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B164829C-2EE6-4D34-B7A1-BFC8A9497248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4F906436-CDDC-4397-9F26-C3F437523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493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829C-2EE6-4D34-B7A1-BFC8A9497248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06436-CDDC-4397-9F26-C3F437523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264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829C-2EE6-4D34-B7A1-BFC8A9497248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06436-CDDC-4397-9F26-C3F437523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7038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829C-2EE6-4D34-B7A1-BFC8A9497248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06436-CDDC-4397-9F26-C3F437523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598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829C-2EE6-4D34-B7A1-BFC8A9497248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06436-CDDC-4397-9F26-C3F437523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5556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829C-2EE6-4D34-B7A1-BFC8A9497248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06436-CDDC-4397-9F26-C3F437523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982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829C-2EE6-4D34-B7A1-BFC8A9497248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06436-CDDC-4397-9F26-C3F437523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0941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829C-2EE6-4D34-B7A1-BFC8A9497248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06436-CDDC-4397-9F26-C3F437523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8410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829C-2EE6-4D34-B7A1-BFC8A9497248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06436-CDDC-4397-9F26-C3F437523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233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829C-2EE6-4D34-B7A1-BFC8A9497248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06436-CDDC-4397-9F26-C3F437523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368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829C-2EE6-4D34-B7A1-BFC8A9497248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06436-CDDC-4397-9F26-C3F437523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29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829C-2EE6-4D34-B7A1-BFC8A9497248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06436-CDDC-4397-9F26-C3F437523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755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829C-2EE6-4D34-B7A1-BFC8A9497248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06436-CDDC-4397-9F26-C3F437523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949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829C-2EE6-4D34-B7A1-BFC8A9497248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06436-CDDC-4397-9F26-C3F437523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39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829C-2EE6-4D34-B7A1-BFC8A9497248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06436-CDDC-4397-9F26-C3F437523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281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829C-2EE6-4D34-B7A1-BFC8A9497248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06436-CDDC-4397-9F26-C3F437523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370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829C-2EE6-4D34-B7A1-BFC8A9497248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06436-CDDC-4397-9F26-C3F437523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447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B164829C-2EE6-4D34-B7A1-BFC8A9497248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4F906436-CDDC-4397-9F26-C3F437523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88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NETWORKING CARD</a:t>
            </a:r>
            <a:endParaRPr lang="en-US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023" y="0"/>
            <a:ext cx="10010899" cy="6858000"/>
          </a:xfrm>
        </p:spPr>
      </p:pic>
    </p:spTree>
    <p:extLst>
      <p:ext uri="{BB962C8B-B14F-4D97-AF65-F5344CB8AC3E}">
        <p14:creationId xmlns:p14="http://schemas.microsoft.com/office/powerpoint/2010/main" val="2929871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NETWORKING CARD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169" y="1793174"/>
            <a:ext cx="8377443" cy="4940135"/>
          </a:xfrm>
        </p:spPr>
      </p:pic>
    </p:spTree>
    <p:extLst>
      <p:ext uri="{BB962C8B-B14F-4D97-AF65-F5344CB8AC3E}">
        <p14:creationId xmlns:p14="http://schemas.microsoft.com/office/powerpoint/2010/main" val="15235804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7</TotalTime>
  <Words>4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Ion Boardroom</vt:lpstr>
      <vt:lpstr>NETWORKING CARD</vt:lpstr>
      <vt:lpstr>NETWORKING CARD</vt:lpstr>
    </vt:vector>
  </TitlesOfParts>
  <Company>UNC Wilmington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NETWORKING CARD</dc:title>
  <dc:creator>McDaniel, Anita</dc:creator>
  <cp:lastModifiedBy>McDaniel, Anita</cp:lastModifiedBy>
  <cp:revision>2</cp:revision>
  <dcterms:created xsi:type="dcterms:W3CDTF">2016-02-15T21:40:05Z</dcterms:created>
  <dcterms:modified xsi:type="dcterms:W3CDTF">2017-02-13T19:51:13Z</dcterms:modified>
</cp:coreProperties>
</file>