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48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AF80-36FE-4BF1-8501-A887A7271879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604B-1545-49BD-BB95-7F50D03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703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AF80-36FE-4BF1-8501-A887A7271879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604B-1545-49BD-BB95-7F50D03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075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AF80-36FE-4BF1-8501-A887A7271879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604B-1545-49BD-BB95-7F50D03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445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AF80-36FE-4BF1-8501-A887A7271879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604B-1545-49BD-BB95-7F50D03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66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AF80-36FE-4BF1-8501-A887A7271879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604B-1545-49BD-BB95-7F50D03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076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AF80-36FE-4BF1-8501-A887A7271879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604B-1545-49BD-BB95-7F50D03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948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AF80-36FE-4BF1-8501-A887A7271879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604B-1545-49BD-BB95-7F50D03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063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AF80-36FE-4BF1-8501-A887A7271879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604B-1545-49BD-BB95-7F50D03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11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AF80-36FE-4BF1-8501-A887A7271879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604B-1545-49BD-BB95-7F50D03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523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AF80-36FE-4BF1-8501-A887A7271879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604B-1545-49BD-BB95-7F50D03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45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AF80-36FE-4BF1-8501-A887A7271879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604B-1545-49BD-BB95-7F50D03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430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8AF80-36FE-4BF1-8501-A887A7271879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C604B-1545-49BD-BB95-7F50D03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596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006267"/>
            <a:ext cx="7640949" cy="387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3433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UNCW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UNCW</dc:creator>
  <cp:lastModifiedBy>UNCW</cp:lastModifiedBy>
  <cp:revision>1</cp:revision>
  <dcterms:created xsi:type="dcterms:W3CDTF">2016-04-11T20:05:18Z</dcterms:created>
  <dcterms:modified xsi:type="dcterms:W3CDTF">2016-04-11T20:06:41Z</dcterms:modified>
</cp:coreProperties>
</file>