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78-6FE4-4F95-A65C-DEDED5207E8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58A-EA66-4D2C-A190-72B3C5D5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78-6FE4-4F95-A65C-DEDED5207E8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58A-EA66-4D2C-A190-72B3C5D5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3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78-6FE4-4F95-A65C-DEDED5207E8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58A-EA66-4D2C-A190-72B3C5D5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4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78-6FE4-4F95-A65C-DEDED5207E8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58A-EA66-4D2C-A190-72B3C5D5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78-6FE4-4F95-A65C-DEDED5207E8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58A-EA66-4D2C-A190-72B3C5D5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78-6FE4-4F95-A65C-DEDED5207E8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58A-EA66-4D2C-A190-72B3C5D5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8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78-6FE4-4F95-A65C-DEDED5207E8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58A-EA66-4D2C-A190-72B3C5D5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78-6FE4-4F95-A65C-DEDED5207E8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58A-EA66-4D2C-A190-72B3C5D5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7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78-6FE4-4F95-A65C-DEDED5207E8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58A-EA66-4D2C-A190-72B3C5D5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78-6FE4-4F95-A65C-DEDED5207E8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58A-EA66-4D2C-A190-72B3C5D5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78-6FE4-4F95-A65C-DEDED5207E8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58A-EA66-4D2C-A190-72B3C5D5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3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7F78-6FE4-4F95-A65C-DEDED5207E8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F58A-EA66-4D2C-A190-72B3C5D5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6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458" y="838200"/>
            <a:ext cx="7772400" cy="1470025"/>
          </a:xfrm>
        </p:spPr>
        <p:txBody>
          <a:bodyPr/>
          <a:lstStyle/>
          <a:p>
            <a:r>
              <a:rPr lang="en-US" dirty="0" smtClean="0"/>
              <a:t>Solar collectors for water heating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21" y="2133600"/>
            <a:ext cx="47148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01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Carnot Cycle for Classical Ideal Gas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06" y="1335617"/>
            <a:ext cx="5922693" cy="506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7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Irreversible </a:t>
            </a:r>
            <a:r>
              <a:rPr lang="en-US" dirty="0" smtClean="0"/>
              <a:t>Processes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9352"/>
            <a:ext cx="8229600" cy="436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28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21080"/>
            <a:ext cx="7499432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230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Work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80" y="1371600"/>
            <a:ext cx="682423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5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Work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6889"/>
            <a:ext cx="8229600" cy="299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74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Isothermal Chemical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20813"/>
            <a:ext cx="84486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497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368550"/>
            <a:ext cx="43719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324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830388"/>
            <a:ext cx="36099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23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system in thermal equilibrium with a heat reservoir and mechanical equilibrium with a pressure reservoir</a:t>
            </a:r>
            <a:endParaRPr lang="en-US" sz="32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62" y="1600200"/>
            <a:ext cx="51802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27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Gas Turbine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4100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56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Gas Turbine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0290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5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96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Entropy and energy flow in </a:t>
            </a:r>
            <a:r>
              <a:rPr lang="en-US" sz="3200" dirty="0" smtClean="0"/>
              <a:t>a reversible heat </a:t>
            </a:r>
            <a:r>
              <a:rPr lang="en-US" sz="3200" dirty="0" smtClean="0"/>
              <a:t>engine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900759" cy="50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50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Sources of irreversibility in a heat engine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3719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2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0207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Entropy and energy flow in </a:t>
            </a:r>
            <a:r>
              <a:rPr lang="en-US" sz="3200" dirty="0" smtClean="0"/>
              <a:t>an irreversible </a:t>
            </a:r>
            <a:r>
              <a:rPr lang="en-US" sz="3200" dirty="0" smtClean="0"/>
              <a:t>heat engine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3719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9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Entropy and energy flow in </a:t>
            </a:r>
            <a:r>
              <a:rPr lang="en-US" sz="2800" dirty="0" smtClean="0">
                <a:solidFill>
                  <a:prstClr val="black"/>
                </a:solidFill>
              </a:rPr>
              <a:t>a reversible </a:t>
            </a:r>
            <a:r>
              <a:rPr lang="en-US" sz="2800" dirty="0">
                <a:solidFill>
                  <a:prstClr val="black"/>
                </a:solidFill>
              </a:rPr>
              <a:t>refrigerator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00" y="1740981"/>
            <a:ext cx="3204000" cy="424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13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Entropy and energy flow in </a:t>
            </a:r>
            <a:r>
              <a:rPr lang="en-US" sz="2800" dirty="0" smtClean="0">
                <a:solidFill>
                  <a:prstClr val="black"/>
                </a:solidFill>
              </a:rPr>
              <a:t>an irreversible </a:t>
            </a:r>
            <a:r>
              <a:rPr lang="en-US" sz="2800" dirty="0" smtClean="0">
                <a:solidFill>
                  <a:prstClr val="black"/>
                </a:solidFill>
              </a:rPr>
              <a:t>refrigerator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3719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828800"/>
            <a:ext cx="43719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031" y="1600200"/>
            <a:ext cx="41639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72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Carnot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0114"/>
            <a:ext cx="5181600" cy="42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0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86</Words>
  <Application>Microsoft Office PowerPoint</Application>
  <PresentationFormat>On-screen Show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Solar collectors for water heating</vt:lpstr>
      <vt:lpstr>Aircraft Gas Turbine</vt:lpstr>
      <vt:lpstr>Automotive Gas Turbine Engine</vt:lpstr>
      <vt:lpstr>Entropy and energy flow in a reversible heat engine</vt:lpstr>
      <vt:lpstr>Sources of irreversibility in a heat engine</vt:lpstr>
      <vt:lpstr>Entropy and energy flow in an irreversible heat engine</vt:lpstr>
      <vt:lpstr>Entropy and energy flow in a reversible refrigerator</vt:lpstr>
      <vt:lpstr>Entropy and energy flow in an irreversible refrigerator</vt:lpstr>
      <vt:lpstr>Carnot Cycle</vt:lpstr>
      <vt:lpstr>Carnot Cycle for Classical Ideal Gas</vt:lpstr>
      <vt:lpstr>Irreversible Processes</vt:lpstr>
      <vt:lpstr>PowerPoint Presentation</vt:lpstr>
      <vt:lpstr>Effective Work</vt:lpstr>
      <vt:lpstr>Chemical Work</vt:lpstr>
      <vt:lpstr>Isothermal Chemical Work</vt:lpstr>
      <vt:lpstr>PowerPoint Presentation</vt:lpstr>
      <vt:lpstr>PowerPoint Presentation</vt:lpstr>
      <vt:lpstr>A system in thermal equilibrium with a heat reservoir and mechanical equilibrium with a pressure reservoir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collectors for water heating</dc:title>
  <dc:creator>UNCW</dc:creator>
  <cp:lastModifiedBy>UNCW</cp:lastModifiedBy>
  <cp:revision>3</cp:revision>
  <dcterms:created xsi:type="dcterms:W3CDTF">2016-04-04T19:31:44Z</dcterms:created>
  <dcterms:modified xsi:type="dcterms:W3CDTF">2016-04-05T03:58:04Z</dcterms:modified>
</cp:coreProperties>
</file>