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76F-0C48-4860-8B9D-7242131CEA4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9CED-05FB-47EA-9CDE-D0EDAF07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6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76F-0C48-4860-8B9D-7242131CEA4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9CED-05FB-47EA-9CDE-D0EDAF07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2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76F-0C48-4860-8B9D-7242131CEA4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9CED-05FB-47EA-9CDE-D0EDAF07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4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76F-0C48-4860-8B9D-7242131CEA4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9CED-05FB-47EA-9CDE-D0EDAF07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76F-0C48-4860-8B9D-7242131CEA4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9CED-05FB-47EA-9CDE-D0EDAF07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2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76F-0C48-4860-8B9D-7242131CEA4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9CED-05FB-47EA-9CDE-D0EDAF07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76F-0C48-4860-8B9D-7242131CEA4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9CED-05FB-47EA-9CDE-D0EDAF07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6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76F-0C48-4860-8B9D-7242131CEA4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9CED-05FB-47EA-9CDE-D0EDAF07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1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76F-0C48-4860-8B9D-7242131CEA4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9CED-05FB-47EA-9CDE-D0EDAF07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76F-0C48-4860-8B9D-7242131CEA4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9CED-05FB-47EA-9CDE-D0EDAF07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4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76F-0C48-4860-8B9D-7242131CEA4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E9CED-05FB-47EA-9CDE-D0EDAF07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6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976F-0C48-4860-8B9D-7242131CEA4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E9CED-05FB-47EA-9CDE-D0EDAF07F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5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487" y="457200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1D Infinite Potential Well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40000">
            <a:off x="1853953" y="1605850"/>
            <a:ext cx="521017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305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Conductor in the </a:t>
            </a:r>
            <a:r>
              <a:rPr lang="en-US" sz="3600" dirty="0"/>
              <a:t>E</a:t>
            </a:r>
            <a:r>
              <a:rPr lang="en-US" sz="3600" dirty="0" smtClean="0"/>
              <a:t>xternal Magnetic Field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815137" cy="528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46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Einstein Condensation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077200" cy="22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288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1600200" y="1371600"/>
            <a:ext cx="5334000" cy="523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79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Capacity of Liquid </a:t>
            </a:r>
            <a:r>
              <a:rPr lang="en-US" baseline="30000" dirty="0" smtClean="0"/>
              <a:t>4</a:t>
            </a:r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84210"/>
            <a:ext cx="54006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32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Rates of Liquid </a:t>
            </a:r>
            <a:r>
              <a:rPr lang="en-US" baseline="30000" dirty="0" smtClean="0"/>
              <a:t>3</a:t>
            </a:r>
            <a:r>
              <a:rPr lang="en-US" dirty="0" smtClean="0"/>
              <a:t>He and </a:t>
            </a:r>
            <a:r>
              <a:rPr lang="en-US" baseline="30000" dirty="0" smtClean="0"/>
              <a:t>4</a:t>
            </a:r>
            <a:r>
              <a:rPr lang="en-US" dirty="0" smtClean="0"/>
              <a:t>He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21" y="1600200"/>
            <a:ext cx="63193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72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Diagram of </a:t>
            </a:r>
            <a:r>
              <a:rPr lang="en-US" baseline="30000" dirty="0" smtClean="0"/>
              <a:t>4</a:t>
            </a:r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178423" cy="512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253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Moving in He II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581" y="1600200"/>
            <a:ext cx="14848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10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8968"/>
            <a:ext cx="5214937" cy="568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1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Total </a:t>
            </a:r>
            <a:r>
              <a:rPr lang="en-US" sz="3200" dirty="0"/>
              <a:t>G</a:t>
            </a:r>
            <a:r>
              <a:rPr lang="en-US" sz="3200" dirty="0" smtClean="0"/>
              <a:t>round </a:t>
            </a:r>
            <a:r>
              <a:rPr lang="en-US" sz="3200" dirty="0"/>
              <a:t>S</a:t>
            </a:r>
            <a:r>
              <a:rPr lang="en-US" sz="3200" dirty="0" smtClean="0"/>
              <a:t>tate Energy of Fermi Gas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600200" y="1273218"/>
            <a:ext cx="6234984" cy="512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78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of Orbitals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18847"/>
            <a:ext cx="4281487" cy="49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168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839200" cy="1096962"/>
          </a:xfrm>
        </p:spPr>
        <p:txBody>
          <a:bodyPr>
            <a:noAutofit/>
          </a:bodyPr>
          <a:lstStyle/>
          <a:p>
            <a:r>
              <a:rPr lang="en-US" sz="3200" dirty="0" smtClean="0"/>
              <a:t>F-D Distribution Function at </a:t>
            </a:r>
            <a:r>
              <a:rPr lang="en-US" sz="3200" dirty="0"/>
              <a:t>D</a:t>
            </a:r>
            <a:r>
              <a:rPr lang="en-US" sz="3200" dirty="0" smtClean="0"/>
              <a:t>ifferent Temperature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685800" y="1138151"/>
            <a:ext cx="6934200" cy="497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07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Chemical Potential of Fermi Ideal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76200" y="1219303"/>
            <a:ext cx="8791575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87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749300"/>
            <a:ext cx="82200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66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403548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09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versus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8001000" cy="542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251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58</Words>
  <Application>Microsoft Office PowerPoint</Application>
  <PresentationFormat>On-screen Show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Total Ground State Energy of Fermi Gas</vt:lpstr>
      <vt:lpstr>Density of Orbitals </vt:lpstr>
      <vt:lpstr>F-D Distribution Function at Different Temperature</vt:lpstr>
      <vt:lpstr>Chemical Potential of Fermi Ideal Gas</vt:lpstr>
      <vt:lpstr>PowerPoint Presentation</vt:lpstr>
      <vt:lpstr>PowerPoint Presentation</vt:lpstr>
      <vt:lpstr>Resistance versus Temperature</vt:lpstr>
      <vt:lpstr>Conductor in the External Magnetic Field</vt:lpstr>
      <vt:lpstr>Einstein Condensation</vt:lpstr>
      <vt:lpstr>PowerPoint Presentation</vt:lpstr>
      <vt:lpstr>Heat Capacity of Liquid 4He</vt:lpstr>
      <vt:lpstr>Flow Rates of Liquid 3He and 4He</vt:lpstr>
      <vt:lpstr>Phase Diagram of 4He</vt:lpstr>
      <vt:lpstr>Particle Moving in He II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UNCW</dc:creator>
  <cp:lastModifiedBy>UNCW</cp:lastModifiedBy>
  <cp:revision>7</cp:revision>
  <dcterms:created xsi:type="dcterms:W3CDTF">2016-03-21T18:43:41Z</dcterms:created>
  <dcterms:modified xsi:type="dcterms:W3CDTF">2016-03-21T20:10:31Z</dcterms:modified>
</cp:coreProperties>
</file>