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6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3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1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8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5A067-36AE-441F-9D51-C36FC3B02992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E91D3-868E-4338-875C-65DFB78F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2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658813"/>
            <a:ext cx="49434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97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system of non-interacting particles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8481"/>
            <a:ext cx="2025054" cy="54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50" y="1740116"/>
            <a:ext cx="3048000" cy="308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3" y="2133600"/>
            <a:ext cx="3962400" cy="29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62400" y="2819400"/>
            <a:ext cx="1524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Fermi-Dirac Distribution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47825"/>
            <a:ext cx="73437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46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Energy-level for Non-Interacting Boson System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91" y="1371600"/>
            <a:ext cx="5486400" cy="491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9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Comparison of Bose-Einstein and Fermi-Dirac Distributions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5714999" cy="52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1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Reversible Isothermal Expansion</a:t>
            </a:r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1143"/>
            <a:ext cx="6096000" cy="287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3754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76487"/>
            <a:ext cx="36861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876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heat is transferred to the system?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6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892175"/>
            <a:ext cx="75342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19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422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99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11175"/>
            <a:ext cx="87915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90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 system of non-interacting particles</vt:lpstr>
      <vt:lpstr>Fermi-Dirac Distribution</vt:lpstr>
      <vt:lpstr>Energy-level for Non-Interacting Boson System</vt:lpstr>
      <vt:lpstr>Comparison of Bose-Einstein and Fermi-Dirac Distributions</vt:lpstr>
      <vt:lpstr>Reversible Isothermal Expansion</vt:lpstr>
      <vt:lpstr>PowerPoint Presentation</vt:lpstr>
      <vt:lpstr>PowerPoint Presentation</vt:lpstr>
      <vt:lpstr>PowerPoint Presentation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UNCW</dc:creator>
  <cp:lastModifiedBy>UNCW</cp:lastModifiedBy>
  <cp:revision>3</cp:revision>
  <dcterms:created xsi:type="dcterms:W3CDTF">2016-03-03T00:12:51Z</dcterms:created>
  <dcterms:modified xsi:type="dcterms:W3CDTF">2016-03-14T21:14:14Z</dcterms:modified>
</cp:coreProperties>
</file>