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2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5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1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5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5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5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4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5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1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0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6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A723-EAD5-436B-BF6E-2BE3A8963D9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7569-82BD-438D-9D49-76C3B703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5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274638"/>
            <a:ext cx="9296400" cy="1249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potential step between two systems of </a:t>
            </a:r>
            <a:br>
              <a:rPr lang="en-US" sz="3200" dirty="0" smtClean="0"/>
            </a:br>
            <a:r>
              <a:rPr lang="en-US" sz="3200" dirty="0" smtClean="0"/>
              <a:t>charged particles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526978" cy="3616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8255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gas systems at different height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524000"/>
            <a:ext cx="2362200" cy="4621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936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magnet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1485612"/>
            <a:ext cx="3748087" cy="478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35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relations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3" y="1790700"/>
            <a:ext cx="7458075" cy="384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4113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system in thermal and diffusive contact with a large reservoir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484">
            <a:off x="1143000" y="1752600"/>
            <a:ext cx="6391275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679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Two quantum states for a system in thermal and diffusive contact with a reservoir</a:t>
            </a: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696200" cy="2846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783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example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7298453" cy="249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3988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 potential step between two systems of  charged particles</vt:lpstr>
      <vt:lpstr>Two gas systems at different height</vt:lpstr>
      <vt:lpstr>Bar magnet</vt:lpstr>
      <vt:lpstr>Summary of relations</vt:lpstr>
      <vt:lpstr>A system in thermal and diffusive contact with a large reservoir</vt:lpstr>
      <vt:lpstr>Two quantum states for a system in thermal and diffusive contact with a reservoir</vt:lpstr>
      <vt:lpstr>A example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potential step between two systems of  charged particles</dc:title>
  <dc:creator>UNCW</dc:creator>
  <cp:lastModifiedBy>UNCW</cp:lastModifiedBy>
  <cp:revision>2</cp:revision>
  <dcterms:created xsi:type="dcterms:W3CDTF">2016-02-15T22:12:37Z</dcterms:created>
  <dcterms:modified xsi:type="dcterms:W3CDTF">2016-02-15T22:24:29Z</dcterms:modified>
</cp:coreProperties>
</file>