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1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6CA8-7DC0-407B-BE4C-35486A6D136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6056-76A3-4BDA-93A5-9CABDA5E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446" y="152401"/>
            <a:ext cx="7984368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 Closed system decomposed into a reservoir in thermal contact with a small system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929814" cy="330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5791200" cy="224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Ideal Gas Heat </a:t>
            </a:r>
            <a:r>
              <a:rPr lang="en-US" sz="3200" dirty="0" smtClean="0"/>
              <a:t>capacity at constant volume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95425"/>
            <a:ext cx="74580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8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Mixing Entropy of a random binary alloy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62" y="1368665"/>
            <a:ext cx="6505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3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small system in two different states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514475"/>
            <a:ext cx="7915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57">
            <a:off x="533400" y="2438400"/>
            <a:ext cx="8015288" cy="205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Energy and heat capacity of a two state system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831"/>
            <a:ext cx="6019800" cy="567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52844" cy="47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6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25"/>
            <a:ext cx="88296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27" y="1600200"/>
            <a:ext cx="70345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034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46816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0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Closed system decomposed into a reservoir in thermal contact with a small system</vt:lpstr>
      <vt:lpstr>A small system in two different states</vt:lpstr>
      <vt:lpstr>PowerPoint Presentation</vt:lpstr>
      <vt:lpstr>Energy and heat capacity of a two state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Ideal Gas Heat capacity at constant volume</vt:lpstr>
      <vt:lpstr>Mixing Entropy of a random binary alloy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Closed system decomposed into a reservoir in thermal contact with a small system</dc:title>
  <dc:creator>UNCW</dc:creator>
  <cp:lastModifiedBy>UNCW</cp:lastModifiedBy>
  <cp:revision>4</cp:revision>
  <dcterms:created xsi:type="dcterms:W3CDTF">2016-01-22T20:29:50Z</dcterms:created>
  <dcterms:modified xsi:type="dcterms:W3CDTF">2016-02-01T22:04:31Z</dcterms:modified>
</cp:coreProperties>
</file>