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1D44-1CEF-43BF-97C4-422D9C3508F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719C-CD96-4E62-888C-75973DBD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51856"/>
            <a:ext cx="6167437" cy="541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0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4319"/>
            <a:ext cx="8001000" cy="32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52413"/>
            <a:ext cx="50958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210099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1"/>
            <a:ext cx="7988781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8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674">
            <a:off x="1524000" y="1108086"/>
            <a:ext cx="1552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860">
            <a:off x="4572000" y="1044048"/>
            <a:ext cx="25812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925">
            <a:off x="1812541" y="3214104"/>
            <a:ext cx="6162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95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Contact between two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4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5" y="76200"/>
            <a:ext cx="5791200" cy="420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5486400" cy="219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How to increase the entropy?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05378"/>
            <a:ext cx="4572000" cy="52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08">
            <a:off x="0" y="2514600"/>
            <a:ext cx="8567738" cy="16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What is probability for air molecules coming to one end of room simultaneously?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81200"/>
            <a:ext cx="87534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Equilibrium for any types </a:t>
            </a:r>
            <a:r>
              <a:rPr lang="en-US" dirty="0" smtClean="0">
                <a:solidFill>
                  <a:srgbClr val="0066FF"/>
                </a:solidFill>
              </a:rPr>
              <a:t>of </a:t>
            </a:r>
            <a:r>
              <a:rPr lang="en-US" dirty="0" smtClean="0">
                <a:solidFill>
                  <a:srgbClr val="0066FF"/>
                </a:solidFill>
              </a:rPr>
              <a:t>contact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4025"/>
            <a:ext cx="8012471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2807"/>
            <a:ext cx="79533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1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Thermal Contact between two systems </vt:lpstr>
      <vt:lpstr>PowerPoint Presentation</vt:lpstr>
      <vt:lpstr>How to increase the entropy?</vt:lpstr>
      <vt:lpstr>PowerPoint Presentation</vt:lpstr>
      <vt:lpstr>What is probability for air molecules coming to one end of room simultaneously?</vt:lpstr>
      <vt:lpstr>Equilibrium for any types of contact</vt:lpstr>
      <vt:lpstr>PowerPoint Presentation</vt:lpstr>
      <vt:lpstr>PowerPoint Presentation</vt:lpstr>
      <vt:lpstr>PowerPoint Presentation</vt:lpstr>
      <vt:lpstr>PowerPoint Presentation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UNCW</dc:creator>
  <cp:lastModifiedBy>UNCW</cp:lastModifiedBy>
  <cp:revision>9</cp:revision>
  <dcterms:created xsi:type="dcterms:W3CDTF">2016-01-18T21:36:23Z</dcterms:created>
  <dcterms:modified xsi:type="dcterms:W3CDTF">2016-01-20T20:56:32Z</dcterms:modified>
</cp:coreProperties>
</file>