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34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6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7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8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8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0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14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33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18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1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A6347-03E2-4F04-9979-A981A1420D3D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D321D-F363-495B-8E23-CAB106C5E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7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Equilibrium of two phases of a one component system 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999" y="1600200"/>
            <a:ext cx="3952875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2186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3733800" cy="3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541459"/>
            <a:ext cx="3858901" cy="4022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6440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Van Der Waals Equation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704975"/>
            <a:ext cx="4867275" cy="515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3513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Isotherm of Van Der Waals Gas at Constant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95425"/>
            <a:ext cx="5934075" cy="467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6994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132" y="1447800"/>
            <a:ext cx="5249871" cy="530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3729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Phase Diagram of a one component system</a:t>
            </a:r>
            <a:endParaRPr lang="en-US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378" y="1524000"/>
            <a:ext cx="5334836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3880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equilibrium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057400"/>
            <a:ext cx="4486275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142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8671085" cy="321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4795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Phase Diagram and Critical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295400"/>
            <a:ext cx="4943475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8048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Schematic Diagram of the Isotherms of Liquid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5400675" cy="557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0540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95400"/>
            <a:ext cx="6631227" cy="392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3662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 between two molecules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162" y="1905000"/>
            <a:ext cx="42576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5697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52</Words>
  <Application>Microsoft Office PowerPoint</Application>
  <PresentationFormat>On-screen Show (4:3)</PresentationFormat>
  <Paragraphs>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Equilibrium of two phases of a one component system  </vt:lpstr>
      <vt:lpstr>Phase Diagram</vt:lpstr>
      <vt:lpstr>Phase Diagram of a one component system</vt:lpstr>
      <vt:lpstr>Phase equilibrium curve</vt:lpstr>
      <vt:lpstr>PowerPoint Presentation</vt:lpstr>
      <vt:lpstr>Phase Diagram and Critical Point</vt:lpstr>
      <vt:lpstr>Schematic Diagram of the Isotherms of Liquid</vt:lpstr>
      <vt:lpstr>PowerPoint Presentation</vt:lpstr>
      <vt:lpstr>Interaction between two molecules</vt:lpstr>
      <vt:lpstr>PowerPoint Presentation</vt:lpstr>
      <vt:lpstr>Van Der Waals Equation of State</vt:lpstr>
      <vt:lpstr>Isotherm of Van Der Waals Gas at Constant Temperature</vt:lpstr>
    </vt:vector>
  </TitlesOfParts>
  <Company>UNCW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Equilibrium of two phases of a one component system</dc:title>
  <dc:creator>UNCW</dc:creator>
  <cp:lastModifiedBy>UNCW</cp:lastModifiedBy>
  <cp:revision>2</cp:revision>
  <dcterms:created xsi:type="dcterms:W3CDTF">2016-04-11T20:06:50Z</dcterms:created>
  <dcterms:modified xsi:type="dcterms:W3CDTF">2016-04-11T20:22:52Z</dcterms:modified>
</cp:coreProperties>
</file>