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1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897C-539A-48AA-B82F-9372C160D9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A7916-3072-4360-871D-D0A094851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897C-539A-48AA-B82F-9372C160D9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A7916-3072-4360-871D-D0A094851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5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897C-539A-48AA-B82F-9372C160D9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A7916-3072-4360-871D-D0A094851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36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897C-539A-48AA-B82F-9372C160D9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A7916-3072-4360-871D-D0A094851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3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897C-539A-48AA-B82F-9372C160D9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A7916-3072-4360-871D-D0A094851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4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897C-539A-48AA-B82F-9372C160D9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A7916-3072-4360-871D-D0A094851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897C-539A-48AA-B82F-9372C160D9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A7916-3072-4360-871D-D0A094851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3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897C-539A-48AA-B82F-9372C160D9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A7916-3072-4360-871D-D0A094851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770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897C-539A-48AA-B82F-9372C160D9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A7916-3072-4360-871D-D0A094851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54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897C-539A-48AA-B82F-9372C160D9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A7916-3072-4360-871D-D0A094851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2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897C-539A-48AA-B82F-9372C160D9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A7916-3072-4360-871D-D0A094851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087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3897C-539A-48AA-B82F-9372C160D9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A7916-3072-4360-871D-D0A094851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4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143" y="957943"/>
            <a:ext cx="5629275" cy="333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0" y="4038601"/>
            <a:ext cx="7598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How to define the macroscopic properties of a macroscopic system based on its underline  </a:t>
            </a:r>
            <a:r>
              <a:rPr lang="en-US" sz="2400" dirty="0" smtClean="0">
                <a:solidFill>
                  <a:srgbClr val="C00000"/>
                </a:solidFill>
              </a:rPr>
              <a:t>microscopic states?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381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/>
              <a:t>G</a:t>
            </a:r>
            <a:r>
              <a:rPr lang="en-US" dirty="0" err="1" smtClean="0"/>
              <a:t>ussian</a:t>
            </a:r>
            <a:r>
              <a:rPr lang="en-US" dirty="0" smtClean="0"/>
              <a:t> Approximation</a:t>
            </a: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1" y="1089542"/>
            <a:ext cx="4191000" cy="5602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3630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38200"/>
            <a:ext cx="7923676" cy="4845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4894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Hydrogen Atom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713" y="3424238"/>
            <a:ext cx="28575" cy="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0301">
            <a:off x="2324381" y="1355094"/>
            <a:ext cx="2847545" cy="5305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7396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A particle in a 3D Box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3932291" cy="5405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8365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Binary Model System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6781800" cy="2350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462" y="3836820"/>
            <a:ext cx="6753076" cy="1801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5220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System with Three Magnetic Dipoles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2200275"/>
            <a:ext cx="8448675" cy="298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4293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Binary Alloy with two </a:t>
            </a:r>
            <a:r>
              <a:rPr lang="en-US" dirty="0"/>
              <a:t>c</a:t>
            </a:r>
            <a:r>
              <a:rPr lang="en-US" dirty="0" smtClean="0"/>
              <a:t>hemical components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9142">
            <a:off x="1905000" y="1676400"/>
            <a:ext cx="4943475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6798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95475"/>
            <a:ext cx="8141272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2911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447800"/>
            <a:ext cx="2434785" cy="5182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95338"/>
            <a:ext cx="4267200" cy="54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5801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43</Words>
  <Application>Microsoft Office PowerPoint</Application>
  <PresentationFormat>On-screen Show (4:3)</PresentationFormat>
  <Paragraphs>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Hydrogen Atom</vt:lpstr>
      <vt:lpstr>A particle in a 3D Box</vt:lpstr>
      <vt:lpstr>Binary Model System</vt:lpstr>
      <vt:lpstr>A System with Three Magnetic Dipoles</vt:lpstr>
      <vt:lpstr>A Binary Alloy with two chemical components </vt:lpstr>
      <vt:lpstr>PowerPoint Presentation</vt:lpstr>
      <vt:lpstr>PowerPoint Presentation</vt:lpstr>
      <vt:lpstr>Gussian Approximation</vt:lpstr>
    </vt:vector>
  </TitlesOfParts>
  <Company>UNCW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UNCW</dc:creator>
  <cp:lastModifiedBy>UNCW</cp:lastModifiedBy>
  <cp:revision>3</cp:revision>
  <dcterms:created xsi:type="dcterms:W3CDTF">2016-01-13T22:54:52Z</dcterms:created>
  <dcterms:modified xsi:type="dcterms:W3CDTF">2016-01-13T23:15:18Z</dcterms:modified>
</cp:coreProperties>
</file>