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6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9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6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7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4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9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2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0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F7EC3-8E92-4A41-B30E-351B8D29DF86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8A583-C96F-45B9-A5B2-ED66F1E82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1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7862888" cy="2238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011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Light Cone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47800"/>
            <a:ext cx="5149656" cy="5257800"/>
          </a:xfrm>
        </p:spPr>
      </p:pic>
    </p:spTree>
    <p:extLst>
      <p:ext uri="{BB962C8B-B14F-4D97-AF65-F5344CB8AC3E}">
        <p14:creationId xmlns:p14="http://schemas.microsoft.com/office/powerpoint/2010/main" val="336946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8262938" cy="2845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6337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725" y="1295400"/>
            <a:ext cx="685721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735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99483"/>
            <a:ext cx="8229600" cy="3327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0954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7732480" cy="498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749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964" y="1055778"/>
            <a:ext cx="6193036" cy="5070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2120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Light Cone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UNCW</dc:creator>
  <cp:lastModifiedBy>Gan, Liping</cp:lastModifiedBy>
  <cp:revision>3</cp:revision>
  <dcterms:created xsi:type="dcterms:W3CDTF">2015-03-26T20:49:13Z</dcterms:created>
  <dcterms:modified xsi:type="dcterms:W3CDTF">2019-03-29T17:46:19Z</dcterms:modified>
</cp:coreProperties>
</file>