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8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0C45-FEF1-4956-83E6-920B4DC79E0B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3E45-919F-4880-976F-B21016212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1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0C45-FEF1-4956-83E6-920B4DC79E0B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3E45-919F-4880-976F-B21016212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52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0C45-FEF1-4956-83E6-920B4DC79E0B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3E45-919F-4880-976F-B21016212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0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0C45-FEF1-4956-83E6-920B4DC79E0B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3E45-919F-4880-976F-B21016212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9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0C45-FEF1-4956-83E6-920B4DC79E0B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3E45-919F-4880-976F-B21016212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2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0C45-FEF1-4956-83E6-920B4DC79E0B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3E45-919F-4880-976F-B21016212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68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0C45-FEF1-4956-83E6-920B4DC79E0B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3E45-919F-4880-976F-B21016212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8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0C45-FEF1-4956-83E6-920B4DC79E0B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3E45-919F-4880-976F-B21016212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0C45-FEF1-4956-83E6-920B4DC79E0B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3E45-919F-4880-976F-B21016212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30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0C45-FEF1-4956-83E6-920B4DC79E0B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3E45-919F-4880-976F-B21016212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80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0C45-FEF1-4956-83E6-920B4DC79E0B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3E45-919F-4880-976F-B21016212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1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D0C45-FEF1-4956-83E6-920B4DC79E0B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73E45-919F-4880-976F-B21016212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3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7821">
            <a:off x="533400" y="1752600"/>
            <a:ext cx="8015288" cy="357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Three Springs and Two Masses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3493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Normal Modes for Three Coupled Pendulums </a:t>
            </a:r>
            <a:endParaRPr lang="en-US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8891588" cy="232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637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1619250"/>
            <a:ext cx="9248776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63016"/>
            <a:ext cx="6096000" cy="291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First Normal Mode</a:t>
            </a:r>
            <a:br>
              <a:rPr lang="en-US" dirty="0" smtClean="0"/>
            </a:br>
            <a:r>
              <a:rPr lang="en-US" sz="3100" dirty="0" smtClean="0"/>
              <a:t>(Identical springs and equal masses)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837031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15" y="1789166"/>
            <a:ext cx="8767011" cy="2097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15" y="2784602"/>
            <a:ext cx="7728285" cy="364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Second Normal Mode</a:t>
            </a:r>
            <a:br>
              <a:rPr lang="en-US" dirty="0" smtClean="0"/>
            </a:br>
            <a:r>
              <a:rPr lang="en-US" sz="3100" dirty="0"/>
              <a:t>(Identical springs and equal masses)</a:t>
            </a:r>
          </a:p>
        </p:txBody>
      </p:sp>
    </p:spTree>
    <p:extLst>
      <p:ext uri="{BB962C8B-B14F-4D97-AF65-F5344CB8AC3E}">
        <p14:creationId xmlns:p14="http://schemas.microsoft.com/office/powerpoint/2010/main" val="1612566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285875"/>
            <a:ext cx="9210676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999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Weakly Coupled Oscillators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301038" cy="297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654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1498"/>
            <a:ext cx="8229600" cy="452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18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Pendulum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608647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851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Double Pendulum</a:t>
            </a:r>
            <a:br>
              <a:rPr lang="en-US" dirty="0" smtClean="0"/>
            </a:br>
            <a:r>
              <a:rPr lang="en-US" dirty="0" smtClean="0"/>
              <a:t> (m</a:t>
            </a:r>
            <a:r>
              <a:rPr lang="en-US" baseline="-25000" dirty="0" smtClean="0"/>
              <a:t>1</a:t>
            </a:r>
            <a:r>
              <a:rPr lang="en-US" dirty="0" smtClean="0"/>
              <a:t>=m</a:t>
            </a:r>
            <a:r>
              <a:rPr lang="en-US" baseline="-25000" dirty="0" smtClean="0"/>
              <a:t>2</a:t>
            </a:r>
            <a:r>
              <a:rPr lang="en-US" dirty="0" smtClean="0"/>
              <a:t>, L</a:t>
            </a:r>
            <a:r>
              <a:rPr lang="en-US" baseline="-25000" dirty="0" smtClean="0"/>
              <a:t>1</a:t>
            </a:r>
            <a:r>
              <a:rPr lang="en-US" dirty="0" smtClean="0"/>
              <a:t>=L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4033837" cy="289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3759509" cy="336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5747" y="50247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First Normal Mode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5105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Second Normal Mode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4262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Coupled Pendulums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728788"/>
            <a:ext cx="673417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01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38</Words>
  <Application>Microsoft Office PowerPoint</Application>
  <PresentationFormat>On-screen Show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The First Normal Mode (Identical springs and equal masses)</vt:lpstr>
      <vt:lpstr>The Second Normal Mode (Identical springs and equal masses)</vt:lpstr>
      <vt:lpstr>General Solution</vt:lpstr>
      <vt:lpstr>Two Weakly Coupled Oscillators</vt:lpstr>
      <vt:lpstr>PowerPoint Presentation</vt:lpstr>
      <vt:lpstr>Double Pendulum</vt:lpstr>
      <vt:lpstr>Double Pendulum  (m1=m2, L1=L2)</vt:lpstr>
      <vt:lpstr>Three Coupled Pendulums</vt:lpstr>
      <vt:lpstr>Normal Modes for Three Coupled Pendulums </vt:lpstr>
    </vt:vector>
  </TitlesOfParts>
  <Company>UNCW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UNCW</dc:creator>
  <cp:lastModifiedBy>UNCW</cp:lastModifiedBy>
  <cp:revision>3</cp:revision>
  <dcterms:created xsi:type="dcterms:W3CDTF">2015-02-12T21:42:22Z</dcterms:created>
  <dcterms:modified xsi:type="dcterms:W3CDTF">2015-02-12T22:05:59Z</dcterms:modified>
</cp:coreProperties>
</file>