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8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7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2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7AE3-2427-409F-AFD1-9D63653AE653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A4DB-43A0-445E-B99D-B81244E5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9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14. Collision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604963"/>
            <a:ext cx="63150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4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95363"/>
            <a:ext cx="68484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0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20" y="1600200"/>
            <a:ext cx="50461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0" y="1600200"/>
            <a:ext cx="76480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3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71488"/>
            <a:ext cx="9210676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0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0" y="1371600"/>
            <a:ext cx="8777288" cy="430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86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8845"/>
            <a:ext cx="8167687" cy="475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1" y="990600"/>
            <a:ext cx="8813854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9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525"/>
            <a:ext cx="890587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6225"/>
            <a:ext cx="81438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24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589901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Impact Parameter and Scattering Angle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8926"/>
            <a:ext cx="733518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4724400"/>
            <a:ext cx="191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Impact Parameter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2800" y="3675960"/>
            <a:ext cx="170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Scattering Angle</a:t>
            </a:r>
          </a:p>
        </p:txBody>
      </p:sp>
    </p:spTree>
    <p:extLst>
      <p:ext uri="{BB962C8B-B14F-4D97-AF65-F5344CB8AC3E}">
        <p14:creationId xmlns:p14="http://schemas.microsoft.com/office/powerpoint/2010/main" val="246595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1"/>
            <a:ext cx="4419600" cy="914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Assume:</a:t>
            </a:r>
          </a:p>
          <a:p>
            <a:r>
              <a:rPr lang="en-US" dirty="0" smtClean="0"/>
              <a:t>Projectile is a point-like particle</a:t>
            </a:r>
          </a:p>
          <a:p>
            <a:r>
              <a:rPr lang="en-US" dirty="0" smtClean="0"/>
              <a:t>Target particle is a hard-sphere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90" y="2667542"/>
            <a:ext cx="4220410" cy="264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2" y="2743200"/>
            <a:ext cx="4221368" cy="24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86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the probability </a:t>
            </a:r>
            <a:r>
              <a:rPr lang="en-US" sz="2400" smtClean="0">
                <a:solidFill>
                  <a:srgbClr val="0000FF"/>
                </a:solidFill>
              </a:rPr>
              <a:t>for a </a:t>
            </a:r>
            <a:r>
              <a:rPr lang="en-US" sz="2400" dirty="0" smtClean="0">
                <a:solidFill>
                  <a:srgbClr val="0000FF"/>
                </a:solidFill>
              </a:rPr>
              <a:t>projectile to make a hit on the  target?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9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71450"/>
            <a:ext cx="886777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01088" cy="213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92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228725"/>
            <a:ext cx="84867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0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43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Chapter 14. Collision Theory</vt:lpstr>
      <vt:lpstr>PowerPoint Presentation</vt:lpstr>
      <vt:lpstr>PowerPoint Presentation</vt:lpstr>
      <vt:lpstr>PowerPoint Presentation</vt:lpstr>
      <vt:lpstr>Impact Parameter and Scattering Angle</vt:lpstr>
      <vt:lpstr>Cross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14. Collision Theory</dc:title>
  <dc:creator>UNCW</dc:creator>
  <cp:lastModifiedBy>Gan, Liping</cp:lastModifiedBy>
  <cp:revision>10</cp:revision>
  <dcterms:created xsi:type="dcterms:W3CDTF">2015-03-06T22:37:23Z</dcterms:created>
  <dcterms:modified xsi:type="dcterms:W3CDTF">2017-03-13T23:32:09Z</dcterms:modified>
</cp:coreProperties>
</file>