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78" y="-3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ACD0-0590-4001-874D-3EB80C08698F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2FD7-5DBA-4B91-A0F8-67BC9B4C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716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ACD0-0590-4001-874D-3EB80C08698F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2FD7-5DBA-4B91-A0F8-67BC9B4C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251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ACD0-0590-4001-874D-3EB80C08698F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2FD7-5DBA-4B91-A0F8-67BC9B4C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228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ACD0-0590-4001-874D-3EB80C08698F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2FD7-5DBA-4B91-A0F8-67BC9B4C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532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ACD0-0590-4001-874D-3EB80C08698F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2FD7-5DBA-4B91-A0F8-67BC9B4C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216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ACD0-0590-4001-874D-3EB80C08698F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2FD7-5DBA-4B91-A0F8-67BC9B4C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703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ACD0-0590-4001-874D-3EB80C08698F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2FD7-5DBA-4B91-A0F8-67BC9B4C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1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ACD0-0590-4001-874D-3EB80C08698F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2FD7-5DBA-4B91-A0F8-67BC9B4C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747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ACD0-0590-4001-874D-3EB80C08698F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2FD7-5DBA-4B91-A0F8-67BC9B4C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11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ACD0-0590-4001-874D-3EB80C08698F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2FD7-5DBA-4B91-A0F8-67BC9B4C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810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ACD0-0590-4001-874D-3EB80C08698F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2FD7-5DBA-4B91-A0F8-67BC9B4C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041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CACD0-0590-4001-874D-3EB80C08698F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82FD7-5DBA-4B91-A0F8-67BC9B4C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546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Quiz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146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828800"/>
            <a:ext cx="8287355" cy="1788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5695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86000"/>
            <a:ext cx="7467600" cy="2534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2227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590800"/>
            <a:ext cx="6859114" cy="207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7396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57400"/>
            <a:ext cx="762764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0970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124200"/>
            <a:ext cx="7772400" cy="1746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8001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Office PowerPoint</Application>
  <PresentationFormat>On-screen Show (4:3)</PresentationFormat>
  <Paragraphs>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Quiz 3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UNCW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 3</dc:title>
  <dc:creator>UNCW</dc:creator>
  <cp:lastModifiedBy>UNCW</cp:lastModifiedBy>
  <cp:revision>1</cp:revision>
  <dcterms:created xsi:type="dcterms:W3CDTF">2012-04-25T21:04:53Z</dcterms:created>
  <dcterms:modified xsi:type="dcterms:W3CDTF">2012-04-25T21:07:41Z</dcterms:modified>
</cp:coreProperties>
</file>