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1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3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5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3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14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3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2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2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1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1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80B4D-5F9D-4C4D-8502-ACD40167449E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83A36-CDC6-490A-BBA9-B6A24DFB7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0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6300" y="124587"/>
            <a:ext cx="7048500" cy="85648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Internal Connections of Breadboard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3" y="787965"/>
            <a:ext cx="4129087" cy="5993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54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Internal Connections of Breadboard</vt:lpstr>
    </vt:vector>
  </TitlesOfParts>
  <Company>UNCW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Connections of Breadboard</dc:title>
  <dc:creator>UNCW</dc:creator>
  <cp:lastModifiedBy>UNCW</cp:lastModifiedBy>
  <cp:revision>1</cp:revision>
  <dcterms:created xsi:type="dcterms:W3CDTF">2013-01-29T18:50:50Z</dcterms:created>
  <dcterms:modified xsi:type="dcterms:W3CDTF">2013-01-29T18:52:37Z</dcterms:modified>
</cp:coreProperties>
</file>