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1" autoAdjust="0"/>
    <p:restoredTop sz="94660"/>
  </p:normalViewPr>
  <p:slideViewPr>
    <p:cSldViewPr snapToGrid="0">
      <p:cViewPr varScale="1">
        <p:scale>
          <a:sx n="70" d="100"/>
          <a:sy n="70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DB05-B904-4F64-BB16-F57843F51E15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4C78-EFF4-4D28-BC32-C4B1ED87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9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DB05-B904-4F64-BB16-F57843F51E15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4C78-EFF4-4D28-BC32-C4B1ED87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DB05-B904-4F64-BB16-F57843F51E15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4C78-EFF4-4D28-BC32-C4B1ED87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63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DB05-B904-4F64-BB16-F57843F51E15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4C78-EFF4-4D28-BC32-C4B1ED87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91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DB05-B904-4F64-BB16-F57843F51E15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4C78-EFF4-4D28-BC32-C4B1ED87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5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DB05-B904-4F64-BB16-F57843F51E15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4C78-EFF4-4D28-BC32-C4B1ED87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615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DB05-B904-4F64-BB16-F57843F51E15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4C78-EFF4-4D28-BC32-C4B1ED87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64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DB05-B904-4F64-BB16-F57843F51E15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4C78-EFF4-4D28-BC32-C4B1ED87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121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DB05-B904-4F64-BB16-F57843F51E15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4C78-EFF4-4D28-BC32-C4B1ED87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12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DB05-B904-4F64-BB16-F57843F51E15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4C78-EFF4-4D28-BC32-C4B1ED87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75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DB05-B904-4F64-BB16-F57843F51E15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4C78-EFF4-4D28-BC32-C4B1ED87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3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CDB05-B904-4F64-BB16-F57843F51E15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C4C78-EFF4-4D28-BC32-C4B1ED87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6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3114" y="654276"/>
            <a:ext cx="9509760" cy="157797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Standing Waves</a:t>
            </a:r>
            <a:endParaRPr lang="en-US" sz="32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605" y="949300"/>
            <a:ext cx="4986965" cy="5444104"/>
          </a:xfrm>
          <a:prstGeom prst="rect">
            <a:avLst/>
          </a:prstGeom>
        </p:spPr>
      </p:pic>
      <p:pic>
        <p:nvPicPr>
          <p:cNvPr id="1026" name="Picture 2" descr="Image resul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051" y="2078718"/>
            <a:ext cx="5676900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2920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Standing Waves</vt:lpstr>
    </vt:vector>
  </TitlesOfParts>
  <Company>UNC Wilmington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Standing Waves</dc:title>
  <dc:creator>Gan, Liping</dc:creator>
  <cp:lastModifiedBy>Gan, Liping</cp:lastModifiedBy>
  <cp:revision>2</cp:revision>
  <dcterms:created xsi:type="dcterms:W3CDTF">2017-11-01T18:15:48Z</dcterms:created>
  <dcterms:modified xsi:type="dcterms:W3CDTF">2017-11-01T18:17:58Z</dcterms:modified>
</cp:coreProperties>
</file>