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A5F92-89C6-4F11-AE64-76EA001579F5}" type="datetimeFigureOut">
              <a:rPr lang="en-US" smtClean="0"/>
              <a:pPr/>
              <a:t>6/11/2012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5A233-81B9-4E7C-9397-B957F050F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mail.uncw.edu/owa/redir.aspx?C=16688bf3ff434a8c8c39583233a7c2f1&amp;URL=http://www.youtube.com/watch?v=7e5ZVIpB4sw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helsilverstein.com/" TargetMode="External"/><Relationship Id="rId2" Type="http://schemas.openxmlformats.org/officeDocument/2006/relationships/hyperlink" Target="http://freedownload.is/ppt/shel-silverstein-8808665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hyperlink" Target="https://mail.uncw.edu/owa/redir.aspx?C=16688bf3ff434a8c8c39583233a7c2f1&amp;URL=http://www.youtube.com/watch?v=CNiaYHZme_U" TargetMode="External"/><Relationship Id="rId4" Type="http://schemas.openxmlformats.org/officeDocument/2006/relationships/hyperlink" Target="https://mail.uncw.edu/owa/redir.aspx?C=16688bf3ff434a8c8c39583233a7c2f1&amp;URL=http://www.youtube.com/watch?v=7e5ZVIpB4s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ography.com/imported/images/Biography/Images/Profiles/S/Shel-Silverstein-9483912-1-4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6550" y="1504949"/>
            <a:ext cx="3067050" cy="306705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21848" y="95071"/>
            <a:ext cx="596955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72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Shel</a:t>
            </a:r>
            <a:r>
              <a:rPr lang="en-US" sz="72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Silverstein</a:t>
            </a:r>
            <a:endParaRPr lang="en-US" sz="72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658142"/>
            <a:ext cx="8933472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Author Study </a:t>
            </a:r>
          </a:p>
          <a:p>
            <a:pPr algn="ctr"/>
            <a:r>
              <a:rPr lang="en-US" sz="4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By: </a:t>
            </a:r>
          </a:p>
          <a:p>
            <a:pPr algn="ctr"/>
            <a:r>
              <a:rPr lang="en-US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Brittany Eason &amp; Kala Ballance</a:t>
            </a:r>
            <a:endParaRPr lang="en-US" sz="4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2.bp.blogspot.com/_Ee57mf-HVNA/TTokGpXIzYI/AAAAAAAAARA/XVWQ8weMKps/s1600/shel+silverste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1314" y="3352800"/>
            <a:ext cx="2982686" cy="34798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2904717" y="76200"/>
            <a:ext cx="33345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About </a:t>
            </a:r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Shel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83188"/>
            <a:ext cx="7696200" cy="549381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600" dirty="0" smtClean="0"/>
              <a:t> </a:t>
            </a:r>
            <a:r>
              <a:rPr lang="en-US" sz="2400" dirty="0" smtClean="0"/>
              <a:t>His real name is Sheldon Allan, known as “</a:t>
            </a:r>
            <a:r>
              <a:rPr lang="en-US" sz="2400" dirty="0" err="1" smtClean="0"/>
              <a:t>Shel</a:t>
            </a:r>
            <a:r>
              <a:rPr lang="en-US" sz="2400" dirty="0" smtClean="0"/>
              <a:t> Silverstein”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Born on September 25, 1930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Grew up in Chicago, Illinois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Began writing at the age of 12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He’s an author, short story writer, artist, song writer and play writer.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His work is translated in more than 30 languages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He had two children: a girl named Shoshanna </a:t>
            </a:r>
            <a:br>
              <a:rPr lang="en-US" sz="2400" dirty="0" smtClean="0"/>
            </a:br>
            <a:r>
              <a:rPr lang="en-US" sz="2400" dirty="0" smtClean="0"/>
              <a:t>  and a boy named Mathew.</a:t>
            </a:r>
            <a:endParaRPr lang="en-US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Died in May of 1990 of a heart attack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aginationsoup.net/wp-content/uploads/2012/05/540206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048000"/>
            <a:ext cx="4563122" cy="304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202822" y="152400"/>
            <a:ext cx="67383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Characteristics/Trends </a:t>
            </a:r>
            <a:b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of </a:t>
            </a:r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Shel’s</a:t>
            </a: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Work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1752600"/>
            <a:ext cx="8382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 He writes and illustrates all his work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Most of his work has rhythm and rhymes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Creates simple, understandable poems for both adults and children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His poems hold different meanings 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 </a:t>
            </a:r>
            <a:r>
              <a:rPr lang="en-US" sz="2200" dirty="0" smtClean="0"/>
              <a:t> depending upon the reader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His writing is imaginative and unique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He uses slang in his writing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Writes about all topics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dirty="0" smtClean="0"/>
              <a:t>Illustrations are always simple, black and white pictures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4478" y="143470"/>
            <a:ext cx="4395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Popular Works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1600200"/>
            <a:ext cx="4876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The Giving Tree</a:t>
            </a:r>
            <a:r>
              <a:rPr lang="en-US" sz="2200" dirty="0" smtClean="0"/>
              <a:t>, book</a:t>
            </a:r>
            <a:endParaRPr lang="en-US" sz="2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Lafcadio, The Lion Who Shot Back</a:t>
            </a:r>
            <a:r>
              <a:rPr lang="en-US" sz="2200" dirty="0" smtClean="0"/>
              <a:t>, book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A Giraffe and a Half</a:t>
            </a:r>
            <a:r>
              <a:rPr lang="en-US" sz="2200" dirty="0" smtClean="0"/>
              <a:t>, book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Falling Up</a:t>
            </a:r>
            <a:r>
              <a:rPr lang="en-US" sz="2200" dirty="0" smtClean="0"/>
              <a:t>, book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A Light in the Attic</a:t>
            </a:r>
            <a:r>
              <a:rPr lang="en-US" sz="2200" dirty="0" smtClean="0"/>
              <a:t>, book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Where the Sidewalk Ends</a:t>
            </a:r>
            <a:r>
              <a:rPr lang="en-US" sz="2200" dirty="0" smtClean="0"/>
              <a:t>, book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A Boy Named Sue</a:t>
            </a:r>
            <a:r>
              <a:rPr lang="en-US" sz="2200" dirty="0" smtClean="0"/>
              <a:t>, song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The Cover of the Rolling Stones</a:t>
            </a:r>
            <a:r>
              <a:rPr lang="en-US" sz="2200" dirty="0" smtClean="0"/>
              <a:t>, song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The Lady or the Tiger Show</a:t>
            </a:r>
            <a:r>
              <a:rPr lang="en-US" sz="2200" dirty="0" smtClean="0"/>
              <a:t>, movie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200" i="1" dirty="0" smtClean="0"/>
              <a:t>Things Change</a:t>
            </a:r>
            <a:r>
              <a:rPr lang="en-US" sz="2200" dirty="0" smtClean="0"/>
              <a:t>, movie</a:t>
            </a:r>
          </a:p>
        </p:txBody>
      </p:sp>
      <p:pic>
        <p:nvPicPr>
          <p:cNvPr id="16386" name="Picture 2" descr="http://t2.gstatic.com/images?q=tbn:ANd9GcSKGzks_iJxlrzkV_rZDXT_3FxKCFiDaNFDSs8Qq-9wTMCqQxNM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188258"/>
            <a:ext cx="1447800" cy="1788460"/>
          </a:xfrm>
          <a:prstGeom prst="rect">
            <a:avLst/>
          </a:prstGeom>
          <a:noFill/>
        </p:spPr>
      </p:pic>
      <p:pic>
        <p:nvPicPr>
          <p:cNvPr id="16388" name="Picture 4" descr="http://t1.gstatic.com/images?q=tbn:ANd9GcTOlJEDioYg_AmpX0_7PkF2MYGECRXgzcAAsHdKx1vf6XgZMmjsy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4953000"/>
            <a:ext cx="1295400" cy="1698561"/>
          </a:xfrm>
          <a:prstGeom prst="rect">
            <a:avLst/>
          </a:prstGeom>
          <a:noFill/>
        </p:spPr>
      </p:pic>
      <p:pic>
        <p:nvPicPr>
          <p:cNvPr id="16390" name="Picture 6" descr="http://i43.tower.com/images/mm101633348/where-sidewalk-ends-poems-drawings-shel-silverstein-hardcover-cover-ar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3197350"/>
            <a:ext cx="1219200" cy="1603250"/>
          </a:xfrm>
          <a:prstGeom prst="rect">
            <a:avLst/>
          </a:prstGeom>
          <a:noFill/>
        </p:spPr>
      </p:pic>
      <p:pic>
        <p:nvPicPr>
          <p:cNvPr id="16392" name="Picture 8" descr="http://t2.gstatic.com/images?q=tbn:ANd9GcTI8w2ZE1Zci9Fv_E3O1WiINb95wj0GB7bX_wEayyyuPmGWqFPi2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4903207"/>
            <a:ext cx="1523999" cy="1878593"/>
          </a:xfrm>
          <a:prstGeom prst="rect">
            <a:avLst/>
          </a:prstGeom>
          <a:noFill/>
        </p:spPr>
      </p:pic>
      <p:pic>
        <p:nvPicPr>
          <p:cNvPr id="16394" name="Picture 10" descr="http://t2.gstatic.com/images?q=tbn:ANd9GcSyUiF2yzIS6BSwJ_EWb443_Y1-HntraCfA-Ldr5O85yJi0OY2gD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15200" y="2549445"/>
            <a:ext cx="1523999" cy="1937547"/>
          </a:xfrm>
          <a:prstGeom prst="rect">
            <a:avLst/>
          </a:prstGeom>
          <a:noFill/>
        </p:spPr>
      </p:pic>
      <p:pic>
        <p:nvPicPr>
          <p:cNvPr id="16396" name="Picture 12" descr="http://t2.gstatic.com/images?q=tbn:ANd9GcRaZqFffP4yzNplZRFwq89kSVg4y5vRCbqH4qeU99kQgXAP0ovc2w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652053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9140" y="76200"/>
            <a:ext cx="3585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Illustrations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pic>
        <p:nvPicPr>
          <p:cNvPr id="17410" name="Picture 2" descr="http://t0.gstatic.com/images?q=tbn:ANd9GcTPcfGxvtJort65zYWeiZHTrysP5SAdB11NXsfSTD9bJ5T60Hw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2165496" cy="1981200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RdmiiRqrkeVuv4jxvfK1jFIuXlvGqUbxNF7ZOxwvJYqj73xEE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57449"/>
            <a:ext cx="2286000" cy="1809751"/>
          </a:xfrm>
          <a:prstGeom prst="rect">
            <a:avLst/>
          </a:prstGeom>
          <a:noFill/>
        </p:spPr>
      </p:pic>
      <p:sp>
        <p:nvSpPr>
          <p:cNvPr id="17414" name="AutoShape 6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24" name="Picture 16" descr="http://t1.gstatic.com/images?q=tbn:ANd9GcSJI2a1EEIDqngd8SBSYuqukdEdUlV4CvfTFYNdG6eIWW_gJCY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171449"/>
            <a:ext cx="2628900" cy="1733551"/>
          </a:xfrm>
          <a:prstGeom prst="rect">
            <a:avLst/>
          </a:prstGeom>
          <a:noFill/>
        </p:spPr>
      </p:pic>
      <p:pic>
        <p:nvPicPr>
          <p:cNvPr id="17426" name="Picture 18" descr="http://t0.gstatic.com/images?q=tbn:ANd9GcQP7nHG_WSvXJyIe6klNHq7RJ3hQNFpndm3NylmQXKK6tWmxBY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4343400"/>
            <a:ext cx="1823068" cy="2352676"/>
          </a:xfrm>
          <a:prstGeom prst="rect">
            <a:avLst/>
          </a:prstGeom>
          <a:noFill/>
        </p:spPr>
      </p:pic>
      <p:pic>
        <p:nvPicPr>
          <p:cNvPr id="17428" name="Picture 20" descr="http://t0.gstatic.com/images?q=tbn:ANd9GcTZyInGIiRTrakiRgLg-h4vzIyIhApjKNUTPC8i-zerIQ0yLtyOd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71800" y="4953000"/>
            <a:ext cx="1371600" cy="1669211"/>
          </a:xfrm>
          <a:prstGeom prst="rect">
            <a:avLst/>
          </a:prstGeom>
          <a:noFill/>
        </p:spPr>
      </p:pic>
      <p:pic>
        <p:nvPicPr>
          <p:cNvPr id="17430" name="Picture 22" descr="http://t1.gstatic.com/images?q=tbn:ANd9GcRCUJ_tURTVw9qlA69GAVWbKEneoh6QHVcgM4b08_DPWrwzSi4PT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6934200" y="2286000"/>
            <a:ext cx="2085812" cy="1295400"/>
          </a:xfrm>
          <a:prstGeom prst="rect">
            <a:avLst/>
          </a:prstGeom>
          <a:noFill/>
        </p:spPr>
      </p:pic>
      <p:pic>
        <p:nvPicPr>
          <p:cNvPr id="17432" name="Picture 24" descr="http://t0.gstatic.com/images?q=tbn:ANd9GcSiI2oD5d9HTQXX6r2PXj1KD8M0COndpaBARtbB0xIzemR_gmi4QQ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" y="4838700"/>
            <a:ext cx="2352675" cy="1943100"/>
          </a:xfrm>
          <a:prstGeom prst="rect">
            <a:avLst/>
          </a:prstGeom>
          <a:noFill/>
        </p:spPr>
      </p:pic>
      <p:pic>
        <p:nvPicPr>
          <p:cNvPr id="17434" name="Picture 26" descr="http://t3.gstatic.com/images?q=tbn:ANd9GcTrGvSBP021ghMQDd9ECf9tDjEqlezn9JjeYoUqIAS9b62UGTlqF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2800" y="4419600"/>
            <a:ext cx="1914525" cy="2381250"/>
          </a:xfrm>
          <a:prstGeom prst="rect">
            <a:avLst/>
          </a:prstGeom>
          <a:noFill/>
        </p:spPr>
      </p:pic>
      <p:pic>
        <p:nvPicPr>
          <p:cNvPr id="17436" name="Picture 28" descr="http://t0.gstatic.com/images?q=tbn:ANd9GcTcWqQKIw-vFSr46rJ5zhEOx1tBPxscNU6MfM0ljQLTu9KT8TG-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0400" y="990600"/>
            <a:ext cx="2533650" cy="1800226"/>
          </a:xfrm>
          <a:prstGeom prst="rect">
            <a:avLst/>
          </a:prstGeom>
          <a:noFill/>
        </p:spPr>
      </p:pic>
      <p:sp>
        <p:nvSpPr>
          <p:cNvPr id="17438" name="AutoShape 30" descr="data:image/jpeg;base64,/9j/4AAQSkZJRgABAQAAAQABAAD/2wCEAAkGBg8NDw8PDxAPEA8PEA4NEA8QDRAOEA8QFRAVFRQQFRQXGzIeFxkvGRUUKzsgJSkpOC4tFR4xQTMqOCY3MCkBCQoKBQUFDQUFDSkYEhgpKSkpKSkpKSkpKSkpKSkpKSkpKSkpKSkpKSkpKSkpKSkpKSkpKSkpKSkpKSkpKSkpKf/AABEIAIsAnAMBIgACEQEDEQH/xAAbAAEBAAMBAQEAAAAAAAAAAAAAAQIFBgQDB//EADYQAAIBAwMDAgQEBAYDAAAAAAECAwAEEQUSIQYTMSJBFFFhcQcyQoEVFiMkQ1JTwdLwYoKR/8QAFAEBAAAAAAAAAAAAAAAAAAAAAP/EABQRAQAAAAAAAAAAAAAAAAAAAAD/2gAMAwEAAhEDEQA/AP2+rigpmgYpimaZoGKYpSgYpilWgmKYq0oJimKtTNAxTFM0zQMUxTNM0DFTFXNBQMVKuaUAGmalKC0zUpQXNM1KUFzWtvOoYInMW5pJhjMMMbTSrnGNwUejO4ctj518NbmlkeOzgcxPMrySzKAWhgXAYpngSEsACc49RwcAH16baQ2w+HgjMaRqjcIQrbtwzvP539JySSeQT5oPJ/GLohSthNg8nfcWyMF+wc8+ODj70/mRYyBcwzWuSFEkoVoMkqFBmQlVyWAG4jnitxXwkljZjC20s0ZZoyM7oydpyDwRnig++aua56wh/h9ylqpb4O4EhtkIJFtMgLtbq3+mUDMqn8uxgDjAHQUFxUNUUNBKUpQUVaUoMTSqalApSlApSlBr9e1B7a2lkjUPKFCQoQSHndgkSnB8GRkB+hNcfq/U2sWkLTyRW6hXhjYSwrFEGZ9p7brdFnHIOSo4HtzWz1PWJLxrRYFjFpLe2wE8jndcCKTvkwIP0/0T6z59hjmn4hIZUs7fjEt3CHJ/0ywhdRx5In/bB96DURanqazNcJC8j3SIAq2lq4WODI7a/wB/43SOeCeWPOK90PUWq74TcaZKIUkkZ3iZTKybXCt2A7YxkZXexPkeMV1tlbFFG8lpPzMSxcKxUBghbkLkeK8uo6/FA/aCyTT7DJ2IVDuqf53JIWNSeAWIz9cHAaW86wnaVPgbK4u4UVxcYUWzpKy5jj2zgHIxk/IOvnxXlg6/uSzLJp7whV39yQX5jPjIytocEfX5Gut02/S6hinjyY5kWVCRg7WGRXyvhsYO0rLG/btyu7YEZ32q6YXJcu0a8kDBz9w43WOrJbiGGRbRX2TW10uPjg4EbiRiu+0AJKBh58OTyK6LpnrGDUnnSIeqARsSHWRSr5xyvvlTx9q8vZbTpJJoYD8Pn+7SGMRRYxlLqCLccsq4VwMbsbgCVwfVpDpLqF/IjbtsVhAcEkD0SSjgjziUfsRQdAKGoKpoJVFSsqBSlKDGlKUEq1KUDNajqosbbYpYCWezt3KOY3EUt1HHJhhyDtYjjn1Zrb15dV05LqGSBywWRcblOHRgcrIp9mDAEH5gUGN3o9vPEsMsSPEm0qhGFUqMKVx4x7fKtdddFWcpjYiZWiYOjLdT5DBlYHliPKqf2r5L1FPamK3vLaWSaRmjSa1VHinKq7bwpbdGdqZKnxnAJrX3f4s6bCzJL8VG6gMySWkkTrnGMo+D7j296DeHpqFjmSS6lwCAHvJ8DPk4VhzXi6h0CIWTwxzQ2UJlSWeSSMSJKN4LLKXcZ3HaCSTkenwa8H8/NeRF9Ltbq5eOWNHDwCGIr5dO47DadpzkBscZGDWqvvxEe5jSL4SPLJJNd28rNKGtVu5bZ+26Y9QMYJJXAD552k0G2Xq7Y21bzSpVUMNrd7TkypAHbmZpEkA8EL445roNB1pb6ATorICzxkFkdSyMVYo6Eq67gRuHBxWo0LUQkwtw7yW83dEQnlZri2niVe7ZyByS3pO4HJ43eRtNdNDCsaqiKqogCqqqFVVAwFAHAH0oPPdwokbMETCdyUqcqhJDbywUHOQz+xyT865b8PrKW3l1GOZldhJZbGUMFeIWaLGw3c52qAfqprrb1GaNwhcMVIBjKq4P/iW4B+9cxfSyQ391dxs2y3SzW6iBJWS3KSlpAuD61yrZGMhWX3GA68UNYo+QCCCDyCPBHzrLNApUoKDKoatQ0EpSlBKUpQWsJplRWd2VUQFmZiFVVAyWJPAGPeksyorO7BUUFmZiFVVAyWJPgY960yWBv271xk2voMFqy7VbBDCeZf1EkAhDwoAJG4+kPMNVF1eWLJFKIQLl45pEEayZiwNit68YzyQPP1rxappgutctzLGXhs7QSIO2XTvzyTLl/bAWHPPvj3xX11bqeGO/tkkS4iihM6vdS20sdsHdAFQSsMH9Xq8DaeaRM0+oXhKrLEsdkYgrsGfbFLIpDqdqgtK3LHBoOsrgtR/DyVO69pIrSzzPD/U9KW+nzGRpYFGSWw8hYfUDgDz3cQYAbiC3uVUqD+xJx/8AayoNe2gW5uhebP7hVZQ25tvI27ymcF9vp3Yzg48Vor572K5dZruWKKeQR2csUFvJbqzZ2QTIybw+R+bdhsgZU10Oq6rFaRGSUnyqIiDdJLI3CRRqOWcnwP8AYZriV6gM17AJws5R3uGRZ40sdNSMAySNJ5uJ0V0yR6VZ8DaaDozb6rKQrzWdum1Q8kEcss5IPLR930R5HsQ+Pm3t94NJtNOjuJz+pTJdXE7mWSRUXne7nxjPHjnxXmuOs4Hte/ZkXLssJjhVgjt3bkW6sQ2ML3Nw/wDQ4rndF0vUbyHdLNA7WdxInwsyTSW891Gwd5Xl3hjiVpABtZU2jCnaDQdh0vFIljaLLu7ggi3B/wAy5UHYfqBgftWzrS/zOsQHxcM9oMlTJKFa3Vt2BmZCQoPsW2jn2PFbiGZZAGRldTyGVgwI+YIoM6UpQCa5T+fY/i4Ie0fhbp5ILe8EoKzTRlQwVMfky2A+eSDgEc18uudZeRJNNsgZL24jZWEbR5t4jtDOxZxg4cccnB3YwOfBr8PxCTyx9tUsUXTbIgIAb15oQzrxgKrJEmB7iQccUHf0pSglKUoNV1RG72VyiAkyRNEcKXKo/odwo5bCMxwMnjgE8HZwyq6hlIZWG5WUhlZTyCCOCPrWVaqbQtrM9tK9s7HeyqFkgds5y0T8DJ8lCpPzoNrXG6zoS2M3xdocSzSW8cVmULwy3GJVyOf6XodjuXhQjsVbOK3bNqMRzi1uV4yqLJZyLyMldzur8Z4JXx55rU6hqU7XVlO9hdiOFbkOggindZ5AiRurI59O3ujPH5hQL3rG5sZIbaexmmlkHoktp4JUcLgM7BthTGRklQoyOea12k/iqJp2jlt1jiWQIZUuBPsR5DHHM5RTGqbsAnf+pSAQa1GixSa3LucOqyOZJ90bblijlbbG2W4AfciJ43RTSkFgoG0uLOFYL6W3SJEnMGiWihgiyAT9t5Scne3dkl5PJEAPOaDpeoOmfj5Ldmnljjh7okiTjuq67ThwcxtjK7hztdwMZyOX1GHuX1zAiR9m1ijRokXCpZxWqTrDtxgCSeRAQMbkgI9q/QGuUUEl1AGSSWAAFa266rsI0LPd22Au7AuInZhjwqg5b7D50H5jomlzRLFdxR95WlWAXEeBAywXdrMZXCk7Iv6V2dw43Fv84r9I6Lv0ubMTxkmOa4v5UJBUlGvp2UkHxwRWnXVbS7VBNPBFbLs7em28scszlWyBKsBJYZA/pICODkt4H16e025R717WbtQS3csyx3WnSZLPHG7unrjcLvZ15B/IPuQ65lBBBAIPBB5B+laW56LsZCrCHssCMm1kksy4Bztfskb15PBz5rzR6VqsTyMt/BMrrHtS4siAjgYbb2XXAJ55z7D2yfX/ABG+iwZbNJVwATaXIdwfBPbmVePsx96DV9R6IsUQhtZbqKa8kFvEFvJu3GWQtJNtLeFjR2wPJAHGc01/Q0tbR+1JeuxxDFbnULlVmmkYKiFwS6jcfYjAz7ePHrXUc9vc213Ppt0kEcU8BJMEzLLOYu3tEbMdxMeznAG/z7H7dX9QxmCG4tis1za3cRjtGRhK8rRvF2zEy9wHZKW4XOFyOOaDw22nLbgzTuZV0ZJLqaRmx8ZqjwlpHaRhnCqUVeP8QD9ODtrGwcNYWLEn4aNdQu5Ml+5cFjsG5ueZjO/j/CA4zWh0nqOxuIobNLmOOKKZp724uJEtmupEmL5QM2T3JPWT7L6fJwOt6aIma7vBki5nKxOQo3W8KiOMqR5QsJCCfO/PvQbyrUq0EpSlApVxVxQY0NXbVxQfn+rQ/wAPvrgK4srTUBBNNekN6JU7okhiwu1JGG07nPBZiAx4GystLi1DsqYCNMtNpto5lcG6kAwszRvz2lBON3LElsYAJ60rVxQatemLEcCztB9rWH/jX2XRbUZxb243cHEEYz9+Oa91KD5xxBAFUBVAwFUbVA+QA8VlWVKCVKypigxr5m3Tf3Ni9zb29+0b9mclN3nbn2r7Ypigxx/3NKpFSgUq0oAFXFQVRQWlKUClKUClKUExTFWlBMUxVpQTFMVaUGNM1SKmKBUq1KC0pUoLTNQVaBupmlKBmrmsaUGWaZqVKDLNM1jSgyzTNSpQZZpmsatBc1M1KUFpSlAqYpVoP//Z"/>
          <p:cNvSpPr>
            <a:spLocks noChangeAspect="1" noChangeArrowheads="1"/>
          </p:cNvSpPr>
          <p:nvPr/>
        </p:nvSpPr>
        <p:spPr bwMode="auto">
          <a:xfrm>
            <a:off x="63500" y="-646113"/>
            <a:ext cx="1485900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0" name="AutoShape 32" descr="data:image/jpeg;base64,/9j/4AAQSkZJRgABAQAAAQABAAD/2wCEAAkGBg8NDw8PDxAPEA8PEA4NEA8QDRAOEA8QFRAVFRQQFRQXGzIeFxkvGRUUKzsgJSkpOC4tFR4xQTMqOCY3MCkBCQoKBQUFDQUFDSkYEhgpKSkpKSkpKSkpKSkpKSkpKSkpKSkpKSkpKSkpKSkpKSkpKSkpKSkpKSkpKSkpKSkpKf/AABEIAIsAnAMBIgACEQEDEQH/xAAbAAEBAAMBAQEAAAAAAAAAAAAAAQIFBgQDB//EADYQAAIBAwMDAgQEBAYDAAAAAAECAwAEEQUSIQYTMSJBFFFhcQcyQoEVFiMkQ1JTwdLwYoKR/8QAFAEBAAAAAAAAAAAAAAAAAAAAAP/EABQRAQAAAAAAAAAAAAAAAAAAAAD/2gAMAwEAAhEDEQA/AP2+rigpmgYpimaZoGKYpSgYpilWgmKYq0oJimKtTNAxTFM0zQMUxTNM0DFTFXNBQMVKuaUAGmalKC0zUpQXNM1KUFzWtvOoYInMW5pJhjMMMbTSrnGNwUejO4ctj518NbmlkeOzgcxPMrySzKAWhgXAYpngSEsACc49RwcAH16baQ2w+HgjMaRqjcIQrbtwzvP539JySSeQT5oPJ/GLohSthNg8nfcWyMF+wc8+ODj70/mRYyBcwzWuSFEkoVoMkqFBmQlVyWAG4jnitxXwkljZjC20s0ZZoyM7oydpyDwRnig++aua56wh/h9ylqpb4O4EhtkIJFtMgLtbq3+mUDMqn8uxgDjAHQUFxUNUUNBKUpQUVaUoMTSqalApSlApSlBr9e1B7a2lkjUPKFCQoQSHndgkSnB8GRkB+hNcfq/U2sWkLTyRW6hXhjYSwrFEGZ9p7brdFnHIOSo4HtzWz1PWJLxrRYFjFpLe2wE8jndcCKTvkwIP0/0T6z59hjmn4hIZUs7fjEt3CHJ/0ywhdRx5In/bB96DURanqazNcJC8j3SIAq2lq4WODI7a/wB/43SOeCeWPOK90PUWq74TcaZKIUkkZ3iZTKybXCt2A7YxkZXexPkeMV1tlbFFG8lpPzMSxcKxUBghbkLkeK8uo6/FA/aCyTT7DJ2IVDuqf53JIWNSeAWIz9cHAaW86wnaVPgbK4u4UVxcYUWzpKy5jj2zgHIxk/IOvnxXlg6/uSzLJp7whV39yQX5jPjIytocEfX5Gut02/S6hinjyY5kWVCRg7WGRXyvhsYO0rLG/btyu7YEZ32q6YXJcu0a8kDBz9w43WOrJbiGGRbRX2TW10uPjg4EbiRiu+0AJKBh58OTyK6LpnrGDUnnSIeqARsSHWRSr5xyvvlTx9q8vZbTpJJoYD8Pn+7SGMRRYxlLqCLccsq4VwMbsbgCVwfVpDpLqF/IjbtsVhAcEkD0SSjgjziUfsRQdAKGoKpoJVFSsqBSlKDGlKUEq1KUDNajqosbbYpYCWezt3KOY3EUt1HHJhhyDtYjjn1Zrb15dV05LqGSBywWRcblOHRgcrIp9mDAEH5gUGN3o9vPEsMsSPEm0qhGFUqMKVx4x7fKtdddFWcpjYiZWiYOjLdT5DBlYHliPKqf2r5L1FPamK3vLaWSaRmjSa1VHinKq7bwpbdGdqZKnxnAJrX3f4s6bCzJL8VG6gMySWkkTrnGMo+D7j296DeHpqFjmSS6lwCAHvJ8DPk4VhzXi6h0CIWTwxzQ2UJlSWeSSMSJKN4LLKXcZ3HaCSTkenwa8H8/NeRF9Ltbq5eOWNHDwCGIr5dO47DadpzkBscZGDWqvvxEe5jSL4SPLJJNd28rNKGtVu5bZ+26Y9QMYJJXAD552k0G2Xq7Y21bzSpVUMNrd7TkypAHbmZpEkA8EL445roNB1pb6ATorICzxkFkdSyMVYo6Eq67gRuHBxWo0LUQkwtw7yW83dEQnlZri2niVe7ZyByS3pO4HJ43eRtNdNDCsaqiKqogCqqqFVVAwFAHAH0oPPdwokbMETCdyUqcqhJDbywUHOQz+xyT865b8PrKW3l1GOZldhJZbGUMFeIWaLGw3c52qAfqprrb1GaNwhcMVIBjKq4P/iW4B+9cxfSyQ391dxs2y3SzW6iBJWS3KSlpAuD61yrZGMhWX3GA68UNYo+QCCCDyCPBHzrLNApUoKDKoatQ0EpSlBKUpQWsJplRWd2VUQFmZiFVVAyWJPAGPeksyorO7BUUFmZiFVVAyWJPgY960yWBv271xk2voMFqy7VbBDCeZf1EkAhDwoAJG4+kPMNVF1eWLJFKIQLl45pEEayZiwNit68YzyQPP1rxappgutctzLGXhs7QSIO2XTvzyTLl/bAWHPPvj3xX11bqeGO/tkkS4iihM6vdS20sdsHdAFQSsMH9Xq8DaeaRM0+oXhKrLEsdkYgrsGfbFLIpDqdqgtK3LHBoOsrgtR/DyVO69pIrSzzPD/U9KW+nzGRpYFGSWw8hYfUDgDz3cQYAbiC3uVUqD+xJx/8AayoNe2gW5uhebP7hVZQ25tvI27ymcF9vp3Yzg48Vor572K5dZruWKKeQR2csUFvJbqzZ2QTIybw+R+bdhsgZU10Oq6rFaRGSUnyqIiDdJLI3CRRqOWcnwP8AYZriV6gM17AJws5R3uGRZ40sdNSMAySNJ5uJ0V0yR6VZ8DaaDozb6rKQrzWdum1Q8kEcss5IPLR930R5HsQ+Pm3t94NJtNOjuJz+pTJdXE7mWSRUXne7nxjPHjnxXmuOs4Hte/ZkXLssJjhVgjt3bkW6sQ2ML3Nw/wDQ4rndF0vUbyHdLNA7WdxInwsyTSW891Gwd5Xl3hjiVpABtZU2jCnaDQdh0vFIljaLLu7ggi3B/wAy5UHYfqBgftWzrS/zOsQHxcM9oMlTJKFa3Vt2BmZCQoPsW2jn2PFbiGZZAGRldTyGVgwI+YIoM6UpQCa5T+fY/i4Ie0fhbp5ILe8EoKzTRlQwVMfky2A+eSDgEc18uudZeRJNNsgZL24jZWEbR5t4jtDOxZxg4cccnB3YwOfBr8PxCTyx9tUsUXTbIgIAb15oQzrxgKrJEmB7iQccUHf0pSglKUoNV1RG72VyiAkyRNEcKXKo/odwo5bCMxwMnjgE8HZwyq6hlIZWG5WUhlZTyCCOCPrWVaqbQtrM9tK9s7HeyqFkgds5y0T8DJ8lCpPzoNrXG6zoS2M3xdocSzSW8cVmULwy3GJVyOf6XodjuXhQjsVbOK3bNqMRzi1uV4yqLJZyLyMldzur8Z4JXx55rU6hqU7XVlO9hdiOFbkOggindZ5AiRurI59O3ujPH5hQL3rG5sZIbaexmmlkHoktp4JUcLgM7BthTGRklQoyOea12k/iqJp2jlt1jiWQIZUuBPsR5DHHM5RTGqbsAnf+pSAQa1GixSa3LucOqyOZJ90bblijlbbG2W4AfciJ43RTSkFgoG0uLOFYL6W3SJEnMGiWihgiyAT9t5Scne3dkl5PJEAPOaDpeoOmfj5Ldmnljjh7okiTjuq67ThwcxtjK7hztdwMZyOX1GHuX1zAiR9m1ijRokXCpZxWqTrDtxgCSeRAQMbkgI9q/QGuUUEl1AGSSWAAFa266rsI0LPd22Au7AuInZhjwqg5b7D50H5jomlzRLFdxR95WlWAXEeBAywXdrMZXCk7Iv6V2dw43Fv84r9I6Lv0ubMTxkmOa4v5UJBUlGvp2UkHxwRWnXVbS7VBNPBFbLs7em28scszlWyBKsBJYZA/pICODkt4H16e025R717WbtQS3csyx3WnSZLPHG7unrjcLvZ15B/IPuQ65lBBBAIPBB5B+laW56LsZCrCHssCMm1kksy4Bztfskb15PBz5rzR6VqsTyMt/BMrrHtS4siAjgYbb2XXAJ55z7D2yfX/ABG+iwZbNJVwATaXIdwfBPbmVePsx96DV9R6IsUQhtZbqKa8kFvEFvJu3GWQtJNtLeFjR2wPJAHGc01/Q0tbR+1JeuxxDFbnULlVmmkYKiFwS6jcfYjAz7ePHrXUc9vc213Ppt0kEcU8BJMEzLLOYu3tEbMdxMeznAG/z7H7dX9QxmCG4tis1za3cRjtGRhK8rRvF2zEy9wHZKW4XOFyOOaDw22nLbgzTuZV0ZJLqaRmx8ZqjwlpHaRhnCqUVeP8QD9ODtrGwcNYWLEn4aNdQu5Ml+5cFjsG5ueZjO/j/CA4zWh0nqOxuIobNLmOOKKZp724uJEtmupEmL5QM2T3JPWT7L6fJwOt6aIma7vBki5nKxOQo3W8KiOMqR5QsJCCfO/PvQbyrUq0EpSlApVxVxQY0NXbVxQfn+rQ/wAPvrgK4srTUBBNNekN6JU7okhiwu1JGG07nPBZiAx4GystLi1DsqYCNMtNpto5lcG6kAwszRvz2lBON3LElsYAJ60rVxQatemLEcCztB9rWH/jX2XRbUZxb243cHEEYz9+Oa91KD5xxBAFUBVAwFUbVA+QA8VlWVKCVKypigxr5m3Tf3Ni9zb29+0b9mclN3nbn2r7Ypigxx/3NKpFSgUq0oAFXFQVRQWlKUClKUClKUExTFWlBMUxVpQTFMVaUGNM1SKmKBUq1KC0pUoLTNQVaBupmlKBmrmsaUGWaZqVKDLNM1jSgyzTNSpQZZpmsatBc1M1KUFpSlAqYpVoP//Z"/>
          <p:cNvSpPr>
            <a:spLocks noChangeAspect="1" noChangeArrowheads="1"/>
          </p:cNvSpPr>
          <p:nvPr/>
        </p:nvSpPr>
        <p:spPr bwMode="auto">
          <a:xfrm>
            <a:off x="63500" y="-646113"/>
            <a:ext cx="1485900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2" name="AutoShape 34" descr="data:image/jpeg;base64,/9j/4AAQSkZJRgABAQAAAQABAAD/2wCEAAkGBhQSERUQEhITEBAVFhUVGBIVGBcXEhUYGBIVFxUTGRUXHCYqFxskGhYXHzIjIy81ODgtFh8yNzYqNiY3OCkBCQoKDAwMDQwMDSkYHhgpKSkpKSkpKSkpKSkpKSkpKSkpKSkpKSkpKSkpKSkpKSkpKSkpKSkpKSkpKSkpKSkpKf/AABEIAHkAyAMBIgACEQEDEQH/xAAbAAEAAwEBAQEAAAAAAAAAAAAABAUGAwcCAf/EADkQAAIBAwMDAgQFAQYHAQAAAAECAwAEEQUSIQYTMSJBFDJRYQcjQnGBMxUkUmJykTRDU2OToeEW/8QAFAEBAAAAAAAAAAAAAAAAAAAAAP/EABQRAQAAAAAAAAAAAAAAAAAAAAD/2gAMAwEAAhEDEQA/APcaUpQKUpQKUpQKUrjeXiRI0kjrHGoyWY4UD96DtSs5BHcXhEjNLZWmG2wr6LqXPCyyOeYRjJEY9XILEfKO9m72si28sjTQyEiGZzmVWALdiRv18AlX8nBB5wWC8pSlApSlApSlApSlApSlApSlApSlApSlApSlApSlApSqjWNTcMttb7TcuMknlYI+Qbh19xkbVX9TceFYqH1qmsMrdi3QTXRGdpJEcQPiSZgDsU4OBjLbTjwSOVr0+qsLi6lNzMmWDvhYYjjloos4j4yNxy2M5Y5qZpOkJboVTLMx3PK+DJK58yOwAyf2wAAAAAMVLmgV1KuodT5VgCD+4Pmg+bW7SVFkjdZI2GVdCGRh9Qw4IqB1Jp7TW7qn9ZcSRH6SxnfFn7FgAfsSPeuPSFuY7UREBdkk6BRgAKLiTt4A4Ho2+KuqDhY3gliSVc7ZEVxkYOGUMMj2ODXeq3pyMLaxIPlVAgGScKuVUZPnAAFWVApSlApSlApSlApSlApSlApSlApSlApSlApSod5rEMRCyzRxsfCs6hjnxgE5NB8a3qnw8W8L3JGKpHHuC9yRjhE3Hxk+T7AE84r50XSjCpaRu7cyYaWXGNzeyqP0xrnCr7D7kk0dprsV1eGbOLazh7nckV4gsk29WYiVV+WKM+rx+c38a2gVF1PUkgiaaTOxccKCzEkgKqqvLMSQAB5JFSqzlmpvLlp2/wCGtpGSFQfTJKoKyztxzsJaNR4BDnkkbQ59DXMxW4juV7dwJ3l7eQSsU57kXAJxj1JwSN0bYJxWnNUeqDtXdvcA4EubWQc4bIMkLHHurq6jPtM1TOoJylrMytscRvtP+cqQgHIySxAAHuRQc+mHLWcDsAGeJHIHIBdQ5AJ8gbsfxUnUNVigAMrhcnCryzuf8KRqCzt9lBNV0k7KFsrMKGjVEeVstHboE9IIz+ZKQBhM8Ahm4IDzNO0SOElwDJMww08h3TP4OC3sOB6VwOBgDFBx/tWZv6Vq+MkBpWWMcMAG2jc20gk+M8eK/Ql4wBL20R5yNkkvvxht8fgfb39sc2buAMkgAeSeAP5qt/8A0MZz2lluMAndEjNGfHCynCMecYB+vjFAWK7B5ltnXB47UiHORg57zffjHuOfrzGqTxjNxb5Xj125aUDLAcxlQ2B5OAeKDqMBN8lvdRDODmIuRweSIS5xx5/3qwsr+OZN8TrInIypBAI8qfoQeCDyKDpb3KyKJEZXRhlXUhlYHwQRwRXSqG70CQT961lW1z6nXaZI5mOcl4tyhTwp3qQx8E489Dqs8LEXEO+Lkie3DOAAeA8PLg/6N38UF1SodnrMMq7o5o3Hg4YZB+hH6T9jzUtXBGQQR9R4oP2q3WOoIbXb3nK7g7cKzYVAN8h2g4Vdy5J/xAe9Oo4JHtZkhftylG2twOceMtwufGT4zn2ry+W4TMjxrJM0RlheGdYrxlkmQzRfDLDlEYyRhD6WGVGRwSQ0eu/iJJHF8XFFi1SRVyRuaf1YZIyGwDtB8bsEEHaVIrfK2Rn/AOH/AGPivItNuFWGGCB4xFEkOGmuB22uCEmtJOy+4w73idGHGGkcDcVBrXWXWxEdpNP2RFdpH8pKSQySBNimN2JkQs4XcAMekkYOVDYUpSgV8u4AJJAA5JPAA9zmvqvPuubqW9ZbC3wYmnWNxuKibYN9wrsvIgRdqsV5LyBPTjkJV7q7XDrcNeCx0vO2MqQk96xyCQ7DKR/4dnLA7sjjEa70+CMYtDqVsrHEvwts5lmKgr3HnnhLMcZAYMfOfvWp0rpyOFu8/wCfdEEGdwNwB8pGPEUfgBV9gM5PJtsUHldmsctxLbS6szRydlJYrq3e3vHRN2y27kgRSpy24qm47z4yK9UBr4nt1dSjqroeCrAFSPoQeDWfi6Ze0YvYPtiPmylJNsTnOYm8258+Mr/lHmgn9T6k0FrJJGAZsBIlJABlkYRxDLcY3sv8ZqVpWmrbwx26Z2RoqAnljtGNxPux8k/UmqDqOA6hbGOBgtxDNG7RMzROrxtu2F1G6MnyrjjgH1LwZEE+oKi4ihm45Mr9mUYOBuWJZFJPnKkD7LnADt1E6mW0iZguZxJyFIIjU4B3HgGR4gCP1Mo96j9fyyizMduyrcyOoiLbcb0/NHDcH+n78e54FfnTtoZ5W1GXO9h2Y0BPZEcbtmRR+re+XDN+nZjHOe+qwGS+tUZQ8Ihu3YEAru/u8a5z59Msi48Hdz44DtoU8McIjV1BTO/e8ZkLn1M8hQ43tnef9VT73Uo4omndsRIpdnALYUDJOFBJ/ivxtKhIwYYiMYxsXGPceKgydNIpL2rfCSckhADC/AGJIfDDgcrhseGGaDMWPV9pdbZ724ihRvksZGTCAkFJpgfnZlIYHOwAjGSN1b5WBGQQQeQR4I/eslot8qX72rQpBJLFuMY27T2WCB0OAXjeORcDwpicEAnmeqXFoNkUKXNqvyRxlIpol9ogrYRwPY5XjAOcZIX9VGo9Mxyyd9Wkt7jgGaFtrsBjCupBWUcYw6n7YqM3VMnI/s+8D4zhvh1jz7Ay94r/ALZ/Ynis7qv4rRRZVrmyifwFR5LuTdtPGyAAZ3DGCw+5GaDQWUtxDdGK4kWSOdPypAHH5iA7kKZKpmPawwfUVkPHgWWjams0bEEkxySQuTtzujYqSdhIGcA/z4HivJNS67NyjK0l/chH5jt4be1ZHjbcQSzSyqQ20DG36ZYmpO5e+sDQxC4nWPa1491cPIxlWJjIkjoUxGMhWAyRxjxQbDrDqqytpB3YYriTZI74UO6hVPbU+k4Lv6V3EDz9Kgz3ksFw0unrvteyv907BhtncfLJHcyMiAlSoygIIA4OMiB/Y97HMYIVJ+HaKV549tvFJGyPuiihTAMnAGZGbAQEkbhWdTQjdWt7cxjdE0oSLcyd1t8cISMZGChlZeN4GSxGCBkNvq91FIWnvkEkKKHjte4HhjCuw+IuCp2MWYqqqdx9B2hjuxRa3rqLPEAfgxJ2lWPtpHCy20plCs0zI0ODK3AQZyB6s4q20fpie2ExS2Qx3KJ3EUoJUkw+ZFileRHwXGVLhfRxnJzV3fSt4kYcPcBhIDIVjCtKGDKN8dvcNmNc8hVz6vThcgBSPpzQLKuI1gfaFicAW8p7crJFLJIsLNCh9WF7mRuY+c1b9OMrRu0i206NFKFtBb7Vk/OSG2WN2t4+AT22bLcFM4xmp1l0Tck28sawwM8Y7sqx9mdFfc7wbUw+QSvqEgOQ3gcHQ9OdDLAVkkZXkBzsiRIoMgtscoBuYgMSAzEAsdoFBorC3aOJI2cyMqKpkPzOQoBc8nkkZ8+9KkUoIOt35hgaRQGfhUByQXdgiA45xuYZx7ZrP9IaOonlnDMyQqbOLPG7Y++6nIHBeSfOT/2vvVn1E2ZLOPDYa43EjwO3BNIN32JUD9yK+ujDnT7VsAF4InOPdnjV3PP1Zif5oLmlKUCleV/i1ZTLOk8RjdZYHj7cyyPFG0TdxZlRA2ZDuCAFSDnmrjp/q+5uE3Owj24B22N2+/KK6yDn0qVccHn396DW6loyTYbc0Uy/LPGQJVGc4ywIZfPpYEcniqvV4LpLeVzdxjtxu4IjEWWRGZd8jSEBMhd2AOAeQDUe/wCozFE0sk0wCAlitjOoxn/OOD7eaxmtdXXNxMtnvlhSf8gRf3Rbht7RLI8sbGRosRy5EYAbG5icDAD0/QIgtrAq8KsMQAJJOBGoHJ5PH1qBBMpvp5HIVYo4oELYHqbdNLtJ+oMH/j/er1VwMDgfSvJj1BE7TRmTtSv3LuJ1txNNIkkjCIhZ49sYCKAVbBOeDzQeiS9VW4B2SGcjGUgV53AIyDtiDED71n7/APEXDGONIlkyAoklWWQknAxb2ndZvB849v4x1jqct3bwsIbmWV/hyzN+eYyzoGKowaKEelXG9BwTg8HFnpn4eXJZnMUUG6cSEyMGYhIlCkKm5clhk4wRltpXIwHS56lYzi7IE8lu3bUvshihE4QF9ke9+U4PedRnA2qw4h3uuapdE7LpbSESiBuxAMhTgM/flYpuy4+R+AM+RVrrfRTQWcsiyqJ+4JFMUS7jIzxhYw05kPzBcYweFHgc7SDpyBckp3SSTmVmlOTjOO4TtzgcDHig8cg/Dy4uZWE09xqAEqgbpZGt2iKgsWf0qxDP8qPn0nithafg/Fu3tsiPdMq9pF3rlFBxI+WBzuPLFeR6RivRqUGUsfww0+MODbibuHc/eZpAzZzu2sdoP3AHk1Aj0FIJ1sbNEVBI1yxCti2LK/b3hSBKrNuCoxyAcjhAa3VZbW+imnkZkuXgilmilmRdwZ9kfbZVkVgVDIEU/TGRg0HBLC+n33UclvbPLbKgADTKx9TRswcLsKb2GRnIkOQdoqtbTPyriDsTxmaKGNbXtM0azqoQXDXMalWxthO7cMCM5G7it9BAqKqIoRFAVVAwFAGAAPYAV94oP2lKUClKUClKUGd6m1WOG4slkdE3yyD1MF4+HdAefPreNf3kFSujoyun2inyLa3B9+RCgIyPuKidcaGZ7d2TdvWOQFFALTRttaS3BwdpftoAwGQQMV06InVrXanKJJKqnnBQyGSJhk5IMbocn60F/SlKDN9d2hNt3k/qwnennk5G1eCCfWIzgMOVHNZLpWR47j4Y3mGMTqYrWKVygilWSJ2a5EpLOk8mSePSFBJWvS720EsbxNna6lTjg4IxkH2NeU6XpjXNzEjTXRMbvDLbrPOgj7Aljmn3KQMbHtUUrt3ZYlck4C566IEaxgTyymaMFQ4nlk2hmIW1yUAIRW+UAfNtJXBqOjxaQy91XjvLpFeRpZAtvFYwNK7tuLRqTISznO3JC4xGuM6zrnQIxpsqQosSRbZSERThY+XZUJUM4TcVyfmVa++nOzqVsks8EbvFIVAkXM0ZjfMfcDElJNuxiNx+bOSDQfEHVN3POY7a1jMXbWUSTSNGQkpYQMVCNye27lfIVkBw2QKDqfo6a1a21GCVhLbQxxT9tEfckMDgOFdlPb3H1pvGVwfmQVv9J0OG2DrBGsSuxcqucZwBwCfSMAcDAH0qay5GCMj6UFZ05rQuYQ/baGRTseFgQ0bAA4wwBwQQwJA4YcCuHUupzQGFoFEzu7J8PjBl/LL8S+IyAjct6eSDjisbpltc6fcuY7KWTdJIziLaYpYS7mNIQoCo0KhMCUqSHdRn0kaI3WoSzRzrF2LJVJNszRC8kbjBbIZVGM4QODkDLDOFDjoUM11KzTvvhhuHfC7u33lAVYY2IBeKL1EsfmkJwFCYOxqm6ZSQLK0kckKPMzxxSsjSKrKpcHtswUdwuQATwRVzQKUpQKUpQKUpQKUpQKUpQKUpQKxOkbrHU5LaT/hb3MtvIWziZf6tvyPT6CpUeNsfHOcbaoOsaQlzH25MjBDo6nEkbrykqN7Mp5/9HIJFBOpWdsdekhYw34WNt2I7oDbbTjkjnJ7MmOCjnnGVJ9tFmgVV6d03DDK86Ke65kLMzMf6jh3CqThAWAPpA8fWrSuF5fRwoZJXWNB+pjgft9z9qCLr2rC3hMhjaYllRYkwXkLMBtUHycZOPsag9DaV8PYxRGMQt6mKABSAzsU3Afq2bQc5ORyTXSws3mmF3NlVXIt4SCpjBBDSupx+YwOMH5V44JarugUpSgYpSlApSlApSlApSlApSlApSlApSlApSlApSlB8yRhgVYBlPBBGQf3BqEdEjGO2Gg2+O0xjX2HKL6W4HGQcZOMZqfSgp20KTG3426AwR/yN2cgg7u17cj+ftXWz6eijfukNLN/1ZWaR1z52bjiMHjhABwPpVnSgUpSgUpSgUpSgUpSgUpSgUpSgUpSgUpSgUpSgUpSg/9k="/>
          <p:cNvSpPr>
            <a:spLocks noChangeAspect="1" noChangeArrowheads="1"/>
          </p:cNvSpPr>
          <p:nvPr/>
        </p:nvSpPr>
        <p:spPr bwMode="auto">
          <a:xfrm>
            <a:off x="63500" y="-561975"/>
            <a:ext cx="1905000" cy="1152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4" name="AutoShape 36" descr="data:image/jpeg;base64,/9j/4AAQSkZJRgABAQAAAQABAAD/2wCEAAkGBhQSERESEBQQEBEWERIWEBQYGBIVGRgSGBodFhkcHRsYGycfGhkkGxYWKy8hIygqLCwsGCIxQTAqNSYsLSkBCQoKBQUFDQUFDSkYEhgpKSkpKSkpKSkpKSkpKSkpKSkpKSkpKSkpKSkpKSkpKSkpKSkpKSkpKSkpKSkpKSkpKf/AABEIAIIAkQMBIgACEQEDEQH/xAAcAAEBAQADAQEBAAAAAAAAAAAABQYBAwQCBwj/xAA+EAACAQMDAgQEAggBDQAAAAABAgMABBEFEiEGMRMiQVEUIzJhB3EzNEJSYoGRoUMVFiQlU2NygpOiwdLw/8QAFAEBAAAAAAAAAAAAAAAAAAAAAP/EABQRAQAAAAAAAAAAAAAAAAAAAAD/2gAMAwEAAhEDEQA/AP3GlKUClKUClKUEXWtSkM0VpbMqTSRySPIy7xFChCltueXLMAoPHDHnbtPmuNCu4wz217LLLncI7hYWiY/u/LRWQH3B4z2Pamgv4t9qM2QQjwWq8dhFH4zc/wDHdMP+X+mjoJ+hawt1CsqgoeVljP1RyqcPG38SsCP79iKoVmNfQ2cp1CPPhHYNSQDIMIG1Zh7PGMbj6xg/urjSo4IBBBBAII5BBoPqviaZUVmcqqqCWYkAADuSTwBX3X5D+LnXTW8klvDK27EKyxo43sJI5QyYKkR+V4m3bTu3LgqVoNpqv4jWtvhZiYpW8TwkfID7ZPCB3KGADcMM/snNXNO1qGcKYpI3LJvCh0Ztm4pnCk8blI/MEdxX83Xusi4Bk220RjuAJpfEaTcnkWKNgIwrwqYUwnJIjGMEM51v4adN3qFr2K6W2t5SFRTH44leXjyxhl8NVZ+xb6ossMDAD9ypWH1j4tbu2gsppZZiPFupJdrQpAPJho02YZzkrtIOU7YJK6TQ9WeXxY50WK4hYLMqkshDDcjoxAJRl9xkEMvpkhUpSlApSlApSlApSlApSvmV9qk+wJ/pQZ/oXm3lfgl76/Ykev8ApEig/fyqo/lWiqD0JEV06z3cM0CORnODJ8zv6nzd6vUHDLkEHkEYI+1ZrQz8HP8AAPxA+99Pcnjb9T2/b6o+So9Y+P8ADJrTVN1/RhdQtHuMbgq8EoALRzIdyOPchh29RkdiaClWV676J/yhGAsphkCSJuCq26Nxh05+nOBzzj2PGKfTmtGdGSULHdQt4d3EDnbJ3BH+7dcMp9VYeoIHF51ZaI5iaaN5hw0KZml9z8qIM/bvxQfmWl9P27Wt+G09Y4zYw3Ec2djTTPC28IXJVArSuuAMLx3yMXZL63SW205ylpbwxRJIBu2GeRT8kS7QNzLu3MdpILjBLsUz+o6TBLeRxtZzQ20aSSPLI2ZYraPLFsbzLGXdVSJTgKu8qpJJTUaT0HM0CiWYQq8s0zqEaWcCZJYgjzTOVYrFMQflDzAnkkkh2WWtYkvr1Qxt4XkgVFABmmjKwxxr6FQwfDds3GP8OujpHra1jt3ur+7tEup9s06B1OxDlYo1A5OxVwQMncWya+embGFdNg00Q3N08Q3XCDdD4U3iGba8hKAMHPAUkkbW+kgmZY6Nb3F5D4ckkJMcsbJEJLuJhGS0e6S6BUgbZNh8MoSCFbK0H6PB1HbOqMtxblXUMh8ROVPYjJqiDWO038NIY5mkcwyoRho/hrRVfjALgIRvGe8YjBAGQeSfV0zbrBeX9tANlsnw8iIOEjllDmRUAOFU7VbaABlyfWg09KUoFKUoFKUoFT+obsxWl1KNuUt5nG7tlULc8jjj3qhWS/E3WYotOukZ1EksLxRR7lDuz4jwq5y2N4yBnigudORbbS1Xny20A547IoqjXC1zQKUpQY/8QujZbyJpLOZ7W8ETIGQ7PFjyG8N2HIG4cHPBY+5r56K6bFlpSraxGO5a33vvUK7XJXPnBPo3ABOAK2VKD8psdBJmBknupI7mdHVZWltcXK/M/TxAi4kXaNvCriNdpO2tnqOiWttC0qmS2ZR5ZUZ2k3EjaMNu8VmbACsG3FsY5q5eWSSo0cqh0OMjn0OQQRyCCAQRyCAfSvHZ9PRRuJCZZZF3eG0skkpTdwdu8naSOMjnHHY0Hq015DFGZ1VJSo8RVJIDeuCf/vz715dP6bt4GLwxLGdztgFtoZzlmC52hj7gZxx24qnXTe3iRRvLKyxxopZ2Y4AUckk0HRrOrJbQSTy52oOw5ZmPCqo9XZiAB6kivD0ppLxRySXG34q4laa5wchWOFVAfVUjVFz67SfWvJptm95Ol5cI0cUYPwEDjDAt3nkU/TIRwqnlFJzgsQumoFKUoFS9W6lgtyFkYtIQSsUaSTSkD1Ecas2PTJGMkDNeDw3vZplZzHZwv4fhoXR5pQAXLuCCIhuACL9RBJOMLVbS9FhtlK28aRBmLPtHLMfVj3Y/c5oJLa3ey8W9l4Qz+kupUjGMZzsi3seeMHbXymjX8mDPfJECvmW2t0XB+zztKf8At/pWlpQZ7/MiFv1iW8uu+RLPLtOe+UQqhH224qRrX4UWks1jLBHFb/D3AklCqAZUHmwzdydwByfTPIrcUoFKUoFKUoFKUoFKV49X1WO2gluJjtjiRncjk4HsPU+woPZWWs9uo3BmPzLGBttsM5Sa5U4eXHZ0jI2pnjcGYdlNeDStWbWkidUnt9P5Mu7yNcODgRgjnwRjzMCNx8vYNW1hiCKqoAqqAFUAABRwAAOwA9KD7rCfiB1NcQSFbZtnh2rzMPljxHJIQZkjcbV8M5HlLGRQDxg7uuuS3VipZVYqcoSASp9xnsfyoMj8Rqn79p/0J/8A3pWypQZq4W4s5ZpIIfi7aVxJJGjBZo5SArlQ+FkQ7VONwYHd9WQBU0bXobpC0LHKnbJGwKSRv6q6Nhkb7Ef2qjUvU+mbedg7ptlH0zRs0UoHBx4kZDY4HGccUFSlZ429/B+jkiv48/TKFgmA47PGvhvxu7onpz7cjrSJMfFpPYHjPjpiPkZ/TIWh9+7g8dqDQUrwR69A8LzxzQSQojs0iujIFUEsSykgAYOfyrzdI9SLf2cF0g2iRfMvJ2uDtdckDOGBGcc4oLFKUoFKUoFKUoFQeuunTfafc2qkK0iDwyTgeIjCRMn23KM/ar1KCT0pfLLaQMq+GQnhvHjb4ckRMUiYwPpdGHb0qtWdskFtfzR/TFdjx4vb4lAFmH2LII2x67XPvWioFKUoFKUoFKUoFcFc1zSgj6j0fZzktNbQOxUqzbQrFSMEFlwSMe9eH8PbVYrMxRgLGl3epGo9EW4kAH8hWmqD0R+pofUy3JY+5M8mSfvQXqUpQDWH6f6kurzVL6ElILSycJtUAyTOw4Lls4TysfKFPIGTznZ3dyscbyOQqIjM5PACqMkn7YFY/SOmJDZ21xERBqGHmZ28wdp28aSKXHLIxIHuu1SO2CG1pUvQteW4DqytDcRkLcQNjdG3pz2ZGHKuOGH3BAqUClKUEbqyweS3LwjNxAyz233ljydv5OhdD9pDVHT71ZoopozlJI0dD/CwDD+xr0Gs70t8mS6suwhk8S3HH6rPl1A+yyCZB7Ki0GipSlApSlApSlApSlAqD0TgWgUc7J7tG9PMs8gP8s1eqH0jGFinUDAF9e4/nO5/80FylKUGc63USwx2WSGvJVhOMZEIzJOft8pHAP7zLWhjQKABwAAB+QqDpbm4vJrjnwYQ1tb+zSA5uHHHbcEjH3if3FaCgl6xoSzFZEYw3MYPgzqMlc91YdnjPqh4PcbWAYdWi66XYwXKiC8QZePOVkTkCSI/tRnB7+ZexA4zZrw6tosVyoWVclW3RuCVeN/3kdcMjfcHtxyOKD3UrOjVZrQBb0GaEHAvEX6Vx3njX6O3MiApzkhBV6G4V1DIyupGVZSCCPsRwaDsrO618q+sJwcCUy2kg55DoZ4zxxkPAQM/7U1oqy/WkW+XS4wRuOpxP2BO2KKWViM8j6QCR+998ENRSuBXNApSlApSlApSlAqD0tEVfUFPP+sJWB9MPHFJx+W7B+4NXqzekzLb3t3bvhPHkW5t88Bw0aRSqueC6vEWIHOJlPrQaSo3UmpOipBb/rU5ZIDgkJgZeVv4UU5+7FV/arnU+qYYW8IFp7g/TbwgSSnnGSAcIue7OVUe9deg6TIHkursJ8VKAAo8wggGCsKt688swxuY+yrgKWmackEMcMYwkaBV7ZwPU+5Pcn1JNeqlKBSlKBUObpCHcXgMtnITktA5jBPPLR8xMeT9SGrlKCA9lqCH5VzayqCcCaBg5BJ4LxSBeBjkIM47Vzp2hzGdbm9ljllRJEgjjQpFGrkbm8xLPIQqjcSABkADJzepQKUpQKUpQKUpQKUpQKna/p8U0DLNHHMowQrqrjcDwcMCM/elKDr6e0qGGFRBFDCG5YIiJk+52gZNVaUoFKUoFKUoFKUoFKUoFKUoFKUoP//Z"/>
          <p:cNvSpPr>
            <a:spLocks noChangeAspect="1" noChangeArrowheads="1"/>
          </p:cNvSpPr>
          <p:nvPr/>
        </p:nvSpPr>
        <p:spPr bwMode="auto">
          <a:xfrm>
            <a:off x="63500" y="-608013"/>
            <a:ext cx="1381125" cy="1238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46" name="Picture 38" descr="http://t2.gstatic.com/images?q=tbn:ANd9GcSxJ-qPwMKoCmNQThJMhfNpS9sD732agfWeLoZ82s7d-tc2eE3cV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2286000" y="3124199"/>
            <a:ext cx="2514600" cy="1676401"/>
          </a:xfrm>
          <a:prstGeom prst="rect">
            <a:avLst/>
          </a:prstGeom>
          <a:noFill/>
        </p:spPr>
      </p:pic>
      <p:pic>
        <p:nvPicPr>
          <p:cNvPr id="17447" name="Picture 3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4800600" y="3276600"/>
            <a:ext cx="2337955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2556" y="74474"/>
            <a:ext cx="60789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Ickle</a:t>
            </a:r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Me, Pickle Me, </a:t>
            </a:r>
            <a:b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Tickle Me Too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5955268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http://www.youtube.com/watch_popup?v=CNiaYHZme_U&amp;vq=medium#t=119</a:t>
            </a:r>
            <a:endParaRPr lang="en-US" dirty="0"/>
          </a:p>
        </p:txBody>
      </p:sp>
      <p:pic>
        <p:nvPicPr>
          <p:cNvPr id="4" name="Picture 4" descr="http://t0.gstatic.com/images?q=tbn:ANd9GcRdmiiRqrkeVuv4jxvfK1jFIuXlvGqUbxNF7ZOxwvJYqj73xEE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124073"/>
            <a:ext cx="4343400" cy="3438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098" y="152400"/>
            <a:ext cx="734181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Shel</a:t>
            </a: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on </a:t>
            </a:r>
            <a:b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“The Johnny Cash Show”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6031468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 action="ppaction://hlinkfile"/>
              </a:rPr>
              <a:t>http://www.youtube.com/watch?v=7e5ZVIpB4sw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1905000"/>
            <a:ext cx="2895600" cy="3820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04654" y="152400"/>
            <a:ext cx="33346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References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22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http://freedownload.is/ppt/shel-silverstein-8808665.html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hlinkClick r:id="rId3"/>
              </a:rPr>
              <a:t>http://shelsilverstein.com</a:t>
            </a:r>
            <a:r>
              <a:rPr lang="en-US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hlinkClick r:id="rId4" action="ppaction://hlinkfile"/>
              </a:rPr>
              <a:t>http://www.youtube.com/watch?v=7e5ZVIpB4sw</a:t>
            </a:r>
            <a:r>
              <a:rPr lang="en-US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hlinkClick r:id="rId5" action="ppaction://hlinkfile"/>
              </a:rPr>
              <a:t>http://www.youtube.com/watch?v=CNiaYHZme_U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67025" y="4343400"/>
            <a:ext cx="35337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236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Kala Marie</dc:creator>
  <cp:lastModifiedBy>Student</cp:lastModifiedBy>
  <cp:revision>27</cp:revision>
  <dcterms:created xsi:type="dcterms:W3CDTF">2012-06-06T15:31:53Z</dcterms:created>
  <dcterms:modified xsi:type="dcterms:W3CDTF">2012-06-11T15:59:13Z</dcterms:modified>
</cp:coreProperties>
</file>