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260" r:id="rId3"/>
    <p:sldId id="268" r:id="rId4"/>
    <p:sldId id="276" r:id="rId5"/>
    <p:sldId id="273" r:id="rId6"/>
    <p:sldId id="270" r:id="rId7"/>
    <p:sldId id="257" r:id="rId8"/>
    <p:sldId id="274" r:id="rId9"/>
    <p:sldId id="275" r:id="rId10"/>
    <p:sldId id="271" r:id="rId11"/>
    <p:sldId id="256" r:id="rId12"/>
    <p:sldId id="265" r:id="rId13"/>
    <p:sldId id="272" r:id="rId14"/>
    <p:sldId id="269" r:id="rId15"/>
    <p:sldId id="264" r:id="rId16"/>
    <p:sldId id="278" r:id="rId17"/>
    <p:sldId id="261" r:id="rId18"/>
    <p:sldId id="266" r:id="rId19"/>
    <p:sldId id="267" r:id="rId20"/>
    <p:sldId id="263" r:id="rId21"/>
    <p:sldId id="258" r:id="rId22"/>
    <p:sldId id="262" r:id="rId23"/>
    <p:sldId id="277" r:id="rId2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showOutlineIcons="0"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3D63F-ACE1-467E-8507-46C2B07092A1}" type="datetimeFigureOut">
              <a:rPr lang="en-US" smtClean="0"/>
              <a:pPr/>
              <a:t>11/7/2011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E497AD-79D5-4DED-A36B-9A0284451877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6000" b="1" smtClean="0">
                <a:latin typeface="Constantia" pitchFamily="18" charset="0"/>
              </a:rPr>
              <a:t>Heracles and Athena</a:t>
            </a:r>
            <a:endParaRPr lang="en-US" sz="6000" b="1">
              <a:latin typeface="Constantia" pitchFamily="18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/>
          <a:srcRect t="13750" b="8750"/>
          <a:stretch>
            <a:fillRect/>
          </a:stretch>
        </p:blipFill>
        <p:spPr bwMode="auto">
          <a:xfrm>
            <a:off x="1219200" y="116840"/>
            <a:ext cx="6400800" cy="661416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M598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1524000"/>
            <a:ext cx="7391400" cy="4880354"/>
          </a:xfrm>
          <a:prstGeom prst="rect">
            <a:avLst/>
          </a:prstGeom>
          <a:noFill/>
          <a:ln w="57150">
            <a:solidFill>
              <a:srgbClr val="AA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h0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8382000" cy="5102225"/>
          </a:xfrm>
          <a:prstGeom prst="rect">
            <a:avLst/>
          </a:prstGeom>
          <a:noFill/>
          <a:ln w="38100">
            <a:solidFill>
              <a:srgbClr val="AA0000"/>
            </a:solidFill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/>
          <a:srcRect b="5041"/>
          <a:stretch>
            <a:fillRect/>
          </a:stretch>
        </p:blipFill>
        <p:spPr bwMode="auto">
          <a:xfrm>
            <a:off x="762000" y="547688"/>
            <a:ext cx="7620000" cy="5472112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/>
          <a:srcRect l="3910" t="27821" b="24060"/>
          <a:stretch>
            <a:fillRect/>
          </a:stretch>
        </p:blipFill>
        <p:spPr bwMode="auto">
          <a:xfrm>
            <a:off x="914400" y="914400"/>
            <a:ext cx="7490459" cy="537604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/>
          <a:srcRect r="26586"/>
          <a:stretch>
            <a:fillRect/>
          </a:stretch>
        </p:blipFill>
        <p:spPr bwMode="auto">
          <a:xfrm>
            <a:off x="1066800" y="208104"/>
            <a:ext cx="6934200" cy="6312513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7134" y="1447800"/>
            <a:ext cx="7889734" cy="3962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smtClean="0">
                <a:latin typeface="Constantia" pitchFamily="18" charset="0"/>
              </a:rPr>
              <a:t>Athena and Heracles Together</a:t>
            </a:r>
            <a:endParaRPr lang="en-US" sz="5400" b="1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 t="28610" b="22343"/>
          <a:stretch>
            <a:fillRect/>
          </a:stretch>
        </p:blipFill>
        <p:spPr bwMode="auto">
          <a:xfrm>
            <a:off x="609600" y="405261"/>
            <a:ext cx="8001000" cy="584956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 t="9722" b="11111"/>
          <a:stretch>
            <a:fillRect/>
          </a:stretch>
        </p:blipFill>
        <p:spPr bwMode="auto">
          <a:xfrm>
            <a:off x="685800" y="1524000"/>
            <a:ext cx="7996773" cy="4343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5400" b="1" smtClean="0">
                <a:latin typeface="Constantia" pitchFamily="18" charset="0"/>
              </a:rPr>
              <a:t>Athena Assists Heracles</a:t>
            </a:r>
            <a:endParaRPr lang="en-US" sz="5400" b="1">
              <a:latin typeface="Constantia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37360" y="685800"/>
            <a:ext cx="5730240" cy="5545394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35584" y="990599"/>
            <a:ext cx="7798816" cy="4956875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38250" y="1123950"/>
            <a:ext cx="6667500" cy="4610100"/>
          </a:xfrm>
          <a:prstGeom prst="rect">
            <a:avLst/>
          </a:prstGeom>
          <a:solidFill>
            <a:schemeClr val="accent2"/>
          </a:solidFill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38400" y="426720"/>
            <a:ext cx="4191386" cy="589788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59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685800"/>
            <a:ext cx="7162800" cy="5728868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9542" y="685800"/>
            <a:ext cx="7069618" cy="5486400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 t="28447" b="23376"/>
          <a:stretch>
            <a:fillRect/>
          </a:stretch>
        </p:blipFill>
        <p:spPr bwMode="auto">
          <a:xfrm>
            <a:off x="772027" y="533399"/>
            <a:ext cx="7381373" cy="592067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 b="6894"/>
          <a:stretch>
            <a:fillRect/>
          </a:stretch>
        </p:blipFill>
        <p:spPr bwMode="auto">
          <a:xfrm>
            <a:off x="1752601" y="423863"/>
            <a:ext cx="5233988" cy="606502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90600" y="335530"/>
            <a:ext cx="6934199" cy="5989486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19200" y="311860"/>
            <a:ext cx="6385349" cy="5936539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71600" y="453548"/>
            <a:ext cx="6314910" cy="5871051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79</TotalTime>
  <Words>10</Words>
  <Application>Microsoft Office PowerPoint</Application>
  <PresentationFormat>On-screen Show (4:3)</PresentationFormat>
  <Paragraphs>3</Paragraphs>
  <Slides>23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Heracles and Athena</vt:lpstr>
      <vt:lpstr>Athena Assists Heracles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Athena and Heracles Together</vt:lpstr>
      <vt:lpstr>Slide 18</vt:lpstr>
      <vt:lpstr>Slide 19</vt:lpstr>
      <vt:lpstr>Slide 20</vt:lpstr>
      <vt:lpstr>Slide 21</vt:lpstr>
      <vt:lpstr>Slide 22</vt:lpstr>
      <vt:lpstr>Slide 23</vt:lpstr>
    </vt:vector>
  </TitlesOfParts>
  <Company>UNCW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Heracles and Athena</dc:title>
  <dc:creator>Andrea Deagon</dc:creator>
  <cp:lastModifiedBy>Andrea Deagon</cp:lastModifiedBy>
  <cp:revision>23</cp:revision>
  <dcterms:created xsi:type="dcterms:W3CDTF">2011-11-03T18:45:17Z</dcterms:created>
  <dcterms:modified xsi:type="dcterms:W3CDTF">2011-11-07T19:08:43Z</dcterms:modified>
</cp:coreProperties>
</file>