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2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450AB-87E9-4217-96D0-91891007D7D8}" type="datetimeFigureOut">
              <a:rPr lang="en-US" smtClean="0"/>
              <a:pPr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B9F34-A2BD-43CC-83D4-73D80366AC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20574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EDN 553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/>
              <a:t>Social-Emotional Development and Support of Gifted Learners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/>
          <a:lstStyle/>
          <a:p>
            <a:r>
              <a:rPr lang="en-US" dirty="0" smtClean="0"/>
              <a:t>Louise Porter Model:</a:t>
            </a:r>
          </a:p>
          <a:p>
            <a:r>
              <a:rPr lang="en-US" i="1" dirty="0" smtClean="0"/>
              <a:t>Transformation of Giftedness into Talented Performance/s</a:t>
            </a:r>
            <a:endParaRPr lang="en-US" i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/>
              <a:t>The Model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>
              <a:buNone/>
            </a:pPr>
            <a:r>
              <a:rPr lang="en-US" sz="4400" b="1" i="1" dirty="0" smtClean="0"/>
              <a:t>Environment</a:t>
            </a:r>
          </a:p>
          <a:p>
            <a:pPr>
              <a:buNone/>
            </a:pPr>
            <a:endParaRPr lang="en-US" sz="4400" dirty="0" smtClean="0"/>
          </a:p>
          <a:p>
            <a:pPr>
              <a:buNone/>
            </a:pPr>
            <a:r>
              <a:rPr lang="en-US" sz="4400" dirty="0"/>
              <a:t>	</a:t>
            </a:r>
            <a:r>
              <a:rPr lang="en-US" sz="4400" dirty="0" smtClean="0"/>
              <a:t>		</a:t>
            </a:r>
            <a:r>
              <a:rPr lang="en-US" sz="4000" dirty="0" smtClean="0"/>
              <a:t>Individual</a:t>
            </a:r>
            <a:r>
              <a:rPr lang="en-US" sz="4400" dirty="0" smtClean="0"/>
              <a:t>	   </a:t>
            </a:r>
            <a:r>
              <a:rPr lang="en-US" sz="4000" dirty="0" smtClean="0"/>
              <a:t>Task</a:t>
            </a:r>
          </a:p>
          <a:p>
            <a:pPr>
              <a:buNone/>
            </a:pPr>
            <a:endParaRPr lang="en-US" sz="4400" dirty="0" smtClean="0"/>
          </a:p>
          <a:p>
            <a:pPr>
              <a:buNone/>
            </a:pPr>
            <a:r>
              <a:rPr lang="en-US" dirty="0" smtClean="0"/>
              <a:t>    CNS</a:t>
            </a:r>
            <a:r>
              <a:rPr lang="en-US" sz="4400" dirty="0" smtClean="0"/>
              <a:t>	</a:t>
            </a:r>
            <a:r>
              <a:rPr lang="en-US" dirty="0" smtClean="0"/>
              <a:t>Processing	    Prior Experience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     Skills 	     </a:t>
            </a:r>
            <a:r>
              <a:rPr lang="en-US" sz="2800" dirty="0" smtClean="0"/>
              <a:t>(Experiential Store)</a:t>
            </a:r>
          </a:p>
        </p:txBody>
      </p:sp>
      <p:sp>
        <p:nvSpPr>
          <p:cNvPr id="27" name="Down Arrow 26"/>
          <p:cNvSpPr/>
          <p:nvPr/>
        </p:nvSpPr>
        <p:spPr>
          <a:xfrm rot="2614929">
            <a:off x="3266146" y="2101832"/>
            <a:ext cx="312524" cy="9724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19348158">
            <a:off x="5455719" y="2102885"/>
            <a:ext cx="274127" cy="955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 rot="3236950">
            <a:off x="1634527" y="3677095"/>
            <a:ext cx="240982" cy="9615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3048000" y="40386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 rot="18390235">
            <a:off x="4344097" y="3616546"/>
            <a:ext cx="242570" cy="10337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/>
              <a:t>The Model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181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i="1" dirty="0" smtClean="0"/>
              <a:t>Environment</a:t>
            </a:r>
          </a:p>
          <a:p>
            <a:pPr>
              <a:buNone/>
            </a:pPr>
            <a:r>
              <a:rPr lang="en-US" sz="4400" dirty="0" smtClean="0"/>
              <a:t>		</a:t>
            </a:r>
            <a:r>
              <a:rPr lang="en-US" sz="3600" dirty="0" smtClean="0"/>
              <a:t>Processing Skills </a:t>
            </a:r>
            <a:r>
              <a:rPr lang="en-US" sz="3600" dirty="0"/>
              <a:t>	</a:t>
            </a:r>
            <a:r>
              <a:rPr lang="en-US" sz="3600" dirty="0" smtClean="0"/>
              <a:t>	Task</a:t>
            </a:r>
          </a:p>
          <a:p>
            <a:pPr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Performance/s</a:t>
            </a:r>
          </a:p>
          <a:p>
            <a:pPr algn="ctr">
              <a:buNone/>
            </a:pPr>
            <a:r>
              <a:rPr lang="en-US" sz="2800" dirty="0" smtClean="0"/>
              <a:t>(Role of Self: Awareness of performance; </a:t>
            </a:r>
            <a:r>
              <a:rPr lang="en-US" sz="2800" dirty="0" err="1" smtClean="0"/>
              <a:t>Metacognition</a:t>
            </a:r>
            <a:r>
              <a:rPr lang="en-US" sz="2800" dirty="0" smtClean="0"/>
              <a:t>)</a:t>
            </a:r>
          </a:p>
          <a:p>
            <a:pPr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3600" dirty="0" smtClean="0"/>
              <a:t>Evaluation</a:t>
            </a:r>
          </a:p>
        </p:txBody>
      </p:sp>
      <p:sp>
        <p:nvSpPr>
          <p:cNvPr id="27" name="Down Arrow 26"/>
          <p:cNvSpPr/>
          <p:nvPr/>
        </p:nvSpPr>
        <p:spPr>
          <a:xfrm rot="19145651">
            <a:off x="2819613" y="2666006"/>
            <a:ext cx="346067" cy="8599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2200913">
            <a:off x="5726217" y="2600511"/>
            <a:ext cx="335558" cy="9141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4343400" y="4572000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/>
              <a:t>The Model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953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i="1" dirty="0" smtClean="0"/>
              <a:t>Environment</a:t>
            </a:r>
          </a:p>
          <a:p>
            <a:pPr>
              <a:buNone/>
            </a:pPr>
            <a:r>
              <a:rPr lang="en-US" sz="4400" dirty="0" smtClean="0"/>
              <a:t>	</a:t>
            </a:r>
            <a:r>
              <a:rPr lang="en-US" sz="4000" dirty="0" smtClean="0"/>
              <a:t>Processing Skills </a:t>
            </a:r>
            <a:r>
              <a:rPr lang="en-US" sz="4000" dirty="0"/>
              <a:t>	</a:t>
            </a:r>
            <a:r>
              <a:rPr lang="en-US" sz="4000" dirty="0" smtClean="0"/>
              <a:t>	</a:t>
            </a:r>
            <a:r>
              <a:rPr lang="en-US" sz="4000" dirty="0"/>
              <a:t> </a:t>
            </a:r>
            <a:r>
              <a:rPr lang="en-US" sz="4000" dirty="0" smtClean="0"/>
              <a:t>    Task</a:t>
            </a:r>
            <a:endParaRPr lang="en-US" sz="4000" dirty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4000" dirty="0" smtClean="0"/>
              <a:t>Prior Experience/s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4000" dirty="0" smtClean="0"/>
              <a:t>Evaluation/</a:t>
            </a:r>
            <a:r>
              <a:rPr lang="en-US" sz="4000" dirty="0" err="1" smtClean="0"/>
              <a:t>Metacognitive</a:t>
            </a:r>
            <a:r>
              <a:rPr lang="en-US" sz="4000" dirty="0" smtClean="0"/>
              <a:t> Awareness</a:t>
            </a:r>
          </a:p>
        </p:txBody>
      </p:sp>
      <p:sp>
        <p:nvSpPr>
          <p:cNvPr id="9" name="Down Arrow 8"/>
          <p:cNvSpPr/>
          <p:nvPr/>
        </p:nvSpPr>
        <p:spPr>
          <a:xfrm rot="10800000">
            <a:off x="4495800" y="4419600"/>
            <a:ext cx="304800" cy="6379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Up Arrow 7"/>
          <p:cNvSpPr/>
          <p:nvPr/>
        </p:nvSpPr>
        <p:spPr>
          <a:xfrm>
            <a:off x="6553200" y="3276600"/>
            <a:ext cx="545592" cy="697992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Up Arrow 10"/>
          <p:cNvSpPr/>
          <p:nvPr/>
        </p:nvSpPr>
        <p:spPr>
          <a:xfrm rot="5400000">
            <a:off x="1670304" y="3358896"/>
            <a:ext cx="697992" cy="53340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21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EDN 553 Social-Emotional Development and Support of Gifted Learners</vt:lpstr>
      <vt:lpstr>The Model</vt:lpstr>
      <vt:lpstr>The Model</vt:lpstr>
      <vt:lpstr>The Model</vt:lpstr>
    </vt:vector>
  </TitlesOfParts>
  <Company>UNCW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EDN 553 Social-Emotional Development and Support of Gifted Learners</dc:title>
  <dc:creator>ITSD</dc:creator>
  <cp:lastModifiedBy>ITSD</cp:lastModifiedBy>
  <cp:revision>22</cp:revision>
  <dcterms:created xsi:type="dcterms:W3CDTF">2010-08-24T18:17:02Z</dcterms:created>
  <dcterms:modified xsi:type="dcterms:W3CDTF">2010-08-24T19:28:51Z</dcterms:modified>
</cp:coreProperties>
</file>