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9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" y="4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78282-660A-48A4-8EC1-C322F86D2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7EE91D-9EC5-4D9B-84DD-BE1DF7111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457C2-C862-4EBE-AB19-47F9CAC7B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196A-1B42-4C7B-9680-C7B8B0951878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D742B0-CEEA-47FA-B4AC-FC83C4C72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53DCA-8433-4FE9-89A9-8FF2438E6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5E95-DD29-4E90-8539-1F7009FF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33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5A78B-06FF-46BF-BB5A-C4EFF4B98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CA81D7-9A70-457C-9F0C-48C5C3755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22576-5BBA-4707-B6F2-60795D1FA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196A-1B42-4C7B-9680-C7B8B0951878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00E2F-6E10-46C9-A40D-DAD32B57C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ED6ABF-60E2-4807-8A32-6EC7F9898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5E95-DD29-4E90-8539-1F7009FF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80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1237CA-5DBF-4907-B0AE-EFEA0A82C2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C327CF-DE06-489D-82E2-44909B504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1B720-275A-4D51-823C-2A9DB3353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196A-1B42-4C7B-9680-C7B8B0951878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A5B2A-5EAD-4F42-99A4-0AD05CC55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700C5-EDFC-4640-9E00-2900A6F64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5E95-DD29-4E90-8539-1F7009FF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89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15863-9A1E-41F1-B8FD-DB1C1B9DD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54354-9C5A-4A45-967C-E598EEFBB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DFD90-F7C4-4E3B-A393-D3C72E3A8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196A-1B42-4C7B-9680-C7B8B0951878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1224A-6D6B-4801-A05F-32F86E214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770AC-6F4A-4D60-B4E9-D8531D1E7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5E95-DD29-4E90-8539-1F7009FF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691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14020-DDE6-4796-A6B4-2FC121E95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4CF17F-2708-4DF7-A336-4E00F1119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43CF9-0916-4B06-9DD5-5515A9AAC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196A-1B42-4C7B-9680-C7B8B0951878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910BF-815A-4F31-840D-F77FD8C55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30131-E8E9-4AAF-9E56-4F7466502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5E95-DD29-4E90-8539-1F7009FF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911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B42E6-7F13-4F2B-9AC9-DD70B0CBA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46F44-3860-4B2B-95BB-C8CFF01CE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0D5D47-0093-4C76-8A07-8F6E0EC862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DF88AE-D44B-4CEC-826B-9F36DDEB9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196A-1B42-4C7B-9680-C7B8B0951878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98F486-2D28-4F5B-8A21-09C964DCD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C3B6F2-69EB-4D7F-B016-C8BE2A63C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5E95-DD29-4E90-8539-1F7009FF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77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88560-D1B6-4660-B4E5-23830481C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413182-7A17-4BE5-8605-E1754EC82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AE9085-0543-4E88-B36E-A847A265A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6FCEB8-B6D6-48B2-A5CB-2AC06243F4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4F008D-FA4C-4FEB-B4C6-AE59F840AD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D7A9CC-2973-484C-A385-22F71915A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196A-1B42-4C7B-9680-C7B8B0951878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BDDA5C-5D06-4A24-9855-05DB8098C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A0452F-456F-420E-AED3-E8B78E33C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5E95-DD29-4E90-8539-1F7009FF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57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F8FFD-130D-44D1-9183-37D2A5964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1B6EBC-C372-48EE-A449-9D0598DFE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196A-1B42-4C7B-9680-C7B8B0951878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766246-37A8-4B9C-A9B9-23FE9FE4C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FC1A0A-463E-47F0-B24B-16B300139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5E95-DD29-4E90-8539-1F7009FF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99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5092BE-CDB2-4BEC-AC07-B0E2F1F99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196A-1B42-4C7B-9680-C7B8B0951878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3A427D-A73F-4D5B-9DE9-137CABB71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2E68C9-0F04-43B2-848C-22F9F4599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5E95-DD29-4E90-8539-1F7009FF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212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678FF-51BA-4956-810B-142C8B648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E7D70-0003-4A9D-BB12-5EB9D80D8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F7D2EF-0D66-42CE-A22B-E0F0A1CFD9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FE76BE-141C-470E-BBDE-E4CF231DF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196A-1B42-4C7B-9680-C7B8B0951878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0B5A44-5D89-4ECC-A60A-3B415A4C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81ABD-9113-4949-90A6-2A156615F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5E95-DD29-4E90-8539-1F7009FF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613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6972A-8473-47C8-8A7E-5D7CBC800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C9A76B-374D-4163-92E1-7D24988D0D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168DDE-2BF5-4C74-9467-CD573F807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E6C5E-F100-4C24-9660-3A305EE30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196A-1B42-4C7B-9680-C7B8B0951878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54F77F-9272-49D8-9DDD-E73E20E76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316B29-0A0A-4D5E-87DD-98614EF83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5E95-DD29-4E90-8539-1F7009FF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63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5EC08D-3142-43D5-8277-DB8309D16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333B1C-567D-428F-9FE0-27931A360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C5D35-66C9-4332-BA14-58FF704B64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2196A-1B42-4C7B-9680-C7B8B0951878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8FFCB-2BFF-4AA5-A623-D281B01329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A2FB0-74AA-4F01-A2DD-3147B2A2B5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B5E95-DD29-4E90-8539-1F7009FF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194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27812-37CD-473A-BF32-21542D4018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Top-down breadth-first Parse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852F8-6C6D-402B-8078-44A929FEC5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432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C03E9D-6CCB-4B1D-AA6E-B9EE1F5313A4}"/>
                  </a:ext>
                </a:extLst>
              </p:cNvPr>
              <p:cNvSpPr txBox="1"/>
              <p:nvPr/>
            </p:nvSpPr>
            <p:spPr>
              <a:xfrm>
                <a:off x="322217" y="667073"/>
                <a:ext cx="2760617" cy="21318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𝑺</m:t>
                      </m:r>
                      <m:r>
                        <a:rPr lang="en-US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→  </m:t>
                      </m:r>
                      <m:r>
                        <a:rPr lang="en-US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𝒂𝑺</m:t>
                      </m:r>
                    </m:oMath>
                  </m:oMathPara>
                </a14:m>
                <a:endParaRPr lang="en-US" sz="1800" b="1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𝑺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𝑨𝑩</m:t>
                    </m:r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𝒃𝑨𝒂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𝑩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𝒃𝑩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𝑩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𝒃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C03E9D-6CCB-4B1D-AA6E-B9EE1F5313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217" y="667073"/>
                <a:ext cx="2760617" cy="21318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17E818A6-0BBE-4138-8324-A60D14304657}"/>
              </a:ext>
            </a:extLst>
          </p:cNvPr>
          <p:cNvSpPr txBox="1"/>
          <p:nvPr/>
        </p:nvSpPr>
        <p:spPr>
          <a:xfrm>
            <a:off x="8804365" y="923109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DB3784-3A2F-4B08-B6CB-CCBE0F38B1DA}"/>
              </a:ext>
            </a:extLst>
          </p:cNvPr>
          <p:cNvSpPr/>
          <p:nvPr/>
        </p:nvSpPr>
        <p:spPr>
          <a:xfrm>
            <a:off x="5233851" y="923109"/>
            <a:ext cx="670560" cy="304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7744389-80A5-4306-805B-41749755F1C6}"/>
              </a:ext>
            </a:extLst>
          </p:cNvPr>
          <p:cNvSpPr/>
          <p:nvPr/>
        </p:nvSpPr>
        <p:spPr>
          <a:xfrm>
            <a:off x="457200" y="119743"/>
            <a:ext cx="2760617" cy="468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Example Grammar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72CC5A-A49C-4327-B1C5-2BB42315FEA7}"/>
              </a:ext>
            </a:extLst>
          </p:cNvPr>
          <p:cNvSpPr/>
          <p:nvPr/>
        </p:nvSpPr>
        <p:spPr>
          <a:xfrm>
            <a:off x="8469085" y="119743"/>
            <a:ext cx="2764971" cy="468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Example String to Parse</a:t>
            </a:r>
          </a:p>
        </p:txBody>
      </p:sp>
    </p:spTree>
    <p:extLst>
      <p:ext uri="{BB962C8B-B14F-4D97-AF65-F5344CB8AC3E}">
        <p14:creationId xmlns:p14="http://schemas.microsoft.com/office/powerpoint/2010/main" val="157121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C03E9D-6CCB-4B1D-AA6E-B9EE1F5313A4}"/>
                  </a:ext>
                </a:extLst>
              </p:cNvPr>
              <p:cNvSpPr txBox="1"/>
              <p:nvPr/>
            </p:nvSpPr>
            <p:spPr>
              <a:xfrm>
                <a:off x="322217" y="667073"/>
                <a:ext cx="2760617" cy="21318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𝑺</m:t>
                      </m:r>
                      <m:r>
                        <a:rPr lang="en-US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→  </m:t>
                      </m:r>
                      <m:r>
                        <a:rPr lang="en-US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𝒂𝑺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𝑺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𝑨𝑩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𝒃𝑨𝒂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𝑩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𝒃𝑩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𝑩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𝒃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C03E9D-6CCB-4B1D-AA6E-B9EE1F5313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217" y="667073"/>
                <a:ext cx="2760617" cy="21318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17E818A6-0BBE-4138-8324-A60D14304657}"/>
              </a:ext>
            </a:extLst>
          </p:cNvPr>
          <p:cNvSpPr txBox="1"/>
          <p:nvPr/>
        </p:nvSpPr>
        <p:spPr>
          <a:xfrm>
            <a:off x="4027714" y="1294005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aab</a:t>
            </a: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84F3001-D204-428A-B278-A0F5CCB127A6}"/>
              </a:ext>
            </a:extLst>
          </p:cNvPr>
          <p:cNvCxnSpPr>
            <a:cxnSpLocks/>
          </p:cNvCxnSpPr>
          <p:nvPr/>
        </p:nvCxnSpPr>
        <p:spPr>
          <a:xfrm flipH="1">
            <a:off x="4598126" y="1227871"/>
            <a:ext cx="807603" cy="5312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0BD511-0305-447F-BC26-AB8FAA536071}"/>
              </a:ext>
            </a:extLst>
          </p:cNvPr>
          <p:cNvCxnSpPr>
            <a:cxnSpLocks/>
          </p:cNvCxnSpPr>
          <p:nvPr/>
        </p:nvCxnSpPr>
        <p:spPr>
          <a:xfrm>
            <a:off x="5688991" y="1227871"/>
            <a:ext cx="798895" cy="4354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D5CAE229-F246-42CF-8F6E-6E81FDD3CD14}"/>
              </a:ext>
            </a:extLst>
          </p:cNvPr>
          <p:cNvSpPr/>
          <p:nvPr/>
        </p:nvSpPr>
        <p:spPr>
          <a:xfrm>
            <a:off x="4000441" y="1750422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a</a:t>
            </a:r>
            <a:r>
              <a:rPr lang="en-US" dirty="0" err="1"/>
              <a:t>S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B2B85E-9E59-4D54-9A1C-24707F8CC865}"/>
              </a:ext>
            </a:extLst>
          </p:cNvPr>
          <p:cNvSpPr/>
          <p:nvPr/>
        </p:nvSpPr>
        <p:spPr>
          <a:xfrm>
            <a:off x="6420278" y="1733006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AB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DEDDF1-6671-4793-9389-CE7355713472}"/>
              </a:ext>
            </a:extLst>
          </p:cNvPr>
          <p:cNvSpPr/>
          <p:nvPr/>
        </p:nvSpPr>
        <p:spPr>
          <a:xfrm>
            <a:off x="5233851" y="923109"/>
            <a:ext cx="670560" cy="304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BAAD66-4BE2-4292-A8C8-2DCCAFDB4DA9}"/>
              </a:ext>
            </a:extLst>
          </p:cNvPr>
          <p:cNvSpPr txBox="1"/>
          <p:nvPr/>
        </p:nvSpPr>
        <p:spPr>
          <a:xfrm>
            <a:off x="8804365" y="923109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9490E-CD89-441B-960B-45A887411843}"/>
              </a:ext>
            </a:extLst>
          </p:cNvPr>
          <p:cNvSpPr/>
          <p:nvPr/>
        </p:nvSpPr>
        <p:spPr>
          <a:xfrm>
            <a:off x="457200" y="119743"/>
            <a:ext cx="2760617" cy="468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Example Grammar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CCF9F5-67BE-4DA8-A2FA-210F36122A24}"/>
              </a:ext>
            </a:extLst>
          </p:cNvPr>
          <p:cNvSpPr txBox="1"/>
          <p:nvPr/>
        </p:nvSpPr>
        <p:spPr>
          <a:xfrm>
            <a:off x="4796035" y="11528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76865E-7312-476C-B670-B9515021EBA9}"/>
              </a:ext>
            </a:extLst>
          </p:cNvPr>
          <p:cNvSpPr txBox="1"/>
          <p:nvPr/>
        </p:nvSpPr>
        <p:spPr>
          <a:xfrm>
            <a:off x="6161314" y="122787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C70764C-6687-4030-AD80-A919E8996A44}"/>
              </a:ext>
            </a:extLst>
          </p:cNvPr>
          <p:cNvSpPr txBox="1"/>
          <p:nvPr/>
        </p:nvSpPr>
        <p:spPr>
          <a:xfrm>
            <a:off x="683002" y="6670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204779D-FE8A-456A-A254-0E778671DA37}"/>
              </a:ext>
            </a:extLst>
          </p:cNvPr>
          <p:cNvSpPr txBox="1"/>
          <p:nvPr/>
        </p:nvSpPr>
        <p:spPr>
          <a:xfrm>
            <a:off x="683002" y="10116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42272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C03E9D-6CCB-4B1D-AA6E-B9EE1F5313A4}"/>
                  </a:ext>
                </a:extLst>
              </p:cNvPr>
              <p:cNvSpPr txBox="1"/>
              <p:nvPr/>
            </p:nvSpPr>
            <p:spPr>
              <a:xfrm>
                <a:off x="322217" y="667073"/>
                <a:ext cx="2760617" cy="21318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𝑺</m:t>
                      </m:r>
                      <m:r>
                        <a:rPr lang="en-US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→  </m:t>
                      </m:r>
                      <m:r>
                        <a:rPr lang="en-US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𝒂𝑺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𝑺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𝑨𝑩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𝒃𝑨𝒂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𝑩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𝒃𝑩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𝑩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𝒃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C03E9D-6CCB-4B1D-AA6E-B9EE1F5313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217" y="667073"/>
                <a:ext cx="2760617" cy="21318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17E818A6-0BBE-4138-8324-A60D14304657}"/>
              </a:ext>
            </a:extLst>
          </p:cNvPr>
          <p:cNvSpPr txBox="1"/>
          <p:nvPr/>
        </p:nvSpPr>
        <p:spPr>
          <a:xfrm>
            <a:off x="7977051" y="2166648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aab</a:t>
            </a: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84F3001-D204-428A-B278-A0F5CCB127A6}"/>
              </a:ext>
            </a:extLst>
          </p:cNvPr>
          <p:cNvCxnSpPr>
            <a:cxnSpLocks/>
          </p:cNvCxnSpPr>
          <p:nvPr/>
        </p:nvCxnSpPr>
        <p:spPr>
          <a:xfrm flipH="1">
            <a:off x="4598126" y="1227871"/>
            <a:ext cx="807603" cy="5312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0BD511-0305-447F-BC26-AB8FAA536071}"/>
              </a:ext>
            </a:extLst>
          </p:cNvPr>
          <p:cNvCxnSpPr>
            <a:cxnSpLocks/>
          </p:cNvCxnSpPr>
          <p:nvPr/>
        </p:nvCxnSpPr>
        <p:spPr>
          <a:xfrm>
            <a:off x="5688991" y="1227871"/>
            <a:ext cx="798895" cy="4354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D5CAE229-F246-42CF-8F6E-6E81FDD3CD14}"/>
              </a:ext>
            </a:extLst>
          </p:cNvPr>
          <p:cNvSpPr/>
          <p:nvPr/>
        </p:nvSpPr>
        <p:spPr>
          <a:xfrm>
            <a:off x="4000441" y="1750422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a</a:t>
            </a:r>
            <a:r>
              <a:rPr lang="en-US" dirty="0" err="1"/>
              <a:t>S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B2B85E-9E59-4D54-9A1C-24707F8CC865}"/>
              </a:ext>
            </a:extLst>
          </p:cNvPr>
          <p:cNvSpPr/>
          <p:nvPr/>
        </p:nvSpPr>
        <p:spPr>
          <a:xfrm>
            <a:off x="6420278" y="1733006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</a:t>
            </a:r>
            <a:r>
              <a:rPr lang="en-US" dirty="0"/>
              <a:t>B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4AF4CC1-4954-4D1C-A02E-6CDF67B51D3E}"/>
              </a:ext>
            </a:extLst>
          </p:cNvPr>
          <p:cNvCxnSpPr>
            <a:stCxn id="11" idx="2"/>
          </p:cNvCxnSpPr>
          <p:nvPr/>
        </p:nvCxnSpPr>
        <p:spPr>
          <a:xfrm flipH="1">
            <a:off x="6096000" y="2046515"/>
            <a:ext cx="825021" cy="609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F1DA1DD-45A7-4C9B-A839-1C6E69A85D79}"/>
              </a:ext>
            </a:extLst>
          </p:cNvPr>
          <p:cNvCxnSpPr>
            <a:stCxn id="11" idx="2"/>
          </p:cNvCxnSpPr>
          <p:nvPr/>
        </p:nvCxnSpPr>
        <p:spPr>
          <a:xfrm>
            <a:off x="6921021" y="2046515"/>
            <a:ext cx="1056030" cy="5225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12E6B40-CDEE-4530-89E1-65E1168F1135}"/>
              </a:ext>
            </a:extLst>
          </p:cNvPr>
          <p:cNvSpPr/>
          <p:nvPr/>
        </p:nvSpPr>
        <p:spPr>
          <a:xfrm>
            <a:off x="5233851" y="923109"/>
            <a:ext cx="670560" cy="304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570E986-9DBF-47E2-A583-DA5523E28AF2}"/>
              </a:ext>
            </a:extLst>
          </p:cNvPr>
          <p:cNvSpPr/>
          <p:nvPr/>
        </p:nvSpPr>
        <p:spPr>
          <a:xfrm>
            <a:off x="5620351" y="2656114"/>
            <a:ext cx="988423" cy="4093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bAa</a:t>
            </a:r>
            <a:r>
              <a:rPr lang="en-US" dirty="0" err="1"/>
              <a:t>B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90CDBC-8C3D-4F77-9BA4-E5D871876E99}"/>
              </a:ext>
            </a:extLst>
          </p:cNvPr>
          <p:cNvSpPr/>
          <p:nvPr/>
        </p:nvSpPr>
        <p:spPr>
          <a:xfrm>
            <a:off x="7646126" y="2656114"/>
            <a:ext cx="1056030" cy="4093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a</a:t>
            </a:r>
            <a:r>
              <a:rPr lang="en-US" dirty="0" err="1"/>
              <a:t>B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2028672-A80D-4A85-A198-C2EA821EC390}"/>
              </a:ext>
            </a:extLst>
          </p:cNvPr>
          <p:cNvSpPr txBox="1"/>
          <p:nvPr/>
        </p:nvSpPr>
        <p:spPr>
          <a:xfrm>
            <a:off x="8804365" y="923109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2BF0963-ECA8-4BD0-ADC3-453FD587B962}"/>
              </a:ext>
            </a:extLst>
          </p:cNvPr>
          <p:cNvSpPr txBox="1"/>
          <p:nvPr/>
        </p:nvSpPr>
        <p:spPr>
          <a:xfrm>
            <a:off x="3815618" y="1357533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aab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987E20D-2A8F-4DEF-85F0-A9DB4816EEC3}"/>
              </a:ext>
            </a:extLst>
          </p:cNvPr>
          <p:cNvSpPr txBox="1"/>
          <p:nvPr/>
        </p:nvSpPr>
        <p:spPr>
          <a:xfrm>
            <a:off x="5405729" y="2218287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3FA4FCC-9AE0-461D-96F4-CAF9CB7AEF26}"/>
              </a:ext>
            </a:extLst>
          </p:cNvPr>
          <p:cNvSpPr/>
          <p:nvPr/>
        </p:nvSpPr>
        <p:spPr>
          <a:xfrm>
            <a:off x="457200" y="119743"/>
            <a:ext cx="2760617" cy="468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Example Grammar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55A42DF-A1EC-44EC-BD9D-9D1EBD33CE58}"/>
              </a:ext>
            </a:extLst>
          </p:cNvPr>
          <p:cNvSpPr txBox="1"/>
          <p:nvPr/>
        </p:nvSpPr>
        <p:spPr>
          <a:xfrm>
            <a:off x="6244866" y="20603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DB3BC20-FDD1-4A61-ABE3-34047D76823D}"/>
              </a:ext>
            </a:extLst>
          </p:cNvPr>
          <p:cNvSpPr txBox="1"/>
          <p:nvPr/>
        </p:nvSpPr>
        <p:spPr>
          <a:xfrm>
            <a:off x="7558420" y="20603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0C2BC4C-9DE1-4BDB-ADC1-1B0761AE5B20}"/>
              </a:ext>
            </a:extLst>
          </p:cNvPr>
          <p:cNvSpPr txBox="1"/>
          <p:nvPr/>
        </p:nvSpPr>
        <p:spPr>
          <a:xfrm>
            <a:off x="600891" y="1340171"/>
            <a:ext cx="3016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123441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C03E9D-6CCB-4B1D-AA6E-B9EE1F5313A4}"/>
                  </a:ext>
                </a:extLst>
              </p:cNvPr>
              <p:cNvSpPr txBox="1"/>
              <p:nvPr/>
            </p:nvSpPr>
            <p:spPr>
              <a:xfrm>
                <a:off x="322217" y="667073"/>
                <a:ext cx="2760617" cy="21318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𝑺</m:t>
                      </m:r>
                      <m:r>
                        <a:rPr lang="en-US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→  </m:t>
                      </m:r>
                      <m:r>
                        <a:rPr lang="en-US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𝒂𝑺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𝑺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𝑨𝑩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𝒃𝑨𝒂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𝑩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𝒃𝑩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𝑩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𝒃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C03E9D-6CCB-4B1D-AA6E-B9EE1F5313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217" y="667073"/>
                <a:ext cx="2760617" cy="21318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17E818A6-0BBE-4138-8324-A60D14304657}"/>
              </a:ext>
            </a:extLst>
          </p:cNvPr>
          <p:cNvSpPr txBox="1"/>
          <p:nvPr/>
        </p:nvSpPr>
        <p:spPr>
          <a:xfrm>
            <a:off x="3940628" y="3161212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84F3001-D204-428A-B278-A0F5CCB127A6}"/>
              </a:ext>
            </a:extLst>
          </p:cNvPr>
          <p:cNvCxnSpPr>
            <a:cxnSpLocks/>
          </p:cNvCxnSpPr>
          <p:nvPr/>
        </p:nvCxnSpPr>
        <p:spPr>
          <a:xfrm flipH="1">
            <a:off x="4598126" y="1227871"/>
            <a:ext cx="807603" cy="53126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0BD511-0305-447F-BC26-AB8FAA536071}"/>
              </a:ext>
            </a:extLst>
          </p:cNvPr>
          <p:cNvCxnSpPr>
            <a:cxnSpLocks/>
          </p:cNvCxnSpPr>
          <p:nvPr/>
        </p:nvCxnSpPr>
        <p:spPr>
          <a:xfrm>
            <a:off x="5688991" y="1227871"/>
            <a:ext cx="798895" cy="43546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D5CAE229-F246-42CF-8F6E-6E81FDD3CD14}"/>
              </a:ext>
            </a:extLst>
          </p:cNvPr>
          <p:cNvSpPr/>
          <p:nvPr/>
        </p:nvSpPr>
        <p:spPr>
          <a:xfrm>
            <a:off x="4000441" y="1750422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a</a:t>
            </a:r>
            <a:r>
              <a:rPr lang="en-US" dirty="0" err="1"/>
              <a:t>S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B2B85E-9E59-4D54-9A1C-24707F8CC865}"/>
              </a:ext>
            </a:extLst>
          </p:cNvPr>
          <p:cNvSpPr/>
          <p:nvPr/>
        </p:nvSpPr>
        <p:spPr>
          <a:xfrm>
            <a:off x="6420278" y="1733006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</a:t>
            </a:r>
            <a:r>
              <a:rPr lang="en-US" dirty="0"/>
              <a:t>B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4AF4CC1-4954-4D1C-A02E-6CDF67B51D3E}"/>
              </a:ext>
            </a:extLst>
          </p:cNvPr>
          <p:cNvCxnSpPr>
            <a:stCxn id="11" idx="2"/>
          </p:cNvCxnSpPr>
          <p:nvPr/>
        </p:nvCxnSpPr>
        <p:spPr>
          <a:xfrm flipH="1">
            <a:off x="6096000" y="2046515"/>
            <a:ext cx="825021" cy="60959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F1DA1DD-45A7-4C9B-A839-1C6E69A85D79}"/>
              </a:ext>
            </a:extLst>
          </p:cNvPr>
          <p:cNvCxnSpPr>
            <a:stCxn id="11" idx="2"/>
          </p:cNvCxnSpPr>
          <p:nvPr/>
        </p:nvCxnSpPr>
        <p:spPr>
          <a:xfrm>
            <a:off x="6921021" y="2046515"/>
            <a:ext cx="1056030" cy="52251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12E6B40-CDEE-4530-89E1-65E1168F1135}"/>
              </a:ext>
            </a:extLst>
          </p:cNvPr>
          <p:cNvSpPr/>
          <p:nvPr/>
        </p:nvSpPr>
        <p:spPr>
          <a:xfrm>
            <a:off x="5233851" y="923109"/>
            <a:ext cx="670560" cy="304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570E986-9DBF-47E2-A583-DA5523E28AF2}"/>
              </a:ext>
            </a:extLst>
          </p:cNvPr>
          <p:cNvSpPr/>
          <p:nvPr/>
        </p:nvSpPr>
        <p:spPr>
          <a:xfrm>
            <a:off x="5620351" y="2656114"/>
            <a:ext cx="988423" cy="4093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b</a:t>
            </a:r>
            <a:r>
              <a:rPr lang="en-US" dirty="0" err="1">
                <a:solidFill>
                  <a:schemeClr val="tx1"/>
                </a:solidFill>
              </a:rPr>
              <a:t>A</a:t>
            </a:r>
            <a:r>
              <a:rPr lang="en-US" dirty="0" err="1"/>
              <a:t>aB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90CDBC-8C3D-4F77-9BA4-E5D871876E99}"/>
              </a:ext>
            </a:extLst>
          </p:cNvPr>
          <p:cNvSpPr/>
          <p:nvPr/>
        </p:nvSpPr>
        <p:spPr>
          <a:xfrm>
            <a:off x="7646126" y="2656114"/>
            <a:ext cx="1056030" cy="4093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a</a:t>
            </a:r>
            <a:r>
              <a:rPr lang="en-US" dirty="0" err="1"/>
              <a:t>B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AA0415-688F-4D09-9942-9E3D4CA3AB60}"/>
              </a:ext>
            </a:extLst>
          </p:cNvPr>
          <p:cNvSpPr/>
          <p:nvPr/>
        </p:nvSpPr>
        <p:spPr>
          <a:xfrm>
            <a:off x="4511040" y="3696788"/>
            <a:ext cx="1001486" cy="391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bb</a:t>
            </a:r>
            <a:r>
              <a:rPr lang="en-US" dirty="0" err="1">
                <a:solidFill>
                  <a:schemeClr val="tx1"/>
                </a:solidFill>
              </a:rPr>
              <a:t>Aa</a:t>
            </a:r>
            <a:r>
              <a:rPr lang="en-US" dirty="0" err="1"/>
              <a:t>aB</a:t>
            </a:r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6279AFE-3224-4099-8298-9D4D1A3509B2}"/>
              </a:ext>
            </a:extLst>
          </p:cNvPr>
          <p:cNvCxnSpPr>
            <a:stCxn id="14" idx="2"/>
            <a:endCxn id="2" idx="0"/>
          </p:cNvCxnSpPr>
          <p:nvPr/>
        </p:nvCxnSpPr>
        <p:spPr>
          <a:xfrm flipH="1">
            <a:off x="5011783" y="3065416"/>
            <a:ext cx="1102780" cy="63137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19E8707-CF3A-4EA6-9ABF-31A2A7DCFD7D}"/>
              </a:ext>
            </a:extLst>
          </p:cNvPr>
          <p:cNvCxnSpPr>
            <a:stCxn id="14" idx="2"/>
          </p:cNvCxnSpPr>
          <p:nvPr/>
        </p:nvCxnSpPr>
        <p:spPr>
          <a:xfrm>
            <a:off x="6114563" y="3065416"/>
            <a:ext cx="1059123" cy="63137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746791AF-8514-4867-94BE-7E1E486308D3}"/>
              </a:ext>
            </a:extLst>
          </p:cNvPr>
          <p:cNvSpPr/>
          <p:nvPr/>
        </p:nvSpPr>
        <p:spPr>
          <a:xfrm>
            <a:off x="6644124" y="3696788"/>
            <a:ext cx="1215362" cy="391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b</a:t>
            </a:r>
            <a:r>
              <a:rPr lang="en-US" dirty="0" err="1">
                <a:solidFill>
                  <a:schemeClr val="tx1"/>
                </a:solidFill>
              </a:rPr>
              <a:t>a</a:t>
            </a:r>
            <a:r>
              <a:rPr lang="en-US" dirty="0" err="1">
                <a:solidFill>
                  <a:schemeClr val="bg1"/>
                </a:solidFill>
              </a:rPr>
              <a:t>aB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7316AAA-C0D3-432B-A1E9-FB8F759F6217}"/>
              </a:ext>
            </a:extLst>
          </p:cNvPr>
          <p:cNvSpPr txBox="1"/>
          <p:nvPr/>
        </p:nvSpPr>
        <p:spPr>
          <a:xfrm>
            <a:off x="8804365" y="923109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AB18AC2-DE6A-4ED5-9C69-FA1323A89578}"/>
              </a:ext>
            </a:extLst>
          </p:cNvPr>
          <p:cNvSpPr txBox="1"/>
          <p:nvPr/>
        </p:nvSpPr>
        <p:spPr>
          <a:xfrm>
            <a:off x="3717179" y="1389799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aab</a:t>
            </a:r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7EF6BA5-2100-4DD5-B08B-F1A3562568E2}"/>
              </a:ext>
            </a:extLst>
          </p:cNvPr>
          <p:cNvSpPr txBox="1"/>
          <p:nvPr/>
        </p:nvSpPr>
        <p:spPr>
          <a:xfrm>
            <a:off x="8015094" y="2229786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aab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A2DC982-ABEC-4DB5-AB42-B722229BA8C3}"/>
              </a:ext>
            </a:extLst>
          </p:cNvPr>
          <p:cNvSpPr txBox="1"/>
          <p:nvPr/>
        </p:nvSpPr>
        <p:spPr>
          <a:xfrm>
            <a:off x="5347063" y="2238457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21ED480-5DC4-4D8E-A476-7A0B0CBF60E8}"/>
              </a:ext>
            </a:extLst>
          </p:cNvPr>
          <p:cNvSpPr txBox="1"/>
          <p:nvPr/>
        </p:nvSpPr>
        <p:spPr>
          <a:xfrm>
            <a:off x="7449036" y="3354586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F666075-5966-4E5F-864D-1A22898BF9E2}"/>
              </a:ext>
            </a:extLst>
          </p:cNvPr>
          <p:cNvSpPr/>
          <p:nvPr/>
        </p:nvSpPr>
        <p:spPr>
          <a:xfrm>
            <a:off x="457200" y="119743"/>
            <a:ext cx="2760617" cy="468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Example Grammar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CEA1633-53BF-4699-A6A7-8935704DFF9E}"/>
              </a:ext>
            </a:extLst>
          </p:cNvPr>
          <p:cNvSpPr txBox="1"/>
          <p:nvPr/>
        </p:nvSpPr>
        <p:spPr>
          <a:xfrm>
            <a:off x="5215099" y="31699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2EA77E9-AE97-4944-8F98-38E7A0B6E4FB}"/>
              </a:ext>
            </a:extLst>
          </p:cNvPr>
          <p:cNvSpPr txBox="1"/>
          <p:nvPr/>
        </p:nvSpPr>
        <p:spPr>
          <a:xfrm>
            <a:off x="6719082" y="31699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2639E66-344D-42B5-B058-4FC1E9B00C4B}"/>
              </a:ext>
            </a:extLst>
          </p:cNvPr>
          <p:cNvSpPr txBox="1"/>
          <p:nvPr/>
        </p:nvSpPr>
        <p:spPr>
          <a:xfrm>
            <a:off x="618309" y="1346256"/>
            <a:ext cx="3016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236514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C03E9D-6CCB-4B1D-AA6E-B9EE1F5313A4}"/>
                  </a:ext>
                </a:extLst>
              </p:cNvPr>
              <p:cNvSpPr txBox="1"/>
              <p:nvPr/>
            </p:nvSpPr>
            <p:spPr>
              <a:xfrm>
                <a:off x="317863" y="703108"/>
                <a:ext cx="2760617" cy="21318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𝑺</m:t>
                      </m:r>
                      <m:r>
                        <a:rPr lang="en-US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→  </m:t>
                      </m:r>
                      <m:r>
                        <a:rPr lang="en-US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𝒂𝑺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𝑺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𝑨𝑩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𝒃𝑨𝒂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𝑩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𝒃𝑩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𝑩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𝒃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C03E9D-6CCB-4B1D-AA6E-B9EE1F5313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863" y="703108"/>
                <a:ext cx="2760617" cy="21318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17E818A6-0BBE-4138-8324-A60D14304657}"/>
              </a:ext>
            </a:extLst>
          </p:cNvPr>
          <p:cNvSpPr txBox="1"/>
          <p:nvPr/>
        </p:nvSpPr>
        <p:spPr>
          <a:xfrm>
            <a:off x="8804365" y="923109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84F3001-D204-428A-B278-A0F5CCB127A6}"/>
              </a:ext>
            </a:extLst>
          </p:cNvPr>
          <p:cNvCxnSpPr>
            <a:cxnSpLocks/>
          </p:cNvCxnSpPr>
          <p:nvPr/>
        </p:nvCxnSpPr>
        <p:spPr>
          <a:xfrm flipH="1">
            <a:off x="4598126" y="1227871"/>
            <a:ext cx="807603" cy="53126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0BD511-0305-447F-BC26-AB8FAA536071}"/>
              </a:ext>
            </a:extLst>
          </p:cNvPr>
          <p:cNvCxnSpPr>
            <a:cxnSpLocks/>
          </p:cNvCxnSpPr>
          <p:nvPr/>
        </p:nvCxnSpPr>
        <p:spPr>
          <a:xfrm>
            <a:off x="5688991" y="1227871"/>
            <a:ext cx="798895" cy="43546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D5CAE229-F246-42CF-8F6E-6E81FDD3CD14}"/>
              </a:ext>
            </a:extLst>
          </p:cNvPr>
          <p:cNvSpPr/>
          <p:nvPr/>
        </p:nvSpPr>
        <p:spPr>
          <a:xfrm>
            <a:off x="4000441" y="1750422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a</a:t>
            </a:r>
            <a:r>
              <a:rPr lang="en-US" dirty="0" err="1"/>
              <a:t>S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B2B85E-9E59-4D54-9A1C-24707F8CC865}"/>
              </a:ext>
            </a:extLst>
          </p:cNvPr>
          <p:cNvSpPr/>
          <p:nvPr/>
        </p:nvSpPr>
        <p:spPr>
          <a:xfrm>
            <a:off x="6420278" y="1733006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</a:t>
            </a:r>
            <a:r>
              <a:rPr lang="en-US" dirty="0"/>
              <a:t>B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4AF4CC1-4954-4D1C-A02E-6CDF67B51D3E}"/>
              </a:ext>
            </a:extLst>
          </p:cNvPr>
          <p:cNvCxnSpPr>
            <a:stCxn id="11" idx="2"/>
          </p:cNvCxnSpPr>
          <p:nvPr/>
        </p:nvCxnSpPr>
        <p:spPr>
          <a:xfrm flipH="1">
            <a:off x="6096000" y="2046515"/>
            <a:ext cx="825021" cy="60959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F1DA1DD-45A7-4C9B-A839-1C6E69A85D79}"/>
              </a:ext>
            </a:extLst>
          </p:cNvPr>
          <p:cNvCxnSpPr>
            <a:stCxn id="11" idx="2"/>
          </p:cNvCxnSpPr>
          <p:nvPr/>
        </p:nvCxnSpPr>
        <p:spPr>
          <a:xfrm>
            <a:off x="6921021" y="2046515"/>
            <a:ext cx="1056030" cy="52251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12E6B40-CDEE-4530-89E1-65E1168F1135}"/>
              </a:ext>
            </a:extLst>
          </p:cNvPr>
          <p:cNvSpPr/>
          <p:nvPr/>
        </p:nvSpPr>
        <p:spPr>
          <a:xfrm>
            <a:off x="5233851" y="923109"/>
            <a:ext cx="670560" cy="304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570E986-9DBF-47E2-A583-DA5523E28AF2}"/>
              </a:ext>
            </a:extLst>
          </p:cNvPr>
          <p:cNvSpPr/>
          <p:nvPr/>
        </p:nvSpPr>
        <p:spPr>
          <a:xfrm>
            <a:off x="5620351" y="2656114"/>
            <a:ext cx="988423" cy="4093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b</a:t>
            </a:r>
            <a:r>
              <a:rPr lang="en-US" dirty="0" err="1">
                <a:solidFill>
                  <a:schemeClr val="tx1"/>
                </a:solidFill>
              </a:rPr>
              <a:t>A</a:t>
            </a:r>
            <a:r>
              <a:rPr lang="en-US" dirty="0" err="1"/>
              <a:t>aB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90CDBC-8C3D-4F77-9BA4-E5D871876E99}"/>
              </a:ext>
            </a:extLst>
          </p:cNvPr>
          <p:cNvSpPr/>
          <p:nvPr/>
        </p:nvSpPr>
        <p:spPr>
          <a:xfrm>
            <a:off x="7646126" y="2656114"/>
            <a:ext cx="1056030" cy="4093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aB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AA0415-688F-4D09-9942-9E3D4CA3AB60}"/>
              </a:ext>
            </a:extLst>
          </p:cNvPr>
          <p:cNvSpPr/>
          <p:nvPr/>
        </p:nvSpPr>
        <p:spPr>
          <a:xfrm>
            <a:off x="4511040" y="3696788"/>
            <a:ext cx="1001486" cy="391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bbAaaB</a:t>
            </a:r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6279AFE-3224-4099-8298-9D4D1A3509B2}"/>
              </a:ext>
            </a:extLst>
          </p:cNvPr>
          <p:cNvCxnSpPr>
            <a:stCxn id="14" idx="2"/>
            <a:endCxn id="2" idx="0"/>
          </p:cNvCxnSpPr>
          <p:nvPr/>
        </p:nvCxnSpPr>
        <p:spPr>
          <a:xfrm flipH="1">
            <a:off x="5011783" y="3065416"/>
            <a:ext cx="1102780" cy="63137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19E8707-CF3A-4EA6-9ABF-31A2A7DCFD7D}"/>
              </a:ext>
            </a:extLst>
          </p:cNvPr>
          <p:cNvCxnSpPr>
            <a:stCxn id="14" idx="2"/>
          </p:cNvCxnSpPr>
          <p:nvPr/>
        </p:nvCxnSpPr>
        <p:spPr>
          <a:xfrm>
            <a:off x="6114563" y="3065416"/>
            <a:ext cx="1059123" cy="63137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746791AF-8514-4867-94BE-7E1E486308D3}"/>
              </a:ext>
            </a:extLst>
          </p:cNvPr>
          <p:cNvSpPr/>
          <p:nvPr/>
        </p:nvSpPr>
        <p:spPr>
          <a:xfrm>
            <a:off x="6644124" y="3696788"/>
            <a:ext cx="1215362" cy="391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</a:t>
            </a:r>
            <a:r>
              <a:rPr lang="en-US" dirty="0" err="1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663EBDB-7E4F-4400-A15C-8B9C615F5A37}"/>
              </a:ext>
            </a:extLst>
          </p:cNvPr>
          <p:cNvSpPr/>
          <p:nvPr/>
        </p:nvSpPr>
        <p:spPr>
          <a:xfrm>
            <a:off x="5880205" y="4872446"/>
            <a:ext cx="1215362" cy="391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</a:t>
            </a:r>
            <a:r>
              <a:rPr lang="en-US" dirty="0" err="1">
                <a:solidFill>
                  <a:schemeClr val="tx1"/>
                </a:solidFill>
              </a:rPr>
              <a:t>bB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FAF6BBC-BD1D-47AD-A0EF-459444FAD2E0}"/>
              </a:ext>
            </a:extLst>
          </p:cNvPr>
          <p:cNvCxnSpPr>
            <a:stCxn id="21" idx="2"/>
            <a:endCxn id="16" idx="0"/>
          </p:cNvCxnSpPr>
          <p:nvPr/>
        </p:nvCxnSpPr>
        <p:spPr>
          <a:xfrm flipH="1">
            <a:off x="6487886" y="4088674"/>
            <a:ext cx="763919" cy="78377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EE545D9-A0DC-4BB8-871D-CA68D7E28DEA}"/>
              </a:ext>
            </a:extLst>
          </p:cNvPr>
          <p:cNvCxnSpPr>
            <a:stCxn id="21" idx="2"/>
          </p:cNvCxnSpPr>
          <p:nvPr/>
        </p:nvCxnSpPr>
        <p:spPr>
          <a:xfrm>
            <a:off x="7251805" y="4088674"/>
            <a:ext cx="922336" cy="78377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32DDF28A-B445-465E-B9E5-9119678CC68C}"/>
              </a:ext>
            </a:extLst>
          </p:cNvPr>
          <p:cNvSpPr/>
          <p:nvPr/>
        </p:nvSpPr>
        <p:spPr>
          <a:xfrm>
            <a:off x="7657012" y="4872446"/>
            <a:ext cx="1215362" cy="391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</a:t>
            </a:r>
            <a:r>
              <a:rPr lang="en-US" dirty="0" err="1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E5DF06D-3EDF-4E23-90E7-515D37B3423A}"/>
              </a:ext>
            </a:extLst>
          </p:cNvPr>
          <p:cNvSpPr txBox="1"/>
          <p:nvPr/>
        </p:nvSpPr>
        <p:spPr>
          <a:xfrm>
            <a:off x="3870960" y="1419497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3907103-7EF5-424C-9752-3A83B4E36D58}"/>
              </a:ext>
            </a:extLst>
          </p:cNvPr>
          <p:cNvSpPr txBox="1"/>
          <p:nvPr/>
        </p:nvSpPr>
        <p:spPr>
          <a:xfrm>
            <a:off x="8015094" y="2240242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D3EF795-2094-4000-AA90-CEB5522FA1B8}"/>
              </a:ext>
            </a:extLst>
          </p:cNvPr>
          <p:cNvSpPr txBox="1"/>
          <p:nvPr/>
        </p:nvSpPr>
        <p:spPr>
          <a:xfrm>
            <a:off x="5367687" y="2253735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8D653FD-4290-4CCF-88F9-7F6F1CA019FB}"/>
              </a:ext>
            </a:extLst>
          </p:cNvPr>
          <p:cNvSpPr txBox="1"/>
          <p:nvPr/>
        </p:nvSpPr>
        <p:spPr>
          <a:xfrm>
            <a:off x="4226864" y="3284658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53C8701-89DA-4A30-A6A6-94A3480E5B24}"/>
              </a:ext>
            </a:extLst>
          </p:cNvPr>
          <p:cNvSpPr txBox="1"/>
          <p:nvPr/>
        </p:nvSpPr>
        <p:spPr>
          <a:xfrm>
            <a:off x="7173686" y="3367257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12DF6BC-26CA-4FB8-A37C-71D5F578960F}"/>
              </a:ext>
            </a:extLst>
          </p:cNvPr>
          <p:cNvSpPr txBox="1"/>
          <p:nvPr/>
        </p:nvSpPr>
        <p:spPr>
          <a:xfrm>
            <a:off x="5880205" y="4415246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D62AD91-FBC2-4846-8372-8E2EF38FEF74}"/>
              </a:ext>
            </a:extLst>
          </p:cNvPr>
          <p:cNvSpPr txBox="1"/>
          <p:nvPr/>
        </p:nvSpPr>
        <p:spPr>
          <a:xfrm>
            <a:off x="8131744" y="4415246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6A7D7DD-66B1-4C71-BC25-B1EEA5475D18}"/>
              </a:ext>
            </a:extLst>
          </p:cNvPr>
          <p:cNvSpPr txBox="1"/>
          <p:nvPr/>
        </p:nvSpPr>
        <p:spPr>
          <a:xfrm>
            <a:off x="4784166" y="11684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00266DE-12B5-46F5-8A0A-652A89A1C402}"/>
              </a:ext>
            </a:extLst>
          </p:cNvPr>
          <p:cNvSpPr txBox="1"/>
          <p:nvPr/>
        </p:nvSpPr>
        <p:spPr>
          <a:xfrm>
            <a:off x="6133994" y="118503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4AE7A21-3CE0-4954-B86F-59582EF5E529}"/>
              </a:ext>
            </a:extLst>
          </p:cNvPr>
          <p:cNvSpPr txBox="1"/>
          <p:nvPr/>
        </p:nvSpPr>
        <p:spPr>
          <a:xfrm>
            <a:off x="7543544" y="21107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594A77B-EBE3-44B6-BF51-4A05B117B22F}"/>
              </a:ext>
            </a:extLst>
          </p:cNvPr>
          <p:cNvSpPr txBox="1"/>
          <p:nvPr/>
        </p:nvSpPr>
        <p:spPr>
          <a:xfrm>
            <a:off x="6114562" y="21658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C231392-2086-4E2F-BD85-BB8F8D71756B}"/>
              </a:ext>
            </a:extLst>
          </p:cNvPr>
          <p:cNvSpPr txBox="1"/>
          <p:nvPr/>
        </p:nvSpPr>
        <p:spPr>
          <a:xfrm>
            <a:off x="5262448" y="30999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BB4CAB6-26D3-4FAA-9865-99E4DD18E982}"/>
              </a:ext>
            </a:extLst>
          </p:cNvPr>
          <p:cNvSpPr txBox="1"/>
          <p:nvPr/>
        </p:nvSpPr>
        <p:spPr>
          <a:xfrm>
            <a:off x="6722489" y="31525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1C5CB97-81ED-4787-A5F9-8B7A9D8F6B75}"/>
              </a:ext>
            </a:extLst>
          </p:cNvPr>
          <p:cNvSpPr txBox="1"/>
          <p:nvPr/>
        </p:nvSpPr>
        <p:spPr>
          <a:xfrm>
            <a:off x="6568160" y="42636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57E30B6-876E-4C23-87F0-EF3836DA1AB1}"/>
              </a:ext>
            </a:extLst>
          </p:cNvPr>
          <p:cNvSpPr txBox="1"/>
          <p:nvPr/>
        </p:nvSpPr>
        <p:spPr>
          <a:xfrm>
            <a:off x="7678500" y="422661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769E723-4E54-4B96-AF76-EFE542188FD3}"/>
              </a:ext>
            </a:extLst>
          </p:cNvPr>
          <p:cNvSpPr/>
          <p:nvPr/>
        </p:nvSpPr>
        <p:spPr>
          <a:xfrm>
            <a:off x="457200" y="119743"/>
            <a:ext cx="2760617" cy="468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Example Grammar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963DB0B-8870-44F4-9771-0B026857ADFD}"/>
              </a:ext>
            </a:extLst>
          </p:cNvPr>
          <p:cNvSpPr txBox="1"/>
          <p:nvPr/>
        </p:nvSpPr>
        <p:spPr>
          <a:xfrm>
            <a:off x="669320" y="923109"/>
            <a:ext cx="30168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5</a:t>
            </a:r>
          </a:p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726047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C03E9D-6CCB-4B1D-AA6E-B9EE1F5313A4}"/>
                  </a:ext>
                </a:extLst>
              </p:cNvPr>
              <p:cNvSpPr txBox="1"/>
              <p:nvPr/>
            </p:nvSpPr>
            <p:spPr>
              <a:xfrm>
                <a:off x="317863" y="703108"/>
                <a:ext cx="2760617" cy="21318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𝑺</m:t>
                      </m:r>
                      <m:r>
                        <a:rPr lang="en-US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→  </m:t>
                      </m:r>
                      <m:r>
                        <a:rPr lang="en-US" sz="18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𝒂𝑺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𝑺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𝑨𝑩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𝒃𝑨𝒂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𝑩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𝒃𝑩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𝑩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𝒃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C03E9D-6CCB-4B1D-AA6E-B9EE1F5313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863" y="703108"/>
                <a:ext cx="2760617" cy="21318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17E818A6-0BBE-4138-8324-A60D14304657}"/>
              </a:ext>
            </a:extLst>
          </p:cNvPr>
          <p:cNvSpPr txBox="1"/>
          <p:nvPr/>
        </p:nvSpPr>
        <p:spPr>
          <a:xfrm>
            <a:off x="8804365" y="923109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84F3001-D204-428A-B278-A0F5CCB127A6}"/>
              </a:ext>
            </a:extLst>
          </p:cNvPr>
          <p:cNvCxnSpPr>
            <a:cxnSpLocks/>
          </p:cNvCxnSpPr>
          <p:nvPr/>
        </p:nvCxnSpPr>
        <p:spPr>
          <a:xfrm flipH="1">
            <a:off x="4598126" y="1227871"/>
            <a:ext cx="807603" cy="53126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0BD511-0305-447F-BC26-AB8FAA536071}"/>
              </a:ext>
            </a:extLst>
          </p:cNvPr>
          <p:cNvCxnSpPr>
            <a:cxnSpLocks/>
          </p:cNvCxnSpPr>
          <p:nvPr/>
        </p:nvCxnSpPr>
        <p:spPr>
          <a:xfrm>
            <a:off x="5688991" y="1227871"/>
            <a:ext cx="798895" cy="435466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D5CAE229-F246-42CF-8F6E-6E81FDD3CD14}"/>
              </a:ext>
            </a:extLst>
          </p:cNvPr>
          <p:cNvSpPr/>
          <p:nvPr/>
        </p:nvSpPr>
        <p:spPr>
          <a:xfrm>
            <a:off x="4000441" y="1750422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a</a:t>
            </a:r>
            <a:r>
              <a:rPr lang="en-US" dirty="0" err="1"/>
              <a:t>S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B2B85E-9E59-4D54-9A1C-24707F8CC865}"/>
              </a:ext>
            </a:extLst>
          </p:cNvPr>
          <p:cNvSpPr/>
          <p:nvPr/>
        </p:nvSpPr>
        <p:spPr>
          <a:xfrm>
            <a:off x="6420278" y="1733006"/>
            <a:ext cx="1001486" cy="31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</a:t>
            </a:r>
            <a:r>
              <a:rPr lang="en-US" dirty="0"/>
              <a:t>B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4AF4CC1-4954-4D1C-A02E-6CDF67B51D3E}"/>
              </a:ext>
            </a:extLst>
          </p:cNvPr>
          <p:cNvCxnSpPr>
            <a:stCxn id="11" idx="2"/>
          </p:cNvCxnSpPr>
          <p:nvPr/>
        </p:nvCxnSpPr>
        <p:spPr>
          <a:xfrm flipH="1">
            <a:off x="6096000" y="2046515"/>
            <a:ext cx="825021" cy="609599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F1DA1DD-45A7-4C9B-A839-1C6E69A85D79}"/>
              </a:ext>
            </a:extLst>
          </p:cNvPr>
          <p:cNvCxnSpPr>
            <a:stCxn id="11" idx="2"/>
          </p:cNvCxnSpPr>
          <p:nvPr/>
        </p:nvCxnSpPr>
        <p:spPr>
          <a:xfrm>
            <a:off x="6921021" y="2046515"/>
            <a:ext cx="1056030" cy="52251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12E6B40-CDEE-4530-89E1-65E1168F1135}"/>
              </a:ext>
            </a:extLst>
          </p:cNvPr>
          <p:cNvSpPr/>
          <p:nvPr/>
        </p:nvSpPr>
        <p:spPr>
          <a:xfrm>
            <a:off x="5233851" y="923109"/>
            <a:ext cx="670560" cy="304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570E986-9DBF-47E2-A583-DA5523E28AF2}"/>
              </a:ext>
            </a:extLst>
          </p:cNvPr>
          <p:cNvSpPr/>
          <p:nvPr/>
        </p:nvSpPr>
        <p:spPr>
          <a:xfrm>
            <a:off x="5620351" y="2656114"/>
            <a:ext cx="988423" cy="4093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b</a:t>
            </a:r>
            <a:r>
              <a:rPr lang="en-US" dirty="0" err="1">
                <a:solidFill>
                  <a:schemeClr val="tx1"/>
                </a:solidFill>
              </a:rPr>
              <a:t>A</a:t>
            </a:r>
            <a:r>
              <a:rPr lang="en-US" dirty="0" err="1"/>
              <a:t>aB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90CDBC-8C3D-4F77-9BA4-E5D871876E99}"/>
              </a:ext>
            </a:extLst>
          </p:cNvPr>
          <p:cNvSpPr/>
          <p:nvPr/>
        </p:nvSpPr>
        <p:spPr>
          <a:xfrm>
            <a:off x="7646126" y="2656114"/>
            <a:ext cx="1056030" cy="4093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aB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AA0415-688F-4D09-9942-9E3D4CA3AB60}"/>
              </a:ext>
            </a:extLst>
          </p:cNvPr>
          <p:cNvSpPr/>
          <p:nvPr/>
        </p:nvSpPr>
        <p:spPr>
          <a:xfrm>
            <a:off x="4511040" y="3696788"/>
            <a:ext cx="1001486" cy="391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bbAaaB</a:t>
            </a:r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6279AFE-3224-4099-8298-9D4D1A3509B2}"/>
              </a:ext>
            </a:extLst>
          </p:cNvPr>
          <p:cNvCxnSpPr>
            <a:stCxn id="14" idx="2"/>
            <a:endCxn id="2" idx="0"/>
          </p:cNvCxnSpPr>
          <p:nvPr/>
        </p:nvCxnSpPr>
        <p:spPr>
          <a:xfrm flipH="1">
            <a:off x="5011783" y="3065416"/>
            <a:ext cx="1102780" cy="63137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19E8707-CF3A-4EA6-9ABF-31A2A7DCFD7D}"/>
              </a:ext>
            </a:extLst>
          </p:cNvPr>
          <p:cNvCxnSpPr>
            <a:stCxn id="14" idx="2"/>
          </p:cNvCxnSpPr>
          <p:nvPr/>
        </p:nvCxnSpPr>
        <p:spPr>
          <a:xfrm>
            <a:off x="6114563" y="3065416"/>
            <a:ext cx="1059123" cy="631372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746791AF-8514-4867-94BE-7E1E486308D3}"/>
              </a:ext>
            </a:extLst>
          </p:cNvPr>
          <p:cNvSpPr/>
          <p:nvPr/>
        </p:nvSpPr>
        <p:spPr>
          <a:xfrm>
            <a:off x="6644124" y="3696788"/>
            <a:ext cx="1215362" cy="391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</a:t>
            </a:r>
            <a:r>
              <a:rPr lang="en-US" dirty="0" err="1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663EBDB-7E4F-4400-A15C-8B9C615F5A37}"/>
              </a:ext>
            </a:extLst>
          </p:cNvPr>
          <p:cNvSpPr/>
          <p:nvPr/>
        </p:nvSpPr>
        <p:spPr>
          <a:xfrm>
            <a:off x="5880205" y="4872446"/>
            <a:ext cx="1215362" cy="391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</a:t>
            </a:r>
            <a:r>
              <a:rPr lang="en-US" dirty="0" err="1">
                <a:solidFill>
                  <a:schemeClr val="bg1"/>
                </a:solidFill>
              </a:rPr>
              <a:t>bB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FAF6BBC-BD1D-47AD-A0EF-459444FAD2E0}"/>
              </a:ext>
            </a:extLst>
          </p:cNvPr>
          <p:cNvCxnSpPr>
            <a:stCxn id="21" idx="2"/>
            <a:endCxn id="16" idx="0"/>
          </p:cNvCxnSpPr>
          <p:nvPr/>
        </p:nvCxnSpPr>
        <p:spPr>
          <a:xfrm flipH="1">
            <a:off x="6487886" y="4088674"/>
            <a:ext cx="763919" cy="78377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EE545D9-A0DC-4BB8-871D-CA68D7E28DEA}"/>
              </a:ext>
            </a:extLst>
          </p:cNvPr>
          <p:cNvCxnSpPr>
            <a:stCxn id="21" idx="2"/>
          </p:cNvCxnSpPr>
          <p:nvPr/>
        </p:nvCxnSpPr>
        <p:spPr>
          <a:xfrm>
            <a:off x="7251805" y="4088674"/>
            <a:ext cx="922336" cy="783772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32DDF28A-B445-465E-B9E5-9119678CC68C}"/>
              </a:ext>
            </a:extLst>
          </p:cNvPr>
          <p:cNvSpPr/>
          <p:nvPr/>
        </p:nvSpPr>
        <p:spPr>
          <a:xfrm>
            <a:off x="7657012" y="4872446"/>
            <a:ext cx="1215362" cy="391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baa</a:t>
            </a:r>
            <a:r>
              <a:rPr lang="en-US" dirty="0" err="1">
                <a:solidFill>
                  <a:schemeClr val="bg1"/>
                </a:solidFill>
              </a:rPr>
              <a:t>b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E5DF06D-3EDF-4E23-90E7-515D37B3423A}"/>
              </a:ext>
            </a:extLst>
          </p:cNvPr>
          <p:cNvSpPr txBox="1"/>
          <p:nvPr/>
        </p:nvSpPr>
        <p:spPr>
          <a:xfrm>
            <a:off x="3870960" y="1419497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3907103-7EF5-424C-9752-3A83B4E36D58}"/>
              </a:ext>
            </a:extLst>
          </p:cNvPr>
          <p:cNvSpPr txBox="1"/>
          <p:nvPr/>
        </p:nvSpPr>
        <p:spPr>
          <a:xfrm>
            <a:off x="8015094" y="2240242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D3EF795-2094-4000-AA90-CEB5522FA1B8}"/>
              </a:ext>
            </a:extLst>
          </p:cNvPr>
          <p:cNvSpPr txBox="1"/>
          <p:nvPr/>
        </p:nvSpPr>
        <p:spPr>
          <a:xfrm>
            <a:off x="5367687" y="2253735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8D653FD-4290-4CCF-88F9-7F6F1CA019FB}"/>
              </a:ext>
            </a:extLst>
          </p:cNvPr>
          <p:cNvSpPr txBox="1"/>
          <p:nvPr/>
        </p:nvSpPr>
        <p:spPr>
          <a:xfrm>
            <a:off x="4226864" y="3284658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53C8701-89DA-4A30-A6A6-94A3480E5B24}"/>
              </a:ext>
            </a:extLst>
          </p:cNvPr>
          <p:cNvSpPr txBox="1"/>
          <p:nvPr/>
        </p:nvSpPr>
        <p:spPr>
          <a:xfrm>
            <a:off x="7173686" y="3367257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12DF6BC-26CA-4FB8-A37C-71D5F578960F}"/>
              </a:ext>
            </a:extLst>
          </p:cNvPr>
          <p:cNvSpPr txBox="1"/>
          <p:nvPr/>
        </p:nvSpPr>
        <p:spPr>
          <a:xfrm>
            <a:off x="5880205" y="4415246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D62AD91-FBC2-4846-8372-8E2EF38FEF74}"/>
              </a:ext>
            </a:extLst>
          </p:cNvPr>
          <p:cNvSpPr txBox="1"/>
          <p:nvPr/>
        </p:nvSpPr>
        <p:spPr>
          <a:xfrm>
            <a:off x="8131744" y="4415246"/>
            <a:ext cx="11408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baab</a:t>
            </a:r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6A7D7DD-66B1-4C71-BC25-B1EEA5475D18}"/>
              </a:ext>
            </a:extLst>
          </p:cNvPr>
          <p:cNvSpPr txBox="1"/>
          <p:nvPr/>
        </p:nvSpPr>
        <p:spPr>
          <a:xfrm>
            <a:off x="4784166" y="11684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00266DE-12B5-46F5-8A0A-652A89A1C402}"/>
              </a:ext>
            </a:extLst>
          </p:cNvPr>
          <p:cNvSpPr txBox="1"/>
          <p:nvPr/>
        </p:nvSpPr>
        <p:spPr>
          <a:xfrm>
            <a:off x="6133994" y="118503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4AE7A21-3CE0-4954-B86F-59582EF5E529}"/>
              </a:ext>
            </a:extLst>
          </p:cNvPr>
          <p:cNvSpPr txBox="1"/>
          <p:nvPr/>
        </p:nvSpPr>
        <p:spPr>
          <a:xfrm>
            <a:off x="7543544" y="21107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594A77B-EBE3-44B6-BF51-4A05B117B22F}"/>
              </a:ext>
            </a:extLst>
          </p:cNvPr>
          <p:cNvSpPr txBox="1"/>
          <p:nvPr/>
        </p:nvSpPr>
        <p:spPr>
          <a:xfrm>
            <a:off x="6114562" y="21658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C231392-2086-4E2F-BD85-BB8F8D71756B}"/>
              </a:ext>
            </a:extLst>
          </p:cNvPr>
          <p:cNvSpPr txBox="1"/>
          <p:nvPr/>
        </p:nvSpPr>
        <p:spPr>
          <a:xfrm>
            <a:off x="5262448" y="30999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BB4CAB6-26D3-4FAA-9865-99E4DD18E982}"/>
              </a:ext>
            </a:extLst>
          </p:cNvPr>
          <p:cNvSpPr txBox="1"/>
          <p:nvPr/>
        </p:nvSpPr>
        <p:spPr>
          <a:xfrm>
            <a:off x="6722489" y="31525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1C5CB97-81ED-4787-A5F9-8B7A9D8F6B75}"/>
              </a:ext>
            </a:extLst>
          </p:cNvPr>
          <p:cNvSpPr txBox="1"/>
          <p:nvPr/>
        </p:nvSpPr>
        <p:spPr>
          <a:xfrm>
            <a:off x="6568160" y="42636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57E30B6-876E-4C23-87F0-EF3836DA1AB1}"/>
              </a:ext>
            </a:extLst>
          </p:cNvPr>
          <p:cNvSpPr txBox="1"/>
          <p:nvPr/>
        </p:nvSpPr>
        <p:spPr>
          <a:xfrm>
            <a:off x="7678500" y="422661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769E723-4E54-4B96-AF76-EFE542188FD3}"/>
              </a:ext>
            </a:extLst>
          </p:cNvPr>
          <p:cNvSpPr/>
          <p:nvPr/>
        </p:nvSpPr>
        <p:spPr>
          <a:xfrm>
            <a:off x="457200" y="119743"/>
            <a:ext cx="2760617" cy="468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Example Grammar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963DB0B-8870-44F4-9771-0B026857ADFD}"/>
              </a:ext>
            </a:extLst>
          </p:cNvPr>
          <p:cNvSpPr txBox="1"/>
          <p:nvPr/>
        </p:nvSpPr>
        <p:spPr>
          <a:xfrm>
            <a:off x="669320" y="780873"/>
            <a:ext cx="30168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  <a:p>
            <a:r>
              <a:rPr lang="en-US" dirty="0"/>
              <a:t>2</a:t>
            </a:r>
          </a:p>
          <a:p>
            <a:r>
              <a:rPr lang="en-US" dirty="0"/>
              <a:t>3</a:t>
            </a:r>
          </a:p>
          <a:p>
            <a:r>
              <a:rPr lang="en-US" dirty="0"/>
              <a:t>4</a:t>
            </a:r>
          </a:p>
          <a:p>
            <a:r>
              <a:rPr lang="en-US" dirty="0"/>
              <a:t>5</a:t>
            </a:r>
          </a:p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918675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227</Words>
  <Application>Microsoft Office PowerPoint</Application>
  <PresentationFormat>Widescreen</PresentationFormat>
  <Paragraphs>147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Top-down breadth-first Parse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Gur</dc:creator>
  <cp:lastModifiedBy>Gur</cp:lastModifiedBy>
  <cp:revision>17</cp:revision>
  <dcterms:created xsi:type="dcterms:W3CDTF">2020-11-15T01:09:30Z</dcterms:created>
  <dcterms:modified xsi:type="dcterms:W3CDTF">2020-11-15T02:40:08Z</dcterms:modified>
</cp:coreProperties>
</file>