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9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78282-660A-48A4-8EC1-C322F86D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EE91D-9EC5-4D9B-84DD-BE1DF7111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457C2-C862-4EBE-AB19-47F9CAC7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742B0-CEEA-47FA-B4AC-FC83C4C7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53DCA-8433-4FE9-89A9-8FF2438E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3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5A78B-06FF-46BF-BB5A-C4EFF4B98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A81D7-9A70-457C-9F0C-48C5C3755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22576-5BBA-4707-B6F2-60795D1F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00E2F-6E10-46C9-A40D-DAD32B57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D6ABF-60E2-4807-8A32-6EC7F989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1237CA-5DBF-4907-B0AE-EFEA0A82C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327CF-DE06-489D-82E2-44909B504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1B720-275A-4D51-823C-2A9DB335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5B2A-5EAD-4F42-99A4-0AD05CC55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700C5-EDFC-4640-9E00-2900A6F6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9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5863-9A1E-41F1-B8FD-DB1C1B9D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4354-9C5A-4A45-967C-E598EEFBB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DFD90-F7C4-4E3B-A393-D3C72E3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1224A-6D6B-4801-A05F-32F86E21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770AC-6F4A-4D60-B4E9-D8531D1E7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9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14020-DDE6-4796-A6B4-2FC121E9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CF17F-2708-4DF7-A336-4E00F1119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43CF9-0916-4B06-9DD5-5515A9AA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910BF-815A-4F31-840D-F77FD8C5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30131-E8E9-4AAF-9E56-4F7466502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1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42E6-7F13-4F2B-9AC9-DD70B0CB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46F44-3860-4B2B-95BB-C8CFF01CE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D5D47-0093-4C76-8A07-8F6E0EC86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F88AE-D44B-4CEC-826B-9F36DDEB9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8F486-2D28-4F5B-8A21-09C964DC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3B6F2-69EB-4D7F-B016-C8BE2A63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7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88560-D1B6-4660-B4E5-23830481C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13182-7A17-4BE5-8605-E1754EC82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E9085-0543-4E88-B36E-A847A265A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FCEB8-B6D6-48B2-A5CB-2AC06243F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4F008D-FA4C-4FEB-B4C6-AE59F840A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D7A9CC-2973-484C-A385-22F71915A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BDDA5C-5D06-4A24-9855-05DB8098C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A0452F-456F-420E-AED3-E8B78E33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7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F8FFD-130D-44D1-9183-37D2A596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B6EBC-C372-48EE-A449-9D0598DF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66246-37A8-4B9C-A9B9-23FE9FE4C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C1A0A-463E-47F0-B24B-16B30013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9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5092BE-CDB2-4BEC-AC07-B0E2F1F99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3A427D-A73F-4D5B-9DE9-137CABB7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E68C9-0F04-43B2-848C-22F9F4599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1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678FF-51BA-4956-810B-142C8B64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E7D70-0003-4A9D-BB12-5EB9D80D8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7D2EF-0D66-42CE-A22B-E0F0A1CFD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E76BE-141C-470E-BBDE-E4CF231DF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B5A44-5D89-4ECC-A60A-3B415A4C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81ABD-9113-4949-90A6-2A156615F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1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972A-8473-47C8-8A7E-5D7CBC80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9A76B-374D-4163-92E1-7D24988D0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68DDE-2BF5-4C74-9467-CD573F807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E6C5E-F100-4C24-9660-3A305EE3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4F77F-9272-49D8-9DDD-E73E20E76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16B29-0A0A-4D5E-87DD-98614EF8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6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5EC08D-3142-43D5-8277-DB8309D1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33B1C-567D-428F-9FE0-27931A360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C5D35-66C9-4332-BA14-58FF704B6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2196A-1B42-4C7B-9680-C7B8B095187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8FFCB-2BFF-4AA5-A623-D281B0132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A2FB0-74AA-4F01-A2DD-3147B2A2B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9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27812-37CD-473A-BF32-21542D401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Bottom-Up breadth-first Parse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852F8-6C6D-402B-8078-44A929FEC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3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𝒂𝑺</m:t>
                      </m:r>
                    </m:oMath>
                  </m:oMathPara>
                </a14:m>
                <a:endParaRPr lang="en-US" sz="1800" b="1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𝒃𝑨𝒂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7E818A6-0BBE-4138-8324-A60D14304657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DB3784-3A2F-4B08-B6CB-CCBE0F38B1DA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744389-80A5-4306-805B-41749755F1C6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2CC5A-A49C-4327-B1C5-2BB42315FEA7}"/>
              </a:ext>
            </a:extLst>
          </p:cNvPr>
          <p:cNvSpPr/>
          <p:nvPr/>
        </p:nvSpPr>
        <p:spPr>
          <a:xfrm>
            <a:off x="8469085" y="119743"/>
            <a:ext cx="2764971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String to Parse</a:t>
            </a:r>
          </a:p>
        </p:txBody>
      </p:sp>
    </p:spTree>
    <p:extLst>
      <p:ext uri="{BB962C8B-B14F-4D97-AF65-F5344CB8AC3E}">
        <p14:creationId xmlns:p14="http://schemas.microsoft.com/office/powerpoint/2010/main" val="15712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𝒂𝑺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𝒃𝑨𝒂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blipFill>
                <a:blip r:embed="rId2"/>
                <a:stretch>
                  <a:fillRect t="-307" b="-3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3438691" y="1227871"/>
            <a:ext cx="1967040" cy="531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5197822" y="1227871"/>
            <a:ext cx="307458" cy="548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2937948" y="1759131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baaB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4697079" y="1776548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DEDDF1-6671-4793-9389-CE7355713472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BAAD66-4BE2-4292-A8C8-2DCCAFDB4DA9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9490E-CD89-441B-960B-45A88741184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CCF9F5-67BE-4DA8-A2FA-210F36122A24}"/>
              </a:ext>
            </a:extLst>
          </p:cNvPr>
          <p:cNvSpPr txBox="1"/>
          <p:nvPr/>
        </p:nvSpPr>
        <p:spPr>
          <a:xfrm>
            <a:off x="4340510" y="11502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865E-7312-476C-B670-B9515021EBA9}"/>
              </a:ext>
            </a:extLst>
          </p:cNvPr>
          <p:cNvSpPr txBox="1"/>
          <p:nvPr/>
        </p:nvSpPr>
        <p:spPr>
          <a:xfrm>
            <a:off x="5111931" y="12452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803076-614F-4858-BF8B-A6310A415C75}"/>
              </a:ext>
            </a:extLst>
          </p:cNvPr>
          <p:cNvSpPr/>
          <p:nvPr/>
        </p:nvSpPr>
        <p:spPr>
          <a:xfrm>
            <a:off x="6153336" y="177654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E257DA-1278-4FFA-ADDF-0CDA92830AA9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698565" y="1227871"/>
            <a:ext cx="955514" cy="548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8CEA6E6-7EC6-4C24-971B-9186C2A3CB56}"/>
              </a:ext>
            </a:extLst>
          </p:cNvPr>
          <p:cNvSpPr/>
          <p:nvPr/>
        </p:nvSpPr>
        <p:spPr>
          <a:xfrm>
            <a:off x="8112033" y="170684"/>
            <a:ext cx="2764971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String to Parse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109EBC-8661-4446-85A7-122A4C75F10D}"/>
              </a:ext>
            </a:extLst>
          </p:cNvPr>
          <p:cNvSpPr/>
          <p:nvPr/>
        </p:nvSpPr>
        <p:spPr>
          <a:xfrm>
            <a:off x="7609593" y="177654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75D33F3-4F8B-44FA-BD82-57D6A736FCF4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784456" y="1245288"/>
            <a:ext cx="2325880" cy="531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6B1101D-7A2E-4A5E-88B9-0D7060BAADCD}"/>
              </a:ext>
            </a:extLst>
          </p:cNvPr>
          <p:cNvSpPr txBox="1"/>
          <p:nvPr/>
        </p:nvSpPr>
        <p:spPr>
          <a:xfrm>
            <a:off x="7164862" y="12898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2BECB-AC74-4479-A210-943EAD4F2B24}"/>
              </a:ext>
            </a:extLst>
          </p:cNvPr>
          <p:cNvSpPr txBox="1"/>
          <p:nvPr/>
        </p:nvSpPr>
        <p:spPr>
          <a:xfrm>
            <a:off x="6187367" y="13175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4227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𝒂𝑺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𝒃𝑨𝒂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blipFill>
                <a:blip r:embed="rId2"/>
                <a:stretch>
                  <a:fillRect t="-307" b="-3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3438691" y="1203309"/>
            <a:ext cx="1745473" cy="555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4743051" y="1183307"/>
            <a:ext cx="419916" cy="628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2937948" y="1759131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baaB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4242308" y="181138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DEDDF1-6671-4793-9389-CE7355713472}"/>
              </a:ext>
            </a:extLst>
          </p:cNvPr>
          <p:cNvSpPr/>
          <p:nvPr/>
        </p:nvSpPr>
        <p:spPr>
          <a:xfrm>
            <a:off x="4894094" y="870858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BAAD66-4BE2-4292-A8C8-2DCCAFDB4DA9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9490E-CD89-441B-960B-45A88741184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CCF9F5-67BE-4DA8-A2FA-210F36122A24}"/>
              </a:ext>
            </a:extLst>
          </p:cNvPr>
          <p:cNvSpPr txBox="1"/>
          <p:nvPr/>
        </p:nvSpPr>
        <p:spPr>
          <a:xfrm>
            <a:off x="4340510" y="11502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865E-7312-476C-B670-B9515021EBA9}"/>
              </a:ext>
            </a:extLst>
          </p:cNvPr>
          <p:cNvSpPr txBox="1"/>
          <p:nvPr/>
        </p:nvSpPr>
        <p:spPr>
          <a:xfrm>
            <a:off x="5111931" y="12452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803076-614F-4858-BF8B-A6310A415C75}"/>
              </a:ext>
            </a:extLst>
          </p:cNvPr>
          <p:cNvSpPr/>
          <p:nvPr/>
        </p:nvSpPr>
        <p:spPr>
          <a:xfrm>
            <a:off x="5638935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E257DA-1278-4FFA-ADDF-0CDA92830AA9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197110" y="1217599"/>
            <a:ext cx="942568" cy="586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8CEA6E6-7EC6-4C24-971B-9186C2A3CB56}"/>
              </a:ext>
            </a:extLst>
          </p:cNvPr>
          <p:cNvSpPr/>
          <p:nvPr/>
        </p:nvSpPr>
        <p:spPr>
          <a:xfrm>
            <a:off x="8112033" y="170684"/>
            <a:ext cx="2764971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String to Parse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109EBC-8661-4446-85A7-122A4C75F10D}"/>
              </a:ext>
            </a:extLst>
          </p:cNvPr>
          <p:cNvSpPr/>
          <p:nvPr/>
        </p:nvSpPr>
        <p:spPr>
          <a:xfrm>
            <a:off x="7230868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75D33F3-4F8B-44FA-BD82-57D6A736FCF4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149421" y="1183307"/>
            <a:ext cx="2582190" cy="620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6B1101D-7A2E-4A5E-88B9-0D7060BAADCD}"/>
              </a:ext>
            </a:extLst>
          </p:cNvPr>
          <p:cNvSpPr txBox="1"/>
          <p:nvPr/>
        </p:nvSpPr>
        <p:spPr>
          <a:xfrm>
            <a:off x="7164862" y="12898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2BECB-AC74-4479-A210-943EAD4F2B24}"/>
              </a:ext>
            </a:extLst>
          </p:cNvPr>
          <p:cNvSpPr txBox="1"/>
          <p:nvPr/>
        </p:nvSpPr>
        <p:spPr>
          <a:xfrm>
            <a:off x="5622382" y="1272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626B76-3BB2-4E23-9451-DA6D69A78EC8}"/>
              </a:ext>
            </a:extLst>
          </p:cNvPr>
          <p:cNvSpPr/>
          <p:nvPr/>
        </p:nvSpPr>
        <p:spPr>
          <a:xfrm>
            <a:off x="7609593" y="2757569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BEE631-3F74-43E5-85AB-360F3F0E56E5}"/>
              </a:ext>
            </a:extLst>
          </p:cNvPr>
          <p:cNvSpPr/>
          <p:nvPr/>
        </p:nvSpPr>
        <p:spPr>
          <a:xfrm>
            <a:off x="9068279" y="2757568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B868A5-56FB-4DB2-B011-9BBEF75EC517}"/>
              </a:ext>
            </a:extLst>
          </p:cNvPr>
          <p:cNvSpPr/>
          <p:nvPr/>
        </p:nvSpPr>
        <p:spPr>
          <a:xfrm>
            <a:off x="10376261" y="275756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ECBD9F-CFD7-496F-98D7-B63A1264ADE6}"/>
              </a:ext>
            </a:extLst>
          </p:cNvPr>
          <p:cNvSpPr/>
          <p:nvPr/>
        </p:nvSpPr>
        <p:spPr>
          <a:xfrm>
            <a:off x="5068388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DB8A49-4223-445E-AC56-C0B2D4A3D14A}"/>
              </a:ext>
            </a:extLst>
          </p:cNvPr>
          <p:cNvSpPr/>
          <p:nvPr/>
        </p:nvSpPr>
        <p:spPr>
          <a:xfrm>
            <a:off x="6376370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FE949E-C22D-4043-9AFA-55D7BB33DB37}"/>
              </a:ext>
            </a:extLst>
          </p:cNvPr>
          <p:cNvCxnSpPr>
            <a:cxnSpLocks/>
            <a:stCxn id="11" idx="2"/>
            <a:endCxn id="30" idx="0"/>
          </p:cNvCxnSpPr>
          <p:nvPr/>
        </p:nvCxnSpPr>
        <p:spPr>
          <a:xfrm flipH="1">
            <a:off x="3377965" y="2124891"/>
            <a:ext cx="1365086" cy="63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8C28E62-82AE-44D6-8A25-74DB0BA90EF2}"/>
              </a:ext>
            </a:extLst>
          </p:cNvPr>
          <p:cNvSpPr/>
          <p:nvPr/>
        </p:nvSpPr>
        <p:spPr>
          <a:xfrm>
            <a:off x="2877222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E0A3F0-96EC-4235-936F-3771A5CEA7CF}"/>
              </a:ext>
            </a:extLst>
          </p:cNvPr>
          <p:cNvSpPr txBox="1"/>
          <p:nvPr/>
        </p:nvSpPr>
        <p:spPr>
          <a:xfrm>
            <a:off x="3705813" y="22333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2F36283-2F93-4FF9-8E97-6DF5B158EB99}"/>
              </a:ext>
            </a:extLst>
          </p:cNvPr>
          <p:cNvSpPr/>
          <p:nvPr/>
        </p:nvSpPr>
        <p:spPr>
          <a:xfrm>
            <a:off x="3973302" y="275752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B78DA0-EDC1-42C7-AB18-D8E7A2D99B0A}"/>
              </a:ext>
            </a:extLst>
          </p:cNvPr>
          <p:cNvCxnSpPr>
            <a:stCxn id="10" idx="2"/>
            <a:endCxn id="37" idx="0"/>
          </p:cNvCxnSpPr>
          <p:nvPr/>
        </p:nvCxnSpPr>
        <p:spPr>
          <a:xfrm flipH="1">
            <a:off x="4474045" y="2117204"/>
            <a:ext cx="1665633" cy="640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915656B-077D-475F-9CD1-2494A6806669}"/>
              </a:ext>
            </a:extLst>
          </p:cNvPr>
          <p:cNvCxnSpPr>
            <a:stCxn id="10" idx="2"/>
            <a:endCxn id="7" idx="0"/>
          </p:cNvCxnSpPr>
          <p:nvPr/>
        </p:nvCxnSpPr>
        <p:spPr>
          <a:xfrm flipH="1">
            <a:off x="5569131" y="2117204"/>
            <a:ext cx="570547" cy="6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74D79FE-4301-4423-A5CD-14A89A1059C5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6139678" y="2117204"/>
            <a:ext cx="737435" cy="6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66DA4A1-95A8-4358-A768-E048A71371A3}"/>
              </a:ext>
            </a:extLst>
          </p:cNvPr>
          <p:cNvSpPr txBox="1"/>
          <p:nvPr/>
        </p:nvSpPr>
        <p:spPr>
          <a:xfrm>
            <a:off x="4947265" y="22460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AC630D-5CFB-4FBE-A77A-702FB914B4E1}"/>
              </a:ext>
            </a:extLst>
          </p:cNvPr>
          <p:cNvSpPr txBox="1"/>
          <p:nvPr/>
        </p:nvSpPr>
        <p:spPr>
          <a:xfrm>
            <a:off x="556465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1159A61-5E46-4263-A540-318C0EAFCDA5}"/>
              </a:ext>
            </a:extLst>
          </p:cNvPr>
          <p:cNvSpPr txBox="1"/>
          <p:nvPr/>
        </p:nvSpPr>
        <p:spPr>
          <a:xfrm>
            <a:off x="6456340" y="2218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62FE091-3A5C-4066-9630-10775315A49E}"/>
              </a:ext>
            </a:extLst>
          </p:cNvPr>
          <p:cNvCxnSpPr>
            <a:stCxn id="27" idx="2"/>
            <a:endCxn id="2" idx="0"/>
          </p:cNvCxnSpPr>
          <p:nvPr/>
        </p:nvCxnSpPr>
        <p:spPr>
          <a:xfrm>
            <a:off x="7731611" y="2117204"/>
            <a:ext cx="378725" cy="640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EAF8AC9-0B7E-4DEB-AC90-98E375A96806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1850582" cy="65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1C97C59-95A6-4B57-93E5-FB22FEB99F85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3187250" cy="648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85AED6D-7020-45AB-ACCC-1E736AE68578}"/>
              </a:ext>
            </a:extLst>
          </p:cNvPr>
          <p:cNvSpPr txBox="1"/>
          <p:nvPr/>
        </p:nvSpPr>
        <p:spPr>
          <a:xfrm>
            <a:off x="7877163" y="222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08BBECF-BE0B-4B59-9A69-8255D8BBE6F5}"/>
              </a:ext>
            </a:extLst>
          </p:cNvPr>
          <p:cNvSpPr txBox="1"/>
          <p:nvPr/>
        </p:nvSpPr>
        <p:spPr>
          <a:xfrm>
            <a:off x="888250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22F976-1553-438E-983E-CEAD136909C2}"/>
              </a:ext>
            </a:extLst>
          </p:cNvPr>
          <p:cNvSpPr txBox="1"/>
          <p:nvPr/>
        </p:nvSpPr>
        <p:spPr>
          <a:xfrm>
            <a:off x="9831336" y="22166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0084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𝒂𝑺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𝒃𝑨𝒂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blipFill>
                <a:blip r:embed="rId2"/>
                <a:stretch>
                  <a:fillRect t="-307" b="-3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3438691" y="1203309"/>
            <a:ext cx="1745473" cy="555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4743051" y="1183307"/>
            <a:ext cx="419916" cy="628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2937948" y="1759131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baaB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4242308" y="181138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DEDDF1-6671-4793-9389-CE7355713472}"/>
              </a:ext>
            </a:extLst>
          </p:cNvPr>
          <p:cNvSpPr/>
          <p:nvPr/>
        </p:nvSpPr>
        <p:spPr>
          <a:xfrm>
            <a:off x="4894094" y="870858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BAAD66-4BE2-4292-A8C8-2DCCAFDB4DA9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9490E-CD89-441B-960B-45A88741184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CCF9F5-67BE-4DA8-A2FA-210F36122A24}"/>
              </a:ext>
            </a:extLst>
          </p:cNvPr>
          <p:cNvSpPr txBox="1"/>
          <p:nvPr/>
        </p:nvSpPr>
        <p:spPr>
          <a:xfrm>
            <a:off x="4340510" y="11502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865E-7312-476C-B670-B9515021EBA9}"/>
              </a:ext>
            </a:extLst>
          </p:cNvPr>
          <p:cNvSpPr txBox="1"/>
          <p:nvPr/>
        </p:nvSpPr>
        <p:spPr>
          <a:xfrm>
            <a:off x="5111931" y="12452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803076-614F-4858-BF8B-A6310A415C75}"/>
              </a:ext>
            </a:extLst>
          </p:cNvPr>
          <p:cNvSpPr/>
          <p:nvPr/>
        </p:nvSpPr>
        <p:spPr>
          <a:xfrm>
            <a:off x="5638935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E257DA-1278-4FFA-ADDF-0CDA92830AA9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197110" y="1217599"/>
            <a:ext cx="942568" cy="586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8CEA6E6-7EC6-4C24-971B-9186C2A3CB56}"/>
              </a:ext>
            </a:extLst>
          </p:cNvPr>
          <p:cNvSpPr/>
          <p:nvPr/>
        </p:nvSpPr>
        <p:spPr>
          <a:xfrm>
            <a:off x="8112033" y="170684"/>
            <a:ext cx="2764971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String to Parse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109EBC-8661-4446-85A7-122A4C75F10D}"/>
              </a:ext>
            </a:extLst>
          </p:cNvPr>
          <p:cNvSpPr/>
          <p:nvPr/>
        </p:nvSpPr>
        <p:spPr>
          <a:xfrm>
            <a:off x="7230868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75D33F3-4F8B-44FA-BD82-57D6A736FCF4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149421" y="1183307"/>
            <a:ext cx="2582190" cy="620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6B1101D-7A2E-4A5E-88B9-0D7060BAADCD}"/>
              </a:ext>
            </a:extLst>
          </p:cNvPr>
          <p:cNvSpPr txBox="1"/>
          <p:nvPr/>
        </p:nvSpPr>
        <p:spPr>
          <a:xfrm>
            <a:off x="7164862" y="12898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2BECB-AC74-4479-A210-943EAD4F2B24}"/>
              </a:ext>
            </a:extLst>
          </p:cNvPr>
          <p:cNvSpPr txBox="1"/>
          <p:nvPr/>
        </p:nvSpPr>
        <p:spPr>
          <a:xfrm>
            <a:off x="5622382" y="1272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626B76-3BB2-4E23-9451-DA6D69A78EC8}"/>
              </a:ext>
            </a:extLst>
          </p:cNvPr>
          <p:cNvSpPr/>
          <p:nvPr/>
        </p:nvSpPr>
        <p:spPr>
          <a:xfrm>
            <a:off x="7609593" y="2757569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BEE631-3F74-43E5-85AB-360F3F0E56E5}"/>
              </a:ext>
            </a:extLst>
          </p:cNvPr>
          <p:cNvSpPr/>
          <p:nvPr/>
        </p:nvSpPr>
        <p:spPr>
          <a:xfrm>
            <a:off x="9068279" y="2757568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B868A5-56FB-4DB2-B011-9BBEF75EC517}"/>
              </a:ext>
            </a:extLst>
          </p:cNvPr>
          <p:cNvSpPr/>
          <p:nvPr/>
        </p:nvSpPr>
        <p:spPr>
          <a:xfrm>
            <a:off x="10376261" y="275756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ECBD9F-CFD7-496F-98D7-B63A1264ADE6}"/>
              </a:ext>
            </a:extLst>
          </p:cNvPr>
          <p:cNvSpPr/>
          <p:nvPr/>
        </p:nvSpPr>
        <p:spPr>
          <a:xfrm>
            <a:off x="5068388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DB8A49-4223-445E-AC56-C0B2D4A3D14A}"/>
              </a:ext>
            </a:extLst>
          </p:cNvPr>
          <p:cNvSpPr/>
          <p:nvPr/>
        </p:nvSpPr>
        <p:spPr>
          <a:xfrm>
            <a:off x="6376370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FE949E-C22D-4043-9AFA-55D7BB33DB37}"/>
              </a:ext>
            </a:extLst>
          </p:cNvPr>
          <p:cNvCxnSpPr>
            <a:cxnSpLocks/>
            <a:stCxn id="11" idx="2"/>
            <a:endCxn id="30" idx="0"/>
          </p:cNvCxnSpPr>
          <p:nvPr/>
        </p:nvCxnSpPr>
        <p:spPr>
          <a:xfrm flipH="1">
            <a:off x="3377965" y="2124891"/>
            <a:ext cx="1365086" cy="63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8C28E62-82AE-44D6-8A25-74DB0BA90EF2}"/>
              </a:ext>
            </a:extLst>
          </p:cNvPr>
          <p:cNvSpPr/>
          <p:nvPr/>
        </p:nvSpPr>
        <p:spPr>
          <a:xfrm>
            <a:off x="2877222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E0A3F0-96EC-4235-936F-3771A5CEA7CF}"/>
              </a:ext>
            </a:extLst>
          </p:cNvPr>
          <p:cNvSpPr txBox="1"/>
          <p:nvPr/>
        </p:nvSpPr>
        <p:spPr>
          <a:xfrm>
            <a:off x="3705813" y="22333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2F36283-2F93-4FF9-8E97-6DF5B158EB99}"/>
              </a:ext>
            </a:extLst>
          </p:cNvPr>
          <p:cNvSpPr/>
          <p:nvPr/>
        </p:nvSpPr>
        <p:spPr>
          <a:xfrm>
            <a:off x="3973302" y="275752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B78DA0-EDC1-42C7-AB18-D8E7A2D99B0A}"/>
              </a:ext>
            </a:extLst>
          </p:cNvPr>
          <p:cNvCxnSpPr>
            <a:stCxn id="10" idx="2"/>
            <a:endCxn id="37" idx="0"/>
          </p:cNvCxnSpPr>
          <p:nvPr/>
        </p:nvCxnSpPr>
        <p:spPr>
          <a:xfrm flipH="1">
            <a:off x="4474045" y="2117204"/>
            <a:ext cx="1665633" cy="640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915656B-077D-475F-9CD1-2494A6806669}"/>
              </a:ext>
            </a:extLst>
          </p:cNvPr>
          <p:cNvCxnSpPr>
            <a:stCxn id="10" idx="2"/>
            <a:endCxn id="7" idx="0"/>
          </p:cNvCxnSpPr>
          <p:nvPr/>
        </p:nvCxnSpPr>
        <p:spPr>
          <a:xfrm flipH="1">
            <a:off x="5569131" y="2117204"/>
            <a:ext cx="570547" cy="6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74D79FE-4301-4423-A5CD-14A89A1059C5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6139678" y="2117204"/>
            <a:ext cx="737435" cy="6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66DA4A1-95A8-4358-A768-E048A71371A3}"/>
              </a:ext>
            </a:extLst>
          </p:cNvPr>
          <p:cNvSpPr txBox="1"/>
          <p:nvPr/>
        </p:nvSpPr>
        <p:spPr>
          <a:xfrm>
            <a:off x="4947265" y="22460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AC630D-5CFB-4FBE-A77A-702FB914B4E1}"/>
              </a:ext>
            </a:extLst>
          </p:cNvPr>
          <p:cNvSpPr txBox="1"/>
          <p:nvPr/>
        </p:nvSpPr>
        <p:spPr>
          <a:xfrm>
            <a:off x="556465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1159A61-5E46-4263-A540-318C0EAFCDA5}"/>
              </a:ext>
            </a:extLst>
          </p:cNvPr>
          <p:cNvSpPr txBox="1"/>
          <p:nvPr/>
        </p:nvSpPr>
        <p:spPr>
          <a:xfrm>
            <a:off x="6456340" y="2218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62FE091-3A5C-4066-9630-10775315A49E}"/>
              </a:ext>
            </a:extLst>
          </p:cNvPr>
          <p:cNvCxnSpPr>
            <a:stCxn id="27" idx="2"/>
            <a:endCxn id="2" idx="0"/>
          </p:cNvCxnSpPr>
          <p:nvPr/>
        </p:nvCxnSpPr>
        <p:spPr>
          <a:xfrm>
            <a:off x="7731611" y="2117204"/>
            <a:ext cx="378725" cy="640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EAF8AC9-0B7E-4DEB-AC90-98E375A96806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1850582" cy="65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1C97C59-95A6-4B57-93E5-FB22FEB99F85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3187250" cy="648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85AED6D-7020-45AB-ACCC-1E736AE68578}"/>
              </a:ext>
            </a:extLst>
          </p:cNvPr>
          <p:cNvSpPr txBox="1"/>
          <p:nvPr/>
        </p:nvSpPr>
        <p:spPr>
          <a:xfrm>
            <a:off x="7877163" y="222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08BBECF-BE0B-4B59-9A69-8255D8BBE6F5}"/>
              </a:ext>
            </a:extLst>
          </p:cNvPr>
          <p:cNvSpPr txBox="1"/>
          <p:nvPr/>
        </p:nvSpPr>
        <p:spPr>
          <a:xfrm>
            <a:off x="888250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22F976-1553-438E-983E-CEAD136909C2}"/>
              </a:ext>
            </a:extLst>
          </p:cNvPr>
          <p:cNvSpPr txBox="1"/>
          <p:nvPr/>
        </p:nvSpPr>
        <p:spPr>
          <a:xfrm>
            <a:off x="9831336" y="22166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303929F-DE70-4B18-A4FB-96773C08D231}"/>
              </a:ext>
            </a:extLst>
          </p:cNvPr>
          <p:cNvSpPr/>
          <p:nvPr/>
        </p:nvSpPr>
        <p:spPr>
          <a:xfrm>
            <a:off x="2441559" y="404997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baS</a:t>
            </a:r>
            <a:endParaRPr lang="en-US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A9F0ED2-BA29-45FF-8649-A5C71AABDFC6}"/>
              </a:ext>
            </a:extLst>
          </p:cNvPr>
          <p:cNvCxnSpPr>
            <a:stCxn id="30" idx="2"/>
            <a:endCxn id="70" idx="0"/>
          </p:cNvCxnSpPr>
          <p:nvPr/>
        </p:nvCxnSpPr>
        <p:spPr>
          <a:xfrm flipH="1">
            <a:off x="2942302" y="3071036"/>
            <a:ext cx="435663" cy="978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99468AA-6972-436C-AB5C-BBBC7F3563CE}"/>
              </a:ext>
            </a:extLst>
          </p:cNvPr>
          <p:cNvSpPr txBox="1"/>
          <p:nvPr/>
        </p:nvSpPr>
        <p:spPr>
          <a:xfrm>
            <a:off x="2916131" y="33289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39A5201-8123-472A-9D08-EC4EF89C4546}"/>
              </a:ext>
            </a:extLst>
          </p:cNvPr>
          <p:cNvSpPr/>
          <p:nvPr/>
        </p:nvSpPr>
        <p:spPr>
          <a:xfrm>
            <a:off x="5121639" y="4049974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D1FF03D-BE18-4DDD-A9E3-5E44B44F9A85}"/>
              </a:ext>
            </a:extLst>
          </p:cNvPr>
          <p:cNvCxnSpPr>
            <a:stCxn id="7" idx="2"/>
            <a:endCxn id="75" idx="0"/>
          </p:cNvCxnSpPr>
          <p:nvPr/>
        </p:nvCxnSpPr>
        <p:spPr>
          <a:xfrm>
            <a:off x="5569131" y="3071036"/>
            <a:ext cx="53251" cy="978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121EA815-294C-4033-8D14-9DFB9709D2B9}"/>
              </a:ext>
            </a:extLst>
          </p:cNvPr>
          <p:cNvSpPr txBox="1"/>
          <p:nvPr/>
        </p:nvSpPr>
        <p:spPr>
          <a:xfrm>
            <a:off x="5320696" y="33990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77571B4-C7E6-406A-B817-A30729002E6F}"/>
              </a:ext>
            </a:extLst>
          </p:cNvPr>
          <p:cNvSpPr/>
          <p:nvPr/>
        </p:nvSpPr>
        <p:spPr>
          <a:xfrm>
            <a:off x="6393437" y="4049974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64FF192-1F4C-41DB-8583-6B00E2A98658}"/>
              </a:ext>
            </a:extLst>
          </p:cNvPr>
          <p:cNvCxnSpPr>
            <a:stCxn id="12" idx="2"/>
            <a:endCxn id="80" idx="0"/>
          </p:cNvCxnSpPr>
          <p:nvPr/>
        </p:nvCxnSpPr>
        <p:spPr>
          <a:xfrm>
            <a:off x="6877113" y="3071036"/>
            <a:ext cx="17067" cy="978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12D514C-1597-4F21-8F39-9DD1B1546576}"/>
              </a:ext>
            </a:extLst>
          </p:cNvPr>
          <p:cNvSpPr txBox="1"/>
          <p:nvPr/>
        </p:nvSpPr>
        <p:spPr>
          <a:xfrm>
            <a:off x="6640421" y="340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D9BE9F7-760C-4897-8603-1B94A20624E4}"/>
              </a:ext>
            </a:extLst>
          </p:cNvPr>
          <p:cNvSpPr/>
          <p:nvPr/>
        </p:nvSpPr>
        <p:spPr>
          <a:xfrm>
            <a:off x="8249211" y="4049973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13EB2F6-CF90-44FA-822E-2C644826E77C}"/>
              </a:ext>
            </a:extLst>
          </p:cNvPr>
          <p:cNvCxnSpPr>
            <a:stCxn id="3" idx="2"/>
            <a:endCxn id="86" idx="0"/>
          </p:cNvCxnSpPr>
          <p:nvPr/>
        </p:nvCxnSpPr>
        <p:spPr>
          <a:xfrm flipH="1">
            <a:off x="8749954" y="3071077"/>
            <a:ext cx="819068" cy="9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60A89BEF-1F0D-4FAD-9003-FD0F3DEF35A4}"/>
              </a:ext>
            </a:extLst>
          </p:cNvPr>
          <p:cNvSpPr txBox="1"/>
          <p:nvPr/>
        </p:nvSpPr>
        <p:spPr>
          <a:xfrm>
            <a:off x="8804365" y="34426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5B7F740-D4C5-43F5-B904-DB9AEAC047D9}"/>
              </a:ext>
            </a:extLst>
          </p:cNvPr>
          <p:cNvSpPr/>
          <p:nvPr/>
        </p:nvSpPr>
        <p:spPr>
          <a:xfrm>
            <a:off x="9707897" y="404997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9527FAE-E96D-4F9F-841C-4E1910CF068A}"/>
              </a:ext>
            </a:extLst>
          </p:cNvPr>
          <p:cNvSpPr/>
          <p:nvPr/>
        </p:nvSpPr>
        <p:spPr>
          <a:xfrm>
            <a:off x="11106471" y="402075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7CE8C6FC-AC71-4A0B-AB14-852640668530}"/>
              </a:ext>
            </a:extLst>
          </p:cNvPr>
          <p:cNvCxnSpPr>
            <a:stCxn id="6" idx="2"/>
            <a:endCxn id="95" idx="0"/>
          </p:cNvCxnSpPr>
          <p:nvPr/>
        </p:nvCxnSpPr>
        <p:spPr>
          <a:xfrm flipH="1">
            <a:off x="10208640" y="3071076"/>
            <a:ext cx="668364" cy="9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9F182839-65C1-43D9-9C36-7276373261B6}"/>
              </a:ext>
            </a:extLst>
          </p:cNvPr>
          <p:cNvCxnSpPr>
            <a:stCxn id="6" idx="2"/>
            <a:endCxn id="97" idx="0"/>
          </p:cNvCxnSpPr>
          <p:nvPr/>
        </p:nvCxnSpPr>
        <p:spPr>
          <a:xfrm>
            <a:off x="10877004" y="3071076"/>
            <a:ext cx="730210" cy="949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3D8DEF7-C4AD-40C9-AEF3-0BC8F5E8A5EB}"/>
              </a:ext>
            </a:extLst>
          </p:cNvPr>
          <p:cNvSpPr txBox="1"/>
          <p:nvPr/>
        </p:nvSpPr>
        <p:spPr>
          <a:xfrm>
            <a:off x="10241136" y="34423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7B46AA9-AC05-430A-A75D-79F86CD3B240}"/>
              </a:ext>
            </a:extLst>
          </p:cNvPr>
          <p:cNvSpPr txBox="1"/>
          <p:nvPr/>
        </p:nvSpPr>
        <p:spPr>
          <a:xfrm>
            <a:off x="11377747" y="3513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8239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𝒂𝑺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𝒃𝑨𝒂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blipFill>
                <a:blip r:embed="rId2"/>
                <a:stretch>
                  <a:fillRect t="-307" b="-3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3438691" y="1203309"/>
            <a:ext cx="1745473" cy="555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4743051" y="1183307"/>
            <a:ext cx="419916" cy="628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2937948" y="1759131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baaB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4242308" y="181138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DEDDF1-6671-4793-9389-CE7355713472}"/>
              </a:ext>
            </a:extLst>
          </p:cNvPr>
          <p:cNvSpPr/>
          <p:nvPr/>
        </p:nvSpPr>
        <p:spPr>
          <a:xfrm>
            <a:off x="4894094" y="870858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BAAD66-4BE2-4292-A8C8-2DCCAFDB4DA9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9490E-CD89-441B-960B-45A88741184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CCF9F5-67BE-4DA8-A2FA-210F36122A24}"/>
              </a:ext>
            </a:extLst>
          </p:cNvPr>
          <p:cNvSpPr txBox="1"/>
          <p:nvPr/>
        </p:nvSpPr>
        <p:spPr>
          <a:xfrm>
            <a:off x="4340510" y="11502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865E-7312-476C-B670-B9515021EBA9}"/>
              </a:ext>
            </a:extLst>
          </p:cNvPr>
          <p:cNvSpPr txBox="1"/>
          <p:nvPr/>
        </p:nvSpPr>
        <p:spPr>
          <a:xfrm>
            <a:off x="5111931" y="12452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803076-614F-4858-BF8B-A6310A415C75}"/>
              </a:ext>
            </a:extLst>
          </p:cNvPr>
          <p:cNvSpPr/>
          <p:nvPr/>
        </p:nvSpPr>
        <p:spPr>
          <a:xfrm>
            <a:off x="5638935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E257DA-1278-4FFA-ADDF-0CDA92830AA9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197110" y="1217599"/>
            <a:ext cx="942568" cy="586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8CEA6E6-7EC6-4C24-971B-9186C2A3CB56}"/>
              </a:ext>
            </a:extLst>
          </p:cNvPr>
          <p:cNvSpPr/>
          <p:nvPr/>
        </p:nvSpPr>
        <p:spPr>
          <a:xfrm>
            <a:off x="8112033" y="170684"/>
            <a:ext cx="2764971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String to Parse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109EBC-8661-4446-85A7-122A4C75F10D}"/>
              </a:ext>
            </a:extLst>
          </p:cNvPr>
          <p:cNvSpPr/>
          <p:nvPr/>
        </p:nvSpPr>
        <p:spPr>
          <a:xfrm>
            <a:off x="7230868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75D33F3-4F8B-44FA-BD82-57D6A736FCF4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149421" y="1183307"/>
            <a:ext cx="2582190" cy="620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6B1101D-7A2E-4A5E-88B9-0D7060BAADCD}"/>
              </a:ext>
            </a:extLst>
          </p:cNvPr>
          <p:cNvSpPr txBox="1"/>
          <p:nvPr/>
        </p:nvSpPr>
        <p:spPr>
          <a:xfrm>
            <a:off x="7164862" y="12898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2BECB-AC74-4479-A210-943EAD4F2B24}"/>
              </a:ext>
            </a:extLst>
          </p:cNvPr>
          <p:cNvSpPr txBox="1"/>
          <p:nvPr/>
        </p:nvSpPr>
        <p:spPr>
          <a:xfrm>
            <a:off x="5622382" y="1272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626B76-3BB2-4E23-9451-DA6D69A78EC8}"/>
              </a:ext>
            </a:extLst>
          </p:cNvPr>
          <p:cNvSpPr/>
          <p:nvPr/>
        </p:nvSpPr>
        <p:spPr>
          <a:xfrm>
            <a:off x="7609593" y="2757569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BEE631-3F74-43E5-85AB-360F3F0E56E5}"/>
              </a:ext>
            </a:extLst>
          </p:cNvPr>
          <p:cNvSpPr/>
          <p:nvPr/>
        </p:nvSpPr>
        <p:spPr>
          <a:xfrm>
            <a:off x="9068279" y="2757568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B868A5-56FB-4DB2-B011-9BBEF75EC517}"/>
              </a:ext>
            </a:extLst>
          </p:cNvPr>
          <p:cNvSpPr/>
          <p:nvPr/>
        </p:nvSpPr>
        <p:spPr>
          <a:xfrm>
            <a:off x="10376261" y="275756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ECBD9F-CFD7-496F-98D7-B63A1264ADE6}"/>
              </a:ext>
            </a:extLst>
          </p:cNvPr>
          <p:cNvSpPr/>
          <p:nvPr/>
        </p:nvSpPr>
        <p:spPr>
          <a:xfrm>
            <a:off x="5068388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DB8A49-4223-445E-AC56-C0B2D4A3D14A}"/>
              </a:ext>
            </a:extLst>
          </p:cNvPr>
          <p:cNvSpPr/>
          <p:nvPr/>
        </p:nvSpPr>
        <p:spPr>
          <a:xfrm>
            <a:off x="6376370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FE949E-C22D-4043-9AFA-55D7BB33DB37}"/>
              </a:ext>
            </a:extLst>
          </p:cNvPr>
          <p:cNvCxnSpPr>
            <a:cxnSpLocks/>
            <a:stCxn id="11" idx="2"/>
            <a:endCxn id="30" idx="0"/>
          </p:cNvCxnSpPr>
          <p:nvPr/>
        </p:nvCxnSpPr>
        <p:spPr>
          <a:xfrm flipH="1">
            <a:off x="3377965" y="2124891"/>
            <a:ext cx="1365086" cy="63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8C28E62-82AE-44D6-8A25-74DB0BA90EF2}"/>
              </a:ext>
            </a:extLst>
          </p:cNvPr>
          <p:cNvSpPr/>
          <p:nvPr/>
        </p:nvSpPr>
        <p:spPr>
          <a:xfrm>
            <a:off x="2877222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E0A3F0-96EC-4235-936F-3771A5CEA7CF}"/>
              </a:ext>
            </a:extLst>
          </p:cNvPr>
          <p:cNvSpPr txBox="1"/>
          <p:nvPr/>
        </p:nvSpPr>
        <p:spPr>
          <a:xfrm>
            <a:off x="3705813" y="22333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2F36283-2F93-4FF9-8E97-6DF5B158EB99}"/>
              </a:ext>
            </a:extLst>
          </p:cNvPr>
          <p:cNvSpPr/>
          <p:nvPr/>
        </p:nvSpPr>
        <p:spPr>
          <a:xfrm>
            <a:off x="3973302" y="275752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B78DA0-EDC1-42C7-AB18-D8E7A2D99B0A}"/>
              </a:ext>
            </a:extLst>
          </p:cNvPr>
          <p:cNvCxnSpPr>
            <a:stCxn id="10" idx="2"/>
            <a:endCxn id="37" idx="0"/>
          </p:cNvCxnSpPr>
          <p:nvPr/>
        </p:nvCxnSpPr>
        <p:spPr>
          <a:xfrm flipH="1">
            <a:off x="4474045" y="2117204"/>
            <a:ext cx="1665633" cy="640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915656B-077D-475F-9CD1-2494A6806669}"/>
              </a:ext>
            </a:extLst>
          </p:cNvPr>
          <p:cNvCxnSpPr>
            <a:stCxn id="10" idx="2"/>
            <a:endCxn id="7" idx="0"/>
          </p:cNvCxnSpPr>
          <p:nvPr/>
        </p:nvCxnSpPr>
        <p:spPr>
          <a:xfrm flipH="1">
            <a:off x="5569131" y="2117204"/>
            <a:ext cx="570547" cy="6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74D79FE-4301-4423-A5CD-14A89A1059C5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6139678" y="2117204"/>
            <a:ext cx="737435" cy="6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66DA4A1-95A8-4358-A768-E048A71371A3}"/>
              </a:ext>
            </a:extLst>
          </p:cNvPr>
          <p:cNvSpPr txBox="1"/>
          <p:nvPr/>
        </p:nvSpPr>
        <p:spPr>
          <a:xfrm>
            <a:off x="4947265" y="22460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AC630D-5CFB-4FBE-A77A-702FB914B4E1}"/>
              </a:ext>
            </a:extLst>
          </p:cNvPr>
          <p:cNvSpPr txBox="1"/>
          <p:nvPr/>
        </p:nvSpPr>
        <p:spPr>
          <a:xfrm>
            <a:off x="556465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1159A61-5E46-4263-A540-318C0EAFCDA5}"/>
              </a:ext>
            </a:extLst>
          </p:cNvPr>
          <p:cNvSpPr txBox="1"/>
          <p:nvPr/>
        </p:nvSpPr>
        <p:spPr>
          <a:xfrm>
            <a:off x="6456340" y="2218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62FE091-3A5C-4066-9630-10775315A49E}"/>
              </a:ext>
            </a:extLst>
          </p:cNvPr>
          <p:cNvCxnSpPr>
            <a:stCxn id="27" idx="2"/>
            <a:endCxn id="2" idx="0"/>
          </p:cNvCxnSpPr>
          <p:nvPr/>
        </p:nvCxnSpPr>
        <p:spPr>
          <a:xfrm>
            <a:off x="7731611" y="2117204"/>
            <a:ext cx="378725" cy="640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EAF8AC9-0B7E-4DEB-AC90-98E375A96806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1850582" cy="65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1C97C59-95A6-4B57-93E5-FB22FEB99F85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3187250" cy="648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85AED6D-7020-45AB-ACCC-1E736AE68578}"/>
              </a:ext>
            </a:extLst>
          </p:cNvPr>
          <p:cNvSpPr txBox="1"/>
          <p:nvPr/>
        </p:nvSpPr>
        <p:spPr>
          <a:xfrm>
            <a:off x="7877163" y="222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08BBECF-BE0B-4B59-9A69-8255D8BBE6F5}"/>
              </a:ext>
            </a:extLst>
          </p:cNvPr>
          <p:cNvSpPr txBox="1"/>
          <p:nvPr/>
        </p:nvSpPr>
        <p:spPr>
          <a:xfrm>
            <a:off x="888250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22F976-1553-438E-983E-CEAD136909C2}"/>
              </a:ext>
            </a:extLst>
          </p:cNvPr>
          <p:cNvSpPr txBox="1"/>
          <p:nvPr/>
        </p:nvSpPr>
        <p:spPr>
          <a:xfrm>
            <a:off x="9831336" y="22166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303929F-DE70-4B18-A4FB-96773C08D231}"/>
              </a:ext>
            </a:extLst>
          </p:cNvPr>
          <p:cNvSpPr/>
          <p:nvPr/>
        </p:nvSpPr>
        <p:spPr>
          <a:xfrm>
            <a:off x="2441559" y="404997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baS</a:t>
            </a:r>
            <a:endParaRPr lang="en-US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A9F0ED2-BA29-45FF-8649-A5C71AABDFC6}"/>
              </a:ext>
            </a:extLst>
          </p:cNvPr>
          <p:cNvCxnSpPr>
            <a:stCxn id="30" idx="2"/>
            <a:endCxn id="70" idx="0"/>
          </p:cNvCxnSpPr>
          <p:nvPr/>
        </p:nvCxnSpPr>
        <p:spPr>
          <a:xfrm flipH="1">
            <a:off x="2942302" y="3071036"/>
            <a:ext cx="435663" cy="978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99468AA-6972-436C-AB5C-BBBC7F3563CE}"/>
              </a:ext>
            </a:extLst>
          </p:cNvPr>
          <p:cNvSpPr txBox="1"/>
          <p:nvPr/>
        </p:nvSpPr>
        <p:spPr>
          <a:xfrm>
            <a:off x="2916131" y="33289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39A5201-8123-472A-9D08-EC4EF89C4546}"/>
              </a:ext>
            </a:extLst>
          </p:cNvPr>
          <p:cNvSpPr/>
          <p:nvPr/>
        </p:nvSpPr>
        <p:spPr>
          <a:xfrm>
            <a:off x="5121639" y="4049974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D1FF03D-BE18-4DDD-A9E3-5E44B44F9A85}"/>
              </a:ext>
            </a:extLst>
          </p:cNvPr>
          <p:cNvCxnSpPr>
            <a:stCxn id="7" idx="2"/>
            <a:endCxn id="75" idx="0"/>
          </p:cNvCxnSpPr>
          <p:nvPr/>
        </p:nvCxnSpPr>
        <p:spPr>
          <a:xfrm>
            <a:off x="5569131" y="3071036"/>
            <a:ext cx="53251" cy="978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121EA815-294C-4033-8D14-9DFB9709D2B9}"/>
              </a:ext>
            </a:extLst>
          </p:cNvPr>
          <p:cNvSpPr txBox="1"/>
          <p:nvPr/>
        </p:nvSpPr>
        <p:spPr>
          <a:xfrm>
            <a:off x="5320696" y="33990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77571B4-C7E6-406A-B817-A30729002E6F}"/>
              </a:ext>
            </a:extLst>
          </p:cNvPr>
          <p:cNvSpPr/>
          <p:nvPr/>
        </p:nvSpPr>
        <p:spPr>
          <a:xfrm>
            <a:off x="6393437" y="4049974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64FF192-1F4C-41DB-8583-6B00E2A98658}"/>
              </a:ext>
            </a:extLst>
          </p:cNvPr>
          <p:cNvCxnSpPr>
            <a:stCxn id="12" idx="2"/>
            <a:endCxn id="80" idx="0"/>
          </p:cNvCxnSpPr>
          <p:nvPr/>
        </p:nvCxnSpPr>
        <p:spPr>
          <a:xfrm>
            <a:off x="6877113" y="3071036"/>
            <a:ext cx="17067" cy="978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12D514C-1597-4F21-8F39-9DD1B1546576}"/>
              </a:ext>
            </a:extLst>
          </p:cNvPr>
          <p:cNvSpPr txBox="1"/>
          <p:nvPr/>
        </p:nvSpPr>
        <p:spPr>
          <a:xfrm>
            <a:off x="6640421" y="340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D9BE9F7-760C-4897-8603-1B94A20624E4}"/>
              </a:ext>
            </a:extLst>
          </p:cNvPr>
          <p:cNvSpPr/>
          <p:nvPr/>
        </p:nvSpPr>
        <p:spPr>
          <a:xfrm>
            <a:off x="8249211" y="4049973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13EB2F6-CF90-44FA-822E-2C644826E77C}"/>
              </a:ext>
            </a:extLst>
          </p:cNvPr>
          <p:cNvCxnSpPr>
            <a:stCxn id="3" idx="2"/>
            <a:endCxn id="86" idx="0"/>
          </p:cNvCxnSpPr>
          <p:nvPr/>
        </p:nvCxnSpPr>
        <p:spPr>
          <a:xfrm flipH="1">
            <a:off x="8749954" y="3071077"/>
            <a:ext cx="819068" cy="9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60A89BEF-1F0D-4FAD-9003-FD0F3DEF35A4}"/>
              </a:ext>
            </a:extLst>
          </p:cNvPr>
          <p:cNvSpPr txBox="1"/>
          <p:nvPr/>
        </p:nvSpPr>
        <p:spPr>
          <a:xfrm>
            <a:off x="8804365" y="34426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5B7F740-D4C5-43F5-B904-DB9AEAC047D9}"/>
              </a:ext>
            </a:extLst>
          </p:cNvPr>
          <p:cNvSpPr/>
          <p:nvPr/>
        </p:nvSpPr>
        <p:spPr>
          <a:xfrm>
            <a:off x="9707897" y="404997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9527FAE-E96D-4F9F-841C-4E1910CF068A}"/>
              </a:ext>
            </a:extLst>
          </p:cNvPr>
          <p:cNvSpPr/>
          <p:nvPr/>
        </p:nvSpPr>
        <p:spPr>
          <a:xfrm>
            <a:off x="11106471" y="402075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7CE8C6FC-AC71-4A0B-AB14-852640668530}"/>
              </a:ext>
            </a:extLst>
          </p:cNvPr>
          <p:cNvCxnSpPr>
            <a:stCxn id="6" idx="2"/>
            <a:endCxn id="95" idx="0"/>
          </p:cNvCxnSpPr>
          <p:nvPr/>
        </p:nvCxnSpPr>
        <p:spPr>
          <a:xfrm flipH="1">
            <a:off x="10208640" y="3071076"/>
            <a:ext cx="668364" cy="9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9F182839-65C1-43D9-9C36-7276373261B6}"/>
              </a:ext>
            </a:extLst>
          </p:cNvPr>
          <p:cNvCxnSpPr>
            <a:stCxn id="6" idx="2"/>
            <a:endCxn id="97" idx="0"/>
          </p:cNvCxnSpPr>
          <p:nvPr/>
        </p:nvCxnSpPr>
        <p:spPr>
          <a:xfrm>
            <a:off x="10877004" y="3071076"/>
            <a:ext cx="730210" cy="949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3D8DEF7-C4AD-40C9-AEF3-0BC8F5E8A5EB}"/>
              </a:ext>
            </a:extLst>
          </p:cNvPr>
          <p:cNvSpPr txBox="1"/>
          <p:nvPr/>
        </p:nvSpPr>
        <p:spPr>
          <a:xfrm>
            <a:off x="10241136" y="34423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7B46AA9-AC05-430A-A75D-79F86CD3B240}"/>
              </a:ext>
            </a:extLst>
          </p:cNvPr>
          <p:cNvSpPr txBox="1"/>
          <p:nvPr/>
        </p:nvSpPr>
        <p:spPr>
          <a:xfrm>
            <a:off x="11377747" y="3513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00A9C1-B70C-4A1E-BD34-352E47F7D2BE}"/>
              </a:ext>
            </a:extLst>
          </p:cNvPr>
          <p:cNvSpPr/>
          <p:nvPr/>
        </p:nvSpPr>
        <p:spPr>
          <a:xfrm>
            <a:off x="6399137" y="553381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BC88CC-D128-4947-817A-F85FF533B099}"/>
              </a:ext>
            </a:extLst>
          </p:cNvPr>
          <p:cNvSpPr/>
          <p:nvPr/>
        </p:nvSpPr>
        <p:spPr>
          <a:xfrm>
            <a:off x="5138420" y="554833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bAS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198DF9C-A5D2-497F-B65A-9B279219121F}"/>
              </a:ext>
            </a:extLst>
          </p:cNvPr>
          <p:cNvCxnSpPr>
            <a:stCxn id="75" idx="2"/>
            <a:endCxn id="20" idx="0"/>
          </p:cNvCxnSpPr>
          <p:nvPr/>
        </p:nvCxnSpPr>
        <p:spPr>
          <a:xfrm>
            <a:off x="5622382" y="4363483"/>
            <a:ext cx="16781" cy="1184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97D700-6FB2-4AAF-81FE-9D93857D0EFB}"/>
              </a:ext>
            </a:extLst>
          </p:cNvPr>
          <p:cNvCxnSpPr>
            <a:stCxn id="80" idx="2"/>
            <a:endCxn id="14" idx="0"/>
          </p:cNvCxnSpPr>
          <p:nvPr/>
        </p:nvCxnSpPr>
        <p:spPr>
          <a:xfrm>
            <a:off x="6894180" y="4363483"/>
            <a:ext cx="5700" cy="1170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89699A1-89E2-4D10-8B4A-176EC25BD683}"/>
              </a:ext>
            </a:extLst>
          </p:cNvPr>
          <p:cNvSpPr txBox="1"/>
          <p:nvPr/>
        </p:nvSpPr>
        <p:spPr>
          <a:xfrm>
            <a:off x="5394006" y="4771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BFF3DE-D0D2-4A6C-8184-5BB8FDE6D8BF}"/>
              </a:ext>
            </a:extLst>
          </p:cNvPr>
          <p:cNvSpPr/>
          <p:nvPr/>
        </p:nvSpPr>
        <p:spPr>
          <a:xfrm>
            <a:off x="2441559" y="5571578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bS</a:t>
            </a:r>
            <a:endParaRPr lang="en-US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9B6ABEC-6EB5-4101-AB5A-FF6AC4795F11}"/>
              </a:ext>
            </a:extLst>
          </p:cNvPr>
          <p:cNvCxnSpPr>
            <a:stCxn id="70" idx="2"/>
            <a:endCxn id="31" idx="0"/>
          </p:cNvCxnSpPr>
          <p:nvPr/>
        </p:nvCxnSpPr>
        <p:spPr>
          <a:xfrm>
            <a:off x="2942302" y="4363484"/>
            <a:ext cx="0" cy="1208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C0AE9BD-64DA-403C-A5B8-7CD68AF1EF1C}"/>
              </a:ext>
            </a:extLst>
          </p:cNvPr>
          <p:cNvSpPr txBox="1"/>
          <p:nvPr/>
        </p:nvSpPr>
        <p:spPr>
          <a:xfrm>
            <a:off x="2663522" y="47828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B847C53-668B-46E7-8FA1-1535F7B6F898}"/>
              </a:ext>
            </a:extLst>
          </p:cNvPr>
          <p:cNvSpPr txBox="1"/>
          <p:nvPr/>
        </p:nvSpPr>
        <p:spPr>
          <a:xfrm>
            <a:off x="6640421" y="47828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0878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</m:t>
                    </m:r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𝒂𝑺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𝒃𝑨𝒂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1984198"/>
              </a:xfrm>
              <a:prstGeom prst="rect">
                <a:avLst/>
              </a:prstGeom>
              <a:blipFill>
                <a:blip r:embed="rId2"/>
                <a:stretch>
                  <a:fillRect t="-307" b="-3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3438691" y="1203309"/>
            <a:ext cx="1745473" cy="555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4743051" y="1183307"/>
            <a:ext cx="419916" cy="628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2937948" y="1759131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baaB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4242308" y="181138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DEDDF1-6671-4793-9389-CE7355713472}"/>
              </a:ext>
            </a:extLst>
          </p:cNvPr>
          <p:cNvSpPr/>
          <p:nvPr/>
        </p:nvSpPr>
        <p:spPr>
          <a:xfrm>
            <a:off x="4894094" y="870858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BAAD66-4BE2-4292-A8C8-2DCCAFDB4DA9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9490E-CD89-441B-960B-45A88741184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CCF9F5-67BE-4DA8-A2FA-210F36122A24}"/>
              </a:ext>
            </a:extLst>
          </p:cNvPr>
          <p:cNvSpPr txBox="1"/>
          <p:nvPr/>
        </p:nvSpPr>
        <p:spPr>
          <a:xfrm>
            <a:off x="4340510" y="11502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865E-7312-476C-B670-B9515021EBA9}"/>
              </a:ext>
            </a:extLst>
          </p:cNvPr>
          <p:cNvSpPr txBox="1"/>
          <p:nvPr/>
        </p:nvSpPr>
        <p:spPr>
          <a:xfrm>
            <a:off x="5111931" y="12452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803076-614F-4858-BF8B-A6310A415C75}"/>
              </a:ext>
            </a:extLst>
          </p:cNvPr>
          <p:cNvSpPr/>
          <p:nvPr/>
        </p:nvSpPr>
        <p:spPr>
          <a:xfrm>
            <a:off x="5638935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E257DA-1278-4FFA-ADDF-0CDA92830AA9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197110" y="1217599"/>
            <a:ext cx="942568" cy="5860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8CEA6E6-7EC6-4C24-971B-9186C2A3CB56}"/>
              </a:ext>
            </a:extLst>
          </p:cNvPr>
          <p:cNvSpPr/>
          <p:nvPr/>
        </p:nvSpPr>
        <p:spPr>
          <a:xfrm>
            <a:off x="8112033" y="170684"/>
            <a:ext cx="2764971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String to Parse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109EBC-8661-4446-85A7-122A4C75F10D}"/>
              </a:ext>
            </a:extLst>
          </p:cNvPr>
          <p:cNvSpPr/>
          <p:nvPr/>
        </p:nvSpPr>
        <p:spPr>
          <a:xfrm>
            <a:off x="7230868" y="180369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75D33F3-4F8B-44FA-BD82-57D6A736FCF4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149421" y="1183307"/>
            <a:ext cx="2582190" cy="620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6B1101D-7A2E-4A5E-88B9-0D7060BAADCD}"/>
              </a:ext>
            </a:extLst>
          </p:cNvPr>
          <p:cNvSpPr txBox="1"/>
          <p:nvPr/>
        </p:nvSpPr>
        <p:spPr>
          <a:xfrm>
            <a:off x="7164862" y="12898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2BECB-AC74-4479-A210-943EAD4F2B24}"/>
              </a:ext>
            </a:extLst>
          </p:cNvPr>
          <p:cNvSpPr txBox="1"/>
          <p:nvPr/>
        </p:nvSpPr>
        <p:spPr>
          <a:xfrm>
            <a:off x="5622382" y="1272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626B76-3BB2-4E23-9451-DA6D69A78EC8}"/>
              </a:ext>
            </a:extLst>
          </p:cNvPr>
          <p:cNvSpPr/>
          <p:nvPr/>
        </p:nvSpPr>
        <p:spPr>
          <a:xfrm>
            <a:off x="7609593" y="2757569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BEE631-3F74-43E5-85AB-360F3F0E56E5}"/>
              </a:ext>
            </a:extLst>
          </p:cNvPr>
          <p:cNvSpPr/>
          <p:nvPr/>
        </p:nvSpPr>
        <p:spPr>
          <a:xfrm>
            <a:off x="9068279" y="2757568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B868A5-56FB-4DB2-B011-9BBEF75EC517}"/>
              </a:ext>
            </a:extLst>
          </p:cNvPr>
          <p:cNvSpPr/>
          <p:nvPr/>
        </p:nvSpPr>
        <p:spPr>
          <a:xfrm>
            <a:off x="10376261" y="275756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ECBD9F-CFD7-496F-98D7-B63A1264ADE6}"/>
              </a:ext>
            </a:extLst>
          </p:cNvPr>
          <p:cNvSpPr/>
          <p:nvPr/>
        </p:nvSpPr>
        <p:spPr>
          <a:xfrm>
            <a:off x="5068388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DB8A49-4223-445E-AC56-C0B2D4A3D14A}"/>
              </a:ext>
            </a:extLst>
          </p:cNvPr>
          <p:cNvSpPr/>
          <p:nvPr/>
        </p:nvSpPr>
        <p:spPr>
          <a:xfrm>
            <a:off x="6376370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FE949E-C22D-4043-9AFA-55D7BB33DB37}"/>
              </a:ext>
            </a:extLst>
          </p:cNvPr>
          <p:cNvCxnSpPr>
            <a:cxnSpLocks/>
            <a:stCxn id="11" idx="2"/>
            <a:endCxn id="30" idx="0"/>
          </p:cNvCxnSpPr>
          <p:nvPr/>
        </p:nvCxnSpPr>
        <p:spPr>
          <a:xfrm flipH="1">
            <a:off x="3377965" y="2124891"/>
            <a:ext cx="1365086" cy="63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8C28E62-82AE-44D6-8A25-74DB0BA90EF2}"/>
              </a:ext>
            </a:extLst>
          </p:cNvPr>
          <p:cNvSpPr/>
          <p:nvPr/>
        </p:nvSpPr>
        <p:spPr>
          <a:xfrm>
            <a:off x="2877222" y="2757527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E0A3F0-96EC-4235-936F-3771A5CEA7CF}"/>
              </a:ext>
            </a:extLst>
          </p:cNvPr>
          <p:cNvSpPr txBox="1"/>
          <p:nvPr/>
        </p:nvSpPr>
        <p:spPr>
          <a:xfrm>
            <a:off x="3705813" y="22333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2F36283-2F93-4FF9-8E97-6DF5B158EB99}"/>
              </a:ext>
            </a:extLst>
          </p:cNvPr>
          <p:cNvSpPr/>
          <p:nvPr/>
        </p:nvSpPr>
        <p:spPr>
          <a:xfrm>
            <a:off x="3973302" y="275752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B78DA0-EDC1-42C7-AB18-D8E7A2D99B0A}"/>
              </a:ext>
            </a:extLst>
          </p:cNvPr>
          <p:cNvCxnSpPr>
            <a:stCxn id="10" idx="2"/>
            <a:endCxn id="37" idx="0"/>
          </p:cNvCxnSpPr>
          <p:nvPr/>
        </p:nvCxnSpPr>
        <p:spPr>
          <a:xfrm flipH="1">
            <a:off x="4474045" y="2117204"/>
            <a:ext cx="1665633" cy="640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915656B-077D-475F-9CD1-2494A6806669}"/>
              </a:ext>
            </a:extLst>
          </p:cNvPr>
          <p:cNvCxnSpPr>
            <a:stCxn id="10" idx="2"/>
            <a:endCxn id="7" idx="0"/>
          </p:cNvCxnSpPr>
          <p:nvPr/>
        </p:nvCxnSpPr>
        <p:spPr>
          <a:xfrm flipH="1">
            <a:off x="5569131" y="2117204"/>
            <a:ext cx="570547" cy="6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74D79FE-4301-4423-A5CD-14A89A1059C5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6139678" y="2117204"/>
            <a:ext cx="737435" cy="6403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66DA4A1-95A8-4358-A768-E048A71371A3}"/>
              </a:ext>
            </a:extLst>
          </p:cNvPr>
          <p:cNvSpPr txBox="1"/>
          <p:nvPr/>
        </p:nvSpPr>
        <p:spPr>
          <a:xfrm>
            <a:off x="4947265" y="22460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AC630D-5CFB-4FBE-A77A-702FB914B4E1}"/>
              </a:ext>
            </a:extLst>
          </p:cNvPr>
          <p:cNvSpPr txBox="1"/>
          <p:nvPr/>
        </p:nvSpPr>
        <p:spPr>
          <a:xfrm>
            <a:off x="556465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1159A61-5E46-4263-A540-318C0EAFCDA5}"/>
              </a:ext>
            </a:extLst>
          </p:cNvPr>
          <p:cNvSpPr txBox="1"/>
          <p:nvPr/>
        </p:nvSpPr>
        <p:spPr>
          <a:xfrm>
            <a:off x="6456340" y="2218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62FE091-3A5C-4066-9630-10775315A49E}"/>
              </a:ext>
            </a:extLst>
          </p:cNvPr>
          <p:cNvCxnSpPr>
            <a:stCxn id="27" idx="2"/>
            <a:endCxn id="2" idx="0"/>
          </p:cNvCxnSpPr>
          <p:nvPr/>
        </p:nvCxnSpPr>
        <p:spPr>
          <a:xfrm>
            <a:off x="7731611" y="2117204"/>
            <a:ext cx="378725" cy="640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EAF8AC9-0B7E-4DEB-AC90-98E375A96806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1850582" cy="65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1C97C59-95A6-4B57-93E5-FB22FEB99F85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7731611" y="2117204"/>
            <a:ext cx="3187250" cy="648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85AED6D-7020-45AB-ACCC-1E736AE68578}"/>
              </a:ext>
            </a:extLst>
          </p:cNvPr>
          <p:cNvSpPr txBox="1"/>
          <p:nvPr/>
        </p:nvSpPr>
        <p:spPr>
          <a:xfrm>
            <a:off x="7877163" y="222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08BBECF-BE0B-4B59-9A69-8255D8BBE6F5}"/>
              </a:ext>
            </a:extLst>
          </p:cNvPr>
          <p:cNvSpPr txBox="1"/>
          <p:nvPr/>
        </p:nvSpPr>
        <p:spPr>
          <a:xfrm>
            <a:off x="8882504" y="2279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22F976-1553-438E-983E-CEAD136909C2}"/>
              </a:ext>
            </a:extLst>
          </p:cNvPr>
          <p:cNvSpPr txBox="1"/>
          <p:nvPr/>
        </p:nvSpPr>
        <p:spPr>
          <a:xfrm>
            <a:off x="9831336" y="22166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303929F-DE70-4B18-A4FB-96773C08D231}"/>
              </a:ext>
            </a:extLst>
          </p:cNvPr>
          <p:cNvSpPr/>
          <p:nvPr/>
        </p:nvSpPr>
        <p:spPr>
          <a:xfrm>
            <a:off x="2441559" y="404997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baS</a:t>
            </a:r>
            <a:endParaRPr lang="en-US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A9F0ED2-BA29-45FF-8649-A5C71AABDFC6}"/>
              </a:ext>
            </a:extLst>
          </p:cNvPr>
          <p:cNvCxnSpPr>
            <a:stCxn id="30" idx="2"/>
            <a:endCxn id="70" idx="0"/>
          </p:cNvCxnSpPr>
          <p:nvPr/>
        </p:nvCxnSpPr>
        <p:spPr>
          <a:xfrm flipH="1">
            <a:off x="2942302" y="3071036"/>
            <a:ext cx="435663" cy="978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99468AA-6972-436C-AB5C-BBBC7F3563CE}"/>
              </a:ext>
            </a:extLst>
          </p:cNvPr>
          <p:cNvSpPr txBox="1"/>
          <p:nvPr/>
        </p:nvSpPr>
        <p:spPr>
          <a:xfrm>
            <a:off x="2916131" y="33289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39A5201-8123-472A-9D08-EC4EF89C4546}"/>
              </a:ext>
            </a:extLst>
          </p:cNvPr>
          <p:cNvSpPr/>
          <p:nvPr/>
        </p:nvSpPr>
        <p:spPr>
          <a:xfrm>
            <a:off x="5121639" y="4049974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D1FF03D-BE18-4DDD-A9E3-5E44B44F9A85}"/>
              </a:ext>
            </a:extLst>
          </p:cNvPr>
          <p:cNvCxnSpPr>
            <a:stCxn id="7" idx="2"/>
            <a:endCxn id="75" idx="0"/>
          </p:cNvCxnSpPr>
          <p:nvPr/>
        </p:nvCxnSpPr>
        <p:spPr>
          <a:xfrm>
            <a:off x="5569131" y="3071036"/>
            <a:ext cx="53251" cy="978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121EA815-294C-4033-8D14-9DFB9709D2B9}"/>
              </a:ext>
            </a:extLst>
          </p:cNvPr>
          <p:cNvSpPr txBox="1"/>
          <p:nvPr/>
        </p:nvSpPr>
        <p:spPr>
          <a:xfrm>
            <a:off x="5320696" y="33990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77571B4-C7E6-406A-B817-A30729002E6F}"/>
              </a:ext>
            </a:extLst>
          </p:cNvPr>
          <p:cNvSpPr/>
          <p:nvPr/>
        </p:nvSpPr>
        <p:spPr>
          <a:xfrm>
            <a:off x="6393437" y="4049974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64FF192-1F4C-41DB-8583-6B00E2A98658}"/>
              </a:ext>
            </a:extLst>
          </p:cNvPr>
          <p:cNvCxnSpPr>
            <a:stCxn id="12" idx="2"/>
            <a:endCxn id="80" idx="0"/>
          </p:cNvCxnSpPr>
          <p:nvPr/>
        </p:nvCxnSpPr>
        <p:spPr>
          <a:xfrm>
            <a:off x="6877113" y="3071036"/>
            <a:ext cx="17067" cy="9789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12D514C-1597-4F21-8F39-9DD1B1546576}"/>
              </a:ext>
            </a:extLst>
          </p:cNvPr>
          <p:cNvSpPr txBox="1"/>
          <p:nvPr/>
        </p:nvSpPr>
        <p:spPr>
          <a:xfrm>
            <a:off x="6640421" y="340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D9BE9F7-760C-4897-8603-1B94A20624E4}"/>
              </a:ext>
            </a:extLst>
          </p:cNvPr>
          <p:cNvSpPr/>
          <p:nvPr/>
        </p:nvSpPr>
        <p:spPr>
          <a:xfrm>
            <a:off x="8249211" y="4049973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13EB2F6-CF90-44FA-822E-2C644826E77C}"/>
              </a:ext>
            </a:extLst>
          </p:cNvPr>
          <p:cNvCxnSpPr>
            <a:stCxn id="3" idx="2"/>
            <a:endCxn id="86" idx="0"/>
          </p:cNvCxnSpPr>
          <p:nvPr/>
        </p:nvCxnSpPr>
        <p:spPr>
          <a:xfrm flipH="1">
            <a:off x="8749954" y="3071077"/>
            <a:ext cx="819068" cy="9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60A89BEF-1F0D-4FAD-9003-FD0F3DEF35A4}"/>
              </a:ext>
            </a:extLst>
          </p:cNvPr>
          <p:cNvSpPr txBox="1"/>
          <p:nvPr/>
        </p:nvSpPr>
        <p:spPr>
          <a:xfrm>
            <a:off x="8804365" y="34426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5B7F740-D4C5-43F5-B904-DB9AEAC047D9}"/>
              </a:ext>
            </a:extLst>
          </p:cNvPr>
          <p:cNvSpPr/>
          <p:nvPr/>
        </p:nvSpPr>
        <p:spPr>
          <a:xfrm>
            <a:off x="9707897" y="404997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9527FAE-E96D-4F9F-841C-4E1910CF068A}"/>
              </a:ext>
            </a:extLst>
          </p:cNvPr>
          <p:cNvSpPr/>
          <p:nvPr/>
        </p:nvSpPr>
        <p:spPr>
          <a:xfrm>
            <a:off x="11106471" y="4020755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BAAb</a:t>
            </a:r>
            <a:endParaRPr lang="en-US" dirty="0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7CE8C6FC-AC71-4A0B-AB14-852640668530}"/>
              </a:ext>
            </a:extLst>
          </p:cNvPr>
          <p:cNvCxnSpPr>
            <a:stCxn id="6" idx="2"/>
            <a:endCxn id="95" idx="0"/>
          </p:cNvCxnSpPr>
          <p:nvPr/>
        </p:nvCxnSpPr>
        <p:spPr>
          <a:xfrm flipH="1">
            <a:off x="10208640" y="3071076"/>
            <a:ext cx="668364" cy="9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9F182839-65C1-43D9-9C36-7276373261B6}"/>
              </a:ext>
            </a:extLst>
          </p:cNvPr>
          <p:cNvCxnSpPr>
            <a:stCxn id="6" idx="2"/>
            <a:endCxn id="97" idx="0"/>
          </p:cNvCxnSpPr>
          <p:nvPr/>
        </p:nvCxnSpPr>
        <p:spPr>
          <a:xfrm>
            <a:off x="10877004" y="3071076"/>
            <a:ext cx="730210" cy="949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3D8DEF7-C4AD-40C9-AEF3-0BC8F5E8A5EB}"/>
              </a:ext>
            </a:extLst>
          </p:cNvPr>
          <p:cNvSpPr txBox="1"/>
          <p:nvPr/>
        </p:nvSpPr>
        <p:spPr>
          <a:xfrm>
            <a:off x="10241136" y="34423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7B46AA9-AC05-430A-A75D-79F86CD3B240}"/>
              </a:ext>
            </a:extLst>
          </p:cNvPr>
          <p:cNvSpPr txBox="1"/>
          <p:nvPr/>
        </p:nvSpPr>
        <p:spPr>
          <a:xfrm>
            <a:off x="11377747" y="3513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00A9C1-B70C-4A1E-BD34-352E47F7D2BE}"/>
              </a:ext>
            </a:extLst>
          </p:cNvPr>
          <p:cNvSpPr/>
          <p:nvPr/>
        </p:nvSpPr>
        <p:spPr>
          <a:xfrm>
            <a:off x="6399137" y="553381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BC88CC-D128-4947-817A-F85FF533B099}"/>
              </a:ext>
            </a:extLst>
          </p:cNvPr>
          <p:cNvSpPr/>
          <p:nvPr/>
        </p:nvSpPr>
        <p:spPr>
          <a:xfrm>
            <a:off x="5138420" y="554833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bAS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198DF9C-A5D2-497F-B65A-9B279219121F}"/>
              </a:ext>
            </a:extLst>
          </p:cNvPr>
          <p:cNvCxnSpPr>
            <a:stCxn id="75" idx="2"/>
            <a:endCxn id="20" idx="0"/>
          </p:cNvCxnSpPr>
          <p:nvPr/>
        </p:nvCxnSpPr>
        <p:spPr>
          <a:xfrm>
            <a:off x="5622382" y="4363483"/>
            <a:ext cx="16781" cy="1184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97D700-6FB2-4AAF-81FE-9D93857D0EFB}"/>
              </a:ext>
            </a:extLst>
          </p:cNvPr>
          <p:cNvCxnSpPr>
            <a:stCxn id="80" idx="2"/>
            <a:endCxn id="14" idx="0"/>
          </p:cNvCxnSpPr>
          <p:nvPr/>
        </p:nvCxnSpPr>
        <p:spPr>
          <a:xfrm>
            <a:off x="6894180" y="4363483"/>
            <a:ext cx="5700" cy="117032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89699A1-89E2-4D10-8B4A-176EC25BD683}"/>
              </a:ext>
            </a:extLst>
          </p:cNvPr>
          <p:cNvSpPr txBox="1"/>
          <p:nvPr/>
        </p:nvSpPr>
        <p:spPr>
          <a:xfrm>
            <a:off x="5394006" y="4771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BFF3DE-D0D2-4A6C-8184-5BB8FDE6D8BF}"/>
              </a:ext>
            </a:extLst>
          </p:cNvPr>
          <p:cNvSpPr/>
          <p:nvPr/>
        </p:nvSpPr>
        <p:spPr>
          <a:xfrm>
            <a:off x="2441559" y="5571578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bS</a:t>
            </a:r>
            <a:endParaRPr lang="en-US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9B6ABEC-6EB5-4101-AB5A-FF6AC4795F11}"/>
              </a:ext>
            </a:extLst>
          </p:cNvPr>
          <p:cNvCxnSpPr>
            <a:stCxn id="70" idx="2"/>
            <a:endCxn id="31" idx="0"/>
          </p:cNvCxnSpPr>
          <p:nvPr/>
        </p:nvCxnSpPr>
        <p:spPr>
          <a:xfrm>
            <a:off x="2942302" y="4363484"/>
            <a:ext cx="0" cy="1208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C0AE9BD-64DA-403C-A5B8-7CD68AF1EF1C}"/>
              </a:ext>
            </a:extLst>
          </p:cNvPr>
          <p:cNvSpPr txBox="1"/>
          <p:nvPr/>
        </p:nvSpPr>
        <p:spPr>
          <a:xfrm>
            <a:off x="2663522" y="47828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B847C53-668B-46E7-8FA1-1535F7B6F898}"/>
              </a:ext>
            </a:extLst>
          </p:cNvPr>
          <p:cNvSpPr txBox="1"/>
          <p:nvPr/>
        </p:nvSpPr>
        <p:spPr>
          <a:xfrm>
            <a:off x="6640421" y="47828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9270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334</Words>
  <Application>Microsoft Office PowerPoint</Application>
  <PresentationFormat>Widescreen</PresentationFormat>
  <Paragraphs>205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Bottom-Up breadth-first Parse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</dc:creator>
  <cp:lastModifiedBy>Gur</cp:lastModifiedBy>
  <cp:revision>25</cp:revision>
  <dcterms:created xsi:type="dcterms:W3CDTF">2020-11-15T01:09:30Z</dcterms:created>
  <dcterms:modified xsi:type="dcterms:W3CDTF">2020-11-18T18:12:29Z</dcterms:modified>
</cp:coreProperties>
</file>