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32"/>
  </p:notesMasterIdLst>
  <p:handoutMasterIdLst>
    <p:handoutMasterId r:id="rId33"/>
  </p:handoutMasterIdLst>
  <p:sldIdLst>
    <p:sldId id="1585" r:id="rId6"/>
    <p:sldId id="271" r:id="rId7"/>
    <p:sldId id="1586" r:id="rId8"/>
    <p:sldId id="1621" r:id="rId9"/>
    <p:sldId id="1587" r:id="rId10"/>
    <p:sldId id="1588" r:id="rId11"/>
    <p:sldId id="1589" r:id="rId12"/>
    <p:sldId id="1603" r:id="rId13"/>
    <p:sldId id="1604" r:id="rId14"/>
    <p:sldId id="1605" r:id="rId15"/>
    <p:sldId id="1606" r:id="rId16"/>
    <p:sldId id="1607" r:id="rId17"/>
    <p:sldId id="1608" r:id="rId18"/>
    <p:sldId id="1609" r:id="rId19"/>
    <p:sldId id="1610" r:id="rId20"/>
    <p:sldId id="1611" r:id="rId21"/>
    <p:sldId id="1612" r:id="rId22"/>
    <p:sldId id="1613" r:id="rId23"/>
    <p:sldId id="1614" r:id="rId24"/>
    <p:sldId id="1615" r:id="rId25"/>
    <p:sldId id="1616" r:id="rId26"/>
    <p:sldId id="1617" r:id="rId27"/>
    <p:sldId id="1618" r:id="rId28"/>
    <p:sldId id="1619" r:id="rId29"/>
    <p:sldId id="1620" r:id="rId30"/>
    <p:sldId id="1542" r:id="rId31"/>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Davidson" initials="D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BF177-E7FB-4D00-A104-60914EAF906A}" v="13" dt="2021-06-29T17:59:06.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6395" autoAdjust="0"/>
  </p:normalViewPr>
  <p:slideViewPr>
    <p:cSldViewPr snapToGrid="0" snapToObjects="1">
      <p:cViewPr varScale="1">
        <p:scale>
          <a:sx n="68" d="100"/>
          <a:sy n="68" d="100"/>
        </p:scale>
        <p:origin x="84" y="210"/>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596BF177-E7FB-4D00-A104-60914EAF906A}"/>
    <pc:docChg chg="undo custSel modSld">
      <pc:chgData name="Mark Restuccia" userId="2337e72e-ddcc-4a00-8c95-3da2f3175123" providerId="ADAL" clId="{596BF177-E7FB-4D00-A104-60914EAF906A}" dt="2021-06-29T17:59:11.725" v="180" actId="6549"/>
      <pc:docMkLst>
        <pc:docMk/>
      </pc:docMkLst>
      <pc:sldChg chg="addSp modSp mod">
        <pc:chgData name="Mark Restuccia" userId="2337e72e-ddcc-4a00-8c95-3da2f3175123" providerId="ADAL" clId="{596BF177-E7FB-4D00-A104-60914EAF906A}" dt="2021-06-29T17:54:25.333" v="15" actId="6549"/>
        <pc:sldMkLst>
          <pc:docMk/>
          <pc:sldMk cId="1840851211" sldId="1603"/>
        </pc:sldMkLst>
        <pc:spChg chg="mod">
          <ac:chgData name="Mark Restuccia" userId="2337e72e-ddcc-4a00-8c95-3da2f3175123" providerId="ADAL" clId="{596BF177-E7FB-4D00-A104-60914EAF906A}" dt="2021-06-29T17:54:25.333" v="15" actId="6549"/>
          <ac:spMkLst>
            <pc:docMk/>
            <pc:sldMk cId="1840851211" sldId="1603"/>
            <ac:spMk id="3" creationId="{54E39F31-EBE2-48AA-BD9A-B7FDFB63C851}"/>
          </ac:spMkLst>
        </pc:spChg>
        <pc:spChg chg="add mod">
          <ac:chgData name="Mark Restuccia" userId="2337e72e-ddcc-4a00-8c95-3da2f3175123" providerId="ADAL" clId="{596BF177-E7FB-4D00-A104-60914EAF906A}" dt="2021-06-29T17:54:21.953" v="6" actId="20577"/>
          <ac:spMkLst>
            <pc:docMk/>
            <pc:sldMk cId="1840851211" sldId="1603"/>
            <ac:spMk id="4" creationId="{88D82E7B-14E2-4D70-899C-6BACC5BEBCDE}"/>
          </ac:spMkLst>
        </pc:spChg>
      </pc:sldChg>
      <pc:sldChg chg="addSp modSp mod">
        <pc:chgData name="Mark Restuccia" userId="2337e72e-ddcc-4a00-8c95-3da2f3175123" providerId="ADAL" clId="{596BF177-E7FB-4D00-A104-60914EAF906A}" dt="2021-06-29T17:54:57.114" v="26" actId="6549"/>
        <pc:sldMkLst>
          <pc:docMk/>
          <pc:sldMk cId="2808291593" sldId="1604"/>
        </pc:sldMkLst>
        <pc:spChg chg="mod">
          <ac:chgData name="Mark Restuccia" userId="2337e72e-ddcc-4a00-8c95-3da2f3175123" providerId="ADAL" clId="{596BF177-E7FB-4D00-A104-60914EAF906A}" dt="2021-06-29T17:54:57.114" v="26" actId="6549"/>
          <ac:spMkLst>
            <pc:docMk/>
            <pc:sldMk cId="2808291593" sldId="1604"/>
            <ac:spMk id="3" creationId="{54E39F31-EBE2-48AA-BD9A-B7FDFB63C851}"/>
          </ac:spMkLst>
        </pc:spChg>
        <pc:spChg chg="add mod">
          <ac:chgData name="Mark Restuccia" userId="2337e72e-ddcc-4a00-8c95-3da2f3175123" providerId="ADAL" clId="{596BF177-E7FB-4D00-A104-60914EAF906A}" dt="2021-06-29T17:54:53.662" v="18" actId="20577"/>
          <ac:spMkLst>
            <pc:docMk/>
            <pc:sldMk cId="2808291593" sldId="1604"/>
            <ac:spMk id="4" creationId="{88D82E7B-14E2-4D70-899C-6BACC5BEBCDE}"/>
          </ac:spMkLst>
        </pc:spChg>
      </pc:sldChg>
      <pc:sldChg chg="addSp modSp mod">
        <pc:chgData name="Mark Restuccia" userId="2337e72e-ddcc-4a00-8c95-3da2f3175123" providerId="ADAL" clId="{596BF177-E7FB-4D00-A104-60914EAF906A}" dt="2021-06-29T17:55:20.503" v="41" actId="6549"/>
        <pc:sldMkLst>
          <pc:docMk/>
          <pc:sldMk cId="194400342" sldId="1605"/>
        </pc:sldMkLst>
        <pc:spChg chg="mod">
          <ac:chgData name="Mark Restuccia" userId="2337e72e-ddcc-4a00-8c95-3da2f3175123" providerId="ADAL" clId="{596BF177-E7FB-4D00-A104-60914EAF906A}" dt="2021-06-29T17:55:20.503" v="41" actId="6549"/>
          <ac:spMkLst>
            <pc:docMk/>
            <pc:sldMk cId="194400342" sldId="1605"/>
            <ac:spMk id="3" creationId="{54E39F31-EBE2-48AA-BD9A-B7FDFB63C851}"/>
          </ac:spMkLst>
        </pc:spChg>
        <pc:spChg chg="add mod">
          <ac:chgData name="Mark Restuccia" userId="2337e72e-ddcc-4a00-8c95-3da2f3175123" providerId="ADAL" clId="{596BF177-E7FB-4D00-A104-60914EAF906A}" dt="2021-06-29T17:55:16.982" v="33" actId="20577"/>
          <ac:spMkLst>
            <pc:docMk/>
            <pc:sldMk cId="194400342" sldId="1605"/>
            <ac:spMk id="4" creationId="{88D82E7B-14E2-4D70-899C-6BACC5BEBCDE}"/>
          </ac:spMkLst>
        </pc:spChg>
      </pc:sldChg>
      <pc:sldChg chg="addSp modSp mod">
        <pc:chgData name="Mark Restuccia" userId="2337e72e-ddcc-4a00-8c95-3da2f3175123" providerId="ADAL" clId="{596BF177-E7FB-4D00-A104-60914EAF906A}" dt="2021-06-29T17:55:46.680" v="57" actId="6549"/>
        <pc:sldMkLst>
          <pc:docMk/>
          <pc:sldMk cId="716883246" sldId="1606"/>
        </pc:sldMkLst>
        <pc:spChg chg="mod">
          <ac:chgData name="Mark Restuccia" userId="2337e72e-ddcc-4a00-8c95-3da2f3175123" providerId="ADAL" clId="{596BF177-E7FB-4D00-A104-60914EAF906A}" dt="2021-06-29T17:55:46.680" v="57" actId="6549"/>
          <ac:spMkLst>
            <pc:docMk/>
            <pc:sldMk cId="716883246" sldId="1606"/>
            <ac:spMk id="3" creationId="{54E39F31-EBE2-48AA-BD9A-B7FDFB63C851}"/>
          </ac:spMkLst>
        </pc:spChg>
        <pc:spChg chg="add mod">
          <ac:chgData name="Mark Restuccia" userId="2337e72e-ddcc-4a00-8c95-3da2f3175123" providerId="ADAL" clId="{596BF177-E7FB-4D00-A104-60914EAF906A}" dt="2021-06-29T17:55:43.592" v="48" actId="20577"/>
          <ac:spMkLst>
            <pc:docMk/>
            <pc:sldMk cId="716883246" sldId="1606"/>
            <ac:spMk id="4" creationId="{88D82E7B-14E2-4D70-899C-6BACC5BEBCDE}"/>
          </ac:spMkLst>
        </pc:spChg>
      </pc:sldChg>
      <pc:sldChg chg="addSp modSp mod">
        <pc:chgData name="Mark Restuccia" userId="2337e72e-ddcc-4a00-8c95-3da2f3175123" providerId="ADAL" clId="{596BF177-E7FB-4D00-A104-60914EAF906A}" dt="2021-06-29T17:56:09.840" v="73" actId="6549"/>
        <pc:sldMkLst>
          <pc:docMk/>
          <pc:sldMk cId="3189382356" sldId="1607"/>
        </pc:sldMkLst>
        <pc:spChg chg="mod">
          <ac:chgData name="Mark Restuccia" userId="2337e72e-ddcc-4a00-8c95-3da2f3175123" providerId="ADAL" clId="{596BF177-E7FB-4D00-A104-60914EAF906A}" dt="2021-06-29T17:56:09.840" v="73" actId="6549"/>
          <ac:spMkLst>
            <pc:docMk/>
            <pc:sldMk cId="3189382356" sldId="1607"/>
            <ac:spMk id="3" creationId="{54E39F31-EBE2-48AA-BD9A-B7FDFB63C851}"/>
          </ac:spMkLst>
        </pc:spChg>
        <pc:spChg chg="add mod">
          <ac:chgData name="Mark Restuccia" userId="2337e72e-ddcc-4a00-8c95-3da2f3175123" providerId="ADAL" clId="{596BF177-E7FB-4D00-A104-60914EAF906A}" dt="2021-06-29T17:56:06.640" v="64" actId="20577"/>
          <ac:spMkLst>
            <pc:docMk/>
            <pc:sldMk cId="3189382356" sldId="1607"/>
            <ac:spMk id="4" creationId="{88D82E7B-14E2-4D70-899C-6BACC5BEBCDE}"/>
          </ac:spMkLst>
        </pc:spChg>
      </pc:sldChg>
      <pc:sldChg chg="addSp modSp mod">
        <pc:chgData name="Mark Restuccia" userId="2337e72e-ddcc-4a00-8c95-3da2f3175123" providerId="ADAL" clId="{596BF177-E7FB-4D00-A104-60914EAF906A}" dt="2021-06-29T17:56:47.594" v="89" actId="6549"/>
        <pc:sldMkLst>
          <pc:docMk/>
          <pc:sldMk cId="4275024926" sldId="1609"/>
        </pc:sldMkLst>
        <pc:spChg chg="mod">
          <ac:chgData name="Mark Restuccia" userId="2337e72e-ddcc-4a00-8c95-3da2f3175123" providerId="ADAL" clId="{596BF177-E7FB-4D00-A104-60914EAF906A}" dt="2021-06-29T17:56:47.594" v="89" actId="6549"/>
          <ac:spMkLst>
            <pc:docMk/>
            <pc:sldMk cId="4275024926" sldId="1609"/>
            <ac:spMk id="3" creationId="{54E39F31-EBE2-48AA-BD9A-B7FDFB63C851}"/>
          </ac:spMkLst>
        </pc:spChg>
        <pc:spChg chg="add mod">
          <ac:chgData name="Mark Restuccia" userId="2337e72e-ddcc-4a00-8c95-3da2f3175123" providerId="ADAL" clId="{596BF177-E7FB-4D00-A104-60914EAF906A}" dt="2021-06-29T17:56:43.743" v="80" actId="20577"/>
          <ac:spMkLst>
            <pc:docMk/>
            <pc:sldMk cId="4275024926" sldId="1609"/>
            <ac:spMk id="4" creationId="{88D82E7B-14E2-4D70-899C-6BACC5BEBCDE}"/>
          </ac:spMkLst>
        </pc:spChg>
      </pc:sldChg>
      <pc:sldChg chg="addSp modSp mod">
        <pc:chgData name="Mark Restuccia" userId="2337e72e-ddcc-4a00-8c95-3da2f3175123" providerId="ADAL" clId="{596BF177-E7FB-4D00-A104-60914EAF906A}" dt="2021-06-29T17:57:11.144" v="103" actId="6549"/>
        <pc:sldMkLst>
          <pc:docMk/>
          <pc:sldMk cId="1654154094" sldId="1610"/>
        </pc:sldMkLst>
        <pc:spChg chg="mod">
          <ac:chgData name="Mark Restuccia" userId="2337e72e-ddcc-4a00-8c95-3da2f3175123" providerId="ADAL" clId="{596BF177-E7FB-4D00-A104-60914EAF906A}" dt="2021-06-29T17:57:11.144" v="103" actId="6549"/>
          <ac:spMkLst>
            <pc:docMk/>
            <pc:sldMk cId="1654154094" sldId="1610"/>
            <ac:spMk id="3" creationId="{54E39F31-EBE2-48AA-BD9A-B7FDFB63C851}"/>
          </ac:spMkLst>
        </pc:spChg>
        <pc:spChg chg="add mod">
          <ac:chgData name="Mark Restuccia" userId="2337e72e-ddcc-4a00-8c95-3da2f3175123" providerId="ADAL" clId="{596BF177-E7FB-4D00-A104-60914EAF906A}" dt="2021-06-29T17:57:07.075" v="94" actId="20577"/>
          <ac:spMkLst>
            <pc:docMk/>
            <pc:sldMk cId="1654154094" sldId="1610"/>
            <ac:spMk id="4" creationId="{88D82E7B-14E2-4D70-899C-6BACC5BEBCDE}"/>
          </ac:spMkLst>
        </pc:spChg>
      </pc:sldChg>
      <pc:sldChg chg="addSp modSp mod">
        <pc:chgData name="Mark Restuccia" userId="2337e72e-ddcc-4a00-8c95-3da2f3175123" providerId="ADAL" clId="{596BF177-E7FB-4D00-A104-60914EAF906A}" dt="2021-06-29T17:57:30.664" v="119" actId="6549"/>
        <pc:sldMkLst>
          <pc:docMk/>
          <pc:sldMk cId="1032989102" sldId="1611"/>
        </pc:sldMkLst>
        <pc:spChg chg="mod">
          <ac:chgData name="Mark Restuccia" userId="2337e72e-ddcc-4a00-8c95-3da2f3175123" providerId="ADAL" clId="{596BF177-E7FB-4D00-A104-60914EAF906A}" dt="2021-06-29T17:57:30.664" v="119" actId="6549"/>
          <ac:spMkLst>
            <pc:docMk/>
            <pc:sldMk cId="1032989102" sldId="1611"/>
            <ac:spMk id="3" creationId="{54E39F31-EBE2-48AA-BD9A-B7FDFB63C851}"/>
          </ac:spMkLst>
        </pc:spChg>
        <pc:spChg chg="add mod">
          <ac:chgData name="Mark Restuccia" userId="2337e72e-ddcc-4a00-8c95-3da2f3175123" providerId="ADAL" clId="{596BF177-E7FB-4D00-A104-60914EAF906A}" dt="2021-06-29T17:57:27.705" v="110" actId="20577"/>
          <ac:spMkLst>
            <pc:docMk/>
            <pc:sldMk cId="1032989102" sldId="1611"/>
            <ac:spMk id="4" creationId="{88D82E7B-14E2-4D70-899C-6BACC5BEBCDE}"/>
          </ac:spMkLst>
        </pc:spChg>
      </pc:sldChg>
      <pc:sldChg chg="addSp modSp mod">
        <pc:chgData name="Mark Restuccia" userId="2337e72e-ddcc-4a00-8c95-3da2f3175123" providerId="ADAL" clId="{596BF177-E7FB-4D00-A104-60914EAF906A}" dt="2021-06-29T17:57:52.643" v="132" actId="5793"/>
        <pc:sldMkLst>
          <pc:docMk/>
          <pc:sldMk cId="1364685917" sldId="1612"/>
        </pc:sldMkLst>
        <pc:spChg chg="mod">
          <ac:chgData name="Mark Restuccia" userId="2337e72e-ddcc-4a00-8c95-3da2f3175123" providerId="ADAL" clId="{596BF177-E7FB-4D00-A104-60914EAF906A}" dt="2021-06-29T17:57:52.643" v="132" actId="5793"/>
          <ac:spMkLst>
            <pc:docMk/>
            <pc:sldMk cId="1364685917" sldId="1612"/>
            <ac:spMk id="3" creationId="{54E39F31-EBE2-48AA-BD9A-B7FDFB63C851}"/>
          </ac:spMkLst>
        </pc:spChg>
        <pc:spChg chg="add mod">
          <ac:chgData name="Mark Restuccia" userId="2337e72e-ddcc-4a00-8c95-3da2f3175123" providerId="ADAL" clId="{596BF177-E7FB-4D00-A104-60914EAF906A}" dt="2021-06-29T17:57:44.115" v="126" actId="20577"/>
          <ac:spMkLst>
            <pc:docMk/>
            <pc:sldMk cId="1364685917" sldId="1612"/>
            <ac:spMk id="4" creationId="{88D82E7B-14E2-4D70-899C-6BACC5BEBCDE}"/>
          </ac:spMkLst>
        </pc:spChg>
      </pc:sldChg>
      <pc:sldChg chg="addSp modSp mod">
        <pc:chgData name="Mark Restuccia" userId="2337e72e-ddcc-4a00-8c95-3da2f3175123" providerId="ADAL" clId="{596BF177-E7FB-4D00-A104-60914EAF906A}" dt="2021-06-29T17:58:02.366" v="144" actId="6549"/>
        <pc:sldMkLst>
          <pc:docMk/>
          <pc:sldMk cId="1488832720" sldId="1613"/>
        </pc:sldMkLst>
        <pc:spChg chg="mod">
          <ac:chgData name="Mark Restuccia" userId="2337e72e-ddcc-4a00-8c95-3da2f3175123" providerId="ADAL" clId="{596BF177-E7FB-4D00-A104-60914EAF906A}" dt="2021-06-29T17:58:02.366" v="144" actId="6549"/>
          <ac:spMkLst>
            <pc:docMk/>
            <pc:sldMk cId="1488832720" sldId="1613"/>
            <ac:spMk id="3" creationId="{54E39F31-EBE2-48AA-BD9A-B7FDFB63C851}"/>
          </ac:spMkLst>
        </pc:spChg>
        <pc:spChg chg="add mod">
          <ac:chgData name="Mark Restuccia" userId="2337e72e-ddcc-4a00-8c95-3da2f3175123" providerId="ADAL" clId="{596BF177-E7FB-4D00-A104-60914EAF906A}" dt="2021-06-29T17:57:58.834" v="136" actId="20577"/>
          <ac:spMkLst>
            <pc:docMk/>
            <pc:sldMk cId="1488832720" sldId="1613"/>
            <ac:spMk id="4" creationId="{CACF2B61-FC06-43D4-9A58-D83CE12646F8}"/>
          </ac:spMkLst>
        </pc:spChg>
      </pc:sldChg>
      <pc:sldChg chg="addSp modSp mod">
        <pc:chgData name="Mark Restuccia" userId="2337e72e-ddcc-4a00-8c95-3da2f3175123" providerId="ADAL" clId="{596BF177-E7FB-4D00-A104-60914EAF906A}" dt="2021-06-29T17:58:10.345" v="156" actId="6549"/>
        <pc:sldMkLst>
          <pc:docMk/>
          <pc:sldMk cId="2367646109" sldId="1614"/>
        </pc:sldMkLst>
        <pc:spChg chg="mod">
          <ac:chgData name="Mark Restuccia" userId="2337e72e-ddcc-4a00-8c95-3da2f3175123" providerId="ADAL" clId="{596BF177-E7FB-4D00-A104-60914EAF906A}" dt="2021-06-29T17:58:10.345" v="156" actId="6549"/>
          <ac:spMkLst>
            <pc:docMk/>
            <pc:sldMk cId="2367646109" sldId="1614"/>
            <ac:spMk id="3" creationId="{54E39F31-EBE2-48AA-BD9A-B7FDFB63C851}"/>
          </ac:spMkLst>
        </pc:spChg>
        <pc:spChg chg="add mod">
          <ac:chgData name="Mark Restuccia" userId="2337e72e-ddcc-4a00-8c95-3da2f3175123" providerId="ADAL" clId="{596BF177-E7FB-4D00-A104-60914EAF906A}" dt="2021-06-29T17:58:07.652" v="148" actId="20577"/>
          <ac:spMkLst>
            <pc:docMk/>
            <pc:sldMk cId="2367646109" sldId="1614"/>
            <ac:spMk id="4" creationId="{0F3C8620-A7BF-4116-BB29-99BCE271B857}"/>
          </ac:spMkLst>
        </pc:spChg>
      </pc:sldChg>
      <pc:sldChg chg="addSp modSp mod">
        <pc:chgData name="Mark Restuccia" userId="2337e72e-ddcc-4a00-8c95-3da2f3175123" providerId="ADAL" clId="{596BF177-E7FB-4D00-A104-60914EAF906A}" dt="2021-06-29T17:58:48.425" v="168" actId="6549"/>
        <pc:sldMkLst>
          <pc:docMk/>
          <pc:sldMk cId="3995888695" sldId="1615"/>
        </pc:sldMkLst>
        <pc:spChg chg="mod">
          <ac:chgData name="Mark Restuccia" userId="2337e72e-ddcc-4a00-8c95-3da2f3175123" providerId="ADAL" clId="{596BF177-E7FB-4D00-A104-60914EAF906A}" dt="2021-06-29T17:58:48.425" v="168" actId="6549"/>
          <ac:spMkLst>
            <pc:docMk/>
            <pc:sldMk cId="3995888695" sldId="1615"/>
            <ac:spMk id="3" creationId="{54E39F31-EBE2-48AA-BD9A-B7FDFB63C851}"/>
          </ac:spMkLst>
        </pc:spChg>
        <pc:spChg chg="add mod">
          <ac:chgData name="Mark Restuccia" userId="2337e72e-ddcc-4a00-8c95-3da2f3175123" providerId="ADAL" clId="{596BF177-E7FB-4D00-A104-60914EAF906A}" dt="2021-06-29T17:58:45.287" v="160" actId="20577"/>
          <ac:spMkLst>
            <pc:docMk/>
            <pc:sldMk cId="3995888695" sldId="1615"/>
            <ac:spMk id="4" creationId="{A4285693-98E4-4377-B583-E32D6E9ECA39}"/>
          </ac:spMkLst>
        </pc:spChg>
      </pc:sldChg>
      <pc:sldChg chg="addSp modSp mod">
        <pc:chgData name="Mark Restuccia" userId="2337e72e-ddcc-4a00-8c95-3da2f3175123" providerId="ADAL" clId="{596BF177-E7FB-4D00-A104-60914EAF906A}" dt="2021-06-29T17:59:11.725" v="180" actId="6549"/>
        <pc:sldMkLst>
          <pc:docMk/>
          <pc:sldMk cId="3093230622" sldId="1620"/>
        </pc:sldMkLst>
        <pc:spChg chg="mod">
          <ac:chgData name="Mark Restuccia" userId="2337e72e-ddcc-4a00-8c95-3da2f3175123" providerId="ADAL" clId="{596BF177-E7FB-4D00-A104-60914EAF906A}" dt="2021-06-29T17:59:11.725" v="180" actId="6549"/>
          <ac:spMkLst>
            <pc:docMk/>
            <pc:sldMk cId="3093230622" sldId="1620"/>
            <ac:spMk id="3" creationId="{AEF1C4C2-51C4-4007-B0B0-3F2663911FD3}"/>
          </ac:spMkLst>
        </pc:spChg>
        <pc:spChg chg="add mod">
          <ac:chgData name="Mark Restuccia" userId="2337e72e-ddcc-4a00-8c95-3da2f3175123" providerId="ADAL" clId="{596BF177-E7FB-4D00-A104-60914EAF906A}" dt="2021-06-29T17:59:09.234" v="172" actId="20577"/>
          <ac:spMkLst>
            <pc:docMk/>
            <pc:sldMk cId="3093230622" sldId="1620"/>
            <ac:spMk id="4" creationId="{C0630555-008A-4648-85EE-95EB036AB1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D0FE1-4A12-4028-91E2-7B8AAF43554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241FB61-AA9B-4A3E-82BE-6D6BFD75D3D1}">
      <dgm:prSet phldrT="[Text]" custT="1"/>
      <dgm:spPr>
        <a:noFill/>
        <a:ln w="31750">
          <a:solidFill>
            <a:schemeClr val="accent3">
              <a:lumMod val="60000"/>
              <a:lumOff val="40000"/>
            </a:schemeClr>
          </a:solidFill>
        </a:ln>
      </dgm:spPr>
      <dgm:t>
        <a:bodyPr/>
        <a:lstStyle/>
        <a:p>
          <a:pPr>
            <a:spcAft>
              <a:spcPts val="1200"/>
            </a:spcAft>
          </a:pPr>
          <a:r>
            <a:rPr lang="en-US" sz="2200" dirty="0">
              <a:solidFill>
                <a:schemeClr val="tx1"/>
              </a:solidFill>
              <a:latin typeface="Arial" panose="020B0604020202020204" pitchFamily="34" charset="0"/>
              <a:cs typeface="Arial" panose="020B0604020202020204" pitchFamily="34" charset="0"/>
            </a:rPr>
            <a:t>Memory address register (MAR)</a:t>
          </a:r>
        </a:p>
      </dgm:t>
    </dgm:pt>
    <dgm:pt modelId="{14A9E43F-1F1B-4953-8437-40BCC9C7EDAC}" type="parTrans" cxnId="{4631DFEE-E585-415D-846C-C9BD078FF10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BBBFC22-7285-4C49-AAA2-7A6A4670CA02}" type="sibTrans" cxnId="{4631DFEE-E585-415D-846C-C9BD078FF10A}">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B003EFB-D6EC-4F57-8D7D-461A5330E13A}">
      <dgm:prSet custT="1"/>
      <dgm:spPr>
        <a:noFill/>
        <a:ln w="31750">
          <a:solidFill>
            <a:schemeClr val="accent3">
              <a:lumMod val="60000"/>
              <a:lumOff val="40000"/>
            </a:schemeClr>
          </a:solidFill>
        </a:ln>
      </dgm:spPr>
      <dgm:t>
        <a:bodyPr/>
        <a:lstStyle/>
        <a:p>
          <a:pPr>
            <a:spcAft>
              <a:spcPts val="1200"/>
            </a:spcAft>
          </a:pPr>
          <a:r>
            <a:rPr lang="en-US" sz="2000" dirty="0">
              <a:solidFill>
                <a:schemeClr val="tx1"/>
              </a:solidFill>
              <a:latin typeface="Arial" panose="020B0604020202020204" pitchFamily="34" charset="0"/>
              <a:cs typeface="Arial" panose="020B0604020202020204" pitchFamily="34" charset="0"/>
            </a:rPr>
            <a:t>Holds addresses in memory</a:t>
          </a:r>
        </a:p>
      </dgm:t>
    </dgm:pt>
    <dgm:pt modelId="{B03A87BF-DFE7-4507-AA8A-5D4A9B520915}" type="parTrans" cxnId="{E224AE33-E695-438C-A77D-96C94E7FB0FD}">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BA00662-2998-4562-B577-4A9E8013A17A}" type="sibTrans" cxnId="{E224AE33-E695-438C-A77D-96C94E7FB0FD}">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9B47E65-C499-4D67-83DA-F544B694F8F3}">
      <dgm:prSet custT="1"/>
      <dgm:spPr>
        <a:noFill/>
        <a:ln w="31750">
          <a:solidFill>
            <a:schemeClr val="accent3">
              <a:lumMod val="60000"/>
              <a:lumOff val="40000"/>
            </a:schemeClr>
          </a:solidFill>
        </a:ln>
      </dgm:spPr>
      <dgm:t>
        <a:bodyPr/>
        <a:lstStyle/>
        <a:p>
          <a:pPr>
            <a:spcAft>
              <a:spcPts val="1200"/>
            </a:spcAft>
          </a:pPr>
          <a:r>
            <a:rPr lang="en-US" sz="2000" dirty="0">
              <a:solidFill>
                <a:schemeClr val="tx1"/>
              </a:solidFill>
              <a:latin typeface="Arial" panose="020B0604020202020204" pitchFamily="34" charset="0"/>
              <a:cs typeface="Arial" panose="020B0604020202020204" pitchFamily="34" charset="0"/>
            </a:rPr>
            <a:t>Is a CPU register, but it stores the memory addresses so data can be brought to the CPU or sent from the CPU to memory</a:t>
          </a:r>
        </a:p>
      </dgm:t>
    </dgm:pt>
    <dgm:pt modelId="{C12998C7-4783-4CFD-A5BF-3829221CCC76}" type="parTrans" cxnId="{FDE1EF5D-9109-436B-A140-B4DE03CB4DC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1B6A896-D5AA-4BA0-A014-25DE9B0CBED6}" type="sibTrans" cxnId="{FDE1EF5D-9109-436B-A140-B4DE03CB4DC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095CCFF-A5B9-448B-B586-C7B6625EB7BA}">
      <dgm:prSet custT="1"/>
      <dgm:spPr>
        <a:noFill/>
        <a:ln w="31750">
          <a:solidFill>
            <a:schemeClr val="accent3">
              <a:lumMod val="60000"/>
              <a:lumOff val="40000"/>
            </a:schemeClr>
          </a:solidFill>
        </a:ln>
      </dgm:spPr>
      <dgm:t>
        <a:bodyPr/>
        <a:lstStyle/>
        <a:p>
          <a:pPr>
            <a:spcAft>
              <a:spcPts val="1200"/>
            </a:spcAft>
          </a:pPr>
          <a:r>
            <a:rPr lang="en-US" sz="2200" dirty="0">
              <a:solidFill>
                <a:schemeClr val="tx1"/>
              </a:solidFill>
              <a:latin typeface="Arial" panose="020B0604020202020204" pitchFamily="34" charset="0"/>
              <a:cs typeface="Arial" panose="020B0604020202020204" pitchFamily="34" charset="0"/>
            </a:rPr>
            <a:t>Memory data register (MDR)</a:t>
          </a:r>
        </a:p>
      </dgm:t>
    </dgm:pt>
    <dgm:pt modelId="{E2163966-76FD-4D3F-8ED7-A9AE725B2EB2}" type="parTrans" cxnId="{048D8D38-E35C-4357-9D03-831D414449D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4BBFCDD1-EF62-4F5D-80F7-A74779AFD692}" type="sibTrans" cxnId="{048D8D38-E35C-4357-9D03-831D414449D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A934F85-BAD2-417E-99C7-6F48B0782038}">
      <dgm:prSet custT="1"/>
      <dgm:spPr>
        <a:noFill/>
        <a:ln w="31750">
          <a:solidFill>
            <a:schemeClr val="accent3">
              <a:lumMod val="60000"/>
              <a:lumOff val="40000"/>
            </a:schemeClr>
          </a:solidFill>
        </a:ln>
      </dgm:spPr>
      <dgm:t>
        <a:bodyPr/>
        <a:lstStyle/>
        <a:p>
          <a:pPr>
            <a:spcAft>
              <a:spcPts val="1200"/>
            </a:spcAft>
          </a:pPr>
          <a:r>
            <a:rPr lang="en-US" sz="2000" dirty="0">
              <a:solidFill>
                <a:schemeClr val="tx1"/>
              </a:solidFill>
              <a:latin typeface="Arial" panose="020B0604020202020204" pitchFamily="34" charset="0"/>
              <a:cs typeface="Arial" panose="020B0604020202020204" pitchFamily="34" charset="0"/>
            </a:rPr>
            <a:t>Also part of the CPU</a:t>
          </a:r>
        </a:p>
      </dgm:t>
    </dgm:pt>
    <dgm:pt modelId="{E7A268B5-40CF-46FE-8300-8BB9F88EF50A}" type="parTrans" cxnId="{45C3E88D-8D75-4660-AD45-8071AB3B27BD}">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0A5A8EE-1C58-48A1-AD6B-8156BE04AAC6}" type="sibTrans" cxnId="{45C3E88D-8D75-4660-AD45-8071AB3B27BD}">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E0B97E2-0A2D-44B4-9DF8-992B213F33F1}">
      <dgm:prSet custT="1"/>
      <dgm:spPr>
        <a:noFill/>
        <a:ln w="31750">
          <a:solidFill>
            <a:schemeClr val="accent3">
              <a:lumMod val="60000"/>
              <a:lumOff val="40000"/>
            </a:schemeClr>
          </a:solidFill>
        </a:ln>
      </dgm:spPr>
      <dgm:t>
        <a:bodyPr/>
        <a:lstStyle/>
        <a:p>
          <a:pPr>
            <a:spcAft>
              <a:spcPts val="1200"/>
            </a:spcAft>
          </a:pPr>
          <a:r>
            <a:rPr lang="en-US" sz="2000" dirty="0">
              <a:solidFill>
                <a:schemeClr val="tx1"/>
              </a:solidFill>
              <a:latin typeface="Arial" panose="020B0604020202020204" pitchFamily="34" charset="0"/>
              <a:cs typeface="Arial" panose="020B0604020202020204" pitchFamily="34" charset="0"/>
            </a:rPr>
            <a:t>Stores data that is being transferred to and from memory</a:t>
          </a:r>
        </a:p>
      </dgm:t>
    </dgm:pt>
    <dgm:pt modelId="{E4B2CE26-CAE2-400B-9B88-1049F7B01CE0}" type="parTrans" cxnId="{6C0FC502-EC5F-4BFE-9A26-525679D4219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FEC1350-31AC-422A-827D-B9E8F80264FB}" type="sibTrans" cxnId="{6C0FC502-EC5F-4BFE-9A26-525679D4219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137CE5C-6398-4706-873A-0AC5E8549730}" type="pres">
      <dgm:prSet presAssocID="{B7AD0FE1-4A12-4028-91E2-7B8AAF43554F}" presName="Name0" presStyleCnt="0">
        <dgm:presLayoutVars>
          <dgm:dir/>
          <dgm:resizeHandles val="exact"/>
        </dgm:presLayoutVars>
      </dgm:prSet>
      <dgm:spPr/>
      <dgm:t>
        <a:bodyPr/>
        <a:lstStyle/>
        <a:p>
          <a:endParaRPr lang="en-US"/>
        </a:p>
      </dgm:t>
    </dgm:pt>
    <dgm:pt modelId="{A551B5A3-08C6-4195-BBD1-4FBDFF4020DD}" type="pres">
      <dgm:prSet presAssocID="{0241FB61-AA9B-4A3E-82BE-6D6BFD75D3D1}" presName="node" presStyleLbl="node1" presStyleIdx="0" presStyleCnt="2">
        <dgm:presLayoutVars>
          <dgm:bulletEnabled val="1"/>
        </dgm:presLayoutVars>
      </dgm:prSet>
      <dgm:spPr/>
      <dgm:t>
        <a:bodyPr/>
        <a:lstStyle/>
        <a:p>
          <a:endParaRPr lang="en-US"/>
        </a:p>
      </dgm:t>
    </dgm:pt>
    <dgm:pt modelId="{B48FB7E5-EA09-4DBE-A97C-1C200FFD4BDD}" type="pres">
      <dgm:prSet presAssocID="{DBBBFC22-7285-4C49-AAA2-7A6A4670CA02}" presName="sibTrans" presStyleCnt="0"/>
      <dgm:spPr/>
    </dgm:pt>
    <dgm:pt modelId="{1E9EE2DF-7069-4A58-9843-7DDA848A5965}" type="pres">
      <dgm:prSet presAssocID="{5095CCFF-A5B9-448B-B586-C7B6625EB7BA}" presName="node" presStyleLbl="node1" presStyleIdx="1" presStyleCnt="2">
        <dgm:presLayoutVars>
          <dgm:bulletEnabled val="1"/>
        </dgm:presLayoutVars>
      </dgm:prSet>
      <dgm:spPr/>
      <dgm:t>
        <a:bodyPr/>
        <a:lstStyle/>
        <a:p>
          <a:endParaRPr lang="en-US"/>
        </a:p>
      </dgm:t>
    </dgm:pt>
  </dgm:ptLst>
  <dgm:cxnLst>
    <dgm:cxn modelId="{996F5F06-97EE-4A5A-8962-2ACD3310DD42}" type="presOf" srcId="{CE0B97E2-0A2D-44B4-9DF8-992B213F33F1}" destId="{1E9EE2DF-7069-4A58-9843-7DDA848A5965}" srcOrd="0" destOrd="2" presId="urn:microsoft.com/office/officeart/2005/8/layout/hList6"/>
    <dgm:cxn modelId="{A9DD4FC2-7898-4CC8-9960-F7C721E757A7}" type="presOf" srcId="{0241FB61-AA9B-4A3E-82BE-6D6BFD75D3D1}" destId="{A551B5A3-08C6-4195-BBD1-4FBDFF4020DD}" srcOrd="0" destOrd="0" presId="urn:microsoft.com/office/officeart/2005/8/layout/hList6"/>
    <dgm:cxn modelId="{B29603F9-9203-4C54-8178-651E779556F8}" type="presOf" srcId="{6B003EFB-D6EC-4F57-8D7D-461A5330E13A}" destId="{A551B5A3-08C6-4195-BBD1-4FBDFF4020DD}" srcOrd="0" destOrd="1" presId="urn:microsoft.com/office/officeart/2005/8/layout/hList6"/>
    <dgm:cxn modelId="{F0781F10-06FA-470F-B839-79BE8B818F76}" type="presOf" srcId="{B7AD0FE1-4A12-4028-91E2-7B8AAF43554F}" destId="{D137CE5C-6398-4706-873A-0AC5E8549730}" srcOrd="0" destOrd="0" presId="urn:microsoft.com/office/officeart/2005/8/layout/hList6"/>
    <dgm:cxn modelId="{4631DFEE-E585-415D-846C-C9BD078FF10A}" srcId="{B7AD0FE1-4A12-4028-91E2-7B8AAF43554F}" destId="{0241FB61-AA9B-4A3E-82BE-6D6BFD75D3D1}" srcOrd="0" destOrd="0" parTransId="{14A9E43F-1F1B-4953-8437-40BCC9C7EDAC}" sibTransId="{DBBBFC22-7285-4C49-AAA2-7A6A4670CA02}"/>
    <dgm:cxn modelId="{192700F5-1EFC-4C04-BDFA-A6B2C5802450}" type="presOf" srcId="{89B47E65-C499-4D67-83DA-F544B694F8F3}" destId="{A551B5A3-08C6-4195-BBD1-4FBDFF4020DD}" srcOrd="0" destOrd="2" presId="urn:microsoft.com/office/officeart/2005/8/layout/hList6"/>
    <dgm:cxn modelId="{EE755AE5-71E3-4A53-8CEC-FF5974948CA8}" type="presOf" srcId="{7A934F85-BAD2-417E-99C7-6F48B0782038}" destId="{1E9EE2DF-7069-4A58-9843-7DDA848A5965}" srcOrd="0" destOrd="1" presId="urn:microsoft.com/office/officeart/2005/8/layout/hList6"/>
    <dgm:cxn modelId="{FDE1EF5D-9109-436B-A140-B4DE03CB4DC5}" srcId="{0241FB61-AA9B-4A3E-82BE-6D6BFD75D3D1}" destId="{89B47E65-C499-4D67-83DA-F544B694F8F3}" srcOrd="1" destOrd="0" parTransId="{C12998C7-4783-4CFD-A5BF-3829221CCC76}" sibTransId="{01B6A896-D5AA-4BA0-A014-25DE9B0CBED6}"/>
    <dgm:cxn modelId="{ECCFA346-5F08-4670-8BC3-9413CE712A91}" type="presOf" srcId="{5095CCFF-A5B9-448B-B586-C7B6625EB7BA}" destId="{1E9EE2DF-7069-4A58-9843-7DDA848A5965}" srcOrd="0" destOrd="0" presId="urn:microsoft.com/office/officeart/2005/8/layout/hList6"/>
    <dgm:cxn modelId="{6C0FC502-EC5F-4BFE-9A26-525679D42195}" srcId="{5095CCFF-A5B9-448B-B586-C7B6625EB7BA}" destId="{CE0B97E2-0A2D-44B4-9DF8-992B213F33F1}" srcOrd="1" destOrd="0" parTransId="{E4B2CE26-CAE2-400B-9B88-1049F7B01CE0}" sibTransId="{CFEC1350-31AC-422A-827D-B9E8F80264FB}"/>
    <dgm:cxn modelId="{45C3E88D-8D75-4660-AD45-8071AB3B27BD}" srcId="{5095CCFF-A5B9-448B-B586-C7B6625EB7BA}" destId="{7A934F85-BAD2-417E-99C7-6F48B0782038}" srcOrd="0" destOrd="0" parTransId="{E7A268B5-40CF-46FE-8300-8BB9F88EF50A}" sibTransId="{00A5A8EE-1C58-48A1-AD6B-8156BE04AAC6}"/>
    <dgm:cxn modelId="{E224AE33-E695-438C-A77D-96C94E7FB0FD}" srcId="{0241FB61-AA9B-4A3E-82BE-6D6BFD75D3D1}" destId="{6B003EFB-D6EC-4F57-8D7D-461A5330E13A}" srcOrd="0" destOrd="0" parTransId="{B03A87BF-DFE7-4507-AA8A-5D4A9B520915}" sibTransId="{DBA00662-2998-4562-B577-4A9E8013A17A}"/>
    <dgm:cxn modelId="{048D8D38-E35C-4357-9D03-831D414449DC}" srcId="{B7AD0FE1-4A12-4028-91E2-7B8AAF43554F}" destId="{5095CCFF-A5B9-448B-B586-C7B6625EB7BA}" srcOrd="1" destOrd="0" parTransId="{E2163966-76FD-4D3F-8ED7-A9AE725B2EB2}" sibTransId="{4BBFCDD1-EF62-4F5D-80F7-A74779AFD692}"/>
    <dgm:cxn modelId="{9080248A-945C-4D39-84BC-9A3693CE4672}" type="presParOf" srcId="{D137CE5C-6398-4706-873A-0AC5E8549730}" destId="{A551B5A3-08C6-4195-BBD1-4FBDFF4020DD}" srcOrd="0" destOrd="0" presId="urn:microsoft.com/office/officeart/2005/8/layout/hList6"/>
    <dgm:cxn modelId="{C99DD737-AC42-4D90-89C9-8486B3F6EDCC}" type="presParOf" srcId="{D137CE5C-6398-4706-873A-0AC5E8549730}" destId="{B48FB7E5-EA09-4DBE-A97C-1C200FFD4BDD}" srcOrd="1" destOrd="0" presId="urn:microsoft.com/office/officeart/2005/8/layout/hList6"/>
    <dgm:cxn modelId="{5C4772BE-1CA9-4574-B071-CC9FB2A9F3D2}" type="presParOf" srcId="{D137CE5C-6398-4706-873A-0AC5E8549730}" destId="{1E9EE2DF-7069-4A58-9843-7DDA848A5965}"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E4395-6257-4BD1-AB7D-2D7D76FA6CAF}"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3C1C1019-A5D5-4089-A60D-3A2F494BBBE7}">
      <dgm:prSet phldrT="[Text]" custT="1"/>
      <dgm:spPr>
        <a:solidFill>
          <a:schemeClr val="accent3">
            <a:lumMod val="40000"/>
            <a:lumOff val="60000"/>
          </a:schemeClr>
        </a:solidFill>
        <a:ln>
          <a:noFill/>
        </a:ln>
      </dgm:spPr>
      <dgm:t>
        <a:bodyPr/>
        <a:lstStyle/>
        <a:p>
          <a:r>
            <a:rPr lang="en-US" sz="2600" b="1" dirty="0">
              <a:latin typeface="Arial" panose="020B0604020202020204" pitchFamily="34" charset="0"/>
              <a:cs typeface="Arial" panose="020B0604020202020204" pitchFamily="34" charset="0"/>
            </a:rPr>
            <a:t>Stack</a:t>
          </a:r>
        </a:p>
      </dgm:t>
    </dgm:pt>
    <dgm:pt modelId="{81EF87F5-CA4C-4E1B-B601-83CED105788F}" type="par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77BB8944-9377-45D2-B5BB-D4A1D1D954DD}" type="sib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226A513F-0F61-44BA-886F-141792D9F60D}">
      <dgm:prSet phldrT="[Text]" custT="1"/>
      <dgm:spPr>
        <a:ln>
          <a:noFill/>
        </a:ln>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Computer memory that is automatically allocated and managed as needed for temporary variables</a:t>
          </a:r>
        </a:p>
      </dgm:t>
    </dgm:pt>
    <dgm:pt modelId="{FB18FD2B-4E73-4258-9C9E-1D3C709E8D79}" type="par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5837506B-AF0B-4378-8107-3A1E2FE54705}" type="sib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F2C97CC7-FA3B-4E77-A956-6CFA36E19D7D}">
      <dgm:prSet custT="1"/>
      <dgm:spPr>
        <a:solidFill>
          <a:schemeClr val="accent3">
            <a:lumMod val="40000"/>
            <a:lumOff val="60000"/>
          </a:schemeClr>
        </a:solidFill>
        <a:ln>
          <a:noFill/>
        </a:ln>
      </dgm:spPr>
      <dgm:t>
        <a:bodyPr/>
        <a:lstStyle/>
        <a:p>
          <a:r>
            <a:rPr lang="en-US" sz="2600" b="1" dirty="0">
              <a:latin typeface="Arial" panose="020B0604020202020204" pitchFamily="34" charset="0"/>
              <a:cs typeface="Arial" panose="020B0604020202020204" pitchFamily="34" charset="0"/>
            </a:rPr>
            <a:t>Heap</a:t>
          </a:r>
        </a:p>
      </dgm:t>
    </dgm:pt>
    <dgm:pt modelId="{51B5E31A-43CE-4639-811B-392F9238A7C0}" type="par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D48C5723-245A-4957-93A3-2209D1DBBBD9}" type="sib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22C03D0E-1571-4635-89D5-C8593D602AFB}">
      <dgm:prSet custT="1"/>
      <dgm:spPr>
        <a:ln>
          <a:noFill/>
        </a:ln>
      </dgm:spPr>
      <dgm:t>
        <a:bodyPr/>
        <a:lstStyle/>
        <a:p>
          <a:r>
            <a:rPr lang="en-US" sz="2200" dirty="0">
              <a:latin typeface="Arial" panose="020B0604020202020204" pitchFamily="34" charset="0"/>
              <a:cs typeface="Arial" panose="020B0604020202020204" pitchFamily="34" charset="0"/>
            </a:rPr>
            <a:t>Memory that programs can allocate as needed</a:t>
          </a:r>
        </a:p>
      </dgm:t>
    </dgm:pt>
    <dgm:pt modelId="{4D7F863F-C748-4A35-A3A8-E184E165C4E6}" type="par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2188A8AC-8373-4F9B-9400-1A938DB9E819}" type="sib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E3ABC2E8-8108-47BF-9ACC-610CEA063F9B}">
      <dgm:prSet custT="1"/>
      <dgm:spPr>
        <a:ln>
          <a:noFill/>
        </a:ln>
      </dgm:spPr>
      <dgm:t>
        <a:bodyPr/>
        <a:lstStyle/>
        <a:p>
          <a:r>
            <a:rPr lang="en-US" sz="2200" dirty="0">
              <a:latin typeface="Arial" panose="020B0604020202020204" pitchFamily="34" charset="0"/>
              <a:cs typeface="Arial" panose="020B0604020202020204" pitchFamily="34" charset="0"/>
            </a:rPr>
            <a:t>Source of memory leaks</a:t>
          </a:r>
        </a:p>
      </dgm:t>
    </dgm:pt>
    <dgm:pt modelId="{A5588601-C34C-4115-AD8E-4A6048EEB88F}" type="parTrans" cxnId="{C4A8973D-05BC-4DEC-9C9D-2368B8303BDB}">
      <dgm:prSet/>
      <dgm:spPr/>
    </dgm:pt>
    <dgm:pt modelId="{722B805E-1217-4B3D-9163-C02E334D4859}" type="sibTrans" cxnId="{C4A8973D-05BC-4DEC-9C9D-2368B8303BDB}">
      <dgm:prSet/>
      <dgm:spPr/>
    </dgm:pt>
    <dgm:pt modelId="{81A5F695-06A0-4D35-A09F-FD04F1CF42FD}" type="pres">
      <dgm:prSet presAssocID="{B8DE4395-6257-4BD1-AB7D-2D7D76FA6CAF}" presName="Name0" presStyleCnt="0">
        <dgm:presLayoutVars>
          <dgm:dir/>
          <dgm:animLvl val="lvl"/>
          <dgm:resizeHandles val="exact"/>
        </dgm:presLayoutVars>
      </dgm:prSet>
      <dgm:spPr/>
      <dgm:t>
        <a:bodyPr/>
        <a:lstStyle/>
        <a:p>
          <a:endParaRPr lang="en-US"/>
        </a:p>
      </dgm:t>
    </dgm:pt>
    <dgm:pt modelId="{12BA7FE2-E15A-4416-8434-79CF9859FD91}" type="pres">
      <dgm:prSet presAssocID="{3C1C1019-A5D5-4089-A60D-3A2F494BBBE7}" presName="composite" presStyleCnt="0"/>
      <dgm:spPr/>
    </dgm:pt>
    <dgm:pt modelId="{02910B93-590C-4E11-AB99-2788A19100A4}" type="pres">
      <dgm:prSet presAssocID="{3C1C1019-A5D5-4089-A60D-3A2F494BBBE7}" presName="parTx" presStyleLbl="alignNode1" presStyleIdx="0" presStyleCnt="2" custScaleY="79375">
        <dgm:presLayoutVars>
          <dgm:chMax val="0"/>
          <dgm:chPref val="0"/>
          <dgm:bulletEnabled val="1"/>
        </dgm:presLayoutVars>
      </dgm:prSet>
      <dgm:spPr/>
      <dgm:t>
        <a:bodyPr/>
        <a:lstStyle/>
        <a:p>
          <a:endParaRPr lang="en-US"/>
        </a:p>
      </dgm:t>
    </dgm:pt>
    <dgm:pt modelId="{8458B0B6-F90F-4A65-BAFB-CFAA68A7D795}" type="pres">
      <dgm:prSet presAssocID="{3C1C1019-A5D5-4089-A60D-3A2F494BBBE7}" presName="desTx" presStyleLbl="alignAccFollowNode1" presStyleIdx="0" presStyleCnt="2">
        <dgm:presLayoutVars>
          <dgm:bulletEnabled val="1"/>
        </dgm:presLayoutVars>
      </dgm:prSet>
      <dgm:spPr/>
      <dgm:t>
        <a:bodyPr/>
        <a:lstStyle/>
        <a:p>
          <a:endParaRPr lang="en-US"/>
        </a:p>
      </dgm:t>
    </dgm:pt>
    <dgm:pt modelId="{FDC4EEA4-6E56-4DA4-AD25-76F3C85DF4B6}" type="pres">
      <dgm:prSet presAssocID="{77BB8944-9377-45D2-B5BB-D4A1D1D954DD}" presName="space" presStyleCnt="0"/>
      <dgm:spPr/>
    </dgm:pt>
    <dgm:pt modelId="{E1A37056-DBEA-45B2-BB2F-E4263D430707}" type="pres">
      <dgm:prSet presAssocID="{F2C97CC7-FA3B-4E77-A956-6CFA36E19D7D}" presName="composite" presStyleCnt="0"/>
      <dgm:spPr/>
    </dgm:pt>
    <dgm:pt modelId="{C5561BAB-248E-480A-B0D6-8C64EAD1A804}" type="pres">
      <dgm:prSet presAssocID="{F2C97CC7-FA3B-4E77-A956-6CFA36E19D7D}" presName="parTx" presStyleLbl="alignNode1" presStyleIdx="1" presStyleCnt="2" custScaleY="79375">
        <dgm:presLayoutVars>
          <dgm:chMax val="0"/>
          <dgm:chPref val="0"/>
          <dgm:bulletEnabled val="1"/>
        </dgm:presLayoutVars>
      </dgm:prSet>
      <dgm:spPr/>
      <dgm:t>
        <a:bodyPr/>
        <a:lstStyle/>
        <a:p>
          <a:endParaRPr lang="en-US"/>
        </a:p>
      </dgm:t>
    </dgm:pt>
    <dgm:pt modelId="{12F5A7ED-43B5-4122-9758-51FA8154E588}" type="pres">
      <dgm:prSet presAssocID="{F2C97CC7-FA3B-4E77-A956-6CFA36E19D7D}" presName="desTx" presStyleLbl="alignAccFollowNode1" presStyleIdx="1" presStyleCnt="2">
        <dgm:presLayoutVars>
          <dgm:bulletEnabled val="1"/>
        </dgm:presLayoutVars>
      </dgm:prSet>
      <dgm:spPr/>
      <dgm:t>
        <a:bodyPr/>
        <a:lstStyle/>
        <a:p>
          <a:endParaRPr lang="en-US"/>
        </a:p>
      </dgm:t>
    </dgm:pt>
  </dgm:ptLst>
  <dgm:cxnLst>
    <dgm:cxn modelId="{55756F8D-F284-4850-9408-1178C96AA909}" srcId="{3C1C1019-A5D5-4089-A60D-3A2F494BBBE7}" destId="{226A513F-0F61-44BA-886F-141792D9F60D}" srcOrd="0" destOrd="0" parTransId="{FB18FD2B-4E73-4258-9C9E-1D3C709E8D79}" sibTransId="{5837506B-AF0B-4378-8107-3A1E2FE54705}"/>
    <dgm:cxn modelId="{BFE2A899-0690-4810-A67D-AA4C99EC8DAB}" type="presOf" srcId="{22C03D0E-1571-4635-89D5-C8593D602AFB}" destId="{12F5A7ED-43B5-4122-9758-51FA8154E588}" srcOrd="0" destOrd="0" presId="urn:microsoft.com/office/officeart/2005/8/layout/hList1"/>
    <dgm:cxn modelId="{A1B8F94A-BC67-47B8-9FD9-2FCB0A637ADA}" type="presOf" srcId="{3C1C1019-A5D5-4089-A60D-3A2F494BBBE7}" destId="{02910B93-590C-4E11-AB99-2788A19100A4}" srcOrd="0" destOrd="0" presId="urn:microsoft.com/office/officeart/2005/8/layout/hList1"/>
    <dgm:cxn modelId="{6F185F8C-D6FD-48FD-AF34-D2A479D8A9AD}" srcId="{F2C97CC7-FA3B-4E77-A956-6CFA36E19D7D}" destId="{22C03D0E-1571-4635-89D5-C8593D602AFB}" srcOrd="0" destOrd="0" parTransId="{4D7F863F-C748-4A35-A3A8-E184E165C4E6}" sibTransId="{2188A8AC-8373-4F9B-9400-1A938DB9E819}"/>
    <dgm:cxn modelId="{302F002D-9EFD-4318-A645-E997657E3F8F}" srcId="{B8DE4395-6257-4BD1-AB7D-2D7D76FA6CAF}" destId="{F2C97CC7-FA3B-4E77-A956-6CFA36E19D7D}" srcOrd="1" destOrd="0" parTransId="{51B5E31A-43CE-4639-811B-392F9238A7C0}" sibTransId="{D48C5723-245A-4957-93A3-2209D1DBBBD9}"/>
    <dgm:cxn modelId="{C4A8973D-05BC-4DEC-9C9D-2368B8303BDB}" srcId="{F2C97CC7-FA3B-4E77-A956-6CFA36E19D7D}" destId="{E3ABC2E8-8108-47BF-9ACC-610CEA063F9B}" srcOrd="1" destOrd="0" parTransId="{A5588601-C34C-4115-AD8E-4A6048EEB88F}" sibTransId="{722B805E-1217-4B3D-9163-C02E334D4859}"/>
    <dgm:cxn modelId="{D8E8C919-D42C-4F79-BC3D-E2433D39D29D}" type="presOf" srcId="{E3ABC2E8-8108-47BF-9ACC-610CEA063F9B}" destId="{12F5A7ED-43B5-4122-9758-51FA8154E588}" srcOrd="0" destOrd="1" presId="urn:microsoft.com/office/officeart/2005/8/layout/hList1"/>
    <dgm:cxn modelId="{C26606EF-9821-43B2-B3F8-C33882C28736}" srcId="{B8DE4395-6257-4BD1-AB7D-2D7D76FA6CAF}" destId="{3C1C1019-A5D5-4089-A60D-3A2F494BBBE7}" srcOrd="0" destOrd="0" parTransId="{81EF87F5-CA4C-4E1B-B601-83CED105788F}" sibTransId="{77BB8944-9377-45D2-B5BB-D4A1D1D954DD}"/>
    <dgm:cxn modelId="{3D83A0BE-DA38-48CE-BB92-9A981E6A9817}" type="presOf" srcId="{226A513F-0F61-44BA-886F-141792D9F60D}" destId="{8458B0B6-F90F-4A65-BAFB-CFAA68A7D795}" srcOrd="0" destOrd="0" presId="urn:microsoft.com/office/officeart/2005/8/layout/hList1"/>
    <dgm:cxn modelId="{1CB3701A-240C-414B-86C0-8D4BD3083BF1}" type="presOf" srcId="{B8DE4395-6257-4BD1-AB7D-2D7D76FA6CAF}" destId="{81A5F695-06A0-4D35-A09F-FD04F1CF42FD}" srcOrd="0" destOrd="0" presId="urn:microsoft.com/office/officeart/2005/8/layout/hList1"/>
    <dgm:cxn modelId="{02A51424-D68D-48E1-8B10-7E67BD1A64A4}" type="presOf" srcId="{F2C97CC7-FA3B-4E77-A956-6CFA36E19D7D}" destId="{C5561BAB-248E-480A-B0D6-8C64EAD1A804}" srcOrd="0" destOrd="0" presId="urn:microsoft.com/office/officeart/2005/8/layout/hList1"/>
    <dgm:cxn modelId="{E8A62B9A-0F70-4CF9-8349-37E28FE5E8FB}" type="presParOf" srcId="{81A5F695-06A0-4D35-A09F-FD04F1CF42FD}" destId="{12BA7FE2-E15A-4416-8434-79CF9859FD91}" srcOrd="0" destOrd="0" presId="urn:microsoft.com/office/officeart/2005/8/layout/hList1"/>
    <dgm:cxn modelId="{ECE31737-AFD1-4597-B0C8-681E4F7EAA37}" type="presParOf" srcId="{12BA7FE2-E15A-4416-8434-79CF9859FD91}" destId="{02910B93-590C-4E11-AB99-2788A19100A4}" srcOrd="0" destOrd="0" presId="urn:microsoft.com/office/officeart/2005/8/layout/hList1"/>
    <dgm:cxn modelId="{3F67E8C3-A23F-446D-9FF8-0A86484CC807}" type="presParOf" srcId="{12BA7FE2-E15A-4416-8434-79CF9859FD91}" destId="{8458B0B6-F90F-4A65-BAFB-CFAA68A7D795}" srcOrd="1" destOrd="0" presId="urn:microsoft.com/office/officeart/2005/8/layout/hList1"/>
    <dgm:cxn modelId="{86F3F50A-D780-4501-BCEC-DCA16C7E43D8}" type="presParOf" srcId="{81A5F695-06A0-4D35-A09F-FD04F1CF42FD}" destId="{FDC4EEA4-6E56-4DA4-AD25-76F3C85DF4B6}" srcOrd="1" destOrd="0" presId="urn:microsoft.com/office/officeart/2005/8/layout/hList1"/>
    <dgm:cxn modelId="{CA808B05-FFE0-4C68-B781-678C9D68DC9F}" type="presParOf" srcId="{81A5F695-06A0-4D35-A09F-FD04F1CF42FD}" destId="{E1A37056-DBEA-45B2-BB2F-E4263D430707}" srcOrd="2" destOrd="0" presId="urn:microsoft.com/office/officeart/2005/8/layout/hList1"/>
    <dgm:cxn modelId="{B1EC2B95-3340-45D6-B2FF-BEE5E358FE27}" type="presParOf" srcId="{E1A37056-DBEA-45B2-BB2F-E4263D430707}" destId="{C5561BAB-248E-480A-B0D6-8C64EAD1A804}" srcOrd="0" destOrd="0" presId="urn:microsoft.com/office/officeart/2005/8/layout/hList1"/>
    <dgm:cxn modelId="{7E3CAAE6-8AC2-44B1-8CB1-143FFC57A282}" type="presParOf" srcId="{E1A37056-DBEA-45B2-BB2F-E4263D430707}" destId="{12F5A7ED-43B5-4122-9758-51FA8154E5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46622-3B59-44D9-8EFD-6C134849BB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DE8992-B2D1-46C9-96CA-74E2F59DA336}">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Page table is a data structure that maps virtual addresses to physical addresses</a:t>
          </a:r>
        </a:p>
      </dgm:t>
    </dgm:pt>
    <dgm:pt modelId="{43AF8B50-AA13-4E2E-964E-501516445135}" type="parTrans" cxnId="{E9E584E5-442B-49D8-8374-F124A6D13E7D}">
      <dgm:prSet/>
      <dgm:spPr/>
      <dgm:t>
        <a:bodyPr/>
        <a:lstStyle/>
        <a:p>
          <a:endParaRPr lang="en-US"/>
        </a:p>
      </dgm:t>
    </dgm:pt>
    <dgm:pt modelId="{3132EEC0-5119-474D-936B-FC53EDC2B5CA}" type="sibTrans" cxnId="{E9E584E5-442B-49D8-8374-F124A6D13E7D}">
      <dgm:prSet/>
      <dgm:spPr/>
      <dgm:t>
        <a:bodyPr/>
        <a:lstStyle/>
        <a:p>
          <a:endParaRPr lang="en-US"/>
        </a:p>
      </dgm:t>
    </dgm:pt>
    <dgm:pt modelId="{455E8631-D218-41BC-84B5-27DE95F9BE15}">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Processes use virtual addresses; hardware uses physical addresses</a:t>
          </a:r>
        </a:p>
      </dgm:t>
    </dgm:pt>
    <dgm:pt modelId="{E2960020-48D1-4F71-93BE-634FAB668CD1}" type="parTrans" cxnId="{8A34204B-0ABC-4B91-BC61-5D12710FB473}">
      <dgm:prSet/>
      <dgm:spPr/>
      <dgm:t>
        <a:bodyPr/>
        <a:lstStyle/>
        <a:p>
          <a:endParaRPr lang="en-US"/>
        </a:p>
      </dgm:t>
    </dgm:pt>
    <dgm:pt modelId="{10B327B9-DF65-42E7-8134-5E5922B902C4}" type="sibTrans" cxnId="{8A34204B-0ABC-4B91-BC61-5D12710FB473}">
      <dgm:prSet/>
      <dgm:spPr/>
      <dgm:t>
        <a:bodyPr/>
        <a:lstStyle/>
        <a:p>
          <a:endParaRPr lang="en-US"/>
        </a:p>
      </dgm:t>
    </dgm:pt>
    <dgm:pt modelId="{3EA46FD0-94BD-4224-98CE-F361A8821A09}">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Memory management unit of CPU stores recently used mappings, referred to as the translation lookaside buffer (TLB)</a:t>
          </a:r>
        </a:p>
      </dgm:t>
    </dgm:pt>
    <dgm:pt modelId="{5345F1EB-28B8-4004-9BA5-236EFBBF1FAB}" type="parTrans" cxnId="{710835CF-DE8C-4E24-B477-C67D29C80CBB}">
      <dgm:prSet/>
      <dgm:spPr/>
      <dgm:t>
        <a:bodyPr/>
        <a:lstStyle/>
        <a:p>
          <a:endParaRPr lang="en-US"/>
        </a:p>
      </dgm:t>
    </dgm:pt>
    <dgm:pt modelId="{3D786271-47FB-4CA1-A053-F6FB5163BF6C}" type="sibTrans" cxnId="{710835CF-DE8C-4E24-B477-C67D29C80CBB}">
      <dgm:prSet/>
      <dgm:spPr/>
      <dgm:t>
        <a:bodyPr/>
        <a:lstStyle/>
        <a:p>
          <a:endParaRPr lang="en-US"/>
        </a:p>
      </dgm:t>
    </dgm:pt>
    <dgm:pt modelId="{E25981EE-944E-47B9-BFF2-4E5726DAF4CC}">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When a virtual address needs to be translated to a physical address, first step is to search the TLB</a:t>
          </a:r>
        </a:p>
      </dgm:t>
    </dgm:pt>
    <dgm:pt modelId="{0B6D66B8-D5CE-407F-B19E-030ACAF81FF8}" type="parTrans" cxnId="{2C7A32C2-9B77-4AC0-8BC2-C5815B8E8AB4}">
      <dgm:prSet/>
      <dgm:spPr/>
      <dgm:t>
        <a:bodyPr/>
        <a:lstStyle/>
        <a:p>
          <a:endParaRPr lang="en-US"/>
        </a:p>
      </dgm:t>
    </dgm:pt>
    <dgm:pt modelId="{8A72876D-9AFF-4DEB-BE74-5F8C561D1750}" type="sibTrans" cxnId="{2C7A32C2-9B77-4AC0-8BC2-C5815B8E8AB4}">
      <dgm:prSet/>
      <dgm:spPr/>
      <dgm:t>
        <a:bodyPr/>
        <a:lstStyle/>
        <a:p>
          <a:endParaRPr lang="en-US"/>
        </a:p>
      </dgm:t>
    </dgm:pt>
    <dgm:pt modelId="{0FA3A735-58B6-468A-89CA-1114AD8B5B79}">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Finding something in the TLB is called a TLB hit; if nothing is found, it’s a TLB miss</a:t>
          </a:r>
        </a:p>
      </dgm:t>
    </dgm:pt>
    <dgm:pt modelId="{2C594A09-95B2-4822-B641-D50BAB6C32E2}" type="parTrans" cxnId="{A97A1C4E-B042-40CE-B731-65B4E0B21377}">
      <dgm:prSet/>
      <dgm:spPr/>
      <dgm:t>
        <a:bodyPr/>
        <a:lstStyle/>
        <a:p>
          <a:endParaRPr lang="en-US"/>
        </a:p>
      </dgm:t>
    </dgm:pt>
    <dgm:pt modelId="{29B2D6DD-3FDA-4D09-8A17-C663A134A1BE}" type="sibTrans" cxnId="{A97A1C4E-B042-40CE-B731-65B4E0B21377}">
      <dgm:prSet/>
      <dgm:spPr/>
      <dgm:t>
        <a:bodyPr/>
        <a:lstStyle/>
        <a:p>
          <a:endParaRPr lang="en-US"/>
        </a:p>
      </dgm:t>
    </dgm:pt>
    <dgm:pt modelId="{5B4E5C86-A13E-4AE8-AA3D-7656BE8EF5F0}">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If there is a TLB miss, the page table is searched, called a page walk</a:t>
          </a:r>
        </a:p>
      </dgm:t>
    </dgm:pt>
    <dgm:pt modelId="{F9A77500-B419-4444-AEC4-694DF9C504AF}" type="parTrans" cxnId="{9F86E609-2BA7-4B7A-914D-690E69B345B1}">
      <dgm:prSet/>
      <dgm:spPr/>
      <dgm:t>
        <a:bodyPr/>
        <a:lstStyle/>
        <a:p>
          <a:endParaRPr lang="en-US"/>
        </a:p>
      </dgm:t>
    </dgm:pt>
    <dgm:pt modelId="{9847D2A3-D358-460A-88E0-A970474741EB}" type="sibTrans" cxnId="{9F86E609-2BA7-4B7A-914D-690E69B345B1}">
      <dgm:prSet/>
      <dgm:spPr/>
      <dgm:t>
        <a:bodyPr/>
        <a:lstStyle/>
        <a:p>
          <a:endParaRPr lang="en-US"/>
        </a:p>
      </dgm:t>
    </dgm:pt>
    <dgm:pt modelId="{218279CE-4E13-4179-BF25-EF55A424006A}" type="pres">
      <dgm:prSet presAssocID="{80E46622-3B59-44D9-8EFD-6C134849BBD2}" presName="Name0" presStyleCnt="0">
        <dgm:presLayoutVars>
          <dgm:chMax val="7"/>
          <dgm:chPref val="7"/>
          <dgm:dir/>
        </dgm:presLayoutVars>
      </dgm:prSet>
      <dgm:spPr/>
      <dgm:t>
        <a:bodyPr/>
        <a:lstStyle/>
        <a:p>
          <a:endParaRPr lang="en-US"/>
        </a:p>
      </dgm:t>
    </dgm:pt>
    <dgm:pt modelId="{F922A337-8405-4B2E-B3B8-D207E187FAB3}" type="pres">
      <dgm:prSet presAssocID="{80E46622-3B59-44D9-8EFD-6C134849BBD2}" presName="Name1" presStyleCnt="0"/>
      <dgm:spPr/>
    </dgm:pt>
    <dgm:pt modelId="{11ACAD9F-B7C4-45F2-BCB5-0E6AC3367C19}" type="pres">
      <dgm:prSet presAssocID="{80E46622-3B59-44D9-8EFD-6C134849BBD2}" presName="cycle" presStyleCnt="0"/>
      <dgm:spPr/>
    </dgm:pt>
    <dgm:pt modelId="{059C4753-A8FB-489B-B6D6-F0B147B387D8}" type="pres">
      <dgm:prSet presAssocID="{80E46622-3B59-44D9-8EFD-6C134849BBD2}" presName="srcNode" presStyleLbl="node1" presStyleIdx="0" presStyleCnt="6"/>
      <dgm:spPr/>
    </dgm:pt>
    <dgm:pt modelId="{D5A4805D-301C-4547-B380-06CF417D5732}" type="pres">
      <dgm:prSet presAssocID="{80E46622-3B59-44D9-8EFD-6C134849BBD2}" presName="conn" presStyleLbl="parChTrans1D2" presStyleIdx="0" presStyleCnt="1"/>
      <dgm:spPr/>
      <dgm:t>
        <a:bodyPr/>
        <a:lstStyle/>
        <a:p>
          <a:endParaRPr lang="en-US"/>
        </a:p>
      </dgm:t>
    </dgm:pt>
    <dgm:pt modelId="{DB380143-3770-450E-A797-D55B97AB1949}" type="pres">
      <dgm:prSet presAssocID="{80E46622-3B59-44D9-8EFD-6C134849BBD2}" presName="extraNode" presStyleLbl="node1" presStyleIdx="0" presStyleCnt="6"/>
      <dgm:spPr/>
    </dgm:pt>
    <dgm:pt modelId="{36136677-EF8B-4AB7-A9CB-4CEFB8AF05F4}" type="pres">
      <dgm:prSet presAssocID="{80E46622-3B59-44D9-8EFD-6C134849BBD2}" presName="dstNode" presStyleLbl="node1" presStyleIdx="0" presStyleCnt="6"/>
      <dgm:spPr/>
    </dgm:pt>
    <dgm:pt modelId="{719A9119-880E-4BF0-8B72-E3494D394537}" type="pres">
      <dgm:prSet presAssocID="{EEDE8992-B2D1-46C9-96CA-74E2F59DA336}" presName="text_1" presStyleLbl="node1" presStyleIdx="0" presStyleCnt="6" custScaleY="123666">
        <dgm:presLayoutVars>
          <dgm:bulletEnabled val="1"/>
        </dgm:presLayoutVars>
      </dgm:prSet>
      <dgm:spPr/>
      <dgm:t>
        <a:bodyPr/>
        <a:lstStyle/>
        <a:p>
          <a:endParaRPr lang="en-US"/>
        </a:p>
      </dgm:t>
    </dgm:pt>
    <dgm:pt modelId="{376AEACF-3B9D-4C1C-9025-E0A47AA196D1}" type="pres">
      <dgm:prSet presAssocID="{EEDE8992-B2D1-46C9-96CA-74E2F59DA336}" presName="accent_1" presStyleCnt="0"/>
      <dgm:spPr/>
    </dgm:pt>
    <dgm:pt modelId="{61E513B8-D1D3-47A3-BD40-F5D1A3788853}" type="pres">
      <dgm:prSet presAssocID="{EEDE8992-B2D1-46C9-96CA-74E2F59DA336}" presName="accentRepeatNode" presStyleLbl="solidFgAcc1" presStyleIdx="0" presStyleCnt="6"/>
      <dgm:spPr/>
    </dgm:pt>
    <dgm:pt modelId="{61F46C28-899D-4E42-B343-1AC8BE0EC9BB}" type="pres">
      <dgm:prSet presAssocID="{455E8631-D218-41BC-84B5-27DE95F9BE15}" presName="text_2" presStyleLbl="node1" presStyleIdx="1" presStyleCnt="6" custScaleY="123666">
        <dgm:presLayoutVars>
          <dgm:bulletEnabled val="1"/>
        </dgm:presLayoutVars>
      </dgm:prSet>
      <dgm:spPr/>
      <dgm:t>
        <a:bodyPr/>
        <a:lstStyle/>
        <a:p>
          <a:endParaRPr lang="en-US"/>
        </a:p>
      </dgm:t>
    </dgm:pt>
    <dgm:pt modelId="{22D8287A-6268-4E7A-A264-0D439F8AADB0}" type="pres">
      <dgm:prSet presAssocID="{455E8631-D218-41BC-84B5-27DE95F9BE15}" presName="accent_2" presStyleCnt="0"/>
      <dgm:spPr/>
    </dgm:pt>
    <dgm:pt modelId="{6D75F215-46C9-49AA-BAC9-835C0FEB3DCB}" type="pres">
      <dgm:prSet presAssocID="{455E8631-D218-41BC-84B5-27DE95F9BE15}" presName="accentRepeatNode" presStyleLbl="solidFgAcc1" presStyleIdx="1" presStyleCnt="6"/>
      <dgm:spPr/>
    </dgm:pt>
    <dgm:pt modelId="{9A2F18F0-41F6-4FC3-9A93-EB55907CCF55}" type="pres">
      <dgm:prSet presAssocID="{3EA46FD0-94BD-4224-98CE-F361A8821A09}" presName="text_3" presStyleLbl="node1" presStyleIdx="2" presStyleCnt="6" custScaleY="123666">
        <dgm:presLayoutVars>
          <dgm:bulletEnabled val="1"/>
        </dgm:presLayoutVars>
      </dgm:prSet>
      <dgm:spPr/>
      <dgm:t>
        <a:bodyPr/>
        <a:lstStyle/>
        <a:p>
          <a:endParaRPr lang="en-US"/>
        </a:p>
      </dgm:t>
    </dgm:pt>
    <dgm:pt modelId="{07BC6A14-3F58-4CD5-B691-C19D85F16CDC}" type="pres">
      <dgm:prSet presAssocID="{3EA46FD0-94BD-4224-98CE-F361A8821A09}" presName="accent_3" presStyleCnt="0"/>
      <dgm:spPr/>
    </dgm:pt>
    <dgm:pt modelId="{B5BF11DF-7A61-4DB7-8DEC-82369286D70B}" type="pres">
      <dgm:prSet presAssocID="{3EA46FD0-94BD-4224-98CE-F361A8821A09}" presName="accentRepeatNode" presStyleLbl="solidFgAcc1" presStyleIdx="2" presStyleCnt="6"/>
      <dgm:spPr/>
    </dgm:pt>
    <dgm:pt modelId="{969E3292-0509-43CA-B7F4-22C55B162441}" type="pres">
      <dgm:prSet presAssocID="{E25981EE-944E-47B9-BFF2-4E5726DAF4CC}" presName="text_4" presStyleLbl="node1" presStyleIdx="3" presStyleCnt="6" custScaleY="123666">
        <dgm:presLayoutVars>
          <dgm:bulletEnabled val="1"/>
        </dgm:presLayoutVars>
      </dgm:prSet>
      <dgm:spPr/>
      <dgm:t>
        <a:bodyPr/>
        <a:lstStyle/>
        <a:p>
          <a:endParaRPr lang="en-US"/>
        </a:p>
      </dgm:t>
    </dgm:pt>
    <dgm:pt modelId="{84EE1D74-D0EF-4C86-A36F-84E4264B45F4}" type="pres">
      <dgm:prSet presAssocID="{E25981EE-944E-47B9-BFF2-4E5726DAF4CC}" presName="accent_4" presStyleCnt="0"/>
      <dgm:spPr/>
    </dgm:pt>
    <dgm:pt modelId="{A6DA8E5F-3F2C-42CF-9B09-7FD3F977EF6C}" type="pres">
      <dgm:prSet presAssocID="{E25981EE-944E-47B9-BFF2-4E5726DAF4CC}" presName="accentRepeatNode" presStyleLbl="solidFgAcc1" presStyleIdx="3" presStyleCnt="6"/>
      <dgm:spPr/>
    </dgm:pt>
    <dgm:pt modelId="{6F3F18FA-6537-4BAF-977C-E848262483C2}" type="pres">
      <dgm:prSet presAssocID="{0FA3A735-58B6-468A-89CA-1114AD8B5B79}" presName="text_5" presStyleLbl="node1" presStyleIdx="4" presStyleCnt="6" custScaleY="123666">
        <dgm:presLayoutVars>
          <dgm:bulletEnabled val="1"/>
        </dgm:presLayoutVars>
      </dgm:prSet>
      <dgm:spPr/>
      <dgm:t>
        <a:bodyPr/>
        <a:lstStyle/>
        <a:p>
          <a:endParaRPr lang="en-US"/>
        </a:p>
      </dgm:t>
    </dgm:pt>
    <dgm:pt modelId="{F1C8EAA8-6759-49EC-8DDF-D98A40E982CD}" type="pres">
      <dgm:prSet presAssocID="{0FA3A735-58B6-468A-89CA-1114AD8B5B79}" presName="accent_5" presStyleCnt="0"/>
      <dgm:spPr/>
    </dgm:pt>
    <dgm:pt modelId="{50B5D3F6-325B-49F4-87F0-141EF0AA5D3F}" type="pres">
      <dgm:prSet presAssocID="{0FA3A735-58B6-468A-89CA-1114AD8B5B79}" presName="accentRepeatNode" presStyleLbl="solidFgAcc1" presStyleIdx="4" presStyleCnt="6"/>
      <dgm:spPr/>
    </dgm:pt>
    <dgm:pt modelId="{D0FACF07-52EB-4332-85E0-1D5279B3A1F2}" type="pres">
      <dgm:prSet presAssocID="{5B4E5C86-A13E-4AE8-AA3D-7656BE8EF5F0}" presName="text_6" presStyleLbl="node1" presStyleIdx="5" presStyleCnt="6" custScaleY="123666">
        <dgm:presLayoutVars>
          <dgm:bulletEnabled val="1"/>
        </dgm:presLayoutVars>
      </dgm:prSet>
      <dgm:spPr/>
      <dgm:t>
        <a:bodyPr/>
        <a:lstStyle/>
        <a:p>
          <a:endParaRPr lang="en-US"/>
        </a:p>
      </dgm:t>
    </dgm:pt>
    <dgm:pt modelId="{2B4EFAF9-AFBB-42B5-B38F-C02E1DA3ED05}" type="pres">
      <dgm:prSet presAssocID="{5B4E5C86-A13E-4AE8-AA3D-7656BE8EF5F0}" presName="accent_6" presStyleCnt="0"/>
      <dgm:spPr/>
    </dgm:pt>
    <dgm:pt modelId="{53286AD8-996A-48E8-A214-8FF711980C81}" type="pres">
      <dgm:prSet presAssocID="{5B4E5C86-A13E-4AE8-AA3D-7656BE8EF5F0}" presName="accentRepeatNode" presStyleLbl="solidFgAcc1" presStyleIdx="5" presStyleCnt="6"/>
      <dgm:spPr/>
    </dgm:pt>
  </dgm:ptLst>
  <dgm:cxnLst>
    <dgm:cxn modelId="{710835CF-DE8C-4E24-B477-C67D29C80CBB}" srcId="{80E46622-3B59-44D9-8EFD-6C134849BBD2}" destId="{3EA46FD0-94BD-4224-98CE-F361A8821A09}" srcOrd="2" destOrd="0" parTransId="{5345F1EB-28B8-4004-9BA5-236EFBBF1FAB}" sibTransId="{3D786271-47FB-4CA1-A053-F6FB5163BF6C}"/>
    <dgm:cxn modelId="{E9E584E5-442B-49D8-8374-F124A6D13E7D}" srcId="{80E46622-3B59-44D9-8EFD-6C134849BBD2}" destId="{EEDE8992-B2D1-46C9-96CA-74E2F59DA336}" srcOrd="0" destOrd="0" parTransId="{43AF8B50-AA13-4E2E-964E-501516445135}" sibTransId="{3132EEC0-5119-474D-936B-FC53EDC2B5CA}"/>
    <dgm:cxn modelId="{506DDB31-A5AE-456A-A91A-E51070E40501}" type="presOf" srcId="{3132EEC0-5119-474D-936B-FC53EDC2B5CA}" destId="{D5A4805D-301C-4547-B380-06CF417D5732}" srcOrd="0" destOrd="0" presId="urn:microsoft.com/office/officeart/2008/layout/VerticalCurvedList"/>
    <dgm:cxn modelId="{2C7A32C2-9B77-4AC0-8BC2-C5815B8E8AB4}" srcId="{80E46622-3B59-44D9-8EFD-6C134849BBD2}" destId="{E25981EE-944E-47B9-BFF2-4E5726DAF4CC}" srcOrd="3" destOrd="0" parTransId="{0B6D66B8-D5CE-407F-B19E-030ACAF81FF8}" sibTransId="{8A72876D-9AFF-4DEB-BE74-5F8C561D1750}"/>
    <dgm:cxn modelId="{9F86E609-2BA7-4B7A-914D-690E69B345B1}" srcId="{80E46622-3B59-44D9-8EFD-6C134849BBD2}" destId="{5B4E5C86-A13E-4AE8-AA3D-7656BE8EF5F0}" srcOrd="5" destOrd="0" parTransId="{F9A77500-B419-4444-AEC4-694DF9C504AF}" sibTransId="{9847D2A3-D358-460A-88E0-A970474741EB}"/>
    <dgm:cxn modelId="{8A34204B-0ABC-4B91-BC61-5D12710FB473}" srcId="{80E46622-3B59-44D9-8EFD-6C134849BBD2}" destId="{455E8631-D218-41BC-84B5-27DE95F9BE15}" srcOrd="1" destOrd="0" parTransId="{E2960020-48D1-4F71-93BE-634FAB668CD1}" sibTransId="{10B327B9-DF65-42E7-8134-5E5922B902C4}"/>
    <dgm:cxn modelId="{A97A1C4E-B042-40CE-B731-65B4E0B21377}" srcId="{80E46622-3B59-44D9-8EFD-6C134849BBD2}" destId="{0FA3A735-58B6-468A-89CA-1114AD8B5B79}" srcOrd="4" destOrd="0" parTransId="{2C594A09-95B2-4822-B641-D50BAB6C32E2}" sibTransId="{29B2D6DD-3FDA-4D09-8A17-C663A134A1BE}"/>
    <dgm:cxn modelId="{46C71D0D-FF9E-4E64-B730-891DD62601B6}" type="presOf" srcId="{455E8631-D218-41BC-84B5-27DE95F9BE15}" destId="{61F46C28-899D-4E42-B343-1AC8BE0EC9BB}" srcOrd="0" destOrd="0" presId="urn:microsoft.com/office/officeart/2008/layout/VerticalCurvedList"/>
    <dgm:cxn modelId="{11F63911-0A6B-4AB7-95B9-6F327171EE0B}" type="presOf" srcId="{0FA3A735-58B6-468A-89CA-1114AD8B5B79}" destId="{6F3F18FA-6537-4BAF-977C-E848262483C2}" srcOrd="0" destOrd="0" presId="urn:microsoft.com/office/officeart/2008/layout/VerticalCurvedList"/>
    <dgm:cxn modelId="{BD289B34-A042-4941-8F24-4530D51BF186}" type="presOf" srcId="{80E46622-3B59-44D9-8EFD-6C134849BBD2}" destId="{218279CE-4E13-4179-BF25-EF55A424006A}" srcOrd="0" destOrd="0" presId="urn:microsoft.com/office/officeart/2008/layout/VerticalCurvedList"/>
    <dgm:cxn modelId="{2F06A6EF-0418-4725-9046-C0E1D5915033}" type="presOf" srcId="{EEDE8992-B2D1-46C9-96CA-74E2F59DA336}" destId="{719A9119-880E-4BF0-8B72-E3494D394537}" srcOrd="0" destOrd="0" presId="urn:microsoft.com/office/officeart/2008/layout/VerticalCurvedList"/>
    <dgm:cxn modelId="{FC1135E9-606E-4D95-885F-A12F4865EAFC}" type="presOf" srcId="{E25981EE-944E-47B9-BFF2-4E5726DAF4CC}" destId="{969E3292-0509-43CA-B7F4-22C55B162441}" srcOrd="0" destOrd="0" presId="urn:microsoft.com/office/officeart/2008/layout/VerticalCurvedList"/>
    <dgm:cxn modelId="{B0A374CF-6BDE-4142-9055-79F4B6D098C1}" type="presOf" srcId="{5B4E5C86-A13E-4AE8-AA3D-7656BE8EF5F0}" destId="{D0FACF07-52EB-4332-85E0-1D5279B3A1F2}" srcOrd="0" destOrd="0" presId="urn:microsoft.com/office/officeart/2008/layout/VerticalCurvedList"/>
    <dgm:cxn modelId="{E8C98E27-E3E2-4D15-ADAF-24513C2AEC70}" type="presOf" srcId="{3EA46FD0-94BD-4224-98CE-F361A8821A09}" destId="{9A2F18F0-41F6-4FC3-9A93-EB55907CCF55}" srcOrd="0" destOrd="0" presId="urn:microsoft.com/office/officeart/2008/layout/VerticalCurvedList"/>
    <dgm:cxn modelId="{15C759A9-D8FF-4515-88D6-967521089D9A}" type="presParOf" srcId="{218279CE-4E13-4179-BF25-EF55A424006A}" destId="{F922A337-8405-4B2E-B3B8-D207E187FAB3}" srcOrd="0" destOrd="0" presId="urn:microsoft.com/office/officeart/2008/layout/VerticalCurvedList"/>
    <dgm:cxn modelId="{2CC44080-D223-4BEC-AE51-4DA699F581CB}" type="presParOf" srcId="{F922A337-8405-4B2E-B3B8-D207E187FAB3}" destId="{11ACAD9F-B7C4-45F2-BCB5-0E6AC3367C19}" srcOrd="0" destOrd="0" presId="urn:microsoft.com/office/officeart/2008/layout/VerticalCurvedList"/>
    <dgm:cxn modelId="{38FC3F03-1FBA-4ACC-915A-8E0DA8817628}" type="presParOf" srcId="{11ACAD9F-B7C4-45F2-BCB5-0E6AC3367C19}" destId="{059C4753-A8FB-489B-B6D6-F0B147B387D8}" srcOrd="0" destOrd="0" presId="urn:microsoft.com/office/officeart/2008/layout/VerticalCurvedList"/>
    <dgm:cxn modelId="{704320D9-81B4-4D03-9191-0D2CAB3A95BD}" type="presParOf" srcId="{11ACAD9F-B7C4-45F2-BCB5-0E6AC3367C19}" destId="{D5A4805D-301C-4547-B380-06CF417D5732}" srcOrd="1" destOrd="0" presId="urn:microsoft.com/office/officeart/2008/layout/VerticalCurvedList"/>
    <dgm:cxn modelId="{355F17CF-B4C3-4F54-A18E-C4D8E3A9F3F9}" type="presParOf" srcId="{11ACAD9F-B7C4-45F2-BCB5-0E6AC3367C19}" destId="{DB380143-3770-450E-A797-D55B97AB1949}" srcOrd="2" destOrd="0" presId="urn:microsoft.com/office/officeart/2008/layout/VerticalCurvedList"/>
    <dgm:cxn modelId="{B5470ED4-3CC5-4F0A-B9E3-B30AB758B659}" type="presParOf" srcId="{11ACAD9F-B7C4-45F2-BCB5-0E6AC3367C19}" destId="{36136677-EF8B-4AB7-A9CB-4CEFB8AF05F4}" srcOrd="3" destOrd="0" presId="urn:microsoft.com/office/officeart/2008/layout/VerticalCurvedList"/>
    <dgm:cxn modelId="{6F63699A-E9EF-4C66-AB8C-DD571BFFD38C}" type="presParOf" srcId="{F922A337-8405-4B2E-B3B8-D207E187FAB3}" destId="{719A9119-880E-4BF0-8B72-E3494D394537}" srcOrd="1" destOrd="0" presId="urn:microsoft.com/office/officeart/2008/layout/VerticalCurvedList"/>
    <dgm:cxn modelId="{53841F7E-07C0-4815-8965-D4D8836ECC29}" type="presParOf" srcId="{F922A337-8405-4B2E-B3B8-D207E187FAB3}" destId="{376AEACF-3B9D-4C1C-9025-E0A47AA196D1}" srcOrd="2" destOrd="0" presId="urn:microsoft.com/office/officeart/2008/layout/VerticalCurvedList"/>
    <dgm:cxn modelId="{69F61A44-B347-4BCF-9596-55E99B74464C}" type="presParOf" srcId="{376AEACF-3B9D-4C1C-9025-E0A47AA196D1}" destId="{61E513B8-D1D3-47A3-BD40-F5D1A3788853}" srcOrd="0" destOrd="0" presId="urn:microsoft.com/office/officeart/2008/layout/VerticalCurvedList"/>
    <dgm:cxn modelId="{41B8F101-8E08-4DE2-AE8E-861882023630}" type="presParOf" srcId="{F922A337-8405-4B2E-B3B8-D207E187FAB3}" destId="{61F46C28-899D-4E42-B343-1AC8BE0EC9BB}" srcOrd="3" destOrd="0" presId="urn:microsoft.com/office/officeart/2008/layout/VerticalCurvedList"/>
    <dgm:cxn modelId="{2CAE3BA3-84EB-486B-94D6-5AE5BC31A3AF}" type="presParOf" srcId="{F922A337-8405-4B2E-B3B8-D207E187FAB3}" destId="{22D8287A-6268-4E7A-A264-0D439F8AADB0}" srcOrd="4" destOrd="0" presId="urn:microsoft.com/office/officeart/2008/layout/VerticalCurvedList"/>
    <dgm:cxn modelId="{ACBC4900-7E01-493D-8AF8-311A133DD812}" type="presParOf" srcId="{22D8287A-6268-4E7A-A264-0D439F8AADB0}" destId="{6D75F215-46C9-49AA-BAC9-835C0FEB3DCB}" srcOrd="0" destOrd="0" presId="urn:microsoft.com/office/officeart/2008/layout/VerticalCurvedList"/>
    <dgm:cxn modelId="{400C4B64-BBF9-4963-B389-B815A3ECAFB1}" type="presParOf" srcId="{F922A337-8405-4B2E-B3B8-D207E187FAB3}" destId="{9A2F18F0-41F6-4FC3-9A93-EB55907CCF55}" srcOrd="5" destOrd="0" presId="urn:microsoft.com/office/officeart/2008/layout/VerticalCurvedList"/>
    <dgm:cxn modelId="{2F4D2B3C-685B-4AB8-94F1-C81D07FBBF15}" type="presParOf" srcId="{F922A337-8405-4B2E-B3B8-D207E187FAB3}" destId="{07BC6A14-3F58-4CD5-B691-C19D85F16CDC}" srcOrd="6" destOrd="0" presId="urn:microsoft.com/office/officeart/2008/layout/VerticalCurvedList"/>
    <dgm:cxn modelId="{3D12C385-442E-45EB-A757-CF2089FDFD2E}" type="presParOf" srcId="{07BC6A14-3F58-4CD5-B691-C19D85F16CDC}" destId="{B5BF11DF-7A61-4DB7-8DEC-82369286D70B}" srcOrd="0" destOrd="0" presId="urn:microsoft.com/office/officeart/2008/layout/VerticalCurvedList"/>
    <dgm:cxn modelId="{A73E5935-D550-446C-B181-3CAD957B8F57}" type="presParOf" srcId="{F922A337-8405-4B2E-B3B8-D207E187FAB3}" destId="{969E3292-0509-43CA-B7F4-22C55B162441}" srcOrd="7" destOrd="0" presId="urn:microsoft.com/office/officeart/2008/layout/VerticalCurvedList"/>
    <dgm:cxn modelId="{F3C5F34A-6BFD-415E-883D-1F05122E7B94}" type="presParOf" srcId="{F922A337-8405-4B2E-B3B8-D207E187FAB3}" destId="{84EE1D74-D0EF-4C86-A36F-84E4264B45F4}" srcOrd="8" destOrd="0" presId="urn:microsoft.com/office/officeart/2008/layout/VerticalCurvedList"/>
    <dgm:cxn modelId="{8ACE920B-2381-4852-8D68-7236FC33C7AB}" type="presParOf" srcId="{84EE1D74-D0EF-4C86-A36F-84E4264B45F4}" destId="{A6DA8E5F-3F2C-42CF-9B09-7FD3F977EF6C}" srcOrd="0" destOrd="0" presId="urn:microsoft.com/office/officeart/2008/layout/VerticalCurvedList"/>
    <dgm:cxn modelId="{5425C909-8659-47D0-A67E-52E5F6829C4A}" type="presParOf" srcId="{F922A337-8405-4B2E-B3B8-D207E187FAB3}" destId="{6F3F18FA-6537-4BAF-977C-E848262483C2}" srcOrd="9" destOrd="0" presId="urn:microsoft.com/office/officeart/2008/layout/VerticalCurvedList"/>
    <dgm:cxn modelId="{231A098C-592B-4F40-BCAC-1F57CC0EC50C}" type="presParOf" srcId="{F922A337-8405-4B2E-B3B8-D207E187FAB3}" destId="{F1C8EAA8-6759-49EC-8DDF-D98A40E982CD}" srcOrd="10" destOrd="0" presId="urn:microsoft.com/office/officeart/2008/layout/VerticalCurvedList"/>
    <dgm:cxn modelId="{48E36D44-28A3-40EE-9394-2E505D11E745}" type="presParOf" srcId="{F1C8EAA8-6759-49EC-8DDF-D98A40E982CD}" destId="{50B5D3F6-325B-49F4-87F0-141EF0AA5D3F}" srcOrd="0" destOrd="0" presId="urn:microsoft.com/office/officeart/2008/layout/VerticalCurvedList"/>
    <dgm:cxn modelId="{C1F45EF5-61A4-40E7-A871-577B7D9F97FB}" type="presParOf" srcId="{F922A337-8405-4B2E-B3B8-D207E187FAB3}" destId="{D0FACF07-52EB-4332-85E0-1D5279B3A1F2}" srcOrd="11" destOrd="0" presId="urn:microsoft.com/office/officeart/2008/layout/VerticalCurvedList"/>
    <dgm:cxn modelId="{5E308CA2-D2EB-44C7-AF50-E6A68028EFF6}" type="presParOf" srcId="{F922A337-8405-4B2E-B3B8-D207E187FAB3}" destId="{2B4EFAF9-AFBB-42B5-B38F-C02E1DA3ED05}" srcOrd="12" destOrd="0" presId="urn:microsoft.com/office/officeart/2008/layout/VerticalCurvedList"/>
    <dgm:cxn modelId="{F25AA818-D534-48BD-B6A4-A37160F48307}" type="presParOf" srcId="{2B4EFAF9-AFBB-42B5-B38F-C02E1DA3ED05}" destId="{53286AD8-996A-48E8-A214-8FF711980C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9DCC57-040E-4B58-BB28-F8415EFBE3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404ABC-55B2-4B4F-A1B8-62F2BA0E22BF}">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Sophisticated malware is often best detected by examining memory for specific traces of that malware</a:t>
          </a:r>
        </a:p>
      </dgm:t>
    </dgm:pt>
    <dgm:pt modelId="{371E71AF-B15B-4504-A01A-2F60E4CAEB41}" type="parTrans" cxnId="{75CF53D6-B294-4E77-AB61-F6DE6F97A93B}">
      <dgm:prSet/>
      <dgm:spPr/>
      <dgm:t>
        <a:bodyPr/>
        <a:lstStyle/>
        <a:p>
          <a:endParaRPr lang="en-US"/>
        </a:p>
      </dgm:t>
    </dgm:pt>
    <dgm:pt modelId="{19600215-AF18-4010-ABEA-E50655D875DC}" type="sibTrans" cxnId="{75CF53D6-B294-4E77-AB61-F6DE6F97A93B}">
      <dgm:prSet/>
      <dgm:spPr/>
      <dgm:t>
        <a:bodyPr/>
        <a:lstStyle/>
        <a:p>
          <a:endParaRPr lang="en-US"/>
        </a:p>
      </dgm:t>
    </dgm:pt>
    <dgm:pt modelId="{B4AFAD13-1D96-4633-B2E0-3FE78E9DB984}">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Options for capturing memory:</a:t>
          </a:r>
        </a:p>
      </dgm:t>
    </dgm:pt>
    <dgm:pt modelId="{B92F8163-BC3E-4C74-895A-15E67F002817}" type="parTrans" cxnId="{A513346D-7488-4655-86BC-4EBD38ADCB16}">
      <dgm:prSet/>
      <dgm:spPr/>
      <dgm:t>
        <a:bodyPr/>
        <a:lstStyle/>
        <a:p>
          <a:endParaRPr lang="en-US"/>
        </a:p>
      </dgm:t>
    </dgm:pt>
    <dgm:pt modelId="{93613AFA-6922-4A8F-ABEF-F9FFDE33A7E2}" type="sibTrans" cxnId="{A513346D-7488-4655-86BC-4EBD38ADCB16}">
      <dgm:prSet/>
      <dgm:spPr/>
      <dgm:t>
        <a:bodyPr/>
        <a:lstStyle/>
        <a:p>
          <a:endParaRPr lang="en-US"/>
        </a:p>
      </dgm:t>
    </dgm:pt>
    <dgm:pt modelId="{139894E9-3DF4-4EC8-84F4-B69C9525C680}">
      <dgm:prSet/>
      <dgm:spPr>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Command-line tool DumpIt dumps out the current memory in a file ending in the .raw extension</a:t>
          </a:r>
        </a:p>
      </dgm:t>
    </dgm:pt>
    <dgm:pt modelId="{9DD6C086-B31A-41B2-A31B-66A21122C76C}" type="parTrans" cxnId="{321C3AAD-A01E-43DE-8396-9248D472780B}">
      <dgm:prSet/>
      <dgm:spPr/>
      <dgm:t>
        <a:bodyPr/>
        <a:lstStyle/>
        <a:p>
          <a:endParaRPr lang="en-US"/>
        </a:p>
      </dgm:t>
    </dgm:pt>
    <dgm:pt modelId="{98A73B15-7F2B-4E6E-BE0B-ED8B3717A1C1}" type="sibTrans" cxnId="{321C3AAD-A01E-43DE-8396-9248D472780B}">
      <dgm:prSet/>
      <dgm:spPr/>
      <dgm:t>
        <a:bodyPr/>
        <a:lstStyle/>
        <a:p>
          <a:endParaRPr lang="en-US"/>
        </a:p>
      </dgm:t>
    </dgm:pt>
    <dgm:pt modelId="{D194FBD9-28F7-40F9-996C-6591A131F501}">
      <dgm:prSet/>
      <dgm:spPr>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RAM Capturer has a graphical interface rather than command line</a:t>
          </a:r>
        </a:p>
      </dgm:t>
    </dgm:pt>
    <dgm:pt modelId="{5C3A159D-6F3A-43F5-8EAA-63204854EC97}" type="parTrans" cxnId="{0699304A-8CC1-42A5-8273-66B34D911B5A}">
      <dgm:prSet/>
      <dgm:spPr/>
      <dgm:t>
        <a:bodyPr/>
        <a:lstStyle/>
        <a:p>
          <a:endParaRPr lang="en-US"/>
        </a:p>
      </dgm:t>
    </dgm:pt>
    <dgm:pt modelId="{003344D9-792B-4B6E-BD15-BB235BB62439}" type="sibTrans" cxnId="{0699304A-8CC1-42A5-8273-66B34D911B5A}">
      <dgm:prSet/>
      <dgm:spPr/>
      <dgm:t>
        <a:bodyPr/>
        <a:lstStyle/>
        <a:p>
          <a:endParaRPr lang="en-US"/>
        </a:p>
      </dgm:t>
    </dgm:pt>
    <dgm:pt modelId="{09A902A2-1781-4E35-9C97-F88ACFFF6CEA}">
      <dgm:prSet/>
      <dgm:spPr>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OSForensics also provides the option to capture live memory</a:t>
          </a:r>
        </a:p>
      </dgm:t>
    </dgm:pt>
    <dgm:pt modelId="{6E5071A2-EB99-4AC2-A0DB-9FA27A0C24D8}" type="parTrans" cxnId="{FAD00806-2450-4A96-A828-518A75E4FE4F}">
      <dgm:prSet/>
      <dgm:spPr/>
      <dgm:t>
        <a:bodyPr/>
        <a:lstStyle/>
        <a:p>
          <a:endParaRPr lang="en-US"/>
        </a:p>
      </dgm:t>
    </dgm:pt>
    <dgm:pt modelId="{C78CD020-AAC8-4202-B851-7F210276C92A}" type="sibTrans" cxnId="{FAD00806-2450-4A96-A828-518A75E4FE4F}">
      <dgm:prSet/>
      <dgm:spPr/>
      <dgm:t>
        <a:bodyPr/>
        <a:lstStyle/>
        <a:p>
          <a:endParaRPr lang="en-US"/>
        </a:p>
      </dgm:t>
    </dgm:pt>
    <dgm:pt modelId="{51D48157-7B1A-4AF1-A83E-52AC9F1CDB0C}">
      <dgm:prSet/>
      <dgm:spPr>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AccessData FTK imager allows you to capture memory very easily</a:t>
          </a:r>
        </a:p>
      </dgm:t>
    </dgm:pt>
    <dgm:pt modelId="{0D72EF81-3A02-4445-90E4-541D06E60813}" type="parTrans" cxnId="{DA975E9C-5050-4C25-A77C-ACD9CAB8524E}">
      <dgm:prSet/>
      <dgm:spPr/>
      <dgm:t>
        <a:bodyPr/>
        <a:lstStyle/>
        <a:p>
          <a:endParaRPr lang="en-US"/>
        </a:p>
      </dgm:t>
    </dgm:pt>
    <dgm:pt modelId="{B15F7AE8-6397-4523-86DD-E66613F1FDB5}" type="sibTrans" cxnId="{DA975E9C-5050-4C25-A77C-ACD9CAB8524E}">
      <dgm:prSet/>
      <dgm:spPr/>
      <dgm:t>
        <a:bodyPr/>
        <a:lstStyle/>
        <a:p>
          <a:endParaRPr lang="en-US"/>
        </a:p>
      </dgm:t>
    </dgm:pt>
    <dgm:pt modelId="{8E3B200F-568A-4D12-AA7E-17B9716B91A5}" type="pres">
      <dgm:prSet presAssocID="{339DCC57-040E-4B58-BB28-F8415EFBE330}" presName="linear" presStyleCnt="0">
        <dgm:presLayoutVars>
          <dgm:dir/>
          <dgm:animLvl val="lvl"/>
          <dgm:resizeHandles val="exact"/>
        </dgm:presLayoutVars>
      </dgm:prSet>
      <dgm:spPr/>
      <dgm:t>
        <a:bodyPr/>
        <a:lstStyle/>
        <a:p>
          <a:endParaRPr lang="en-US"/>
        </a:p>
      </dgm:t>
    </dgm:pt>
    <dgm:pt modelId="{1931EFCB-0E91-4A4B-9DE8-1062D34B6271}" type="pres">
      <dgm:prSet presAssocID="{1A404ABC-55B2-4B4F-A1B8-62F2BA0E22BF}" presName="parentLin" presStyleCnt="0"/>
      <dgm:spPr/>
    </dgm:pt>
    <dgm:pt modelId="{0A45891D-5097-49B6-8D7B-54A485AF7C37}" type="pres">
      <dgm:prSet presAssocID="{1A404ABC-55B2-4B4F-A1B8-62F2BA0E22BF}" presName="parentLeftMargin" presStyleLbl="node1" presStyleIdx="0" presStyleCnt="2"/>
      <dgm:spPr/>
      <dgm:t>
        <a:bodyPr/>
        <a:lstStyle/>
        <a:p>
          <a:endParaRPr lang="en-US"/>
        </a:p>
      </dgm:t>
    </dgm:pt>
    <dgm:pt modelId="{B07CEB15-2F12-44D4-8B6B-7132AE5A872F}" type="pres">
      <dgm:prSet presAssocID="{1A404ABC-55B2-4B4F-A1B8-62F2BA0E22BF}" presName="parentText" presStyleLbl="node1" presStyleIdx="0" presStyleCnt="2">
        <dgm:presLayoutVars>
          <dgm:chMax val="0"/>
          <dgm:bulletEnabled val="1"/>
        </dgm:presLayoutVars>
      </dgm:prSet>
      <dgm:spPr/>
      <dgm:t>
        <a:bodyPr/>
        <a:lstStyle/>
        <a:p>
          <a:endParaRPr lang="en-US"/>
        </a:p>
      </dgm:t>
    </dgm:pt>
    <dgm:pt modelId="{E836D175-F7CE-4AFD-9FBB-C8C2DE33C3C5}" type="pres">
      <dgm:prSet presAssocID="{1A404ABC-55B2-4B4F-A1B8-62F2BA0E22BF}" presName="negativeSpace" presStyleCnt="0"/>
      <dgm:spPr/>
    </dgm:pt>
    <dgm:pt modelId="{9718AB7F-4AD3-4AF6-9C12-6BF2B5669C2D}" type="pres">
      <dgm:prSet presAssocID="{1A404ABC-55B2-4B4F-A1B8-62F2BA0E22BF}" presName="childText" presStyleLbl="conFgAcc1" presStyleIdx="0" presStyleCnt="2">
        <dgm:presLayoutVars>
          <dgm:bulletEnabled val="1"/>
        </dgm:presLayoutVars>
      </dgm:prSet>
      <dgm:spPr>
        <a:ln>
          <a:solidFill>
            <a:schemeClr val="accent3">
              <a:lumMod val="40000"/>
              <a:lumOff val="60000"/>
            </a:schemeClr>
          </a:solidFill>
        </a:ln>
      </dgm:spPr>
    </dgm:pt>
    <dgm:pt modelId="{E5998863-CD7C-490D-94B3-CC44606DEB23}" type="pres">
      <dgm:prSet presAssocID="{19600215-AF18-4010-ABEA-E50655D875DC}" presName="spaceBetweenRectangles" presStyleCnt="0"/>
      <dgm:spPr/>
    </dgm:pt>
    <dgm:pt modelId="{19BCBA0C-2960-43A2-AD41-FCA49A079D91}" type="pres">
      <dgm:prSet presAssocID="{B4AFAD13-1D96-4633-B2E0-3FE78E9DB984}" presName="parentLin" presStyleCnt="0"/>
      <dgm:spPr/>
    </dgm:pt>
    <dgm:pt modelId="{CBB90DB4-ACAF-49FD-9856-415D5C1C38F2}" type="pres">
      <dgm:prSet presAssocID="{B4AFAD13-1D96-4633-B2E0-3FE78E9DB984}" presName="parentLeftMargin" presStyleLbl="node1" presStyleIdx="0" presStyleCnt="2"/>
      <dgm:spPr/>
      <dgm:t>
        <a:bodyPr/>
        <a:lstStyle/>
        <a:p>
          <a:endParaRPr lang="en-US"/>
        </a:p>
      </dgm:t>
    </dgm:pt>
    <dgm:pt modelId="{16879FEB-D99E-42D5-868D-07621FDD7510}" type="pres">
      <dgm:prSet presAssocID="{B4AFAD13-1D96-4633-B2E0-3FE78E9DB984}" presName="parentText" presStyleLbl="node1" presStyleIdx="1" presStyleCnt="2">
        <dgm:presLayoutVars>
          <dgm:chMax val="0"/>
          <dgm:bulletEnabled val="1"/>
        </dgm:presLayoutVars>
      </dgm:prSet>
      <dgm:spPr/>
      <dgm:t>
        <a:bodyPr/>
        <a:lstStyle/>
        <a:p>
          <a:endParaRPr lang="en-US"/>
        </a:p>
      </dgm:t>
    </dgm:pt>
    <dgm:pt modelId="{2B1E126A-E690-418B-9180-C743C6B2905D}" type="pres">
      <dgm:prSet presAssocID="{B4AFAD13-1D96-4633-B2E0-3FE78E9DB984}" presName="negativeSpace" presStyleCnt="0"/>
      <dgm:spPr/>
    </dgm:pt>
    <dgm:pt modelId="{497439DE-AA20-4BDD-B787-F8C8527506FB}" type="pres">
      <dgm:prSet presAssocID="{B4AFAD13-1D96-4633-B2E0-3FE78E9DB984}" presName="childText" presStyleLbl="conFgAcc1" presStyleIdx="1" presStyleCnt="2">
        <dgm:presLayoutVars>
          <dgm:bulletEnabled val="1"/>
        </dgm:presLayoutVars>
      </dgm:prSet>
      <dgm:spPr/>
      <dgm:t>
        <a:bodyPr/>
        <a:lstStyle/>
        <a:p>
          <a:endParaRPr lang="en-US"/>
        </a:p>
      </dgm:t>
    </dgm:pt>
  </dgm:ptLst>
  <dgm:cxnLst>
    <dgm:cxn modelId="{7BC1F9C5-69B7-4737-AA8E-7D348A9DACB9}" type="presOf" srcId="{B4AFAD13-1D96-4633-B2E0-3FE78E9DB984}" destId="{CBB90DB4-ACAF-49FD-9856-415D5C1C38F2}" srcOrd="0" destOrd="0" presId="urn:microsoft.com/office/officeart/2005/8/layout/list1"/>
    <dgm:cxn modelId="{B0F76064-4AAC-4FFA-AFE6-749FB5E964A5}" type="presOf" srcId="{339DCC57-040E-4B58-BB28-F8415EFBE330}" destId="{8E3B200F-568A-4D12-AA7E-17B9716B91A5}" srcOrd="0" destOrd="0" presId="urn:microsoft.com/office/officeart/2005/8/layout/list1"/>
    <dgm:cxn modelId="{CE599936-E84A-4CCB-A01F-6708D4FB5B98}" type="presOf" srcId="{139894E9-3DF4-4EC8-84F4-B69C9525C680}" destId="{497439DE-AA20-4BDD-B787-F8C8527506FB}" srcOrd="0" destOrd="0" presId="urn:microsoft.com/office/officeart/2005/8/layout/list1"/>
    <dgm:cxn modelId="{6B973F7D-623E-45AB-BAB6-9F9EB6F64420}" type="presOf" srcId="{09A902A2-1781-4E35-9C97-F88ACFFF6CEA}" destId="{497439DE-AA20-4BDD-B787-F8C8527506FB}" srcOrd="0" destOrd="2" presId="urn:microsoft.com/office/officeart/2005/8/layout/list1"/>
    <dgm:cxn modelId="{46A88825-98DC-483C-8393-1ED6FE3482E2}" type="presOf" srcId="{D194FBD9-28F7-40F9-996C-6591A131F501}" destId="{497439DE-AA20-4BDD-B787-F8C8527506FB}" srcOrd="0" destOrd="1" presId="urn:microsoft.com/office/officeart/2005/8/layout/list1"/>
    <dgm:cxn modelId="{A513346D-7488-4655-86BC-4EBD38ADCB16}" srcId="{339DCC57-040E-4B58-BB28-F8415EFBE330}" destId="{B4AFAD13-1D96-4633-B2E0-3FE78E9DB984}" srcOrd="1" destOrd="0" parTransId="{B92F8163-BC3E-4C74-895A-15E67F002817}" sibTransId="{93613AFA-6922-4A8F-ABEF-F9FFDE33A7E2}"/>
    <dgm:cxn modelId="{B2260BC4-1CE1-4991-91F6-0084B1169BA7}" type="presOf" srcId="{B4AFAD13-1D96-4633-B2E0-3FE78E9DB984}" destId="{16879FEB-D99E-42D5-868D-07621FDD7510}" srcOrd="1" destOrd="0" presId="urn:microsoft.com/office/officeart/2005/8/layout/list1"/>
    <dgm:cxn modelId="{75CF53D6-B294-4E77-AB61-F6DE6F97A93B}" srcId="{339DCC57-040E-4B58-BB28-F8415EFBE330}" destId="{1A404ABC-55B2-4B4F-A1B8-62F2BA0E22BF}" srcOrd="0" destOrd="0" parTransId="{371E71AF-B15B-4504-A01A-2F60E4CAEB41}" sibTransId="{19600215-AF18-4010-ABEA-E50655D875DC}"/>
    <dgm:cxn modelId="{FAD00806-2450-4A96-A828-518A75E4FE4F}" srcId="{B4AFAD13-1D96-4633-B2E0-3FE78E9DB984}" destId="{09A902A2-1781-4E35-9C97-F88ACFFF6CEA}" srcOrd="2" destOrd="0" parTransId="{6E5071A2-EB99-4AC2-A0DB-9FA27A0C24D8}" sibTransId="{C78CD020-AAC8-4202-B851-7F210276C92A}"/>
    <dgm:cxn modelId="{0699304A-8CC1-42A5-8273-66B34D911B5A}" srcId="{B4AFAD13-1D96-4633-B2E0-3FE78E9DB984}" destId="{D194FBD9-28F7-40F9-996C-6591A131F501}" srcOrd="1" destOrd="0" parTransId="{5C3A159D-6F3A-43F5-8EAA-63204854EC97}" sibTransId="{003344D9-792B-4B6E-BD15-BB235BB62439}"/>
    <dgm:cxn modelId="{0E0E9627-520C-4D79-998A-6DC7B4EEAFA2}" type="presOf" srcId="{1A404ABC-55B2-4B4F-A1B8-62F2BA0E22BF}" destId="{B07CEB15-2F12-44D4-8B6B-7132AE5A872F}" srcOrd="1" destOrd="0" presId="urn:microsoft.com/office/officeart/2005/8/layout/list1"/>
    <dgm:cxn modelId="{321C3AAD-A01E-43DE-8396-9248D472780B}" srcId="{B4AFAD13-1D96-4633-B2E0-3FE78E9DB984}" destId="{139894E9-3DF4-4EC8-84F4-B69C9525C680}" srcOrd="0" destOrd="0" parTransId="{9DD6C086-B31A-41B2-A31B-66A21122C76C}" sibTransId="{98A73B15-7F2B-4E6E-BE0B-ED8B3717A1C1}"/>
    <dgm:cxn modelId="{DA975E9C-5050-4C25-A77C-ACD9CAB8524E}" srcId="{B4AFAD13-1D96-4633-B2E0-3FE78E9DB984}" destId="{51D48157-7B1A-4AF1-A83E-52AC9F1CDB0C}" srcOrd="3" destOrd="0" parTransId="{0D72EF81-3A02-4445-90E4-541D06E60813}" sibTransId="{B15F7AE8-6397-4523-86DD-E66613F1FDB5}"/>
    <dgm:cxn modelId="{4231556A-29DA-4BCF-903C-27F2E2C9D290}" type="presOf" srcId="{51D48157-7B1A-4AF1-A83E-52AC9F1CDB0C}" destId="{497439DE-AA20-4BDD-B787-F8C8527506FB}" srcOrd="0" destOrd="3" presId="urn:microsoft.com/office/officeart/2005/8/layout/list1"/>
    <dgm:cxn modelId="{E701DE88-78A6-4C2A-8C2D-345579DF2828}" type="presOf" srcId="{1A404ABC-55B2-4B4F-A1B8-62F2BA0E22BF}" destId="{0A45891D-5097-49B6-8D7B-54A485AF7C37}" srcOrd="0" destOrd="0" presId="urn:microsoft.com/office/officeart/2005/8/layout/list1"/>
    <dgm:cxn modelId="{5FDEC6C3-9B95-4FBC-986A-AB9CDDAD844F}" type="presParOf" srcId="{8E3B200F-568A-4D12-AA7E-17B9716B91A5}" destId="{1931EFCB-0E91-4A4B-9DE8-1062D34B6271}" srcOrd="0" destOrd="0" presId="urn:microsoft.com/office/officeart/2005/8/layout/list1"/>
    <dgm:cxn modelId="{34F28218-1A90-47EF-96A0-E9AC28AF3091}" type="presParOf" srcId="{1931EFCB-0E91-4A4B-9DE8-1062D34B6271}" destId="{0A45891D-5097-49B6-8D7B-54A485AF7C37}" srcOrd="0" destOrd="0" presId="urn:microsoft.com/office/officeart/2005/8/layout/list1"/>
    <dgm:cxn modelId="{2C662C87-40C7-4B80-89EA-F57F682175AF}" type="presParOf" srcId="{1931EFCB-0E91-4A4B-9DE8-1062D34B6271}" destId="{B07CEB15-2F12-44D4-8B6B-7132AE5A872F}" srcOrd="1" destOrd="0" presId="urn:microsoft.com/office/officeart/2005/8/layout/list1"/>
    <dgm:cxn modelId="{16BA7A9D-829A-4CC7-B371-120981943550}" type="presParOf" srcId="{8E3B200F-568A-4D12-AA7E-17B9716B91A5}" destId="{E836D175-F7CE-4AFD-9FBB-C8C2DE33C3C5}" srcOrd="1" destOrd="0" presId="urn:microsoft.com/office/officeart/2005/8/layout/list1"/>
    <dgm:cxn modelId="{997FDE8E-A2BE-4BC3-B8BF-1F8F8639AEF6}" type="presParOf" srcId="{8E3B200F-568A-4D12-AA7E-17B9716B91A5}" destId="{9718AB7F-4AD3-4AF6-9C12-6BF2B5669C2D}" srcOrd="2" destOrd="0" presId="urn:microsoft.com/office/officeart/2005/8/layout/list1"/>
    <dgm:cxn modelId="{674DA7EC-0F4F-4318-9DA7-EC434A5F039F}" type="presParOf" srcId="{8E3B200F-568A-4D12-AA7E-17B9716B91A5}" destId="{E5998863-CD7C-490D-94B3-CC44606DEB23}" srcOrd="3" destOrd="0" presId="urn:microsoft.com/office/officeart/2005/8/layout/list1"/>
    <dgm:cxn modelId="{7DC5DF52-F5B2-4F0D-8F92-C96961932F9A}" type="presParOf" srcId="{8E3B200F-568A-4D12-AA7E-17B9716B91A5}" destId="{19BCBA0C-2960-43A2-AD41-FCA49A079D91}" srcOrd="4" destOrd="0" presId="urn:microsoft.com/office/officeart/2005/8/layout/list1"/>
    <dgm:cxn modelId="{94799412-02DC-40BC-B17D-31E08FCEFCC1}" type="presParOf" srcId="{19BCBA0C-2960-43A2-AD41-FCA49A079D91}" destId="{CBB90DB4-ACAF-49FD-9856-415D5C1C38F2}" srcOrd="0" destOrd="0" presId="urn:microsoft.com/office/officeart/2005/8/layout/list1"/>
    <dgm:cxn modelId="{6C463653-6E63-466D-A681-F3457B0ECF03}" type="presParOf" srcId="{19BCBA0C-2960-43A2-AD41-FCA49A079D91}" destId="{16879FEB-D99E-42D5-868D-07621FDD7510}" srcOrd="1" destOrd="0" presId="urn:microsoft.com/office/officeart/2005/8/layout/list1"/>
    <dgm:cxn modelId="{15A193BB-14CD-4369-9CE4-CB66AA75F852}" type="presParOf" srcId="{8E3B200F-568A-4D12-AA7E-17B9716B91A5}" destId="{2B1E126A-E690-418B-9180-C743C6B2905D}" srcOrd="5" destOrd="0" presId="urn:microsoft.com/office/officeart/2005/8/layout/list1"/>
    <dgm:cxn modelId="{F52E13D3-4E5C-46EA-8518-4E0279DE7575}" type="presParOf" srcId="{8E3B200F-568A-4D12-AA7E-17B9716B91A5}" destId="{497439DE-AA20-4BDD-B787-F8C8527506F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a:ln>
          <a:noFill/>
        </a:ln>
      </dgm:spPr>
      <dgm:t>
        <a:bodyPr/>
        <a:lstStyle/>
        <a:p>
          <a:r>
            <a:rPr lang="en-US" sz="2000" dirty="0">
              <a:solidFill>
                <a:srgbClr val="3C4743"/>
              </a:solidFill>
              <a:latin typeface="Courier New" panose="02070309020205020404" pitchFamily="49" charset="0"/>
              <a:cs typeface="Courier New" panose="02070309020205020404" pitchFamily="49" charset="0"/>
            </a:rPr>
            <a:t>--info</a:t>
          </a:r>
        </a:p>
      </dgm:t>
    </dgm:pt>
    <dgm:pt modelId="{F119B04B-FFB5-4AC9-A435-4FE28D9CE4AF}" type="parTrans" cxnId="{DD737106-13E6-46CD-8CC1-F57ED70C6D73}">
      <dgm:prSet/>
      <dgm:spPr/>
      <dgm:t>
        <a:bodyPr/>
        <a:lstStyle/>
        <a:p>
          <a:endParaRPr lang="en-US" sz="2000">
            <a:solidFill>
              <a:srgbClr val="3C4743"/>
            </a:solidFill>
          </a:endParaRPr>
        </a:p>
      </dgm:t>
    </dgm:pt>
    <dgm:pt modelId="{065EB7BA-C91C-4291-8C75-45E4EEEEEED5}" type="sibTrans" cxnId="{DD737106-13E6-46CD-8CC1-F57ED70C6D73}">
      <dgm:prSet/>
      <dgm:spPr/>
      <dgm:t>
        <a:bodyPr/>
        <a:lstStyle/>
        <a:p>
          <a:endParaRPr lang="en-US" sz="2000">
            <a:solidFill>
              <a:srgbClr val="3C4743"/>
            </a:solidFill>
          </a:endParaRPr>
        </a:p>
      </dgm:t>
    </dgm:pt>
    <dgm:pt modelId="{2D04851B-3FFC-453F-8C95-56DA16E86F90}">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pslist</a:t>
          </a:r>
        </a:p>
      </dgm:t>
    </dgm:pt>
    <dgm:pt modelId="{C7A5B0C0-E1CA-465A-B87F-7EACF57D1085}" type="parTrans" cxnId="{38D4EDF3-F21C-46AA-B646-C04E998D1E78}">
      <dgm:prSet/>
      <dgm:spPr/>
      <dgm:t>
        <a:bodyPr/>
        <a:lstStyle/>
        <a:p>
          <a:endParaRPr lang="en-US"/>
        </a:p>
      </dgm:t>
    </dgm:pt>
    <dgm:pt modelId="{36C71E03-042C-450D-8887-13D267967384}" type="sibTrans" cxnId="{38D4EDF3-F21C-46AA-B646-C04E998D1E78}">
      <dgm:prSet/>
      <dgm:spPr/>
      <dgm:t>
        <a:bodyPr/>
        <a:lstStyle/>
        <a:p>
          <a:endParaRPr lang="en-US"/>
        </a:p>
      </dgm:t>
    </dgm:pt>
    <dgm:pt modelId="{BB5AF792-8826-4559-9C87-031FB3641A60}">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pstree</a:t>
          </a:r>
        </a:p>
      </dgm:t>
    </dgm:pt>
    <dgm:pt modelId="{4C365A3A-79C0-44BB-B885-16A7F284C3FF}" type="parTrans" cxnId="{478E25DF-5908-4E7C-A136-9C3ADE1773FB}">
      <dgm:prSet/>
      <dgm:spPr/>
      <dgm:t>
        <a:bodyPr/>
        <a:lstStyle/>
        <a:p>
          <a:endParaRPr lang="en-US"/>
        </a:p>
      </dgm:t>
    </dgm:pt>
    <dgm:pt modelId="{5C6BCC7B-7B42-4604-B972-95A17B218904}" type="sibTrans" cxnId="{478E25DF-5908-4E7C-A136-9C3ADE1773FB}">
      <dgm:prSet/>
      <dgm:spPr/>
      <dgm:t>
        <a:bodyPr/>
        <a:lstStyle/>
        <a:p>
          <a:endParaRPr lang="en-US"/>
        </a:p>
      </dgm:t>
    </dgm:pt>
    <dgm:pt modelId="{88A5B19B-A2C8-4DE4-9016-061964232026}">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psscan</a:t>
          </a:r>
        </a:p>
      </dgm:t>
    </dgm:pt>
    <dgm:pt modelId="{222572A7-F5B2-413B-81C9-1BC4B7F3A53F}" type="parTrans" cxnId="{E85C251B-E397-4C6C-A035-20F71FADD85F}">
      <dgm:prSet/>
      <dgm:spPr/>
      <dgm:t>
        <a:bodyPr/>
        <a:lstStyle/>
        <a:p>
          <a:endParaRPr lang="en-US"/>
        </a:p>
      </dgm:t>
    </dgm:pt>
    <dgm:pt modelId="{3A5F056D-CFE9-4BD8-965A-1897195CD2A1}" type="sibTrans" cxnId="{E85C251B-E397-4C6C-A035-20F71FADD85F}">
      <dgm:prSet/>
      <dgm:spPr/>
      <dgm:t>
        <a:bodyPr/>
        <a:lstStyle/>
        <a:p>
          <a:endParaRPr lang="en-US"/>
        </a:p>
      </dgm:t>
    </dgm:pt>
    <dgm:pt modelId="{69689F21-7A3C-49E0-BAB1-C28A08052B3D}">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svcscan</a:t>
          </a:r>
        </a:p>
      </dgm:t>
    </dgm:pt>
    <dgm:pt modelId="{B586A5E1-5026-4C29-851D-4C0A9A8C0BF3}" type="parTrans" cxnId="{1E9A12E1-2E63-452E-82EA-60767E03342A}">
      <dgm:prSet/>
      <dgm:spPr/>
      <dgm:t>
        <a:bodyPr/>
        <a:lstStyle/>
        <a:p>
          <a:endParaRPr lang="en-US"/>
        </a:p>
      </dgm:t>
    </dgm:pt>
    <dgm:pt modelId="{7F010473-16E9-48F6-B7F4-5E2E63D0E0C0}" type="sibTrans" cxnId="{1E9A12E1-2E63-452E-82EA-60767E03342A}">
      <dgm:prSet/>
      <dgm:spPr/>
      <dgm:t>
        <a:bodyPr/>
        <a:lstStyle/>
        <a:p>
          <a:endParaRPr lang="en-US"/>
        </a:p>
      </dgm:t>
    </dgm:pt>
    <dgm:pt modelId="{53F8F4BF-BE89-44ED-ABA3-A0838E53F996}">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hollowfind</a:t>
          </a:r>
        </a:p>
      </dgm:t>
    </dgm:pt>
    <dgm:pt modelId="{650E1E36-CB2C-4772-9926-3DCB0E524939}" type="parTrans" cxnId="{D51DF9D5-EF79-4734-83E2-83AB5B58E9DE}">
      <dgm:prSet/>
      <dgm:spPr/>
      <dgm:t>
        <a:bodyPr/>
        <a:lstStyle/>
        <a:p>
          <a:endParaRPr lang="en-US"/>
        </a:p>
      </dgm:t>
    </dgm:pt>
    <dgm:pt modelId="{68C06A68-7A1B-4AB9-BA7A-33571128DF33}" type="sibTrans" cxnId="{D51DF9D5-EF79-4734-83E2-83AB5B58E9DE}">
      <dgm:prSet/>
      <dgm:spPr/>
      <dgm:t>
        <a:bodyPr/>
        <a:lstStyle/>
        <a:p>
          <a:endParaRPr lang="en-US"/>
        </a:p>
      </dgm:t>
    </dgm:pt>
    <dgm:pt modelId="{87EF1657-1DEF-417B-B2AB-1A034C30E96E}">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psxview</a:t>
          </a:r>
        </a:p>
      </dgm:t>
    </dgm:pt>
    <dgm:pt modelId="{D7553FB4-05A3-4AF0-BA81-791BE890E478}" type="parTrans" cxnId="{B758E96C-90D2-461D-B239-B585AB48112A}">
      <dgm:prSet/>
      <dgm:spPr/>
      <dgm:t>
        <a:bodyPr/>
        <a:lstStyle/>
        <a:p>
          <a:endParaRPr lang="en-US"/>
        </a:p>
      </dgm:t>
    </dgm:pt>
    <dgm:pt modelId="{A8453904-4FA5-4B89-BA56-50AEA048DC19}" type="sibTrans" cxnId="{B758E96C-90D2-461D-B239-B585AB48112A}">
      <dgm:prSet/>
      <dgm:spPr/>
      <dgm:t>
        <a:bodyPr/>
        <a:lstStyle/>
        <a:p>
          <a:endParaRPr lang="en-US"/>
        </a:p>
      </dgm:t>
    </dgm:pt>
    <dgm:pt modelId="{F98CB0D2-1074-4B9C-A902-B9321DA7B6CE}">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modscan</a:t>
          </a:r>
        </a:p>
      </dgm:t>
    </dgm:pt>
    <dgm:pt modelId="{92E5DF60-C1FF-47F5-8E4D-3E77AD949D7A}" type="parTrans" cxnId="{24CC1CB8-A50E-48D7-900B-A31409F23BA3}">
      <dgm:prSet/>
      <dgm:spPr/>
      <dgm:t>
        <a:bodyPr/>
        <a:lstStyle/>
        <a:p>
          <a:endParaRPr lang="en-US"/>
        </a:p>
      </dgm:t>
    </dgm:pt>
    <dgm:pt modelId="{1B0D529A-6B7A-46E5-ABF1-CAB967743C9D}" type="sibTrans" cxnId="{24CC1CB8-A50E-48D7-900B-A31409F23BA3}">
      <dgm:prSet/>
      <dgm:spPr/>
      <dgm:t>
        <a:bodyPr/>
        <a:lstStyle/>
        <a:p>
          <a:endParaRPr lang="en-US"/>
        </a:p>
      </dgm:t>
    </dgm:pt>
    <dgm:pt modelId="{D833DB4C-5D2E-4C41-A345-815881B08C4D}">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moddump</a:t>
          </a:r>
        </a:p>
      </dgm:t>
    </dgm:pt>
    <dgm:pt modelId="{0E37AE27-B936-4A29-82E3-30993E4E021E}" type="parTrans" cxnId="{E85E64E1-D01A-4690-8ADE-3003B866DDC7}">
      <dgm:prSet/>
      <dgm:spPr/>
      <dgm:t>
        <a:bodyPr/>
        <a:lstStyle/>
        <a:p>
          <a:endParaRPr lang="en-US"/>
        </a:p>
      </dgm:t>
    </dgm:pt>
    <dgm:pt modelId="{2F3C307E-DE15-45BD-BD91-C5848E42D6C8}" type="sibTrans" cxnId="{E85E64E1-D01A-4690-8ADE-3003B866DDC7}">
      <dgm:prSet/>
      <dgm:spPr/>
      <dgm:t>
        <a:bodyPr/>
        <a:lstStyle/>
        <a:p>
          <a:endParaRPr lang="en-US"/>
        </a:p>
      </dgm:t>
    </dgm:pt>
    <dgm:pt modelId="{6C68217E-D7B1-4CCA-B3DA-892BF3F006CE}">
      <dgm:prSet custT="1"/>
      <dgm:spPr/>
      <dgm:t>
        <a:bodyPr/>
        <a:lstStyle/>
        <a:p>
          <a:r>
            <a:rPr lang="en-US" sz="2000" dirty="0">
              <a:solidFill>
                <a:srgbClr val="3C4743"/>
              </a:solidFill>
              <a:latin typeface="Courier New" panose="02070309020205020404" pitchFamily="49" charset="0"/>
              <a:cs typeface="Courier New" panose="02070309020205020404" pitchFamily="49" charset="0"/>
            </a:rPr>
            <a:t>dlldump</a:t>
          </a:r>
        </a:p>
      </dgm:t>
    </dgm:pt>
    <dgm:pt modelId="{DDE4E993-0B44-46D7-820B-139510C76D03}" type="parTrans" cxnId="{FA7A710A-862A-4C0B-82E1-8D302CDA4AF7}">
      <dgm:prSet/>
      <dgm:spPr/>
      <dgm:t>
        <a:bodyPr/>
        <a:lstStyle/>
        <a:p>
          <a:endParaRPr lang="en-US"/>
        </a:p>
      </dgm:t>
    </dgm:pt>
    <dgm:pt modelId="{29B9B326-48BF-4457-9640-80F133C2B4AE}" type="sibTrans" cxnId="{FA7A710A-862A-4C0B-82E1-8D302CDA4AF7}">
      <dgm:prSet/>
      <dgm:spPr/>
      <dgm:t>
        <a:bodyPr/>
        <a:lstStyle/>
        <a:p>
          <a:endParaRPr lang="en-US"/>
        </a:p>
      </dgm:t>
    </dgm:pt>
    <dgm:pt modelId="{0C49EB71-BE77-4F2B-9664-0F5F12A7E7A7}" type="pres">
      <dgm:prSet presAssocID="{2C422F4A-8604-4DF1-BAFD-6DD6D6A0C883}" presName="diagram" presStyleCnt="0">
        <dgm:presLayoutVars>
          <dgm:dir/>
          <dgm:resizeHandles val="exact"/>
        </dgm:presLayoutVars>
      </dgm:prSet>
      <dgm:spPr/>
      <dgm:t>
        <a:bodyPr/>
        <a:lstStyle/>
        <a:p>
          <a:endParaRPr lang="en-US"/>
        </a:p>
      </dgm:t>
    </dgm:pt>
    <dgm:pt modelId="{C267C666-0CD9-42E1-9535-2661E0029223}" type="pres">
      <dgm:prSet presAssocID="{096C7635-7660-4768-950E-677A87FAFEA4}" presName="node" presStyleLbl="node1" presStyleIdx="0" presStyleCnt="10">
        <dgm:presLayoutVars>
          <dgm:bulletEnabled val="1"/>
        </dgm:presLayoutVars>
      </dgm:prSet>
      <dgm:spPr/>
      <dgm:t>
        <a:bodyPr/>
        <a:lstStyle/>
        <a:p>
          <a:endParaRPr lang="en-US"/>
        </a:p>
      </dgm:t>
    </dgm:pt>
    <dgm:pt modelId="{13D12B57-31E2-4F93-8827-B048B5A094AB}" type="pres">
      <dgm:prSet presAssocID="{065EB7BA-C91C-4291-8C75-45E4EEEEEED5}" presName="sibTrans" presStyleCnt="0"/>
      <dgm:spPr/>
    </dgm:pt>
    <dgm:pt modelId="{1F8C5127-0D86-4425-B8AA-10076BD29924}" type="pres">
      <dgm:prSet presAssocID="{2D04851B-3FFC-453F-8C95-56DA16E86F90}" presName="node" presStyleLbl="node1" presStyleIdx="1" presStyleCnt="10">
        <dgm:presLayoutVars>
          <dgm:bulletEnabled val="1"/>
        </dgm:presLayoutVars>
      </dgm:prSet>
      <dgm:spPr/>
      <dgm:t>
        <a:bodyPr/>
        <a:lstStyle/>
        <a:p>
          <a:endParaRPr lang="en-US"/>
        </a:p>
      </dgm:t>
    </dgm:pt>
    <dgm:pt modelId="{8BC38B45-A40C-480F-B6EA-65B54A2FEA77}" type="pres">
      <dgm:prSet presAssocID="{36C71E03-042C-450D-8887-13D267967384}" presName="sibTrans" presStyleCnt="0"/>
      <dgm:spPr/>
    </dgm:pt>
    <dgm:pt modelId="{67081C1E-CE78-481B-836C-02E9BC9CB380}" type="pres">
      <dgm:prSet presAssocID="{BB5AF792-8826-4559-9C87-031FB3641A60}" presName="node" presStyleLbl="node1" presStyleIdx="2" presStyleCnt="10">
        <dgm:presLayoutVars>
          <dgm:bulletEnabled val="1"/>
        </dgm:presLayoutVars>
      </dgm:prSet>
      <dgm:spPr/>
      <dgm:t>
        <a:bodyPr/>
        <a:lstStyle/>
        <a:p>
          <a:endParaRPr lang="en-US"/>
        </a:p>
      </dgm:t>
    </dgm:pt>
    <dgm:pt modelId="{E8672859-5286-4EBC-9470-DD06EA475234}" type="pres">
      <dgm:prSet presAssocID="{5C6BCC7B-7B42-4604-B972-95A17B218904}" presName="sibTrans" presStyleCnt="0"/>
      <dgm:spPr/>
    </dgm:pt>
    <dgm:pt modelId="{2D3DF795-34DD-4B9A-9B47-D813170B7D2F}" type="pres">
      <dgm:prSet presAssocID="{88A5B19B-A2C8-4DE4-9016-061964232026}" presName="node" presStyleLbl="node1" presStyleIdx="3" presStyleCnt="10">
        <dgm:presLayoutVars>
          <dgm:bulletEnabled val="1"/>
        </dgm:presLayoutVars>
      </dgm:prSet>
      <dgm:spPr/>
      <dgm:t>
        <a:bodyPr/>
        <a:lstStyle/>
        <a:p>
          <a:endParaRPr lang="en-US"/>
        </a:p>
      </dgm:t>
    </dgm:pt>
    <dgm:pt modelId="{64A30A52-3437-419C-9E1C-3E5A00D0FF19}" type="pres">
      <dgm:prSet presAssocID="{3A5F056D-CFE9-4BD8-965A-1897195CD2A1}" presName="sibTrans" presStyleCnt="0"/>
      <dgm:spPr/>
    </dgm:pt>
    <dgm:pt modelId="{C6FAD719-7A1D-453B-9015-D88B85B83872}" type="pres">
      <dgm:prSet presAssocID="{69689F21-7A3C-49E0-BAB1-C28A08052B3D}" presName="node" presStyleLbl="node1" presStyleIdx="4" presStyleCnt="10">
        <dgm:presLayoutVars>
          <dgm:bulletEnabled val="1"/>
        </dgm:presLayoutVars>
      </dgm:prSet>
      <dgm:spPr/>
      <dgm:t>
        <a:bodyPr/>
        <a:lstStyle/>
        <a:p>
          <a:endParaRPr lang="en-US"/>
        </a:p>
      </dgm:t>
    </dgm:pt>
    <dgm:pt modelId="{E1204382-96E2-4696-B1DE-AAFAD9537CD5}" type="pres">
      <dgm:prSet presAssocID="{7F010473-16E9-48F6-B7F4-5E2E63D0E0C0}" presName="sibTrans" presStyleCnt="0"/>
      <dgm:spPr/>
    </dgm:pt>
    <dgm:pt modelId="{D7DCE443-8041-4504-AF80-1F8FB4327B75}" type="pres">
      <dgm:prSet presAssocID="{53F8F4BF-BE89-44ED-ABA3-A0838E53F996}" presName="node" presStyleLbl="node1" presStyleIdx="5" presStyleCnt="10">
        <dgm:presLayoutVars>
          <dgm:bulletEnabled val="1"/>
        </dgm:presLayoutVars>
      </dgm:prSet>
      <dgm:spPr/>
      <dgm:t>
        <a:bodyPr/>
        <a:lstStyle/>
        <a:p>
          <a:endParaRPr lang="en-US"/>
        </a:p>
      </dgm:t>
    </dgm:pt>
    <dgm:pt modelId="{C74A07CD-4C7C-4AA4-A7D2-52E8719EA7A5}" type="pres">
      <dgm:prSet presAssocID="{68C06A68-7A1B-4AB9-BA7A-33571128DF33}" presName="sibTrans" presStyleCnt="0"/>
      <dgm:spPr/>
    </dgm:pt>
    <dgm:pt modelId="{F70151B5-E9EB-4DAC-A078-21684ED16C73}" type="pres">
      <dgm:prSet presAssocID="{87EF1657-1DEF-417B-B2AB-1A034C30E96E}" presName="node" presStyleLbl="node1" presStyleIdx="6" presStyleCnt="10">
        <dgm:presLayoutVars>
          <dgm:bulletEnabled val="1"/>
        </dgm:presLayoutVars>
      </dgm:prSet>
      <dgm:spPr/>
      <dgm:t>
        <a:bodyPr/>
        <a:lstStyle/>
        <a:p>
          <a:endParaRPr lang="en-US"/>
        </a:p>
      </dgm:t>
    </dgm:pt>
    <dgm:pt modelId="{FDA2D2AC-CD93-4219-92C7-252A8296D416}" type="pres">
      <dgm:prSet presAssocID="{A8453904-4FA5-4B89-BA56-50AEA048DC19}" presName="sibTrans" presStyleCnt="0"/>
      <dgm:spPr/>
    </dgm:pt>
    <dgm:pt modelId="{508451E0-03BF-4036-B1CE-F59EEFF6E525}" type="pres">
      <dgm:prSet presAssocID="{F98CB0D2-1074-4B9C-A902-B9321DA7B6CE}" presName="node" presStyleLbl="node1" presStyleIdx="7" presStyleCnt="10">
        <dgm:presLayoutVars>
          <dgm:bulletEnabled val="1"/>
        </dgm:presLayoutVars>
      </dgm:prSet>
      <dgm:spPr/>
      <dgm:t>
        <a:bodyPr/>
        <a:lstStyle/>
        <a:p>
          <a:endParaRPr lang="en-US"/>
        </a:p>
      </dgm:t>
    </dgm:pt>
    <dgm:pt modelId="{5E7CC882-76C1-46C1-86AC-B38F3F4ED5A9}" type="pres">
      <dgm:prSet presAssocID="{1B0D529A-6B7A-46E5-ABF1-CAB967743C9D}" presName="sibTrans" presStyleCnt="0"/>
      <dgm:spPr/>
    </dgm:pt>
    <dgm:pt modelId="{82D36A71-B910-4057-925F-F66872F24D1F}" type="pres">
      <dgm:prSet presAssocID="{D833DB4C-5D2E-4C41-A345-815881B08C4D}" presName="node" presStyleLbl="node1" presStyleIdx="8" presStyleCnt="10">
        <dgm:presLayoutVars>
          <dgm:bulletEnabled val="1"/>
        </dgm:presLayoutVars>
      </dgm:prSet>
      <dgm:spPr/>
      <dgm:t>
        <a:bodyPr/>
        <a:lstStyle/>
        <a:p>
          <a:endParaRPr lang="en-US"/>
        </a:p>
      </dgm:t>
    </dgm:pt>
    <dgm:pt modelId="{A9D66936-587B-49C4-B726-63865CD7276E}" type="pres">
      <dgm:prSet presAssocID="{2F3C307E-DE15-45BD-BD91-C5848E42D6C8}" presName="sibTrans" presStyleCnt="0"/>
      <dgm:spPr/>
    </dgm:pt>
    <dgm:pt modelId="{217D96BB-148D-4C1A-9380-497E162E30BB}" type="pres">
      <dgm:prSet presAssocID="{6C68217E-D7B1-4CCA-B3DA-892BF3F006CE}" presName="node" presStyleLbl="node1" presStyleIdx="9" presStyleCnt="10">
        <dgm:presLayoutVars>
          <dgm:bulletEnabled val="1"/>
        </dgm:presLayoutVars>
      </dgm:prSet>
      <dgm:spPr/>
      <dgm:t>
        <a:bodyPr/>
        <a:lstStyle/>
        <a:p>
          <a:endParaRPr lang="en-US"/>
        </a:p>
      </dgm:t>
    </dgm:pt>
  </dgm:ptLst>
  <dgm:cxnLst>
    <dgm:cxn modelId="{DC962CB1-063D-4FAA-AFB8-590BCF152D2D}" type="presOf" srcId="{F98CB0D2-1074-4B9C-A902-B9321DA7B6CE}" destId="{508451E0-03BF-4036-B1CE-F59EEFF6E525}" srcOrd="0" destOrd="0" presId="urn:microsoft.com/office/officeart/2005/8/layout/default"/>
    <dgm:cxn modelId="{38D4EDF3-F21C-46AA-B646-C04E998D1E78}" srcId="{2C422F4A-8604-4DF1-BAFD-6DD6D6A0C883}" destId="{2D04851B-3FFC-453F-8C95-56DA16E86F90}" srcOrd="1" destOrd="0" parTransId="{C7A5B0C0-E1CA-465A-B87F-7EACF57D1085}" sibTransId="{36C71E03-042C-450D-8887-13D267967384}"/>
    <dgm:cxn modelId="{2089CF02-C3AC-4DE2-A484-D8C39B28F55B}" type="presOf" srcId="{2D04851B-3FFC-453F-8C95-56DA16E86F90}" destId="{1F8C5127-0D86-4425-B8AA-10076BD29924}" srcOrd="0" destOrd="0" presId="urn:microsoft.com/office/officeart/2005/8/layout/default"/>
    <dgm:cxn modelId="{23272546-F968-4F88-BA09-28683DC15043}" type="presOf" srcId="{D833DB4C-5D2E-4C41-A345-815881B08C4D}" destId="{82D36A71-B910-4057-925F-F66872F24D1F}" srcOrd="0" destOrd="0" presId="urn:microsoft.com/office/officeart/2005/8/layout/default"/>
    <dgm:cxn modelId="{1FEFDE39-29BB-4A5E-86AB-46D055E1683B}" type="presOf" srcId="{69689F21-7A3C-49E0-BAB1-C28A08052B3D}" destId="{C6FAD719-7A1D-453B-9015-D88B85B83872}" srcOrd="0" destOrd="0" presId="urn:microsoft.com/office/officeart/2005/8/layout/default"/>
    <dgm:cxn modelId="{A5B5908A-E1EB-44FF-9C46-99E52A7A0F8C}" type="presOf" srcId="{096C7635-7660-4768-950E-677A87FAFEA4}" destId="{C267C666-0CD9-42E1-9535-2661E0029223}" srcOrd="0" destOrd="0" presId="urn:microsoft.com/office/officeart/2005/8/layout/default"/>
    <dgm:cxn modelId="{D51DF9D5-EF79-4734-83E2-83AB5B58E9DE}" srcId="{2C422F4A-8604-4DF1-BAFD-6DD6D6A0C883}" destId="{53F8F4BF-BE89-44ED-ABA3-A0838E53F996}" srcOrd="5" destOrd="0" parTransId="{650E1E36-CB2C-4772-9926-3DCB0E524939}" sibTransId="{68C06A68-7A1B-4AB9-BA7A-33571128DF33}"/>
    <dgm:cxn modelId="{24CC1CB8-A50E-48D7-900B-A31409F23BA3}" srcId="{2C422F4A-8604-4DF1-BAFD-6DD6D6A0C883}" destId="{F98CB0D2-1074-4B9C-A902-B9321DA7B6CE}" srcOrd="7" destOrd="0" parTransId="{92E5DF60-C1FF-47F5-8E4D-3E77AD949D7A}" sibTransId="{1B0D529A-6B7A-46E5-ABF1-CAB967743C9D}"/>
    <dgm:cxn modelId="{478E25DF-5908-4E7C-A136-9C3ADE1773FB}" srcId="{2C422F4A-8604-4DF1-BAFD-6DD6D6A0C883}" destId="{BB5AF792-8826-4559-9C87-031FB3641A60}" srcOrd="2" destOrd="0" parTransId="{4C365A3A-79C0-44BB-B885-16A7F284C3FF}" sibTransId="{5C6BCC7B-7B42-4604-B972-95A17B218904}"/>
    <dgm:cxn modelId="{69169F00-93E1-47F0-B7EB-EA0C652532F2}" type="presOf" srcId="{BB5AF792-8826-4559-9C87-031FB3641A60}" destId="{67081C1E-CE78-481B-836C-02E9BC9CB380}" srcOrd="0" destOrd="0" presId="urn:microsoft.com/office/officeart/2005/8/layout/default"/>
    <dgm:cxn modelId="{48A3F43A-4F17-412D-9FC7-2C0178D9A3AF}" type="presOf" srcId="{53F8F4BF-BE89-44ED-ABA3-A0838E53F996}" destId="{D7DCE443-8041-4504-AF80-1F8FB4327B75}" srcOrd="0" destOrd="0" presId="urn:microsoft.com/office/officeart/2005/8/layout/default"/>
    <dgm:cxn modelId="{9DCAA64B-DBF8-48DE-BE26-FCDF0D8858C3}" type="presOf" srcId="{88A5B19B-A2C8-4DE4-9016-061964232026}" destId="{2D3DF795-34DD-4B9A-9B47-D813170B7D2F}" srcOrd="0" destOrd="0" presId="urn:microsoft.com/office/officeart/2005/8/layout/default"/>
    <dgm:cxn modelId="{D60D8D6D-ECC9-41CA-BF43-ECC8FCE10563}" type="presOf" srcId="{6C68217E-D7B1-4CCA-B3DA-892BF3F006CE}" destId="{217D96BB-148D-4C1A-9380-497E162E30BB}" srcOrd="0" destOrd="0" presId="urn:microsoft.com/office/officeart/2005/8/layout/default"/>
    <dgm:cxn modelId="{9AE54804-7B61-4712-A717-53F6C224D205}" type="presOf" srcId="{87EF1657-1DEF-417B-B2AB-1A034C30E96E}" destId="{F70151B5-E9EB-4DAC-A078-21684ED16C73}" srcOrd="0" destOrd="0" presId="urn:microsoft.com/office/officeart/2005/8/layout/default"/>
    <dgm:cxn modelId="{E85C251B-E397-4C6C-A035-20F71FADD85F}" srcId="{2C422F4A-8604-4DF1-BAFD-6DD6D6A0C883}" destId="{88A5B19B-A2C8-4DE4-9016-061964232026}" srcOrd="3" destOrd="0" parTransId="{222572A7-F5B2-413B-81C9-1BC4B7F3A53F}" sibTransId="{3A5F056D-CFE9-4BD8-965A-1897195CD2A1}"/>
    <dgm:cxn modelId="{FA7A710A-862A-4C0B-82E1-8D302CDA4AF7}" srcId="{2C422F4A-8604-4DF1-BAFD-6DD6D6A0C883}" destId="{6C68217E-D7B1-4CCA-B3DA-892BF3F006CE}" srcOrd="9" destOrd="0" parTransId="{DDE4E993-0B44-46D7-820B-139510C76D03}" sibTransId="{29B9B326-48BF-4457-9640-80F133C2B4AE}"/>
    <dgm:cxn modelId="{E85E64E1-D01A-4690-8ADE-3003B866DDC7}" srcId="{2C422F4A-8604-4DF1-BAFD-6DD6D6A0C883}" destId="{D833DB4C-5D2E-4C41-A345-815881B08C4D}" srcOrd="8" destOrd="0" parTransId="{0E37AE27-B936-4A29-82E3-30993E4E021E}" sibTransId="{2F3C307E-DE15-45BD-BD91-C5848E42D6C8}"/>
    <dgm:cxn modelId="{73F602A0-BE5A-4140-A912-53CFF65B1A38}" type="presOf" srcId="{2C422F4A-8604-4DF1-BAFD-6DD6D6A0C883}" destId="{0C49EB71-BE77-4F2B-9664-0F5F12A7E7A7}" srcOrd="0" destOrd="0" presId="urn:microsoft.com/office/officeart/2005/8/layout/default"/>
    <dgm:cxn modelId="{B758E96C-90D2-461D-B239-B585AB48112A}" srcId="{2C422F4A-8604-4DF1-BAFD-6DD6D6A0C883}" destId="{87EF1657-1DEF-417B-B2AB-1A034C30E96E}" srcOrd="6" destOrd="0" parTransId="{D7553FB4-05A3-4AF0-BA81-791BE890E478}" sibTransId="{A8453904-4FA5-4B89-BA56-50AEA048DC19}"/>
    <dgm:cxn modelId="{DD737106-13E6-46CD-8CC1-F57ED70C6D73}" srcId="{2C422F4A-8604-4DF1-BAFD-6DD6D6A0C883}" destId="{096C7635-7660-4768-950E-677A87FAFEA4}" srcOrd="0" destOrd="0" parTransId="{F119B04B-FFB5-4AC9-A435-4FE28D9CE4AF}" sibTransId="{065EB7BA-C91C-4291-8C75-45E4EEEEEED5}"/>
    <dgm:cxn modelId="{1E9A12E1-2E63-452E-82EA-60767E03342A}" srcId="{2C422F4A-8604-4DF1-BAFD-6DD6D6A0C883}" destId="{69689F21-7A3C-49E0-BAB1-C28A08052B3D}" srcOrd="4" destOrd="0" parTransId="{B586A5E1-5026-4C29-851D-4C0A9A8C0BF3}" sibTransId="{7F010473-16E9-48F6-B7F4-5E2E63D0E0C0}"/>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6D9EDC88-1CEC-42CA-A23A-708B8DC8F325}" type="presParOf" srcId="{0C49EB71-BE77-4F2B-9664-0F5F12A7E7A7}" destId="{1F8C5127-0D86-4425-B8AA-10076BD29924}" srcOrd="2" destOrd="0" presId="urn:microsoft.com/office/officeart/2005/8/layout/default"/>
    <dgm:cxn modelId="{4FA388BE-DE3D-4E18-8391-02C19927EDAE}" type="presParOf" srcId="{0C49EB71-BE77-4F2B-9664-0F5F12A7E7A7}" destId="{8BC38B45-A40C-480F-B6EA-65B54A2FEA77}" srcOrd="3" destOrd="0" presId="urn:microsoft.com/office/officeart/2005/8/layout/default"/>
    <dgm:cxn modelId="{FFEB454D-8F6B-45F2-99E1-EC01960A4AAE}" type="presParOf" srcId="{0C49EB71-BE77-4F2B-9664-0F5F12A7E7A7}" destId="{67081C1E-CE78-481B-836C-02E9BC9CB380}" srcOrd="4" destOrd="0" presId="urn:microsoft.com/office/officeart/2005/8/layout/default"/>
    <dgm:cxn modelId="{E6F67F7D-8375-4AC1-BB08-C85DBDF26A19}" type="presParOf" srcId="{0C49EB71-BE77-4F2B-9664-0F5F12A7E7A7}" destId="{E8672859-5286-4EBC-9470-DD06EA475234}" srcOrd="5" destOrd="0" presId="urn:microsoft.com/office/officeart/2005/8/layout/default"/>
    <dgm:cxn modelId="{0DE79859-4661-414D-B79E-B4D430CF2C5C}" type="presParOf" srcId="{0C49EB71-BE77-4F2B-9664-0F5F12A7E7A7}" destId="{2D3DF795-34DD-4B9A-9B47-D813170B7D2F}" srcOrd="6" destOrd="0" presId="urn:microsoft.com/office/officeart/2005/8/layout/default"/>
    <dgm:cxn modelId="{06946440-2CF9-4CF7-BF84-4C4298809174}" type="presParOf" srcId="{0C49EB71-BE77-4F2B-9664-0F5F12A7E7A7}" destId="{64A30A52-3437-419C-9E1C-3E5A00D0FF19}" srcOrd="7" destOrd="0" presId="urn:microsoft.com/office/officeart/2005/8/layout/default"/>
    <dgm:cxn modelId="{25F2C2F1-1BDA-4D85-8C41-15124FFB7D14}" type="presParOf" srcId="{0C49EB71-BE77-4F2B-9664-0F5F12A7E7A7}" destId="{C6FAD719-7A1D-453B-9015-D88B85B83872}" srcOrd="8" destOrd="0" presId="urn:microsoft.com/office/officeart/2005/8/layout/default"/>
    <dgm:cxn modelId="{B13C6DA8-D1EE-4CC1-AF21-6B6579DC64F7}" type="presParOf" srcId="{0C49EB71-BE77-4F2B-9664-0F5F12A7E7A7}" destId="{E1204382-96E2-4696-B1DE-AAFAD9537CD5}" srcOrd="9" destOrd="0" presId="urn:microsoft.com/office/officeart/2005/8/layout/default"/>
    <dgm:cxn modelId="{C0C77A58-2851-471F-A03F-09B17B229080}" type="presParOf" srcId="{0C49EB71-BE77-4F2B-9664-0F5F12A7E7A7}" destId="{D7DCE443-8041-4504-AF80-1F8FB4327B75}" srcOrd="10" destOrd="0" presId="urn:microsoft.com/office/officeart/2005/8/layout/default"/>
    <dgm:cxn modelId="{5106C069-19A9-49F8-8D90-1034AEDA989A}" type="presParOf" srcId="{0C49EB71-BE77-4F2B-9664-0F5F12A7E7A7}" destId="{C74A07CD-4C7C-4AA4-A7D2-52E8719EA7A5}" srcOrd="11" destOrd="0" presId="urn:microsoft.com/office/officeart/2005/8/layout/default"/>
    <dgm:cxn modelId="{B46119C9-FF85-451D-819B-70D78A958BFE}" type="presParOf" srcId="{0C49EB71-BE77-4F2B-9664-0F5F12A7E7A7}" destId="{F70151B5-E9EB-4DAC-A078-21684ED16C73}" srcOrd="12" destOrd="0" presId="urn:microsoft.com/office/officeart/2005/8/layout/default"/>
    <dgm:cxn modelId="{5AF1DF85-7B24-4277-972F-2D6BA1BDA5A6}" type="presParOf" srcId="{0C49EB71-BE77-4F2B-9664-0F5F12A7E7A7}" destId="{FDA2D2AC-CD93-4219-92C7-252A8296D416}" srcOrd="13" destOrd="0" presId="urn:microsoft.com/office/officeart/2005/8/layout/default"/>
    <dgm:cxn modelId="{14937A4B-7155-4620-AD4E-7589DC910BD3}" type="presParOf" srcId="{0C49EB71-BE77-4F2B-9664-0F5F12A7E7A7}" destId="{508451E0-03BF-4036-B1CE-F59EEFF6E525}" srcOrd="14" destOrd="0" presId="urn:microsoft.com/office/officeart/2005/8/layout/default"/>
    <dgm:cxn modelId="{41CADB71-A767-4427-A387-19ED2D328A6E}" type="presParOf" srcId="{0C49EB71-BE77-4F2B-9664-0F5F12A7E7A7}" destId="{5E7CC882-76C1-46C1-86AC-B38F3F4ED5A9}" srcOrd="15" destOrd="0" presId="urn:microsoft.com/office/officeart/2005/8/layout/default"/>
    <dgm:cxn modelId="{E1956668-413D-4BF4-9851-AF7584660302}" type="presParOf" srcId="{0C49EB71-BE77-4F2B-9664-0F5F12A7E7A7}" destId="{82D36A71-B910-4057-925F-F66872F24D1F}" srcOrd="16" destOrd="0" presId="urn:microsoft.com/office/officeart/2005/8/layout/default"/>
    <dgm:cxn modelId="{23B12966-DAF5-4756-B581-8E7C66F1E99A}" type="presParOf" srcId="{0C49EB71-BE77-4F2B-9664-0F5F12A7E7A7}" destId="{A9D66936-587B-49C4-B726-63865CD7276E}" srcOrd="17" destOrd="0" presId="urn:microsoft.com/office/officeart/2005/8/layout/default"/>
    <dgm:cxn modelId="{D69BD006-AAA2-4E37-A05A-DDE2BDF89E57}" type="presParOf" srcId="{0C49EB71-BE77-4F2B-9664-0F5F12A7E7A7}" destId="{217D96BB-148D-4C1A-9380-497E162E30B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F68482-88B9-40FF-AE06-B264C189511D}"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CA66B5ED-3A78-40EB-BA51-F674FA34C116}">
      <dgm:prSet/>
      <dgm:spPr/>
      <dgm:t>
        <a:bodyPr/>
        <a:lstStyle/>
        <a:p>
          <a:r>
            <a:rPr lang="en-US" dirty="0">
              <a:latin typeface="Courier New" panose="02070309020205020404" pitchFamily="49" charset="0"/>
              <a:cs typeface="Courier New" panose="02070309020205020404" pitchFamily="49" charset="0"/>
            </a:rPr>
            <a:t>pslist</a:t>
          </a:r>
          <a:r>
            <a:rPr lang="en-US" dirty="0">
              <a:latin typeface="Arial" panose="020B0604020202020204" pitchFamily="34" charset="0"/>
              <a:cs typeface="Arial" panose="020B0604020202020204" pitchFamily="34" charset="0"/>
            </a:rPr>
            <a:t> is a good place to start as your first Volatility command. Simply knowing what processes are listed in memory can be very beneficial</a:t>
          </a:r>
        </a:p>
      </dgm:t>
    </dgm:pt>
    <dgm:pt modelId="{9DC27A8F-0665-4139-8470-31BFA8113CA8}" type="parTrans" cxnId="{83F9813D-F26D-4258-914D-3C761E8B6B45}">
      <dgm:prSet/>
      <dgm:spPr/>
      <dgm:t>
        <a:bodyPr/>
        <a:lstStyle/>
        <a:p>
          <a:endParaRPr lang="en-US"/>
        </a:p>
      </dgm:t>
    </dgm:pt>
    <dgm:pt modelId="{280FE23D-3319-493C-B069-CC8017937666}" type="sibTrans" cxnId="{83F9813D-F26D-4258-914D-3C761E8B6B45}">
      <dgm:prSet/>
      <dgm:spPr/>
      <dgm:t>
        <a:bodyPr/>
        <a:lstStyle/>
        <a:p>
          <a:endParaRPr lang="en-US"/>
        </a:p>
      </dgm:t>
    </dgm:pt>
    <dgm:pt modelId="{8B9C6604-B5D7-4A0B-9647-98E55162B47A}">
      <dgm:prSet/>
      <dgm:spPr/>
      <dgm:t>
        <a:bodyPr/>
        <a:lstStyle/>
        <a:p>
          <a:r>
            <a:rPr lang="en-US" dirty="0">
              <a:latin typeface="Arial" panose="020B0604020202020204" pitchFamily="34" charset="0"/>
              <a:cs typeface="Arial" panose="020B0604020202020204" pitchFamily="34" charset="0"/>
            </a:rPr>
            <a:t>Note any unexplained processes; processes with a parent process ID that is not listed; and processes that are spawning several processes that are not explained</a:t>
          </a:r>
        </a:p>
      </dgm:t>
    </dgm:pt>
    <dgm:pt modelId="{F82E55E3-C6AB-454E-B88F-C7E6BBE7C324}" type="parTrans" cxnId="{FF10077D-F1E3-48FD-9E52-5C2513F50249}">
      <dgm:prSet/>
      <dgm:spPr/>
      <dgm:t>
        <a:bodyPr/>
        <a:lstStyle/>
        <a:p>
          <a:endParaRPr lang="en-US"/>
        </a:p>
      </dgm:t>
    </dgm:pt>
    <dgm:pt modelId="{09F3DA18-B29F-4B4D-A009-364724F3BE22}" type="sibTrans" cxnId="{FF10077D-F1E3-48FD-9E52-5C2513F50249}">
      <dgm:prSet/>
      <dgm:spPr/>
      <dgm:t>
        <a:bodyPr/>
        <a:lstStyle/>
        <a:p>
          <a:endParaRPr lang="en-US"/>
        </a:p>
      </dgm:t>
    </dgm:pt>
    <dgm:pt modelId="{004400B7-4AFF-424F-A847-DDC77CF5CB07}">
      <dgm:prSet/>
      <dgm:spPr/>
      <dgm:t>
        <a:bodyPr/>
        <a:lstStyle/>
        <a:p>
          <a:r>
            <a:rPr lang="en-US" dirty="0">
              <a:latin typeface="Arial" panose="020B0604020202020204" pitchFamily="34" charset="0"/>
              <a:cs typeface="Arial" panose="020B0604020202020204" pitchFamily="34" charset="0"/>
            </a:rPr>
            <a:t>Then you can use </a:t>
          </a:r>
          <a:r>
            <a:rPr lang="en-US" dirty="0">
              <a:latin typeface="Courier New" panose="02070309020205020404" pitchFamily="49" charset="0"/>
              <a:cs typeface="Courier New" panose="02070309020205020404" pitchFamily="49" charset="0"/>
            </a:rPr>
            <a:t>connections</a:t>
          </a:r>
          <a:r>
            <a:rPr lang="en-US" dirty="0">
              <a:latin typeface="Arial" panose="020B0604020202020204" pitchFamily="34" charset="0"/>
              <a:cs typeface="Arial" panose="020B0604020202020204" pitchFamily="34" charset="0"/>
            </a:rPr>
            <a:t> (Volatility command) to see network connections and process IDs. Are any of the suspicious processes connecting?</a:t>
          </a:r>
        </a:p>
      </dgm:t>
    </dgm:pt>
    <dgm:pt modelId="{AB189242-6DAB-4D4B-A009-A52C08FB05D0}" type="parTrans" cxnId="{F87F0B3D-AA53-429B-9D35-FD182309073B}">
      <dgm:prSet/>
      <dgm:spPr/>
      <dgm:t>
        <a:bodyPr/>
        <a:lstStyle/>
        <a:p>
          <a:endParaRPr lang="en-US"/>
        </a:p>
      </dgm:t>
    </dgm:pt>
    <dgm:pt modelId="{7E5B2738-D055-4916-AC31-EB66B4BBB15C}" type="sibTrans" cxnId="{F87F0B3D-AA53-429B-9D35-FD182309073B}">
      <dgm:prSet/>
      <dgm:spPr/>
      <dgm:t>
        <a:bodyPr/>
        <a:lstStyle/>
        <a:p>
          <a:endParaRPr lang="en-US"/>
        </a:p>
      </dgm:t>
    </dgm:pt>
    <dgm:pt modelId="{CDD216C9-A391-4E64-804F-D7A56416FB03}">
      <dgm:prSet/>
      <dgm:spPr/>
      <dgm:t>
        <a:bodyPr/>
        <a:lstStyle/>
        <a:p>
          <a:r>
            <a:rPr lang="en-US" dirty="0">
              <a:latin typeface="Arial" panose="020B0604020202020204" pitchFamily="34" charset="0"/>
              <a:cs typeface="Arial" panose="020B0604020202020204" pitchFamily="34" charset="0"/>
            </a:rPr>
            <a:t>Also check </a:t>
          </a:r>
          <a:r>
            <a:rPr lang="en-US" dirty="0">
              <a:latin typeface="Courier New" panose="02070309020205020404" pitchFamily="49" charset="0"/>
              <a:cs typeface="Courier New" panose="02070309020205020404" pitchFamily="49" charset="0"/>
            </a:rPr>
            <a:t>sockets</a:t>
          </a:r>
          <a:r>
            <a:rPr lang="en-US" dirty="0">
              <a:latin typeface="Arial" panose="020B0604020202020204" pitchFamily="34" charset="0"/>
              <a:cs typeface="Arial" panose="020B0604020202020204" pitchFamily="34" charset="0"/>
            </a:rPr>
            <a:t> to see if any suspicious process IDs have a socket connection</a:t>
          </a:r>
        </a:p>
      </dgm:t>
    </dgm:pt>
    <dgm:pt modelId="{166B90CC-E73F-4EA1-8C62-AAB12BFEFF19}" type="parTrans" cxnId="{8D3CC540-6EC9-40E8-9556-A7CE7F365DF7}">
      <dgm:prSet/>
      <dgm:spPr/>
      <dgm:t>
        <a:bodyPr/>
        <a:lstStyle/>
        <a:p>
          <a:endParaRPr lang="en-US"/>
        </a:p>
      </dgm:t>
    </dgm:pt>
    <dgm:pt modelId="{D972A2E4-A467-443A-B56C-20DB07598BA7}" type="sibTrans" cxnId="{8D3CC540-6EC9-40E8-9556-A7CE7F365DF7}">
      <dgm:prSet/>
      <dgm:spPr/>
      <dgm:t>
        <a:bodyPr/>
        <a:lstStyle/>
        <a:p>
          <a:endParaRPr lang="en-US"/>
        </a:p>
      </dgm:t>
    </dgm:pt>
    <dgm:pt modelId="{0949CE5D-9E37-473A-8BC8-7B57C317E75C}" type="pres">
      <dgm:prSet presAssocID="{74F68482-88B9-40FF-AE06-B264C189511D}" presName="Name0" presStyleCnt="0">
        <dgm:presLayoutVars>
          <dgm:dir/>
          <dgm:animLvl val="lvl"/>
          <dgm:resizeHandles val="exact"/>
        </dgm:presLayoutVars>
      </dgm:prSet>
      <dgm:spPr/>
      <dgm:t>
        <a:bodyPr/>
        <a:lstStyle/>
        <a:p>
          <a:endParaRPr lang="en-US"/>
        </a:p>
      </dgm:t>
    </dgm:pt>
    <dgm:pt modelId="{3B5CF4C4-86A4-4BD1-ACD5-F7A117489804}" type="pres">
      <dgm:prSet presAssocID="{CDD216C9-A391-4E64-804F-D7A56416FB03}" presName="boxAndChildren" presStyleCnt="0"/>
      <dgm:spPr/>
    </dgm:pt>
    <dgm:pt modelId="{80514084-B0B7-4AD4-A4F8-6FC815DEC144}" type="pres">
      <dgm:prSet presAssocID="{CDD216C9-A391-4E64-804F-D7A56416FB03}" presName="parentTextBox" presStyleLbl="node1" presStyleIdx="0" presStyleCnt="4"/>
      <dgm:spPr/>
      <dgm:t>
        <a:bodyPr/>
        <a:lstStyle/>
        <a:p>
          <a:endParaRPr lang="en-US"/>
        </a:p>
      </dgm:t>
    </dgm:pt>
    <dgm:pt modelId="{86560307-8C12-44BB-B547-0EDF83129658}" type="pres">
      <dgm:prSet presAssocID="{7E5B2738-D055-4916-AC31-EB66B4BBB15C}" presName="sp" presStyleCnt="0"/>
      <dgm:spPr/>
    </dgm:pt>
    <dgm:pt modelId="{A6021D23-586C-43F2-98AB-D2BB37440172}" type="pres">
      <dgm:prSet presAssocID="{004400B7-4AFF-424F-A847-DDC77CF5CB07}" presName="arrowAndChildren" presStyleCnt="0"/>
      <dgm:spPr/>
    </dgm:pt>
    <dgm:pt modelId="{0CADC7D7-67DC-40A0-9CB0-C37DDFD5398A}" type="pres">
      <dgm:prSet presAssocID="{004400B7-4AFF-424F-A847-DDC77CF5CB07}" presName="parentTextArrow" presStyleLbl="node1" presStyleIdx="1" presStyleCnt="4"/>
      <dgm:spPr/>
      <dgm:t>
        <a:bodyPr/>
        <a:lstStyle/>
        <a:p>
          <a:endParaRPr lang="en-US"/>
        </a:p>
      </dgm:t>
    </dgm:pt>
    <dgm:pt modelId="{3EBA82CF-EB08-4999-9BF5-002EFE65124E}" type="pres">
      <dgm:prSet presAssocID="{09F3DA18-B29F-4B4D-A009-364724F3BE22}" presName="sp" presStyleCnt="0"/>
      <dgm:spPr/>
    </dgm:pt>
    <dgm:pt modelId="{17509F98-2E89-49C5-80E4-9812F60D6D8D}" type="pres">
      <dgm:prSet presAssocID="{8B9C6604-B5D7-4A0B-9647-98E55162B47A}" presName="arrowAndChildren" presStyleCnt="0"/>
      <dgm:spPr/>
    </dgm:pt>
    <dgm:pt modelId="{CB6B0BE0-E886-46ED-9D4F-922D4898C9B1}" type="pres">
      <dgm:prSet presAssocID="{8B9C6604-B5D7-4A0B-9647-98E55162B47A}" presName="parentTextArrow" presStyleLbl="node1" presStyleIdx="2" presStyleCnt="4"/>
      <dgm:spPr/>
      <dgm:t>
        <a:bodyPr/>
        <a:lstStyle/>
        <a:p>
          <a:endParaRPr lang="en-US"/>
        </a:p>
      </dgm:t>
    </dgm:pt>
    <dgm:pt modelId="{487D80E4-CC27-4340-92E9-1E10D3741957}" type="pres">
      <dgm:prSet presAssocID="{280FE23D-3319-493C-B069-CC8017937666}" presName="sp" presStyleCnt="0"/>
      <dgm:spPr/>
    </dgm:pt>
    <dgm:pt modelId="{861CFA10-61E0-4BB9-B75A-5D3C96B6B45D}" type="pres">
      <dgm:prSet presAssocID="{CA66B5ED-3A78-40EB-BA51-F674FA34C116}" presName="arrowAndChildren" presStyleCnt="0"/>
      <dgm:spPr/>
    </dgm:pt>
    <dgm:pt modelId="{5AFD1A77-7140-4CFF-BD7C-C6A238208F76}" type="pres">
      <dgm:prSet presAssocID="{CA66B5ED-3A78-40EB-BA51-F674FA34C116}" presName="parentTextArrow" presStyleLbl="node1" presStyleIdx="3" presStyleCnt="4"/>
      <dgm:spPr/>
      <dgm:t>
        <a:bodyPr/>
        <a:lstStyle/>
        <a:p>
          <a:endParaRPr lang="en-US"/>
        </a:p>
      </dgm:t>
    </dgm:pt>
  </dgm:ptLst>
  <dgm:cxnLst>
    <dgm:cxn modelId="{7462E992-ABF2-4E58-8120-00E616F85699}" type="presOf" srcId="{004400B7-4AFF-424F-A847-DDC77CF5CB07}" destId="{0CADC7D7-67DC-40A0-9CB0-C37DDFD5398A}" srcOrd="0" destOrd="0" presId="urn:microsoft.com/office/officeart/2005/8/layout/process4"/>
    <dgm:cxn modelId="{9208B2FA-C4DD-4390-ADD3-CA459A9998F5}" type="presOf" srcId="{CDD216C9-A391-4E64-804F-D7A56416FB03}" destId="{80514084-B0B7-4AD4-A4F8-6FC815DEC144}" srcOrd="0" destOrd="0" presId="urn:microsoft.com/office/officeart/2005/8/layout/process4"/>
    <dgm:cxn modelId="{0DF88B28-F00B-4E74-B17D-8A8F3E0AEB04}" type="presOf" srcId="{CA66B5ED-3A78-40EB-BA51-F674FA34C116}" destId="{5AFD1A77-7140-4CFF-BD7C-C6A238208F76}" srcOrd="0" destOrd="0" presId="urn:microsoft.com/office/officeart/2005/8/layout/process4"/>
    <dgm:cxn modelId="{83F9813D-F26D-4258-914D-3C761E8B6B45}" srcId="{74F68482-88B9-40FF-AE06-B264C189511D}" destId="{CA66B5ED-3A78-40EB-BA51-F674FA34C116}" srcOrd="0" destOrd="0" parTransId="{9DC27A8F-0665-4139-8470-31BFA8113CA8}" sibTransId="{280FE23D-3319-493C-B069-CC8017937666}"/>
    <dgm:cxn modelId="{6B879DB0-64BA-4744-87A2-5BE310B41A1D}" type="presOf" srcId="{8B9C6604-B5D7-4A0B-9647-98E55162B47A}" destId="{CB6B0BE0-E886-46ED-9D4F-922D4898C9B1}" srcOrd="0" destOrd="0" presId="urn:microsoft.com/office/officeart/2005/8/layout/process4"/>
    <dgm:cxn modelId="{F87F0B3D-AA53-429B-9D35-FD182309073B}" srcId="{74F68482-88B9-40FF-AE06-B264C189511D}" destId="{004400B7-4AFF-424F-A847-DDC77CF5CB07}" srcOrd="2" destOrd="0" parTransId="{AB189242-6DAB-4D4B-A009-A52C08FB05D0}" sibTransId="{7E5B2738-D055-4916-AC31-EB66B4BBB15C}"/>
    <dgm:cxn modelId="{FF10077D-F1E3-48FD-9E52-5C2513F50249}" srcId="{74F68482-88B9-40FF-AE06-B264C189511D}" destId="{8B9C6604-B5D7-4A0B-9647-98E55162B47A}" srcOrd="1" destOrd="0" parTransId="{F82E55E3-C6AB-454E-B88F-C7E6BBE7C324}" sibTransId="{09F3DA18-B29F-4B4D-A009-364724F3BE22}"/>
    <dgm:cxn modelId="{8D3CC540-6EC9-40E8-9556-A7CE7F365DF7}" srcId="{74F68482-88B9-40FF-AE06-B264C189511D}" destId="{CDD216C9-A391-4E64-804F-D7A56416FB03}" srcOrd="3" destOrd="0" parTransId="{166B90CC-E73F-4EA1-8C62-AAB12BFEFF19}" sibTransId="{D972A2E4-A467-443A-B56C-20DB07598BA7}"/>
    <dgm:cxn modelId="{57493296-F01D-43BD-A1A9-6B2F2CD920F8}" type="presOf" srcId="{74F68482-88B9-40FF-AE06-B264C189511D}" destId="{0949CE5D-9E37-473A-8BC8-7B57C317E75C}" srcOrd="0" destOrd="0" presId="urn:microsoft.com/office/officeart/2005/8/layout/process4"/>
    <dgm:cxn modelId="{8941E6F6-83A0-4964-AA38-CE1F2400BEA2}" type="presParOf" srcId="{0949CE5D-9E37-473A-8BC8-7B57C317E75C}" destId="{3B5CF4C4-86A4-4BD1-ACD5-F7A117489804}" srcOrd="0" destOrd="0" presId="urn:microsoft.com/office/officeart/2005/8/layout/process4"/>
    <dgm:cxn modelId="{46AEF32A-C27B-4AE1-A45B-C65ED5D6F2FA}" type="presParOf" srcId="{3B5CF4C4-86A4-4BD1-ACD5-F7A117489804}" destId="{80514084-B0B7-4AD4-A4F8-6FC815DEC144}" srcOrd="0" destOrd="0" presId="urn:microsoft.com/office/officeart/2005/8/layout/process4"/>
    <dgm:cxn modelId="{5DEECBD2-A842-48B2-9331-42EB4D9AA46D}" type="presParOf" srcId="{0949CE5D-9E37-473A-8BC8-7B57C317E75C}" destId="{86560307-8C12-44BB-B547-0EDF83129658}" srcOrd="1" destOrd="0" presId="urn:microsoft.com/office/officeart/2005/8/layout/process4"/>
    <dgm:cxn modelId="{5E182F2F-79D7-4BBD-85F6-F81592516108}" type="presParOf" srcId="{0949CE5D-9E37-473A-8BC8-7B57C317E75C}" destId="{A6021D23-586C-43F2-98AB-D2BB37440172}" srcOrd="2" destOrd="0" presId="urn:microsoft.com/office/officeart/2005/8/layout/process4"/>
    <dgm:cxn modelId="{9D6D825B-C06D-4135-938E-5FACA4A57AC6}" type="presParOf" srcId="{A6021D23-586C-43F2-98AB-D2BB37440172}" destId="{0CADC7D7-67DC-40A0-9CB0-C37DDFD5398A}" srcOrd="0" destOrd="0" presId="urn:microsoft.com/office/officeart/2005/8/layout/process4"/>
    <dgm:cxn modelId="{5B234F73-FA3E-4EF2-BB39-68FD5B1A958E}" type="presParOf" srcId="{0949CE5D-9E37-473A-8BC8-7B57C317E75C}" destId="{3EBA82CF-EB08-4999-9BF5-002EFE65124E}" srcOrd="3" destOrd="0" presId="urn:microsoft.com/office/officeart/2005/8/layout/process4"/>
    <dgm:cxn modelId="{1045C320-ADB4-47DB-A0A8-1F6ADEAE3F0F}" type="presParOf" srcId="{0949CE5D-9E37-473A-8BC8-7B57C317E75C}" destId="{17509F98-2E89-49C5-80E4-9812F60D6D8D}" srcOrd="4" destOrd="0" presId="urn:microsoft.com/office/officeart/2005/8/layout/process4"/>
    <dgm:cxn modelId="{75B322EB-2B74-4F89-81F1-BEAAC03FB9F0}" type="presParOf" srcId="{17509F98-2E89-49C5-80E4-9812F60D6D8D}" destId="{CB6B0BE0-E886-46ED-9D4F-922D4898C9B1}" srcOrd="0" destOrd="0" presId="urn:microsoft.com/office/officeart/2005/8/layout/process4"/>
    <dgm:cxn modelId="{3E889699-1271-4368-8DF5-59B7CEB2F4CE}" type="presParOf" srcId="{0949CE5D-9E37-473A-8BC8-7B57C317E75C}" destId="{487D80E4-CC27-4340-92E9-1E10D3741957}" srcOrd="5" destOrd="0" presId="urn:microsoft.com/office/officeart/2005/8/layout/process4"/>
    <dgm:cxn modelId="{E2A6BCD1-60DB-407D-842C-BBB9691C8EB5}" type="presParOf" srcId="{0949CE5D-9E37-473A-8BC8-7B57C317E75C}" destId="{861CFA10-61E0-4BB9-B75A-5D3C96B6B45D}" srcOrd="6" destOrd="0" presId="urn:microsoft.com/office/officeart/2005/8/layout/process4"/>
    <dgm:cxn modelId="{1C1950EB-B236-438D-8F4B-097AF241CF88}" type="presParOf" srcId="{861CFA10-61E0-4BB9-B75A-5D3C96B6B45D}" destId="{5AFD1A77-7140-4CFF-BD7C-C6A238208F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0981D-0011-4A3E-849E-3E96E2FD18DD}"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901DCBEC-08C0-4CF7-AA85-9B10B7CDD887}">
      <dgm:prSet/>
      <dgm:spPr/>
      <dgm:t>
        <a:bodyPr/>
        <a:lstStyle/>
        <a:p>
          <a:r>
            <a:rPr lang="en-US" dirty="0">
              <a:solidFill>
                <a:srgbClr val="3C4743"/>
              </a:solidFill>
              <a:latin typeface="Arial" panose="020B0604020202020204" pitchFamily="34" charset="0"/>
              <a:cs typeface="Arial" panose="020B0604020202020204" pitchFamily="34" charset="0"/>
            </a:rPr>
            <a:t>Try the </a:t>
          </a:r>
          <a:r>
            <a:rPr lang="en-US" dirty="0">
              <a:solidFill>
                <a:srgbClr val="3C4743"/>
              </a:solidFill>
              <a:latin typeface="Courier New" panose="02070309020205020404" pitchFamily="49" charset="0"/>
              <a:cs typeface="Courier New" panose="02070309020205020404" pitchFamily="49" charset="0"/>
            </a:rPr>
            <a:t>malfind</a:t>
          </a:r>
          <a:r>
            <a:rPr lang="en-US" dirty="0">
              <a:solidFill>
                <a:srgbClr val="3C4743"/>
              </a:solidFill>
              <a:latin typeface="Arial" panose="020B0604020202020204" pitchFamily="34" charset="0"/>
              <a:cs typeface="Arial" panose="020B0604020202020204" pitchFamily="34" charset="0"/>
            </a:rPr>
            <a:t> plug-in. It at least attempts to identify malware</a:t>
          </a:r>
        </a:p>
      </dgm:t>
    </dgm:pt>
    <dgm:pt modelId="{35EF7D8E-E51E-40F1-A31B-CA2976905F1B}" type="parTrans" cxnId="{6AAA9E77-D665-4166-8BAE-E9A374F0F50A}">
      <dgm:prSet/>
      <dgm:spPr/>
      <dgm:t>
        <a:bodyPr/>
        <a:lstStyle/>
        <a:p>
          <a:endParaRPr lang="en-US"/>
        </a:p>
      </dgm:t>
    </dgm:pt>
    <dgm:pt modelId="{CFCCDA0A-734E-4488-86CB-FB875B918AE2}" type="sibTrans" cxnId="{6AAA9E77-D665-4166-8BAE-E9A374F0F50A}">
      <dgm:prSet/>
      <dgm:spPr/>
      <dgm:t>
        <a:bodyPr/>
        <a:lstStyle/>
        <a:p>
          <a:endParaRPr lang="en-US"/>
        </a:p>
      </dgm:t>
    </dgm:pt>
    <dgm:pt modelId="{79C34D1A-1C27-4D4A-BC58-22BA6487BE45}">
      <dgm:prSet/>
      <dgm:spPr/>
      <dgm:t>
        <a:bodyPr/>
        <a:lstStyle/>
        <a:p>
          <a:r>
            <a:rPr lang="en-US" dirty="0">
              <a:solidFill>
                <a:srgbClr val="3C4743"/>
              </a:solidFill>
              <a:latin typeface="Arial" panose="020B0604020202020204" pitchFamily="34" charset="0"/>
              <a:cs typeface="Arial" panose="020B0604020202020204" pitchFamily="34" charset="0"/>
            </a:rPr>
            <a:t>Memory sections marked </a:t>
          </a:r>
          <a:r>
            <a:rPr lang="en-US" dirty="0">
              <a:solidFill>
                <a:srgbClr val="3C4743"/>
              </a:solidFill>
              <a:latin typeface="Courier New" panose="02070309020205020404" pitchFamily="49" charset="0"/>
              <a:cs typeface="Courier New" panose="02070309020205020404" pitchFamily="49" charset="0"/>
            </a:rPr>
            <a:t>as Page_Execute_ReadWrite</a:t>
          </a:r>
          <a:r>
            <a:rPr lang="en-US" dirty="0">
              <a:solidFill>
                <a:srgbClr val="3C4743"/>
              </a:solidFill>
              <a:latin typeface="Arial" panose="020B0604020202020204" pitchFamily="34" charset="0"/>
              <a:cs typeface="Arial" panose="020B0604020202020204" pitchFamily="34" charset="0"/>
            </a:rPr>
            <a:t>, which allows a piece of code to run and write itself, can be a sign of code injection</a:t>
          </a:r>
        </a:p>
      </dgm:t>
    </dgm:pt>
    <dgm:pt modelId="{25E96B98-908D-479E-9C4A-FA6C134077CD}" type="parTrans" cxnId="{ABAFA299-0F1F-4460-A998-A04987817534}">
      <dgm:prSet/>
      <dgm:spPr/>
      <dgm:t>
        <a:bodyPr/>
        <a:lstStyle/>
        <a:p>
          <a:endParaRPr lang="en-US"/>
        </a:p>
      </dgm:t>
    </dgm:pt>
    <dgm:pt modelId="{13FD913A-3C3A-4570-BC01-B70A3C3DEB52}" type="sibTrans" cxnId="{ABAFA299-0F1F-4460-A998-A04987817534}">
      <dgm:prSet/>
      <dgm:spPr/>
      <dgm:t>
        <a:bodyPr/>
        <a:lstStyle/>
        <a:p>
          <a:endParaRPr lang="en-US"/>
        </a:p>
      </dgm:t>
    </dgm:pt>
    <dgm:pt modelId="{B81A774E-C8A0-4571-B6DA-3F6D315335D6}">
      <dgm:prSet/>
      <dgm:spPr/>
      <dgm:t>
        <a:bodyPr/>
        <a:lstStyle/>
        <a:p>
          <a:r>
            <a:rPr lang="en-US" dirty="0">
              <a:solidFill>
                <a:srgbClr val="3C4743"/>
              </a:solidFill>
              <a:latin typeface="Arial" panose="020B0604020202020204" pitchFamily="34" charset="0"/>
              <a:cs typeface="Arial" panose="020B0604020202020204" pitchFamily="34" charset="0"/>
            </a:rPr>
            <a:t>The </a:t>
          </a:r>
          <a:r>
            <a:rPr lang="en-US" dirty="0">
              <a:solidFill>
                <a:srgbClr val="3C4743"/>
              </a:solidFill>
              <a:latin typeface="Courier New" panose="02070309020205020404" pitchFamily="49" charset="0"/>
              <a:cs typeface="Courier New" panose="02070309020205020404" pitchFamily="49" charset="0"/>
            </a:rPr>
            <a:t>handles</a:t>
          </a:r>
          <a:r>
            <a:rPr lang="en-US" dirty="0">
              <a:solidFill>
                <a:srgbClr val="3C4743"/>
              </a:solidFill>
              <a:latin typeface="Arial" panose="020B0604020202020204" pitchFamily="34" charset="0"/>
              <a:cs typeface="Arial" panose="020B0604020202020204" pitchFamily="34" charset="0"/>
            </a:rPr>
            <a:t> plug-in identifies handles</a:t>
          </a:r>
        </a:p>
      </dgm:t>
    </dgm:pt>
    <dgm:pt modelId="{107A45E7-0183-44F2-9A5D-4CAE6AEB98A4}" type="parTrans" cxnId="{90FC15BD-A0BF-416F-88DF-5B828C488800}">
      <dgm:prSet/>
      <dgm:spPr/>
      <dgm:t>
        <a:bodyPr/>
        <a:lstStyle/>
        <a:p>
          <a:endParaRPr lang="en-US"/>
        </a:p>
      </dgm:t>
    </dgm:pt>
    <dgm:pt modelId="{B2DA4502-0049-478A-80AE-6A7186C01A40}" type="sibTrans" cxnId="{90FC15BD-A0BF-416F-88DF-5B828C488800}">
      <dgm:prSet/>
      <dgm:spPr/>
      <dgm:t>
        <a:bodyPr/>
        <a:lstStyle/>
        <a:p>
          <a:endParaRPr lang="en-US"/>
        </a:p>
      </dgm:t>
    </dgm:pt>
    <dgm:pt modelId="{D3BA7DAF-F9D4-4CEF-93D0-A41BDFA5BA3F}">
      <dgm:prSet/>
      <dgm:spPr/>
      <dgm:t>
        <a:bodyPr/>
        <a:lstStyle/>
        <a:p>
          <a:r>
            <a:rPr lang="en-US" dirty="0">
              <a:solidFill>
                <a:srgbClr val="3C4743"/>
              </a:solidFill>
              <a:latin typeface="Arial" panose="020B0604020202020204" pitchFamily="34" charset="0"/>
              <a:cs typeface="Arial" panose="020B0604020202020204" pitchFamily="34" charset="0"/>
            </a:rPr>
            <a:t>The </a:t>
          </a:r>
          <a:r>
            <a:rPr lang="en-US" dirty="0">
              <a:solidFill>
                <a:srgbClr val="3C4743"/>
              </a:solidFill>
              <a:latin typeface="Courier New" panose="02070309020205020404" pitchFamily="49" charset="0"/>
              <a:cs typeface="Courier New" panose="02070309020205020404" pitchFamily="49" charset="0"/>
            </a:rPr>
            <a:t>-t Mutant </a:t>
          </a:r>
          <a:r>
            <a:rPr lang="en-US" dirty="0">
              <a:solidFill>
                <a:srgbClr val="3C4743"/>
              </a:solidFill>
              <a:latin typeface="Arial" panose="020B0604020202020204" pitchFamily="34" charset="0"/>
              <a:cs typeface="Arial" panose="020B0604020202020204" pitchFamily="34" charset="0"/>
            </a:rPr>
            <a:t>option will show only mutants (or mutexes); these are used to control access to shared resources and could indicate malware</a:t>
          </a:r>
        </a:p>
      </dgm:t>
    </dgm:pt>
    <dgm:pt modelId="{2ED6BF4D-D539-4FCA-88D8-A505140B1EF0}" type="parTrans" cxnId="{3680B37B-00C2-49A3-9334-AE171C81A670}">
      <dgm:prSet/>
      <dgm:spPr/>
      <dgm:t>
        <a:bodyPr/>
        <a:lstStyle/>
        <a:p>
          <a:endParaRPr lang="en-US"/>
        </a:p>
      </dgm:t>
    </dgm:pt>
    <dgm:pt modelId="{993D63E0-7BD5-4117-A0D8-A5AA25C024E0}" type="sibTrans" cxnId="{3680B37B-00C2-49A3-9334-AE171C81A670}">
      <dgm:prSet/>
      <dgm:spPr/>
      <dgm:t>
        <a:bodyPr/>
        <a:lstStyle/>
        <a:p>
          <a:endParaRPr lang="en-US"/>
        </a:p>
      </dgm:t>
    </dgm:pt>
    <dgm:pt modelId="{C16B10C6-338E-4B12-B686-94027C2F96E8}" type="pres">
      <dgm:prSet presAssocID="{7230981D-0011-4A3E-849E-3E96E2FD18DD}" presName="Name0" presStyleCnt="0">
        <dgm:presLayoutVars>
          <dgm:dir/>
          <dgm:animLvl val="lvl"/>
          <dgm:resizeHandles val="exact"/>
        </dgm:presLayoutVars>
      </dgm:prSet>
      <dgm:spPr/>
      <dgm:t>
        <a:bodyPr/>
        <a:lstStyle/>
        <a:p>
          <a:endParaRPr lang="en-US"/>
        </a:p>
      </dgm:t>
    </dgm:pt>
    <dgm:pt modelId="{6B59133A-98EB-4F1F-8200-308C2271AF3D}" type="pres">
      <dgm:prSet presAssocID="{D3BA7DAF-F9D4-4CEF-93D0-A41BDFA5BA3F}" presName="boxAndChildren" presStyleCnt="0"/>
      <dgm:spPr/>
    </dgm:pt>
    <dgm:pt modelId="{5DD1EFFF-5131-47A0-AC9A-C5C1756D0430}" type="pres">
      <dgm:prSet presAssocID="{D3BA7DAF-F9D4-4CEF-93D0-A41BDFA5BA3F}" presName="parentTextBox" presStyleLbl="node1" presStyleIdx="0" presStyleCnt="4"/>
      <dgm:spPr/>
      <dgm:t>
        <a:bodyPr/>
        <a:lstStyle/>
        <a:p>
          <a:endParaRPr lang="en-US"/>
        </a:p>
      </dgm:t>
    </dgm:pt>
    <dgm:pt modelId="{DCB5AA12-6A02-46EC-A621-187C7E4161ED}" type="pres">
      <dgm:prSet presAssocID="{B2DA4502-0049-478A-80AE-6A7186C01A40}" presName="sp" presStyleCnt="0"/>
      <dgm:spPr/>
    </dgm:pt>
    <dgm:pt modelId="{34B79B5D-5084-4815-A975-A267D4D79E07}" type="pres">
      <dgm:prSet presAssocID="{B81A774E-C8A0-4571-B6DA-3F6D315335D6}" presName="arrowAndChildren" presStyleCnt="0"/>
      <dgm:spPr/>
    </dgm:pt>
    <dgm:pt modelId="{908A6185-F9C2-4D67-B272-1FF569610961}" type="pres">
      <dgm:prSet presAssocID="{B81A774E-C8A0-4571-B6DA-3F6D315335D6}" presName="parentTextArrow" presStyleLbl="node1" presStyleIdx="1" presStyleCnt="4"/>
      <dgm:spPr/>
      <dgm:t>
        <a:bodyPr/>
        <a:lstStyle/>
        <a:p>
          <a:endParaRPr lang="en-US"/>
        </a:p>
      </dgm:t>
    </dgm:pt>
    <dgm:pt modelId="{FC2204CE-DB72-48D8-AEBC-1EB88C1D08B2}" type="pres">
      <dgm:prSet presAssocID="{13FD913A-3C3A-4570-BC01-B70A3C3DEB52}" presName="sp" presStyleCnt="0"/>
      <dgm:spPr/>
    </dgm:pt>
    <dgm:pt modelId="{05A29C36-555A-4763-9939-8C8ABE60009D}" type="pres">
      <dgm:prSet presAssocID="{79C34D1A-1C27-4D4A-BC58-22BA6487BE45}" presName="arrowAndChildren" presStyleCnt="0"/>
      <dgm:spPr/>
    </dgm:pt>
    <dgm:pt modelId="{5896AD97-58C9-42BA-8B99-5832B83FEE2E}" type="pres">
      <dgm:prSet presAssocID="{79C34D1A-1C27-4D4A-BC58-22BA6487BE45}" presName="parentTextArrow" presStyleLbl="node1" presStyleIdx="2" presStyleCnt="4"/>
      <dgm:spPr/>
      <dgm:t>
        <a:bodyPr/>
        <a:lstStyle/>
        <a:p>
          <a:endParaRPr lang="en-US"/>
        </a:p>
      </dgm:t>
    </dgm:pt>
    <dgm:pt modelId="{1CA481AB-620F-4FC0-A68B-001702F2DF00}" type="pres">
      <dgm:prSet presAssocID="{CFCCDA0A-734E-4488-86CB-FB875B918AE2}" presName="sp" presStyleCnt="0"/>
      <dgm:spPr/>
    </dgm:pt>
    <dgm:pt modelId="{E02B5FFE-59FC-46DD-9995-03947F08AB46}" type="pres">
      <dgm:prSet presAssocID="{901DCBEC-08C0-4CF7-AA85-9B10B7CDD887}" presName="arrowAndChildren" presStyleCnt="0"/>
      <dgm:spPr/>
    </dgm:pt>
    <dgm:pt modelId="{8467E0E0-7E44-4442-AD0C-53DCC726CBB9}" type="pres">
      <dgm:prSet presAssocID="{901DCBEC-08C0-4CF7-AA85-9B10B7CDD887}" presName="parentTextArrow" presStyleLbl="node1" presStyleIdx="3" presStyleCnt="4"/>
      <dgm:spPr/>
      <dgm:t>
        <a:bodyPr/>
        <a:lstStyle/>
        <a:p>
          <a:endParaRPr lang="en-US"/>
        </a:p>
      </dgm:t>
    </dgm:pt>
  </dgm:ptLst>
  <dgm:cxnLst>
    <dgm:cxn modelId="{90FC15BD-A0BF-416F-88DF-5B828C488800}" srcId="{7230981D-0011-4A3E-849E-3E96E2FD18DD}" destId="{B81A774E-C8A0-4571-B6DA-3F6D315335D6}" srcOrd="2" destOrd="0" parTransId="{107A45E7-0183-44F2-9A5D-4CAE6AEB98A4}" sibTransId="{B2DA4502-0049-478A-80AE-6A7186C01A40}"/>
    <dgm:cxn modelId="{94A20EBE-EA4A-4C6A-BC90-7D3EF5A2BE71}" type="presOf" srcId="{7230981D-0011-4A3E-849E-3E96E2FD18DD}" destId="{C16B10C6-338E-4B12-B686-94027C2F96E8}" srcOrd="0" destOrd="0" presId="urn:microsoft.com/office/officeart/2005/8/layout/process4"/>
    <dgm:cxn modelId="{E6B7B977-7401-4EA5-885E-288D2BFEB99C}" type="presOf" srcId="{B81A774E-C8A0-4571-B6DA-3F6D315335D6}" destId="{908A6185-F9C2-4D67-B272-1FF569610961}" srcOrd="0" destOrd="0" presId="urn:microsoft.com/office/officeart/2005/8/layout/process4"/>
    <dgm:cxn modelId="{3680B37B-00C2-49A3-9334-AE171C81A670}" srcId="{7230981D-0011-4A3E-849E-3E96E2FD18DD}" destId="{D3BA7DAF-F9D4-4CEF-93D0-A41BDFA5BA3F}" srcOrd="3" destOrd="0" parTransId="{2ED6BF4D-D539-4FCA-88D8-A505140B1EF0}" sibTransId="{993D63E0-7BD5-4117-A0D8-A5AA25C024E0}"/>
    <dgm:cxn modelId="{6B7D15C8-E9E6-42E0-A8A5-386D3F86D14A}" type="presOf" srcId="{901DCBEC-08C0-4CF7-AA85-9B10B7CDD887}" destId="{8467E0E0-7E44-4442-AD0C-53DCC726CBB9}" srcOrd="0" destOrd="0" presId="urn:microsoft.com/office/officeart/2005/8/layout/process4"/>
    <dgm:cxn modelId="{ABAFA299-0F1F-4460-A998-A04987817534}" srcId="{7230981D-0011-4A3E-849E-3E96E2FD18DD}" destId="{79C34D1A-1C27-4D4A-BC58-22BA6487BE45}" srcOrd="1" destOrd="0" parTransId="{25E96B98-908D-479E-9C4A-FA6C134077CD}" sibTransId="{13FD913A-3C3A-4570-BC01-B70A3C3DEB52}"/>
    <dgm:cxn modelId="{6AAA9E77-D665-4166-8BAE-E9A374F0F50A}" srcId="{7230981D-0011-4A3E-849E-3E96E2FD18DD}" destId="{901DCBEC-08C0-4CF7-AA85-9B10B7CDD887}" srcOrd="0" destOrd="0" parTransId="{35EF7D8E-E51E-40F1-A31B-CA2976905F1B}" sibTransId="{CFCCDA0A-734E-4488-86CB-FB875B918AE2}"/>
    <dgm:cxn modelId="{385EC567-2053-49F5-BEC5-A3ED473B48DF}" type="presOf" srcId="{79C34D1A-1C27-4D4A-BC58-22BA6487BE45}" destId="{5896AD97-58C9-42BA-8B99-5832B83FEE2E}" srcOrd="0" destOrd="0" presId="urn:microsoft.com/office/officeart/2005/8/layout/process4"/>
    <dgm:cxn modelId="{FC7F3662-2FA0-4E8B-8CAC-9DF5D9A816A2}" type="presOf" srcId="{D3BA7DAF-F9D4-4CEF-93D0-A41BDFA5BA3F}" destId="{5DD1EFFF-5131-47A0-AC9A-C5C1756D0430}" srcOrd="0" destOrd="0" presId="urn:microsoft.com/office/officeart/2005/8/layout/process4"/>
    <dgm:cxn modelId="{6C1DE9EF-95E7-453F-B3D0-662E0350AA28}" type="presParOf" srcId="{C16B10C6-338E-4B12-B686-94027C2F96E8}" destId="{6B59133A-98EB-4F1F-8200-308C2271AF3D}" srcOrd="0" destOrd="0" presId="urn:microsoft.com/office/officeart/2005/8/layout/process4"/>
    <dgm:cxn modelId="{4575D04D-380B-4B61-AEE5-98FB6BD806E7}" type="presParOf" srcId="{6B59133A-98EB-4F1F-8200-308C2271AF3D}" destId="{5DD1EFFF-5131-47A0-AC9A-C5C1756D0430}" srcOrd="0" destOrd="0" presId="urn:microsoft.com/office/officeart/2005/8/layout/process4"/>
    <dgm:cxn modelId="{F091E462-9A7D-409D-A75E-713F0CE9B04E}" type="presParOf" srcId="{C16B10C6-338E-4B12-B686-94027C2F96E8}" destId="{DCB5AA12-6A02-46EC-A621-187C7E4161ED}" srcOrd="1" destOrd="0" presId="urn:microsoft.com/office/officeart/2005/8/layout/process4"/>
    <dgm:cxn modelId="{64C82D21-C2AC-4F74-A4C6-512D5F727DD8}" type="presParOf" srcId="{C16B10C6-338E-4B12-B686-94027C2F96E8}" destId="{34B79B5D-5084-4815-A975-A267D4D79E07}" srcOrd="2" destOrd="0" presId="urn:microsoft.com/office/officeart/2005/8/layout/process4"/>
    <dgm:cxn modelId="{E54199F8-D9BB-44BE-B4BE-C131EA8AF0FA}" type="presParOf" srcId="{34B79B5D-5084-4815-A975-A267D4D79E07}" destId="{908A6185-F9C2-4D67-B272-1FF569610961}" srcOrd="0" destOrd="0" presId="urn:microsoft.com/office/officeart/2005/8/layout/process4"/>
    <dgm:cxn modelId="{6FBB5BDD-11A8-443A-B765-E2AB64C0C357}" type="presParOf" srcId="{C16B10C6-338E-4B12-B686-94027C2F96E8}" destId="{FC2204CE-DB72-48D8-AEBC-1EB88C1D08B2}" srcOrd="3" destOrd="0" presId="urn:microsoft.com/office/officeart/2005/8/layout/process4"/>
    <dgm:cxn modelId="{32A67105-1002-46EC-ABB5-C8458A333B43}" type="presParOf" srcId="{C16B10C6-338E-4B12-B686-94027C2F96E8}" destId="{05A29C36-555A-4763-9939-8C8ABE60009D}" srcOrd="4" destOrd="0" presId="urn:microsoft.com/office/officeart/2005/8/layout/process4"/>
    <dgm:cxn modelId="{9F0A141C-8A18-4034-B6FA-7434914AD088}" type="presParOf" srcId="{05A29C36-555A-4763-9939-8C8ABE60009D}" destId="{5896AD97-58C9-42BA-8B99-5832B83FEE2E}" srcOrd="0" destOrd="0" presId="urn:microsoft.com/office/officeart/2005/8/layout/process4"/>
    <dgm:cxn modelId="{D857A417-E36E-4665-B5B9-8B958F76EA27}" type="presParOf" srcId="{C16B10C6-338E-4B12-B686-94027C2F96E8}" destId="{1CA481AB-620F-4FC0-A68B-001702F2DF00}" srcOrd="5" destOrd="0" presId="urn:microsoft.com/office/officeart/2005/8/layout/process4"/>
    <dgm:cxn modelId="{B15D9502-F9FE-4547-9225-C8F57F096E98}" type="presParOf" srcId="{C16B10C6-338E-4B12-B686-94027C2F96E8}" destId="{E02B5FFE-59FC-46DD-9995-03947F08AB46}" srcOrd="6" destOrd="0" presId="urn:microsoft.com/office/officeart/2005/8/layout/process4"/>
    <dgm:cxn modelId="{8E99F1BA-404E-44C4-90D1-EF235BE8918B}" type="presParOf" srcId="{E02B5FFE-59FC-46DD-9995-03947F08AB46}" destId="{8467E0E0-7E44-4442-AD0C-53DCC726CBB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851631-821C-4A19-AA3E-18BA017B4C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02C1AA-8272-4402-8846-00FE5F105314}">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Viruses</a:t>
          </a:r>
        </a:p>
      </dgm:t>
    </dgm:pt>
    <dgm:pt modelId="{B996FFE7-95E8-495F-8DD7-B1D1FEE4BE02}" type="parTrans" cxnId="{4ED75457-65EF-4D48-9FB7-DADE38A5231B}">
      <dgm:prSet/>
      <dgm:spPr/>
      <dgm:t>
        <a:bodyPr/>
        <a:lstStyle/>
        <a:p>
          <a:endParaRPr lang="en-US"/>
        </a:p>
      </dgm:t>
    </dgm:pt>
    <dgm:pt modelId="{DCF8B930-7D04-4984-A8B0-36E2BBA02F85}" type="sibTrans" cxnId="{4ED75457-65EF-4D48-9FB7-DADE38A5231B}">
      <dgm:prSet/>
      <dgm:spPr/>
      <dgm:t>
        <a:bodyPr/>
        <a:lstStyle/>
        <a:p>
          <a:endParaRPr lang="en-US"/>
        </a:p>
      </dgm:t>
    </dgm:pt>
    <dgm:pt modelId="{BB8B942A-3154-4DC5-85E9-8DC08689B88B}">
      <dgm:prSet custT="1"/>
      <dgm:spPr>
        <a:noFill/>
        <a:ln>
          <a:solidFill>
            <a:schemeClr val="accent3">
              <a:lumMod val="40000"/>
              <a:lumOff val="6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Software that self-replicates: macro viruses, polymorphic viruses, ransomware</a:t>
          </a:r>
        </a:p>
      </dgm:t>
    </dgm:pt>
    <dgm:pt modelId="{A0E2BE2F-7807-4E75-83D4-DD0CD2ED9133}" type="parTrans" cxnId="{051C0B9F-E513-40CF-A54C-5106571AFA8A}">
      <dgm:prSet/>
      <dgm:spPr/>
      <dgm:t>
        <a:bodyPr/>
        <a:lstStyle/>
        <a:p>
          <a:endParaRPr lang="en-US"/>
        </a:p>
      </dgm:t>
    </dgm:pt>
    <dgm:pt modelId="{D3841A59-6FB0-42E1-9466-A4343B0D3F6C}" type="sibTrans" cxnId="{051C0B9F-E513-40CF-A54C-5106571AFA8A}">
      <dgm:prSet/>
      <dgm:spPr/>
      <dgm:t>
        <a:bodyPr/>
        <a:lstStyle/>
        <a:p>
          <a:endParaRPr lang="en-US"/>
        </a:p>
      </dgm:t>
    </dgm:pt>
    <dgm:pt modelId="{AA3677EB-7D88-4827-B974-221DB462B9DD}">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Worms</a:t>
          </a:r>
        </a:p>
      </dgm:t>
    </dgm:pt>
    <dgm:pt modelId="{7AA28F55-E948-4DCA-8A08-3397A9B9E306}" type="parTrans" cxnId="{EB25DEF7-B27F-42D0-B1AD-FC770B1EE054}">
      <dgm:prSet/>
      <dgm:spPr/>
      <dgm:t>
        <a:bodyPr/>
        <a:lstStyle/>
        <a:p>
          <a:endParaRPr lang="en-US"/>
        </a:p>
      </dgm:t>
    </dgm:pt>
    <dgm:pt modelId="{3E47D12D-15BA-45B7-A9FA-48AE7FC4672F}" type="sibTrans" cxnId="{EB25DEF7-B27F-42D0-B1AD-FC770B1EE054}">
      <dgm:prSet/>
      <dgm:spPr/>
      <dgm:t>
        <a:bodyPr/>
        <a:lstStyle/>
        <a:p>
          <a:endParaRPr lang="en-US"/>
        </a:p>
      </dgm:t>
    </dgm:pt>
    <dgm:pt modelId="{330E6E33-A582-4EDB-BFE0-6E40E58F35EE}">
      <dgm:prSet custT="1"/>
      <dgm:spPr>
        <a:noFill/>
        <a:ln>
          <a:solidFill>
            <a:schemeClr val="accent3">
              <a:lumMod val="40000"/>
              <a:lumOff val="6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virus that self-propagates</a:t>
          </a:r>
        </a:p>
      </dgm:t>
    </dgm:pt>
    <dgm:pt modelId="{5DC72EEC-4A84-4160-9A3E-4CFE8ABF29A6}" type="parTrans" cxnId="{B352DCE3-3B8F-4366-8B0E-8522F6B6CA5E}">
      <dgm:prSet/>
      <dgm:spPr/>
      <dgm:t>
        <a:bodyPr/>
        <a:lstStyle/>
        <a:p>
          <a:endParaRPr lang="en-US"/>
        </a:p>
      </dgm:t>
    </dgm:pt>
    <dgm:pt modelId="{AB8D6CCF-386D-48F8-8720-0C3180BB5646}" type="sibTrans" cxnId="{B352DCE3-3B8F-4366-8B0E-8522F6B6CA5E}">
      <dgm:prSet/>
      <dgm:spPr/>
      <dgm:t>
        <a:bodyPr/>
        <a:lstStyle/>
        <a:p>
          <a:endParaRPr lang="en-US"/>
        </a:p>
      </dgm:t>
    </dgm:pt>
    <dgm:pt modelId="{B0B7E07C-F323-4030-860F-622DB61B119E}">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Spyware</a:t>
          </a:r>
        </a:p>
      </dgm:t>
    </dgm:pt>
    <dgm:pt modelId="{685BE1B7-592D-4CBB-AFA2-08BE3E8D0CE6}" type="parTrans" cxnId="{6EE91939-CA83-4950-8531-5A3E46F08645}">
      <dgm:prSet/>
      <dgm:spPr/>
      <dgm:t>
        <a:bodyPr/>
        <a:lstStyle/>
        <a:p>
          <a:endParaRPr lang="en-US"/>
        </a:p>
      </dgm:t>
    </dgm:pt>
    <dgm:pt modelId="{B1523DA2-62D1-49A6-A7B8-23A2AB4134A3}" type="sibTrans" cxnId="{6EE91939-CA83-4950-8531-5A3E46F08645}">
      <dgm:prSet/>
      <dgm:spPr/>
      <dgm:t>
        <a:bodyPr/>
        <a:lstStyle/>
        <a:p>
          <a:endParaRPr lang="en-US"/>
        </a:p>
      </dgm:t>
    </dgm:pt>
    <dgm:pt modelId="{E3CC706B-21F4-46A1-92E0-61142E1690C0}">
      <dgm:prSet custT="1"/>
      <dgm:spPr>
        <a:noFill/>
        <a:ln>
          <a:solidFill>
            <a:schemeClr val="accent3">
              <a:lumMod val="40000"/>
              <a:lumOff val="6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Software that monitors the computers activity</a:t>
          </a:r>
        </a:p>
      </dgm:t>
    </dgm:pt>
    <dgm:pt modelId="{CCC62A19-8409-4467-AEAC-9998A611A4CD}" type="parTrans" cxnId="{183A259E-67C8-46BE-866A-411C54AB245C}">
      <dgm:prSet/>
      <dgm:spPr/>
      <dgm:t>
        <a:bodyPr/>
        <a:lstStyle/>
        <a:p>
          <a:endParaRPr lang="en-US"/>
        </a:p>
      </dgm:t>
    </dgm:pt>
    <dgm:pt modelId="{95D4C0BF-9BE8-4BCF-A954-A90F178EF4F9}" type="sibTrans" cxnId="{183A259E-67C8-46BE-866A-411C54AB245C}">
      <dgm:prSet/>
      <dgm:spPr/>
      <dgm:t>
        <a:bodyPr/>
        <a:lstStyle/>
        <a:p>
          <a:endParaRPr lang="en-US"/>
        </a:p>
      </dgm:t>
    </dgm:pt>
    <dgm:pt modelId="{40C9971A-D6E0-4378-8EA2-B4934EB567BD}">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Logic Bomb</a:t>
          </a:r>
        </a:p>
      </dgm:t>
    </dgm:pt>
    <dgm:pt modelId="{FB7FCA63-9F43-41AC-B245-F23AE659A279}" type="parTrans" cxnId="{167133B9-AE20-4683-8296-CA1854F9DCB1}">
      <dgm:prSet/>
      <dgm:spPr/>
      <dgm:t>
        <a:bodyPr/>
        <a:lstStyle/>
        <a:p>
          <a:endParaRPr lang="en-US"/>
        </a:p>
      </dgm:t>
    </dgm:pt>
    <dgm:pt modelId="{9D153A84-A276-4FA3-A153-DBA4E0B646B2}" type="sibTrans" cxnId="{167133B9-AE20-4683-8296-CA1854F9DCB1}">
      <dgm:prSet/>
      <dgm:spPr/>
      <dgm:t>
        <a:bodyPr/>
        <a:lstStyle/>
        <a:p>
          <a:endParaRPr lang="en-US"/>
        </a:p>
      </dgm:t>
    </dgm:pt>
    <dgm:pt modelId="{86686648-8158-4FA3-A8F5-6B41531F88F5}">
      <dgm:prSet custT="1"/>
      <dgm:spPr>
        <a:noFill/>
        <a:ln>
          <a:solidFill>
            <a:schemeClr val="accent3">
              <a:lumMod val="40000"/>
              <a:lumOff val="6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Execute malicious activity when some logical condition is met</a:t>
          </a:r>
        </a:p>
      </dgm:t>
    </dgm:pt>
    <dgm:pt modelId="{20288B92-3EA4-47BD-BE0D-7B7DCE70FD66}" type="parTrans" cxnId="{D32D6D0A-FB19-46B1-BA44-1127B47BAA6D}">
      <dgm:prSet/>
      <dgm:spPr/>
      <dgm:t>
        <a:bodyPr/>
        <a:lstStyle/>
        <a:p>
          <a:endParaRPr lang="en-US"/>
        </a:p>
      </dgm:t>
    </dgm:pt>
    <dgm:pt modelId="{B07EAC70-BCFF-419F-BBC9-6BD685D488CE}" type="sibTrans" cxnId="{D32D6D0A-FB19-46B1-BA44-1127B47BAA6D}">
      <dgm:prSet/>
      <dgm:spPr/>
      <dgm:t>
        <a:bodyPr/>
        <a:lstStyle/>
        <a:p>
          <a:endParaRPr lang="en-US"/>
        </a:p>
      </dgm:t>
    </dgm:pt>
    <dgm:pt modelId="{DD1FE989-366C-4392-A741-710165F21DA2}">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Trojan Horse</a:t>
          </a:r>
        </a:p>
      </dgm:t>
    </dgm:pt>
    <dgm:pt modelId="{731AE2CC-8476-4161-9C99-0D05283E39D6}" type="parTrans" cxnId="{203C2724-77E3-42E1-B94C-1F7FDACB24A4}">
      <dgm:prSet/>
      <dgm:spPr/>
      <dgm:t>
        <a:bodyPr/>
        <a:lstStyle/>
        <a:p>
          <a:endParaRPr lang="en-US"/>
        </a:p>
      </dgm:t>
    </dgm:pt>
    <dgm:pt modelId="{75A92F10-E999-42E8-BB62-993C934AEF1C}" type="sibTrans" cxnId="{203C2724-77E3-42E1-B94C-1F7FDACB24A4}">
      <dgm:prSet/>
      <dgm:spPr/>
      <dgm:t>
        <a:bodyPr/>
        <a:lstStyle/>
        <a:p>
          <a:endParaRPr lang="en-US"/>
        </a:p>
      </dgm:t>
    </dgm:pt>
    <dgm:pt modelId="{773E8359-1569-4115-AA3B-2E13ABCB9595}">
      <dgm:prSet custT="1"/>
      <dgm:spPr>
        <a:noFill/>
        <a:ln>
          <a:solidFill>
            <a:schemeClr val="accent3">
              <a:lumMod val="40000"/>
              <a:lumOff val="6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Delivery mechanism for a virus, worm, spyware, logic bomb</a:t>
          </a:r>
        </a:p>
      </dgm:t>
    </dgm:pt>
    <dgm:pt modelId="{238CC0CE-ADCD-4052-BCC3-467D79097FAE}" type="parTrans" cxnId="{55EAB6F5-B215-45D9-A794-C10DFF798146}">
      <dgm:prSet/>
      <dgm:spPr/>
      <dgm:t>
        <a:bodyPr/>
        <a:lstStyle/>
        <a:p>
          <a:endParaRPr lang="en-US"/>
        </a:p>
      </dgm:t>
    </dgm:pt>
    <dgm:pt modelId="{FA32DD3A-4366-4DA5-B098-46D629EE0C76}" type="sibTrans" cxnId="{55EAB6F5-B215-45D9-A794-C10DFF798146}">
      <dgm:prSet/>
      <dgm:spPr/>
      <dgm:t>
        <a:bodyPr/>
        <a:lstStyle/>
        <a:p>
          <a:endParaRPr lang="en-US"/>
        </a:p>
      </dgm:t>
    </dgm:pt>
    <dgm:pt modelId="{F088991A-AB67-410C-9A14-46758671065B}" type="pres">
      <dgm:prSet presAssocID="{9C851631-821C-4A19-AA3E-18BA017B4CFA}" presName="Name0" presStyleCnt="0">
        <dgm:presLayoutVars>
          <dgm:dir/>
          <dgm:animLvl val="lvl"/>
          <dgm:resizeHandles val="exact"/>
        </dgm:presLayoutVars>
      </dgm:prSet>
      <dgm:spPr/>
      <dgm:t>
        <a:bodyPr/>
        <a:lstStyle/>
        <a:p>
          <a:endParaRPr lang="en-US"/>
        </a:p>
      </dgm:t>
    </dgm:pt>
    <dgm:pt modelId="{F84504CB-7315-4438-9AAB-A03DF155CE0B}" type="pres">
      <dgm:prSet presAssocID="{2702C1AA-8272-4402-8846-00FE5F105314}" presName="linNode" presStyleCnt="0"/>
      <dgm:spPr/>
    </dgm:pt>
    <dgm:pt modelId="{4300EFA0-F899-4052-913F-9BBAF54F94D4}" type="pres">
      <dgm:prSet presAssocID="{2702C1AA-8272-4402-8846-00FE5F105314}" presName="parentText" presStyleLbl="node1" presStyleIdx="0" presStyleCnt="5">
        <dgm:presLayoutVars>
          <dgm:chMax val="1"/>
          <dgm:bulletEnabled val="1"/>
        </dgm:presLayoutVars>
      </dgm:prSet>
      <dgm:spPr/>
      <dgm:t>
        <a:bodyPr/>
        <a:lstStyle/>
        <a:p>
          <a:endParaRPr lang="en-US"/>
        </a:p>
      </dgm:t>
    </dgm:pt>
    <dgm:pt modelId="{D0181FEF-500C-4EC8-B679-62AD2E226DBB}" type="pres">
      <dgm:prSet presAssocID="{2702C1AA-8272-4402-8846-00FE5F105314}" presName="descendantText" presStyleLbl="alignAccFollowNode1" presStyleIdx="0" presStyleCnt="5">
        <dgm:presLayoutVars>
          <dgm:bulletEnabled val="1"/>
        </dgm:presLayoutVars>
      </dgm:prSet>
      <dgm:spPr/>
      <dgm:t>
        <a:bodyPr/>
        <a:lstStyle/>
        <a:p>
          <a:endParaRPr lang="en-US"/>
        </a:p>
      </dgm:t>
    </dgm:pt>
    <dgm:pt modelId="{45A71B6A-1919-4285-BB2F-0787079451B6}" type="pres">
      <dgm:prSet presAssocID="{DCF8B930-7D04-4984-A8B0-36E2BBA02F85}" presName="sp" presStyleCnt="0"/>
      <dgm:spPr/>
    </dgm:pt>
    <dgm:pt modelId="{B29DC41C-B5F3-4C31-8B52-7F0136271688}" type="pres">
      <dgm:prSet presAssocID="{AA3677EB-7D88-4827-B974-221DB462B9DD}" presName="linNode" presStyleCnt="0"/>
      <dgm:spPr/>
    </dgm:pt>
    <dgm:pt modelId="{93D073C1-4504-42F0-A980-D85B1F2935AD}" type="pres">
      <dgm:prSet presAssocID="{AA3677EB-7D88-4827-B974-221DB462B9DD}" presName="parentText" presStyleLbl="node1" presStyleIdx="1" presStyleCnt="5">
        <dgm:presLayoutVars>
          <dgm:chMax val="1"/>
          <dgm:bulletEnabled val="1"/>
        </dgm:presLayoutVars>
      </dgm:prSet>
      <dgm:spPr/>
      <dgm:t>
        <a:bodyPr/>
        <a:lstStyle/>
        <a:p>
          <a:endParaRPr lang="en-US"/>
        </a:p>
      </dgm:t>
    </dgm:pt>
    <dgm:pt modelId="{3DD9FF41-B238-4D2D-BB4C-77DB92FC8F28}" type="pres">
      <dgm:prSet presAssocID="{AA3677EB-7D88-4827-B974-221DB462B9DD}" presName="descendantText" presStyleLbl="alignAccFollowNode1" presStyleIdx="1" presStyleCnt="5">
        <dgm:presLayoutVars>
          <dgm:bulletEnabled val="1"/>
        </dgm:presLayoutVars>
      </dgm:prSet>
      <dgm:spPr/>
      <dgm:t>
        <a:bodyPr/>
        <a:lstStyle/>
        <a:p>
          <a:endParaRPr lang="en-US"/>
        </a:p>
      </dgm:t>
    </dgm:pt>
    <dgm:pt modelId="{1EA8BDE2-67D9-4520-BB4E-1B3E35CD407E}" type="pres">
      <dgm:prSet presAssocID="{3E47D12D-15BA-45B7-A9FA-48AE7FC4672F}" presName="sp" presStyleCnt="0"/>
      <dgm:spPr/>
    </dgm:pt>
    <dgm:pt modelId="{AD53D3EB-2579-494C-B940-6EB636C77E15}" type="pres">
      <dgm:prSet presAssocID="{B0B7E07C-F323-4030-860F-622DB61B119E}" presName="linNode" presStyleCnt="0"/>
      <dgm:spPr/>
    </dgm:pt>
    <dgm:pt modelId="{69E8AEE9-964D-42C0-9BE0-136EC179DBA9}" type="pres">
      <dgm:prSet presAssocID="{B0B7E07C-F323-4030-860F-622DB61B119E}" presName="parentText" presStyleLbl="node1" presStyleIdx="2" presStyleCnt="5">
        <dgm:presLayoutVars>
          <dgm:chMax val="1"/>
          <dgm:bulletEnabled val="1"/>
        </dgm:presLayoutVars>
      </dgm:prSet>
      <dgm:spPr/>
      <dgm:t>
        <a:bodyPr/>
        <a:lstStyle/>
        <a:p>
          <a:endParaRPr lang="en-US"/>
        </a:p>
      </dgm:t>
    </dgm:pt>
    <dgm:pt modelId="{D0158FD6-21A0-437A-BEBD-95FBD1EF67D6}" type="pres">
      <dgm:prSet presAssocID="{B0B7E07C-F323-4030-860F-622DB61B119E}" presName="descendantText" presStyleLbl="alignAccFollowNode1" presStyleIdx="2" presStyleCnt="5">
        <dgm:presLayoutVars>
          <dgm:bulletEnabled val="1"/>
        </dgm:presLayoutVars>
      </dgm:prSet>
      <dgm:spPr/>
      <dgm:t>
        <a:bodyPr/>
        <a:lstStyle/>
        <a:p>
          <a:endParaRPr lang="en-US"/>
        </a:p>
      </dgm:t>
    </dgm:pt>
    <dgm:pt modelId="{0780C4EB-3239-449F-975F-2A048854B00B}" type="pres">
      <dgm:prSet presAssocID="{B1523DA2-62D1-49A6-A7B8-23A2AB4134A3}" presName="sp" presStyleCnt="0"/>
      <dgm:spPr/>
    </dgm:pt>
    <dgm:pt modelId="{01D40BDF-F5D3-4EF4-B1D0-C68BF41003C4}" type="pres">
      <dgm:prSet presAssocID="{40C9971A-D6E0-4378-8EA2-B4934EB567BD}" presName="linNode" presStyleCnt="0"/>
      <dgm:spPr/>
    </dgm:pt>
    <dgm:pt modelId="{3F065B41-90E6-45A6-BE4D-8D80232A04EB}" type="pres">
      <dgm:prSet presAssocID="{40C9971A-D6E0-4378-8EA2-B4934EB567BD}" presName="parentText" presStyleLbl="node1" presStyleIdx="3" presStyleCnt="5">
        <dgm:presLayoutVars>
          <dgm:chMax val="1"/>
          <dgm:bulletEnabled val="1"/>
        </dgm:presLayoutVars>
      </dgm:prSet>
      <dgm:spPr/>
      <dgm:t>
        <a:bodyPr/>
        <a:lstStyle/>
        <a:p>
          <a:endParaRPr lang="en-US"/>
        </a:p>
      </dgm:t>
    </dgm:pt>
    <dgm:pt modelId="{00DAE9D3-A1F1-4B0B-A7FB-6A54EF328187}" type="pres">
      <dgm:prSet presAssocID="{40C9971A-D6E0-4378-8EA2-B4934EB567BD}" presName="descendantText" presStyleLbl="alignAccFollowNode1" presStyleIdx="3" presStyleCnt="5">
        <dgm:presLayoutVars>
          <dgm:bulletEnabled val="1"/>
        </dgm:presLayoutVars>
      </dgm:prSet>
      <dgm:spPr/>
      <dgm:t>
        <a:bodyPr/>
        <a:lstStyle/>
        <a:p>
          <a:endParaRPr lang="en-US"/>
        </a:p>
      </dgm:t>
    </dgm:pt>
    <dgm:pt modelId="{FCE7EA63-2D66-4C75-8DF8-DD915DCD565F}" type="pres">
      <dgm:prSet presAssocID="{9D153A84-A276-4FA3-A153-DBA4E0B646B2}" presName="sp" presStyleCnt="0"/>
      <dgm:spPr/>
    </dgm:pt>
    <dgm:pt modelId="{EA3A7780-82E2-491D-BBE5-6B9DC222E4FC}" type="pres">
      <dgm:prSet presAssocID="{DD1FE989-366C-4392-A741-710165F21DA2}" presName="linNode" presStyleCnt="0"/>
      <dgm:spPr/>
    </dgm:pt>
    <dgm:pt modelId="{7B27056C-A393-4AE7-B25C-BE9372653881}" type="pres">
      <dgm:prSet presAssocID="{DD1FE989-366C-4392-A741-710165F21DA2}" presName="parentText" presStyleLbl="node1" presStyleIdx="4" presStyleCnt="5">
        <dgm:presLayoutVars>
          <dgm:chMax val="1"/>
          <dgm:bulletEnabled val="1"/>
        </dgm:presLayoutVars>
      </dgm:prSet>
      <dgm:spPr/>
      <dgm:t>
        <a:bodyPr/>
        <a:lstStyle/>
        <a:p>
          <a:endParaRPr lang="en-US"/>
        </a:p>
      </dgm:t>
    </dgm:pt>
    <dgm:pt modelId="{E5411172-4D23-4053-BAAF-7F4E3F955F1B}" type="pres">
      <dgm:prSet presAssocID="{DD1FE989-366C-4392-A741-710165F21DA2}" presName="descendantText" presStyleLbl="alignAccFollowNode1" presStyleIdx="4" presStyleCnt="5">
        <dgm:presLayoutVars>
          <dgm:bulletEnabled val="1"/>
        </dgm:presLayoutVars>
      </dgm:prSet>
      <dgm:spPr/>
      <dgm:t>
        <a:bodyPr/>
        <a:lstStyle/>
        <a:p>
          <a:endParaRPr lang="en-US"/>
        </a:p>
      </dgm:t>
    </dgm:pt>
  </dgm:ptLst>
  <dgm:cxnLst>
    <dgm:cxn modelId="{030B69F4-206E-445D-8209-1B10CB1569F5}" type="presOf" srcId="{BB8B942A-3154-4DC5-85E9-8DC08689B88B}" destId="{D0181FEF-500C-4EC8-B679-62AD2E226DBB}" srcOrd="0" destOrd="0" presId="urn:microsoft.com/office/officeart/2005/8/layout/vList5"/>
    <dgm:cxn modelId="{167133B9-AE20-4683-8296-CA1854F9DCB1}" srcId="{9C851631-821C-4A19-AA3E-18BA017B4CFA}" destId="{40C9971A-D6E0-4378-8EA2-B4934EB567BD}" srcOrd="3" destOrd="0" parTransId="{FB7FCA63-9F43-41AC-B245-F23AE659A279}" sibTransId="{9D153A84-A276-4FA3-A153-DBA4E0B646B2}"/>
    <dgm:cxn modelId="{66C79901-F13F-4413-BF89-1EC422AC5FAA}" type="presOf" srcId="{B0B7E07C-F323-4030-860F-622DB61B119E}" destId="{69E8AEE9-964D-42C0-9BE0-136EC179DBA9}" srcOrd="0" destOrd="0" presId="urn:microsoft.com/office/officeart/2005/8/layout/vList5"/>
    <dgm:cxn modelId="{55EAB6F5-B215-45D9-A794-C10DFF798146}" srcId="{DD1FE989-366C-4392-A741-710165F21DA2}" destId="{773E8359-1569-4115-AA3B-2E13ABCB9595}" srcOrd="0" destOrd="0" parTransId="{238CC0CE-ADCD-4052-BCC3-467D79097FAE}" sibTransId="{FA32DD3A-4366-4DA5-B098-46D629EE0C76}"/>
    <dgm:cxn modelId="{384CE1DD-CB06-44F0-AF13-CCC29B23026D}" type="presOf" srcId="{773E8359-1569-4115-AA3B-2E13ABCB9595}" destId="{E5411172-4D23-4053-BAAF-7F4E3F955F1B}" srcOrd="0" destOrd="0" presId="urn:microsoft.com/office/officeart/2005/8/layout/vList5"/>
    <dgm:cxn modelId="{203C2724-77E3-42E1-B94C-1F7FDACB24A4}" srcId="{9C851631-821C-4A19-AA3E-18BA017B4CFA}" destId="{DD1FE989-366C-4392-A741-710165F21DA2}" srcOrd="4" destOrd="0" parTransId="{731AE2CC-8476-4161-9C99-0D05283E39D6}" sibTransId="{75A92F10-E999-42E8-BB62-993C934AEF1C}"/>
    <dgm:cxn modelId="{A75299C9-CAF9-4267-BB81-052D6787CE29}" type="presOf" srcId="{330E6E33-A582-4EDB-BFE0-6E40E58F35EE}" destId="{3DD9FF41-B238-4D2D-BB4C-77DB92FC8F28}" srcOrd="0" destOrd="0" presId="urn:microsoft.com/office/officeart/2005/8/layout/vList5"/>
    <dgm:cxn modelId="{374B55A1-444D-4174-8E0F-C2022167BFF4}" type="presOf" srcId="{AA3677EB-7D88-4827-B974-221DB462B9DD}" destId="{93D073C1-4504-42F0-A980-D85B1F2935AD}" srcOrd="0" destOrd="0" presId="urn:microsoft.com/office/officeart/2005/8/layout/vList5"/>
    <dgm:cxn modelId="{03A7B96C-9C56-4727-B2E9-605F7336DA16}" type="presOf" srcId="{86686648-8158-4FA3-A8F5-6B41531F88F5}" destId="{00DAE9D3-A1F1-4B0B-A7FB-6A54EF328187}" srcOrd="0" destOrd="0" presId="urn:microsoft.com/office/officeart/2005/8/layout/vList5"/>
    <dgm:cxn modelId="{D32D6D0A-FB19-46B1-BA44-1127B47BAA6D}" srcId="{40C9971A-D6E0-4378-8EA2-B4934EB567BD}" destId="{86686648-8158-4FA3-A8F5-6B41531F88F5}" srcOrd="0" destOrd="0" parTransId="{20288B92-3EA4-47BD-BE0D-7B7DCE70FD66}" sibTransId="{B07EAC70-BCFF-419F-BBC9-6BD685D488CE}"/>
    <dgm:cxn modelId="{345FDFF8-B7B9-494C-9A8F-943EEED4C0C9}" type="presOf" srcId="{E3CC706B-21F4-46A1-92E0-61142E1690C0}" destId="{D0158FD6-21A0-437A-BEBD-95FBD1EF67D6}" srcOrd="0" destOrd="0" presId="urn:microsoft.com/office/officeart/2005/8/layout/vList5"/>
    <dgm:cxn modelId="{183A259E-67C8-46BE-866A-411C54AB245C}" srcId="{B0B7E07C-F323-4030-860F-622DB61B119E}" destId="{E3CC706B-21F4-46A1-92E0-61142E1690C0}" srcOrd="0" destOrd="0" parTransId="{CCC62A19-8409-4467-AEAC-9998A611A4CD}" sibTransId="{95D4C0BF-9BE8-4BCF-A954-A90F178EF4F9}"/>
    <dgm:cxn modelId="{ADF86718-1EED-4577-9D4A-1FFB7BF67D23}" type="presOf" srcId="{9C851631-821C-4A19-AA3E-18BA017B4CFA}" destId="{F088991A-AB67-410C-9A14-46758671065B}" srcOrd="0" destOrd="0" presId="urn:microsoft.com/office/officeart/2005/8/layout/vList5"/>
    <dgm:cxn modelId="{62742016-3F19-4AC2-A78F-570ADCE2ECE4}" type="presOf" srcId="{DD1FE989-366C-4392-A741-710165F21DA2}" destId="{7B27056C-A393-4AE7-B25C-BE9372653881}" srcOrd="0" destOrd="0" presId="urn:microsoft.com/office/officeart/2005/8/layout/vList5"/>
    <dgm:cxn modelId="{051C0B9F-E513-40CF-A54C-5106571AFA8A}" srcId="{2702C1AA-8272-4402-8846-00FE5F105314}" destId="{BB8B942A-3154-4DC5-85E9-8DC08689B88B}" srcOrd="0" destOrd="0" parTransId="{A0E2BE2F-7807-4E75-83D4-DD0CD2ED9133}" sibTransId="{D3841A59-6FB0-42E1-9466-A4343B0D3F6C}"/>
    <dgm:cxn modelId="{5A648E2F-004C-48EC-825F-0B524E544ECC}" type="presOf" srcId="{40C9971A-D6E0-4378-8EA2-B4934EB567BD}" destId="{3F065B41-90E6-45A6-BE4D-8D80232A04EB}" srcOrd="0" destOrd="0" presId="urn:microsoft.com/office/officeart/2005/8/layout/vList5"/>
    <dgm:cxn modelId="{B352DCE3-3B8F-4366-8B0E-8522F6B6CA5E}" srcId="{AA3677EB-7D88-4827-B974-221DB462B9DD}" destId="{330E6E33-A582-4EDB-BFE0-6E40E58F35EE}" srcOrd="0" destOrd="0" parTransId="{5DC72EEC-4A84-4160-9A3E-4CFE8ABF29A6}" sibTransId="{AB8D6CCF-386D-48F8-8720-0C3180BB5646}"/>
    <dgm:cxn modelId="{FB896B2F-43AE-4D24-84D7-062EA096CD36}" type="presOf" srcId="{2702C1AA-8272-4402-8846-00FE5F105314}" destId="{4300EFA0-F899-4052-913F-9BBAF54F94D4}" srcOrd="0" destOrd="0" presId="urn:microsoft.com/office/officeart/2005/8/layout/vList5"/>
    <dgm:cxn modelId="{4ED75457-65EF-4D48-9FB7-DADE38A5231B}" srcId="{9C851631-821C-4A19-AA3E-18BA017B4CFA}" destId="{2702C1AA-8272-4402-8846-00FE5F105314}" srcOrd="0" destOrd="0" parTransId="{B996FFE7-95E8-495F-8DD7-B1D1FEE4BE02}" sibTransId="{DCF8B930-7D04-4984-A8B0-36E2BBA02F85}"/>
    <dgm:cxn modelId="{EB25DEF7-B27F-42D0-B1AD-FC770B1EE054}" srcId="{9C851631-821C-4A19-AA3E-18BA017B4CFA}" destId="{AA3677EB-7D88-4827-B974-221DB462B9DD}" srcOrd="1" destOrd="0" parTransId="{7AA28F55-E948-4DCA-8A08-3397A9B9E306}" sibTransId="{3E47D12D-15BA-45B7-A9FA-48AE7FC4672F}"/>
    <dgm:cxn modelId="{6EE91939-CA83-4950-8531-5A3E46F08645}" srcId="{9C851631-821C-4A19-AA3E-18BA017B4CFA}" destId="{B0B7E07C-F323-4030-860F-622DB61B119E}" srcOrd="2" destOrd="0" parTransId="{685BE1B7-592D-4CBB-AFA2-08BE3E8D0CE6}" sibTransId="{B1523DA2-62D1-49A6-A7B8-23A2AB4134A3}"/>
    <dgm:cxn modelId="{4A68123D-C9A8-44AF-ACBD-E0ED80DA084A}" type="presParOf" srcId="{F088991A-AB67-410C-9A14-46758671065B}" destId="{F84504CB-7315-4438-9AAB-A03DF155CE0B}" srcOrd="0" destOrd="0" presId="urn:microsoft.com/office/officeart/2005/8/layout/vList5"/>
    <dgm:cxn modelId="{F9A836E2-AC39-4545-A610-C9E73A36306C}" type="presParOf" srcId="{F84504CB-7315-4438-9AAB-A03DF155CE0B}" destId="{4300EFA0-F899-4052-913F-9BBAF54F94D4}" srcOrd="0" destOrd="0" presId="urn:microsoft.com/office/officeart/2005/8/layout/vList5"/>
    <dgm:cxn modelId="{868CA52B-55F6-4AA9-90C5-40FE21372668}" type="presParOf" srcId="{F84504CB-7315-4438-9AAB-A03DF155CE0B}" destId="{D0181FEF-500C-4EC8-B679-62AD2E226DBB}" srcOrd="1" destOrd="0" presId="urn:microsoft.com/office/officeart/2005/8/layout/vList5"/>
    <dgm:cxn modelId="{9A59CE10-39D2-4967-959C-F72253A0DA10}" type="presParOf" srcId="{F088991A-AB67-410C-9A14-46758671065B}" destId="{45A71B6A-1919-4285-BB2F-0787079451B6}" srcOrd="1" destOrd="0" presId="urn:microsoft.com/office/officeart/2005/8/layout/vList5"/>
    <dgm:cxn modelId="{19FA5637-233A-4FF8-B30C-E6D81C96DE39}" type="presParOf" srcId="{F088991A-AB67-410C-9A14-46758671065B}" destId="{B29DC41C-B5F3-4C31-8B52-7F0136271688}" srcOrd="2" destOrd="0" presId="urn:microsoft.com/office/officeart/2005/8/layout/vList5"/>
    <dgm:cxn modelId="{6315CC8F-9970-4212-8833-1F509E139D27}" type="presParOf" srcId="{B29DC41C-B5F3-4C31-8B52-7F0136271688}" destId="{93D073C1-4504-42F0-A980-D85B1F2935AD}" srcOrd="0" destOrd="0" presId="urn:microsoft.com/office/officeart/2005/8/layout/vList5"/>
    <dgm:cxn modelId="{FAF89AD7-060B-45E7-83C5-DE7138B1D177}" type="presParOf" srcId="{B29DC41C-B5F3-4C31-8B52-7F0136271688}" destId="{3DD9FF41-B238-4D2D-BB4C-77DB92FC8F28}" srcOrd="1" destOrd="0" presId="urn:microsoft.com/office/officeart/2005/8/layout/vList5"/>
    <dgm:cxn modelId="{9D6BB1D3-AF2C-4ED7-9027-CDE7B9467B27}" type="presParOf" srcId="{F088991A-AB67-410C-9A14-46758671065B}" destId="{1EA8BDE2-67D9-4520-BB4E-1B3E35CD407E}" srcOrd="3" destOrd="0" presId="urn:microsoft.com/office/officeart/2005/8/layout/vList5"/>
    <dgm:cxn modelId="{B424BB0A-E69B-4873-93EE-3B583FF99044}" type="presParOf" srcId="{F088991A-AB67-410C-9A14-46758671065B}" destId="{AD53D3EB-2579-494C-B940-6EB636C77E15}" srcOrd="4" destOrd="0" presId="urn:microsoft.com/office/officeart/2005/8/layout/vList5"/>
    <dgm:cxn modelId="{1B5C0007-F6A2-4CA6-BBFF-29579BF6403B}" type="presParOf" srcId="{AD53D3EB-2579-494C-B940-6EB636C77E15}" destId="{69E8AEE9-964D-42C0-9BE0-136EC179DBA9}" srcOrd="0" destOrd="0" presId="urn:microsoft.com/office/officeart/2005/8/layout/vList5"/>
    <dgm:cxn modelId="{A3EB65F7-76E8-4EA3-973F-5E66DC288C9C}" type="presParOf" srcId="{AD53D3EB-2579-494C-B940-6EB636C77E15}" destId="{D0158FD6-21A0-437A-BEBD-95FBD1EF67D6}" srcOrd="1" destOrd="0" presId="urn:microsoft.com/office/officeart/2005/8/layout/vList5"/>
    <dgm:cxn modelId="{75344B54-7D4B-46A8-95D1-ACB7F2C7379E}" type="presParOf" srcId="{F088991A-AB67-410C-9A14-46758671065B}" destId="{0780C4EB-3239-449F-975F-2A048854B00B}" srcOrd="5" destOrd="0" presId="urn:microsoft.com/office/officeart/2005/8/layout/vList5"/>
    <dgm:cxn modelId="{3343A155-5753-4789-A133-3AD4CC844E3A}" type="presParOf" srcId="{F088991A-AB67-410C-9A14-46758671065B}" destId="{01D40BDF-F5D3-4EF4-B1D0-C68BF41003C4}" srcOrd="6" destOrd="0" presId="urn:microsoft.com/office/officeart/2005/8/layout/vList5"/>
    <dgm:cxn modelId="{9B1079E2-F115-4679-8BFD-51CC94309C50}" type="presParOf" srcId="{01D40BDF-F5D3-4EF4-B1D0-C68BF41003C4}" destId="{3F065B41-90E6-45A6-BE4D-8D80232A04EB}" srcOrd="0" destOrd="0" presId="urn:microsoft.com/office/officeart/2005/8/layout/vList5"/>
    <dgm:cxn modelId="{001EE6FD-DB56-4D67-831E-3AD01AEB439F}" type="presParOf" srcId="{01D40BDF-F5D3-4EF4-B1D0-C68BF41003C4}" destId="{00DAE9D3-A1F1-4B0B-A7FB-6A54EF328187}" srcOrd="1" destOrd="0" presId="urn:microsoft.com/office/officeart/2005/8/layout/vList5"/>
    <dgm:cxn modelId="{AC648935-AE80-462A-AF95-239E9DAC26DC}" type="presParOf" srcId="{F088991A-AB67-410C-9A14-46758671065B}" destId="{FCE7EA63-2D66-4C75-8DF8-DD915DCD565F}" srcOrd="7" destOrd="0" presId="urn:microsoft.com/office/officeart/2005/8/layout/vList5"/>
    <dgm:cxn modelId="{EFBD220C-41D9-4957-897B-62E4E25C366A}" type="presParOf" srcId="{F088991A-AB67-410C-9A14-46758671065B}" destId="{EA3A7780-82E2-491D-BBE5-6B9DC222E4FC}" srcOrd="8" destOrd="0" presId="urn:microsoft.com/office/officeart/2005/8/layout/vList5"/>
    <dgm:cxn modelId="{D7E38145-C2C3-433C-AF50-A194AFCF012A}" type="presParOf" srcId="{EA3A7780-82E2-491D-BBE5-6B9DC222E4FC}" destId="{7B27056C-A393-4AE7-B25C-BE9372653881}" srcOrd="0" destOrd="0" presId="urn:microsoft.com/office/officeart/2005/8/layout/vList5"/>
    <dgm:cxn modelId="{50FDD6A7-3180-4C23-B998-43540E1CAD99}" type="presParOf" srcId="{EA3A7780-82E2-491D-BBE5-6B9DC222E4FC}" destId="{E5411172-4D23-4053-BAAF-7F4E3F955F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7153BC-1DAF-4792-B164-B27FD6C0B82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1F53BC0-C1BF-4240-9E73-55D3C65F015F}">
      <dgm:prSet custT="1"/>
      <dgm:spPr/>
      <dgm:t>
        <a:bodyPr/>
        <a:lstStyle/>
        <a:p>
          <a:r>
            <a:rPr lang="en-US" sz="2400" dirty="0">
              <a:solidFill>
                <a:srgbClr val="3C4743"/>
              </a:solidFill>
              <a:latin typeface="Arial" panose="020B0604020202020204" pitchFamily="34" charset="0"/>
              <a:cs typeface="Arial" panose="020B0604020202020204" pitchFamily="34" charset="0"/>
            </a:rPr>
            <a:t>DLL injection</a:t>
          </a:r>
        </a:p>
      </dgm:t>
    </dgm:pt>
    <dgm:pt modelId="{1FE7516E-CE4F-4EF1-B3A0-5D067B8B389C}" type="parTrans" cxnId="{328A4E6B-DAFC-45D5-9DEC-D544B713FEB8}">
      <dgm:prSet/>
      <dgm:spPr/>
      <dgm:t>
        <a:bodyPr/>
        <a:lstStyle/>
        <a:p>
          <a:endParaRPr lang="en-US" sz="2400"/>
        </a:p>
      </dgm:t>
    </dgm:pt>
    <dgm:pt modelId="{A4BE8059-E7B6-4AC7-B778-33A45B12AC85}" type="sibTrans" cxnId="{328A4E6B-DAFC-45D5-9DEC-D544B713FEB8}">
      <dgm:prSet/>
      <dgm:spPr/>
      <dgm:t>
        <a:bodyPr/>
        <a:lstStyle/>
        <a:p>
          <a:endParaRPr lang="en-US" sz="2400"/>
        </a:p>
      </dgm:t>
    </dgm:pt>
    <dgm:pt modelId="{1AC627FD-F66B-4B53-B707-E37B0EA04F68}">
      <dgm:prSet custT="1"/>
      <dgm:spPr/>
      <dgm:t>
        <a:bodyPr/>
        <a:lstStyle/>
        <a:p>
          <a:r>
            <a:rPr lang="en-US" sz="2400" dirty="0">
              <a:solidFill>
                <a:srgbClr val="3C4743"/>
              </a:solidFill>
              <a:latin typeface="Arial" panose="020B0604020202020204" pitchFamily="34" charset="0"/>
              <a:cs typeface="Arial" panose="020B0604020202020204" pitchFamily="34" charset="0"/>
            </a:rPr>
            <a:t>Process hollowing</a:t>
          </a:r>
        </a:p>
      </dgm:t>
    </dgm:pt>
    <dgm:pt modelId="{6D3CBF58-90E9-4037-9687-BEE038493C63}" type="parTrans" cxnId="{A8354360-E6B4-4B37-9842-5E502762C988}">
      <dgm:prSet/>
      <dgm:spPr/>
      <dgm:t>
        <a:bodyPr/>
        <a:lstStyle/>
        <a:p>
          <a:endParaRPr lang="en-US" sz="2400"/>
        </a:p>
      </dgm:t>
    </dgm:pt>
    <dgm:pt modelId="{7D52D9DD-CE72-4881-802A-08CFD8997259}" type="sibTrans" cxnId="{A8354360-E6B4-4B37-9842-5E502762C988}">
      <dgm:prSet/>
      <dgm:spPr/>
      <dgm:t>
        <a:bodyPr/>
        <a:lstStyle/>
        <a:p>
          <a:endParaRPr lang="en-US" sz="2400"/>
        </a:p>
      </dgm:t>
    </dgm:pt>
    <dgm:pt modelId="{7F1B63F1-F044-4C31-99E5-656635295E21}" type="pres">
      <dgm:prSet presAssocID="{2A7153BC-1DAF-4792-B164-B27FD6C0B825}" presName="diagram" presStyleCnt="0">
        <dgm:presLayoutVars>
          <dgm:dir/>
          <dgm:resizeHandles val="exact"/>
        </dgm:presLayoutVars>
      </dgm:prSet>
      <dgm:spPr/>
      <dgm:t>
        <a:bodyPr/>
        <a:lstStyle/>
        <a:p>
          <a:endParaRPr lang="en-US"/>
        </a:p>
      </dgm:t>
    </dgm:pt>
    <dgm:pt modelId="{03C7F000-F5A1-42A3-BAE5-E8A9B67DA546}" type="pres">
      <dgm:prSet presAssocID="{E1F53BC0-C1BF-4240-9E73-55D3C65F015F}" presName="node" presStyleLbl="node1" presStyleIdx="0" presStyleCnt="2">
        <dgm:presLayoutVars>
          <dgm:bulletEnabled val="1"/>
        </dgm:presLayoutVars>
      </dgm:prSet>
      <dgm:spPr/>
      <dgm:t>
        <a:bodyPr/>
        <a:lstStyle/>
        <a:p>
          <a:endParaRPr lang="en-US"/>
        </a:p>
      </dgm:t>
    </dgm:pt>
    <dgm:pt modelId="{D8E5F5E0-BCBC-4F0D-A10B-8E6B90F3F4E4}" type="pres">
      <dgm:prSet presAssocID="{A4BE8059-E7B6-4AC7-B778-33A45B12AC85}" presName="sibTrans" presStyleCnt="0"/>
      <dgm:spPr/>
    </dgm:pt>
    <dgm:pt modelId="{97312F7B-B43C-4901-86D4-13D0E4E65F29}" type="pres">
      <dgm:prSet presAssocID="{1AC627FD-F66B-4B53-B707-E37B0EA04F68}" presName="node" presStyleLbl="node1" presStyleIdx="1" presStyleCnt="2">
        <dgm:presLayoutVars>
          <dgm:bulletEnabled val="1"/>
        </dgm:presLayoutVars>
      </dgm:prSet>
      <dgm:spPr/>
      <dgm:t>
        <a:bodyPr/>
        <a:lstStyle/>
        <a:p>
          <a:endParaRPr lang="en-US"/>
        </a:p>
      </dgm:t>
    </dgm:pt>
  </dgm:ptLst>
  <dgm:cxnLst>
    <dgm:cxn modelId="{A8354360-E6B4-4B37-9842-5E502762C988}" srcId="{2A7153BC-1DAF-4792-B164-B27FD6C0B825}" destId="{1AC627FD-F66B-4B53-B707-E37B0EA04F68}" srcOrd="1" destOrd="0" parTransId="{6D3CBF58-90E9-4037-9687-BEE038493C63}" sibTransId="{7D52D9DD-CE72-4881-802A-08CFD8997259}"/>
    <dgm:cxn modelId="{15195C58-EFFE-4D1F-86BF-5D33255F7E99}" type="presOf" srcId="{2A7153BC-1DAF-4792-B164-B27FD6C0B825}" destId="{7F1B63F1-F044-4C31-99E5-656635295E21}" srcOrd="0" destOrd="0" presId="urn:microsoft.com/office/officeart/2005/8/layout/default"/>
    <dgm:cxn modelId="{328A4E6B-DAFC-45D5-9DEC-D544B713FEB8}" srcId="{2A7153BC-1DAF-4792-B164-B27FD6C0B825}" destId="{E1F53BC0-C1BF-4240-9E73-55D3C65F015F}" srcOrd="0" destOrd="0" parTransId="{1FE7516E-CE4F-4EF1-B3A0-5D067B8B389C}" sibTransId="{A4BE8059-E7B6-4AC7-B778-33A45B12AC85}"/>
    <dgm:cxn modelId="{4107098D-F27E-462A-B8C8-B93258AD291D}" type="presOf" srcId="{1AC627FD-F66B-4B53-B707-E37B0EA04F68}" destId="{97312F7B-B43C-4901-86D4-13D0E4E65F29}" srcOrd="0" destOrd="0" presId="urn:microsoft.com/office/officeart/2005/8/layout/default"/>
    <dgm:cxn modelId="{21A4695C-A536-4633-BEE8-0B8769B252C5}" type="presOf" srcId="{E1F53BC0-C1BF-4240-9E73-55D3C65F015F}" destId="{03C7F000-F5A1-42A3-BAE5-E8A9B67DA546}" srcOrd="0" destOrd="0" presId="urn:microsoft.com/office/officeart/2005/8/layout/default"/>
    <dgm:cxn modelId="{726DE9AD-BF0A-45B5-9949-206A76B11D86}" type="presParOf" srcId="{7F1B63F1-F044-4C31-99E5-656635295E21}" destId="{03C7F000-F5A1-42A3-BAE5-E8A9B67DA546}" srcOrd="0" destOrd="0" presId="urn:microsoft.com/office/officeart/2005/8/layout/default"/>
    <dgm:cxn modelId="{9603B051-2CA5-4986-B10F-54EBA071F618}" type="presParOf" srcId="{7F1B63F1-F044-4C31-99E5-656635295E21}" destId="{D8E5F5E0-BCBC-4F0D-A10B-8E6B90F3F4E4}" srcOrd="1" destOrd="0" presId="urn:microsoft.com/office/officeart/2005/8/layout/default"/>
    <dgm:cxn modelId="{59F63FEB-36DC-40D3-B61C-40C5C9FB95B9}" type="presParOf" srcId="{7F1B63F1-F044-4C31-99E5-656635295E21}" destId="{97312F7B-B43C-4901-86D4-13D0E4E65F2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C666-0CD9-42E1-9535-2661E0029223}">
      <dsp:nvSpPr>
        <dsp:cNvPr id="0" name=""/>
        <dsp:cNvSpPr/>
      </dsp:nvSpPr>
      <dsp:spPr>
        <a:xfrm>
          <a:off x="3175" y="558883"/>
          <a:ext cx="1719255" cy="1031553"/>
        </a:xfrm>
        <a:prstGeom prst="rect">
          <a:avLst/>
        </a:prstGeom>
        <a:solidFill>
          <a:schemeClr val="accen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--info</a:t>
          </a:r>
        </a:p>
      </dsp:txBody>
      <dsp:txXfrm>
        <a:off x="3175" y="558883"/>
        <a:ext cx="1719255" cy="1031553"/>
      </dsp:txXfrm>
    </dsp:sp>
    <dsp:sp modelId="{1F8C5127-0D86-4425-B8AA-10076BD29924}">
      <dsp:nvSpPr>
        <dsp:cNvPr id="0" name=""/>
        <dsp:cNvSpPr/>
      </dsp:nvSpPr>
      <dsp:spPr>
        <a:xfrm>
          <a:off x="1894356" y="558883"/>
          <a:ext cx="1719255" cy="1031553"/>
        </a:xfrm>
        <a:prstGeom prst="rect">
          <a:avLst/>
        </a:prstGeom>
        <a:solidFill>
          <a:schemeClr val="accent1">
            <a:alpha val="90000"/>
            <a:hueOff val="0"/>
            <a:satOff val="0"/>
            <a:lumOff val="0"/>
            <a:alphaOff val="-444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pslist</a:t>
          </a:r>
        </a:p>
      </dsp:txBody>
      <dsp:txXfrm>
        <a:off x="1894356" y="558883"/>
        <a:ext cx="1719255" cy="1031553"/>
      </dsp:txXfrm>
    </dsp:sp>
    <dsp:sp modelId="{67081C1E-CE78-481B-836C-02E9BC9CB380}">
      <dsp:nvSpPr>
        <dsp:cNvPr id="0" name=""/>
        <dsp:cNvSpPr/>
      </dsp:nvSpPr>
      <dsp:spPr>
        <a:xfrm>
          <a:off x="3785537" y="558883"/>
          <a:ext cx="1719255" cy="1031553"/>
        </a:xfrm>
        <a:prstGeom prst="rect">
          <a:avLst/>
        </a:prstGeom>
        <a:solidFill>
          <a:schemeClr val="accent1">
            <a:alpha val="90000"/>
            <a:hueOff val="0"/>
            <a:satOff val="0"/>
            <a:lumOff val="0"/>
            <a:alphaOff val="-888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pstree</a:t>
          </a:r>
        </a:p>
      </dsp:txBody>
      <dsp:txXfrm>
        <a:off x="3785537" y="558883"/>
        <a:ext cx="1719255" cy="1031553"/>
      </dsp:txXfrm>
    </dsp:sp>
    <dsp:sp modelId="{2D3DF795-34DD-4B9A-9B47-D813170B7D2F}">
      <dsp:nvSpPr>
        <dsp:cNvPr id="0" name=""/>
        <dsp:cNvSpPr/>
      </dsp:nvSpPr>
      <dsp:spPr>
        <a:xfrm>
          <a:off x="5676718" y="558883"/>
          <a:ext cx="1719255" cy="1031553"/>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psscan</a:t>
          </a:r>
        </a:p>
      </dsp:txBody>
      <dsp:txXfrm>
        <a:off x="5676718" y="558883"/>
        <a:ext cx="1719255" cy="1031553"/>
      </dsp:txXfrm>
    </dsp:sp>
    <dsp:sp modelId="{C6FAD719-7A1D-453B-9015-D88B85B83872}">
      <dsp:nvSpPr>
        <dsp:cNvPr id="0" name=""/>
        <dsp:cNvSpPr/>
      </dsp:nvSpPr>
      <dsp:spPr>
        <a:xfrm>
          <a:off x="7567899" y="558883"/>
          <a:ext cx="1719255" cy="1031553"/>
        </a:xfrm>
        <a:prstGeom prst="rect">
          <a:avLst/>
        </a:prstGeom>
        <a:solidFill>
          <a:schemeClr val="accent1">
            <a:alpha val="90000"/>
            <a:hueOff val="0"/>
            <a:satOff val="0"/>
            <a:lumOff val="0"/>
            <a:alphaOff val="-1777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svcscan</a:t>
          </a:r>
        </a:p>
      </dsp:txBody>
      <dsp:txXfrm>
        <a:off x="7567899" y="558883"/>
        <a:ext cx="1719255" cy="1031553"/>
      </dsp:txXfrm>
    </dsp:sp>
    <dsp:sp modelId="{D7DCE443-8041-4504-AF80-1F8FB4327B75}">
      <dsp:nvSpPr>
        <dsp:cNvPr id="0" name=""/>
        <dsp:cNvSpPr/>
      </dsp:nvSpPr>
      <dsp:spPr>
        <a:xfrm>
          <a:off x="3175" y="1762362"/>
          <a:ext cx="1719255" cy="1031553"/>
        </a:xfrm>
        <a:prstGeom prst="rect">
          <a:avLst/>
        </a:prstGeom>
        <a:solidFill>
          <a:schemeClr val="accent1">
            <a:alpha val="90000"/>
            <a:hueOff val="0"/>
            <a:satOff val="0"/>
            <a:lumOff val="0"/>
            <a:alphaOff val="-2222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hollowfind</a:t>
          </a:r>
        </a:p>
      </dsp:txBody>
      <dsp:txXfrm>
        <a:off x="3175" y="1762362"/>
        <a:ext cx="1719255" cy="1031553"/>
      </dsp:txXfrm>
    </dsp:sp>
    <dsp:sp modelId="{F70151B5-E9EB-4DAC-A078-21684ED16C73}">
      <dsp:nvSpPr>
        <dsp:cNvPr id="0" name=""/>
        <dsp:cNvSpPr/>
      </dsp:nvSpPr>
      <dsp:spPr>
        <a:xfrm>
          <a:off x="1894356" y="1762362"/>
          <a:ext cx="1719255" cy="1031553"/>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psxview</a:t>
          </a:r>
        </a:p>
      </dsp:txBody>
      <dsp:txXfrm>
        <a:off x="1894356" y="1762362"/>
        <a:ext cx="1719255" cy="1031553"/>
      </dsp:txXfrm>
    </dsp:sp>
    <dsp:sp modelId="{508451E0-03BF-4036-B1CE-F59EEFF6E525}">
      <dsp:nvSpPr>
        <dsp:cNvPr id="0" name=""/>
        <dsp:cNvSpPr/>
      </dsp:nvSpPr>
      <dsp:spPr>
        <a:xfrm>
          <a:off x="3785537" y="1762362"/>
          <a:ext cx="1719255" cy="1031553"/>
        </a:xfrm>
        <a:prstGeom prst="rect">
          <a:avLst/>
        </a:prstGeom>
        <a:solidFill>
          <a:schemeClr val="accent1">
            <a:alpha val="90000"/>
            <a:hueOff val="0"/>
            <a:satOff val="0"/>
            <a:lumOff val="0"/>
            <a:alphaOff val="-3111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modscan</a:t>
          </a:r>
        </a:p>
      </dsp:txBody>
      <dsp:txXfrm>
        <a:off x="3785537" y="1762362"/>
        <a:ext cx="1719255" cy="1031553"/>
      </dsp:txXfrm>
    </dsp:sp>
    <dsp:sp modelId="{82D36A71-B910-4057-925F-F66872F24D1F}">
      <dsp:nvSpPr>
        <dsp:cNvPr id="0" name=""/>
        <dsp:cNvSpPr/>
      </dsp:nvSpPr>
      <dsp:spPr>
        <a:xfrm>
          <a:off x="5676718" y="1762362"/>
          <a:ext cx="1719255" cy="1031553"/>
        </a:xfrm>
        <a:prstGeom prst="rect">
          <a:avLst/>
        </a:prstGeom>
        <a:solidFill>
          <a:schemeClr val="accent1">
            <a:alpha val="90000"/>
            <a:hueOff val="0"/>
            <a:satOff val="0"/>
            <a:lumOff val="0"/>
            <a:alphaOff val="-355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moddump</a:t>
          </a:r>
        </a:p>
      </dsp:txBody>
      <dsp:txXfrm>
        <a:off x="5676718" y="1762362"/>
        <a:ext cx="1719255" cy="1031553"/>
      </dsp:txXfrm>
    </dsp:sp>
    <dsp:sp modelId="{217D96BB-148D-4C1A-9380-497E162E30BB}">
      <dsp:nvSpPr>
        <dsp:cNvPr id="0" name=""/>
        <dsp:cNvSpPr/>
      </dsp:nvSpPr>
      <dsp:spPr>
        <a:xfrm>
          <a:off x="7567899" y="1762362"/>
          <a:ext cx="1719255" cy="103155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Courier New" panose="02070309020205020404" pitchFamily="49" charset="0"/>
              <a:cs typeface="Courier New" panose="02070309020205020404" pitchFamily="49" charset="0"/>
            </a:rPr>
            <a:t>dlldump</a:t>
          </a:r>
        </a:p>
      </dsp:txBody>
      <dsp:txXfrm>
        <a:off x="7567899" y="1762362"/>
        <a:ext cx="1719255" cy="10315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4084-B0B7-4AD4-A4F8-6FC815DEC144}">
      <dsp:nvSpPr>
        <dsp:cNvPr id="0" name=""/>
        <dsp:cNvSpPr/>
      </dsp:nvSpPr>
      <dsp:spPr>
        <a:xfrm>
          <a:off x="0" y="3854236"/>
          <a:ext cx="10287000" cy="8432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Also check </a:t>
          </a:r>
          <a:r>
            <a:rPr lang="en-US" sz="2000" kern="1200" dirty="0">
              <a:latin typeface="Courier New" panose="02070309020205020404" pitchFamily="49" charset="0"/>
              <a:cs typeface="Courier New" panose="02070309020205020404" pitchFamily="49" charset="0"/>
            </a:rPr>
            <a:t>sockets</a:t>
          </a:r>
          <a:r>
            <a:rPr lang="en-US" sz="2000" kern="1200" dirty="0">
              <a:latin typeface="Arial" panose="020B0604020202020204" pitchFamily="34" charset="0"/>
              <a:cs typeface="Arial" panose="020B0604020202020204" pitchFamily="34" charset="0"/>
            </a:rPr>
            <a:t> to see if any suspicious process IDs have a socket connection</a:t>
          </a:r>
        </a:p>
      </dsp:txBody>
      <dsp:txXfrm>
        <a:off x="0" y="3854236"/>
        <a:ext cx="10287000" cy="843212"/>
      </dsp:txXfrm>
    </dsp:sp>
    <dsp:sp modelId="{0CADC7D7-67DC-40A0-9CB0-C37DDFD5398A}">
      <dsp:nvSpPr>
        <dsp:cNvPr id="0" name=""/>
        <dsp:cNvSpPr/>
      </dsp:nvSpPr>
      <dsp:spPr>
        <a:xfrm rot="10800000">
          <a:off x="0" y="2570023"/>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Then you can use </a:t>
          </a:r>
          <a:r>
            <a:rPr lang="en-US" sz="2000" kern="1200" dirty="0">
              <a:latin typeface="Courier New" panose="02070309020205020404" pitchFamily="49" charset="0"/>
              <a:cs typeface="Courier New" panose="02070309020205020404" pitchFamily="49" charset="0"/>
            </a:rPr>
            <a:t>connections</a:t>
          </a:r>
          <a:r>
            <a:rPr lang="en-US" sz="2000" kern="1200" dirty="0">
              <a:latin typeface="Arial" panose="020B0604020202020204" pitchFamily="34" charset="0"/>
              <a:cs typeface="Arial" panose="020B0604020202020204" pitchFamily="34" charset="0"/>
            </a:rPr>
            <a:t> (Volatility command) to see network connections and process IDs. Are any of the suspicious processes connecting?</a:t>
          </a:r>
        </a:p>
      </dsp:txBody>
      <dsp:txXfrm rot="10800000">
        <a:off x="0" y="2570023"/>
        <a:ext cx="10287000" cy="842661"/>
      </dsp:txXfrm>
    </dsp:sp>
    <dsp:sp modelId="{CB6B0BE0-E886-46ED-9D4F-922D4898C9B1}">
      <dsp:nvSpPr>
        <dsp:cNvPr id="0" name=""/>
        <dsp:cNvSpPr/>
      </dsp:nvSpPr>
      <dsp:spPr>
        <a:xfrm rot="10800000">
          <a:off x="0" y="1285810"/>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Note any unexplained processes; processes with a parent process ID that is not listed; and processes that are spawning several processes that are not explained</a:t>
          </a:r>
        </a:p>
      </dsp:txBody>
      <dsp:txXfrm rot="10800000">
        <a:off x="0" y="1285810"/>
        <a:ext cx="10287000" cy="842661"/>
      </dsp:txXfrm>
    </dsp:sp>
    <dsp:sp modelId="{5AFD1A77-7140-4CFF-BD7C-C6A238208F76}">
      <dsp:nvSpPr>
        <dsp:cNvPr id="0" name=""/>
        <dsp:cNvSpPr/>
      </dsp:nvSpPr>
      <dsp:spPr>
        <a:xfrm rot="10800000">
          <a:off x="0" y="1597"/>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latin typeface="Courier New" panose="02070309020205020404" pitchFamily="49" charset="0"/>
              <a:cs typeface="Courier New" panose="02070309020205020404" pitchFamily="49" charset="0"/>
            </a:rPr>
            <a:t>pslist</a:t>
          </a:r>
          <a:r>
            <a:rPr lang="en-US" sz="2000" kern="1200" dirty="0">
              <a:latin typeface="Arial" panose="020B0604020202020204" pitchFamily="34" charset="0"/>
              <a:cs typeface="Arial" panose="020B0604020202020204" pitchFamily="34" charset="0"/>
            </a:rPr>
            <a:t> is a good place to start as your first Volatility command. Simply knowing what processes are listed in memory can be very beneficial</a:t>
          </a:r>
        </a:p>
      </dsp:txBody>
      <dsp:txXfrm rot="10800000">
        <a:off x="0" y="1597"/>
        <a:ext cx="10287000" cy="8426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1EFFF-5131-47A0-AC9A-C5C1756D0430}">
      <dsp:nvSpPr>
        <dsp:cNvPr id="0" name=""/>
        <dsp:cNvSpPr/>
      </dsp:nvSpPr>
      <dsp:spPr>
        <a:xfrm>
          <a:off x="0" y="3854236"/>
          <a:ext cx="10287000" cy="84321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a:t>
          </a:r>
          <a:r>
            <a:rPr lang="en-US" sz="2000" kern="1200" dirty="0">
              <a:solidFill>
                <a:srgbClr val="3C4743"/>
              </a:solidFill>
              <a:latin typeface="Courier New" panose="02070309020205020404" pitchFamily="49" charset="0"/>
              <a:cs typeface="Courier New" panose="02070309020205020404" pitchFamily="49" charset="0"/>
            </a:rPr>
            <a:t>-t Mutant </a:t>
          </a:r>
          <a:r>
            <a:rPr lang="en-US" sz="2000" kern="1200" dirty="0">
              <a:solidFill>
                <a:srgbClr val="3C4743"/>
              </a:solidFill>
              <a:latin typeface="Arial" panose="020B0604020202020204" pitchFamily="34" charset="0"/>
              <a:cs typeface="Arial" panose="020B0604020202020204" pitchFamily="34" charset="0"/>
            </a:rPr>
            <a:t>option will show only mutants (or mutexes); these are used to control access to shared resources and could indicate malware</a:t>
          </a:r>
        </a:p>
      </dsp:txBody>
      <dsp:txXfrm>
        <a:off x="0" y="3854236"/>
        <a:ext cx="10287000" cy="843212"/>
      </dsp:txXfrm>
    </dsp:sp>
    <dsp:sp modelId="{908A6185-F9C2-4D67-B272-1FF569610961}">
      <dsp:nvSpPr>
        <dsp:cNvPr id="0" name=""/>
        <dsp:cNvSpPr/>
      </dsp:nvSpPr>
      <dsp:spPr>
        <a:xfrm rot="10800000">
          <a:off x="0" y="2570023"/>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a:t>
          </a:r>
          <a:r>
            <a:rPr lang="en-US" sz="2000" kern="1200" dirty="0">
              <a:solidFill>
                <a:srgbClr val="3C4743"/>
              </a:solidFill>
              <a:latin typeface="Courier New" panose="02070309020205020404" pitchFamily="49" charset="0"/>
              <a:cs typeface="Courier New" panose="02070309020205020404" pitchFamily="49" charset="0"/>
            </a:rPr>
            <a:t>handles</a:t>
          </a:r>
          <a:r>
            <a:rPr lang="en-US" sz="2000" kern="1200" dirty="0">
              <a:solidFill>
                <a:srgbClr val="3C4743"/>
              </a:solidFill>
              <a:latin typeface="Arial" panose="020B0604020202020204" pitchFamily="34" charset="0"/>
              <a:cs typeface="Arial" panose="020B0604020202020204" pitchFamily="34" charset="0"/>
            </a:rPr>
            <a:t> plug-in identifies handles</a:t>
          </a:r>
        </a:p>
      </dsp:txBody>
      <dsp:txXfrm rot="10800000">
        <a:off x="0" y="2570023"/>
        <a:ext cx="10287000" cy="842661"/>
      </dsp:txXfrm>
    </dsp:sp>
    <dsp:sp modelId="{5896AD97-58C9-42BA-8B99-5832B83FEE2E}">
      <dsp:nvSpPr>
        <dsp:cNvPr id="0" name=""/>
        <dsp:cNvSpPr/>
      </dsp:nvSpPr>
      <dsp:spPr>
        <a:xfrm rot="10800000">
          <a:off x="0" y="1285810"/>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Memory sections marked </a:t>
          </a:r>
          <a:r>
            <a:rPr lang="en-US" sz="2000" kern="1200" dirty="0">
              <a:solidFill>
                <a:srgbClr val="3C4743"/>
              </a:solidFill>
              <a:latin typeface="Courier New" panose="02070309020205020404" pitchFamily="49" charset="0"/>
              <a:cs typeface="Courier New" panose="02070309020205020404" pitchFamily="49" charset="0"/>
            </a:rPr>
            <a:t>as Page_Execute_ReadWrite</a:t>
          </a:r>
          <a:r>
            <a:rPr lang="en-US" sz="2000" kern="1200" dirty="0">
              <a:solidFill>
                <a:srgbClr val="3C4743"/>
              </a:solidFill>
              <a:latin typeface="Arial" panose="020B0604020202020204" pitchFamily="34" charset="0"/>
              <a:cs typeface="Arial" panose="020B0604020202020204" pitchFamily="34" charset="0"/>
            </a:rPr>
            <a:t>, which allows a piece of code to run and write itself, can be a sign of code injection</a:t>
          </a:r>
        </a:p>
      </dsp:txBody>
      <dsp:txXfrm rot="10800000">
        <a:off x="0" y="1285810"/>
        <a:ext cx="10287000" cy="842661"/>
      </dsp:txXfrm>
    </dsp:sp>
    <dsp:sp modelId="{8467E0E0-7E44-4442-AD0C-53DCC726CBB9}">
      <dsp:nvSpPr>
        <dsp:cNvPr id="0" name=""/>
        <dsp:cNvSpPr/>
      </dsp:nvSpPr>
      <dsp:spPr>
        <a:xfrm rot="10800000">
          <a:off x="0" y="1597"/>
          <a:ext cx="10287000" cy="1296861"/>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Try the </a:t>
          </a:r>
          <a:r>
            <a:rPr lang="en-US" sz="2000" kern="1200" dirty="0">
              <a:solidFill>
                <a:srgbClr val="3C4743"/>
              </a:solidFill>
              <a:latin typeface="Courier New" panose="02070309020205020404" pitchFamily="49" charset="0"/>
              <a:cs typeface="Courier New" panose="02070309020205020404" pitchFamily="49" charset="0"/>
            </a:rPr>
            <a:t>malfind</a:t>
          </a:r>
          <a:r>
            <a:rPr lang="en-US" sz="2000" kern="1200" dirty="0">
              <a:solidFill>
                <a:srgbClr val="3C4743"/>
              </a:solidFill>
              <a:latin typeface="Arial" panose="020B0604020202020204" pitchFamily="34" charset="0"/>
              <a:cs typeface="Arial" panose="020B0604020202020204" pitchFamily="34" charset="0"/>
            </a:rPr>
            <a:t> plug-in. It at least attempts to identify malware</a:t>
          </a:r>
        </a:p>
      </dsp:txBody>
      <dsp:txXfrm rot="10800000">
        <a:off x="0" y="1597"/>
        <a:ext cx="10287000" cy="842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81FEF-500C-4EC8-B679-62AD2E226DBB}">
      <dsp:nvSpPr>
        <dsp:cNvPr id="0" name=""/>
        <dsp:cNvSpPr/>
      </dsp:nvSpPr>
      <dsp:spPr>
        <a:xfrm rot="5400000">
          <a:off x="6634012" y="-2838340"/>
          <a:ext cx="722294" cy="6583680"/>
        </a:xfrm>
        <a:prstGeom prst="round2Same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Software that self-replicates: macro viruses, polymorphic viruses, ransomware</a:t>
          </a:r>
        </a:p>
      </dsp:txBody>
      <dsp:txXfrm rot="-5400000">
        <a:off x="3703320" y="127611"/>
        <a:ext cx="6548421" cy="651776"/>
      </dsp:txXfrm>
    </dsp:sp>
    <dsp:sp modelId="{4300EFA0-F899-4052-913F-9BBAF54F94D4}">
      <dsp:nvSpPr>
        <dsp:cNvPr id="0" name=""/>
        <dsp:cNvSpPr/>
      </dsp:nvSpPr>
      <dsp:spPr>
        <a:xfrm>
          <a:off x="0" y="2065"/>
          <a:ext cx="3703320" cy="90286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Viruses</a:t>
          </a:r>
        </a:p>
      </dsp:txBody>
      <dsp:txXfrm>
        <a:off x="44074" y="46139"/>
        <a:ext cx="3615172" cy="814720"/>
      </dsp:txXfrm>
    </dsp:sp>
    <dsp:sp modelId="{3DD9FF41-B238-4D2D-BB4C-77DB92FC8F28}">
      <dsp:nvSpPr>
        <dsp:cNvPr id="0" name=""/>
        <dsp:cNvSpPr/>
      </dsp:nvSpPr>
      <dsp:spPr>
        <a:xfrm rot="5400000">
          <a:off x="6634012" y="-1890328"/>
          <a:ext cx="722294" cy="6583680"/>
        </a:xfrm>
        <a:prstGeom prst="round2Same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virus that self-propagates</a:t>
          </a:r>
        </a:p>
      </dsp:txBody>
      <dsp:txXfrm rot="-5400000">
        <a:off x="3703320" y="1075623"/>
        <a:ext cx="6548421" cy="651776"/>
      </dsp:txXfrm>
    </dsp:sp>
    <dsp:sp modelId="{93D073C1-4504-42F0-A980-D85B1F2935AD}">
      <dsp:nvSpPr>
        <dsp:cNvPr id="0" name=""/>
        <dsp:cNvSpPr/>
      </dsp:nvSpPr>
      <dsp:spPr>
        <a:xfrm>
          <a:off x="0" y="950077"/>
          <a:ext cx="3703320" cy="90286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Worms</a:t>
          </a:r>
        </a:p>
      </dsp:txBody>
      <dsp:txXfrm>
        <a:off x="44074" y="994151"/>
        <a:ext cx="3615172" cy="814720"/>
      </dsp:txXfrm>
    </dsp:sp>
    <dsp:sp modelId="{D0158FD6-21A0-437A-BEBD-95FBD1EF67D6}">
      <dsp:nvSpPr>
        <dsp:cNvPr id="0" name=""/>
        <dsp:cNvSpPr/>
      </dsp:nvSpPr>
      <dsp:spPr>
        <a:xfrm rot="5400000">
          <a:off x="6634012" y="-942316"/>
          <a:ext cx="722294" cy="6583680"/>
        </a:xfrm>
        <a:prstGeom prst="round2Same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Software that monitors the computers activity</a:t>
          </a:r>
        </a:p>
      </dsp:txBody>
      <dsp:txXfrm rot="-5400000">
        <a:off x="3703320" y="2023635"/>
        <a:ext cx="6548421" cy="651776"/>
      </dsp:txXfrm>
    </dsp:sp>
    <dsp:sp modelId="{69E8AEE9-964D-42C0-9BE0-136EC179DBA9}">
      <dsp:nvSpPr>
        <dsp:cNvPr id="0" name=""/>
        <dsp:cNvSpPr/>
      </dsp:nvSpPr>
      <dsp:spPr>
        <a:xfrm>
          <a:off x="0" y="1898089"/>
          <a:ext cx="3703320" cy="90286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Spyware</a:t>
          </a:r>
        </a:p>
      </dsp:txBody>
      <dsp:txXfrm>
        <a:off x="44074" y="1942163"/>
        <a:ext cx="3615172" cy="814720"/>
      </dsp:txXfrm>
    </dsp:sp>
    <dsp:sp modelId="{00DAE9D3-A1F1-4B0B-A7FB-6A54EF328187}">
      <dsp:nvSpPr>
        <dsp:cNvPr id="0" name=""/>
        <dsp:cNvSpPr/>
      </dsp:nvSpPr>
      <dsp:spPr>
        <a:xfrm rot="5400000">
          <a:off x="6634012" y="5695"/>
          <a:ext cx="722294" cy="6583680"/>
        </a:xfrm>
        <a:prstGeom prst="round2Same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Execute malicious activity when some logical condition is met</a:t>
          </a:r>
        </a:p>
      </dsp:txBody>
      <dsp:txXfrm rot="-5400000">
        <a:off x="3703320" y="2971647"/>
        <a:ext cx="6548421" cy="651776"/>
      </dsp:txXfrm>
    </dsp:sp>
    <dsp:sp modelId="{3F065B41-90E6-45A6-BE4D-8D80232A04EB}">
      <dsp:nvSpPr>
        <dsp:cNvPr id="0" name=""/>
        <dsp:cNvSpPr/>
      </dsp:nvSpPr>
      <dsp:spPr>
        <a:xfrm>
          <a:off x="0" y="2846101"/>
          <a:ext cx="3703320" cy="90286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Logic Bomb</a:t>
          </a:r>
        </a:p>
      </dsp:txBody>
      <dsp:txXfrm>
        <a:off x="44074" y="2890175"/>
        <a:ext cx="3615172" cy="814720"/>
      </dsp:txXfrm>
    </dsp:sp>
    <dsp:sp modelId="{E5411172-4D23-4053-BAAF-7F4E3F955F1B}">
      <dsp:nvSpPr>
        <dsp:cNvPr id="0" name=""/>
        <dsp:cNvSpPr/>
      </dsp:nvSpPr>
      <dsp:spPr>
        <a:xfrm rot="5400000">
          <a:off x="6634012" y="953707"/>
          <a:ext cx="722294" cy="6583680"/>
        </a:xfrm>
        <a:prstGeom prst="round2SameRect">
          <a:avLst/>
        </a:prstGeom>
        <a:no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Delivery mechanism for a virus, worm, spyware, logic bomb</a:t>
          </a:r>
        </a:p>
      </dsp:txBody>
      <dsp:txXfrm rot="-5400000">
        <a:off x="3703320" y="3919659"/>
        <a:ext cx="6548421" cy="651776"/>
      </dsp:txXfrm>
    </dsp:sp>
    <dsp:sp modelId="{7B27056C-A393-4AE7-B25C-BE9372653881}">
      <dsp:nvSpPr>
        <dsp:cNvPr id="0" name=""/>
        <dsp:cNvSpPr/>
      </dsp:nvSpPr>
      <dsp:spPr>
        <a:xfrm>
          <a:off x="0" y="3794113"/>
          <a:ext cx="3703320" cy="902868"/>
        </a:xfrm>
        <a:prstGeom prst="round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Trojan Horse</a:t>
          </a:r>
        </a:p>
      </dsp:txBody>
      <dsp:txXfrm>
        <a:off x="44074" y="3838187"/>
        <a:ext cx="3615172" cy="814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F000-F5A1-42A3-BAE5-E8A9B67DA546}">
      <dsp:nvSpPr>
        <dsp:cNvPr id="0" name=""/>
        <dsp:cNvSpPr/>
      </dsp:nvSpPr>
      <dsp:spPr>
        <a:xfrm>
          <a:off x="1255" y="880310"/>
          <a:ext cx="4897375" cy="2938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DLL injection</a:t>
          </a:r>
        </a:p>
      </dsp:txBody>
      <dsp:txXfrm>
        <a:off x="1255" y="880310"/>
        <a:ext cx="4897375" cy="2938425"/>
      </dsp:txXfrm>
    </dsp:sp>
    <dsp:sp modelId="{97312F7B-B43C-4901-86D4-13D0E4E65F29}">
      <dsp:nvSpPr>
        <dsp:cNvPr id="0" name=""/>
        <dsp:cNvSpPr/>
      </dsp:nvSpPr>
      <dsp:spPr>
        <a:xfrm>
          <a:off x="5388368" y="880310"/>
          <a:ext cx="4897375" cy="2938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Process hollowing</a:t>
          </a:r>
        </a:p>
      </dsp:txBody>
      <dsp:txXfrm>
        <a:off x="5388368" y="880310"/>
        <a:ext cx="4897375" cy="293842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26</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14</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a:bodyPr>
          <a:lstStyle/>
          <a:p>
            <a:r>
              <a:rPr lang="en-US" dirty="0"/>
              <a:t>Memory Forensics</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Capturing Memory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err="1"/>
              <a:t>OSForensics</a:t>
            </a:r>
            <a:r>
              <a:rPr lang="en-US" dirty="0"/>
              <a:t> memory capture</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14-3&gt;</a:t>
            </a:r>
          </a:p>
        </p:txBody>
      </p:sp>
      <p:pic>
        <p:nvPicPr>
          <p:cNvPr id="5" name="Picture 4" descr="A screenshot of the O S Forensics memory capture has the workflow on the left side of the screen. The memory viewer option is selected. On the right the memory viewer screen has the live analysis tab open. There are three buttons: refresh, select window, dump physical memory. The main screen displays documents with many folders. &#10;" title="Figure 1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6292" y="2320676"/>
            <a:ext cx="8492284" cy="3512048"/>
          </a:xfrm>
          <a:prstGeom prst="rect">
            <a:avLst/>
          </a:prstGeom>
        </p:spPr>
      </p:pic>
    </p:spTree>
    <p:extLst>
      <p:ext uri="{BB962C8B-B14F-4D97-AF65-F5344CB8AC3E}">
        <p14:creationId xmlns:p14="http://schemas.microsoft.com/office/powerpoint/2010/main" val="19440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Capturing Memory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FTK manager memory capture Step 1</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14-4&gt;</a:t>
            </a:r>
          </a:p>
        </p:txBody>
      </p:sp>
      <p:pic>
        <p:nvPicPr>
          <p:cNvPr id="5" name="Picture 4" descr="A screenshot of the F T K imager memory capture has the access data F T K imager window with the file option open. Under file, the capture memory option is selected. The screen on the right is blank. &#10;" title="Figur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7600" y="2203212"/>
            <a:ext cx="7663461" cy="3785076"/>
          </a:xfrm>
          <a:prstGeom prst="rect">
            <a:avLst/>
          </a:prstGeom>
        </p:spPr>
      </p:pic>
    </p:spTree>
    <p:extLst>
      <p:ext uri="{BB962C8B-B14F-4D97-AF65-F5344CB8AC3E}">
        <p14:creationId xmlns:p14="http://schemas.microsoft.com/office/powerpoint/2010/main" val="7168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Capturing Memory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FTK manager memory capture Step 2</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14-5&gt;</a:t>
            </a:r>
          </a:p>
        </p:txBody>
      </p:sp>
      <p:pic>
        <p:nvPicPr>
          <p:cNvPr id="5" name="Picture 4" descr="A screenshot of the F T K imager memory capture has the access data F T K imager window in background and the memory capture box open. In the box, the following sections are displayed. Destination path, destination filename, include page file, create A D 1 file. There are three buttons: browse, capture memory, cancel. &#10;" title="Figure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035" y="2064846"/>
            <a:ext cx="8295931" cy="4118958"/>
          </a:xfrm>
          <a:prstGeom prst="rect">
            <a:avLst/>
          </a:prstGeom>
        </p:spPr>
      </p:pic>
    </p:spTree>
    <p:extLst>
      <p:ext uri="{BB962C8B-B14F-4D97-AF65-F5344CB8AC3E}">
        <p14:creationId xmlns:p14="http://schemas.microsoft.com/office/powerpoint/2010/main" val="31893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1A22F-3088-4A64-8039-6BBCD3077FEC}"/>
              </a:ext>
            </a:extLst>
          </p:cNvPr>
          <p:cNvSpPr>
            <a:spLocks noGrp="1"/>
          </p:cNvSpPr>
          <p:nvPr>
            <p:ph type="title"/>
          </p:nvPr>
        </p:nvSpPr>
        <p:spPr/>
        <p:txBody>
          <a:bodyPr/>
          <a:lstStyle/>
          <a:p>
            <a:r>
              <a:rPr lang="en-US" dirty="0"/>
              <a:t>Analyzing Memory with Volatility</a:t>
            </a:r>
          </a:p>
        </p:txBody>
      </p:sp>
      <p:sp>
        <p:nvSpPr>
          <p:cNvPr id="3" name="Content Placeholder 2">
            <a:extLst>
              <a:ext uri="{FF2B5EF4-FFF2-40B4-BE49-F238E27FC236}">
                <a16:creationId xmlns="" xmlns:a16="http://schemas.microsoft.com/office/drawing/2014/main" id="{7585A5F8-7D8F-4765-AACD-38250AB1341F}"/>
              </a:ext>
            </a:extLst>
          </p:cNvPr>
          <p:cNvSpPr>
            <a:spLocks noGrp="1"/>
          </p:cNvSpPr>
          <p:nvPr>
            <p:ph idx="1"/>
          </p:nvPr>
        </p:nvSpPr>
        <p:spPr>
          <a:xfrm>
            <a:off x="925830" y="1490870"/>
            <a:ext cx="10287000" cy="1128505"/>
          </a:xfrm>
        </p:spPr>
        <p:txBody>
          <a:bodyPr/>
          <a:lstStyle/>
          <a:p>
            <a:r>
              <a:rPr lang="en-US" dirty="0"/>
              <a:t>Premier tool for memory analysis is a free tool called Volatility</a:t>
            </a:r>
          </a:p>
          <a:p>
            <a:r>
              <a:rPr lang="en-US" dirty="0"/>
              <a:t>Volatility commands</a:t>
            </a:r>
          </a:p>
        </p:txBody>
      </p:sp>
      <p:graphicFrame>
        <p:nvGraphicFramePr>
          <p:cNvPr id="4" name="Content Placeholder 4">
            <a:extLst>
              <a:ext uri="{FF2B5EF4-FFF2-40B4-BE49-F238E27FC236}">
                <a16:creationId xmlns="" xmlns:a16="http://schemas.microsoft.com/office/drawing/2014/main" id="{0DC264DD-AE99-425B-9E8A-A0939989FD96}"/>
              </a:ext>
            </a:extLst>
          </p:cNvPr>
          <p:cNvGraphicFramePr>
            <a:graphicFrameLocks/>
          </p:cNvGraphicFramePr>
          <p:nvPr>
            <p:extLst>
              <p:ext uri="{D42A27DB-BD31-4B8C-83A1-F6EECF244321}">
                <p14:modId xmlns:p14="http://schemas.microsoft.com/office/powerpoint/2010/main" val="3650138317"/>
              </p:ext>
            </p:extLst>
          </p:nvPr>
        </p:nvGraphicFramePr>
        <p:xfrm>
          <a:off x="1424165" y="2314575"/>
          <a:ext cx="929033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70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Volatility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Volatility </a:t>
            </a:r>
            <a:r>
              <a:rPr lang="en-US" dirty="0">
                <a:latin typeface="Courier New" panose="02070309020205020404" pitchFamily="49" charset="0"/>
                <a:cs typeface="Courier New" panose="02070309020205020404" pitchFamily="49" charset="0"/>
              </a:rPr>
              <a:t>--info</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14-6&gt;</a:t>
            </a:r>
          </a:p>
        </p:txBody>
      </p:sp>
      <p:pic>
        <p:nvPicPr>
          <p:cNvPr id="5" name="Picture 4" descr="A screenshot of the administrator command prompt widow with volatility info has a long list of profiles displayed. &#10;" title="Figure 1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456" y="2412409"/>
            <a:ext cx="7797339" cy="3671483"/>
          </a:xfrm>
          <a:prstGeom prst="rect">
            <a:avLst/>
          </a:prstGeom>
        </p:spPr>
      </p:pic>
    </p:spTree>
    <p:extLst>
      <p:ext uri="{BB962C8B-B14F-4D97-AF65-F5344CB8AC3E}">
        <p14:creationId xmlns:p14="http://schemas.microsoft.com/office/powerpoint/2010/main" val="42750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Volatility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Volatility </a:t>
            </a:r>
            <a:r>
              <a:rPr lang="en-US" dirty="0">
                <a:latin typeface="Courier New" panose="02070309020205020404" pitchFamily="49" charset="0"/>
                <a:cs typeface="Courier New" panose="02070309020205020404" pitchFamily="49" charset="0"/>
              </a:rPr>
              <a:t>pslist</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14-7&gt;</a:t>
            </a:r>
          </a:p>
        </p:txBody>
      </p:sp>
      <p:pic>
        <p:nvPicPr>
          <p:cNvPr id="5" name="Picture 4" descr="A screenshot of Volatility p s list displays the process. &#10;" title="Figure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333" y="2524944"/>
            <a:ext cx="7756770" cy="3541662"/>
          </a:xfrm>
          <a:prstGeom prst="rect">
            <a:avLst/>
          </a:prstGeom>
        </p:spPr>
      </p:pic>
    </p:spTree>
    <p:extLst>
      <p:ext uri="{BB962C8B-B14F-4D97-AF65-F5344CB8AC3E}">
        <p14:creationId xmlns:p14="http://schemas.microsoft.com/office/powerpoint/2010/main" val="165415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Volatility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Volatility </a:t>
            </a:r>
            <a:r>
              <a:rPr lang="en-US" dirty="0">
                <a:latin typeface="Courier New" panose="02070309020205020404" pitchFamily="49" charset="0"/>
                <a:cs typeface="Courier New" panose="02070309020205020404" pitchFamily="49" charset="0"/>
              </a:rPr>
              <a:t>pstree</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14-8&gt;</a:t>
            </a:r>
          </a:p>
        </p:txBody>
      </p:sp>
      <p:pic>
        <p:nvPicPr>
          <p:cNvPr id="5" name="Picture 4" descr="A screenshot of the volatility p s tree displays a list of processes with details. &#10;" title="Figure 1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80" y="2269710"/>
            <a:ext cx="7768940" cy="3728280"/>
          </a:xfrm>
          <a:prstGeom prst="rect">
            <a:avLst/>
          </a:prstGeom>
        </p:spPr>
      </p:pic>
    </p:spTree>
    <p:extLst>
      <p:ext uri="{BB962C8B-B14F-4D97-AF65-F5344CB8AC3E}">
        <p14:creationId xmlns:p14="http://schemas.microsoft.com/office/powerpoint/2010/main" val="10329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Volatility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Volatility </a:t>
            </a:r>
            <a:r>
              <a:rPr lang="en-US" dirty="0">
                <a:latin typeface="Courier New" panose="02070309020205020404" pitchFamily="49" charset="0"/>
                <a:cs typeface="Courier New" panose="02070309020205020404" pitchFamily="49" charset="0"/>
              </a:rPr>
              <a:t>psscan</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14-9&gt;</a:t>
            </a:r>
          </a:p>
        </p:txBody>
      </p:sp>
      <p:pic>
        <p:nvPicPr>
          <p:cNvPr id="5" name="Picture 4" descr="A screenshot of the volatility p s scan displays processes with details. &#10;" title="Figure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23" y="1944983"/>
            <a:ext cx="7777055" cy="4612682"/>
          </a:xfrm>
          <a:prstGeom prst="rect">
            <a:avLst/>
          </a:prstGeom>
        </p:spPr>
      </p:pic>
    </p:spTree>
    <p:extLst>
      <p:ext uri="{BB962C8B-B14F-4D97-AF65-F5344CB8AC3E}">
        <p14:creationId xmlns:p14="http://schemas.microsoft.com/office/powerpoint/2010/main" val="13646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Volatility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Volatility </a:t>
            </a:r>
            <a:r>
              <a:rPr lang="en-US" dirty="0">
                <a:latin typeface="Courier New" panose="02070309020205020404" pitchFamily="49" charset="0"/>
                <a:cs typeface="Courier New" panose="02070309020205020404" pitchFamily="49" charset="0"/>
              </a:rPr>
              <a:t>svcscan</a:t>
            </a:r>
          </a:p>
        </p:txBody>
      </p:sp>
      <p:sp>
        <p:nvSpPr>
          <p:cNvPr id="4" name="TextBox 5">
            <a:extLst>
              <a:ext uri="{FF2B5EF4-FFF2-40B4-BE49-F238E27FC236}">
                <a16:creationId xmlns="" xmlns:a16="http://schemas.microsoft.com/office/drawing/2014/main" id="{CACF2B61-FC06-43D4-9A58-D83CE12646F8}"/>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14-10&gt;</a:t>
            </a:r>
          </a:p>
        </p:txBody>
      </p:sp>
      <p:pic>
        <p:nvPicPr>
          <p:cNvPr id="5" name="Picture 4" descr="A screenshot of the volatility s v scan has details of the following categories. Offset, order, start, process I D, service name, display name, service type, service state, and binary path. &#10;" title="Figure 14.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1222" y="2449466"/>
            <a:ext cx="7748656" cy="3740451"/>
          </a:xfrm>
          <a:prstGeom prst="rect">
            <a:avLst/>
          </a:prstGeom>
        </p:spPr>
      </p:pic>
    </p:spTree>
    <p:extLst>
      <p:ext uri="{BB962C8B-B14F-4D97-AF65-F5344CB8AC3E}">
        <p14:creationId xmlns:p14="http://schemas.microsoft.com/office/powerpoint/2010/main" val="148883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OSForensics</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err="1"/>
              <a:t>OSForensics</a:t>
            </a:r>
            <a:r>
              <a:rPr lang="en-US" dirty="0"/>
              <a:t> Volatility Workbench</a:t>
            </a:r>
            <a:endParaRPr lang="en-US" dirty="0">
              <a:latin typeface="Courier New" panose="02070309020205020404" pitchFamily="49" charset="0"/>
              <a:cs typeface="Courier New" panose="02070309020205020404" pitchFamily="49" charset="0"/>
            </a:endParaRPr>
          </a:p>
        </p:txBody>
      </p:sp>
      <p:sp>
        <p:nvSpPr>
          <p:cNvPr id="4" name="TextBox 5">
            <a:extLst>
              <a:ext uri="{FF2B5EF4-FFF2-40B4-BE49-F238E27FC236}">
                <a16:creationId xmlns="" xmlns:a16="http://schemas.microsoft.com/office/drawing/2014/main" id="{0F3C8620-A7BF-4116-BB29-99BCE271B857}"/>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14-11&gt;</a:t>
            </a:r>
          </a:p>
        </p:txBody>
      </p:sp>
      <p:pic>
        <p:nvPicPr>
          <p:cNvPr id="5" name="Picture 4" descr="A screenshot of then O S Forensics volatility workbench has the Passmark volatility workbench window open. Under command, the volatility commands option is selected. On the right, a box displays command description: In order to run a command: 1. Browse an image file. 2. Get slash refresh process list. 3. Select a command from the list. 4. Enter command parameters. 5. Run command. &#10;" title="Figure 14.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242" y="2226408"/>
            <a:ext cx="7493072" cy="4024434"/>
          </a:xfrm>
          <a:prstGeom prst="rect">
            <a:avLst/>
          </a:prstGeom>
        </p:spPr>
      </p:pic>
    </p:spTree>
    <p:extLst>
      <p:ext uri="{BB962C8B-B14F-4D97-AF65-F5344CB8AC3E}">
        <p14:creationId xmlns:p14="http://schemas.microsoft.com/office/powerpoint/2010/main" val="236764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Summarize various types of digital forensics.</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Memory structure in modern computers</a:t>
            </a:r>
          </a:p>
          <a:p>
            <a:r>
              <a:rPr lang="en-US" dirty="0"/>
              <a:t>Capturing and analyzing memory using tools like Volatility and OSForensics</a:t>
            </a:r>
          </a:p>
          <a:p>
            <a:r>
              <a:rPr lang="en-US" dirty="0"/>
              <a:t>Determining signs of malware in memory dumps</a:t>
            </a:r>
          </a:p>
          <a:p>
            <a:r>
              <a:rPr lang="en-US" dirty="0"/>
              <a:t>Understanding how malware functions</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Analyzing Memory with OSForensics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err="1"/>
              <a:t>OSForensics</a:t>
            </a:r>
            <a:r>
              <a:rPr lang="en-US" dirty="0"/>
              <a:t> Volatility Workbench output</a:t>
            </a:r>
            <a:endParaRPr lang="en-US" dirty="0">
              <a:latin typeface="Courier New" panose="02070309020205020404" pitchFamily="49" charset="0"/>
              <a:cs typeface="Courier New" panose="02070309020205020404" pitchFamily="49" charset="0"/>
            </a:endParaRPr>
          </a:p>
        </p:txBody>
      </p:sp>
      <p:sp>
        <p:nvSpPr>
          <p:cNvPr id="4" name="TextBox 5">
            <a:extLst>
              <a:ext uri="{FF2B5EF4-FFF2-40B4-BE49-F238E27FC236}">
                <a16:creationId xmlns="" xmlns:a16="http://schemas.microsoft.com/office/drawing/2014/main" id="{A4285693-98E4-4377-B583-E32D6E9ECA39}"/>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14-12&gt;</a:t>
            </a:r>
          </a:p>
        </p:txBody>
      </p:sp>
      <p:pic>
        <p:nvPicPr>
          <p:cNvPr id="5" name="Picture 4" descr="&quot;A screenshot of the O S Forensics Volatility with Workbench output has a long list of loaded modules in windows memory image. &quot;&#10;" title="Figure 14.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2970" y="2299655"/>
            <a:ext cx="7456560" cy="4020377"/>
          </a:xfrm>
          <a:prstGeom prst="rect">
            <a:avLst/>
          </a:prstGeom>
        </p:spPr>
      </p:pic>
    </p:spTree>
    <p:extLst>
      <p:ext uri="{BB962C8B-B14F-4D97-AF65-F5344CB8AC3E}">
        <p14:creationId xmlns:p14="http://schemas.microsoft.com/office/powerpoint/2010/main" val="39958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22E3D-EDA3-4DA1-9DE6-1334E7F98777}"/>
              </a:ext>
            </a:extLst>
          </p:cNvPr>
          <p:cNvSpPr>
            <a:spLocks noGrp="1"/>
          </p:cNvSpPr>
          <p:nvPr>
            <p:ph type="title"/>
          </p:nvPr>
        </p:nvSpPr>
        <p:spPr/>
        <p:txBody>
          <a:bodyPr/>
          <a:lstStyle/>
          <a:p>
            <a:r>
              <a:rPr lang="en-US" dirty="0"/>
              <a:t>Putting It All Together</a:t>
            </a:r>
          </a:p>
        </p:txBody>
      </p:sp>
      <p:graphicFrame>
        <p:nvGraphicFramePr>
          <p:cNvPr id="4" name="Content Placeholder 3">
            <a:extLst>
              <a:ext uri="{FF2B5EF4-FFF2-40B4-BE49-F238E27FC236}">
                <a16:creationId xmlns="" xmlns:a16="http://schemas.microsoft.com/office/drawing/2014/main" id="{B4436F6C-248E-4B17-9734-5EEAE3FBCCA2}"/>
              </a:ext>
            </a:extLst>
          </p:cNvPr>
          <p:cNvGraphicFramePr>
            <a:graphicFrameLocks noGrp="1"/>
          </p:cNvGraphicFramePr>
          <p:nvPr>
            <p:ph idx="1"/>
            <p:extLst>
              <p:ext uri="{D42A27DB-BD31-4B8C-83A1-F6EECF244321}">
                <p14:modId xmlns:p14="http://schemas.microsoft.com/office/powerpoint/2010/main" val="392580209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1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22E3D-EDA3-4DA1-9DE6-1334E7F98777}"/>
              </a:ext>
            </a:extLst>
          </p:cNvPr>
          <p:cNvSpPr>
            <a:spLocks noGrp="1"/>
          </p:cNvSpPr>
          <p:nvPr>
            <p:ph type="title"/>
          </p:nvPr>
        </p:nvSpPr>
        <p:spPr/>
        <p:txBody>
          <a:bodyPr/>
          <a:lstStyle/>
          <a:p>
            <a:r>
              <a:rPr lang="en-US" dirty="0"/>
              <a:t>Putting It All Together (Cont.)</a:t>
            </a:r>
          </a:p>
        </p:txBody>
      </p:sp>
      <p:graphicFrame>
        <p:nvGraphicFramePr>
          <p:cNvPr id="4" name="Content Placeholder 3">
            <a:extLst>
              <a:ext uri="{FF2B5EF4-FFF2-40B4-BE49-F238E27FC236}">
                <a16:creationId xmlns="" xmlns:a16="http://schemas.microsoft.com/office/drawing/2014/main" id="{22084E4E-B068-48BA-85C5-085CBDE8A90E}"/>
              </a:ext>
            </a:extLst>
          </p:cNvPr>
          <p:cNvGraphicFramePr>
            <a:graphicFrameLocks noGrp="1"/>
          </p:cNvGraphicFramePr>
          <p:nvPr>
            <p:ph idx="1"/>
            <p:extLst>
              <p:ext uri="{D42A27DB-BD31-4B8C-83A1-F6EECF244321}">
                <p14:modId xmlns:p14="http://schemas.microsoft.com/office/powerpoint/2010/main" val="198367459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6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57D05-A9B4-490B-9107-08AD17FA6949}"/>
              </a:ext>
            </a:extLst>
          </p:cNvPr>
          <p:cNvSpPr>
            <a:spLocks noGrp="1"/>
          </p:cNvSpPr>
          <p:nvPr>
            <p:ph type="title"/>
          </p:nvPr>
        </p:nvSpPr>
        <p:spPr/>
        <p:txBody>
          <a:bodyPr/>
          <a:lstStyle/>
          <a:p>
            <a:r>
              <a:rPr lang="en-US" dirty="0"/>
              <a:t>Malware Techniques</a:t>
            </a:r>
          </a:p>
        </p:txBody>
      </p:sp>
      <p:graphicFrame>
        <p:nvGraphicFramePr>
          <p:cNvPr id="4" name="Content Placeholder 3">
            <a:extLst>
              <a:ext uri="{FF2B5EF4-FFF2-40B4-BE49-F238E27FC236}">
                <a16:creationId xmlns="" xmlns:a16="http://schemas.microsoft.com/office/drawing/2014/main" id="{6B0EF757-94C5-4DA3-871C-B59FCAB7272E}"/>
              </a:ext>
            </a:extLst>
          </p:cNvPr>
          <p:cNvGraphicFramePr>
            <a:graphicFrameLocks noGrp="1"/>
          </p:cNvGraphicFramePr>
          <p:nvPr>
            <p:ph idx="1"/>
            <p:extLst>
              <p:ext uri="{D42A27DB-BD31-4B8C-83A1-F6EECF244321}">
                <p14:modId xmlns:p14="http://schemas.microsoft.com/office/powerpoint/2010/main" val="325854089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7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57D05-A9B4-490B-9107-08AD17FA6949}"/>
              </a:ext>
            </a:extLst>
          </p:cNvPr>
          <p:cNvSpPr>
            <a:spLocks noGrp="1"/>
          </p:cNvSpPr>
          <p:nvPr>
            <p:ph type="title"/>
          </p:nvPr>
        </p:nvSpPr>
        <p:spPr/>
        <p:txBody>
          <a:bodyPr/>
          <a:lstStyle/>
          <a:p>
            <a:r>
              <a:rPr lang="en-US" dirty="0"/>
              <a:t>Malware Hiding Techniques</a:t>
            </a:r>
          </a:p>
        </p:txBody>
      </p:sp>
      <p:graphicFrame>
        <p:nvGraphicFramePr>
          <p:cNvPr id="4" name="Content Placeholder 3">
            <a:extLst>
              <a:ext uri="{FF2B5EF4-FFF2-40B4-BE49-F238E27FC236}">
                <a16:creationId xmlns="" xmlns:a16="http://schemas.microsoft.com/office/drawing/2014/main" id="{0D5F762F-AD87-4F55-8001-7AF0C8850A30}"/>
              </a:ext>
            </a:extLst>
          </p:cNvPr>
          <p:cNvGraphicFramePr>
            <a:graphicFrameLocks noGrp="1"/>
          </p:cNvGraphicFramePr>
          <p:nvPr>
            <p:ph idx="1"/>
            <p:extLst>
              <p:ext uri="{D42A27DB-BD31-4B8C-83A1-F6EECF244321}">
                <p14:modId xmlns:p14="http://schemas.microsoft.com/office/powerpoint/2010/main" val="421014506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2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070050-872F-42A8-ACBF-EC9B2EA7D243}"/>
              </a:ext>
            </a:extLst>
          </p:cNvPr>
          <p:cNvSpPr>
            <a:spLocks noGrp="1"/>
          </p:cNvSpPr>
          <p:nvPr>
            <p:ph type="title"/>
          </p:nvPr>
        </p:nvSpPr>
        <p:spPr/>
        <p:txBody>
          <a:bodyPr/>
          <a:lstStyle/>
          <a:p>
            <a:r>
              <a:rPr lang="en-US" dirty="0"/>
              <a:t>Density Scout</a:t>
            </a:r>
          </a:p>
        </p:txBody>
      </p:sp>
      <p:sp>
        <p:nvSpPr>
          <p:cNvPr id="3" name="Content Placeholder 2">
            <a:extLst>
              <a:ext uri="{FF2B5EF4-FFF2-40B4-BE49-F238E27FC236}">
                <a16:creationId xmlns="" xmlns:a16="http://schemas.microsoft.com/office/drawing/2014/main" id="{AEF1C4C2-51C4-4007-B0B0-3F2663911FD3}"/>
              </a:ext>
            </a:extLst>
          </p:cNvPr>
          <p:cNvSpPr>
            <a:spLocks noGrp="1"/>
          </p:cNvSpPr>
          <p:nvPr>
            <p:ph idx="1"/>
          </p:nvPr>
        </p:nvSpPr>
        <p:spPr/>
        <p:txBody>
          <a:bodyPr/>
          <a:lstStyle/>
          <a:p>
            <a:r>
              <a:rPr lang="en-US"/>
              <a:t>Density </a:t>
            </a:r>
            <a:r>
              <a:rPr lang="en-US" dirty="0"/>
              <a:t>Scout</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5">
            <a:extLst>
              <a:ext uri="{FF2B5EF4-FFF2-40B4-BE49-F238E27FC236}">
                <a16:creationId xmlns="" xmlns:a16="http://schemas.microsoft.com/office/drawing/2014/main" id="{C0630555-008A-4648-85EE-95EB036AB12A}"/>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14-13&gt;</a:t>
            </a:r>
          </a:p>
        </p:txBody>
      </p:sp>
      <p:pic>
        <p:nvPicPr>
          <p:cNvPr id="5" name="Picture 4" descr="A screenshot of the Density Scout has the manage option selected. On the main screen the virus maker dot e x e application is selected. &#10;" title="Figure 14.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0212" y="2332682"/>
            <a:ext cx="7671576" cy="3849987"/>
          </a:xfrm>
          <a:prstGeom prst="rect">
            <a:avLst/>
          </a:prstGeom>
        </p:spPr>
      </p:pic>
    </p:spTree>
    <p:extLst>
      <p:ext uri="{BB962C8B-B14F-4D97-AF65-F5344CB8AC3E}">
        <p14:creationId xmlns:p14="http://schemas.microsoft.com/office/powerpoint/2010/main" val="309323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Memory structure in modern computers</a:t>
            </a:r>
          </a:p>
          <a:p>
            <a:r>
              <a:rPr lang="en-US" dirty="0"/>
              <a:t>Capturing and analyzing memory using tools like Volatility and OSForensics</a:t>
            </a:r>
          </a:p>
          <a:p>
            <a:r>
              <a:rPr lang="en-US" dirty="0"/>
              <a:t>Determining signs of malware in memory dumps</a:t>
            </a:r>
          </a:p>
          <a:p>
            <a:r>
              <a:rPr lang="en-US" dirty="0"/>
              <a:t>Understanding how malware functions</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966AB-40A8-4575-A687-7C34DB9F02D5}"/>
              </a:ext>
            </a:extLst>
          </p:cNvPr>
          <p:cNvSpPr>
            <a:spLocks noGrp="1"/>
          </p:cNvSpPr>
          <p:nvPr>
            <p:ph type="title"/>
          </p:nvPr>
        </p:nvSpPr>
        <p:spPr/>
        <p:txBody>
          <a:bodyPr/>
          <a:lstStyle/>
          <a:p>
            <a:r>
              <a:rPr lang="en-US" dirty="0"/>
              <a:t>How Computer Memory Works</a:t>
            </a:r>
          </a:p>
        </p:txBody>
      </p:sp>
      <p:sp>
        <p:nvSpPr>
          <p:cNvPr id="5" name="Content Placeholder 4">
            <a:extLst>
              <a:ext uri="{FF2B5EF4-FFF2-40B4-BE49-F238E27FC236}">
                <a16:creationId xmlns="" xmlns:a16="http://schemas.microsoft.com/office/drawing/2014/main" id="{8EFD5184-7C19-4C61-8971-C54BE56F36B2}"/>
              </a:ext>
            </a:extLst>
          </p:cNvPr>
          <p:cNvSpPr>
            <a:spLocks noGrp="1"/>
          </p:cNvSpPr>
          <p:nvPr>
            <p:ph idx="1"/>
          </p:nvPr>
        </p:nvSpPr>
        <p:spPr/>
        <p:txBody>
          <a:bodyPr/>
          <a:lstStyle/>
          <a:p>
            <a:r>
              <a:rPr lang="en-US" dirty="0"/>
              <a:t>Volatile memories only hold contents while the device has power</a:t>
            </a:r>
          </a:p>
          <a:p>
            <a:r>
              <a:rPr lang="en-US" dirty="0"/>
              <a:t>Once a device is shut down, data in volatile memory is lost</a:t>
            </a:r>
          </a:p>
          <a:p>
            <a:r>
              <a:rPr lang="en-US" dirty="0"/>
              <a:t>Examples of volatile memory:</a:t>
            </a:r>
          </a:p>
          <a:p>
            <a:pPr lvl="1"/>
            <a:r>
              <a:rPr lang="en-US" dirty="0"/>
              <a:t>Static RAM (SRAM)</a:t>
            </a:r>
          </a:p>
          <a:p>
            <a:pPr lvl="1"/>
            <a:r>
              <a:rPr lang="en-US" dirty="0"/>
              <a:t>Synchronous static RAM (SSRAM)</a:t>
            </a:r>
          </a:p>
          <a:p>
            <a:pPr lvl="1"/>
            <a:r>
              <a:rPr lang="en-US" dirty="0"/>
              <a:t>Synchronous dynamic RAM (SDRAM)</a:t>
            </a:r>
          </a:p>
          <a:p>
            <a:pPr lvl="1"/>
            <a:r>
              <a:rPr lang="en-US" dirty="0"/>
              <a:t>Field Programmable Gate Array (FPGA)</a:t>
            </a:r>
          </a:p>
          <a:p>
            <a:r>
              <a:rPr lang="en-US" dirty="0"/>
              <a:t>Memory cell is the fundamental building block of RAM</a:t>
            </a:r>
          </a:p>
          <a:p>
            <a:r>
              <a:rPr lang="en-US" dirty="0"/>
              <a:t>4-bit RAM has four memory cells per address; 8-bit RAM has 8</a:t>
            </a:r>
          </a:p>
        </p:txBody>
      </p:sp>
      <p:pic>
        <p:nvPicPr>
          <p:cNvPr id="4" name="Graphic 3" descr="Processor outline">
            <a:extLst>
              <a:ext uri="{FF2B5EF4-FFF2-40B4-BE49-F238E27FC236}">
                <a16:creationId xmlns="" xmlns:a16="http://schemas.microsoft.com/office/drawing/2014/main" id="{D48DEC8D-02BD-42A5-BDA1-D0C4B45236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100456" y="2471057"/>
            <a:ext cx="1915885" cy="1915885"/>
          </a:xfrm>
          <a:prstGeom prst="rect">
            <a:avLst/>
          </a:prstGeom>
        </p:spPr>
      </p:pic>
    </p:spTree>
    <p:extLst>
      <p:ext uri="{BB962C8B-B14F-4D97-AF65-F5344CB8AC3E}">
        <p14:creationId xmlns:p14="http://schemas.microsoft.com/office/powerpoint/2010/main" val="329987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1D082-4482-4470-9714-4AD6A1EDD70B}"/>
              </a:ext>
            </a:extLst>
          </p:cNvPr>
          <p:cNvSpPr>
            <a:spLocks noGrp="1"/>
          </p:cNvSpPr>
          <p:nvPr>
            <p:ph type="title"/>
          </p:nvPr>
        </p:nvSpPr>
        <p:spPr/>
        <p:txBody>
          <a:bodyPr/>
          <a:lstStyle/>
          <a:p>
            <a:r>
              <a:rPr lang="en-US" dirty="0"/>
              <a:t>How Computer Memory Works (Cont.)</a:t>
            </a:r>
          </a:p>
        </p:txBody>
      </p:sp>
      <p:graphicFrame>
        <p:nvGraphicFramePr>
          <p:cNvPr id="4" name="Content Placeholder 3">
            <a:extLst>
              <a:ext uri="{FF2B5EF4-FFF2-40B4-BE49-F238E27FC236}">
                <a16:creationId xmlns="" xmlns:a16="http://schemas.microsoft.com/office/drawing/2014/main" id="{0991D011-09F8-4D7F-AA26-9451F6B32A9C}"/>
              </a:ext>
            </a:extLst>
          </p:cNvPr>
          <p:cNvGraphicFramePr>
            <a:graphicFrameLocks noGrp="1"/>
          </p:cNvGraphicFramePr>
          <p:nvPr>
            <p:ph idx="1"/>
            <p:extLst>
              <p:ext uri="{D42A27DB-BD31-4B8C-83A1-F6EECF244321}">
                <p14:modId xmlns:p14="http://schemas.microsoft.com/office/powerpoint/2010/main" val="69896084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8D348E-917F-48EE-98A1-C2C006B00009}"/>
              </a:ext>
            </a:extLst>
          </p:cNvPr>
          <p:cNvSpPr>
            <a:spLocks noGrp="1"/>
          </p:cNvSpPr>
          <p:nvPr>
            <p:ph type="title"/>
          </p:nvPr>
        </p:nvSpPr>
        <p:spPr/>
        <p:txBody>
          <a:bodyPr/>
          <a:lstStyle/>
          <a:p>
            <a:r>
              <a:rPr lang="en-US" dirty="0"/>
              <a:t>Stack vs. Heap</a:t>
            </a:r>
          </a:p>
        </p:txBody>
      </p:sp>
      <p:graphicFrame>
        <p:nvGraphicFramePr>
          <p:cNvPr id="4" name="Content Placeholder 3">
            <a:extLst>
              <a:ext uri="{FF2B5EF4-FFF2-40B4-BE49-F238E27FC236}">
                <a16:creationId xmlns="" xmlns:a16="http://schemas.microsoft.com/office/drawing/2014/main" id="{CC81D7A1-DCF2-4E37-8BB6-66F45DA04505}"/>
              </a:ext>
            </a:extLst>
          </p:cNvPr>
          <p:cNvGraphicFramePr>
            <a:graphicFrameLocks noGrp="1"/>
          </p:cNvGraphicFramePr>
          <p:nvPr>
            <p:ph idx="1"/>
            <p:extLst>
              <p:ext uri="{D42A27DB-BD31-4B8C-83A1-F6EECF244321}">
                <p14:modId xmlns:p14="http://schemas.microsoft.com/office/powerpoint/2010/main" val="85716178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67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9B067D-FAFB-4B53-A5D0-FA07BAC84A74}"/>
              </a:ext>
            </a:extLst>
          </p:cNvPr>
          <p:cNvSpPr>
            <a:spLocks noGrp="1"/>
          </p:cNvSpPr>
          <p:nvPr>
            <p:ph type="title"/>
          </p:nvPr>
        </p:nvSpPr>
        <p:spPr/>
        <p:txBody>
          <a:bodyPr/>
          <a:lstStyle/>
          <a:p>
            <a:r>
              <a:rPr lang="en-US" dirty="0"/>
              <a:t>Paging</a:t>
            </a:r>
          </a:p>
        </p:txBody>
      </p:sp>
      <p:graphicFrame>
        <p:nvGraphicFramePr>
          <p:cNvPr id="4" name="Content Placeholder 3">
            <a:extLst>
              <a:ext uri="{FF2B5EF4-FFF2-40B4-BE49-F238E27FC236}">
                <a16:creationId xmlns="" xmlns:a16="http://schemas.microsoft.com/office/drawing/2014/main" id="{488DE090-C9B1-495F-ADBF-AE4A33276CF7}"/>
              </a:ext>
            </a:extLst>
          </p:cNvPr>
          <p:cNvGraphicFramePr>
            <a:graphicFrameLocks noGrp="1"/>
          </p:cNvGraphicFramePr>
          <p:nvPr>
            <p:ph idx="1"/>
            <p:extLst>
              <p:ext uri="{D42A27DB-BD31-4B8C-83A1-F6EECF244321}">
                <p14:modId xmlns:p14="http://schemas.microsoft.com/office/powerpoint/2010/main" val="163054298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87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7EE2AC-F1B5-49F4-802D-E9EDC4CD1D4A}"/>
              </a:ext>
            </a:extLst>
          </p:cNvPr>
          <p:cNvSpPr>
            <a:spLocks noGrp="1"/>
          </p:cNvSpPr>
          <p:nvPr>
            <p:ph type="title"/>
          </p:nvPr>
        </p:nvSpPr>
        <p:spPr/>
        <p:txBody>
          <a:bodyPr/>
          <a:lstStyle/>
          <a:p>
            <a:r>
              <a:rPr lang="en-US" dirty="0"/>
              <a:t>Capturing Memory</a:t>
            </a:r>
          </a:p>
        </p:txBody>
      </p:sp>
      <p:graphicFrame>
        <p:nvGraphicFramePr>
          <p:cNvPr id="4" name="Content Placeholder 3">
            <a:extLst>
              <a:ext uri="{FF2B5EF4-FFF2-40B4-BE49-F238E27FC236}">
                <a16:creationId xmlns="" xmlns:a16="http://schemas.microsoft.com/office/drawing/2014/main" id="{6D1AF835-B9EA-48EB-A568-FEC6226CE249}"/>
              </a:ext>
            </a:extLst>
          </p:cNvPr>
          <p:cNvGraphicFramePr>
            <a:graphicFrameLocks noGrp="1"/>
          </p:cNvGraphicFramePr>
          <p:nvPr>
            <p:ph idx="1"/>
            <p:extLst>
              <p:ext uri="{D42A27DB-BD31-4B8C-83A1-F6EECF244321}">
                <p14:modId xmlns:p14="http://schemas.microsoft.com/office/powerpoint/2010/main" val="324807209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8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Capturing Memory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err="1"/>
              <a:t>DumpIt</a:t>
            </a:r>
            <a:r>
              <a:rPr lang="en-US" dirty="0"/>
              <a:t> memory capture</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14-1&gt;</a:t>
            </a:r>
          </a:p>
        </p:txBody>
      </p:sp>
      <p:pic>
        <p:nvPicPr>
          <p:cNvPr id="5" name="Picture 4" descr="A screenshot of Dump It memory capture under memory forensics. There are commands like clock memory dumper, with details of the content. It ends with the question, are you sure you want to continue. Yes or no. &#10;" title="Fig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998" y="2513480"/>
            <a:ext cx="7606665" cy="3793191"/>
          </a:xfrm>
          <a:prstGeom prst="rect">
            <a:avLst/>
          </a:prstGeom>
        </p:spPr>
      </p:pic>
    </p:spTree>
    <p:extLst>
      <p:ext uri="{BB962C8B-B14F-4D97-AF65-F5344CB8AC3E}">
        <p14:creationId xmlns:p14="http://schemas.microsoft.com/office/powerpoint/2010/main" val="18408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Capturing Memory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err="1"/>
              <a:t>Belkasoft</a:t>
            </a:r>
            <a:r>
              <a:rPr lang="en-US" dirty="0"/>
              <a:t> RAM Capturer</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14-2&gt;</a:t>
            </a:r>
          </a:p>
        </p:txBody>
      </p:sp>
      <p:pic>
        <p:nvPicPr>
          <p:cNvPr id="5" name="Picture 4" descr="&quot;A screenshot of the Belkasoft RAM Capturer has select output folder path with the path marked in the bar below. There is another box with loading device driver. Physical memory page size = 4096. Total physical memory = 13814 M B. There are three buttons on the bottom right: capture, cancel, close.&quot;&#10;" title="Figure 1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219" y="2669047"/>
            <a:ext cx="6957563" cy="2624807"/>
          </a:xfrm>
          <a:prstGeom prst="rect">
            <a:avLst/>
          </a:prstGeom>
        </p:spPr>
      </p:pic>
    </p:spTree>
    <p:extLst>
      <p:ext uri="{BB962C8B-B14F-4D97-AF65-F5344CB8AC3E}">
        <p14:creationId xmlns:p14="http://schemas.microsoft.com/office/powerpoint/2010/main" val="280829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2.xml><?xml version="1.0" encoding="utf-8"?>
<ds:datastoreItem xmlns:ds="http://schemas.openxmlformats.org/officeDocument/2006/customXml" ds:itemID="{64D11BE4-9554-4342-97EC-D9B910162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4.xml><?xml version="1.0" encoding="utf-8"?>
<ds:datastoreItem xmlns:ds="http://schemas.openxmlformats.org/officeDocument/2006/customXml" ds:itemID="{71FDED27-9E35-4E7C-A149-6C5F626D152F}">
  <ds:schemaRefs>
    <ds:schemaRef ds:uri="http://purl.org/dc/dcmitype/"/>
    <ds:schemaRef ds:uri="f0b4e338-aa32-457d-91bb-2a9a07ba4cc0"/>
    <ds:schemaRef ds:uri="http://purl.org/dc/term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ec95eb68-63da-4b2d-a8b8-aeb530b6765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695</TotalTime>
  <Words>853</Words>
  <Application>Microsoft Office PowerPoint</Application>
  <PresentationFormat>Widescreen</PresentationFormat>
  <Paragraphs>131</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Courier New</vt:lpstr>
      <vt:lpstr>Times New Roman</vt:lpstr>
      <vt:lpstr>Wingdings</vt:lpstr>
      <vt:lpstr>1_Educational subjects 16x9</vt:lpstr>
      <vt:lpstr>Memory Forensics</vt:lpstr>
      <vt:lpstr>Learning Objective(s) and Key Concepts</vt:lpstr>
      <vt:lpstr>How Computer Memory Works</vt:lpstr>
      <vt:lpstr>How Computer Memory Works (Cont.)</vt:lpstr>
      <vt:lpstr>Stack vs. Heap</vt:lpstr>
      <vt:lpstr>Paging</vt:lpstr>
      <vt:lpstr>Capturing Memory</vt:lpstr>
      <vt:lpstr>Capturing Memory (Cont.)</vt:lpstr>
      <vt:lpstr>Capturing Memory (Cont.)</vt:lpstr>
      <vt:lpstr>Capturing Memory (Cont.)</vt:lpstr>
      <vt:lpstr>Capturing Memory (Cont.)</vt:lpstr>
      <vt:lpstr>Capturing Memory (Cont.)</vt:lpstr>
      <vt:lpstr>Analyzing Memory with Volatility</vt:lpstr>
      <vt:lpstr>Analyzing Memory with Volatility (Cont.)</vt:lpstr>
      <vt:lpstr>Analyzing Memory with Volatility (Cont.)</vt:lpstr>
      <vt:lpstr>Analyzing Memory with Volatility (Cont.)</vt:lpstr>
      <vt:lpstr>Analyzing Memory with Volatility (Cont.)</vt:lpstr>
      <vt:lpstr>Analyzing Memory with Volatility (Cont.)</vt:lpstr>
      <vt:lpstr>Analyzing Memory with OSForensics</vt:lpstr>
      <vt:lpstr>Analyzing Memory with OSForensics (Cont.)</vt:lpstr>
      <vt:lpstr>Putting It All Together</vt:lpstr>
      <vt:lpstr>Putting It All Together (Cont.)</vt:lpstr>
      <vt:lpstr>Malware Techniques</vt:lpstr>
      <vt:lpstr>Malware Hiding Techniques</vt:lpstr>
      <vt:lpstr>Density Scout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60</cp:revision>
  <dcterms:created xsi:type="dcterms:W3CDTF">2020-08-28T11:35:47Z</dcterms:created>
  <dcterms:modified xsi:type="dcterms:W3CDTF">2021-08-05T14:43:13Z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