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3.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5"/>
  </p:sldMasterIdLst>
  <p:notesMasterIdLst>
    <p:notesMasterId r:id="rId53"/>
  </p:notesMasterIdLst>
  <p:handoutMasterIdLst>
    <p:handoutMasterId r:id="rId54"/>
  </p:handoutMasterIdLst>
  <p:sldIdLst>
    <p:sldId id="1585" r:id="rId6"/>
    <p:sldId id="271" r:id="rId7"/>
    <p:sldId id="1632" r:id="rId8"/>
    <p:sldId id="1587" r:id="rId9"/>
    <p:sldId id="1588" r:id="rId10"/>
    <p:sldId id="1589" r:id="rId11"/>
    <p:sldId id="1590" r:id="rId12"/>
    <p:sldId id="1591" r:id="rId13"/>
    <p:sldId id="1592" r:id="rId14"/>
    <p:sldId id="1631" r:id="rId15"/>
    <p:sldId id="1593" r:id="rId16"/>
    <p:sldId id="1594" r:id="rId17"/>
    <p:sldId id="1595" r:id="rId18"/>
    <p:sldId id="1596" r:id="rId19"/>
    <p:sldId id="1597" r:id="rId20"/>
    <p:sldId id="1598" r:id="rId21"/>
    <p:sldId id="1600" r:id="rId22"/>
    <p:sldId id="1599" r:id="rId23"/>
    <p:sldId id="1601" r:id="rId24"/>
    <p:sldId id="1602" r:id="rId25"/>
    <p:sldId id="1603" r:id="rId26"/>
    <p:sldId id="1604" r:id="rId27"/>
    <p:sldId id="1605" r:id="rId28"/>
    <p:sldId id="1606" r:id="rId29"/>
    <p:sldId id="1607" r:id="rId30"/>
    <p:sldId id="1633" r:id="rId31"/>
    <p:sldId id="1608" r:id="rId32"/>
    <p:sldId id="1635" r:id="rId33"/>
    <p:sldId id="1612" r:id="rId34"/>
    <p:sldId id="1613" r:id="rId35"/>
    <p:sldId id="1614" r:id="rId36"/>
    <p:sldId id="1616" r:id="rId37"/>
    <p:sldId id="1617" r:id="rId38"/>
    <p:sldId id="1636" r:id="rId39"/>
    <p:sldId id="1618" r:id="rId40"/>
    <p:sldId id="1619" r:id="rId41"/>
    <p:sldId id="1620" r:id="rId42"/>
    <p:sldId id="1621" r:id="rId43"/>
    <p:sldId id="1622" r:id="rId44"/>
    <p:sldId id="1623" r:id="rId45"/>
    <p:sldId id="1624" r:id="rId46"/>
    <p:sldId id="1625" r:id="rId47"/>
    <p:sldId id="1626" r:id="rId48"/>
    <p:sldId id="1628" r:id="rId49"/>
    <p:sldId id="1629" r:id="rId50"/>
    <p:sldId id="1630" r:id="rId51"/>
    <p:sldId id="1542" r:id="rId52"/>
  </p:sldIdLst>
  <p:sldSz cx="12192000" cy="6858000"/>
  <p:notesSz cx="7010400" cy="92964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2748" userDrawn="1">
          <p15:clr>
            <a:srgbClr val="A4A3A4"/>
          </p15:clr>
        </p15:guide>
        <p15:guide id="3" pos="6169" userDrawn="1">
          <p15:clr>
            <a:srgbClr val="A4A3A4"/>
          </p15:clr>
        </p15:guide>
        <p15:guide id="4" pos="1936" userDrawn="1">
          <p15:clr>
            <a:srgbClr val="A4A3A4"/>
          </p15:clr>
        </p15:guide>
        <p15:guide id="5" pos="31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3"/>
    <a:srgbClr val="003B74"/>
    <a:srgbClr val="D2E4B2"/>
    <a:srgbClr val="0033CC"/>
    <a:srgbClr val="006600"/>
    <a:srgbClr val="9900CC"/>
    <a:srgbClr val="FFCCCC"/>
    <a:srgbClr val="FFCC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27966-35CE-4427-BD6D-47AF05B56207}" v="5" dt="2021-06-29T17:52:21.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autoAdjust="0"/>
    <p:restoredTop sz="96395" autoAdjust="0"/>
  </p:normalViewPr>
  <p:slideViewPr>
    <p:cSldViewPr snapToGrid="0" snapToObjects="1">
      <p:cViewPr varScale="1">
        <p:scale>
          <a:sx n="69" d="100"/>
          <a:sy n="69" d="100"/>
        </p:scale>
        <p:origin x="72" y="186"/>
      </p:cViewPr>
      <p:guideLst>
        <p:guide orient="horz" pos="192"/>
        <p:guide orient="horz" pos="2748"/>
        <p:guide pos="6169"/>
        <p:guide pos="1936"/>
        <p:guide pos="3128"/>
      </p:guideLst>
    </p:cSldViewPr>
  </p:slideViewPr>
  <p:outlineViewPr>
    <p:cViewPr>
      <p:scale>
        <a:sx n="33" d="100"/>
        <a:sy n="33" d="100"/>
      </p:scale>
      <p:origin x="0" y="-96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7" d="100"/>
          <a:sy n="47" d="100"/>
        </p:scale>
        <p:origin x="2692"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gs" Target="tags/tag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estuccia" userId="2337e72e-ddcc-4a00-8c95-3da2f3175123" providerId="ADAL" clId="{51D27966-35CE-4427-BD6D-47AF05B56207}"/>
    <pc:docChg chg="modSld">
      <pc:chgData name="Mark Restuccia" userId="2337e72e-ddcc-4a00-8c95-3da2f3175123" providerId="ADAL" clId="{51D27966-35CE-4427-BD6D-47AF05B56207}" dt="2021-06-29T17:52:31.271" v="78" actId="6549"/>
      <pc:docMkLst>
        <pc:docMk/>
      </pc:docMkLst>
      <pc:sldChg chg="modSp mod">
        <pc:chgData name="Mark Restuccia" userId="2337e72e-ddcc-4a00-8c95-3da2f3175123" providerId="ADAL" clId="{51D27966-35CE-4427-BD6D-47AF05B56207}" dt="2021-06-28T20:15:25.864" v="1" actId="20577"/>
        <pc:sldMkLst>
          <pc:docMk/>
          <pc:sldMk cId="1682489823" sldId="1585"/>
        </pc:sldMkLst>
        <pc:spChg chg="mod">
          <ac:chgData name="Mark Restuccia" userId="2337e72e-ddcc-4a00-8c95-3da2f3175123" providerId="ADAL" clId="{51D27966-35CE-4427-BD6D-47AF05B56207}" dt="2021-06-28T20:15:25.864" v="1" actId="20577"/>
          <ac:spMkLst>
            <pc:docMk/>
            <pc:sldMk cId="1682489823" sldId="1585"/>
            <ac:spMk id="19" creationId="{A58A35F8-EA88-094E-8EAD-88FE6A07C447}"/>
          </ac:spMkLst>
        </pc:spChg>
      </pc:sldChg>
      <pc:sldChg chg="addSp modSp mod">
        <pc:chgData name="Mark Restuccia" userId="2337e72e-ddcc-4a00-8c95-3da2f3175123" providerId="ADAL" clId="{51D27966-35CE-4427-BD6D-47AF05B56207}" dt="2021-06-29T17:50:55.125" v="17" actId="6549"/>
        <pc:sldMkLst>
          <pc:docMk/>
          <pc:sldMk cId="1840851211" sldId="1603"/>
        </pc:sldMkLst>
        <pc:spChg chg="mod">
          <ac:chgData name="Mark Restuccia" userId="2337e72e-ddcc-4a00-8c95-3da2f3175123" providerId="ADAL" clId="{51D27966-35CE-4427-BD6D-47AF05B56207}" dt="2021-06-29T17:50:55.125" v="17" actId="6549"/>
          <ac:spMkLst>
            <pc:docMk/>
            <pc:sldMk cId="1840851211" sldId="1603"/>
            <ac:spMk id="3" creationId="{54E39F31-EBE2-48AA-BD9A-B7FDFB63C851}"/>
          </ac:spMkLst>
        </pc:spChg>
        <pc:spChg chg="add mod">
          <ac:chgData name="Mark Restuccia" userId="2337e72e-ddcc-4a00-8c95-3da2f3175123" providerId="ADAL" clId="{51D27966-35CE-4427-BD6D-47AF05B56207}" dt="2021-06-29T17:50:51.978" v="8" actId="20577"/>
          <ac:spMkLst>
            <pc:docMk/>
            <pc:sldMk cId="1840851211" sldId="1603"/>
            <ac:spMk id="4" creationId="{88D82E7B-14E2-4D70-899C-6BACC5BEBCDE}"/>
          </ac:spMkLst>
        </pc:spChg>
      </pc:sldChg>
      <pc:sldChg chg="addSp modSp mod">
        <pc:chgData name="Mark Restuccia" userId="2337e72e-ddcc-4a00-8c95-3da2f3175123" providerId="ADAL" clId="{51D27966-35CE-4427-BD6D-47AF05B56207}" dt="2021-06-29T17:51:22.552" v="29" actId="6549"/>
        <pc:sldMkLst>
          <pc:docMk/>
          <pc:sldMk cId="3470534804" sldId="1604"/>
        </pc:sldMkLst>
        <pc:spChg chg="mod">
          <ac:chgData name="Mark Restuccia" userId="2337e72e-ddcc-4a00-8c95-3da2f3175123" providerId="ADAL" clId="{51D27966-35CE-4427-BD6D-47AF05B56207}" dt="2021-06-29T17:51:22.552" v="29" actId="6549"/>
          <ac:spMkLst>
            <pc:docMk/>
            <pc:sldMk cId="3470534804" sldId="1604"/>
            <ac:spMk id="3" creationId="{54E39F31-EBE2-48AA-BD9A-B7FDFB63C851}"/>
          </ac:spMkLst>
        </pc:spChg>
        <pc:spChg chg="add mod">
          <ac:chgData name="Mark Restuccia" userId="2337e72e-ddcc-4a00-8c95-3da2f3175123" providerId="ADAL" clId="{51D27966-35CE-4427-BD6D-47AF05B56207}" dt="2021-06-29T17:51:19.620" v="20" actId="20577"/>
          <ac:spMkLst>
            <pc:docMk/>
            <pc:sldMk cId="3470534804" sldId="1604"/>
            <ac:spMk id="4" creationId="{88D82E7B-14E2-4D70-899C-6BACC5BEBCDE}"/>
          </ac:spMkLst>
        </pc:spChg>
      </pc:sldChg>
      <pc:sldChg chg="addSp modSp mod">
        <pc:chgData name="Mark Restuccia" userId="2337e72e-ddcc-4a00-8c95-3da2f3175123" providerId="ADAL" clId="{51D27966-35CE-4427-BD6D-47AF05B56207}" dt="2021-06-29T17:51:39.452" v="47" actId="6549"/>
        <pc:sldMkLst>
          <pc:docMk/>
          <pc:sldMk cId="1319279255" sldId="1605"/>
        </pc:sldMkLst>
        <pc:spChg chg="mod">
          <ac:chgData name="Mark Restuccia" userId="2337e72e-ddcc-4a00-8c95-3da2f3175123" providerId="ADAL" clId="{51D27966-35CE-4427-BD6D-47AF05B56207}" dt="2021-06-29T17:51:39.452" v="47" actId="6549"/>
          <ac:spMkLst>
            <pc:docMk/>
            <pc:sldMk cId="1319279255" sldId="1605"/>
            <ac:spMk id="3" creationId="{54E39F31-EBE2-48AA-BD9A-B7FDFB63C851}"/>
          </ac:spMkLst>
        </pc:spChg>
        <pc:spChg chg="add mod">
          <ac:chgData name="Mark Restuccia" userId="2337e72e-ddcc-4a00-8c95-3da2f3175123" providerId="ADAL" clId="{51D27966-35CE-4427-BD6D-47AF05B56207}" dt="2021-06-29T17:51:34.642" v="32" actId="20577"/>
          <ac:spMkLst>
            <pc:docMk/>
            <pc:sldMk cId="1319279255" sldId="1605"/>
            <ac:spMk id="4" creationId="{88D82E7B-14E2-4D70-899C-6BACC5BEBCDE}"/>
          </ac:spMkLst>
        </pc:spChg>
      </pc:sldChg>
      <pc:sldChg chg="addSp modSp mod">
        <pc:chgData name="Mark Restuccia" userId="2337e72e-ddcc-4a00-8c95-3da2f3175123" providerId="ADAL" clId="{51D27966-35CE-4427-BD6D-47AF05B56207}" dt="2021-06-29T17:52:05.272" v="63" actId="6549"/>
        <pc:sldMkLst>
          <pc:docMk/>
          <pc:sldMk cId="1665075671" sldId="1606"/>
        </pc:sldMkLst>
        <pc:spChg chg="mod">
          <ac:chgData name="Mark Restuccia" userId="2337e72e-ddcc-4a00-8c95-3da2f3175123" providerId="ADAL" clId="{51D27966-35CE-4427-BD6D-47AF05B56207}" dt="2021-06-29T17:52:05.272" v="63" actId="6549"/>
          <ac:spMkLst>
            <pc:docMk/>
            <pc:sldMk cId="1665075671" sldId="1606"/>
            <ac:spMk id="3" creationId="{54E39F31-EBE2-48AA-BD9A-B7FDFB63C851}"/>
          </ac:spMkLst>
        </pc:spChg>
        <pc:spChg chg="add mod">
          <ac:chgData name="Mark Restuccia" userId="2337e72e-ddcc-4a00-8c95-3da2f3175123" providerId="ADAL" clId="{51D27966-35CE-4427-BD6D-47AF05B56207}" dt="2021-06-29T17:52:00.241" v="54" actId="20577"/>
          <ac:spMkLst>
            <pc:docMk/>
            <pc:sldMk cId="1665075671" sldId="1606"/>
            <ac:spMk id="4" creationId="{88D82E7B-14E2-4D70-899C-6BACC5BEBCDE}"/>
          </ac:spMkLst>
        </pc:spChg>
      </pc:sldChg>
      <pc:sldChg chg="addSp modSp mod">
        <pc:chgData name="Mark Restuccia" userId="2337e72e-ddcc-4a00-8c95-3da2f3175123" providerId="ADAL" clId="{51D27966-35CE-4427-BD6D-47AF05B56207}" dt="2021-06-29T17:52:31.271" v="78" actId="6549"/>
        <pc:sldMkLst>
          <pc:docMk/>
          <pc:sldMk cId="4182748178" sldId="1633"/>
        </pc:sldMkLst>
        <pc:spChg chg="mod">
          <ac:chgData name="Mark Restuccia" userId="2337e72e-ddcc-4a00-8c95-3da2f3175123" providerId="ADAL" clId="{51D27966-35CE-4427-BD6D-47AF05B56207}" dt="2021-06-29T17:52:31.271" v="78" actId="6549"/>
          <ac:spMkLst>
            <pc:docMk/>
            <pc:sldMk cId="4182748178" sldId="1633"/>
            <ac:spMk id="3" creationId="{8CC18A2C-1E53-483A-8D38-BA2087F3FF0D}"/>
          </ac:spMkLst>
        </pc:spChg>
        <pc:spChg chg="add mod">
          <ac:chgData name="Mark Restuccia" userId="2337e72e-ddcc-4a00-8c95-3da2f3175123" providerId="ADAL" clId="{51D27966-35CE-4427-BD6D-47AF05B56207}" dt="2021-06-29T17:52:28.092" v="70" actId="20577"/>
          <ac:spMkLst>
            <pc:docMk/>
            <pc:sldMk cId="4182748178" sldId="1633"/>
            <ac:spMk id="4" creationId="{88D82E7B-14E2-4D70-899C-6BACC5BEBCD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3BAD9-63F2-48E4-910A-D84E48EA2C43}"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92FC2124-039B-48C1-B4F6-2FFF9D0B5FE9}">
      <dgm:prSet custT="1"/>
      <dgm:spPr>
        <a:solidFill>
          <a:schemeClr val="bg2">
            <a:lumMod val="95000"/>
          </a:schemeClr>
        </a:solidFill>
      </dgm:spPr>
      <dgm:t>
        <a:bodyPr/>
        <a:lstStyle/>
        <a:p>
          <a:pPr marL="914400" indent="0" algn="l"/>
          <a:r>
            <a:rPr lang="en-US" sz="2200" dirty="0">
              <a:latin typeface="Arial" panose="020B0604020202020204" pitchFamily="34" charset="0"/>
              <a:cs typeface="Arial" panose="020B0604020202020204" pitchFamily="34" charset="0"/>
            </a:rPr>
            <a:t>7. Application</a:t>
          </a:r>
        </a:p>
      </dgm:t>
    </dgm:pt>
    <dgm:pt modelId="{630171A5-8315-408F-BD19-94F4512A67BE}" type="parTrans" cxnId="{12557C84-7546-40D8-8719-51349CF93BB1}">
      <dgm:prSet/>
      <dgm:spPr/>
      <dgm:t>
        <a:bodyPr/>
        <a:lstStyle/>
        <a:p>
          <a:endParaRPr lang="en-US" sz="2200"/>
        </a:p>
      </dgm:t>
    </dgm:pt>
    <dgm:pt modelId="{4967CD17-96A4-41CD-97EF-F4536CBEDB33}" type="sibTrans" cxnId="{12557C84-7546-40D8-8719-51349CF93BB1}">
      <dgm:prSet/>
      <dgm:spPr/>
      <dgm:t>
        <a:bodyPr/>
        <a:lstStyle/>
        <a:p>
          <a:endParaRPr lang="en-US" sz="2200"/>
        </a:p>
      </dgm:t>
    </dgm:pt>
    <dgm:pt modelId="{5D12DCE2-2337-4ACA-B8B2-A387978B9D08}">
      <dgm:prSet custT="1"/>
      <dgm:spPr>
        <a:solidFill>
          <a:schemeClr val="bg2">
            <a:lumMod val="95000"/>
          </a:schemeClr>
        </a:solidFill>
      </dgm:spPr>
      <dgm:t>
        <a:bodyPr/>
        <a:lstStyle/>
        <a:p>
          <a:pPr marL="914400" indent="0" algn="l"/>
          <a:r>
            <a:rPr lang="en-US" sz="2200" dirty="0">
              <a:latin typeface="Arial" panose="020B0604020202020204" pitchFamily="34" charset="0"/>
              <a:cs typeface="Arial" panose="020B0604020202020204" pitchFamily="34" charset="0"/>
            </a:rPr>
            <a:t>6. Presentation</a:t>
          </a:r>
        </a:p>
      </dgm:t>
    </dgm:pt>
    <dgm:pt modelId="{DAF228B8-5FF0-4C3B-8C90-DE1AA28A52BF}" type="parTrans" cxnId="{CBA722CB-D0CD-4A3A-BA35-4D424A0BDC34}">
      <dgm:prSet/>
      <dgm:spPr/>
      <dgm:t>
        <a:bodyPr/>
        <a:lstStyle/>
        <a:p>
          <a:endParaRPr lang="en-US" sz="2200"/>
        </a:p>
      </dgm:t>
    </dgm:pt>
    <dgm:pt modelId="{2022C8D5-507C-48E4-B799-DF3CE1D4693E}" type="sibTrans" cxnId="{CBA722CB-D0CD-4A3A-BA35-4D424A0BDC34}">
      <dgm:prSet/>
      <dgm:spPr/>
      <dgm:t>
        <a:bodyPr/>
        <a:lstStyle/>
        <a:p>
          <a:endParaRPr lang="en-US" sz="2200"/>
        </a:p>
      </dgm:t>
    </dgm:pt>
    <dgm:pt modelId="{583131F9-6C2C-42F9-A443-878CB168924F}">
      <dgm:prSet custT="1"/>
      <dgm:spPr>
        <a:solidFill>
          <a:schemeClr val="bg2">
            <a:lumMod val="95000"/>
          </a:schemeClr>
        </a:solidFill>
      </dgm:spPr>
      <dgm:t>
        <a:bodyPr/>
        <a:lstStyle/>
        <a:p>
          <a:pPr marL="914400" indent="0" algn="l"/>
          <a:r>
            <a:rPr lang="en-US" sz="2200" dirty="0">
              <a:latin typeface="Arial" panose="020B0604020202020204" pitchFamily="34" charset="0"/>
              <a:cs typeface="Arial" panose="020B0604020202020204" pitchFamily="34" charset="0"/>
            </a:rPr>
            <a:t>5. Session</a:t>
          </a:r>
        </a:p>
      </dgm:t>
    </dgm:pt>
    <dgm:pt modelId="{49F391C4-5DBD-4C0D-9FE9-8E637C4FE283}" type="parTrans" cxnId="{AA68282B-5450-4131-8FD0-CDE007B609DE}">
      <dgm:prSet/>
      <dgm:spPr/>
      <dgm:t>
        <a:bodyPr/>
        <a:lstStyle/>
        <a:p>
          <a:endParaRPr lang="en-US" sz="2200"/>
        </a:p>
      </dgm:t>
    </dgm:pt>
    <dgm:pt modelId="{66F96696-7D5F-411E-ACBE-AF1858177310}" type="sibTrans" cxnId="{AA68282B-5450-4131-8FD0-CDE007B609DE}">
      <dgm:prSet/>
      <dgm:spPr/>
      <dgm:t>
        <a:bodyPr/>
        <a:lstStyle/>
        <a:p>
          <a:endParaRPr lang="en-US" sz="2200"/>
        </a:p>
      </dgm:t>
    </dgm:pt>
    <dgm:pt modelId="{07D29C68-ADC2-4F2B-A3CA-E3282DF0C01D}">
      <dgm:prSet custT="1"/>
      <dgm:spPr>
        <a:solidFill>
          <a:schemeClr val="bg2">
            <a:lumMod val="95000"/>
          </a:schemeClr>
        </a:solidFill>
      </dgm:spPr>
      <dgm:t>
        <a:bodyPr/>
        <a:lstStyle/>
        <a:p>
          <a:pPr marL="914400" indent="0" algn="l"/>
          <a:r>
            <a:rPr lang="en-US" sz="2200" dirty="0">
              <a:latin typeface="Arial" panose="020B0604020202020204" pitchFamily="34" charset="0"/>
              <a:cs typeface="Arial" panose="020B0604020202020204" pitchFamily="34" charset="0"/>
            </a:rPr>
            <a:t>4. Transport</a:t>
          </a:r>
        </a:p>
      </dgm:t>
    </dgm:pt>
    <dgm:pt modelId="{B30383A5-565E-4760-9DF7-729C38AC70A9}" type="parTrans" cxnId="{29F1B00F-E9E9-480F-A533-326EA970B0AD}">
      <dgm:prSet/>
      <dgm:spPr/>
      <dgm:t>
        <a:bodyPr/>
        <a:lstStyle/>
        <a:p>
          <a:endParaRPr lang="en-US" sz="2200"/>
        </a:p>
      </dgm:t>
    </dgm:pt>
    <dgm:pt modelId="{CCF31266-E5A5-449F-A747-6290FE8B2A1F}" type="sibTrans" cxnId="{29F1B00F-E9E9-480F-A533-326EA970B0AD}">
      <dgm:prSet/>
      <dgm:spPr/>
      <dgm:t>
        <a:bodyPr/>
        <a:lstStyle/>
        <a:p>
          <a:endParaRPr lang="en-US" sz="2200"/>
        </a:p>
      </dgm:t>
    </dgm:pt>
    <dgm:pt modelId="{34F81CD7-E899-45B4-9A42-689F58754E97}">
      <dgm:prSet custT="1"/>
      <dgm:spPr>
        <a:solidFill>
          <a:schemeClr val="bg2">
            <a:lumMod val="95000"/>
          </a:schemeClr>
        </a:solidFill>
      </dgm:spPr>
      <dgm:t>
        <a:bodyPr/>
        <a:lstStyle/>
        <a:p>
          <a:pPr marL="914400" indent="0" algn="l"/>
          <a:r>
            <a:rPr lang="en-US" sz="2200" dirty="0">
              <a:latin typeface="Arial" panose="020B0604020202020204" pitchFamily="34" charset="0"/>
              <a:cs typeface="Arial" panose="020B0604020202020204" pitchFamily="34" charset="0"/>
            </a:rPr>
            <a:t>3. Network</a:t>
          </a:r>
        </a:p>
      </dgm:t>
    </dgm:pt>
    <dgm:pt modelId="{D0FF1F19-7389-46D9-84A9-18FA917D0BE3}" type="parTrans" cxnId="{DDC50F1B-7D49-489C-94EF-F77BFE95D5EC}">
      <dgm:prSet/>
      <dgm:spPr/>
      <dgm:t>
        <a:bodyPr/>
        <a:lstStyle/>
        <a:p>
          <a:endParaRPr lang="en-US" sz="2200"/>
        </a:p>
      </dgm:t>
    </dgm:pt>
    <dgm:pt modelId="{1B63EA6A-DDCD-40D1-8037-5C88B98463B7}" type="sibTrans" cxnId="{DDC50F1B-7D49-489C-94EF-F77BFE95D5EC}">
      <dgm:prSet/>
      <dgm:spPr/>
      <dgm:t>
        <a:bodyPr/>
        <a:lstStyle/>
        <a:p>
          <a:endParaRPr lang="en-US" sz="2200"/>
        </a:p>
      </dgm:t>
    </dgm:pt>
    <dgm:pt modelId="{F7E34E11-0698-4A87-ADB2-BF7A6F01CFF7}">
      <dgm:prSet custT="1"/>
      <dgm:spPr>
        <a:solidFill>
          <a:schemeClr val="bg2">
            <a:lumMod val="95000"/>
          </a:schemeClr>
        </a:solidFill>
      </dgm:spPr>
      <dgm:t>
        <a:bodyPr/>
        <a:lstStyle/>
        <a:p>
          <a:pPr marL="914400" indent="0" algn="l"/>
          <a:r>
            <a:rPr lang="en-US" sz="2200" dirty="0">
              <a:latin typeface="Arial" panose="020B0604020202020204" pitchFamily="34" charset="0"/>
              <a:cs typeface="Arial" panose="020B0604020202020204" pitchFamily="34" charset="0"/>
            </a:rPr>
            <a:t>2. Data Link</a:t>
          </a:r>
        </a:p>
      </dgm:t>
    </dgm:pt>
    <dgm:pt modelId="{AE3F5DF7-7C3F-4D57-B757-A187E0CFC428}" type="parTrans" cxnId="{0D8E9C20-FF42-45CD-B59C-6BA0718EB1F2}">
      <dgm:prSet/>
      <dgm:spPr/>
      <dgm:t>
        <a:bodyPr/>
        <a:lstStyle/>
        <a:p>
          <a:endParaRPr lang="en-US" sz="2200"/>
        </a:p>
      </dgm:t>
    </dgm:pt>
    <dgm:pt modelId="{43BC5711-10D9-49D3-B7B0-4D9BBDD488D5}" type="sibTrans" cxnId="{0D8E9C20-FF42-45CD-B59C-6BA0718EB1F2}">
      <dgm:prSet/>
      <dgm:spPr/>
      <dgm:t>
        <a:bodyPr/>
        <a:lstStyle/>
        <a:p>
          <a:endParaRPr lang="en-US" sz="2200"/>
        </a:p>
      </dgm:t>
    </dgm:pt>
    <dgm:pt modelId="{31F9CC2C-8EEE-46E8-B0E8-430C104FEC3A}">
      <dgm:prSet custT="1"/>
      <dgm:spPr>
        <a:solidFill>
          <a:schemeClr val="bg2">
            <a:lumMod val="95000"/>
          </a:schemeClr>
        </a:solidFill>
      </dgm:spPr>
      <dgm:t>
        <a:bodyPr/>
        <a:lstStyle/>
        <a:p>
          <a:pPr marL="914400" indent="0" algn="l"/>
          <a:r>
            <a:rPr lang="en-US" sz="2200" dirty="0">
              <a:latin typeface="Arial" panose="020B0604020202020204" pitchFamily="34" charset="0"/>
              <a:cs typeface="Arial" panose="020B0604020202020204" pitchFamily="34" charset="0"/>
            </a:rPr>
            <a:t>1. Physical</a:t>
          </a:r>
        </a:p>
      </dgm:t>
    </dgm:pt>
    <dgm:pt modelId="{58E7D911-8F7B-496C-ABAC-733E9CC40BC8}" type="parTrans" cxnId="{695CDFC5-1540-4384-937C-D99098C33C90}">
      <dgm:prSet/>
      <dgm:spPr/>
      <dgm:t>
        <a:bodyPr/>
        <a:lstStyle/>
        <a:p>
          <a:endParaRPr lang="en-US" sz="2200"/>
        </a:p>
      </dgm:t>
    </dgm:pt>
    <dgm:pt modelId="{0FCB7470-9C1D-4473-AB82-A34A482C067C}" type="sibTrans" cxnId="{695CDFC5-1540-4384-937C-D99098C33C90}">
      <dgm:prSet/>
      <dgm:spPr/>
      <dgm:t>
        <a:bodyPr/>
        <a:lstStyle/>
        <a:p>
          <a:endParaRPr lang="en-US" sz="2200"/>
        </a:p>
      </dgm:t>
    </dgm:pt>
    <dgm:pt modelId="{6226848B-B590-4706-8F44-54B9EA69AC0C}" type="pres">
      <dgm:prSet presAssocID="{4463BAD9-63F2-48E4-910A-D84E48EA2C43}" presName="Name0" presStyleCnt="0">
        <dgm:presLayoutVars>
          <dgm:dir/>
          <dgm:animLvl val="lvl"/>
          <dgm:resizeHandles val="exact"/>
        </dgm:presLayoutVars>
      </dgm:prSet>
      <dgm:spPr/>
      <dgm:t>
        <a:bodyPr/>
        <a:lstStyle/>
        <a:p>
          <a:endParaRPr lang="en-US"/>
        </a:p>
      </dgm:t>
    </dgm:pt>
    <dgm:pt modelId="{76BDB041-E31C-4FC8-9A20-1B0596BC37DB}" type="pres">
      <dgm:prSet presAssocID="{92FC2124-039B-48C1-B4F6-2FFF9D0B5FE9}" presName="linNode" presStyleCnt="0"/>
      <dgm:spPr/>
    </dgm:pt>
    <dgm:pt modelId="{8E19CDD8-DD32-48E8-9549-EFBD08EBF997}" type="pres">
      <dgm:prSet presAssocID="{92FC2124-039B-48C1-B4F6-2FFF9D0B5FE9}" presName="parentText" presStyleLbl="node1" presStyleIdx="0" presStyleCnt="7">
        <dgm:presLayoutVars>
          <dgm:chMax val="1"/>
          <dgm:bulletEnabled val="1"/>
        </dgm:presLayoutVars>
      </dgm:prSet>
      <dgm:spPr/>
      <dgm:t>
        <a:bodyPr/>
        <a:lstStyle/>
        <a:p>
          <a:endParaRPr lang="en-US"/>
        </a:p>
      </dgm:t>
    </dgm:pt>
    <dgm:pt modelId="{19036171-4085-4E17-9A54-1DB82F71CDFF}" type="pres">
      <dgm:prSet presAssocID="{4967CD17-96A4-41CD-97EF-F4536CBEDB33}" presName="sp" presStyleCnt="0"/>
      <dgm:spPr/>
    </dgm:pt>
    <dgm:pt modelId="{EA138DC7-5371-4A67-8012-A6C834C33EDC}" type="pres">
      <dgm:prSet presAssocID="{5D12DCE2-2337-4ACA-B8B2-A387978B9D08}" presName="linNode" presStyleCnt="0"/>
      <dgm:spPr/>
    </dgm:pt>
    <dgm:pt modelId="{EB8CCB2A-3D7F-4FEA-9E3A-3ECFE812D25C}" type="pres">
      <dgm:prSet presAssocID="{5D12DCE2-2337-4ACA-B8B2-A387978B9D08}" presName="parentText" presStyleLbl="node1" presStyleIdx="1" presStyleCnt="7">
        <dgm:presLayoutVars>
          <dgm:chMax val="1"/>
          <dgm:bulletEnabled val="1"/>
        </dgm:presLayoutVars>
      </dgm:prSet>
      <dgm:spPr/>
      <dgm:t>
        <a:bodyPr/>
        <a:lstStyle/>
        <a:p>
          <a:endParaRPr lang="en-US"/>
        </a:p>
      </dgm:t>
    </dgm:pt>
    <dgm:pt modelId="{7421ACC3-C822-4519-9228-7FE4F73DA124}" type="pres">
      <dgm:prSet presAssocID="{2022C8D5-507C-48E4-B799-DF3CE1D4693E}" presName="sp" presStyleCnt="0"/>
      <dgm:spPr/>
    </dgm:pt>
    <dgm:pt modelId="{E5FCDE2B-D2A5-4239-8060-1A4EE07F7745}" type="pres">
      <dgm:prSet presAssocID="{583131F9-6C2C-42F9-A443-878CB168924F}" presName="linNode" presStyleCnt="0"/>
      <dgm:spPr/>
    </dgm:pt>
    <dgm:pt modelId="{E14FDB29-3A10-45FD-945A-53094A3F8EEB}" type="pres">
      <dgm:prSet presAssocID="{583131F9-6C2C-42F9-A443-878CB168924F}" presName="parentText" presStyleLbl="node1" presStyleIdx="2" presStyleCnt="7">
        <dgm:presLayoutVars>
          <dgm:chMax val="1"/>
          <dgm:bulletEnabled val="1"/>
        </dgm:presLayoutVars>
      </dgm:prSet>
      <dgm:spPr/>
      <dgm:t>
        <a:bodyPr/>
        <a:lstStyle/>
        <a:p>
          <a:endParaRPr lang="en-US"/>
        </a:p>
      </dgm:t>
    </dgm:pt>
    <dgm:pt modelId="{48309B7C-378C-435D-8332-390A58183F01}" type="pres">
      <dgm:prSet presAssocID="{66F96696-7D5F-411E-ACBE-AF1858177310}" presName="sp" presStyleCnt="0"/>
      <dgm:spPr/>
    </dgm:pt>
    <dgm:pt modelId="{F325AB49-D7EA-468C-B8E9-58CACF8B1190}" type="pres">
      <dgm:prSet presAssocID="{07D29C68-ADC2-4F2B-A3CA-E3282DF0C01D}" presName="linNode" presStyleCnt="0"/>
      <dgm:spPr/>
    </dgm:pt>
    <dgm:pt modelId="{1F4C5C3B-77B7-4385-928C-375DFDE6BD49}" type="pres">
      <dgm:prSet presAssocID="{07D29C68-ADC2-4F2B-A3CA-E3282DF0C01D}" presName="parentText" presStyleLbl="node1" presStyleIdx="3" presStyleCnt="7">
        <dgm:presLayoutVars>
          <dgm:chMax val="1"/>
          <dgm:bulletEnabled val="1"/>
        </dgm:presLayoutVars>
      </dgm:prSet>
      <dgm:spPr/>
      <dgm:t>
        <a:bodyPr/>
        <a:lstStyle/>
        <a:p>
          <a:endParaRPr lang="en-US"/>
        </a:p>
      </dgm:t>
    </dgm:pt>
    <dgm:pt modelId="{602CA0B7-D76D-4D1B-A38A-8430E89DF73F}" type="pres">
      <dgm:prSet presAssocID="{CCF31266-E5A5-449F-A747-6290FE8B2A1F}" presName="sp" presStyleCnt="0"/>
      <dgm:spPr/>
    </dgm:pt>
    <dgm:pt modelId="{685A293B-66ED-4997-9C66-B1C7329AF807}" type="pres">
      <dgm:prSet presAssocID="{34F81CD7-E899-45B4-9A42-689F58754E97}" presName="linNode" presStyleCnt="0"/>
      <dgm:spPr/>
    </dgm:pt>
    <dgm:pt modelId="{8655B09F-AB7D-4071-A2B6-E3FC67E24D98}" type="pres">
      <dgm:prSet presAssocID="{34F81CD7-E899-45B4-9A42-689F58754E97}" presName="parentText" presStyleLbl="node1" presStyleIdx="4" presStyleCnt="7">
        <dgm:presLayoutVars>
          <dgm:chMax val="1"/>
          <dgm:bulletEnabled val="1"/>
        </dgm:presLayoutVars>
      </dgm:prSet>
      <dgm:spPr/>
      <dgm:t>
        <a:bodyPr/>
        <a:lstStyle/>
        <a:p>
          <a:endParaRPr lang="en-US"/>
        </a:p>
      </dgm:t>
    </dgm:pt>
    <dgm:pt modelId="{150C8F8C-38D9-4F1D-86DB-1DDBE732F721}" type="pres">
      <dgm:prSet presAssocID="{1B63EA6A-DDCD-40D1-8037-5C88B98463B7}" presName="sp" presStyleCnt="0"/>
      <dgm:spPr/>
    </dgm:pt>
    <dgm:pt modelId="{2B05F273-9000-431D-A627-2C2E56A691C2}" type="pres">
      <dgm:prSet presAssocID="{F7E34E11-0698-4A87-ADB2-BF7A6F01CFF7}" presName="linNode" presStyleCnt="0"/>
      <dgm:spPr/>
    </dgm:pt>
    <dgm:pt modelId="{395FABA9-72E8-4641-A1D1-4E1021E9FEC6}" type="pres">
      <dgm:prSet presAssocID="{F7E34E11-0698-4A87-ADB2-BF7A6F01CFF7}" presName="parentText" presStyleLbl="node1" presStyleIdx="5" presStyleCnt="7">
        <dgm:presLayoutVars>
          <dgm:chMax val="1"/>
          <dgm:bulletEnabled val="1"/>
        </dgm:presLayoutVars>
      </dgm:prSet>
      <dgm:spPr/>
      <dgm:t>
        <a:bodyPr/>
        <a:lstStyle/>
        <a:p>
          <a:endParaRPr lang="en-US"/>
        </a:p>
      </dgm:t>
    </dgm:pt>
    <dgm:pt modelId="{40BE5995-27AC-4E6B-A9F7-3EA89DBED5E4}" type="pres">
      <dgm:prSet presAssocID="{43BC5711-10D9-49D3-B7B0-4D9BBDD488D5}" presName="sp" presStyleCnt="0"/>
      <dgm:spPr/>
    </dgm:pt>
    <dgm:pt modelId="{1DA515CE-26F4-4729-A94F-9A157E139025}" type="pres">
      <dgm:prSet presAssocID="{31F9CC2C-8EEE-46E8-B0E8-430C104FEC3A}" presName="linNode" presStyleCnt="0"/>
      <dgm:spPr/>
    </dgm:pt>
    <dgm:pt modelId="{D05C1F17-A6D5-41EA-84E7-BA430F2D8C93}" type="pres">
      <dgm:prSet presAssocID="{31F9CC2C-8EEE-46E8-B0E8-430C104FEC3A}" presName="parentText" presStyleLbl="node1" presStyleIdx="6" presStyleCnt="7">
        <dgm:presLayoutVars>
          <dgm:chMax val="1"/>
          <dgm:bulletEnabled val="1"/>
        </dgm:presLayoutVars>
      </dgm:prSet>
      <dgm:spPr/>
      <dgm:t>
        <a:bodyPr/>
        <a:lstStyle/>
        <a:p>
          <a:endParaRPr lang="en-US"/>
        </a:p>
      </dgm:t>
    </dgm:pt>
  </dgm:ptLst>
  <dgm:cxnLst>
    <dgm:cxn modelId="{CBA722CB-D0CD-4A3A-BA35-4D424A0BDC34}" srcId="{4463BAD9-63F2-48E4-910A-D84E48EA2C43}" destId="{5D12DCE2-2337-4ACA-B8B2-A387978B9D08}" srcOrd="1" destOrd="0" parTransId="{DAF228B8-5FF0-4C3B-8C90-DE1AA28A52BF}" sibTransId="{2022C8D5-507C-48E4-B799-DF3CE1D4693E}"/>
    <dgm:cxn modelId="{ACCC5D9A-07F6-400A-A206-760431BC74D5}" type="presOf" srcId="{31F9CC2C-8EEE-46E8-B0E8-430C104FEC3A}" destId="{D05C1F17-A6D5-41EA-84E7-BA430F2D8C93}" srcOrd="0" destOrd="0" presId="urn:microsoft.com/office/officeart/2005/8/layout/vList5"/>
    <dgm:cxn modelId="{695CDFC5-1540-4384-937C-D99098C33C90}" srcId="{4463BAD9-63F2-48E4-910A-D84E48EA2C43}" destId="{31F9CC2C-8EEE-46E8-B0E8-430C104FEC3A}" srcOrd="6" destOrd="0" parTransId="{58E7D911-8F7B-496C-ABAC-733E9CC40BC8}" sibTransId="{0FCB7470-9C1D-4473-AB82-A34A482C067C}"/>
    <dgm:cxn modelId="{DDC50F1B-7D49-489C-94EF-F77BFE95D5EC}" srcId="{4463BAD9-63F2-48E4-910A-D84E48EA2C43}" destId="{34F81CD7-E899-45B4-9A42-689F58754E97}" srcOrd="4" destOrd="0" parTransId="{D0FF1F19-7389-46D9-84A9-18FA917D0BE3}" sibTransId="{1B63EA6A-DDCD-40D1-8037-5C88B98463B7}"/>
    <dgm:cxn modelId="{018700C4-5AB4-4E3A-8434-BFFC0AFD9DE3}" type="presOf" srcId="{F7E34E11-0698-4A87-ADB2-BF7A6F01CFF7}" destId="{395FABA9-72E8-4641-A1D1-4E1021E9FEC6}" srcOrd="0" destOrd="0" presId="urn:microsoft.com/office/officeart/2005/8/layout/vList5"/>
    <dgm:cxn modelId="{FED111B7-1A2B-453F-8EC8-F67107FDCD35}" type="presOf" srcId="{92FC2124-039B-48C1-B4F6-2FFF9D0B5FE9}" destId="{8E19CDD8-DD32-48E8-9549-EFBD08EBF997}" srcOrd="0" destOrd="0" presId="urn:microsoft.com/office/officeart/2005/8/layout/vList5"/>
    <dgm:cxn modelId="{0D8E9C20-FF42-45CD-B59C-6BA0718EB1F2}" srcId="{4463BAD9-63F2-48E4-910A-D84E48EA2C43}" destId="{F7E34E11-0698-4A87-ADB2-BF7A6F01CFF7}" srcOrd="5" destOrd="0" parTransId="{AE3F5DF7-7C3F-4D57-B757-A187E0CFC428}" sibTransId="{43BC5711-10D9-49D3-B7B0-4D9BBDD488D5}"/>
    <dgm:cxn modelId="{C0E39D01-485F-4647-A683-138AD39E3EDC}" type="presOf" srcId="{34F81CD7-E899-45B4-9A42-689F58754E97}" destId="{8655B09F-AB7D-4071-A2B6-E3FC67E24D98}" srcOrd="0" destOrd="0" presId="urn:microsoft.com/office/officeart/2005/8/layout/vList5"/>
    <dgm:cxn modelId="{FBFCE3EB-6751-47E2-B04F-372E71F5899F}" type="presOf" srcId="{4463BAD9-63F2-48E4-910A-D84E48EA2C43}" destId="{6226848B-B590-4706-8F44-54B9EA69AC0C}" srcOrd="0" destOrd="0" presId="urn:microsoft.com/office/officeart/2005/8/layout/vList5"/>
    <dgm:cxn modelId="{B80DECC3-AEF0-4264-AD9F-3A58C3B5E1A6}" type="presOf" srcId="{5D12DCE2-2337-4ACA-B8B2-A387978B9D08}" destId="{EB8CCB2A-3D7F-4FEA-9E3A-3ECFE812D25C}" srcOrd="0" destOrd="0" presId="urn:microsoft.com/office/officeart/2005/8/layout/vList5"/>
    <dgm:cxn modelId="{AA68282B-5450-4131-8FD0-CDE007B609DE}" srcId="{4463BAD9-63F2-48E4-910A-D84E48EA2C43}" destId="{583131F9-6C2C-42F9-A443-878CB168924F}" srcOrd="2" destOrd="0" parTransId="{49F391C4-5DBD-4C0D-9FE9-8E637C4FE283}" sibTransId="{66F96696-7D5F-411E-ACBE-AF1858177310}"/>
    <dgm:cxn modelId="{8AD28835-7C89-4A82-B95C-0FAF4AC515C3}" type="presOf" srcId="{583131F9-6C2C-42F9-A443-878CB168924F}" destId="{E14FDB29-3A10-45FD-945A-53094A3F8EEB}" srcOrd="0" destOrd="0" presId="urn:microsoft.com/office/officeart/2005/8/layout/vList5"/>
    <dgm:cxn modelId="{12557C84-7546-40D8-8719-51349CF93BB1}" srcId="{4463BAD9-63F2-48E4-910A-D84E48EA2C43}" destId="{92FC2124-039B-48C1-B4F6-2FFF9D0B5FE9}" srcOrd="0" destOrd="0" parTransId="{630171A5-8315-408F-BD19-94F4512A67BE}" sibTransId="{4967CD17-96A4-41CD-97EF-F4536CBEDB33}"/>
    <dgm:cxn modelId="{29F1B00F-E9E9-480F-A533-326EA970B0AD}" srcId="{4463BAD9-63F2-48E4-910A-D84E48EA2C43}" destId="{07D29C68-ADC2-4F2B-A3CA-E3282DF0C01D}" srcOrd="3" destOrd="0" parTransId="{B30383A5-565E-4760-9DF7-729C38AC70A9}" sibTransId="{CCF31266-E5A5-449F-A747-6290FE8B2A1F}"/>
    <dgm:cxn modelId="{EA5A8628-A3CE-4FBF-B9D9-EB715A590BFF}" type="presOf" srcId="{07D29C68-ADC2-4F2B-A3CA-E3282DF0C01D}" destId="{1F4C5C3B-77B7-4385-928C-375DFDE6BD49}" srcOrd="0" destOrd="0" presId="urn:microsoft.com/office/officeart/2005/8/layout/vList5"/>
    <dgm:cxn modelId="{517C70E7-55DF-4AE4-8081-E4F61EFC5736}" type="presParOf" srcId="{6226848B-B590-4706-8F44-54B9EA69AC0C}" destId="{76BDB041-E31C-4FC8-9A20-1B0596BC37DB}" srcOrd="0" destOrd="0" presId="urn:microsoft.com/office/officeart/2005/8/layout/vList5"/>
    <dgm:cxn modelId="{3AB42512-BD1D-4E4F-9557-82F23937FC8C}" type="presParOf" srcId="{76BDB041-E31C-4FC8-9A20-1B0596BC37DB}" destId="{8E19CDD8-DD32-48E8-9549-EFBD08EBF997}" srcOrd="0" destOrd="0" presId="urn:microsoft.com/office/officeart/2005/8/layout/vList5"/>
    <dgm:cxn modelId="{F327EBCE-2AFD-4901-AF50-B3F31F8B017A}" type="presParOf" srcId="{6226848B-B590-4706-8F44-54B9EA69AC0C}" destId="{19036171-4085-4E17-9A54-1DB82F71CDFF}" srcOrd="1" destOrd="0" presId="urn:microsoft.com/office/officeart/2005/8/layout/vList5"/>
    <dgm:cxn modelId="{BD1C350A-B303-47ED-9B18-909F563CB824}" type="presParOf" srcId="{6226848B-B590-4706-8F44-54B9EA69AC0C}" destId="{EA138DC7-5371-4A67-8012-A6C834C33EDC}" srcOrd="2" destOrd="0" presId="urn:microsoft.com/office/officeart/2005/8/layout/vList5"/>
    <dgm:cxn modelId="{0BDE1612-DF57-4219-BC84-F7E6E802ECDE}" type="presParOf" srcId="{EA138DC7-5371-4A67-8012-A6C834C33EDC}" destId="{EB8CCB2A-3D7F-4FEA-9E3A-3ECFE812D25C}" srcOrd="0" destOrd="0" presId="urn:microsoft.com/office/officeart/2005/8/layout/vList5"/>
    <dgm:cxn modelId="{6D967F55-08F2-4198-9C9F-5C1FB09D003D}" type="presParOf" srcId="{6226848B-B590-4706-8F44-54B9EA69AC0C}" destId="{7421ACC3-C822-4519-9228-7FE4F73DA124}" srcOrd="3" destOrd="0" presId="urn:microsoft.com/office/officeart/2005/8/layout/vList5"/>
    <dgm:cxn modelId="{FF7D935C-B659-4375-9825-2FA0A5805126}" type="presParOf" srcId="{6226848B-B590-4706-8F44-54B9EA69AC0C}" destId="{E5FCDE2B-D2A5-4239-8060-1A4EE07F7745}" srcOrd="4" destOrd="0" presId="urn:microsoft.com/office/officeart/2005/8/layout/vList5"/>
    <dgm:cxn modelId="{EB005244-BCCC-41BB-9F3C-DB735CB4DA01}" type="presParOf" srcId="{E5FCDE2B-D2A5-4239-8060-1A4EE07F7745}" destId="{E14FDB29-3A10-45FD-945A-53094A3F8EEB}" srcOrd="0" destOrd="0" presId="urn:microsoft.com/office/officeart/2005/8/layout/vList5"/>
    <dgm:cxn modelId="{DAC95585-F52B-497D-A80B-88987966A997}" type="presParOf" srcId="{6226848B-B590-4706-8F44-54B9EA69AC0C}" destId="{48309B7C-378C-435D-8332-390A58183F01}" srcOrd="5" destOrd="0" presId="urn:microsoft.com/office/officeart/2005/8/layout/vList5"/>
    <dgm:cxn modelId="{0250811B-7922-403F-A022-73AAB019FCB0}" type="presParOf" srcId="{6226848B-B590-4706-8F44-54B9EA69AC0C}" destId="{F325AB49-D7EA-468C-B8E9-58CACF8B1190}" srcOrd="6" destOrd="0" presId="urn:microsoft.com/office/officeart/2005/8/layout/vList5"/>
    <dgm:cxn modelId="{DDC5BF2A-31B3-46FD-91F8-3D23A42721AF}" type="presParOf" srcId="{F325AB49-D7EA-468C-B8E9-58CACF8B1190}" destId="{1F4C5C3B-77B7-4385-928C-375DFDE6BD49}" srcOrd="0" destOrd="0" presId="urn:microsoft.com/office/officeart/2005/8/layout/vList5"/>
    <dgm:cxn modelId="{20758957-E6B3-4C97-9B6D-CBDADB4F60BC}" type="presParOf" srcId="{6226848B-B590-4706-8F44-54B9EA69AC0C}" destId="{602CA0B7-D76D-4D1B-A38A-8430E89DF73F}" srcOrd="7" destOrd="0" presId="urn:microsoft.com/office/officeart/2005/8/layout/vList5"/>
    <dgm:cxn modelId="{656DC805-08E6-4206-824A-8B813976D4AE}" type="presParOf" srcId="{6226848B-B590-4706-8F44-54B9EA69AC0C}" destId="{685A293B-66ED-4997-9C66-B1C7329AF807}" srcOrd="8" destOrd="0" presId="urn:microsoft.com/office/officeart/2005/8/layout/vList5"/>
    <dgm:cxn modelId="{903C2155-2814-46D6-A8BD-66D319952C85}" type="presParOf" srcId="{685A293B-66ED-4997-9C66-B1C7329AF807}" destId="{8655B09F-AB7D-4071-A2B6-E3FC67E24D98}" srcOrd="0" destOrd="0" presId="urn:microsoft.com/office/officeart/2005/8/layout/vList5"/>
    <dgm:cxn modelId="{9B146B6A-DDDA-4D69-A988-FBC17B554EE7}" type="presParOf" srcId="{6226848B-B590-4706-8F44-54B9EA69AC0C}" destId="{150C8F8C-38D9-4F1D-86DB-1DDBE732F721}" srcOrd="9" destOrd="0" presId="urn:microsoft.com/office/officeart/2005/8/layout/vList5"/>
    <dgm:cxn modelId="{D790CFC0-8399-4744-A024-7B76CE7093D0}" type="presParOf" srcId="{6226848B-B590-4706-8F44-54B9EA69AC0C}" destId="{2B05F273-9000-431D-A627-2C2E56A691C2}" srcOrd="10" destOrd="0" presId="urn:microsoft.com/office/officeart/2005/8/layout/vList5"/>
    <dgm:cxn modelId="{FFC4873B-50AA-4EFB-B3CE-DF4EFC4054D9}" type="presParOf" srcId="{2B05F273-9000-431D-A627-2C2E56A691C2}" destId="{395FABA9-72E8-4641-A1D1-4E1021E9FEC6}" srcOrd="0" destOrd="0" presId="urn:microsoft.com/office/officeart/2005/8/layout/vList5"/>
    <dgm:cxn modelId="{C1F6513C-5F9B-4E88-A4C3-CC93821974DC}" type="presParOf" srcId="{6226848B-B590-4706-8F44-54B9EA69AC0C}" destId="{40BE5995-27AC-4E6B-A9F7-3EA89DBED5E4}" srcOrd="11" destOrd="0" presId="urn:microsoft.com/office/officeart/2005/8/layout/vList5"/>
    <dgm:cxn modelId="{2A55A067-B278-4698-AECA-A5D8C956C6EA}" type="presParOf" srcId="{6226848B-B590-4706-8F44-54B9EA69AC0C}" destId="{1DA515CE-26F4-4729-A94F-9A157E139025}" srcOrd="12" destOrd="0" presId="urn:microsoft.com/office/officeart/2005/8/layout/vList5"/>
    <dgm:cxn modelId="{C81C4375-0C66-4251-87AC-2EC858EC0870}" type="presParOf" srcId="{1DA515CE-26F4-4729-A94F-9A157E139025}" destId="{D05C1F17-A6D5-41EA-84E7-BA430F2D8C9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CC93A1-8895-4C09-A0C0-AB73A96C3D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61E2BCB-BE70-47E9-B7C8-A28CEC217569}">
      <dgm:prSet custT="1"/>
      <dgm:spPr>
        <a:solidFill>
          <a:schemeClr val="bg2">
            <a:lumMod val="95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Wired Equivalent Privacy (WEP) </a:t>
          </a:r>
        </a:p>
      </dgm:t>
    </dgm:pt>
    <dgm:pt modelId="{BF7E9549-11D1-4E01-9CC7-C8954BFE0992}" type="parTrans" cxnId="{14E2E89F-72CF-48E8-90D7-15E72CB82537}">
      <dgm:prSet/>
      <dgm:spPr/>
      <dgm:t>
        <a:bodyPr/>
        <a:lstStyle/>
        <a:p>
          <a:endParaRPr lang="en-US" sz="2200"/>
        </a:p>
      </dgm:t>
    </dgm:pt>
    <dgm:pt modelId="{C467C97E-9BA3-4E70-87A5-C57D3FD6FDA5}" type="sibTrans" cxnId="{14E2E89F-72CF-48E8-90D7-15E72CB82537}">
      <dgm:prSet/>
      <dgm:spPr/>
      <dgm:t>
        <a:bodyPr/>
        <a:lstStyle/>
        <a:p>
          <a:endParaRPr lang="en-US" sz="2200"/>
        </a:p>
      </dgm:t>
    </dgm:pt>
    <dgm:pt modelId="{69AD9FCA-54A5-4DA9-BD09-9C7F13DAAFAF}">
      <dgm:prSet custT="1"/>
      <dgm:spPr/>
      <dgm:t>
        <a:bodyPr/>
        <a:lstStyle/>
        <a:p>
          <a:r>
            <a:rPr lang="en-US" sz="2200" dirty="0">
              <a:solidFill>
                <a:srgbClr val="3C4743"/>
              </a:solidFill>
              <a:latin typeface="Arial" panose="020B0604020202020204" pitchFamily="34" charset="0"/>
              <a:cs typeface="Arial" panose="020B0604020202020204" pitchFamily="34" charset="0"/>
            </a:rPr>
            <a:t>Uses the stream cipher RC4 to secure the data and aCRC-32 checksum for error checking</a:t>
          </a:r>
        </a:p>
      </dgm:t>
    </dgm:pt>
    <dgm:pt modelId="{96604258-1D4F-4C7F-8924-E75AA63F24D5}" type="parTrans" cxnId="{7B931FEB-A184-45F6-8521-003DEF0078E5}">
      <dgm:prSet/>
      <dgm:spPr/>
      <dgm:t>
        <a:bodyPr/>
        <a:lstStyle/>
        <a:p>
          <a:endParaRPr lang="en-US" sz="2200"/>
        </a:p>
      </dgm:t>
    </dgm:pt>
    <dgm:pt modelId="{BF70CB4A-F319-46A0-8382-E4E02755CADE}" type="sibTrans" cxnId="{7B931FEB-A184-45F6-8521-003DEF0078E5}">
      <dgm:prSet/>
      <dgm:spPr/>
      <dgm:t>
        <a:bodyPr/>
        <a:lstStyle/>
        <a:p>
          <a:endParaRPr lang="en-US" sz="2200"/>
        </a:p>
      </dgm:t>
    </dgm:pt>
    <dgm:pt modelId="{26BAD8F6-9AAC-4E6F-9604-143EEF03B47F}">
      <dgm:prSet custT="1"/>
      <dgm:spPr/>
      <dgm:t>
        <a:bodyPr/>
        <a:lstStyle/>
        <a:p>
          <a:r>
            <a:rPr lang="en-US" sz="2200" dirty="0">
              <a:solidFill>
                <a:srgbClr val="3C4743"/>
              </a:solidFill>
              <a:latin typeface="Arial" panose="020B0604020202020204" pitchFamily="34" charset="0"/>
              <a:cs typeface="Arial" panose="020B0604020202020204" pitchFamily="34" charset="0"/>
            </a:rPr>
            <a:t>Standard WEP uses a 40-bit key (known as WEP-40) with a 24-bit initialization vector, to effectively form 64-bit encryption</a:t>
          </a:r>
        </a:p>
      </dgm:t>
    </dgm:pt>
    <dgm:pt modelId="{D1074B03-292D-45C9-BA3E-145145C51DDF}" type="parTrans" cxnId="{1CED13E5-748F-43E2-8541-9B860068B003}">
      <dgm:prSet/>
      <dgm:spPr/>
      <dgm:t>
        <a:bodyPr/>
        <a:lstStyle/>
        <a:p>
          <a:endParaRPr lang="en-US" sz="2200"/>
        </a:p>
      </dgm:t>
    </dgm:pt>
    <dgm:pt modelId="{450C3F8B-ECB9-4F2A-8E7D-26CDAAF5BCBE}" type="sibTrans" cxnId="{1CED13E5-748F-43E2-8541-9B860068B003}">
      <dgm:prSet/>
      <dgm:spPr/>
      <dgm:t>
        <a:bodyPr/>
        <a:lstStyle/>
        <a:p>
          <a:endParaRPr lang="en-US" sz="2200"/>
        </a:p>
      </dgm:t>
    </dgm:pt>
    <dgm:pt modelId="{9668CCF6-92A6-41AD-AD2E-700AF719434F}">
      <dgm:prSet custT="1"/>
      <dgm:spPr/>
      <dgm:t>
        <a:bodyPr/>
        <a:lstStyle/>
        <a:p>
          <a:r>
            <a:rPr lang="en-US" sz="2200" dirty="0">
              <a:solidFill>
                <a:srgbClr val="3C4743"/>
              </a:solidFill>
              <a:latin typeface="Arial" panose="020B0604020202020204" pitchFamily="34" charset="0"/>
              <a:cs typeface="Arial" panose="020B0604020202020204" pitchFamily="34" charset="0"/>
            </a:rPr>
            <a:t>128-bit WEP uses a 104-bit key with a 24-bit IV</a:t>
          </a:r>
        </a:p>
      </dgm:t>
    </dgm:pt>
    <dgm:pt modelId="{B8E0E343-3187-4998-A84A-C21FC4249641}" type="parTrans" cxnId="{1E27AB27-6C2E-4189-916C-F73DB45D26A2}">
      <dgm:prSet/>
      <dgm:spPr/>
      <dgm:t>
        <a:bodyPr/>
        <a:lstStyle/>
        <a:p>
          <a:endParaRPr lang="en-US" sz="2200"/>
        </a:p>
      </dgm:t>
    </dgm:pt>
    <dgm:pt modelId="{7CACF535-EF7B-4599-BC8B-57FFCA7C0C27}" type="sibTrans" cxnId="{1E27AB27-6C2E-4189-916C-F73DB45D26A2}">
      <dgm:prSet/>
      <dgm:spPr/>
      <dgm:t>
        <a:bodyPr/>
        <a:lstStyle/>
        <a:p>
          <a:endParaRPr lang="en-US" sz="2200"/>
        </a:p>
      </dgm:t>
    </dgm:pt>
    <dgm:pt modelId="{3EAE6864-3689-4756-9BF3-CCF6D1B6BF3B}">
      <dgm:prSet custT="1"/>
      <dgm:spPr/>
      <dgm:t>
        <a:bodyPr/>
        <a:lstStyle/>
        <a:p>
          <a:r>
            <a:rPr lang="en-US" sz="2200" dirty="0">
              <a:solidFill>
                <a:srgbClr val="3C4743"/>
              </a:solidFill>
              <a:latin typeface="Arial" panose="020B0604020202020204" pitchFamily="34" charset="0"/>
              <a:cs typeface="Arial" panose="020B0604020202020204" pitchFamily="34" charset="0"/>
            </a:rPr>
            <a:t>No longer recommended for use</a:t>
          </a:r>
        </a:p>
      </dgm:t>
    </dgm:pt>
    <dgm:pt modelId="{D9982FEF-ECF3-4908-8981-440BD1E39D9D}" type="parTrans" cxnId="{1C713446-42ED-45F5-AD07-1D704C545112}">
      <dgm:prSet/>
      <dgm:spPr/>
      <dgm:t>
        <a:bodyPr/>
        <a:lstStyle/>
        <a:p>
          <a:endParaRPr lang="en-US"/>
        </a:p>
      </dgm:t>
    </dgm:pt>
    <dgm:pt modelId="{48339844-A8C6-492C-AD8C-98E7E61B9087}" type="sibTrans" cxnId="{1C713446-42ED-45F5-AD07-1D704C545112}">
      <dgm:prSet/>
      <dgm:spPr/>
      <dgm:t>
        <a:bodyPr/>
        <a:lstStyle/>
        <a:p>
          <a:endParaRPr lang="en-US"/>
        </a:p>
      </dgm:t>
    </dgm:pt>
    <dgm:pt modelId="{F3F3F3EF-E456-4560-8CA5-D64F18CC91F5}" type="pres">
      <dgm:prSet presAssocID="{96CC93A1-8895-4C09-A0C0-AB73A96C3D2E}" presName="linear" presStyleCnt="0">
        <dgm:presLayoutVars>
          <dgm:animLvl val="lvl"/>
          <dgm:resizeHandles val="exact"/>
        </dgm:presLayoutVars>
      </dgm:prSet>
      <dgm:spPr/>
      <dgm:t>
        <a:bodyPr/>
        <a:lstStyle/>
        <a:p>
          <a:endParaRPr lang="en-US"/>
        </a:p>
      </dgm:t>
    </dgm:pt>
    <dgm:pt modelId="{7232BBB1-B644-4657-A92D-BF5483661992}" type="pres">
      <dgm:prSet presAssocID="{D61E2BCB-BE70-47E9-B7C8-A28CEC217569}" presName="parentText" presStyleLbl="node1" presStyleIdx="0" presStyleCnt="1">
        <dgm:presLayoutVars>
          <dgm:chMax val="0"/>
          <dgm:bulletEnabled val="1"/>
        </dgm:presLayoutVars>
      </dgm:prSet>
      <dgm:spPr/>
      <dgm:t>
        <a:bodyPr/>
        <a:lstStyle/>
        <a:p>
          <a:endParaRPr lang="en-US"/>
        </a:p>
      </dgm:t>
    </dgm:pt>
    <dgm:pt modelId="{AF3B14CF-303B-4D60-97D1-0A852B824AAB}" type="pres">
      <dgm:prSet presAssocID="{D61E2BCB-BE70-47E9-B7C8-A28CEC217569}" presName="childText" presStyleLbl="revTx" presStyleIdx="0" presStyleCnt="1">
        <dgm:presLayoutVars>
          <dgm:bulletEnabled val="1"/>
        </dgm:presLayoutVars>
      </dgm:prSet>
      <dgm:spPr/>
      <dgm:t>
        <a:bodyPr/>
        <a:lstStyle/>
        <a:p>
          <a:endParaRPr lang="en-US"/>
        </a:p>
      </dgm:t>
    </dgm:pt>
  </dgm:ptLst>
  <dgm:cxnLst>
    <dgm:cxn modelId="{E5B05B1F-4981-44B8-9A54-9F8DCD8ABAC4}" type="presOf" srcId="{69AD9FCA-54A5-4DA9-BD09-9C7F13DAAFAF}" destId="{AF3B14CF-303B-4D60-97D1-0A852B824AAB}" srcOrd="0" destOrd="0" presId="urn:microsoft.com/office/officeart/2005/8/layout/vList2"/>
    <dgm:cxn modelId="{14E2E89F-72CF-48E8-90D7-15E72CB82537}" srcId="{96CC93A1-8895-4C09-A0C0-AB73A96C3D2E}" destId="{D61E2BCB-BE70-47E9-B7C8-A28CEC217569}" srcOrd="0" destOrd="0" parTransId="{BF7E9549-11D1-4E01-9CC7-C8954BFE0992}" sibTransId="{C467C97E-9BA3-4E70-87A5-C57D3FD6FDA5}"/>
    <dgm:cxn modelId="{3CC59AF6-2D57-4154-A9F6-B91885885C90}" type="presOf" srcId="{3EAE6864-3689-4756-9BF3-CCF6D1B6BF3B}" destId="{AF3B14CF-303B-4D60-97D1-0A852B824AAB}" srcOrd="0" destOrd="3" presId="urn:microsoft.com/office/officeart/2005/8/layout/vList2"/>
    <dgm:cxn modelId="{1C713446-42ED-45F5-AD07-1D704C545112}" srcId="{D61E2BCB-BE70-47E9-B7C8-A28CEC217569}" destId="{3EAE6864-3689-4756-9BF3-CCF6D1B6BF3B}" srcOrd="3" destOrd="0" parTransId="{D9982FEF-ECF3-4908-8981-440BD1E39D9D}" sibTransId="{48339844-A8C6-492C-AD8C-98E7E61B9087}"/>
    <dgm:cxn modelId="{973A71DA-0BD9-4B97-97D4-8F1A2C34B71A}" type="presOf" srcId="{D61E2BCB-BE70-47E9-B7C8-A28CEC217569}" destId="{7232BBB1-B644-4657-A92D-BF5483661992}" srcOrd="0" destOrd="0" presId="urn:microsoft.com/office/officeart/2005/8/layout/vList2"/>
    <dgm:cxn modelId="{1E27AB27-6C2E-4189-916C-F73DB45D26A2}" srcId="{D61E2BCB-BE70-47E9-B7C8-A28CEC217569}" destId="{9668CCF6-92A6-41AD-AD2E-700AF719434F}" srcOrd="2" destOrd="0" parTransId="{B8E0E343-3187-4998-A84A-C21FC4249641}" sibTransId="{7CACF535-EF7B-4599-BC8B-57FFCA7C0C27}"/>
    <dgm:cxn modelId="{1CED13E5-748F-43E2-8541-9B860068B003}" srcId="{D61E2BCB-BE70-47E9-B7C8-A28CEC217569}" destId="{26BAD8F6-9AAC-4E6F-9604-143EEF03B47F}" srcOrd="1" destOrd="0" parTransId="{D1074B03-292D-45C9-BA3E-145145C51DDF}" sibTransId="{450C3F8B-ECB9-4F2A-8E7D-26CDAAF5BCBE}"/>
    <dgm:cxn modelId="{7B931FEB-A184-45F6-8521-003DEF0078E5}" srcId="{D61E2BCB-BE70-47E9-B7C8-A28CEC217569}" destId="{69AD9FCA-54A5-4DA9-BD09-9C7F13DAAFAF}" srcOrd="0" destOrd="0" parTransId="{96604258-1D4F-4C7F-8924-E75AA63F24D5}" sibTransId="{BF70CB4A-F319-46A0-8382-E4E02755CADE}"/>
    <dgm:cxn modelId="{ADA3AEA4-EF08-4964-AD25-E253D230035F}" type="presOf" srcId="{26BAD8F6-9AAC-4E6F-9604-143EEF03B47F}" destId="{AF3B14CF-303B-4D60-97D1-0A852B824AAB}" srcOrd="0" destOrd="1" presId="urn:microsoft.com/office/officeart/2005/8/layout/vList2"/>
    <dgm:cxn modelId="{C840179E-AE20-40CB-AAAA-FCDD3DC7F4D9}" type="presOf" srcId="{9668CCF6-92A6-41AD-AD2E-700AF719434F}" destId="{AF3B14CF-303B-4D60-97D1-0A852B824AAB}" srcOrd="0" destOrd="2" presId="urn:microsoft.com/office/officeart/2005/8/layout/vList2"/>
    <dgm:cxn modelId="{DF69557C-184B-43D4-BA9B-7108C57EB77F}" type="presOf" srcId="{96CC93A1-8895-4C09-A0C0-AB73A96C3D2E}" destId="{F3F3F3EF-E456-4560-8CA5-D64F18CC91F5}" srcOrd="0" destOrd="0" presId="urn:microsoft.com/office/officeart/2005/8/layout/vList2"/>
    <dgm:cxn modelId="{3F693362-CEF4-4DEE-AADA-4C5617662BD3}" type="presParOf" srcId="{F3F3F3EF-E456-4560-8CA5-D64F18CC91F5}" destId="{7232BBB1-B644-4657-A92D-BF5483661992}" srcOrd="0" destOrd="0" presId="urn:microsoft.com/office/officeart/2005/8/layout/vList2"/>
    <dgm:cxn modelId="{5C7CB729-D6B4-4687-AB57-5BA01A5ED9CB}" type="presParOf" srcId="{F3F3F3EF-E456-4560-8CA5-D64F18CC91F5}" destId="{AF3B14CF-303B-4D60-97D1-0A852B824AA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CC93A1-8895-4C09-A0C0-AB73A96C3D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67A20A-5258-4261-B822-9C13A8EB50B8}">
      <dgm:prSet custT="1"/>
      <dgm:spPr>
        <a:solidFill>
          <a:schemeClr val="bg2">
            <a:lumMod val="95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Wi-Fi Protected Access (WPA) </a:t>
          </a:r>
        </a:p>
      </dgm:t>
    </dgm:pt>
    <dgm:pt modelId="{21B89306-045A-437B-8560-158357F59F27}" type="parTrans" cxnId="{54169E67-77DA-48FC-AB40-433ADB6E286B}">
      <dgm:prSet/>
      <dgm:spPr/>
      <dgm:t>
        <a:bodyPr/>
        <a:lstStyle/>
        <a:p>
          <a:endParaRPr lang="en-US" sz="2200"/>
        </a:p>
      </dgm:t>
    </dgm:pt>
    <dgm:pt modelId="{1D58AAF3-20D9-4A59-AAA6-1CE7A96861C5}" type="sibTrans" cxnId="{54169E67-77DA-48FC-AB40-433ADB6E286B}">
      <dgm:prSet/>
      <dgm:spPr/>
      <dgm:t>
        <a:bodyPr/>
        <a:lstStyle/>
        <a:p>
          <a:endParaRPr lang="en-US" sz="2200"/>
        </a:p>
      </dgm:t>
    </dgm:pt>
    <dgm:pt modelId="{287B5E37-B096-429E-93F3-11D436CD0A84}">
      <dgm:prSet custT="1"/>
      <dgm:spPr/>
      <dgm:t>
        <a:bodyPr/>
        <a:lstStyle/>
        <a:p>
          <a:r>
            <a:rPr lang="en-US" sz="2200" dirty="0">
              <a:solidFill>
                <a:srgbClr val="3C4743"/>
              </a:solidFill>
              <a:latin typeface="Arial" panose="020B0604020202020204" pitchFamily="34" charset="0"/>
              <a:cs typeface="Arial" panose="020B0604020202020204" pitchFamily="34" charset="0"/>
            </a:rPr>
            <a:t>Uses Temporal Key Integrity Protocol (TKIP), a 128-bit per-packet key, that dynamically generates a new key for each packet</a:t>
          </a:r>
        </a:p>
      </dgm:t>
    </dgm:pt>
    <dgm:pt modelId="{AAF69B7E-6D2F-4B5E-8936-4FFCE41E2A54}" type="parTrans" cxnId="{77AAEC74-1061-4515-83EB-1BBF4F88AF85}">
      <dgm:prSet/>
      <dgm:spPr/>
      <dgm:t>
        <a:bodyPr/>
        <a:lstStyle/>
        <a:p>
          <a:endParaRPr lang="en-US" sz="2200"/>
        </a:p>
      </dgm:t>
    </dgm:pt>
    <dgm:pt modelId="{C1548CB4-5C75-4C32-AC4A-AF4AD124D777}" type="sibTrans" cxnId="{77AAEC74-1061-4515-83EB-1BBF4F88AF85}">
      <dgm:prSet/>
      <dgm:spPr/>
      <dgm:t>
        <a:bodyPr/>
        <a:lstStyle/>
        <a:p>
          <a:endParaRPr lang="en-US" sz="2200"/>
        </a:p>
      </dgm:t>
    </dgm:pt>
    <dgm:pt modelId="{266BDA47-7244-4559-A2E6-B1C0CE22A052}">
      <dgm:prSet custT="1"/>
      <dgm:spPr/>
      <dgm:t>
        <a:bodyPr/>
        <a:lstStyle/>
        <a:p>
          <a:r>
            <a:rPr lang="en-US" sz="2200" dirty="0">
              <a:solidFill>
                <a:srgbClr val="3C4743"/>
              </a:solidFill>
              <a:latin typeface="Arial" panose="020B0604020202020204" pitchFamily="34" charset="0"/>
              <a:cs typeface="Arial" panose="020B0604020202020204" pitchFamily="34" charset="0"/>
            </a:rPr>
            <a:t>WPA2 is based on the IEEE 802.11i standard</a:t>
          </a:r>
        </a:p>
      </dgm:t>
    </dgm:pt>
    <dgm:pt modelId="{CA547038-3E5D-4D25-AEE9-83F9F6A60757}" type="parTrans" cxnId="{DCA3ACDD-8794-4663-9D2F-72F07F3165BD}">
      <dgm:prSet/>
      <dgm:spPr/>
      <dgm:t>
        <a:bodyPr/>
        <a:lstStyle/>
        <a:p>
          <a:endParaRPr lang="en-US" sz="2200"/>
        </a:p>
      </dgm:t>
    </dgm:pt>
    <dgm:pt modelId="{C757D2E0-DE21-4524-9B22-D1DB80096E51}" type="sibTrans" cxnId="{DCA3ACDD-8794-4663-9D2F-72F07F3165BD}">
      <dgm:prSet/>
      <dgm:spPr/>
      <dgm:t>
        <a:bodyPr/>
        <a:lstStyle/>
        <a:p>
          <a:endParaRPr lang="en-US" sz="2200"/>
        </a:p>
      </dgm:t>
    </dgm:pt>
    <dgm:pt modelId="{8D669283-25EA-49E0-A7D7-F93A95C40667}">
      <dgm:prSet custT="1"/>
      <dgm:spPr/>
      <dgm:t>
        <a:bodyPr/>
        <a:lstStyle/>
        <a:p>
          <a:r>
            <a:rPr lang="en-US" sz="2200" dirty="0">
              <a:solidFill>
                <a:srgbClr val="3C4743"/>
              </a:solidFill>
              <a:latin typeface="Arial" panose="020B0604020202020204" pitchFamily="34" charset="0"/>
              <a:cs typeface="Arial" panose="020B0604020202020204" pitchFamily="34" charset="0"/>
            </a:rPr>
            <a:t>WPA3 requires attackers to interact with your Wi-Fi for every password guess they make, making it much harder and time-consuming to crack</a:t>
          </a:r>
        </a:p>
      </dgm:t>
    </dgm:pt>
    <dgm:pt modelId="{4AF825CB-8D44-48D8-9D77-578284DC6717}" type="parTrans" cxnId="{A3A7EFB2-1550-43F0-A48E-2DA6E5E02767}">
      <dgm:prSet/>
      <dgm:spPr/>
      <dgm:t>
        <a:bodyPr/>
        <a:lstStyle/>
        <a:p>
          <a:endParaRPr lang="en-US" sz="2200"/>
        </a:p>
      </dgm:t>
    </dgm:pt>
    <dgm:pt modelId="{6EF69723-0130-4975-BDA3-7959874B5EA9}" type="sibTrans" cxnId="{A3A7EFB2-1550-43F0-A48E-2DA6E5E02767}">
      <dgm:prSet/>
      <dgm:spPr/>
      <dgm:t>
        <a:bodyPr/>
        <a:lstStyle/>
        <a:p>
          <a:endParaRPr lang="en-US" sz="2200"/>
        </a:p>
      </dgm:t>
    </dgm:pt>
    <dgm:pt modelId="{A382C736-5B64-40EA-AFAF-4D54B20B451D}">
      <dgm:prSet custT="1"/>
      <dgm:spPr/>
      <dgm:t>
        <a:bodyPr/>
        <a:lstStyle/>
        <a:p>
          <a:r>
            <a:rPr lang="en-US" sz="2200" dirty="0">
              <a:solidFill>
                <a:srgbClr val="3C4743"/>
              </a:solidFill>
              <a:latin typeface="Arial" panose="020B0604020202020204" pitchFamily="34" charset="0"/>
              <a:cs typeface="Arial" panose="020B0604020202020204" pitchFamily="34" charset="0"/>
            </a:rPr>
            <a:t>“Wi-Fi Easy Connect” enables you to connect a device by merely scanning a QR code on your phone</a:t>
          </a:r>
        </a:p>
      </dgm:t>
    </dgm:pt>
    <dgm:pt modelId="{E9973994-444A-4123-BA55-A9ABE9504F19}" type="parTrans" cxnId="{D208881F-43A6-44D5-9334-705719C53050}">
      <dgm:prSet/>
      <dgm:spPr/>
      <dgm:t>
        <a:bodyPr/>
        <a:lstStyle/>
        <a:p>
          <a:endParaRPr lang="en-US" sz="2200"/>
        </a:p>
      </dgm:t>
    </dgm:pt>
    <dgm:pt modelId="{0EE7228B-68B2-41EA-AF4C-A330AC8833AE}" type="sibTrans" cxnId="{D208881F-43A6-44D5-9334-705719C53050}">
      <dgm:prSet/>
      <dgm:spPr/>
      <dgm:t>
        <a:bodyPr/>
        <a:lstStyle/>
        <a:p>
          <a:endParaRPr lang="en-US" sz="2200"/>
        </a:p>
      </dgm:t>
    </dgm:pt>
    <dgm:pt modelId="{DEAD8439-C285-470F-B2A5-00EF5123ED03}">
      <dgm:prSet custT="1"/>
      <dgm:spPr/>
      <dgm:t>
        <a:bodyPr/>
        <a:lstStyle/>
        <a:p>
          <a:r>
            <a:rPr lang="en-US" sz="2200" dirty="0">
              <a:solidFill>
                <a:srgbClr val="3C4743"/>
              </a:solidFill>
              <a:latin typeface="Arial" panose="020B0604020202020204" pitchFamily="34" charset="0"/>
              <a:cs typeface="Arial" panose="020B0604020202020204" pitchFamily="34" charset="0"/>
            </a:rPr>
            <a:t>With WPA3, even open networks will encrypt your individual traffic</a:t>
          </a:r>
        </a:p>
      </dgm:t>
    </dgm:pt>
    <dgm:pt modelId="{4F067516-7B3C-430B-AD26-9926B88375C5}" type="parTrans" cxnId="{BDF39587-87EB-4227-B7F9-EA04236A64D0}">
      <dgm:prSet/>
      <dgm:spPr/>
      <dgm:t>
        <a:bodyPr/>
        <a:lstStyle/>
        <a:p>
          <a:endParaRPr lang="en-US" sz="2200"/>
        </a:p>
      </dgm:t>
    </dgm:pt>
    <dgm:pt modelId="{19B0B154-19AF-401B-81BA-99D929272EC1}" type="sibTrans" cxnId="{BDF39587-87EB-4227-B7F9-EA04236A64D0}">
      <dgm:prSet/>
      <dgm:spPr/>
      <dgm:t>
        <a:bodyPr/>
        <a:lstStyle/>
        <a:p>
          <a:endParaRPr lang="en-US" sz="2200"/>
        </a:p>
      </dgm:t>
    </dgm:pt>
    <dgm:pt modelId="{F3F3F3EF-E456-4560-8CA5-D64F18CC91F5}" type="pres">
      <dgm:prSet presAssocID="{96CC93A1-8895-4C09-A0C0-AB73A96C3D2E}" presName="linear" presStyleCnt="0">
        <dgm:presLayoutVars>
          <dgm:animLvl val="lvl"/>
          <dgm:resizeHandles val="exact"/>
        </dgm:presLayoutVars>
      </dgm:prSet>
      <dgm:spPr/>
      <dgm:t>
        <a:bodyPr/>
        <a:lstStyle/>
        <a:p>
          <a:endParaRPr lang="en-US"/>
        </a:p>
      </dgm:t>
    </dgm:pt>
    <dgm:pt modelId="{BE10EBAF-97A3-454C-B56F-657F611DE03B}" type="pres">
      <dgm:prSet presAssocID="{5B67A20A-5258-4261-B822-9C13A8EB50B8}" presName="parentText" presStyleLbl="node1" presStyleIdx="0" presStyleCnt="1">
        <dgm:presLayoutVars>
          <dgm:chMax val="0"/>
          <dgm:bulletEnabled val="1"/>
        </dgm:presLayoutVars>
      </dgm:prSet>
      <dgm:spPr/>
      <dgm:t>
        <a:bodyPr/>
        <a:lstStyle/>
        <a:p>
          <a:endParaRPr lang="en-US"/>
        </a:p>
      </dgm:t>
    </dgm:pt>
    <dgm:pt modelId="{AAC034EB-2DB5-4AA1-8AED-FF94D1AF8455}" type="pres">
      <dgm:prSet presAssocID="{5B67A20A-5258-4261-B822-9C13A8EB50B8}" presName="childText" presStyleLbl="revTx" presStyleIdx="0" presStyleCnt="1">
        <dgm:presLayoutVars>
          <dgm:bulletEnabled val="1"/>
        </dgm:presLayoutVars>
      </dgm:prSet>
      <dgm:spPr/>
      <dgm:t>
        <a:bodyPr/>
        <a:lstStyle/>
        <a:p>
          <a:endParaRPr lang="en-US"/>
        </a:p>
      </dgm:t>
    </dgm:pt>
  </dgm:ptLst>
  <dgm:cxnLst>
    <dgm:cxn modelId="{54169E67-77DA-48FC-AB40-433ADB6E286B}" srcId="{96CC93A1-8895-4C09-A0C0-AB73A96C3D2E}" destId="{5B67A20A-5258-4261-B822-9C13A8EB50B8}" srcOrd="0" destOrd="0" parTransId="{21B89306-045A-437B-8560-158357F59F27}" sibTransId="{1D58AAF3-20D9-4A59-AAA6-1CE7A96861C5}"/>
    <dgm:cxn modelId="{DCA3ACDD-8794-4663-9D2F-72F07F3165BD}" srcId="{5B67A20A-5258-4261-B822-9C13A8EB50B8}" destId="{266BDA47-7244-4559-A2E6-B1C0CE22A052}" srcOrd="1" destOrd="0" parTransId="{CA547038-3E5D-4D25-AEE9-83F9F6A60757}" sibTransId="{C757D2E0-DE21-4524-9B22-D1DB80096E51}"/>
    <dgm:cxn modelId="{173A337A-EBBA-4319-8609-1B5EF4144599}" type="presOf" srcId="{A382C736-5B64-40EA-AFAF-4D54B20B451D}" destId="{AAC034EB-2DB5-4AA1-8AED-FF94D1AF8455}" srcOrd="0" destOrd="3" presId="urn:microsoft.com/office/officeart/2005/8/layout/vList2"/>
    <dgm:cxn modelId="{A3A7EFB2-1550-43F0-A48E-2DA6E5E02767}" srcId="{5B67A20A-5258-4261-B822-9C13A8EB50B8}" destId="{8D669283-25EA-49E0-A7D7-F93A95C40667}" srcOrd="2" destOrd="0" parTransId="{4AF825CB-8D44-48D8-9D77-578284DC6717}" sibTransId="{6EF69723-0130-4975-BDA3-7959874B5EA9}"/>
    <dgm:cxn modelId="{E7C5E9F3-5F28-40B7-A075-BCAB92EF632D}" type="presOf" srcId="{8D669283-25EA-49E0-A7D7-F93A95C40667}" destId="{AAC034EB-2DB5-4AA1-8AED-FF94D1AF8455}" srcOrd="0" destOrd="2" presId="urn:microsoft.com/office/officeart/2005/8/layout/vList2"/>
    <dgm:cxn modelId="{D208881F-43A6-44D5-9334-705719C53050}" srcId="{8D669283-25EA-49E0-A7D7-F93A95C40667}" destId="{A382C736-5B64-40EA-AFAF-4D54B20B451D}" srcOrd="0" destOrd="0" parTransId="{E9973994-444A-4123-BA55-A9ABE9504F19}" sibTransId="{0EE7228B-68B2-41EA-AF4C-A330AC8833AE}"/>
    <dgm:cxn modelId="{BDCB27C4-FDBA-49C9-9106-193138DAA097}" type="presOf" srcId="{266BDA47-7244-4559-A2E6-B1C0CE22A052}" destId="{AAC034EB-2DB5-4AA1-8AED-FF94D1AF8455}" srcOrd="0" destOrd="1" presId="urn:microsoft.com/office/officeart/2005/8/layout/vList2"/>
    <dgm:cxn modelId="{0D3569B1-3317-4579-93D5-99E796AF6F24}" type="presOf" srcId="{287B5E37-B096-429E-93F3-11D436CD0A84}" destId="{AAC034EB-2DB5-4AA1-8AED-FF94D1AF8455}" srcOrd="0" destOrd="0" presId="urn:microsoft.com/office/officeart/2005/8/layout/vList2"/>
    <dgm:cxn modelId="{18F2DACD-8A13-4810-9EE8-994C50374558}" type="presOf" srcId="{DEAD8439-C285-470F-B2A5-00EF5123ED03}" destId="{AAC034EB-2DB5-4AA1-8AED-FF94D1AF8455}" srcOrd="0" destOrd="4" presId="urn:microsoft.com/office/officeart/2005/8/layout/vList2"/>
    <dgm:cxn modelId="{C968C62F-1915-4C61-9F97-5714F31C0A39}" type="presOf" srcId="{5B67A20A-5258-4261-B822-9C13A8EB50B8}" destId="{BE10EBAF-97A3-454C-B56F-657F611DE03B}" srcOrd="0" destOrd="0" presId="urn:microsoft.com/office/officeart/2005/8/layout/vList2"/>
    <dgm:cxn modelId="{BDF39587-87EB-4227-B7F9-EA04236A64D0}" srcId="{8D669283-25EA-49E0-A7D7-F93A95C40667}" destId="{DEAD8439-C285-470F-B2A5-00EF5123ED03}" srcOrd="1" destOrd="0" parTransId="{4F067516-7B3C-430B-AD26-9926B88375C5}" sibTransId="{19B0B154-19AF-401B-81BA-99D929272EC1}"/>
    <dgm:cxn modelId="{77AAEC74-1061-4515-83EB-1BBF4F88AF85}" srcId="{5B67A20A-5258-4261-B822-9C13A8EB50B8}" destId="{287B5E37-B096-429E-93F3-11D436CD0A84}" srcOrd="0" destOrd="0" parTransId="{AAF69B7E-6D2F-4B5E-8936-4FFCE41E2A54}" sibTransId="{C1548CB4-5C75-4C32-AC4A-AF4AD124D777}"/>
    <dgm:cxn modelId="{DF69557C-184B-43D4-BA9B-7108C57EB77F}" type="presOf" srcId="{96CC93A1-8895-4C09-A0C0-AB73A96C3D2E}" destId="{F3F3F3EF-E456-4560-8CA5-D64F18CC91F5}" srcOrd="0" destOrd="0" presId="urn:microsoft.com/office/officeart/2005/8/layout/vList2"/>
    <dgm:cxn modelId="{EEB24340-8B4D-408B-8853-FF9DD4F4F370}" type="presParOf" srcId="{F3F3F3EF-E456-4560-8CA5-D64F18CC91F5}" destId="{BE10EBAF-97A3-454C-B56F-657F611DE03B}" srcOrd="0" destOrd="0" presId="urn:microsoft.com/office/officeart/2005/8/layout/vList2"/>
    <dgm:cxn modelId="{A7D62E9C-D62C-4DDA-8659-F4B50EC84B78}" type="presParOf" srcId="{F3F3F3EF-E456-4560-8CA5-D64F18CC91F5}" destId="{AAC034EB-2DB5-4AA1-8AED-FF94D1AF845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EDA3D5-8F2F-4CA7-A7D8-43E5511DBB2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9AA1A0E-C1EB-4A7B-BF66-64EDA8EF3EB7}">
      <dgm:prSet/>
      <dgm:spPr>
        <a:solidFill>
          <a:schemeClr val="accent3">
            <a:lumMod val="40000"/>
            <a:lumOff val="6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ANT+</a:t>
          </a:r>
        </a:p>
      </dgm:t>
    </dgm:pt>
    <dgm:pt modelId="{D078FFC1-FACE-47D4-9991-F522DB694919}" type="parTrans" cxnId="{D302FDFE-D42E-4B1D-8DEB-5BBD34332B5F}">
      <dgm:prSet/>
      <dgm:spPr/>
      <dgm:t>
        <a:bodyPr/>
        <a:lstStyle/>
        <a:p>
          <a:endParaRPr lang="en-US"/>
        </a:p>
      </dgm:t>
    </dgm:pt>
    <dgm:pt modelId="{87321D31-079D-496F-B202-D06BA081501D}" type="sibTrans" cxnId="{D302FDFE-D42E-4B1D-8DEB-5BBD34332B5F}">
      <dgm:prSet/>
      <dgm:spPr/>
      <dgm:t>
        <a:bodyPr/>
        <a:lstStyle/>
        <a:p>
          <a:endParaRPr lang="en-US"/>
        </a:p>
      </dgm:t>
    </dgm:pt>
    <dgm:pt modelId="{FF87A6EE-A9F9-47A8-8AFD-F8520F034D32}">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Often used with sensor data such as that obtained with biosensors or exercise applications</a:t>
          </a:r>
        </a:p>
      </dgm:t>
    </dgm:pt>
    <dgm:pt modelId="{8F0B7D20-DC27-40EF-B53E-71096DDCA16D}" type="parTrans" cxnId="{19908378-F741-4847-ABE9-66016EFD643A}">
      <dgm:prSet/>
      <dgm:spPr/>
      <dgm:t>
        <a:bodyPr/>
        <a:lstStyle/>
        <a:p>
          <a:endParaRPr lang="en-US"/>
        </a:p>
      </dgm:t>
    </dgm:pt>
    <dgm:pt modelId="{D5F2DD89-CD62-43E4-B634-574528775568}" type="sibTrans" cxnId="{19908378-F741-4847-ABE9-66016EFD643A}">
      <dgm:prSet/>
      <dgm:spPr/>
      <dgm:t>
        <a:bodyPr/>
        <a:lstStyle/>
        <a:p>
          <a:endParaRPr lang="en-US"/>
        </a:p>
      </dgm:t>
    </dgm:pt>
    <dgm:pt modelId="{6ECE15D2-A16C-466E-8E8D-AA444413ADC5}">
      <dgm:prSet/>
      <dgm:spPr>
        <a:solidFill>
          <a:schemeClr val="accent3">
            <a:lumMod val="40000"/>
            <a:lumOff val="6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ZigBee </a:t>
          </a:r>
        </a:p>
      </dgm:t>
    </dgm:pt>
    <dgm:pt modelId="{B0AF1D99-A3A1-42CD-BC5D-DBBD47886B95}" type="parTrans" cxnId="{AA1E1587-92E1-4658-BCBC-AF13B91CC783}">
      <dgm:prSet/>
      <dgm:spPr/>
      <dgm:t>
        <a:bodyPr/>
        <a:lstStyle/>
        <a:p>
          <a:endParaRPr lang="en-US"/>
        </a:p>
      </dgm:t>
    </dgm:pt>
    <dgm:pt modelId="{C4CB6D49-1AED-46C6-A3A2-0EF50FC40DEE}" type="sibTrans" cxnId="{AA1E1587-92E1-4658-BCBC-AF13B91CC783}">
      <dgm:prSet/>
      <dgm:spPr/>
      <dgm:t>
        <a:bodyPr/>
        <a:lstStyle/>
        <a:p>
          <a:endParaRPr lang="en-US"/>
        </a:p>
      </dgm:t>
    </dgm:pt>
    <dgm:pt modelId="{C3258518-2409-4C25-8595-4B045F47C180}">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Standard developed by a consortium of electronic manufacturers for mainly residential applications of wireless devices as related to appliances and security and such</a:t>
          </a:r>
        </a:p>
      </dgm:t>
    </dgm:pt>
    <dgm:pt modelId="{08344BC6-F940-44C2-AF1C-0CAEB0F58748}" type="parTrans" cxnId="{F448B998-301B-4C71-804B-FC3C6C0BA791}">
      <dgm:prSet/>
      <dgm:spPr/>
      <dgm:t>
        <a:bodyPr/>
        <a:lstStyle/>
        <a:p>
          <a:endParaRPr lang="en-US"/>
        </a:p>
      </dgm:t>
    </dgm:pt>
    <dgm:pt modelId="{F0BAEBA1-3908-4541-9501-1A29BD8CBEE6}" type="sibTrans" cxnId="{F448B998-301B-4C71-804B-FC3C6C0BA791}">
      <dgm:prSet/>
      <dgm:spPr/>
      <dgm:t>
        <a:bodyPr/>
        <a:lstStyle/>
        <a:p>
          <a:endParaRPr lang="en-US"/>
        </a:p>
      </dgm:t>
    </dgm:pt>
    <dgm:pt modelId="{43F73FEE-EBBF-4FB7-9379-05B02F7B11FD}">
      <dgm:prSet/>
      <dgm:spPr>
        <a:solidFill>
          <a:schemeClr val="accent3">
            <a:lumMod val="40000"/>
            <a:lumOff val="6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Z-Wave </a:t>
          </a:r>
        </a:p>
      </dgm:t>
    </dgm:pt>
    <dgm:pt modelId="{3D243739-BBAA-4559-93DD-D6AF260D1C5B}" type="parTrans" cxnId="{BA802B12-D5E1-4146-B0BA-7FE597E635D3}">
      <dgm:prSet/>
      <dgm:spPr/>
      <dgm:t>
        <a:bodyPr/>
        <a:lstStyle/>
        <a:p>
          <a:endParaRPr lang="en-US"/>
        </a:p>
      </dgm:t>
    </dgm:pt>
    <dgm:pt modelId="{05C919C7-1063-4BFD-840B-33B36AF26C60}" type="sibTrans" cxnId="{BA802B12-D5E1-4146-B0BA-7FE597E635D3}">
      <dgm:prSet/>
      <dgm:spPr/>
      <dgm:t>
        <a:bodyPr/>
        <a:lstStyle/>
        <a:p>
          <a:endParaRPr lang="en-US"/>
        </a:p>
      </dgm:t>
    </dgm:pt>
    <dgm:pt modelId="{A17EBD21-CE6A-460B-B36F-ABBED1C67630}">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Wireless communications protocol used primarily for home automation</a:t>
          </a:r>
        </a:p>
      </dgm:t>
    </dgm:pt>
    <dgm:pt modelId="{07749611-B052-4B3C-8B52-CFE1A31848A4}" type="parTrans" cxnId="{EFE9B224-F45B-4ED6-B38A-E0C5711A4180}">
      <dgm:prSet/>
      <dgm:spPr/>
      <dgm:t>
        <a:bodyPr/>
        <a:lstStyle/>
        <a:p>
          <a:endParaRPr lang="en-US"/>
        </a:p>
      </dgm:t>
    </dgm:pt>
    <dgm:pt modelId="{0ABB6FE0-5B0E-4EE5-A79E-2E4B5CB60658}" type="sibTrans" cxnId="{EFE9B224-F45B-4ED6-B38A-E0C5711A4180}">
      <dgm:prSet/>
      <dgm:spPr/>
      <dgm:t>
        <a:bodyPr/>
        <a:lstStyle/>
        <a:p>
          <a:endParaRPr lang="en-US"/>
        </a:p>
      </dgm:t>
    </dgm:pt>
    <dgm:pt modelId="{B26FF1C7-AA0B-4A9D-B558-3ACAB3760BF1}">
      <dgm:prSet/>
      <dgm:spPr>
        <a:solidFill>
          <a:schemeClr val="accent3">
            <a:lumMod val="40000"/>
            <a:lumOff val="6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Bluetooth</a:t>
          </a:r>
        </a:p>
      </dgm:t>
    </dgm:pt>
    <dgm:pt modelId="{FDC6E941-7D3B-42F3-9EFC-0BF49BEBD2FF}" type="parTrans" cxnId="{62C3036C-C3E4-4F99-9E8B-5E59A509BDCA}">
      <dgm:prSet/>
      <dgm:spPr/>
      <dgm:t>
        <a:bodyPr/>
        <a:lstStyle/>
        <a:p>
          <a:endParaRPr lang="en-US"/>
        </a:p>
      </dgm:t>
    </dgm:pt>
    <dgm:pt modelId="{99A4C738-3D03-4D45-8383-539B342E6D44}" type="sibTrans" cxnId="{62C3036C-C3E4-4F99-9E8B-5E59A509BDCA}">
      <dgm:prSet/>
      <dgm:spPr/>
      <dgm:t>
        <a:bodyPr/>
        <a:lstStyle/>
        <a:p>
          <a:endParaRPr lang="en-US"/>
        </a:p>
      </dgm:t>
    </dgm:pt>
    <dgm:pt modelId="{C519AEB9-7D10-413B-B324-1D08F1307A27}">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Common wireless protocol for short-distance radio using the 2.4 to 2.485 frequency</a:t>
          </a:r>
        </a:p>
      </dgm:t>
    </dgm:pt>
    <dgm:pt modelId="{8B9B72F9-20F6-4B63-A4C1-EBC20258264E}" type="parTrans" cxnId="{B5EBA4E5-1D8C-4D0C-A4D1-8F6A17977F8D}">
      <dgm:prSet/>
      <dgm:spPr/>
      <dgm:t>
        <a:bodyPr/>
        <a:lstStyle/>
        <a:p>
          <a:endParaRPr lang="en-US"/>
        </a:p>
      </dgm:t>
    </dgm:pt>
    <dgm:pt modelId="{72902ABA-7518-4320-803F-A2767F9C58E9}" type="sibTrans" cxnId="{B5EBA4E5-1D8C-4D0C-A4D1-8F6A17977F8D}">
      <dgm:prSet/>
      <dgm:spPr/>
      <dgm:t>
        <a:bodyPr/>
        <a:lstStyle/>
        <a:p>
          <a:endParaRPr lang="en-US"/>
        </a:p>
      </dgm:t>
    </dgm:pt>
    <dgm:pt modelId="{24A42C84-959C-4BFE-A28C-837871CE6F96}" type="pres">
      <dgm:prSet presAssocID="{20EDA3D5-8F2F-4CA7-A7D8-43E5511DBB25}" presName="Name0" presStyleCnt="0">
        <dgm:presLayoutVars>
          <dgm:dir/>
          <dgm:animLvl val="lvl"/>
          <dgm:resizeHandles val="exact"/>
        </dgm:presLayoutVars>
      </dgm:prSet>
      <dgm:spPr/>
      <dgm:t>
        <a:bodyPr/>
        <a:lstStyle/>
        <a:p>
          <a:endParaRPr lang="en-US"/>
        </a:p>
      </dgm:t>
    </dgm:pt>
    <dgm:pt modelId="{5B113200-E5BD-4612-A282-770D12C180F8}" type="pres">
      <dgm:prSet presAssocID="{09AA1A0E-C1EB-4A7B-BF66-64EDA8EF3EB7}" presName="composite" presStyleCnt="0"/>
      <dgm:spPr/>
    </dgm:pt>
    <dgm:pt modelId="{C55B9F54-1EF4-42F8-AB30-2586DDCDCF10}" type="pres">
      <dgm:prSet presAssocID="{09AA1A0E-C1EB-4A7B-BF66-64EDA8EF3EB7}" presName="parTx" presStyleLbl="alignNode1" presStyleIdx="0" presStyleCnt="4">
        <dgm:presLayoutVars>
          <dgm:chMax val="0"/>
          <dgm:chPref val="0"/>
          <dgm:bulletEnabled val="1"/>
        </dgm:presLayoutVars>
      </dgm:prSet>
      <dgm:spPr/>
      <dgm:t>
        <a:bodyPr/>
        <a:lstStyle/>
        <a:p>
          <a:endParaRPr lang="en-US"/>
        </a:p>
      </dgm:t>
    </dgm:pt>
    <dgm:pt modelId="{856CD85C-763C-4561-A0E9-D332400CE800}" type="pres">
      <dgm:prSet presAssocID="{09AA1A0E-C1EB-4A7B-BF66-64EDA8EF3EB7}" presName="desTx" presStyleLbl="alignAccFollowNode1" presStyleIdx="0" presStyleCnt="4">
        <dgm:presLayoutVars>
          <dgm:bulletEnabled val="1"/>
        </dgm:presLayoutVars>
      </dgm:prSet>
      <dgm:spPr/>
      <dgm:t>
        <a:bodyPr/>
        <a:lstStyle/>
        <a:p>
          <a:endParaRPr lang="en-US"/>
        </a:p>
      </dgm:t>
    </dgm:pt>
    <dgm:pt modelId="{D0914B82-F9B9-497C-AF13-CB4EBB9D10EA}" type="pres">
      <dgm:prSet presAssocID="{87321D31-079D-496F-B202-D06BA081501D}" presName="space" presStyleCnt="0"/>
      <dgm:spPr/>
    </dgm:pt>
    <dgm:pt modelId="{5322F2EA-58DF-4A32-B181-529A4C20316D}" type="pres">
      <dgm:prSet presAssocID="{6ECE15D2-A16C-466E-8E8D-AA444413ADC5}" presName="composite" presStyleCnt="0"/>
      <dgm:spPr/>
    </dgm:pt>
    <dgm:pt modelId="{BC9943F2-2D80-4818-9828-B3BF4D7167C1}" type="pres">
      <dgm:prSet presAssocID="{6ECE15D2-A16C-466E-8E8D-AA444413ADC5}" presName="parTx" presStyleLbl="alignNode1" presStyleIdx="1" presStyleCnt="4">
        <dgm:presLayoutVars>
          <dgm:chMax val="0"/>
          <dgm:chPref val="0"/>
          <dgm:bulletEnabled val="1"/>
        </dgm:presLayoutVars>
      </dgm:prSet>
      <dgm:spPr/>
      <dgm:t>
        <a:bodyPr/>
        <a:lstStyle/>
        <a:p>
          <a:endParaRPr lang="en-US"/>
        </a:p>
      </dgm:t>
    </dgm:pt>
    <dgm:pt modelId="{4B3E43AA-B426-4179-A6AF-95CC046BB322}" type="pres">
      <dgm:prSet presAssocID="{6ECE15D2-A16C-466E-8E8D-AA444413ADC5}" presName="desTx" presStyleLbl="alignAccFollowNode1" presStyleIdx="1" presStyleCnt="4">
        <dgm:presLayoutVars>
          <dgm:bulletEnabled val="1"/>
        </dgm:presLayoutVars>
      </dgm:prSet>
      <dgm:spPr/>
      <dgm:t>
        <a:bodyPr/>
        <a:lstStyle/>
        <a:p>
          <a:endParaRPr lang="en-US"/>
        </a:p>
      </dgm:t>
    </dgm:pt>
    <dgm:pt modelId="{F3B68BAD-903E-47F2-92F0-EF49E429AF94}" type="pres">
      <dgm:prSet presAssocID="{C4CB6D49-1AED-46C6-A3A2-0EF50FC40DEE}" presName="space" presStyleCnt="0"/>
      <dgm:spPr/>
    </dgm:pt>
    <dgm:pt modelId="{445B56B3-8502-48BE-AAED-22C50723F349}" type="pres">
      <dgm:prSet presAssocID="{43F73FEE-EBBF-4FB7-9379-05B02F7B11FD}" presName="composite" presStyleCnt="0"/>
      <dgm:spPr/>
    </dgm:pt>
    <dgm:pt modelId="{2F17F433-F466-465E-A2B0-150DDBC42535}" type="pres">
      <dgm:prSet presAssocID="{43F73FEE-EBBF-4FB7-9379-05B02F7B11FD}" presName="parTx" presStyleLbl="alignNode1" presStyleIdx="2" presStyleCnt="4">
        <dgm:presLayoutVars>
          <dgm:chMax val="0"/>
          <dgm:chPref val="0"/>
          <dgm:bulletEnabled val="1"/>
        </dgm:presLayoutVars>
      </dgm:prSet>
      <dgm:spPr/>
      <dgm:t>
        <a:bodyPr/>
        <a:lstStyle/>
        <a:p>
          <a:endParaRPr lang="en-US"/>
        </a:p>
      </dgm:t>
    </dgm:pt>
    <dgm:pt modelId="{7A7592EC-ED99-4D8F-B9A5-7CC28E010010}" type="pres">
      <dgm:prSet presAssocID="{43F73FEE-EBBF-4FB7-9379-05B02F7B11FD}" presName="desTx" presStyleLbl="alignAccFollowNode1" presStyleIdx="2" presStyleCnt="4">
        <dgm:presLayoutVars>
          <dgm:bulletEnabled val="1"/>
        </dgm:presLayoutVars>
      </dgm:prSet>
      <dgm:spPr/>
      <dgm:t>
        <a:bodyPr/>
        <a:lstStyle/>
        <a:p>
          <a:endParaRPr lang="en-US"/>
        </a:p>
      </dgm:t>
    </dgm:pt>
    <dgm:pt modelId="{24302FD9-ACF2-449C-8458-99F5B6421456}" type="pres">
      <dgm:prSet presAssocID="{05C919C7-1063-4BFD-840B-33B36AF26C60}" presName="space" presStyleCnt="0"/>
      <dgm:spPr/>
    </dgm:pt>
    <dgm:pt modelId="{E8070A54-E48B-4CB8-9A9A-A5B020756919}" type="pres">
      <dgm:prSet presAssocID="{B26FF1C7-AA0B-4A9D-B558-3ACAB3760BF1}" presName="composite" presStyleCnt="0"/>
      <dgm:spPr/>
    </dgm:pt>
    <dgm:pt modelId="{46BA4B1A-6422-4033-8F21-3C273BC0B59A}" type="pres">
      <dgm:prSet presAssocID="{B26FF1C7-AA0B-4A9D-B558-3ACAB3760BF1}" presName="parTx" presStyleLbl="alignNode1" presStyleIdx="3" presStyleCnt="4">
        <dgm:presLayoutVars>
          <dgm:chMax val="0"/>
          <dgm:chPref val="0"/>
          <dgm:bulletEnabled val="1"/>
        </dgm:presLayoutVars>
      </dgm:prSet>
      <dgm:spPr/>
      <dgm:t>
        <a:bodyPr/>
        <a:lstStyle/>
        <a:p>
          <a:endParaRPr lang="en-US"/>
        </a:p>
      </dgm:t>
    </dgm:pt>
    <dgm:pt modelId="{BBC14429-447A-470E-8EB2-2603D5190659}" type="pres">
      <dgm:prSet presAssocID="{B26FF1C7-AA0B-4A9D-B558-3ACAB3760BF1}" presName="desTx" presStyleLbl="alignAccFollowNode1" presStyleIdx="3" presStyleCnt="4">
        <dgm:presLayoutVars>
          <dgm:bulletEnabled val="1"/>
        </dgm:presLayoutVars>
      </dgm:prSet>
      <dgm:spPr/>
      <dgm:t>
        <a:bodyPr/>
        <a:lstStyle/>
        <a:p>
          <a:endParaRPr lang="en-US"/>
        </a:p>
      </dgm:t>
    </dgm:pt>
  </dgm:ptLst>
  <dgm:cxnLst>
    <dgm:cxn modelId="{B5EBA4E5-1D8C-4D0C-A4D1-8F6A17977F8D}" srcId="{B26FF1C7-AA0B-4A9D-B558-3ACAB3760BF1}" destId="{C519AEB9-7D10-413B-B324-1D08F1307A27}" srcOrd="0" destOrd="0" parTransId="{8B9B72F9-20F6-4B63-A4C1-EBC20258264E}" sibTransId="{72902ABA-7518-4320-803F-A2767F9C58E9}"/>
    <dgm:cxn modelId="{A57160DF-E44B-437C-8883-5C54E75B1178}" type="presOf" srcId="{09AA1A0E-C1EB-4A7B-BF66-64EDA8EF3EB7}" destId="{C55B9F54-1EF4-42F8-AB30-2586DDCDCF10}" srcOrd="0" destOrd="0" presId="urn:microsoft.com/office/officeart/2005/8/layout/hList1"/>
    <dgm:cxn modelId="{0E7DB759-0910-4A82-8592-782C1AEB439D}" type="presOf" srcId="{C3258518-2409-4C25-8595-4B045F47C180}" destId="{4B3E43AA-B426-4179-A6AF-95CC046BB322}" srcOrd="0" destOrd="0" presId="urn:microsoft.com/office/officeart/2005/8/layout/hList1"/>
    <dgm:cxn modelId="{EFE9B224-F45B-4ED6-B38A-E0C5711A4180}" srcId="{43F73FEE-EBBF-4FB7-9379-05B02F7B11FD}" destId="{A17EBD21-CE6A-460B-B36F-ABBED1C67630}" srcOrd="0" destOrd="0" parTransId="{07749611-B052-4B3C-8B52-CFE1A31848A4}" sibTransId="{0ABB6FE0-5B0E-4EE5-A79E-2E4B5CB60658}"/>
    <dgm:cxn modelId="{19908378-F741-4847-ABE9-66016EFD643A}" srcId="{09AA1A0E-C1EB-4A7B-BF66-64EDA8EF3EB7}" destId="{FF87A6EE-A9F9-47A8-8AFD-F8520F034D32}" srcOrd="0" destOrd="0" parTransId="{8F0B7D20-DC27-40EF-B53E-71096DDCA16D}" sibTransId="{D5F2DD89-CD62-43E4-B634-574528775568}"/>
    <dgm:cxn modelId="{9CE6A200-F3B4-4A95-BAF0-875A6E27CE61}" type="presOf" srcId="{6ECE15D2-A16C-466E-8E8D-AA444413ADC5}" destId="{BC9943F2-2D80-4818-9828-B3BF4D7167C1}" srcOrd="0" destOrd="0" presId="urn:microsoft.com/office/officeart/2005/8/layout/hList1"/>
    <dgm:cxn modelId="{BA802B12-D5E1-4146-B0BA-7FE597E635D3}" srcId="{20EDA3D5-8F2F-4CA7-A7D8-43E5511DBB25}" destId="{43F73FEE-EBBF-4FB7-9379-05B02F7B11FD}" srcOrd="2" destOrd="0" parTransId="{3D243739-BBAA-4559-93DD-D6AF260D1C5B}" sibTransId="{05C919C7-1063-4BFD-840B-33B36AF26C60}"/>
    <dgm:cxn modelId="{F448B998-301B-4C71-804B-FC3C6C0BA791}" srcId="{6ECE15D2-A16C-466E-8E8D-AA444413ADC5}" destId="{C3258518-2409-4C25-8595-4B045F47C180}" srcOrd="0" destOrd="0" parTransId="{08344BC6-F940-44C2-AF1C-0CAEB0F58748}" sibTransId="{F0BAEBA1-3908-4541-9501-1A29BD8CBEE6}"/>
    <dgm:cxn modelId="{CCCF731B-6ABE-4114-A082-24EDF883D478}" type="presOf" srcId="{20EDA3D5-8F2F-4CA7-A7D8-43E5511DBB25}" destId="{24A42C84-959C-4BFE-A28C-837871CE6F96}" srcOrd="0" destOrd="0" presId="urn:microsoft.com/office/officeart/2005/8/layout/hList1"/>
    <dgm:cxn modelId="{AA1E1587-92E1-4658-BCBC-AF13B91CC783}" srcId="{20EDA3D5-8F2F-4CA7-A7D8-43E5511DBB25}" destId="{6ECE15D2-A16C-466E-8E8D-AA444413ADC5}" srcOrd="1" destOrd="0" parTransId="{B0AF1D99-A3A1-42CD-BC5D-DBBD47886B95}" sibTransId="{C4CB6D49-1AED-46C6-A3A2-0EF50FC40DEE}"/>
    <dgm:cxn modelId="{62C3036C-C3E4-4F99-9E8B-5E59A509BDCA}" srcId="{20EDA3D5-8F2F-4CA7-A7D8-43E5511DBB25}" destId="{B26FF1C7-AA0B-4A9D-B558-3ACAB3760BF1}" srcOrd="3" destOrd="0" parTransId="{FDC6E941-7D3B-42F3-9EFC-0BF49BEBD2FF}" sibTransId="{99A4C738-3D03-4D45-8383-539B342E6D44}"/>
    <dgm:cxn modelId="{9B092B73-0FD5-4DF4-AA87-66397097ECCD}" type="presOf" srcId="{B26FF1C7-AA0B-4A9D-B558-3ACAB3760BF1}" destId="{46BA4B1A-6422-4033-8F21-3C273BC0B59A}" srcOrd="0" destOrd="0" presId="urn:microsoft.com/office/officeart/2005/8/layout/hList1"/>
    <dgm:cxn modelId="{D302FDFE-D42E-4B1D-8DEB-5BBD34332B5F}" srcId="{20EDA3D5-8F2F-4CA7-A7D8-43E5511DBB25}" destId="{09AA1A0E-C1EB-4A7B-BF66-64EDA8EF3EB7}" srcOrd="0" destOrd="0" parTransId="{D078FFC1-FACE-47D4-9991-F522DB694919}" sibTransId="{87321D31-079D-496F-B202-D06BA081501D}"/>
    <dgm:cxn modelId="{B9826CA2-59A9-4240-877C-8DE49B61727F}" type="presOf" srcId="{C519AEB9-7D10-413B-B324-1D08F1307A27}" destId="{BBC14429-447A-470E-8EB2-2603D5190659}" srcOrd="0" destOrd="0" presId="urn:microsoft.com/office/officeart/2005/8/layout/hList1"/>
    <dgm:cxn modelId="{FEACFD59-FC69-4A51-A7F5-3F1778932CD8}" type="presOf" srcId="{FF87A6EE-A9F9-47A8-8AFD-F8520F034D32}" destId="{856CD85C-763C-4561-A0E9-D332400CE800}" srcOrd="0" destOrd="0" presId="urn:microsoft.com/office/officeart/2005/8/layout/hList1"/>
    <dgm:cxn modelId="{1EF0A34D-E03F-4668-96EB-226C7CEB2E38}" type="presOf" srcId="{A17EBD21-CE6A-460B-B36F-ABBED1C67630}" destId="{7A7592EC-ED99-4D8F-B9A5-7CC28E010010}" srcOrd="0" destOrd="0" presId="urn:microsoft.com/office/officeart/2005/8/layout/hList1"/>
    <dgm:cxn modelId="{CC7D928E-B74D-4E75-A84B-899D3020683A}" type="presOf" srcId="{43F73FEE-EBBF-4FB7-9379-05B02F7B11FD}" destId="{2F17F433-F466-465E-A2B0-150DDBC42535}" srcOrd="0" destOrd="0" presId="urn:microsoft.com/office/officeart/2005/8/layout/hList1"/>
    <dgm:cxn modelId="{A6CC694F-8142-419A-B340-268B940082C2}" type="presParOf" srcId="{24A42C84-959C-4BFE-A28C-837871CE6F96}" destId="{5B113200-E5BD-4612-A282-770D12C180F8}" srcOrd="0" destOrd="0" presId="urn:microsoft.com/office/officeart/2005/8/layout/hList1"/>
    <dgm:cxn modelId="{8C3EE172-F566-4D06-9B50-C3FDD4184F95}" type="presParOf" srcId="{5B113200-E5BD-4612-A282-770D12C180F8}" destId="{C55B9F54-1EF4-42F8-AB30-2586DDCDCF10}" srcOrd="0" destOrd="0" presId="urn:microsoft.com/office/officeart/2005/8/layout/hList1"/>
    <dgm:cxn modelId="{F0223F34-A64D-4AF2-A072-B3C0A2B583FA}" type="presParOf" srcId="{5B113200-E5BD-4612-A282-770D12C180F8}" destId="{856CD85C-763C-4561-A0E9-D332400CE800}" srcOrd="1" destOrd="0" presId="urn:microsoft.com/office/officeart/2005/8/layout/hList1"/>
    <dgm:cxn modelId="{587049B3-D18F-447B-B511-F93CEFEADB89}" type="presParOf" srcId="{24A42C84-959C-4BFE-A28C-837871CE6F96}" destId="{D0914B82-F9B9-497C-AF13-CB4EBB9D10EA}" srcOrd="1" destOrd="0" presId="urn:microsoft.com/office/officeart/2005/8/layout/hList1"/>
    <dgm:cxn modelId="{94CDCE35-6AAA-4F6C-B903-BE1137CA55C5}" type="presParOf" srcId="{24A42C84-959C-4BFE-A28C-837871CE6F96}" destId="{5322F2EA-58DF-4A32-B181-529A4C20316D}" srcOrd="2" destOrd="0" presId="urn:microsoft.com/office/officeart/2005/8/layout/hList1"/>
    <dgm:cxn modelId="{B04F680D-D2D2-47EE-8D02-C509ABA9016C}" type="presParOf" srcId="{5322F2EA-58DF-4A32-B181-529A4C20316D}" destId="{BC9943F2-2D80-4818-9828-B3BF4D7167C1}" srcOrd="0" destOrd="0" presId="urn:microsoft.com/office/officeart/2005/8/layout/hList1"/>
    <dgm:cxn modelId="{09492F7A-AAE7-4DBE-987C-553D5B85B025}" type="presParOf" srcId="{5322F2EA-58DF-4A32-B181-529A4C20316D}" destId="{4B3E43AA-B426-4179-A6AF-95CC046BB322}" srcOrd="1" destOrd="0" presId="urn:microsoft.com/office/officeart/2005/8/layout/hList1"/>
    <dgm:cxn modelId="{7F2A5E3D-80CD-46A4-90AC-E78A7B217FF6}" type="presParOf" srcId="{24A42C84-959C-4BFE-A28C-837871CE6F96}" destId="{F3B68BAD-903E-47F2-92F0-EF49E429AF94}" srcOrd="3" destOrd="0" presId="urn:microsoft.com/office/officeart/2005/8/layout/hList1"/>
    <dgm:cxn modelId="{36C4AC94-B7B2-4E03-9493-740E688A69C2}" type="presParOf" srcId="{24A42C84-959C-4BFE-A28C-837871CE6F96}" destId="{445B56B3-8502-48BE-AAED-22C50723F349}" srcOrd="4" destOrd="0" presId="urn:microsoft.com/office/officeart/2005/8/layout/hList1"/>
    <dgm:cxn modelId="{7C192D26-7555-4DC0-922F-1C6F7E25E62D}" type="presParOf" srcId="{445B56B3-8502-48BE-AAED-22C50723F349}" destId="{2F17F433-F466-465E-A2B0-150DDBC42535}" srcOrd="0" destOrd="0" presId="urn:microsoft.com/office/officeart/2005/8/layout/hList1"/>
    <dgm:cxn modelId="{D95AC8DC-E91E-4037-84F3-E67D4A181DFF}" type="presParOf" srcId="{445B56B3-8502-48BE-AAED-22C50723F349}" destId="{7A7592EC-ED99-4D8F-B9A5-7CC28E010010}" srcOrd="1" destOrd="0" presId="urn:microsoft.com/office/officeart/2005/8/layout/hList1"/>
    <dgm:cxn modelId="{FFDCACD2-EA26-419F-B3C6-3847F83D04B6}" type="presParOf" srcId="{24A42C84-959C-4BFE-A28C-837871CE6F96}" destId="{24302FD9-ACF2-449C-8458-99F5B6421456}" srcOrd="5" destOrd="0" presId="urn:microsoft.com/office/officeart/2005/8/layout/hList1"/>
    <dgm:cxn modelId="{D5DFF567-96C4-416A-AD30-4A7911C54A98}" type="presParOf" srcId="{24A42C84-959C-4BFE-A28C-837871CE6F96}" destId="{E8070A54-E48B-4CB8-9A9A-A5B020756919}" srcOrd="6" destOrd="0" presId="urn:microsoft.com/office/officeart/2005/8/layout/hList1"/>
    <dgm:cxn modelId="{AE22FFCC-49E8-48A7-9BA6-C522AD2AC910}" type="presParOf" srcId="{E8070A54-E48B-4CB8-9A9A-A5B020756919}" destId="{46BA4B1A-6422-4033-8F21-3C273BC0B59A}" srcOrd="0" destOrd="0" presId="urn:microsoft.com/office/officeart/2005/8/layout/hList1"/>
    <dgm:cxn modelId="{6F857219-E75C-4FEC-B1A3-4DD7F2F83A29}" type="presParOf" srcId="{E8070A54-E48B-4CB8-9A9A-A5B020756919}" destId="{BBC14429-447A-470E-8EB2-2603D51906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4E4FB6-EF1A-4457-8C01-CDA8854C7A6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9C2A0A21-1150-4DD8-B7C7-E0612F3D5D86}">
      <dgm:prSet custT="1"/>
      <dgm:spPr>
        <a:solidFill>
          <a:schemeClr val="accent1">
            <a:lumMod val="40000"/>
            <a:lumOff val="60000"/>
          </a:schemeClr>
        </a:solidFill>
        <a:ln>
          <a:solidFill>
            <a:schemeClr val="accent1"/>
          </a:solidFill>
        </a:ln>
      </dgm:spPr>
      <dgm:t>
        <a:bodyPr/>
        <a:lstStyle/>
        <a:p>
          <a:r>
            <a:rPr lang="en-US" sz="2400" dirty="0">
              <a:solidFill>
                <a:srgbClr val="3C4743"/>
              </a:solidFill>
              <a:latin typeface="Arial" panose="020B0604020202020204" pitchFamily="34" charset="0"/>
              <a:cs typeface="Arial" panose="020B0604020202020204" pitchFamily="34" charset="0"/>
            </a:rPr>
            <a:t>Did a perpetrator use a wireless network entry point for a direct network attack or theft of data?</a:t>
          </a:r>
        </a:p>
      </dgm:t>
    </dgm:pt>
    <dgm:pt modelId="{E8F42D7D-4E5A-4545-9DF1-4E26EE478028}" type="parTrans" cxnId="{4AC4E773-AB3D-4012-AB56-E815466FEDBA}">
      <dgm:prSet/>
      <dgm:spPr/>
      <dgm:t>
        <a:bodyPr/>
        <a:lstStyle/>
        <a:p>
          <a:endParaRPr lang="en-US" sz="2400"/>
        </a:p>
      </dgm:t>
    </dgm:pt>
    <dgm:pt modelId="{715FB502-B25D-48AA-9BA9-D519329C209E}" type="sibTrans" cxnId="{4AC4E773-AB3D-4012-AB56-E815466FEDBA}">
      <dgm:prSet/>
      <dgm:spPr/>
      <dgm:t>
        <a:bodyPr/>
        <a:lstStyle/>
        <a:p>
          <a:endParaRPr lang="en-US" sz="2400"/>
        </a:p>
      </dgm:t>
    </dgm:pt>
    <dgm:pt modelId="{392046AD-F08A-4A12-8910-A3B95594FDED}">
      <dgm:prSet custT="1"/>
      <dgm:spPr>
        <a:solidFill>
          <a:schemeClr val="accent1">
            <a:lumMod val="40000"/>
            <a:lumOff val="60000"/>
          </a:schemeClr>
        </a:solidFill>
        <a:ln>
          <a:solidFill>
            <a:schemeClr val="accent1"/>
          </a:solidFill>
        </a:ln>
      </dgm:spPr>
      <dgm:t>
        <a:bodyPr/>
        <a:lstStyle/>
        <a:p>
          <a:r>
            <a:rPr lang="en-US" sz="2400" dirty="0">
              <a:solidFill>
                <a:srgbClr val="3C4743"/>
              </a:solidFill>
              <a:latin typeface="Arial" panose="020B0604020202020204" pitchFamily="34" charset="0"/>
              <a:cs typeface="Arial" panose="020B0604020202020204" pitchFamily="34" charset="0"/>
            </a:rPr>
            <a:t>Did an attacker use a third-party wireless network, such as a hotel hotspot, to conceal his or her identity?</a:t>
          </a:r>
        </a:p>
      </dgm:t>
    </dgm:pt>
    <dgm:pt modelId="{6E46452C-99BD-41D6-97B8-A6337E5DF31E}" type="parTrans" cxnId="{FE907630-D230-4B5F-B370-B22723D45B71}">
      <dgm:prSet/>
      <dgm:spPr/>
      <dgm:t>
        <a:bodyPr/>
        <a:lstStyle/>
        <a:p>
          <a:endParaRPr lang="en-US" sz="2400"/>
        </a:p>
      </dgm:t>
    </dgm:pt>
    <dgm:pt modelId="{D59DD171-F7EA-466D-BB8E-C7F3BAAADCD1}" type="sibTrans" cxnId="{FE907630-D230-4B5F-B370-B22723D45B71}">
      <dgm:prSet/>
      <dgm:spPr/>
      <dgm:t>
        <a:bodyPr/>
        <a:lstStyle/>
        <a:p>
          <a:endParaRPr lang="en-US" sz="2400"/>
        </a:p>
      </dgm:t>
    </dgm:pt>
    <dgm:pt modelId="{F9A8BCBF-043E-4D24-AEDA-CFBCCF7F99AC}" type="pres">
      <dgm:prSet presAssocID="{294E4FB6-EF1A-4457-8C01-CDA8854C7A69}" presName="Name0" presStyleCnt="0">
        <dgm:presLayoutVars>
          <dgm:orgChart val="1"/>
          <dgm:chPref val="1"/>
          <dgm:dir/>
          <dgm:animOne val="branch"/>
          <dgm:animLvl val="lvl"/>
          <dgm:resizeHandles/>
        </dgm:presLayoutVars>
      </dgm:prSet>
      <dgm:spPr/>
      <dgm:t>
        <a:bodyPr/>
        <a:lstStyle/>
        <a:p>
          <a:endParaRPr lang="en-US"/>
        </a:p>
      </dgm:t>
    </dgm:pt>
    <dgm:pt modelId="{8978C2D3-6FA4-4BE9-81C8-DD68BE7C7114}" type="pres">
      <dgm:prSet presAssocID="{9C2A0A21-1150-4DD8-B7C7-E0612F3D5D86}" presName="hierRoot1" presStyleCnt="0">
        <dgm:presLayoutVars>
          <dgm:hierBranch val="init"/>
        </dgm:presLayoutVars>
      </dgm:prSet>
      <dgm:spPr/>
    </dgm:pt>
    <dgm:pt modelId="{187B9B7E-76BF-4401-BFAA-CAF9AFD8A5C8}" type="pres">
      <dgm:prSet presAssocID="{9C2A0A21-1150-4DD8-B7C7-E0612F3D5D86}" presName="rootComposite1" presStyleCnt="0"/>
      <dgm:spPr/>
    </dgm:pt>
    <dgm:pt modelId="{7AB60B7E-AB5C-4873-B66E-B3532DE3BC31}" type="pres">
      <dgm:prSet presAssocID="{9C2A0A21-1150-4DD8-B7C7-E0612F3D5D86}" presName="rootText1" presStyleLbl="alignAcc1" presStyleIdx="0" presStyleCnt="0">
        <dgm:presLayoutVars>
          <dgm:chPref val="3"/>
        </dgm:presLayoutVars>
      </dgm:prSet>
      <dgm:spPr/>
      <dgm:t>
        <a:bodyPr/>
        <a:lstStyle/>
        <a:p>
          <a:endParaRPr lang="en-US"/>
        </a:p>
      </dgm:t>
    </dgm:pt>
    <dgm:pt modelId="{B048E188-75D5-4BC2-9AC7-33DC9AEE478D}" type="pres">
      <dgm:prSet presAssocID="{9C2A0A21-1150-4DD8-B7C7-E0612F3D5D86}" presName="topArc1" presStyleLbl="parChTrans1D1" presStyleIdx="0" presStyleCnt="4"/>
      <dgm:spPr/>
    </dgm:pt>
    <dgm:pt modelId="{0C8889CA-8A5F-40A5-94F3-7DBE8C4C62EB}" type="pres">
      <dgm:prSet presAssocID="{9C2A0A21-1150-4DD8-B7C7-E0612F3D5D86}" presName="bottomArc1" presStyleLbl="parChTrans1D1" presStyleIdx="1" presStyleCnt="4"/>
      <dgm:spPr/>
    </dgm:pt>
    <dgm:pt modelId="{21395E0D-0385-40DF-9E5D-56B81BAF809A}" type="pres">
      <dgm:prSet presAssocID="{9C2A0A21-1150-4DD8-B7C7-E0612F3D5D86}" presName="topConnNode1" presStyleLbl="node1" presStyleIdx="0" presStyleCnt="0"/>
      <dgm:spPr/>
      <dgm:t>
        <a:bodyPr/>
        <a:lstStyle/>
        <a:p>
          <a:endParaRPr lang="en-US"/>
        </a:p>
      </dgm:t>
    </dgm:pt>
    <dgm:pt modelId="{34166D94-C50D-4610-8138-0E18197A19CA}" type="pres">
      <dgm:prSet presAssocID="{9C2A0A21-1150-4DD8-B7C7-E0612F3D5D86}" presName="hierChild2" presStyleCnt="0"/>
      <dgm:spPr/>
    </dgm:pt>
    <dgm:pt modelId="{E6C23A35-9431-4AF2-AC0D-7B06EB732AC6}" type="pres">
      <dgm:prSet presAssocID="{9C2A0A21-1150-4DD8-B7C7-E0612F3D5D86}" presName="hierChild3" presStyleCnt="0"/>
      <dgm:spPr/>
    </dgm:pt>
    <dgm:pt modelId="{014535B2-6DFA-4B41-8C52-473FE9071B68}" type="pres">
      <dgm:prSet presAssocID="{392046AD-F08A-4A12-8910-A3B95594FDED}" presName="hierRoot1" presStyleCnt="0">
        <dgm:presLayoutVars>
          <dgm:hierBranch val="init"/>
        </dgm:presLayoutVars>
      </dgm:prSet>
      <dgm:spPr/>
    </dgm:pt>
    <dgm:pt modelId="{43CA2B43-B9BF-4A30-B222-786B4AD925BC}" type="pres">
      <dgm:prSet presAssocID="{392046AD-F08A-4A12-8910-A3B95594FDED}" presName="rootComposite1" presStyleCnt="0"/>
      <dgm:spPr/>
    </dgm:pt>
    <dgm:pt modelId="{E7577551-76AF-4DAC-84D5-9705931B948D}" type="pres">
      <dgm:prSet presAssocID="{392046AD-F08A-4A12-8910-A3B95594FDED}" presName="rootText1" presStyleLbl="alignAcc1" presStyleIdx="0" presStyleCnt="0">
        <dgm:presLayoutVars>
          <dgm:chPref val="3"/>
        </dgm:presLayoutVars>
      </dgm:prSet>
      <dgm:spPr/>
      <dgm:t>
        <a:bodyPr/>
        <a:lstStyle/>
        <a:p>
          <a:endParaRPr lang="en-US"/>
        </a:p>
      </dgm:t>
    </dgm:pt>
    <dgm:pt modelId="{2BB069D5-0F92-4554-8EAC-7A4E898EC5B3}" type="pres">
      <dgm:prSet presAssocID="{392046AD-F08A-4A12-8910-A3B95594FDED}" presName="topArc1" presStyleLbl="parChTrans1D1" presStyleIdx="2" presStyleCnt="4"/>
      <dgm:spPr/>
    </dgm:pt>
    <dgm:pt modelId="{1D0C614E-8771-49A1-B38A-6946094187D5}" type="pres">
      <dgm:prSet presAssocID="{392046AD-F08A-4A12-8910-A3B95594FDED}" presName="bottomArc1" presStyleLbl="parChTrans1D1" presStyleIdx="3" presStyleCnt="4"/>
      <dgm:spPr/>
    </dgm:pt>
    <dgm:pt modelId="{BA72A207-A5B5-46CD-9066-9ED33E323905}" type="pres">
      <dgm:prSet presAssocID="{392046AD-F08A-4A12-8910-A3B95594FDED}" presName="topConnNode1" presStyleLbl="node1" presStyleIdx="0" presStyleCnt="0"/>
      <dgm:spPr/>
      <dgm:t>
        <a:bodyPr/>
        <a:lstStyle/>
        <a:p>
          <a:endParaRPr lang="en-US"/>
        </a:p>
      </dgm:t>
    </dgm:pt>
    <dgm:pt modelId="{11D899BA-A2EA-4324-B147-A5365DF9A1BD}" type="pres">
      <dgm:prSet presAssocID="{392046AD-F08A-4A12-8910-A3B95594FDED}" presName="hierChild2" presStyleCnt="0"/>
      <dgm:spPr/>
    </dgm:pt>
    <dgm:pt modelId="{26308B9B-1EF1-4F4A-953E-27EC727DB46D}" type="pres">
      <dgm:prSet presAssocID="{392046AD-F08A-4A12-8910-A3B95594FDED}" presName="hierChild3" presStyleCnt="0"/>
      <dgm:spPr/>
    </dgm:pt>
  </dgm:ptLst>
  <dgm:cxnLst>
    <dgm:cxn modelId="{DAC53A5F-E45D-4FF4-9CC9-38C823D1DF9D}" type="presOf" srcId="{392046AD-F08A-4A12-8910-A3B95594FDED}" destId="{BA72A207-A5B5-46CD-9066-9ED33E323905}" srcOrd="1" destOrd="0" presId="urn:microsoft.com/office/officeart/2008/layout/HalfCircleOrganizationChart"/>
    <dgm:cxn modelId="{4AC4E773-AB3D-4012-AB56-E815466FEDBA}" srcId="{294E4FB6-EF1A-4457-8C01-CDA8854C7A69}" destId="{9C2A0A21-1150-4DD8-B7C7-E0612F3D5D86}" srcOrd="0" destOrd="0" parTransId="{E8F42D7D-4E5A-4545-9DF1-4E26EE478028}" sibTransId="{715FB502-B25D-48AA-9BA9-D519329C209E}"/>
    <dgm:cxn modelId="{C80D6405-F75F-45C2-9C1D-FF7A2CC3B8F4}" type="presOf" srcId="{294E4FB6-EF1A-4457-8C01-CDA8854C7A69}" destId="{F9A8BCBF-043E-4D24-AEDA-CFBCCF7F99AC}" srcOrd="0" destOrd="0" presId="urn:microsoft.com/office/officeart/2008/layout/HalfCircleOrganizationChart"/>
    <dgm:cxn modelId="{A8CCBC6C-7841-4A6D-8153-BD7A26AAFB33}" type="presOf" srcId="{392046AD-F08A-4A12-8910-A3B95594FDED}" destId="{E7577551-76AF-4DAC-84D5-9705931B948D}" srcOrd="0" destOrd="0" presId="urn:microsoft.com/office/officeart/2008/layout/HalfCircleOrganizationChart"/>
    <dgm:cxn modelId="{A2F28D4A-9A31-45CD-B4ED-76AE18936596}" type="presOf" srcId="{9C2A0A21-1150-4DD8-B7C7-E0612F3D5D86}" destId="{21395E0D-0385-40DF-9E5D-56B81BAF809A}" srcOrd="1" destOrd="0" presId="urn:microsoft.com/office/officeart/2008/layout/HalfCircleOrganizationChart"/>
    <dgm:cxn modelId="{AA642927-6001-4A1A-8C00-DF94EE3F7A8B}" type="presOf" srcId="{9C2A0A21-1150-4DD8-B7C7-E0612F3D5D86}" destId="{7AB60B7E-AB5C-4873-B66E-B3532DE3BC31}" srcOrd="0" destOrd="0" presId="urn:microsoft.com/office/officeart/2008/layout/HalfCircleOrganizationChart"/>
    <dgm:cxn modelId="{FE907630-D230-4B5F-B370-B22723D45B71}" srcId="{294E4FB6-EF1A-4457-8C01-CDA8854C7A69}" destId="{392046AD-F08A-4A12-8910-A3B95594FDED}" srcOrd="1" destOrd="0" parTransId="{6E46452C-99BD-41D6-97B8-A6337E5DF31E}" sibTransId="{D59DD171-F7EA-466D-BB8E-C7F3BAAADCD1}"/>
    <dgm:cxn modelId="{1A474D5E-92E1-411F-99F2-98D9157E5C5E}" type="presParOf" srcId="{F9A8BCBF-043E-4D24-AEDA-CFBCCF7F99AC}" destId="{8978C2D3-6FA4-4BE9-81C8-DD68BE7C7114}" srcOrd="0" destOrd="0" presId="urn:microsoft.com/office/officeart/2008/layout/HalfCircleOrganizationChart"/>
    <dgm:cxn modelId="{AE502B27-9A2E-4EA3-B49E-BDF11E1E1480}" type="presParOf" srcId="{8978C2D3-6FA4-4BE9-81C8-DD68BE7C7114}" destId="{187B9B7E-76BF-4401-BFAA-CAF9AFD8A5C8}" srcOrd="0" destOrd="0" presId="urn:microsoft.com/office/officeart/2008/layout/HalfCircleOrganizationChart"/>
    <dgm:cxn modelId="{E5C31667-343D-4B95-8387-283851E10D91}" type="presParOf" srcId="{187B9B7E-76BF-4401-BFAA-CAF9AFD8A5C8}" destId="{7AB60B7E-AB5C-4873-B66E-B3532DE3BC31}" srcOrd="0" destOrd="0" presId="urn:microsoft.com/office/officeart/2008/layout/HalfCircleOrganizationChart"/>
    <dgm:cxn modelId="{D21C3365-E37F-4982-A91A-8EA6C4C3E3D7}" type="presParOf" srcId="{187B9B7E-76BF-4401-BFAA-CAF9AFD8A5C8}" destId="{B048E188-75D5-4BC2-9AC7-33DC9AEE478D}" srcOrd="1" destOrd="0" presId="urn:microsoft.com/office/officeart/2008/layout/HalfCircleOrganizationChart"/>
    <dgm:cxn modelId="{D80BF5E8-091B-4204-A2F5-C62F7684102A}" type="presParOf" srcId="{187B9B7E-76BF-4401-BFAA-CAF9AFD8A5C8}" destId="{0C8889CA-8A5F-40A5-94F3-7DBE8C4C62EB}" srcOrd="2" destOrd="0" presId="urn:microsoft.com/office/officeart/2008/layout/HalfCircleOrganizationChart"/>
    <dgm:cxn modelId="{8AB2C5D6-511D-4068-A701-269A55CBE849}" type="presParOf" srcId="{187B9B7E-76BF-4401-BFAA-CAF9AFD8A5C8}" destId="{21395E0D-0385-40DF-9E5D-56B81BAF809A}" srcOrd="3" destOrd="0" presId="urn:microsoft.com/office/officeart/2008/layout/HalfCircleOrganizationChart"/>
    <dgm:cxn modelId="{84B6E134-C067-448E-A999-3FC6651F238B}" type="presParOf" srcId="{8978C2D3-6FA4-4BE9-81C8-DD68BE7C7114}" destId="{34166D94-C50D-4610-8138-0E18197A19CA}" srcOrd="1" destOrd="0" presId="urn:microsoft.com/office/officeart/2008/layout/HalfCircleOrganizationChart"/>
    <dgm:cxn modelId="{2EFB8CCB-069F-4729-905B-417E5AA53FB9}" type="presParOf" srcId="{8978C2D3-6FA4-4BE9-81C8-DD68BE7C7114}" destId="{E6C23A35-9431-4AF2-AC0D-7B06EB732AC6}" srcOrd="2" destOrd="0" presId="urn:microsoft.com/office/officeart/2008/layout/HalfCircleOrganizationChart"/>
    <dgm:cxn modelId="{75880FD9-FFD0-4396-8A8D-F6C28DD62099}" type="presParOf" srcId="{F9A8BCBF-043E-4D24-AEDA-CFBCCF7F99AC}" destId="{014535B2-6DFA-4B41-8C52-473FE9071B68}" srcOrd="1" destOrd="0" presId="urn:microsoft.com/office/officeart/2008/layout/HalfCircleOrganizationChart"/>
    <dgm:cxn modelId="{C96C3AC9-CC1F-47A6-952D-DE0D613D9B2D}" type="presParOf" srcId="{014535B2-6DFA-4B41-8C52-473FE9071B68}" destId="{43CA2B43-B9BF-4A30-B222-786B4AD925BC}" srcOrd="0" destOrd="0" presId="urn:microsoft.com/office/officeart/2008/layout/HalfCircleOrganizationChart"/>
    <dgm:cxn modelId="{F00227F7-2AF9-4511-AF24-9FDC287FE340}" type="presParOf" srcId="{43CA2B43-B9BF-4A30-B222-786B4AD925BC}" destId="{E7577551-76AF-4DAC-84D5-9705931B948D}" srcOrd="0" destOrd="0" presId="urn:microsoft.com/office/officeart/2008/layout/HalfCircleOrganizationChart"/>
    <dgm:cxn modelId="{9F161660-3D58-4707-A81F-A361F750DC00}" type="presParOf" srcId="{43CA2B43-B9BF-4A30-B222-786B4AD925BC}" destId="{2BB069D5-0F92-4554-8EAC-7A4E898EC5B3}" srcOrd="1" destOrd="0" presId="urn:microsoft.com/office/officeart/2008/layout/HalfCircleOrganizationChart"/>
    <dgm:cxn modelId="{08743997-5EDF-400A-9B35-E1A4917B0CB3}" type="presParOf" srcId="{43CA2B43-B9BF-4A30-B222-786B4AD925BC}" destId="{1D0C614E-8771-49A1-B38A-6946094187D5}" srcOrd="2" destOrd="0" presId="urn:microsoft.com/office/officeart/2008/layout/HalfCircleOrganizationChart"/>
    <dgm:cxn modelId="{39593195-C74E-4EE6-BA0C-5475CA72F3EE}" type="presParOf" srcId="{43CA2B43-B9BF-4A30-B222-786B4AD925BC}" destId="{BA72A207-A5B5-46CD-9066-9ED33E323905}" srcOrd="3" destOrd="0" presId="urn:microsoft.com/office/officeart/2008/layout/HalfCircleOrganizationChart"/>
    <dgm:cxn modelId="{B474BAE3-C6B3-48D8-B13A-BD5A979EC9C2}" type="presParOf" srcId="{014535B2-6DFA-4B41-8C52-473FE9071B68}" destId="{11D899BA-A2EA-4324-B147-A5365DF9A1BD}" srcOrd="1" destOrd="0" presId="urn:microsoft.com/office/officeart/2008/layout/HalfCircleOrganizationChart"/>
    <dgm:cxn modelId="{A8F4490A-9C3E-4C92-ADE2-4A21D93F0BA7}" type="presParOf" srcId="{014535B2-6DFA-4B41-8C52-473FE9071B68}" destId="{26308B9B-1EF1-4F4A-953E-27EC727DB46D}"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BECAB2A-A759-4A74-99D3-C44D1755E6A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79FB4CE-332B-4A20-AB26-3F383AF660B8}">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Wireless digital and video cameras</a:t>
          </a:r>
        </a:p>
      </dgm:t>
    </dgm:pt>
    <dgm:pt modelId="{218A8C5D-0B13-44B5-A805-9C69FE5FD071}" type="parTrans" cxnId="{074524C9-EAFA-4960-B612-30F32371F65A}">
      <dgm:prSet/>
      <dgm:spPr/>
      <dgm:t>
        <a:bodyPr/>
        <a:lstStyle/>
        <a:p>
          <a:endParaRPr lang="en-US" sz="2200"/>
        </a:p>
      </dgm:t>
    </dgm:pt>
    <dgm:pt modelId="{A7F651AA-6240-4DC8-A293-1630EF5697E8}" type="sibTrans" cxnId="{074524C9-EAFA-4960-B612-30F32371F65A}">
      <dgm:prSet/>
      <dgm:spPr/>
      <dgm:t>
        <a:bodyPr/>
        <a:lstStyle/>
        <a:p>
          <a:endParaRPr lang="en-US" sz="2200"/>
        </a:p>
      </dgm:t>
    </dgm:pt>
    <dgm:pt modelId="{904E70D9-488B-4DB6-86B9-0FC979F43F01}">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Wireless printers with storage capacity</a:t>
          </a:r>
        </a:p>
      </dgm:t>
    </dgm:pt>
    <dgm:pt modelId="{58B92BEA-B868-4EA8-B057-69B5DA986C14}" type="parTrans" cxnId="{679E474D-5CE2-461F-A462-183D50927462}">
      <dgm:prSet/>
      <dgm:spPr/>
      <dgm:t>
        <a:bodyPr/>
        <a:lstStyle/>
        <a:p>
          <a:endParaRPr lang="en-US" sz="2200"/>
        </a:p>
      </dgm:t>
    </dgm:pt>
    <dgm:pt modelId="{CBDB64C1-81BD-48D1-A544-C91A595AA9E0}" type="sibTrans" cxnId="{679E474D-5CE2-461F-A462-183D50927462}">
      <dgm:prSet/>
      <dgm:spPr/>
      <dgm:t>
        <a:bodyPr/>
        <a:lstStyle/>
        <a:p>
          <a:endParaRPr lang="en-US" sz="2200"/>
        </a:p>
      </dgm:t>
    </dgm:pt>
    <dgm:pt modelId="{A52B25A2-F67F-4AC8-9BEC-E7D1E7B04CAD}">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Wireless network-attached storage (NAS) devices</a:t>
          </a:r>
        </a:p>
      </dgm:t>
    </dgm:pt>
    <dgm:pt modelId="{396A74E3-029E-45BB-8311-C3D57A5D2178}" type="parTrans" cxnId="{28E16370-341E-46E4-AB8B-97F9AF76684B}">
      <dgm:prSet/>
      <dgm:spPr/>
      <dgm:t>
        <a:bodyPr/>
        <a:lstStyle/>
        <a:p>
          <a:endParaRPr lang="en-US" sz="2200"/>
        </a:p>
      </dgm:t>
    </dgm:pt>
    <dgm:pt modelId="{D280C37E-F078-4D74-9D7F-E1ED48DF3241}" type="sibTrans" cxnId="{28E16370-341E-46E4-AB8B-97F9AF76684B}">
      <dgm:prSet/>
      <dgm:spPr/>
      <dgm:t>
        <a:bodyPr/>
        <a:lstStyle/>
        <a:p>
          <a:endParaRPr lang="en-US" sz="2200"/>
        </a:p>
      </dgm:t>
    </dgm:pt>
    <dgm:pt modelId="{43FD56F2-E708-4D3C-A391-809027C6B962}">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Tablets and smartphones</a:t>
          </a:r>
        </a:p>
      </dgm:t>
    </dgm:pt>
    <dgm:pt modelId="{BA2314C4-9E56-43D1-A2B8-2F2363BCBB0C}" type="parTrans" cxnId="{3BCB9AD3-F732-49D9-AA85-26EB942C8909}">
      <dgm:prSet/>
      <dgm:spPr/>
      <dgm:t>
        <a:bodyPr/>
        <a:lstStyle/>
        <a:p>
          <a:endParaRPr lang="en-US" sz="2200"/>
        </a:p>
      </dgm:t>
    </dgm:pt>
    <dgm:pt modelId="{81AF58CD-32DA-4155-81A0-681553A74095}" type="sibTrans" cxnId="{3BCB9AD3-F732-49D9-AA85-26EB942C8909}">
      <dgm:prSet/>
      <dgm:spPr/>
      <dgm:t>
        <a:bodyPr/>
        <a:lstStyle/>
        <a:p>
          <a:endParaRPr lang="en-US" sz="2200"/>
        </a:p>
      </dgm:t>
    </dgm:pt>
    <dgm:pt modelId="{C8CAFE5A-A644-4ACD-9CD3-E20A21C40BC1}">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Wireless digital video recorders (DVRs)</a:t>
          </a:r>
        </a:p>
      </dgm:t>
    </dgm:pt>
    <dgm:pt modelId="{59776B18-3912-48ED-87BB-DE2C2EF14D81}" type="parTrans" cxnId="{9BA83EA8-4DC7-42F6-801F-CE8CB9CCDBA0}">
      <dgm:prSet/>
      <dgm:spPr/>
      <dgm:t>
        <a:bodyPr/>
        <a:lstStyle/>
        <a:p>
          <a:endParaRPr lang="en-US" sz="2200"/>
        </a:p>
      </dgm:t>
    </dgm:pt>
    <dgm:pt modelId="{E9D32342-B86A-42EB-8C49-A9ACA9FEE7EE}" type="sibTrans" cxnId="{9BA83EA8-4DC7-42F6-801F-CE8CB9CCDBA0}">
      <dgm:prSet/>
      <dgm:spPr/>
      <dgm:t>
        <a:bodyPr/>
        <a:lstStyle/>
        <a:p>
          <a:endParaRPr lang="en-US" sz="2200"/>
        </a:p>
      </dgm:t>
    </dgm:pt>
    <dgm:pt modelId="{83737474-7E20-4075-96FE-15B03652AF82}">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Wireless game consoles</a:t>
          </a:r>
        </a:p>
      </dgm:t>
    </dgm:pt>
    <dgm:pt modelId="{ABBE3BD5-590E-45E4-8CD6-031280D18F84}" type="parTrans" cxnId="{3DFFFB80-AB79-4DA1-AD4B-8E5622FE1EBF}">
      <dgm:prSet/>
      <dgm:spPr/>
      <dgm:t>
        <a:bodyPr/>
        <a:lstStyle/>
        <a:p>
          <a:endParaRPr lang="en-US" sz="2200"/>
        </a:p>
      </dgm:t>
    </dgm:pt>
    <dgm:pt modelId="{AA97160F-A7EA-46B9-B249-1B5370CFC053}" type="sibTrans" cxnId="{3DFFFB80-AB79-4DA1-AD4B-8E5622FE1EBF}">
      <dgm:prSet/>
      <dgm:spPr/>
      <dgm:t>
        <a:bodyPr/>
        <a:lstStyle/>
        <a:p>
          <a:endParaRPr lang="en-US" sz="2200"/>
        </a:p>
      </dgm:t>
    </dgm:pt>
    <dgm:pt modelId="{B7020333-F3F1-43AE-9717-C6F30114B17F}" type="pres">
      <dgm:prSet presAssocID="{1BECAB2A-A759-4A74-99D3-C44D1755E6A2}" presName="Name0" presStyleCnt="0">
        <dgm:presLayoutVars>
          <dgm:chMax val="7"/>
          <dgm:chPref val="7"/>
          <dgm:dir/>
        </dgm:presLayoutVars>
      </dgm:prSet>
      <dgm:spPr/>
      <dgm:t>
        <a:bodyPr/>
        <a:lstStyle/>
        <a:p>
          <a:endParaRPr lang="en-US"/>
        </a:p>
      </dgm:t>
    </dgm:pt>
    <dgm:pt modelId="{C28B68E2-7BB2-4798-9EFB-A178EFDA93E8}" type="pres">
      <dgm:prSet presAssocID="{1BECAB2A-A759-4A74-99D3-C44D1755E6A2}" presName="Name1" presStyleCnt="0"/>
      <dgm:spPr/>
    </dgm:pt>
    <dgm:pt modelId="{616FE699-2CC2-46FB-B574-3239D19B7DB4}" type="pres">
      <dgm:prSet presAssocID="{1BECAB2A-A759-4A74-99D3-C44D1755E6A2}" presName="cycle" presStyleCnt="0"/>
      <dgm:spPr/>
    </dgm:pt>
    <dgm:pt modelId="{4BB2EBB8-EA46-4EB1-9285-C0FBCD6FC37E}" type="pres">
      <dgm:prSet presAssocID="{1BECAB2A-A759-4A74-99D3-C44D1755E6A2}" presName="srcNode" presStyleLbl="node1" presStyleIdx="0" presStyleCnt="6"/>
      <dgm:spPr/>
    </dgm:pt>
    <dgm:pt modelId="{B16A2266-F321-4D3C-BF6D-29F1DF3067D1}" type="pres">
      <dgm:prSet presAssocID="{1BECAB2A-A759-4A74-99D3-C44D1755E6A2}" presName="conn" presStyleLbl="parChTrans1D2" presStyleIdx="0" presStyleCnt="1"/>
      <dgm:spPr/>
      <dgm:t>
        <a:bodyPr/>
        <a:lstStyle/>
        <a:p>
          <a:endParaRPr lang="en-US"/>
        </a:p>
      </dgm:t>
    </dgm:pt>
    <dgm:pt modelId="{A92F869C-25A0-488F-8975-63E0E6CD5F4F}" type="pres">
      <dgm:prSet presAssocID="{1BECAB2A-A759-4A74-99D3-C44D1755E6A2}" presName="extraNode" presStyleLbl="node1" presStyleIdx="0" presStyleCnt="6"/>
      <dgm:spPr/>
    </dgm:pt>
    <dgm:pt modelId="{A10B7571-D292-4AB7-8B06-5BA442BB5074}" type="pres">
      <dgm:prSet presAssocID="{1BECAB2A-A759-4A74-99D3-C44D1755E6A2}" presName="dstNode" presStyleLbl="node1" presStyleIdx="0" presStyleCnt="6"/>
      <dgm:spPr/>
    </dgm:pt>
    <dgm:pt modelId="{EE36948D-E5EF-429B-9247-859E98465AE3}" type="pres">
      <dgm:prSet presAssocID="{F79FB4CE-332B-4A20-AB26-3F383AF660B8}" presName="text_1" presStyleLbl="node1" presStyleIdx="0" presStyleCnt="6">
        <dgm:presLayoutVars>
          <dgm:bulletEnabled val="1"/>
        </dgm:presLayoutVars>
      </dgm:prSet>
      <dgm:spPr/>
      <dgm:t>
        <a:bodyPr/>
        <a:lstStyle/>
        <a:p>
          <a:endParaRPr lang="en-US"/>
        </a:p>
      </dgm:t>
    </dgm:pt>
    <dgm:pt modelId="{505AE46E-035A-43CE-8556-C3126D704634}" type="pres">
      <dgm:prSet presAssocID="{F79FB4CE-332B-4A20-AB26-3F383AF660B8}" presName="accent_1" presStyleCnt="0"/>
      <dgm:spPr/>
    </dgm:pt>
    <dgm:pt modelId="{3D29ADB1-BF80-46D1-A1EE-8AEFC2F727B3}" type="pres">
      <dgm:prSet presAssocID="{F79FB4CE-332B-4A20-AB26-3F383AF660B8}" presName="accentRepeatNode" presStyleLbl="solidFgAcc1" presStyleIdx="0" presStyleCnt="6"/>
      <dgm:spPr/>
    </dgm:pt>
    <dgm:pt modelId="{8E3D7F7A-1979-4AFC-84B0-B5CDD2097A9B}" type="pres">
      <dgm:prSet presAssocID="{904E70D9-488B-4DB6-86B9-0FC979F43F01}" presName="text_2" presStyleLbl="node1" presStyleIdx="1" presStyleCnt="6">
        <dgm:presLayoutVars>
          <dgm:bulletEnabled val="1"/>
        </dgm:presLayoutVars>
      </dgm:prSet>
      <dgm:spPr/>
      <dgm:t>
        <a:bodyPr/>
        <a:lstStyle/>
        <a:p>
          <a:endParaRPr lang="en-US"/>
        </a:p>
      </dgm:t>
    </dgm:pt>
    <dgm:pt modelId="{FA36381F-1DB8-47F9-BE24-5847D410A4A2}" type="pres">
      <dgm:prSet presAssocID="{904E70D9-488B-4DB6-86B9-0FC979F43F01}" presName="accent_2" presStyleCnt="0"/>
      <dgm:spPr/>
    </dgm:pt>
    <dgm:pt modelId="{2D4FCCD8-5CCC-4057-9BF2-7C2B4C7D8F8A}" type="pres">
      <dgm:prSet presAssocID="{904E70D9-488B-4DB6-86B9-0FC979F43F01}" presName="accentRepeatNode" presStyleLbl="solidFgAcc1" presStyleIdx="1" presStyleCnt="6"/>
      <dgm:spPr/>
    </dgm:pt>
    <dgm:pt modelId="{27A1B933-FE6B-4CCD-8ED3-4AFBCAD4E15C}" type="pres">
      <dgm:prSet presAssocID="{A52B25A2-F67F-4AC8-9BEC-E7D1E7B04CAD}" presName="text_3" presStyleLbl="node1" presStyleIdx="2" presStyleCnt="6">
        <dgm:presLayoutVars>
          <dgm:bulletEnabled val="1"/>
        </dgm:presLayoutVars>
      </dgm:prSet>
      <dgm:spPr/>
      <dgm:t>
        <a:bodyPr/>
        <a:lstStyle/>
        <a:p>
          <a:endParaRPr lang="en-US"/>
        </a:p>
      </dgm:t>
    </dgm:pt>
    <dgm:pt modelId="{97AFA6C8-FB9B-41DB-8DF5-C442A3851277}" type="pres">
      <dgm:prSet presAssocID="{A52B25A2-F67F-4AC8-9BEC-E7D1E7B04CAD}" presName="accent_3" presStyleCnt="0"/>
      <dgm:spPr/>
    </dgm:pt>
    <dgm:pt modelId="{036B6467-889E-45E3-B56F-9F5913FC4178}" type="pres">
      <dgm:prSet presAssocID="{A52B25A2-F67F-4AC8-9BEC-E7D1E7B04CAD}" presName="accentRepeatNode" presStyleLbl="solidFgAcc1" presStyleIdx="2" presStyleCnt="6"/>
      <dgm:spPr/>
    </dgm:pt>
    <dgm:pt modelId="{7D8DF2DF-E207-43CC-AA04-CA89DDC66C43}" type="pres">
      <dgm:prSet presAssocID="{43FD56F2-E708-4D3C-A391-809027C6B962}" presName="text_4" presStyleLbl="node1" presStyleIdx="3" presStyleCnt="6">
        <dgm:presLayoutVars>
          <dgm:bulletEnabled val="1"/>
        </dgm:presLayoutVars>
      </dgm:prSet>
      <dgm:spPr/>
      <dgm:t>
        <a:bodyPr/>
        <a:lstStyle/>
        <a:p>
          <a:endParaRPr lang="en-US"/>
        </a:p>
      </dgm:t>
    </dgm:pt>
    <dgm:pt modelId="{00CD6A4D-4EAE-4D15-B1B6-AEB7384A1706}" type="pres">
      <dgm:prSet presAssocID="{43FD56F2-E708-4D3C-A391-809027C6B962}" presName="accent_4" presStyleCnt="0"/>
      <dgm:spPr/>
    </dgm:pt>
    <dgm:pt modelId="{FBA6136E-31C7-4EDA-B9A5-EA5C555EF003}" type="pres">
      <dgm:prSet presAssocID="{43FD56F2-E708-4D3C-A391-809027C6B962}" presName="accentRepeatNode" presStyleLbl="solidFgAcc1" presStyleIdx="3" presStyleCnt="6"/>
      <dgm:spPr/>
    </dgm:pt>
    <dgm:pt modelId="{5F5A17A2-F052-42D7-A3C2-633A2C48E3A0}" type="pres">
      <dgm:prSet presAssocID="{C8CAFE5A-A644-4ACD-9CD3-E20A21C40BC1}" presName="text_5" presStyleLbl="node1" presStyleIdx="4" presStyleCnt="6">
        <dgm:presLayoutVars>
          <dgm:bulletEnabled val="1"/>
        </dgm:presLayoutVars>
      </dgm:prSet>
      <dgm:spPr/>
      <dgm:t>
        <a:bodyPr/>
        <a:lstStyle/>
        <a:p>
          <a:endParaRPr lang="en-US"/>
        </a:p>
      </dgm:t>
    </dgm:pt>
    <dgm:pt modelId="{0331DBF4-ACBF-45B3-AB7A-3941BBCDDEFD}" type="pres">
      <dgm:prSet presAssocID="{C8CAFE5A-A644-4ACD-9CD3-E20A21C40BC1}" presName="accent_5" presStyleCnt="0"/>
      <dgm:spPr/>
    </dgm:pt>
    <dgm:pt modelId="{7F9E825F-A6B8-48D6-8B94-0990BF89C8BE}" type="pres">
      <dgm:prSet presAssocID="{C8CAFE5A-A644-4ACD-9CD3-E20A21C40BC1}" presName="accentRepeatNode" presStyleLbl="solidFgAcc1" presStyleIdx="4" presStyleCnt="6"/>
      <dgm:spPr/>
    </dgm:pt>
    <dgm:pt modelId="{459B9585-E881-4642-B9A1-72E5C5148762}" type="pres">
      <dgm:prSet presAssocID="{83737474-7E20-4075-96FE-15B03652AF82}" presName="text_6" presStyleLbl="node1" presStyleIdx="5" presStyleCnt="6">
        <dgm:presLayoutVars>
          <dgm:bulletEnabled val="1"/>
        </dgm:presLayoutVars>
      </dgm:prSet>
      <dgm:spPr/>
      <dgm:t>
        <a:bodyPr/>
        <a:lstStyle/>
        <a:p>
          <a:endParaRPr lang="en-US"/>
        </a:p>
      </dgm:t>
    </dgm:pt>
    <dgm:pt modelId="{93C378A2-6ED9-49F2-B7EB-2164839411E6}" type="pres">
      <dgm:prSet presAssocID="{83737474-7E20-4075-96FE-15B03652AF82}" presName="accent_6" presStyleCnt="0"/>
      <dgm:spPr/>
    </dgm:pt>
    <dgm:pt modelId="{E22C0E2F-1B8F-40E8-8BE7-177CEB2FE9B0}" type="pres">
      <dgm:prSet presAssocID="{83737474-7E20-4075-96FE-15B03652AF82}" presName="accentRepeatNode" presStyleLbl="solidFgAcc1" presStyleIdx="5" presStyleCnt="6"/>
      <dgm:spPr/>
    </dgm:pt>
  </dgm:ptLst>
  <dgm:cxnLst>
    <dgm:cxn modelId="{679E474D-5CE2-461F-A462-183D50927462}" srcId="{1BECAB2A-A759-4A74-99D3-C44D1755E6A2}" destId="{904E70D9-488B-4DB6-86B9-0FC979F43F01}" srcOrd="1" destOrd="0" parTransId="{58B92BEA-B868-4EA8-B057-69B5DA986C14}" sibTransId="{CBDB64C1-81BD-48D1-A544-C91A595AA9E0}"/>
    <dgm:cxn modelId="{074524C9-EAFA-4960-B612-30F32371F65A}" srcId="{1BECAB2A-A759-4A74-99D3-C44D1755E6A2}" destId="{F79FB4CE-332B-4A20-AB26-3F383AF660B8}" srcOrd="0" destOrd="0" parTransId="{218A8C5D-0B13-44B5-A805-9C69FE5FD071}" sibTransId="{A7F651AA-6240-4DC8-A293-1630EF5697E8}"/>
    <dgm:cxn modelId="{31B0114D-8711-494A-98D5-0240231BED3B}" type="presOf" srcId="{83737474-7E20-4075-96FE-15B03652AF82}" destId="{459B9585-E881-4642-B9A1-72E5C5148762}" srcOrd="0" destOrd="0" presId="urn:microsoft.com/office/officeart/2008/layout/VerticalCurvedList"/>
    <dgm:cxn modelId="{FA4E1E7D-EDCB-4905-A8AA-79CF008A1F72}" type="presOf" srcId="{1BECAB2A-A759-4A74-99D3-C44D1755E6A2}" destId="{B7020333-F3F1-43AE-9717-C6F30114B17F}" srcOrd="0" destOrd="0" presId="urn:microsoft.com/office/officeart/2008/layout/VerticalCurvedList"/>
    <dgm:cxn modelId="{6A0B0334-279B-4D96-B66F-5BEBEF99852D}" type="presOf" srcId="{F79FB4CE-332B-4A20-AB26-3F383AF660B8}" destId="{EE36948D-E5EF-429B-9247-859E98465AE3}" srcOrd="0" destOrd="0" presId="urn:microsoft.com/office/officeart/2008/layout/VerticalCurvedList"/>
    <dgm:cxn modelId="{DBFFBA2E-A8FE-490E-B6CC-D07B95B7A22F}" type="presOf" srcId="{C8CAFE5A-A644-4ACD-9CD3-E20A21C40BC1}" destId="{5F5A17A2-F052-42D7-A3C2-633A2C48E3A0}" srcOrd="0" destOrd="0" presId="urn:microsoft.com/office/officeart/2008/layout/VerticalCurvedList"/>
    <dgm:cxn modelId="{AE238825-D888-4B6F-BCFC-68CA24ED132D}" type="presOf" srcId="{43FD56F2-E708-4D3C-A391-809027C6B962}" destId="{7D8DF2DF-E207-43CC-AA04-CA89DDC66C43}" srcOrd="0" destOrd="0" presId="urn:microsoft.com/office/officeart/2008/layout/VerticalCurvedList"/>
    <dgm:cxn modelId="{F29D007C-26F1-4F9F-B83A-62DA7C1A97B5}" type="presOf" srcId="{904E70D9-488B-4DB6-86B9-0FC979F43F01}" destId="{8E3D7F7A-1979-4AFC-84B0-B5CDD2097A9B}" srcOrd="0" destOrd="0" presId="urn:microsoft.com/office/officeart/2008/layout/VerticalCurvedList"/>
    <dgm:cxn modelId="{76297FEE-1777-4F89-B149-4CEB39C92E5D}" type="presOf" srcId="{A7F651AA-6240-4DC8-A293-1630EF5697E8}" destId="{B16A2266-F321-4D3C-BF6D-29F1DF3067D1}" srcOrd="0" destOrd="0" presId="urn:microsoft.com/office/officeart/2008/layout/VerticalCurvedList"/>
    <dgm:cxn modelId="{28E16370-341E-46E4-AB8B-97F9AF76684B}" srcId="{1BECAB2A-A759-4A74-99D3-C44D1755E6A2}" destId="{A52B25A2-F67F-4AC8-9BEC-E7D1E7B04CAD}" srcOrd="2" destOrd="0" parTransId="{396A74E3-029E-45BB-8311-C3D57A5D2178}" sibTransId="{D280C37E-F078-4D74-9D7F-E1ED48DF3241}"/>
    <dgm:cxn modelId="{3BCB9AD3-F732-49D9-AA85-26EB942C8909}" srcId="{1BECAB2A-A759-4A74-99D3-C44D1755E6A2}" destId="{43FD56F2-E708-4D3C-A391-809027C6B962}" srcOrd="3" destOrd="0" parTransId="{BA2314C4-9E56-43D1-A2B8-2F2363BCBB0C}" sibTransId="{81AF58CD-32DA-4155-81A0-681553A74095}"/>
    <dgm:cxn modelId="{3DFFFB80-AB79-4DA1-AD4B-8E5622FE1EBF}" srcId="{1BECAB2A-A759-4A74-99D3-C44D1755E6A2}" destId="{83737474-7E20-4075-96FE-15B03652AF82}" srcOrd="5" destOrd="0" parTransId="{ABBE3BD5-590E-45E4-8CD6-031280D18F84}" sibTransId="{AA97160F-A7EA-46B9-B249-1B5370CFC053}"/>
    <dgm:cxn modelId="{9BA83EA8-4DC7-42F6-801F-CE8CB9CCDBA0}" srcId="{1BECAB2A-A759-4A74-99D3-C44D1755E6A2}" destId="{C8CAFE5A-A644-4ACD-9CD3-E20A21C40BC1}" srcOrd="4" destOrd="0" parTransId="{59776B18-3912-48ED-87BB-DE2C2EF14D81}" sibTransId="{E9D32342-B86A-42EB-8C49-A9ACA9FEE7EE}"/>
    <dgm:cxn modelId="{515E63A2-9D0A-4C40-9394-565CCFC9689F}" type="presOf" srcId="{A52B25A2-F67F-4AC8-9BEC-E7D1E7B04CAD}" destId="{27A1B933-FE6B-4CCD-8ED3-4AFBCAD4E15C}" srcOrd="0" destOrd="0" presId="urn:microsoft.com/office/officeart/2008/layout/VerticalCurvedList"/>
    <dgm:cxn modelId="{84C7B009-ECD5-4F0C-9F8F-58FCAE9E426C}" type="presParOf" srcId="{B7020333-F3F1-43AE-9717-C6F30114B17F}" destId="{C28B68E2-7BB2-4798-9EFB-A178EFDA93E8}" srcOrd="0" destOrd="0" presId="urn:microsoft.com/office/officeart/2008/layout/VerticalCurvedList"/>
    <dgm:cxn modelId="{99E2E058-55BC-4369-B258-237DC7087EB7}" type="presParOf" srcId="{C28B68E2-7BB2-4798-9EFB-A178EFDA93E8}" destId="{616FE699-2CC2-46FB-B574-3239D19B7DB4}" srcOrd="0" destOrd="0" presId="urn:microsoft.com/office/officeart/2008/layout/VerticalCurvedList"/>
    <dgm:cxn modelId="{CF1128F2-0ACB-4892-A8D1-D45459504E64}" type="presParOf" srcId="{616FE699-2CC2-46FB-B574-3239D19B7DB4}" destId="{4BB2EBB8-EA46-4EB1-9285-C0FBCD6FC37E}" srcOrd="0" destOrd="0" presId="urn:microsoft.com/office/officeart/2008/layout/VerticalCurvedList"/>
    <dgm:cxn modelId="{E9E55BDE-6B92-4111-95CB-24A4B4EABE79}" type="presParOf" srcId="{616FE699-2CC2-46FB-B574-3239D19B7DB4}" destId="{B16A2266-F321-4D3C-BF6D-29F1DF3067D1}" srcOrd="1" destOrd="0" presId="urn:microsoft.com/office/officeart/2008/layout/VerticalCurvedList"/>
    <dgm:cxn modelId="{0D8C3AE5-1FD7-4C22-B540-61C10B796672}" type="presParOf" srcId="{616FE699-2CC2-46FB-B574-3239D19B7DB4}" destId="{A92F869C-25A0-488F-8975-63E0E6CD5F4F}" srcOrd="2" destOrd="0" presId="urn:microsoft.com/office/officeart/2008/layout/VerticalCurvedList"/>
    <dgm:cxn modelId="{7CF9D4D7-5994-41EB-97D8-8543AC774110}" type="presParOf" srcId="{616FE699-2CC2-46FB-B574-3239D19B7DB4}" destId="{A10B7571-D292-4AB7-8B06-5BA442BB5074}" srcOrd="3" destOrd="0" presId="urn:microsoft.com/office/officeart/2008/layout/VerticalCurvedList"/>
    <dgm:cxn modelId="{1C5E0F99-2D26-4FBB-92D3-D86BCB07A24B}" type="presParOf" srcId="{C28B68E2-7BB2-4798-9EFB-A178EFDA93E8}" destId="{EE36948D-E5EF-429B-9247-859E98465AE3}" srcOrd="1" destOrd="0" presId="urn:microsoft.com/office/officeart/2008/layout/VerticalCurvedList"/>
    <dgm:cxn modelId="{AF4989AE-0424-441F-AF08-AA40A6A46ADF}" type="presParOf" srcId="{C28B68E2-7BB2-4798-9EFB-A178EFDA93E8}" destId="{505AE46E-035A-43CE-8556-C3126D704634}" srcOrd="2" destOrd="0" presId="urn:microsoft.com/office/officeart/2008/layout/VerticalCurvedList"/>
    <dgm:cxn modelId="{02262ADA-F8A3-42C6-8E39-3BF4CEEBE875}" type="presParOf" srcId="{505AE46E-035A-43CE-8556-C3126D704634}" destId="{3D29ADB1-BF80-46D1-A1EE-8AEFC2F727B3}" srcOrd="0" destOrd="0" presId="urn:microsoft.com/office/officeart/2008/layout/VerticalCurvedList"/>
    <dgm:cxn modelId="{1871AF34-C8BB-4318-A901-E2DB96B07F7A}" type="presParOf" srcId="{C28B68E2-7BB2-4798-9EFB-A178EFDA93E8}" destId="{8E3D7F7A-1979-4AFC-84B0-B5CDD2097A9B}" srcOrd="3" destOrd="0" presId="urn:microsoft.com/office/officeart/2008/layout/VerticalCurvedList"/>
    <dgm:cxn modelId="{7FF330C8-458E-439C-8B56-4408D82BC827}" type="presParOf" srcId="{C28B68E2-7BB2-4798-9EFB-A178EFDA93E8}" destId="{FA36381F-1DB8-47F9-BE24-5847D410A4A2}" srcOrd="4" destOrd="0" presId="urn:microsoft.com/office/officeart/2008/layout/VerticalCurvedList"/>
    <dgm:cxn modelId="{7721790E-0019-40DF-84DC-1F1873636A0F}" type="presParOf" srcId="{FA36381F-1DB8-47F9-BE24-5847D410A4A2}" destId="{2D4FCCD8-5CCC-4057-9BF2-7C2B4C7D8F8A}" srcOrd="0" destOrd="0" presId="urn:microsoft.com/office/officeart/2008/layout/VerticalCurvedList"/>
    <dgm:cxn modelId="{436095D7-F62D-495E-B0B4-A7819AAAF3DE}" type="presParOf" srcId="{C28B68E2-7BB2-4798-9EFB-A178EFDA93E8}" destId="{27A1B933-FE6B-4CCD-8ED3-4AFBCAD4E15C}" srcOrd="5" destOrd="0" presId="urn:microsoft.com/office/officeart/2008/layout/VerticalCurvedList"/>
    <dgm:cxn modelId="{E51E5831-04C3-4A91-871E-EE388D6275F9}" type="presParOf" srcId="{C28B68E2-7BB2-4798-9EFB-A178EFDA93E8}" destId="{97AFA6C8-FB9B-41DB-8DF5-C442A3851277}" srcOrd="6" destOrd="0" presId="urn:microsoft.com/office/officeart/2008/layout/VerticalCurvedList"/>
    <dgm:cxn modelId="{645F60DF-BEE8-495E-8B28-43E676B4B189}" type="presParOf" srcId="{97AFA6C8-FB9B-41DB-8DF5-C442A3851277}" destId="{036B6467-889E-45E3-B56F-9F5913FC4178}" srcOrd="0" destOrd="0" presId="urn:microsoft.com/office/officeart/2008/layout/VerticalCurvedList"/>
    <dgm:cxn modelId="{65112265-95FB-4077-828C-593F74A4FF9D}" type="presParOf" srcId="{C28B68E2-7BB2-4798-9EFB-A178EFDA93E8}" destId="{7D8DF2DF-E207-43CC-AA04-CA89DDC66C43}" srcOrd="7" destOrd="0" presId="urn:microsoft.com/office/officeart/2008/layout/VerticalCurvedList"/>
    <dgm:cxn modelId="{519B25BF-D8C8-4057-83A9-842B112943AA}" type="presParOf" srcId="{C28B68E2-7BB2-4798-9EFB-A178EFDA93E8}" destId="{00CD6A4D-4EAE-4D15-B1B6-AEB7384A1706}" srcOrd="8" destOrd="0" presId="urn:microsoft.com/office/officeart/2008/layout/VerticalCurvedList"/>
    <dgm:cxn modelId="{0A7F2B83-4966-4A28-B62B-A94EEE5CF521}" type="presParOf" srcId="{00CD6A4D-4EAE-4D15-B1B6-AEB7384A1706}" destId="{FBA6136E-31C7-4EDA-B9A5-EA5C555EF003}" srcOrd="0" destOrd="0" presId="urn:microsoft.com/office/officeart/2008/layout/VerticalCurvedList"/>
    <dgm:cxn modelId="{1F1850D5-BACD-401D-8D2C-0ACD3AA99ED3}" type="presParOf" srcId="{C28B68E2-7BB2-4798-9EFB-A178EFDA93E8}" destId="{5F5A17A2-F052-42D7-A3C2-633A2C48E3A0}" srcOrd="9" destOrd="0" presId="urn:microsoft.com/office/officeart/2008/layout/VerticalCurvedList"/>
    <dgm:cxn modelId="{AA5B9E4C-5CCF-40CD-A54A-E33B73334194}" type="presParOf" srcId="{C28B68E2-7BB2-4798-9EFB-A178EFDA93E8}" destId="{0331DBF4-ACBF-45B3-AB7A-3941BBCDDEFD}" srcOrd="10" destOrd="0" presId="urn:microsoft.com/office/officeart/2008/layout/VerticalCurvedList"/>
    <dgm:cxn modelId="{54E5F006-A502-46CC-8540-6C44A6C289B0}" type="presParOf" srcId="{0331DBF4-ACBF-45B3-AB7A-3941BBCDDEFD}" destId="{7F9E825F-A6B8-48D6-8B94-0990BF89C8BE}" srcOrd="0" destOrd="0" presId="urn:microsoft.com/office/officeart/2008/layout/VerticalCurvedList"/>
    <dgm:cxn modelId="{413FEAA6-11E6-482B-AAE5-19C82EBD019E}" type="presParOf" srcId="{C28B68E2-7BB2-4798-9EFB-A178EFDA93E8}" destId="{459B9585-E881-4642-B9A1-72E5C5148762}" srcOrd="11" destOrd="0" presId="urn:microsoft.com/office/officeart/2008/layout/VerticalCurvedList"/>
    <dgm:cxn modelId="{EC7139E0-3580-4E33-A44D-58DBE4E0B73D}" type="presParOf" srcId="{C28B68E2-7BB2-4798-9EFB-A178EFDA93E8}" destId="{93C378A2-6ED9-49F2-B7EB-2164839411E6}" srcOrd="12" destOrd="0" presId="urn:microsoft.com/office/officeart/2008/layout/VerticalCurvedList"/>
    <dgm:cxn modelId="{AB7C7FA2-31AB-44C0-8D76-B02AA9677984}" type="presParOf" srcId="{93C378A2-6ED9-49F2-B7EB-2164839411E6}" destId="{E22C0E2F-1B8F-40E8-8BE7-177CEB2FE9B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ECAB2A-A759-4A74-99D3-C44D1755E6A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79FB4CE-332B-4A20-AB26-3F383AF660B8}">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NetStumbler</a:t>
          </a:r>
        </a:p>
      </dgm:t>
    </dgm:pt>
    <dgm:pt modelId="{218A8C5D-0B13-44B5-A805-9C69FE5FD071}" type="parTrans" cxnId="{074524C9-EAFA-4960-B612-30F32371F65A}">
      <dgm:prSet/>
      <dgm:spPr/>
      <dgm:t>
        <a:bodyPr/>
        <a:lstStyle/>
        <a:p>
          <a:endParaRPr lang="en-US" sz="2200"/>
        </a:p>
      </dgm:t>
    </dgm:pt>
    <dgm:pt modelId="{A7F651AA-6240-4DC8-A293-1630EF5697E8}" type="sibTrans" cxnId="{074524C9-EAFA-4960-B612-30F32371F65A}">
      <dgm:prSet/>
      <dgm:spPr/>
      <dgm:t>
        <a:bodyPr/>
        <a:lstStyle/>
        <a:p>
          <a:endParaRPr lang="en-US" sz="2200"/>
        </a:p>
      </dgm:t>
    </dgm:pt>
    <dgm:pt modelId="{37205F65-322C-4B46-BDB5-C1355587FA6C}">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MacStumbler</a:t>
          </a:r>
        </a:p>
      </dgm:t>
    </dgm:pt>
    <dgm:pt modelId="{617CFB29-E08B-4070-90C8-6AEE40268669}" type="parTrans" cxnId="{2679150D-72E4-4A65-AA57-BB4EB9D1EBA6}">
      <dgm:prSet/>
      <dgm:spPr/>
      <dgm:t>
        <a:bodyPr/>
        <a:lstStyle/>
        <a:p>
          <a:endParaRPr lang="en-US" sz="2200"/>
        </a:p>
      </dgm:t>
    </dgm:pt>
    <dgm:pt modelId="{8C4EFBDB-7B92-4352-904C-5237314A2611}" type="sibTrans" cxnId="{2679150D-72E4-4A65-AA57-BB4EB9D1EBA6}">
      <dgm:prSet/>
      <dgm:spPr/>
      <dgm:t>
        <a:bodyPr/>
        <a:lstStyle/>
        <a:p>
          <a:endParaRPr lang="en-US" sz="2200"/>
        </a:p>
      </dgm:t>
    </dgm:pt>
    <dgm:pt modelId="{BC82DB27-2A29-4597-90F9-4273C2C2696D}">
      <dgm:prSet custT="1"/>
      <dgm:spPr>
        <a:solidFill>
          <a:schemeClr val="accent1">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iStumbler</a:t>
          </a:r>
        </a:p>
      </dgm:t>
    </dgm:pt>
    <dgm:pt modelId="{628C81A4-8CF8-47BB-9701-BB67173AFF70}" type="parTrans" cxnId="{47E2BFA3-D3C6-4DB1-BFF9-936E22CA264E}">
      <dgm:prSet/>
      <dgm:spPr/>
      <dgm:t>
        <a:bodyPr/>
        <a:lstStyle/>
        <a:p>
          <a:endParaRPr lang="en-US" sz="2200"/>
        </a:p>
      </dgm:t>
    </dgm:pt>
    <dgm:pt modelId="{2ABD0846-00BA-4D0C-9DC2-9D007ADF731B}" type="sibTrans" cxnId="{47E2BFA3-D3C6-4DB1-BFF9-936E22CA264E}">
      <dgm:prSet/>
      <dgm:spPr/>
      <dgm:t>
        <a:bodyPr/>
        <a:lstStyle/>
        <a:p>
          <a:endParaRPr lang="en-US" sz="2200"/>
        </a:p>
      </dgm:t>
    </dgm:pt>
    <dgm:pt modelId="{B7020333-F3F1-43AE-9717-C6F30114B17F}" type="pres">
      <dgm:prSet presAssocID="{1BECAB2A-A759-4A74-99D3-C44D1755E6A2}" presName="Name0" presStyleCnt="0">
        <dgm:presLayoutVars>
          <dgm:chMax val="7"/>
          <dgm:chPref val="7"/>
          <dgm:dir/>
        </dgm:presLayoutVars>
      </dgm:prSet>
      <dgm:spPr/>
      <dgm:t>
        <a:bodyPr/>
        <a:lstStyle/>
        <a:p>
          <a:endParaRPr lang="en-US"/>
        </a:p>
      </dgm:t>
    </dgm:pt>
    <dgm:pt modelId="{C28B68E2-7BB2-4798-9EFB-A178EFDA93E8}" type="pres">
      <dgm:prSet presAssocID="{1BECAB2A-A759-4A74-99D3-C44D1755E6A2}" presName="Name1" presStyleCnt="0"/>
      <dgm:spPr/>
    </dgm:pt>
    <dgm:pt modelId="{616FE699-2CC2-46FB-B574-3239D19B7DB4}" type="pres">
      <dgm:prSet presAssocID="{1BECAB2A-A759-4A74-99D3-C44D1755E6A2}" presName="cycle" presStyleCnt="0"/>
      <dgm:spPr/>
    </dgm:pt>
    <dgm:pt modelId="{4BB2EBB8-EA46-4EB1-9285-C0FBCD6FC37E}" type="pres">
      <dgm:prSet presAssocID="{1BECAB2A-A759-4A74-99D3-C44D1755E6A2}" presName="srcNode" presStyleLbl="node1" presStyleIdx="0" presStyleCnt="3"/>
      <dgm:spPr/>
    </dgm:pt>
    <dgm:pt modelId="{B16A2266-F321-4D3C-BF6D-29F1DF3067D1}" type="pres">
      <dgm:prSet presAssocID="{1BECAB2A-A759-4A74-99D3-C44D1755E6A2}" presName="conn" presStyleLbl="parChTrans1D2" presStyleIdx="0" presStyleCnt="1"/>
      <dgm:spPr/>
      <dgm:t>
        <a:bodyPr/>
        <a:lstStyle/>
        <a:p>
          <a:endParaRPr lang="en-US"/>
        </a:p>
      </dgm:t>
    </dgm:pt>
    <dgm:pt modelId="{A92F869C-25A0-488F-8975-63E0E6CD5F4F}" type="pres">
      <dgm:prSet presAssocID="{1BECAB2A-A759-4A74-99D3-C44D1755E6A2}" presName="extraNode" presStyleLbl="node1" presStyleIdx="0" presStyleCnt="3"/>
      <dgm:spPr/>
    </dgm:pt>
    <dgm:pt modelId="{A10B7571-D292-4AB7-8B06-5BA442BB5074}" type="pres">
      <dgm:prSet presAssocID="{1BECAB2A-A759-4A74-99D3-C44D1755E6A2}" presName="dstNode" presStyleLbl="node1" presStyleIdx="0" presStyleCnt="3"/>
      <dgm:spPr/>
    </dgm:pt>
    <dgm:pt modelId="{EE36948D-E5EF-429B-9247-859E98465AE3}" type="pres">
      <dgm:prSet presAssocID="{F79FB4CE-332B-4A20-AB26-3F383AF660B8}" presName="text_1" presStyleLbl="node1" presStyleIdx="0" presStyleCnt="3">
        <dgm:presLayoutVars>
          <dgm:bulletEnabled val="1"/>
        </dgm:presLayoutVars>
      </dgm:prSet>
      <dgm:spPr/>
      <dgm:t>
        <a:bodyPr/>
        <a:lstStyle/>
        <a:p>
          <a:endParaRPr lang="en-US"/>
        </a:p>
      </dgm:t>
    </dgm:pt>
    <dgm:pt modelId="{505AE46E-035A-43CE-8556-C3126D704634}" type="pres">
      <dgm:prSet presAssocID="{F79FB4CE-332B-4A20-AB26-3F383AF660B8}" presName="accent_1" presStyleCnt="0"/>
      <dgm:spPr/>
    </dgm:pt>
    <dgm:pt modelId="{3D29ADB1-BF80-46D1-A1EE-8AEFC2F727B3}" type="pres">
      <dgm:prSet presAssocID="{F79FB4CE-332B-4A20-AB26-3F383AF660B8}" presName="accentRepeatNode" presStyleLbl="solidFgAcc1" presStyleIdx="0" presStyleCnt="3"/>
      <dgm:spPr/>
    </dgm:pt>
    <dgm:pt modelId="{57A69181-35B9-41BA-AABE-711F65A61D8A}" type="pres">
      <dgm:prSet presAssocID="{37205F65-322C-4B46-BDB5-C1355587FA6C}" presName="text_2" presStyleLbl="node1" presStyleIdx="1" presStyleCnt="3">
        <dgm:presLayoutVars>
          <dgm:bulletEnabled val="1"/>
        </dgm:presLayoutVars>
      </dgm:prSet>
      <dgm:spPr/>
      <dgm:t>
        <a:bodyPr/>
        <a:lstStyle/>
        <a:p>
          <a:endParaRPr lang="en-US"/>
        </a:p>
      </dgm:t>
    </dgm:pt>
    <dgm:pt modelId="{289E1820-7DE5-4F33-AF1F-787B384D2136}" type="pres">
      <dgm:prSet presAssocID="{37205F65-322C-4B46-BDB5-C1355587FA6C}" presName="accent_2" presStyleCnt="0"/>
      <dgm:spPr/>
    </dgm:pt>
    <dgm:pt modelId="{B1B34874-32FC-479E-BFA6-785A44731243}" type="pres">
      <dgm:prSet presAssocID="{37205F65-322C-4B46-BDB5-C1355587FA6C}" presName="accentRepeatNode" presStyleLbl="solidFgAcc1" presStyleIdx="1" presStyleCnt="3"/>
      <dgm:spPr/>
    </dgm:pt>
    <dgm:pt modelId="{DD6D047D-46DA-4220-9F5E-D48A24CF4E20}" type="pres">
      <dgm:prSet presAssocID="{BC82DB27-2A29-4597-90F9-4273C2C2696D}" presName="text_3" presStyleLbl="node1" presStyleIdx="2" presStyleCnt="3">
        <dgm:presLayoutVars>
          <dgm:bulletEnabled val="1"/>
        </dgm:presLayoutVars>
      </dgm:prSet>
      <dgm:spPr/>
      <dgm:t>
        <a:bodyPr/>
        <a:lstStyle/>
        <a:p>
          <a:endParaRPr lang="en-US"/>
        </a:p>
      </dgm:t>
    </dgm:pt>
    <dgm:pt modelId="{69788B1B-516F-4EB0-8672-EAD51A6E09CC}" type="pres">
      <dgm:prSet presAssocID="{BC82DB27-2A29-4597-90F9-4273C2C2696D}" presName="accent_3" presStyleCnt="0"/>
      <dgm:spPr/>
    </dgm:pt>
    <dgm:pt modelId="{3154F1A7-45EB-44B4-B57F-30FF361EE984}" type="pres">
      <dgm:prSet presAssocID="{BC82DB27-2A29-4597-90F9-4273C2C2696D}" presName="accentRepeatNode" presStyleLbl="solidFgAcc1" presStyleIdx="2" presStyleCnt="3"/>
      <dgm:spPr/>
    </dgm:pt>
  </dgm:ptLst>
  <dgm:cxnLst>
    <dgm:cxn modelId="{074524C9-EAFA-4960-B612-30F32371F65A}" srcId="{1BECAB2A-A759-4A74-99D3-C44D1755E6A2}" destId="{F79FB4CE-332B-4A20-AB26-3F383AF660B8}" srcOrd="0" destOrd="0" parTransId="{218A8C5D-0B13-44B5-A805-9C69FE5FD071}" sibTransId="{A7F651AA-6240-4DC8-A293-1630EF5697E8}"/>
    <dgm:cxn modelId="{A36B7DE9-B7AA-46BA-ADFD-C66D7112F367}" type="presOf" srcId="{BC82DB27-2A29-4597-90F9-4273C2C2696D}" destId="{DD6D047D-46DA-4220-9F5E-D48A24CF4E20}" srcOrd="0" destOrd="0" presId="urn:microsoft.com/office/officeart/2008/layout/VerticalCurvedList"/>
    <dgm:cxn modelId="{FA4E1E7D-EDCB-4905-A8AA-79CF008A1F72}" type="presOf" srcId="{1BECAB2A-A759-4A74-99D3-C44D1755E6A2}" destId="{B7020333-F3F1-43AE-9717-C6F30114B17F}" srcOrd="0" destOrd="0" presId="urn:microsoft.com/office/officeart/2008/layout/VerticalCurvedList"/>
    <dgm:cxn modelId="{6A0B0334-279B-4D96-B66F-5BEBEF99852D}" type="presOf" srcId="{F79FB4CE-332B-4A20-AB26-3F383AF660B8}" destId="{EE36948D-E5EF-429B-9247-859E98465AE3}" srcOrd="0" destOrd="0" presId="urn:microsoft.com/office/officeart/2008/layout/VerticalCurvedList"/>
    <dgm:cxn modelId="{76297FEE-1777-4F89-B149-4CEB39C92E5D}" type="presOf" srcId="{A7F651AA-6240-4DC8-A293-1630EF5697E8}" destId="{B16A2266-F321-4D3C-BF6D-29F1DF3067D1}" srcOrd="0" destOrd="0" presId="urn:microsoft.com/office/officeart/2008/layout/VerticalCurvedList"/>
    <dgm:cxn modelId="{2679150D-72E4-4A65-AA57-BB4EB9D1EBA6}" srcId="{1BECAB2A-A759-4A74-99D3-C44D1755E6A2}" destId="{37205F65-322C-4B46-BDB5-C1355587FA6C}" srcOrd="1" destOrd="0" parTransId="{617CFB29-E08B-4070-90C8-6AEE40268669}" sibTransId="{8C4EFBDB-7B92-4352-904C-5237314A2611}"/>
    <dgm:cxn modelId="{47E2BFA3-D3C6-4DB1-BFF9-936E22CA264E}" srcId="{1BECAB2A-A759-4A74-99D3-C44D1755E6A2}" destId="{BC82DB27-2A29-4597-90F9-4273C2C2696D}" srcOrd="2" destOrd="0" parTransId="{628C81A4-8CF8-47BB-9701-BB67173AFF70}" sibTransId="{2ABD0846-00BA-4D0C-9DC2-9D007ADF731B}"/>
    <dgm:cxn modelId="{92B4879E-E82A-401B-A933-C4D26B241D8D}" type="presOf" srcId="{37205F65-322C-4B46-BDB5-C1355587FA6C}" destId="{57A69181-35B9-41BA-AABE-711F65A61D8A}" srcOrd="0" destOrd="0" presId="urn:microsoft.com/office/officeart/2008/layout/VerticalCurvedList"/>
    <dgm:cxn modelId="{84C7B009-ECD5-4F0C-9F8F-58FCAE9E426C}" type="presParOf" srcId="{B7020333-F3F1-43AE-9717-C6F30114B17F}" destId="{C28B68E2-7BB2-4798-9EFB-A178EFDA93E8}" srcOrd="0" destOrd="0" presId="urn:microsoft.com/office/officeart/2008/layout/VerticalCurvedList"/>
    <dgm:cxn modelId="{99E2E058-55BC-4369-B258-237DC7087EB7}" type="presParOf" srcId="{C28B68E2-7BB2-4798-9EFB-A178EFDA93E8}" destId="{616FE699-2CC2-46FB-B574-3239D19B7DB4}" srcOrd="0" destOrd="0" presId="urn:microsoft.com/office/officeart/2008/layout/VerticalCurvedList"/>
    <dgm:cxn modelId="{CF1128F2-0ACB-4892-A8D1-D45459504E64}" type="presParOf" srcId="{616FE699-2CC2-46FB-B574-3239D19B7DB4}" destId="{4BB2EBB8-EA46-4EB1-9285-C0FBCD6FC37E}" srcOrd="0" destOrd="0" presId="urn:microsoft.com/office/officeart/2008/layout/VerticalCurvedList"/>
    <dgm:cxn modelId="{E9E55BDE-6B92-4111-95CB-24A4B4EABE79}" type="presParOf" srcId="{616FE699-2CC2-46FB-B574-3239D19B7DB4}" destId="{B16A2266-F321-4D3C-BF6D-29F1DF3067D1}" srcOrd="1" destOrd="0" presId="urn:microsoft.com/office/officeart/2008/layout/VerticalCurvedList"/>
    <dgm:cxn modelId="{0D8C3AE5-1FD7-4C22-B540-61C10B796672}" type="presParOf" srcId="{616FE699-2CC2-46FB-B574-3239D19B7DB4}" destId="{A92F869C-25A0-488F-8975-63E0E6CD5F4F}" srcOrd="2" destOrd="0" presId="urn:microsoft.com/office/officeart/2008/layout/VerticalCurvedList"/>
    <dgm:cxn modelId="{7CF9D4D7-5994-41EB-97D8-8543AC774110}" type="presParOf" srcId="{616FE699-2CC2-46FB-B574-3239D19B7DB4}" destId="{A10B7571-D292-4AB7-8B06-5BA442BB5074}" srcOrd="3" destOrd="0" presId="urn:microsoft.com/office/officeart/2008/layout/VerticalCurvedList"/>
    <dgm:cxn modelId="{1C5E0F99-2D26-4FBB-92D3-D86BCB07A24B}" type="presParOf" srcId="{C28B68E2-7BB2-4798-9EFB-A178EFDA93E8}" destId="{EE36948D-E5EF-429B-9247-859E98465AE3}" srcOrd="1" destOrd="0" presId="urn:microsoft.com/office/officeart/2008/layout/VerticalCurvedList"/>
    <dgm:cxn modelId="{AF4989AE-0424-441F-AF08-AA40A6A46ADF}" type="presParOf" srcId="{C28B68E2-7BB2-4798-9EFB-A178EFDA93E8}" destId="{505AE46E-035A-43CE-8556-C3126D704634}" srcOrd="2" destOrd="0" presId="urn:microsoft.com/office/officeart/2008/layout/VerticalCurvedList"/>
    <dgm:cxn modelId="{02262ADA-F8A3-42C6-8E39-3BF4CEEBE875}" type="presParOf" srcId="{505AE46E-035A-43CE-8556-C3126D704634}" destId="{3D29ADB1-BF80-46D1-A1EE-8AEFC2F727B3}" srcOrd="0" destOrd="0" presId="urn:microsoft.com/office/officeart/2008/layout/VerticalCurvedList"/>
    <dgm:cxn modelId="{D9403FBA-7B94-4EB7-B55B-7B701B3364B1}" type="presParOf" srcId="{C28B68E2-7BB2-4798-9EFB-A178EFDA93E8}" destId="{57A69181-35B9-41BA-AABE-711F65A61D8A}" srcOrd="3" destOrd="0" presId="urn:microsoft.com/office/officeart/2008/layout/VerticalCurvedList"/>
    <dgm:cxn modelId="{AA8CC7A0-4C3B-4D17-A0FC-76AA9F385F8A}" type="presParOf" srcId="{C28B68E2-7BB2-4798-9EFB-A178EFDA93E8}" destId="{289E1820-7DE5-4F33-AF1F-787B384D2136}" srcOrd="4" destOrd="0" presId="urn:microsoft.com/office/officeart/2008/layout/VerticalCurvedList"/>
    <dgm:cxn modelId="{A7B31433-57AD-443C-A84D-1B83B44231CC}" type="presParOf" srcId="{289E1820-7DE5-4F33-AF1F-787B384D2136}" destId="{B1B34874-32FC-479E-BFA6-785A44731243}" srcOrd="0" destOrd="0" presId="urn:microsoft.com/office/officeart/2008/layout/VerticalCurvedList"/>
    <dgm:cxn modelId="{114B8BFF-16FF-4513-894F-B184A836037A}" type="presParOf" srcId="{C28B68E2-7BB2-4798-9EFB-A178EFDA93E8}" destId="{DD6D047D-46DA-4220-9F5E-D48A24CF4E20}" srcOrd="5" destOrd="0" presId="urn:microsoft.com/office/officeart/2008/layout/VerticalCurvedList"/>
    <dgm:cxn modelId="{923CAE3D-0062-4F73-93CF-85C621ABF0D4}" type="presParOf" srcId="{C28B68E2-7BB2-4798-9EFB-A178EFDA93E8}" destId="{69788B1B-516F-4EB0-8672-EAD51A6E09CC}" srcOrd="6" destOrd="0" presId="urn:microsoft.com/office/officeart/2008/layout/VerticalCurvedList"/>
    <dgm:cxn modelId="{7E0F8CCD-4AA0-4E8D-BB03-E88CC92F96C4}" type="presParOf" srcId="{69788B1B-516F-4EB0-8672-EAD51A6E09CC}" destId="{3154F1A7-45EB-44B4-B57F-30FF361EE9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950B4E-3F99-441F-9E7F-EC4AB611CD2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E88C5FC-3440-4642-9D00-EBDF9E859923}">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Network card</a:t>
          </a:r>
        </a:p>
      </dgm:t>
    </dgm:pt>
    <dgm:pt modelId="{DE9E6F4B-8CCC-4D55-A6A7-7F7F7FBF26E8}" type="parTrans" cxnId="{2C78EEAA-361A-42B6-B8E5-C50C8D33F36D}">
      <dgm:prSet/>
      <dgm:spPr/>
      <dgm:t>
        <a:bodyPr/>
        <a:lstStyle/>
        <a:p>
          <a:endParaRPr lang="en-US"/>
        </a:p>
      </dgm:t>
    </dgm:pt>
    <dgm:pt modelId="{E6B30D78-7909-45AA-83FD-6CD8E0411510}" type="sibTrans" cxnId="{2C78EEAA-361A-42B6-B8E5-C50C8D33F36D}">
      <dgm:prSet/>
      <dgm:spPr/>
      <dgm:t>
        <a:bodyPr/>
        <a:lstStyle/>
        <a:p>
          <a:endParaRPr lang="en-US"/>
        </a:p>
      </dgm:t>
    </dgm:pt>
    <dgm:pt modelId="{39DC045F-ABC1-4A63-9FA2-395876A67F31}">
      <dgm:prSet custT="1"/>
      <dgm:spPr>
        <a:solidFill>
          <a:schemeClr val="bg2">
            <a:lumMod val="95000"/>
            <a:alpha val="90000"/>
          </a:schemeClr>
        </a:solidFill>
        <a:ln>
          <a:solidFill>
            <a:schemeClr val="accent3">
              <a:lumMod val="40000"/>
              <a:lumOff val="60000"/>
            </a:schemeClr>
          </a:solidFill>
        </a:ln>
      </dgm:spPr>
      <dgm:t>
        <a:bodyPr/>
        <a:lstStyle/>
        <a:p>
          <a:r>
            <a:rPr lang="en-US" sz="1800" dirty="0">
              <a:solidFill>
                <a:srgbClr val="3C4743"/>
              </a:solidFill>
              <a:latin typeface="Arial" panose="020B0604020202020204" pitchFamily="34" charset="0"/>
              <a:cs typeface="Arial" panose="020B0604020202020204" pitchFamily="34" charset="0"/>
            </a:rPr>
            <a:t>Enables computer to be connected to a network</a:t>
          </a:r>
        </a:p>
      </dgm:t>
    </dgm:pt>
    <dgm:pt modelId="{A7F8B8F6-0517-4837-90DE-6790241BC902}" type="parTrans" cxnId="{EDC9C1F6-6874-429E-8511-7E86C6813409}">
      <dgm:prSet/>
      <dgm:spPr/>
      <dgm:t>
        <a:bodyPr/>
        <a:lstStyle/>
        <a:p>
          <a:endParaRPr lang="en-US"/>
        </a:p>
      </dgm:t>
    </dgm:pt>
    <dgm:pt modelId="{6B11A0C5-E375-4AD7-BD4C-63331A673449}" type="sibTrans" cxnId="{EDC9C1F6-6874-429E-8511-7E86C6813409}">
      <dgm:prSet/>
      <dgm:spPr/>
      <dgm:t>
        <a:bodyPr/>
        <a:lstStyle/>
        <a:p>
          <a:endParaRPr lang="en-US"/>
        </a:p>
      </dgm:t>
    </dgm:pt>
    <dgm:pt modelId="{E3AD0ABC-A48D-473E-B1E3-8FC3D29A6F99}">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Hub</a:t>
          </a:r>
        </a:p>
      </dgm:t>
    </dgm:pt>
    <dgm:pt modelId="{2701EFE8-E7A4-4902-9D72-1EE37A691442}" type="parTrans" cxnId="{8371CB5E-BEB6-4EDC-9F04-15008F0CEDDB}">
      <dgm:prSet/>
      <dgm:spPr/>
      <dgm:t>
        <a:bodyPr/>
        <a:lstStyle/>
        <a:p>
          <a:endParaRPr lang="en-US"/>
        </a:p>
      </dgm:t>
    </dgm:pt>
    <dgm:pt modelId="{B368D096-BE90-414E-BD45-921664573332}" type="sibTrans" cxnId="{8371CB5E-BEB6-4EDC-9F04-15008F0CEDDB}">
      <dgm:prSet/>
      <dgm:spPr/>
      <dgm:t>
        <a:bodyPr/>
        <a:lstStyle/>
        <a:p>
          <a:endParaRPr lang="en-US"/>
        </a:p>
      </dgm:t>
    </dgm:pt>
    <dgm:pt modelId="{E259437B-F2CC-4DE8-9E4F-DF15AD4761AC}">
      <dgm:prSet custT="1"/>
      <dgm:spPr>
        <a:solidFill>
          <a:schemeClr val="bg2">
            <a:lumMod val="95000"/>
            <a:alpha val="90000"/>
          </a:schemeClr>
        </a:solidFill>
        <a:ln>
          <a:solidFill>
            <a:schemeClr val="accent3">
              <a:lumMod val="40000"/>
              <a:lumOff val="60000"/>
            </a:schemeClr>
          </a:solidFill>
        </a:ln>
      </dgm:spPr>
      <dgm:t>
        <a:bodyPr/>
        <a:lstStyle/>
        <a:p>
          <a:r>
            <a:rPr lang="en-US" sz="1800" dirty="0">
              <a:solidFill>
                <a:srgbClr val="3C4743"/>
              </a:solidFill>
              <a:latin typeface="Arial" panose="020B0604020202020204" pitchFamily="34" charset="0"/>
              <a:cs typeface="Arial" panose="020B0604020202020204" pitchFamily="34" charset="0"/>
            </a:rPr>
            <a:t>Connects computers on an Ethernet local area network (LAN)</a:t>
          </a:r>
        </a:p>
      </dgm:t>
    </dgm:pt>
    <dgm:pt modelId="{8EF229DE-9112-43FC-9E43-4B2A92E9EA0A}" type="parTrans" cxnId="{BE1A71A1-BC08-407B-B65C-CCE30E1A06FB}">
      <dgm:prSet/>
      <dgm:spPr/>
      <dgm:t>
        <a:bodyPr/>
        <a:lstStyle/>
        <a:p>
          <a:endParaRPr lang="en-US"/>
        </a:p>
      </dgm:t>
    </dgm:pt>
    <dgm:pt modelId="{7D743706-135F-46E9-9C72-E7EAA31C96B4}" type="sibTrans" cxnId="{BE1A71A1-BC08-407B-B65C-CCE30E1A06FB}">
      <dgm:prSet/>
      <dgm:spPr/>
      <dgm:t>
        <a:bodyPr/>
        <a:lstStyle/>
        <a:p>
          <a:endParaRPr lang="en-US"/>
        </a:p>
      </dgm:t>
    </dgm:pt>
    <dgm:pt modelId="{F65556FC-8323-44F1-8C66-DB844C16CFC6}">
      <dgm:prSet custT="1"/>
      <dgm:spPr>
        <a:solidFill>
          <a:schemeClr val="bg2">
            <a:lumMod val="95000"/>
            <a:alpha val="90000"/>
          </a:schemeClr>
        </a:solidFill>
        <a:ln>
          <a:solidFill>
            <a:schemeClr val="accent3">
              <a:lumMod val="40000"/>
              <a:lumOff val="60000"/>
            </a:schemeClr>
          </a:solidFill>
        </a:ln>
      </dgm:spPr>
      <dgm:t>
        <a:bodyPr/>
        <a:lstStyle/>
        <a:p>
          <a:r>
            <a:rPr lang="en-US" sz="1800" dirty="0">
              <a:solidFill>
                <a:srgbClr val="3C4743"/>
              </a:solidFill>
              <a:latin typeface="Arial" panose="020B0604020202020204" pitchFamily="34" charset="0"/>
              <a:cs typeface="Arial" panose="020B0604020202020204" pitchFamily="34" charset="0"/>
            </a:rPr>
            <a:t>Sends any packet it receives out every port</a:t>
          </a:r>
        </a:p>
      </dgm:t>
    </dgm:pt>
    <dgm:pt modelId="{63CD0A34-FD66-4186-8BE4-2D0F148D8929}" type="parTrans" cxnId="{93DF6111-BB89-4AEB-B85B-E908F020AA8E}">
      <dgm:prSet/>
      <dgm:spPr/>
      <dgm:t>
        <a:bodyPr/>
        <a:lstStyle/>
        <a:p>
          <a:endParaRPr lang="en-US"/>
        </a:p>
      </dgm:t>
    </dgm:pt>
    <dgm:pt modelId="{E38ADBD4-0C71-4A80-A13D-6BD76E147C0F}" type="sibTrans" cxnId="{93DF6111-BB89-4AEB-B85B-E908F020AA8E}">
      <dgm:prSet/>
      <dgm:spPr/>
      <dgm:t>
        <a:bodyPr/>
        <a:lstStyle/>
        <a:p>
          <a:endParaRPr lang="en-US"/>
        </a:p>
      </dgm:t>
    </dgm:pt>
    <dgm:pt modelId="{6C1CD7D0-9897-40EE-A51A-AC41ACC52D9F}">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Switch</a:t>
          </a:r>
        </a:p>
      </dgm:t>
    </dgm:pt>
    <dgm:pt modelId="{931A587C-A8DF-46AB-B806-6EB0D8899C88}" type="parTrans" cxnId="{28019187-577B-4E93-8011-ED4A67D8DF2C}">
      <dgm:prSet/>
      <dgm:spPr/>
      <dgm:t>
        <a:bodyPr/>
        <a:lstStyle/>
        <a:p>
          <a:endParaRPr lang="en-US"/>
        </a:p>
      </dgm:t>
    </dgm:pt>
    <dgm:pt modelId="{D4574D33-3D7F-4F0E-8509-8B3108AEDEB4}" type="sibTrans" cxnId="{28019187-577B-4E93-8011-ED4A67D8DF2C}">
      <dgm:prSet/>
      <dgm:spPr/>
      <dgm:t>
        <a:bodyPr/>
        <a:lstStyle/>
        <a:p>
          <a:endParaRPr lang="en-US"/>
        </a:p>
      </dgm:t>
    </dgm:pt>
    <dgm:pt modelId="{C8CB84B0-C2EA-4B1C-B70F-EE12FF3EF7C2}">
      <dgm:prSet custT="1"/>
      <dgm:spPr>
        <a:solidFill>
          <a:schemeClr val="bg2">
            <a:lumMod val="95000"/>
            <a:alpha val="90000"/>
          </a:schemeClr>
        </a:solidFill>
        <a:ln>
          <a:solidFill>
            <a:schemeClr val="accent3">
              <a:lumMod val="40000"/>
              <a:lumOff val="60000"/>
            </a:schemeClr>
          </a:solidFill>
        </a:ln>
      </dgm:spPr>
      <dgm:t>
        <a:bodyPr/>
        <a:lstStyle/>
        <a:p>
          <a:r>
            <a:rPr lang="en-US" sz="1800" dirty="0">
              <a:solidFill>
                <a:srgbClr val="3C4743"/>
              </a:solidFill>
              <a:latin typeface="Arial" panose="020B0604020202020204" pitchFamily="34" charset="0"/>
              <a:cs typeface="Arial" panose="020B0604020202020204" pitchFamily="34" charset="0"/>
            </a:rPr>
            <a:t>Prevents traffic jams by ensuring that data goes straight from its origin to its proper destination</a:t>
          </a:r>
        </a:p>
      </dgm:t>
    </dgm:pt>
    <dgm:pt modelId="{F24460FB-7888-45D0-AF8F-3496DAB13DDB}" type="parTrans" cxnId="{27396015-3DCB-470A-812D-F703FAB10701}">
      <dgm:prSet/>
      <dgm:spPr/>
      <dgm:t>
        <a:bodyPr/>
        <a:lstStyle/>
        <a:p>
          <a:endParaRPr lang="en-US"/>
        </a:p>
      </dgm:t>
    </dgm:pt>
    <dgm:pt modelId="{4790FDDB-C859-4AEE-9EB5-40CA774D4878}" type="sibTrans" cxnId="{27396015-3DCB-470A-812D-F703FAB10701}">
      <dgm:prSet/>
      <dgm:spPr/>
      <dgm:t>
        <a:bodyPr/>
        <a:lstStyle/>
        <a:p>
          <a:endParaRPr lang="en-US"/>
        </a:p>
      </dgm:t>
    </dgm:pt>
    <dgm:pt modelId="{C3C9EA7D-6CEF-49E7-9CC5-AD1E3B5BE2DD}">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Router</a:t>
          </a:r>
        </a:p>
      </dgm:t>
    </dgm:pt>
    <dgm:pt modelId="{8F95B24F-EF34-498B-A78C-545241B22CE6}" type="parTrans" cxnId="{CB3790E9-861B-4FD8-BE95-6F87770E4A66}">
      <dgm:prSet/>
      <dgm:spPr/>
      <dgm:t>
        <a:bodyPr/>
        <a:lstStyle/>
        <a:p>
          <a:endParaRPr lang="en-US"/>
        </a:p>
      </dgm:t>
    </dgm:pt>
    <dgm:pt modelId="{852B4CD7-DFF7-4814-A684-7A3C3B17BC5E}" type="sibTrans" cxnId="{CB3790E9-861B-4FD8-BE95-6F87770E4A66}">
      <dgm:prSet/>
      <dgm:spPr/>
      <dgm:t>
        <a:bodyPr/>
        <a:lstStyle/>
        <a:p>
          <a:endParaRPr lang="en-US"/>
        </a:p>
      </dgm:t>
    </dgm:pt>
    <dgm:pt modelId="{BF73CF75-8337-40C5-A411-997182423F72}">
      <dgm:prSet custT="1"/>
      <dgm:spPr>
        <a:solidFill>
          <a:schemeClr val="bg2">
            <a:lumMod val="95000"/>
            <a:alpha val="90000"/>
          </a:schemeClr>
        </a:solidFill>
        <a:ln>
          <a:solidFill>
            <a:schemeClr val="accent3">
              <a:lumMod val="40000"/>
              <a:lumOff val="60000"/>
            </a:schemeClr>
          </a:solidFill>
        </a:ln>
      </dgm:spPr>
      <dgm:t>
        <a:bodyPr/>
        <a:lstStyle/>
        <a:p>
          <a:r>
            <a:rPr lang="en-US" sz="1800" dirty="0">
              <a:solidFill>
                <a:srgbClr val="3C4743"/>
              </a:solidFill>
              <a:latin typeface="Arial" panose="020B0604020202020204" pitchFamily="34" charset="0"/>
              <a:cs typeface="Arial" panose="020B0604020202020204" pitchFamily="34" charset="0"/>
            </a:rPr>
            <a:t>Can connect different logical networks and enable traffic destined for the networks on the other side of the router to pass through</a:t>
          </a:r>
        </a:p>
      </dgm:t>
    </dgm:pt>
    <dgm:pt modelId="{12759FA3-99DB-4C1A-B2C6-71B81E84FD08}" type="parTrans" cxnId="{629D2B5D-41F4-473A-B2BF-B8E3BE7B14B2}">
      <dgm:prSet/>
      <dgm:spPr/>
      <dgm:t>
        <a:bodyPr/>
        <a:lstStyle/>
        <a:p>
          <a:endParaRPr lang="en-US"/>
        </a:p>
      </dgm:t>
    </dgm:pt>
    <dgm:pt modelId="{FBD02587-6D19-451C-ADE5-A35CF3E5E3BC}" type="sibTrans" cxnId="{629D2B5D-41F4-473A-B2BF-B8E3BE7B14B2}">
      <dgm:prSet/>
      <dgm:spPr/>
      <dgm:t>
        <a:bodyPr/>
        <a:lstStyle/>
        <a:p>
          <a:endParaRPr lang="en-US"/>
        </a:p>
      </dgm:t>
    </dgm:pt>
    <dgm:pt modelId="{A0E12920-49B0-4A47-8474-D4EB1FA4D650}">
      <dgm:prSet custT="1"/>
      <dgm:spPr>
        <a:solidFill>
          <a:schemeClr val="bg2">
            <a:lumMod val="95000"/>
            <a:alpha val="90000"/>
          </a:schemeClr>
        </a:solidFill>
        <a:ln>
          <a:solidFill>
            <a:schemeClr val="accent3">
              <a:lumMod val="40000"/>
              <a:lumOff val="60000"/>
            </a:schemeClr>
          </a:solidFill>
        </a:ln>
      </dgm:spPr>
      <dgm:t>
        <a:bodyPr/>
        <a:lstStyle/>
        <a:p>
          <a:r>
            <a:rPr lang="en-US" sz="1800" dirty="0">
              <a:solidFill>
                <a:srgbClr val="3C4743"/>
              </a:solidFill>
              <a:latin typeface="Arial" panose="020B0604020202020204" pitchFamily="34" charset="0"/>
              <a:cs typeface="Arial" panose="020B0604020202020204" pitchFamily="34" charset="0"/>
            </a:rPr>
            <a:t>Depends on MAC address for directing traffic</a:t>
          </a:r>
        </a:p>
      </dgm:t>
    </dgm:pt>
    <dgm:pt modelId="{711A1772-40BE-4DAA-B1E8-0C42213A8953}" type="parTrans" cxnId="{54DA244E-2F34-4A0D-A839-195ED0030877}">
      <dgm:prSet/>
      <dgm:spPr/>
      <dgm:t>
        <a:bodyPr/>
        <a:lstStyle/>
        <a:p>
          <a:endParaRPr lang="en-US"/>
        </a:p>
      </dgm:t>
    </dgm:pt>
    <dgm:pt modelId="{21AA6450-78E5-4770-B2AF-2EAB64284C27}" type="sibTrans" cxnId="{54DA244E-2F34-4A0D-A839-195ED0030877}">
      <dgm:prSet/>
      <dgm:spPr/>
      <dgm:t>
        <a:bodyPr/>
        <a:lstStyle/>
        <a:p>
          <a:endParaRPr lang="en-US"/>
        </a:p>
      </dgm:t>
    </dgm:pt>
    <dgm:pt modelId="{E648E42B-FA99-C54A-B875-A4705E622B06}">
      <dgm:prSet custT="1"/>
      <dgm:spPr>
        <a:solidFill>
          <a:schemeClr val="bg2">
            <a:lumMod val="95000"/>
            <a:alpha val="90000"/>
          </a:schemeClr>
        </a:solidFill>
        <a:ln>
          <a:solidFill>
            <a:schemeClr val="accent3">
              <a:lumMod val="40000"/>
              <a:lumOff val="60000"/>
            </a:schemeClr>
          </a:solidFill>
        </a:ln>
      </dgm:spPr>
      <dgm:t>
        <a:bodyPr/>
        <a:lstStyle/>
        <a:p>
          <a:r>
            <a:rPr lang="en-US" sz="1800" dirty="0">
              <a:solidFill>
                <a:srgbClr val="3C4743"/>
              </a:solidFill>
              <a:latin typeface="Arial" panose="020B0604020202020204" pitchFamily="34" charset="0"/>
              <a:cs typeface="Arial" panose="020B0604020202020204" pitchFamily="34" charset="0"/>
            </a:rPr>
            <a:t>Depends on IP address for direction</a:t>
          </a:r>
        </a:p>
      </dgm:t>
    </dgm:pt>
    <dgm:pt modelId="{E498352A-FC88-C94B-B55B-A6A5A415D28F}" type="parTrans" cxnId="{6CD04AD8-CA0E-014B-8EF8-3994743A7E76}">
      <dgm:prSet/>
      <dgm:spPr/>
      <dgm:t>
        <a:bodyPr/>
        <a:lstStyle/>
        <a:p>
          <a:endParaRPr lang="en-US"/>
        </a:p>
      </dgm:t>
    </dgm:pt>
    <dgm:pt modelId="{7BD57318-8819-BE4E-9DC5-269DA25183A8}" type="sibTrans" cxnId="{6CD04AD8-CA0E-014B-8EF8-3994743A7E76}">
      <dgm:prSet/>
      <dgm:spPr/>
      <dgm:t>
        <a:bodyPr/>
        <a:lstStyle/>
        <a:p>
          <a:endParaRPr lang="en-US"/>
        </a:p>
      </dgm:t>
    </dgm:pt>
    <dgm:pt modelId="{AE1A562D-24F3-41AD-9C5B-BC3296A649CA}" type="pres">
      <dgm:prSet presAssocID="{5E950B4E-3F99-441F-9E7F-EC4AB611CD2A}" presName="Name0" presStyleCnt="0">
        <dgm:presLayoutVars>
          <dgm:dir/>
          <dgm:animLvl val="lvl"/>
          <dgm:resizeHandles val="exact"/>
        </dgm:presLayoutVars>
      </dgm:prSet>
      <dgm:spPr/>
      <dgm:t>
        <a:bodyPr/>
        <a:lstStyle/>
        <a:p>
          <a:endParaRPr lang="en-US"/>
        </a:p>
      </dgm:t>
    </dgm:pt>
    <dgm:pt modelId="{447741A7-96DB-408C-A1B7-83BF2CD7FE95}" type="pres">
      <dgm:prSet presAssocID="{7E88C5FC-3440-4642-9D00-EBDF9E859923}" presName="linNode" presStyleCnt="0"/>
      <dgm:spPr/>
    </dgm:pt>
    <dgm:pt modelId="{A89A8B7A-2065-4D5C-B14D-7556D7040F76}" type="pres">
      <dgm:prSet presAssocID="{7E88C5FC-3440-4642-9D00-EBDF9E859923}" presName="parentText" presStyleLbl="node1" presStyleIdx="0" presStyleCnt="4">
        <dgm:presLayoutVars>
          <dgm:chMax val="1"/>
          <dgm:bulletEnabled val="1"/>
        </dgm:presLayoutVars>
      </dgm:prSet>
      <dgm:spPr>
        <a:prstGeom prst="rect">
          <a:avLst/>
        </a:prstGeom>
      </dgm:spPr>
      <dgm:t>
        <a:bodyPr/>
        <a:lstStyle/>
        <a:p>
          <a:endParaRPr lang="en-US"/>
        </a:p>
      </dgm:t>
    </dgm:pt>
    <dgm:pt modelId="{68265944-F019-41A8-A8D5-F2FD6DF39018}" type="pres">
      <dgm:prSet presAssocID="{7E88C5FC-3440-4642-9D00-EBDF9E859923}" presName="descendantText" presStyleLbl="alignAccFollowNode1" presStyleIdx="0" presStyleCnt="4">
        <dgm:presLayoutVars>
          <dgm:bulletEnabled val="1"/>
        </dgm:presLayoutVars>
      </dgm:prSet>
      <dgm:spPr>
        <a:prstGeom prst="rect">
          <a:avLst/>
        </a:prstGeom>
      </dgm:spPr>
      <dgm:t>
        <a:bodyPr/>
        <a:lstStyle/>
        <a:p>
          <a:endParaRPr lang="en-US"/>
        </a:p>
      </dgm:t>
    </dgm:pt>
    <dgm:pt modelId="{0BB572CD-007C-4F43-88EF-8036A461477B}" type="pres">
      <dgm:prSet presAssocID="{E6B30D78-7909-45AA-83FD-6CD8E0411510}" presName="sp" presStyleCnt="0"/>
      <dgm:spPr/>
    </dgm:pt>
    <dgm:pt modelId="{1DF4155A-8849-442D-8E50-5440164146B6}" type="pres">
      <dgm:prSet presAssocID="{E3AD0ABC-A48D-473E-B1E3-8FC3D29A6F99}" presName="linNode" presStyleCnt="0"/>
      <dgm:spPr/>
    </dgm:pt>
    <dgm:pt modelId="{CADB7D18-06E7-4B6D-9D7C-B293B54AF42A}" type="pres">
      <dgm:prSet presAssocID="{E3AD0ABC-A48D-473E-B1E3-8FC3D29A6F99}" presName="parentText" presStyleLbl="node1" presStyleIdx="1" presStyleCnt="4">
        <dgm:presLayoutVars>
          <dgm:chMax val="1"/>
          <dgm:bulletEnabled val="1"/>
        </dgm:presLayoutVars>
      </dgm:prSet>
      <dgm:spPr>
        <a:prstGeom prst="rect">
          <a:avLst/>
        </a:prstGeom>
      </dgm:spPr>
      <dgm:t>
        <a:bodyPr/>
        <a:lstStyle/>
        <a:p>
          <a:endParaRPr lang="en-US"/>
        </a:p>
      </dgm:t>
    </dgm:pt>
    <dgm:pt modelId="{1599D109-D972-4725-86A2-18E58F385141}" type="pres">
      <dgm:prSet presAssocID="{E3AD0ABC-A48D-473E-B1E3-8FC3D29A6F99}" presName="descendantText" presStyleLbl="alignAccFollowNode1" presStyleIdx="1" presStyleCnt="4">
        <dgm:presLayoutVars>
          <dgm:bulletEnabled val="1"/>
        </dgm:presLayoutVars>
      </dgm:prSet>
      <dgm:spPr>
        <a:prstGeom prst="rect">
          <a:avLst/>
        </a:prstGeom>
      </dgm:spPr>
      <dgm:t>
        <a:bodyPr/>
        <a:lstStyle/>
        <a:p>
          <a:endParaRPr lang="en-US"/>
        </a:p>
      </dgm:t>
    </dgm:pt>
    <dgm:pt modelId="{53FD356E-58CD-4814-88D9-1AC6F8E95350}" type="pres">
      <dgm:prSet presAssocID="{B368D096-BE90-414E-BD45-921664573332}" presName="sp" presStyleCnt="0"/>
      <dgm:spPr/>
    </dgm:pt>
    <dgm:pt modelId="{B5DBDAC6-C1E8-4C86-82D5-D2B1F0094869}" type="pres">
      <dgm:prSet presAssocID="{6C1CD7D0-9897-40EE-A51A-AC41ACC52D9F}" presName="linNode" presStyleCnt="0"/>
      <dgm:spPr/>
    </dgm:pt>
    <dgm:pt modelId="{AC18C57E-77EA-4BC5-8DAC-C22E3A9725C9}" type="pres">
      <dgm:prSet presAssocID="{6C1CD7D0-9897-40EE-A51A-AC41ACC52D9F}" presName="parentText" presStyleLbl="node1" presStyleIdx="2" presStyleCnt="4">
        <dgm:presLayoutVars>
          <dgm:chMax val="1"/>
          <dgm:bulletEnabled val="1"/>
        </dgm:presLayoutVars>
      </dgm:prSet>
      <dgm:spPr>
        <a:prstGeom prst="rect">
          <a:avLst/>
        </a:prstGeom>
      </dgm:spPr>
      <dgm:t>
        <a:bodyPr/>
        <a:lstStyle/>
        <a:p>
          <a:endParaRPr lang="en-US"/>
        </a:p>
      </dgm:t>
    </dgm:pt>
    <dgm:pt modelId="{6DA5166B-E52A-4681-8E25-D1C034CB7814}" type="pres">
      <dgm:prSet presAssocID="{6C1CD7D0-9897-40EE-A51A-AC41ACC52D9F}" presName="descendantText" presStyleLbl="alignAccFollowNode1" presStyleIdx="2" presStyleCnt="4">
        <dgm:presLayoutVars>
          <dgm:bulletEnabled val="1"/>
        </dgm:presLayoutVars>
      </dgm:prSet>
      <dgm:spPr>
        <a:prstGeom prst="rect">
          <a:avLst/>
        </a:prstGeom>
      </dgm:spPr>
      <dgm:t>
        <a:bodyPr/>
        <a:lstStyle/>
        <a:p>
          <a:endParaRPr lang="en-US"/>
        </a:p>
      </dgm:t>
    </dgm:pt>
    <dgm:pt modelId="{93651063-1509-45F0-AC8B-F456499AF878}" type="pres">
      <dgm:prSet presAssocID="{D4574D33-3D7F-4F0E-8509-8B3108AEDEB4}" presName="sp" presStyleCnt="0"/>
      <dgm:spPr/>
    </dgm:pt>
    <dgm:pt modelId="{DADF308B-EF98-4A4F-B39B-FEAAD673A66C}" type="pres">
      <dgm:prSet presAssocID="{C3C9EA7D-6CEF-49E7-9CC5-AD1E3B5BE2DD}" presName="linNode" presStyleCnt="0"/>
      <dgm:spPr/>
    </dgm:pt>
    <dgm:pt modelId="{83122A22-7B5D-439B-91F2-14A5E438E746}" type="pres">
      <dgm:prSet presAssocID="{C3C9EA7D-6CEF-49E7-9CC5-AD1E3B5BE2DD}" presName="parentText" presStyleLbl="node1" presStyleIdx="3" presStyleCnt="4">
        <dgm:presLayoutVars>
          <dgm:chMax val="1"/>
          <dgm:bulletEnabled val="1"/>
        </dgm:presLayoutVars>
      </dgm:prSet>
      <dgm:spPr>
        <a:prstGeom prst="rect">
          <a:avLst/>
        </a:prstGeom>
      </dgm:spPr>
      <dgm:t>
        <a:bodyPr/>
        <a:lstStyle/>
        <a:p>
          <a:endParaRPr lang="en-US"/>
        </a:p>
      </dgm:t>
    </dgm:pt>
    <dgm:pt modelId="{6B7BED40-44BC-4DEB-9FD7-C06F060CE8B8}" type="pres">
      <dgm:prSet presAssocID="{C3C9EA7D-6CEF-49E7-9CC5-AD1E3B5BE2DD}" presName="descendantText" presStyleLbl="alignAccFollowNode1" presStyleIdx="3" presStyleCnt="4" custScaleY="131049">
        <dgm:presLayoutVars>
          <dgm:bulletEnabled val="1"/>
        </dgm:presLayoutVars>
      </dgm:prSet>
      <dgm:spPr>
        <a:prstGeom prst="rect">
          <a:avLst/>
        </a:prstGeom>
      </dgm:spPr>
      <dgm:t>
        <a:bodyPr/>
        <a:lstStyle/>
        <a:p>
          <a:endParaRPr lang="en-US"/>
        </a:p>
      </dgm:t>
    </dgm:pt>
  </dgm:ptLst>
  <dgm:cxnLst>
    <dgm:cxn modelId="{28019187-577B-4E93-8011-ED4A67D8DF2C}" srcId="{5E950B4E-3F99-441F-9E7F-EC4AB611CD2A}" destId="{6C1CD7D0-9897-40EE-A51A-AC41ACC52D9F}" srcOrd="2" destOrd="0" parTransId="{931A587C-A8DF-46AB-B806-6EB0D8899C88}" sibTransId="{D4574D33-3D7F-4F0E-8509-8B3108AEDEB4}"/>
    <dgm:cxn modelId="{041EC2D8-229B-46EA-8407-3F134259B374}" type="presOf" srcId="{C8CB84B0-C2EA-4B1C-B70F-EE12FF3EF7C2}" destId="{6DA5166B-E52A-4681-8E25-D1C034CB7814}" srcOrd="0" destOrd="0" presId="urn:microsoft.com/office/officeart/2005/8/layout/vList5"/>
    <dgm:cxn modelId="{27396015-3DCB-470A-812D-F703FAB10701}" srcId="{6C1CD7D0-9897-40EE-A51A-AC41ACC52D9F}" destId="{C8CB84B0-C2EA-4B1C-B70F-EE12FF3EF7C2}" srcOrd="0" destOrd="0" parTransId="{F24460FB-7888-45D0-AF8F-3496DAB13DDB}" sibTransId="{4790FDDB-C859-4AEE-9EB5-40CA774D4878}"/>
    <dgm:cxn modelId="{CB3790E9-861B-4FD8-BE95-6F87770E4A66}" srcId="{5E950B4E-3F99-441F-9E7F-EC4AB611CD2A}" destId="{C3C9EA7D-6CEF-49E7-9CC5-AD1E3B5BE2DD}" srcOrd="3" destOrd="0" parTransId="{8F95B24F-EF34-498B-A78C-545241B22CE6}" sibTransId="{852B4CD7-DFF7-4814-A684-7A3C3B17BC5E}"/>
    <dgm:cxn modelId="{1CFD2E7D-192F-4942-93FC-7BE1FC51E1F8}" type="presOf" srcId="{E3AD0ABC-A48D-473E-B1E3-8FC3D29A6F99}" destId="{CADB7D18-06E7-4B6D-9D7C-B293B54AF42A}" srcOrd="0" destOrd="0" presId="urn:microsoft.com/office/officeart/2005/8/layout/vList5"/>
    <dgm:cxn modelId="{D4DA78D3-6AF2-4934-95A3-D343FDD0A295}" type="presOf" srcId="{A0E12920-49B0-4A47-8474-D4EB1FA4D650}" destId="{6DA5166B-E52A-4681-8E25-D1C034CB7814}" srcOrd="0" destOrd="1" presId="urn:microsoft.com/office/officeart/2005/8/layout/vList5"/>
    <dgm:cxn modelId="{8F41B80E-5D92-4B51-AA2A-0B1A460AB455}" type="presOf" srcId="{6C1CD7D0-9897-40EE-A51A-AC41ACC52D9F}" destId="{AC18C57E-77EA-4BC5-8DAC-C22E3A9725C9}" srcOrd="0" destOrd="0" presId="urn:microsoft.com/office/officeart/2005/8/layout/vList5"/>
    <dgm:cxn modelId="{6650F5DD-2CD0-4548-8B40-5BCD90D6CFB1}" type="presOf" srcId="{7E88C5FC-3440-4642-9D00-EBDF9E859923}" destId="{A89A8B7A-2065-4D5C-B14D-7556D7040F76}" srcOrd="0" destOrd="0" presId="urn:microsoft.com/office/officeart/2005/8/layout/vList5"/>
    <dgm:cxn modelId="{8099154D-8773-4DD4-8CFD-A25C3E531468}" type="presOf" srcId="{39DC045F-ABC1-4A63-9FA2-395876A67F31}" destId="{68265944-F019-41A8-A8D5-F2FD6DF39018}" srcOrd="0" destOrd="0" presId="urn:microsoft.com/office/officeart/2005/8/layout/vList5"/>
    <dgm:cxn modelId="{93DF6111-BB89-4AEB-B85B-E908F020AA8E}" srcId="{E3AD0ABC-A48D-473E-B1E3-8FC3D29A6F99}" destId="{F65556FC-8323-44F1-8C66-DB844C16CFC6}" srcOrd="1" destOrd="0" parTransId="{63CD0A34-FD66-4186-8BE4-2D0F148D8929}" sibTransId="{E38ADBD4-0C71-4A80-A13D-6BD76E147C0F}"/>
    <dgm:cxn modelId="{9E50ED8C-EB84-4657-A54D-984D304BF032}" type="presOf" srcId="{F65556FC-8323-44F1-8C66-DB844C16CFC6}" destId="{1599D109-D972-4725-86A2-18E58F385141}" srcOrd="0" destOrd="1" presId="urn:microsoft.com/office/officeart/2005/8/layout/vList5"/>
    <dgm:cxn modelId="{EDC9C1F6-6874-429E-8511-7E86C6813409}" srcId="{7E88C5FC-3440-4642-9D00-EBDF9E859923}" destId="{39DC045F-ABC1-4A63-9FA2-395876A67F31}" srcOrd="0" destOrd="0" parTransId="{A7F8B8F6-0517-4837-90DE-6790241BC902}" sibTransId="{6B11A0C5-E375-4AD7-BD4C-63331A673449}"/>
    <dgm:cxn modelId="{629D2B5D-41F4-473A-B2BF-B8E3BE7B14B2}" srcId="{C3C9EA7D-6CEF-49E7-9CC5-AD1E3B5BE2DD}" destId="{BF73CF75-8337-40C5-A411-997182423F72}" srcOrd="0" destOrd="0" parTransId="{12759FA3-99DB-4C1A-B2C6-71B81E84FD08}" sibTransId="{FBD02587-6D19-451C-ADE5-A35CF3E5E3BC}"/>
    <dgm:cxn modelId="{BE1A71A1-BC08-407B-B65C-CCE30E1A06FB}" srcId="{E3AD0ABC-A48D-473E-B1E3-8FC3D29A6F99}" destId="{E259437B-F2CC-4DE8-9E4F-DF15AD4761AC}" srcOrd="0" destOrd="0" parTransId="{8EF229DE-9112-43FC-9E43-4B2A92E9EA0A}" sibTransId="{7D743706-135F-46E9-9C72-E7EAA31C96B4}"/>
    <dgm:cxn modelId="{AFB759BA-E729-43A3-BE56-19F05C13BC1B}" type="presOf" srcId="{5E950B4E-3F99-441F-9E7F-EC4AB611CD2A}" destId="{AE1A562D-24F3-41AD-9C5B-BC3296A649CA}" srcOrd="0" destOrd="0" presId="urn:microsoft.com/office/officeart/2005/8/layout/vList5"/>
    <dgm:cxn modelId="{0838058C-9247-4B56-BA61-D13F4C555DA4}" type="presOf" srcId="{E259437B-F2CC-4DE8-9E4F-DF15AD4761AC}" destId="{1599D109-D972-4725-86A2-18E58F385141}" srcOrd="0" destOrd="0" presId="urn:microsoft.com/office/officeart/2005/8/layout/vList5"/>
    <dgm:cxn modelId="{A27FC4E0-34C4-431D-B020-DB9EEC261987}" type="presOf" srcId="{C3C9EA7D-6CEF-49E7-9CC5-AD1E3B5BE2DD}" destId="{83122A22-7B5D-439B-91F2-14A5E438E746}" srcOrd="0" destOrd="0" presId="urn:microsoft.com/office/officeart/2005/8/layout/vList5"/>
    <dgm:cxn modelId="{54DA244E-2F34-4A0D-A839-195ED0030877}" srcId="{6C1CD7D0-9897-40EE-A51A-AC41ACC52D9F}" destId="{A0E12920-49B0-4A47-8474-D4EB1FA4D650}" srcOrd="1" destOrd="0" parTransId="{711A1772-40BE-4DAA-B1E8-0C42213A8953}" sibTransId="{21AA6450-78E5-4770-B2AF-2EAB64284C27}"/>
    <dgm:cxn modelId="{6CD04AD8-CA0E-014B-8EF8-3994743A7E76}" srcId="{C3C9EA7D-6CEF-49E7-9CC5-AD1E3B5BE2DD}" destId="{E648E42B-FA99-C54A-B875-A4705E622B06}" srcOrd="1" destOrd="0" parTransId="{E498352A-FC88-C94B-B55B-A6A5A415D28F}" sibTransId="{7BD57318-8819-BE4E-9DC5-269DA25183A8}"/>
    <dgm:cxn modelId="{880411EF-A69F-4903-8293-8C3322C8E5AC}" type="presOf" srcId="{BF73CF75-8337-40C5-A411-997182423F72}" destId="{6B7BED40-44BC-4DEB-9FD7-C06F060CE8B8}" srcOrd="0" destOrd="0" presId="urn:microsoft.com/office/officeart/2005/8/layout/vList5"/>
    <dgm:cxn modelId="{2C78EEAA-361A-42B6-B8E5-C50C8D33F36D}" srcId="{5E950B4E-3F99-441F-9E7F-EC4AB611CD2A}" destId="{7E88C5FC-3440-4642-9D00-EBDF9E859923}" srcOrd="0" destOrd="0" parTransId="{DE9E6F4B-8CCC-4D55-A6A7-7F7F7FBF26E8}" sibTransId="{E6B30D78-7909-45AA-83FD-6CD8E0411510}"/>
    <dgm:cxn modelId="{8371CB5E-BEB6-4EDC-9F04-15008F0CEDDB}" srcId="{5E950B4E-3F99-441F-9E7F-EC4AB611CD2A}" destId="{E3AD0ABC-A48D-473E-B1E3-8FC3D29A6F99}" srcOrd="1" destOrd="0" parTransId="{2701EFE8-E7A4-4902-9D72-1EE37A691442}" sibTransId="{B368D096-BE90-414E-BD45-921664573332}"/>
    <dgm:cxn modelId="{EAC99A7D-90B8-1147-A0D9-C735CC2169F1}" type="presOf" srcId="{E648E42B-FA99-C54A-B875-A4705E622B06}" destId="{6B7BED40-44BC-4DEB-9FD7-C06F060CE8B8}" srcOrd="0" destOrd="1" presId="urn:microsoft.com/office/officeart/2005/8/layout/vList5"/>
    <dgm:cxn modelId="{1B2AC15D-FC9F-4B7B-B2E0-A59133564335}" type="presParOf" srcId="{AE1A562D-24F3-41AD-9C5B-BC3296A649CA}" destId="{447741A7-96DB-408C-A1B7-83BF2CD7FE95}" srcOrd="0" destOrd="0" presId="urn:microsoft.com/office/officeart/2005/8/layout/vList5"/>
    <dgm:cxn modelId="{2BE0B625-12D0-4B0A-82E1-3E51242D0C71}" type="presParOf" srcId="{447741A7-96DB-408C-A1B7-83BF2CD7FE95}" destId="{A89A8B7A-2065-4D5C-B14D-7556D7040F76}" srcOrd="0" destOrd="0" presId="urn:microsoft.com/office/officeart/2005/8/layout/vList5"/>
    <dgm:cxn modelId="{ED6D69F9-6740-43EF-8A3C-93038EA5C2A6}" type="presParOf" srcId="{447741A7-96DB-408C-A1B7-83BF2CD7FE95}" destId="{68265944-F019-41A8-A8D5-F2FD6DF39018}" srcOrd="1" destOrd="0" presId="urn:microsoft.com/office/officeart/2005/8/layout/vList5"/>
    <dgm:cxn modelId="{96963093-1CB6-4A22-B877-4CD87897624D}" type="presParOf" srcId="{AE1A562D-24F3-41AD-9C5B-BC3296A649CA}" destId="{0BB572CD-007C-4F43-88EF-8036A461477B}" srcOrd="1" destOrd="0" presId="urn:microsoft.com/office/officeart/2005/8/layout/vList5"/>
    <dgm:cxn modelId="{76FD32D4-7613-4663-9A9B-44A66B5DA56E}" type="presParOf" srcId="{AE1A562D-24F3-41AD-9C5B-BC3296A649CA}" destId="{1DF4155A-8849-442D-8E50-5440164146B6}" srcOrd="2" destOrd="0" presId="urn:microsoft.com/office/officeart/2005/8/layout/vList5"/>
    <dgm:cxn modelId="{DD86DA62-E8CF-4ED3-822D-027373635C2E}" type="presParOf" srcId="{1DF4155A-8849-442D-8E50-5440164146B6}" destId="{CADB7D18-06E7-4B6D-9D7C-B293B54AF42A}" srcOrd="0" destOrd="0" presId="urn:microsoft.com/office/officeart/2005/8/layout/vList5"/>
    <dgm:cxn modelId="{36E4B9FC-B6D6-4A50-9378-79C852510259}" type="presParOf" srcId="{1DF4155A-8849-442D-8E50-5440164146B6}" destId="{1599D109-D972-4725-86A2-18E58F385141}" srcOrd="1" destOrd="0" presId="urn:microsoft.com/office/officeart/2005/8/layout/vList5"/>
    <dgm:cxn modelId="{BB811287-65D6-4A22-85F4-064343DCA1F2}" type="presParOf" srcId="{AE1A562D-24F3-41AD-9C5B-BC3296A649CA}" destId="{53FD356E-58CD-4814-88D9-1AC6F8E95350}" srcOrd="3" destOrd="0" presId="urn:microsoft.com/office/officeart/2005/8/layout/vList5"/>
    <dgm:cxn modelId="{BE9FF6F7-425B-409F-9D0E-B53B11B46EB5}" type="presParOf" srcId="{AE1A562D-24F3-41AD-9C5B-BC3296A649CA}" destId="{B5DBDAC6-C1E8-4C86-82D5-D2B1F0094869}" srcOrd="4" destOrd="0" presId="urn:microsoft.com/office/officeart/2005/8/layout/vList5"/>
    <dgm:cxn modelId="{52B0B18A-0F75-4190-B1A6-52097B488305}" type="presParOf" srcId="{B5DBDAC6-C1E8-4C86-82D5-D2B1F0094869}" destId="{AC18C57E-77EA-4BC5-8DAC-C22E3A9725C9}" srcOrd="0" destOrd="0" presId="urn:microsoft.com/office/officeart/2005/8/layout/vList5"/>
    <dgm:cxn modelId="{7F3056AE-3C7A-417B-942B-7866E3264CAD}" type="presParOf" srcId="{B5DBDAC6-C1E8-4C86-82D5-D2B1F0094869}" destId="{6DA5166B-E52A-4681-8E25-D1C034CB7814}" srcOrd="1" destOrd="0" presId="urn:microsoft.com/office/officeart/2005/8/layout/vList5"/>
    <dgm:cxn modelId="{47F16D8C-6216-49B4-AA2F-0E7A65B13385}" type="presParOf" srcId="{AE1A562D-24F3-41AD-9C5B-BC3296A649CA}" destId="{93651063-1509-45F0-AC8B-F456499AF878}" srcOrd="5" destOrd="0" presId="urn:microsoft.com/office/officeart/2005/8/layout/vList5"/>
    <dgm:cxn modelId="{C1342EA4-A96C-4B89-B1D4-4E435239AEAC}" type="presParOf" srcId="{AE1A562D-24F3-41AD-9C5B-BC3296A649CA}" destId="{DADF308B-EF98-4A4F-B39B-FEAAD673A66C}" srcOrd="6" destOrd="0" presId="urn:microsoft.com/office/officeart/2005/8/layout/vList5"/>
    <dgm:cxn modelId="{ABEB0204-8AC5-43DB-B268-D09A81B442E7}" type="presParOf" srcId="{DADF308B-EF98-4A4F-B39B-FEAAD673A66C}" destId="{83122A22-7B5D-439B-91F2-14A5E438E746}" srcOrd="0" destOrd="0" presId="urn:microsoft.com/office/officeart/2005/8/layout/vList5"/>
    <dgm:cxn modelId="{BE0B3FCD-5CEB-4C70-B43A-B507619BEB57}" type="presParOf" srcId="{DADF308B-EF98-4A4F-B39B-FEAAD673A66C}" destId="{6B7BED40-44BC-4DEB-9FD7-C06F060CE8B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0FB3948-7732-496F-B06A-90B4E1C2D5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E6B30A-F1A3-4183-A8F5-ED5A748CB474}">
      <dgm:prSet custT="1"/>
      <dgm:spPr>
        <a:noFill/>
        <a:ln>
          <a:solidFill>
            <a:schemeClr val="accent1"/>
          </a:solidFill>
        </a:ln>
      </dgm:spPr>
      <dgm:t>
        <a:bodyPr/>
        <a:lstStyle/>
        <a:p>
          <a:r>
            <a:rPr lang="en-US" sz="2200" dirty="0">
              <a:solidFill>
                <a:srgbClr val="3C4743"/>
              </a:solidFill>
              <a:latin typeface="Courier New" panose="02070309020205020404" pitchFamily="49" charset="0"/>
              <a:cs typeface="Courier New" panose="02070309020205020404" pitchFamily="49" charset="0"/>
            </a:rPr>
            <a:t>show version</a:t>
          </a:r>
        </a:p>
      </dgm:t>
    </dgm:pt>
    <dgm:pt modelId="{68ADF5AB-C096-4A81-BF83-806CCAA6E21C}" type="parTrans" cxnId="{95F53187-E0D1-49E5-963B-BBFE29CFAFDB}">
      <dgm:prSet/>
      <dgm:spPr/>
      <dgm:t>
        <a:bodyPr/>
        <a:lstStyle/>
        <a:p>
          <a:endParaRPr lang="en-US" sz="2200"/>
        </a:p>
      </dgm:t>
    </dgm:pt>
    <dgm:pt modelId="{312B35B5-E444-48A0-B2B7-BFA724042AFE}" type="sibTrans" cxnId="{95F53187-E0D1-49E5-963B-BBFE29CFAFDB}">
      <dgm:prSet/>
      <dgm:spPr/>
      <dgm:t>
        <a:bodyPr/>
        <a:lstStyle/>
        <a:p>
          <a:endParaRPr lang="en-US" sz="2200"/>
        </a:p>
      </dgm:t>
    </dgm:pt>
    <dgm:pt modelId="{54BEAF28-2D1A-46FC-9920-B440AC190FED}">
      <dgm:prSet custT="1"/>
      <dgm:spPr>
        <a:noFill/>
        <a:ln>
          <a:solidFill>
            <a:schemeClr val="accent1"/>
          </a:solidFill>
        </a:ln>
      </dgm:spPr>
      <dgm:t>
        <a:bodyPr/>
        <a:lstStyle/>
        <a:p>
          <a:r>
            <a:rPr lang="en-US" sz="2200" dirty="0">
              <a:solidFill>
                <a:srgbClr val="3C4743"/>
              </a:solidFill>
              <a:latin typeface="Courier New" panose="02070309020205020404" pitchFamily="49" charset="0"/>
              <a:cs typeface="Courier New" panose="02070309020205020404" pitchFamily="49" charset="0"/>
            </a:rPr>
            <a:t>show running-config</a:t>
          </a:r>
        </a:p>
      </dgm:t>
    </dgm:pt>
    <dgm:pt modelId="{388554F6-D264-43EC-9A25-DBA6410AA3CA}" type="parTrans" cxnId="{844E10BD-A563-49C4-9C8F-FEE7FF669730}">
      <dgm:prSet/>
      <dgm:spPr/>
      <dgm:t>
        <a:bodyPr/>
        <a:lstStyle/>
        <a:p>
          <a:endParaRPr lang="en-US" sz="2200"/>
        </a:p>
      </dgm:t>
    </dgm:pt>
    <dgm:pt modelId="{5607C012-714B-42B0-B1E4-1F0C0B415DC1}" type="sibTrans" cxnId="{844E10BD-A563-49C4-9C8F-FEE7FF669730}">
      <dgm:prSet/>
      <dgm:spPr/>
      <dgm:t>
        <a:bodyPr/>
        <a:lstStyle/>
        <a:p>
          <a:endParaRPr lang="en-US" sz="2200"/>
        </a:p>
      </dgm:t>
    </dgm:pt>
    <dgm:pt modelId="{5C67AD2C-F5C7-4242-90EA-05F416CEC3A6}">
      <dgm:prSet custT="1"/>
      <dgm:spPr>
        <a:noFill/>
        <a:ln>
          <a:solidFill>
            <a:schemeClr val="accent1"/>
          </a:solidFill>
        </a:ln>
      </dgm:spPr>
      <dgm:t>
        <a:bodyPr/>
        <a:lstStyle/>
        <a:p>
          <a:r>
            <a:rPr lang="en-US" sz="2200" dirty="0">
              <a:solidFill>
                <a:srgbClr val="3C4743"/>
              </a:solidFill>
              <a:latin typeface="Courier New" panose="02070309020205020404" pitchFamily="49" charset="0"/>
              <a:cs typeface="Courier New" panose="02070309020205020404" pitchFamily="49" charset="0"/>
            </a:rPr>
            <a:t>show stacks</a:t>
          </a:r>
        </a:p>
      </dgm:t>
    </dgm:pt>
    <dgm:pt modelId="{F2D0EE2D-489B-4615-A56D-7B0CFE981CD0}" type="parTrans" cxnId="{D9976251-DFB0-4171-B019-CDF81FCDBE28}">
      <dgm:prSet/>
      <dgm:spPr/>
      <dgm:t>
        <a:bodyPr/>
        <a:lstStyle/>
        <a:p>
          <a:endParaRPr lang="en-US" sz="2200"/>
        </a:p>
      </dgm:t>
    </dgm:pt>
    <dgm:pt modelId="{194903C1-4DFC-41AC-AE84-0A004781782A}" type="sibTrans" cxnId="{D9976251-DFB0-4171-B019-CDF81FCDBE28}">
      <dgm:prSet/>
      <dgm:spPr/>
      <dgm:t>
        <a:bodyPr/>
        <a:lstStyle/>
        <a:p>
          <a:endParaRPr lang="en-US" sz="2200"/>
        </a:p>
      </dgm:t>
    </dgm:pt>
    <dgm:pt modelId="{DD429BBA-0740-418D-BCCB-CCC44DD09D61}">
      <dgm:prSet custT="1"/>
      <dgm:spPr>
        <a:noFill/>
        <a:ln>
          <a:solidFill>
            <a:schemeClr val="accent1"/>
          </a:solidFill>
        </a:ln>
      </dgm:spPr>
      <dgm:t>
        <a:bodyPr/>
        <a:lstStyle/>
        <a:p>
          <a:r>
            <a:rPr lang="en-US" sz="2200" dirty="0">
              <a:solidFill>
                <a:srgbClr val="3C4743"/>
              </a:solidFill>
              <a:latin typeface="Courier New" panose="02070309020205020404" pitchFamily="49" charset="0"/>
              <a:cs typeface="Courier New" panose="02070309020205020404" pitchFamily="49" charset="0"/>
            </a:rPr>
            <a:t>show interface</a:t>
          </a:r>
        </a:p>
      </dgm:t>
    </dgm:pt>
    <dgm:pt modelId="{6856C1D0-839B-43C5-8BD4-396E2EBAA2AF}" type="parTrans" cxnId="{C24B429A-3611-432A-9E2E-7257E1C9063F}">
      <dgm:prSet/>
      <dgm:spPr/>
      <dgm:t>
        <a:bodyPr/>
        <a:lstStyle/>
        <a:p>
          <a:endParaRPr lang="en-US" sz="2200"/>
        </a:p>
      </dgm:t>
    </dgm:pt>
    <dgm:pt modelId="{20119D94-67DB-482E-9539-E0AAF8A09B2B}" type="sibTrans" cxnId="{C24B429A-3611-432A-9E2E-7257E1C9063F}">
      <dgm:prSet/>
      <dgm:spPr/>
      <dgm:t>
        <a:bodyPr/>
        <a:lstStyle/>
        <a:p>
          <a:endParaRPr lang="en-US" sz="2200"/>
        </a:p>
      </dgm:t>
    </dgm:pt>
    <dgm:pt modelId="{9E2DD36C-889A-4F4C-B531-26F18A407BD5}">
      <dgm:prSet custT="1"/>
      <dgm:spPr>
        <a:noFill/>
        <a:ln>
          <a:solidFill>
            <a:schemeClr val="accent1"/>
          </a:solidFill>
        </a:ln>
      </dgm:spPr>
      <dgm:t>
        <a:bodyPr/>
        <a:lstStyle/>
        <a:p>
          <a:r>
            <a:rPr lang="en-US" sz="2200" dirty="0">
              <a:solidFill>
                <a:srgbClr val="3C4743"/>
              </a:solidFill>
              <a:latin typeface="Courier New" panose="02070309020205020404" pitchFamily="49" charset="0"/>
              <a:cs typeface="Courier New" panose="02070309020205020404" pitchFamily="49" charset="0"/>
            </a:rPr>
            <a:t>show controller</a:t>
          </a:r>
        </a:p>
      </dgm:t>
    </dgm:pt>
    <dgm:pt modelId="{593E1B5F-F925-42AF-B27C-B03BD74787F0}" type="parTrans" cxnId="{12DA6457-AFB3-4ADB-9044-103AA8421B82}">
      <dgm:prSet/>
      <dgm:spPr/>
      <dgm:t>
        <a:bodyPr/>
        <a:lstStyle/>
        <a:p>
          <a:endParaRPr lang="en-US" sz="2200"/>
        </a:p>
      </dgm:t>
    </dgm:pt>
    <dgm:pt modelId="{3FA36F41-B610-4E02-A9D0-5F6F6FD50AE2}" type="sibTrans" cxnId="{12DA6457-AFB3-4ADB-9044-103AA8421B82}">
      <dgm:prSet/>
      <dgm:spPr/>
      <dgm:t>
        <a:bodyPr/>
        <a:lstStyle/>
        <a:p>
          <a:endParaRPr lang="en-US" sz="2200"/>
        </a:p>
      </dgm:t>
    </dgm:pt>
    <dgm:pt modelId="{7737A389-9B1A-45F5-B86B-EE8EC4204987}">
      <dgm:prSet custT="1"/>
      <dgm:spPr>
        <a:noFill/>
        <a:ln>
          <a:solidFill>
            <a:schemeClr val="accent1"/>
          </a:solidFill>
        </a:ln>
      </dgm:spPr>
      <dgm:t>
        <a:bodyPr/>
        <a:lstStyle/>
        <a:p>
          <a:r>
            <a:rPr lang="en-US" sz="2200" dirty="0">
              <a:solidFill>
                <a:srgbClr val="3C4743"/>
              </a:solidFill>
              <a:latin typeface="Courier New" panose="02070309020205020404" pitchFamily="49" charset="0"/>
              <a:cs typeface="Courier New" panose="02070309020205020404" pitchFamily="49" charset="0"/>
            </a:rPr>
            <a:t>show process cpu</a:t>
          </a:r>
        </a:p>
      </dgm:t>
    </dgm:pt>
    <dgm:pt modelId="{96DD793C-C1D9-4C29-A2ED-490489B96EB9}" type="parTrans" cxnId="{FD15E917-3B11-4AD0-9B42-D7D064B6CBFA}">
      <dgm:prSet/>
      <dgm:spPr/>
      <dgm:t>
        <a:bodyPr/>
        <a:lstStyle/>
        <a:p>
          <a:endParaRPr lang="en-US" sz="2200"/>
        </a:p>
      </dgm:t>
    </dgm:pt>
    <dgm:pt modelId="{8BB13AF0-EED8-4C5D-BAAC-AE19C0FD2159}" type="sibTrans" cxnId="{FD15E917-3B11-4AD0-9B42-D7D064B6CBFA}">
      <dgm:prSet/>
      <dgm:spPr/>
      <dgm:t>
        <a:bodyPr/>
        <a:lstStyle/>
        <a:p>
          <a:endParaRPr lang="en-US" sz="2200"/>
        </a:p>
      </dgm:t>
    </dgm:pt>
    <dgm:pt modelId="{6F565015-B774-46A7-ABAA-2AF5D550008B}">
      <dgm:prSet custT="1"/>
      <dgm:spPr>
        <a:noFill/>
        <a:ln>
          <a:solidFill>
            <a:schemeClr val="accent1"/>
          </a:solidFill>
        </a:ln>
      </dgm:spPr>
      <dgm:t>
        <a:bodyPr/>
        <a:lstStyle/>
        <a:p>
          <a:r>
            <a:rPr lang="en-US" sz="2200" dirty="0">
              <a:solidFill>
                <a:srgbClr val="3C4743"/>
              </a:solidFill>
              <a:latin typeface="Courier New" panose="02070309020205020404" pitchFamily="49" charset="0"/>
              <a:cs typeface="Courier New" panose="02070309020205020404" pitchFamily="49" charset="0"/>
            </a:rPr>
            <a:t>show process memory</a:t>
          </a:r>
        </a:p>
      </dgm:t>
    </dgm:pt>
    <dgm:pt modelId="{8982288B-9DF2-4CDB-B818-EBA97402D669}" type="parTrans" cxnId="{73643E98-854F-4352-8424-6012AB3EED30}">
      <dgm:prSet/>
      <dgm:spPr/>
      <dgm:t>
        <a:bodyPr/>
        <a:lstStyle/>
        <a:p>
          <a:endParaRPr lang="en-US" sz="2200"/>
        </a:p>
      </dgm:t>
    </dgm:pt>
    <dgm:pt modelId="{05B10FE2-7785-4976-8D07-57ED247449B3}" type="sibTrans" cxnId="{73643E98-854F-4352-8424-6012AB3EED30}">
      <dgm:prSet/>
      <dgm:spPr/>
      <dgm:t>
        <a:bodyPr/>
        <a:lstStyle/>
        <a:p>
          <a:endParaRPr lang="en-US" sz="2200"/>
        </a:p>
      </dgm:t>
    </dgm:pt>
    <dgm:pt modelId="{DD19F406-A710-409B-A754-C36344123996}">
      <dgm:prSet custT="1"/>
      <dgm:spPr>
        <a:noFill/>
        <a:ln>
          <a:solidFill>
            <a:schemeClr val="accent1"/>
          </a:solidFill>
        </a:ln>
      </dgm:spPr>
      <dgm:t>
        <a:bodyPr/>
        <a:lstStyle/>
        <a:p>
          <a:r>
            <a:rPr lang="en-US" sz="2200" dirty="0">
              <a:solidFill>
                <a:srgbClr val="3C4743"/>
              </a:solidFill>
              <a:latin typeface="Courier New" panose="02070309020205020404" pitchFamily="49" charset="0"/>
              <a:cs typeface="Courier New" panose="02070309020205020404" pitchFamily="49" charset="0"/>
            </a:rPr>
            <a:t>show buffers</a:t>
          </a:r>
        </a:p>
      </dgm:t>
    </dgm:pt>
    <dgm:pt modelId="{953B92EC-B9B0-4FA5-B063-4CD16D8DB8BA}" type="parTrans" cxnId="{50D6F9EB-022E-4507-84A5-26F0191EE05B}">
      <dgm:prSet/>
      <dgm:spPr/>
      <dgm:t>
        <a:bodyPr/>
        <a:lstStyle/>
        <a:p>
          <a:endParaRPr lang="en-US" sz="2200"/>
        </a:p>
      </dgm:t>
    </dgm:pt>
    <dgm:pt modelId="{C648EA5E-7F7F-442C-813D-0BF89057765C}" type="sibTrans" cxnId="{50D6F9EB-022E-4507-84A5-26F0191EE05B}">
      <dgm:prSet/>
      <dgm:spPr/>
      <dgm:t>
        <a:bodyPr/>
        <a:lstStyle/>
        <a:p>
          <a:endParaRPr lang="en-US" sz="2200"/>
        </a:p>
      </dgm:t>
    </dgm:pt>
    <dgm:pt modelId="{03C4FC40-7D92-4002-8E23-B29B97DAB8DA}" type="pres">
      <dgm:prSet presAssocID="{20FB3948-7732-496F-B06A-90B4E1C2D532}" presName="diagram" presStyleCnt="0">
        <dgm:presLayoutVars>
          <dgm:dir/>
          <dgm:resizeHandles val="exact"/>
        </dgm:presLayoutVars>
      </dgm:prSet>
      <dgm:spPr/>
      <dgm:t>
        <a:bodyPr/>
        <a:lstStyle/>
        <a:p>
          <a:endParaRPr lang="en-US"/>
        </a:p>
      </dgm:t>
    </dgm:pt>
    <dgm:pt modelId="{1202B615-5E3F-480B-85C6-DF8FC98C25DC}" type="pres">
      <dgm:prSet presAssocID="{C2E6B30A-F1A3-4183-A8F5-ED5A748CB474}" presName="node" presStyleLbl="node1" presStyleIdx="0" presStyleCnt="8">
        <dgm:presLayoutVars>
          <dgm:bulletEnabled val="1"/>
        </dgm:presLayoutVars>
      </dgm:prSet>
      <dgm:spPr/>
      <dgm:t>
        <a:bodyPr/>
        <a:lstStyle/>
        <a:p>
          <a:endParaRPr lang="en-US"/>
        </a:p>
      </dgm:t>
    </dgm:pt>
    <dgm:pt modelId="{E2214D6F-47B5-4C47-85AE-579D7F601DB8}" type="pres">
      <dgm:prSet presAssocID="{312B35B5-E444-48A0-B2B7-BFA724042AFE}" presName="sibTrans" presStyleCnt="0"/>
      <dgm:spPr/>
    </dgm:pt>
    <dgm:pt modelId="{8C534A41-2BFA-42A3-845A-E71526DDE6DF}" type="pres">
      <dgm:prSet presAssocID="{54BEAF28-2D1A-46FC-9920-B440AC190FED}" presName="node" presStyleLbl="node1" presStyleIdx="1" presStyleCnt="8">
        <dgm:presLayoutVars>
          <dgm:bulletEnabled val="1"/>
        </dgm:presLayoutVars>
      </dgm:prSet>
      <dgm:spPr/>
      <dgm:t>
        <a:bodyPr/>
        <a:lstStyle/>
        <a:p>
          <a:endParaRPr lang="en-US"/>
        </a:p>
      </dgm:t>
    </dgm:pt>
    <dgm:pt modelId="{45CB783E-0790-4719-A99B-AE7E32FF7ABB}" type="pres">
      <dgm:prSet presAssocID="{5607C012-714B-42B0-B1E4-1F0C0B415DC1}" presName="sibTrans" presStyleCnt="0"/>
      <dgm:spPr/>
    </dgm:pt>
    <dgm:pt modelId="{0F57C6DD-620A-4D8D-9585-C124CD7A9508}" type="pres">
      <dgm:prSet presAssocID="{5C67AD2C-F5C7-4242-90EA-05F416CEC3A6}" presName="node" presStyleLbl="node1" presStyleIdx="2" presStyleCnt="8">
        <dgm:presLayoutVars>
          <dgm:bulletEnabled val="1"/>
        </dgm:presLayoutVars>
      </dgm:prSet>
      <dgm:spPr/>
      <dgm:t>
        <a:bodyPr/>
        <a:lstStyle/>
        <a:p>
          <a:endParaRPr lang="en-US"/>
        </a:p>
      </dgm:t>
    </dgm:pt>
    <dgm:pt modelId="{DCA1F1CA-E0CA-4E52-AA0B-B9C9951ED7C0}" type="pres">
      <dgm:prSet presAssocID="{194903C1-4DFC-41AC-AE84-0A004781782A}" presName="sibTrans" presStyleCnt="0"/>
      <dgm:spPr/>
    </dgm:pt>
    <dgm:pt modelId="{920D6325-EBA6-4E17-AC10-87D8A361F2DE}" type="pres">
      <dgm:prSet presAssocID="{DD429BBA-0740-418D-BCCB-CCC44DD09D61}" presName="node" presStyleLbl="node1" presStyleIdx="3" presStyleCnt="8">
        <dgm:presLayoutVars>
          <dgm:bulletEnabled val="1"/>
        </dgm:presLayoutVars>
      </dgm:prSet>
      <dgm:spPr/>
      <dgm:t>
        <a:bodyPr/>
        <a:lstStyle/>
        <a:p>
          <a:endParaRPr lang="en-US"/>
        </a:p>
      </dgm:t>
    </dgm:pt>
    <dgm:pt modelId="{D4C2C3D9-CB4A-4815-9856-140D9D830610}" type="pres">
      <dgm:prSet presAssocID="{20119D94-67DB-482E-9539-E0AAF8A09B2B}" presName="sibTrans" presStyleCnt="0"/>
      <dgm:spPr/>
    </dgm:pt>
    <dgm:pt modelId="{DD34B1FC-0EFD-4884-B207-6ECB73B1F50A}" type="pres">
      <dgm:prSet presAssocID="{9E2DD36C-889A-4F4C-B531-26F18A407BD5}" presName="node" presStyleLbl="node1" presStyleIdx="4" presStyleCnt="8">
        <dgm:presLayoutVars>
          <dgm:bulletEnabled val="1"/>
        </dgm:presLayoutVars>
      </dgm:prSet>
      <dgm:spPr/>
      <dgm:t>
        <a:bodyPr/>
        <a:lstStyle/>
        <a:p>
          <a:endParaRPr lang="en-US"/>
        </a:p>
      </dgm:t>
    </dgm:pt>
    <dgm:pt modelId="{D25321B4-222E-4036-BFEA-4E3D7462F507}" type="pres">
      <dgm:prSet presAssocID="{3FA36F41-B610-4E02-A9D0-5F6F6FD50AE2}" presName="sibTrans" presStyleCnt="0"/>
      <dgm:spPr/>
    </dgm:pt>
    <dgm:pt modelId="{15661943-0653-4625-8315-C6F4DACAFCCC}" type="pres">
      <dgm:prSet presAssocID="{7737A389-9B1A-45F5-B86B-EE8EC4204987}" presName="node" presStyleLbl="node1" presStyleIdx="5" presStyleCnt="8">
        <dgm:presLayoutVars>
          <dgm:bulletEnabled val="1"/>
        </dgm:presLayoutVars>
      </dgm:prSet>
      <dgm:spPr/>
      <dgm:t>
        <a:bodyPr/>
        <a:lstStyle/>
        <a:p>
          <a:endParaRPr lang="en-US"/>
        </a:p>
      </dgm:t>
    </dgm:pt>
    <dgm:pt modelId="{E9DF196D-09F3-4BBE-9424-F01BE3D6A3C3}" type="pres">
      <dgm:prSet presAssocID="{8BB13AF0-EED8-4C5D-BAAC-AE19C0FD2159}" presName="sibTrans" presStyleCnt="0"/>
      <dgm:spPr/>
    </dgm:pt>
    <dgm:pt modelId="{52E24A28-7DFC-446F-A42E-9162BDF9DD01}" type="pres">
      <dgm:prSet presAssocID="{6F565015-B774-46A7-ABAA-2AF5D550008B}" presName="node" presStyleLbl="node1" presStyleIdx="6" presStyleCnt="8">
        <dgm:presLayoutVars>
          <dgm:bulletEnabled val="1"/>
        </dgm:presLayoutVars>
      </dgm:prSet>
      <dgm:spPr/>
      <dgm:t>
        <a:bodyPr/>
        <a:lstStyle/>
        <a:p>
          <a:endParaRPr lang="en-US"/>
        </a:p>
      </dgm:t>
    </dgm:pt>
    <dgm:pt modelId="{4CBFABE4-E746-4664-8607-0D0789EC50D6}" type="pres">
      <dgm:prSet presAssocID="{05B10FE2-7785-4976-8D07-57ED247449B3}" presName="sibTrans" presStyleCnt="0"/>
      <dgm:spPr/>
    </dgm:pt>
    <dgm:pt modelId="{D5B69F5D-9D1E-4C33-A9B2-A8C152628E6B}" type="pres">
      <dgm:prSet presAssocID="{DD19F406-A710-409B-A754-C36344123996}" presName="node" presStyleLbl="node1" presStyleIdx="7" presStyleCnt="8">
        <dgm:presLayoutVars>
          <dgm:bulletEnabled val="1"/>
        </dgm:presLayoutVars>
      </dgm:prSet>
      <dgm:spPr/>
      <dgm:t>
        <a:bodyPr/>
        <a:lstStyle/>
        <a:p>
          <a:endParaRPr lang="en-US"/>
        </a:p>
      </dgm:t>
    </dgm:pt>
  </dgm:ptLst>
  <dgm:cxnLst>
    <dgm:cxn modelId="{D9976251-DFB0-4171-B019-CDF81FCDBE28}" srcId="{20FB3948-7732-496F-B06A-90B4E1C2D532}" destId="{5C67AD2C-F5C7-4242-90EA-05F416CEC3A6}" srcOrd="2" destOrd="0" parTransId="{F2D0EE2D-489B-4615-A56D-7B0CFE981CD0}" sibTransId="{194903C1-4DFC-41AC-AE84-0A004781782A}"/>
    <dgm:cxn modelId="{2D01D3E4-1C1F-41DD-ABDC-22F90A47870E}" type="presOf" srcId="{DD19F406-A710-409B-A754-C36344123996}" destId="{D5B69F5D-9D1E-4C33-A9B2-A8C152628E6B}" srcOrd="0" destOrd="0" presId="urn:microsoft.com/office/officeart/2005/8/layout/default"/>
    <dgm:cxn modelId="{20464C35-6C3B-46A9-9002-6097D2240DBC}" type="presOf" srcId="{5C67AD2C-F5C7-4242-90EA-05F416CEC3A6}" destId="{0F57C6DD-620A-4D8D-9585-C124CD7A9508}" srcOrd="0" destOrd="0" presId="urn:microsoft.com/office/officeart/2005/8/layout/default"/>
    <dgm:cxn modelId="{12DA6457-AFB3-4ADB-9044-103AA8421B82}" srcId="{20FB3948-7732-496F-B06A-90B4E1C2D532}" destId="{9E2DD36C-889A-4F4C-B531-26F18A407BD5}" srcOrd="4" destOrd="0" parTransId="{593E1B5F-F925-42AF-B27C-B03BD74787F0}" sibTransId="{3FA36F41-B610-4E02-A9D0-5F6F6FD50AE2}"/>
    <dgm:cxn modelId="{844E10BD-A563-49C4-9C8F-FEE7FF669730}" srcId="{20FB3948-7732-496F-B06A-90B4E1C2D532}" destId="{54BEAF28-2D1A-46FC-9920-B440AC190FED}" srcOrd="1" destOrd="0" parTransId="{388554F6-D264-43EC-9A25-DBA6410AA3CA}" sibTransId="{5607C012-714B-42B0-B1E4-1F0C0B415DC1}"/>
    <dgm:cxn modelId="{B3855637-11A3-4CE7-8865-64AC5C6FA24F}" type="presOf" srcId="{7737A389-9B1A-45F5-B86B-EE8EC4204987}" destId="{15661943-0653-4625-8315-C6F4DACAFCCC}" srcOrd="0" destOrd="0" presId="urn:microsoft.com/office/officeart/2005/8/layout/default"/>
    <dgm:cxn modelId="{C24B429A-3611-432A-9E2E-7257E1C9063F}" srcId="{20FB3948-7732-496F-B06A-90B4E1C2D532}" destId="{DD429BBA-0740-418D-BCCB-CCC44DD09D61}" srcOrd="3" destOrd="0" parTransId="{6856C1D0-839B-43C5-8BD4-396E2EBAA2AF}" sibTransId="{20119D94-67DB-482E-9539-E0AAF8A09B2B}"/>
    <dgm:cxn modelId="{FDBECE3E-C105-4D3C-A377-6B12CB4F4EA1}" type="presOf" srcId="{6F565015-B774-46A7-ABAA-2AF5D550008B}" destId="{52E24A28-7DFC-446F-A42E-9162BDF9DD01}" srcOrd="0" destOrd="0" presId="urn:microsoft.com/office/officeart/2005/8/layout/default"/>
    <dgm:cxn modelId="{73643E98-854F-4352-8424-6012AB3EED30}" srcId="{20FB3948-7732-496F-B06A-90B4E1C2D532}" destId="{6F565015-B774-46A7-ABAA-2AF5D550008B}" srcOrd="6" destOrd="0" parTransId="{8982288B-9DF2-4CDB-B818-EBA97402D669}" sibTransId="{05B10FE2-7785-4976-8D07-57ED247449B3}"/>
    <dgm:cxn modelId="{68609A06-8C3A-43F8-97AD-458FAAB6AC26}" type="presOf" srcId="{9E2DD36C-889A-4F4C-B531-26F18A407BD5}" destId="{DD34B1FC-0EFD-4884-B207-6ECB73B1F50A}" srcOrd="0" destOrd="0" presId="urn:microsoft.com/office/officeart/2005/8/layout/default"/>
    <dgm:cxn modelId="{FD15E917-3B11-4AD0-9B42-D7D064B6CBFA}" srcId="{20FB3948-7732-496F-B06A-90B4E1C2D532}" destId="{7737A389-9B1A-45F5-B86B-EE8EC4204987}" srcOrd="5" destOrd="0" parTransId="{96DD793C-C1D9-4C29-A2ED-490489B96EB9}" sibTransId="{8BB13AF0-EED8-4C5D-BAAC-AE19C0FD2159}"/>
    <dgm:cxn modelId="{7E6B3D84-33D4-4DD2-8FCB-E144DA97BBCA}" type="presOf" srcId="{DD429BBA-0740-418D-BCCB-CCC44DD09D61}" destId="{920D6325-EBA6-4E17-AC10-87D8A361F2DE}" srcOrd="0" destOrd="0" presId="urn:microsoft.com/office/officeart/2005/8/layout/default"/>
    <dgm:cxn modelId="{2F65C2E1-44CB-474F-B77B-25FC216898CD}" type="presOf" srcId="{20FB3948-7732-496F-B06A-90B4E1C2D532}" destId="{03C4FC40-7D92-4002-8E23-B29B97DAB8DA}" srcOrd="0" destOrd="0" presId="urn:microsoft.com/office/officeart/2005/8/layout/default"/>
    <dgm:cxn modelId="{63C58DC3-F182-435C-A71B-1ED3F7ACB39C}" type="presOf" srcId="{C2E6B30A-F1A3-4183-A8F5-ED5A748CB474}" destId="{1202B615-5E3F-480B-85C6-DF8FC98C25DC}" srcOrd="0" destOrd="0" presId="urn:microsoft.com/office/officeart/2005/8/layout/default"/>
    <dgm:cxn modelId="{50D6F9EB-022E-4507-84A5-26F0191EE05B}" srcId="{20FB3948-7732-496F-B06A-90B4E1C2D532}" destId="{DD19F406-A710-409B-A754-C36344123996}" srcOrd="7" destOrd="0" parTransId="{953B92EC-B9B0-4FA5-B063-4CD16D8DB8BA}" sibTransId="{C648EA5E-7F7F-442C-813D-0BF89057765C}"/>
    <dgm:cxn modelId="{95F53187-E0D1-49E5-963B-BBFE29CFAFDB}" srcId="{20FB3948-7732-496F-B06A-90B4E1C2D532}" destId="{C2E6B30A-F1A3-4183-A8F5-ED5A748CB474}" srcOrd="0" destOrd="0" parTransId="{68ADF5AB-C096-4A81-BF83-806CCAA6E21C}" sibTransId="{312B35B5-E444-48A0-B2B7-BFA724042AFE}"/>
    <dgm:cxn modelId="{80C7377A-91C8-42FB-AF3D-D3E68655477D}" type="presOf" srcId="{54BEAF28-2D1A-46FC-9920-B440AC190FED}" destId="{8C534A41-2BFA-42A3-845A-E71526DDE6DF}" srcOrd="0" destOrd="0" presId="urn:microsoft.com/office/officeart/2005/8/layout/default"/>
    <dgm:cxn modelId="{B8F7DE5A-9752-4DBE-BEFB-45200C8647C1}" type="presParOf" srcId="{03C4FC40-7D92-4002-8E23-B29B97DAB8DA}" destId="{1202B615-5E3F-480B-85C6-DF8FC98C25DC}" srcOrd="0" destOrd="0" presId="urn:microsoft.com/office/officeart/2005/8/layout/default"/>
    <dgm:cxn modelId="{41B6DB28-8988-4750-A414-FE24258AA1D7}" type="presParOf" srcId="{03C4FC40-7D92-4002-8E23-B29B97DAB8DA}" destId="{E2214D6F-47B5-4C47-85AE-579D7F601DB8}" srcOrd="1" destOrd="0" presId="urn:microsoft.com/office/officeart/2005/8/layout/default"/>
    <dgm:cxn modelId="{E8826136-6509-4584-9CEF-2C215E36CD6B}" type="presParOf" srcId="{03C4FC40-7D92-4002-8E23-B29B97DAB8DA}" destId="{8C534A41-2BFA-42A3-845A-E71526DDE6DF}" srcOrd="2" destOrd="0" presId="urn:microsoft.com/office/officeart/2005/8/layout/default"/>
    <dgm:cxn modelId="{895517C6-28C2-425D-8584-D1757B82A052}" type="presParOf" srcId="{03C4FC40-7D92-4002-8E23-B29B97DAB8DA}" destId="{45CB783E-0790-4719-A99B-AE7E32FF7ABB}" srcOrd="3" destOrd="0" presId="urn:microsoft.com/office/officeart/2005/8/layout/default"/>
    <dgm:cxn modelId="{287D2C23-A8E4-43C4-9023-33E1E49B2518}" type="presParOf" srcId="{03C4FC40-7D92-4002-8E23-B29B97DAB8DA}" destId="{0F57C6DD-620A-4D8D-9585-C124CD7A9508}" srcOrd="4" destOrd="0" presId="urn:microsoft.com/office/officeart/2005/8/layout/default"/>
    <dgm:cxn modelId="{73899D94-210F-4389-AD97-DE359059E701}" type="presParOf" srcId="{03C4FC40-7D92-4002-8E23-B29B97DAB8DA}" destId="{DCA1F1CA-E0CA-4E52-AA0B-B9C9951ED7C0}" srcOrd="5" destOrd="0" presId="urn:microsoft.com/office/officeart/2005/8/layout/default"/>
    <dgm:cxn modelId="{6844C016-8A3D-4659-8623-8A837F33F677}" type="presParOf" srcId="{03C4FC40-7D92-4002-8E23-B29B97DAB8DA}" destId="{920D6325-EBA6-4E17-AC10-87D8A361F2DE}" srcOrd="6" destOrd="0" presId="urn:microsoft.com/office/officeart/2005/8/layout/default"/>
    <dgm:cxn modelId="{6F3FCA53-F93D-4841-B922-038158B04198}" type="presParOf" srcId="{03C4FC40-7D92-4002-8E23-B29B97DAB8DA}" destId="{D4C2C3D9-CB4A-4815-9856-140D9D830610}" srcOrd="7" destOrd="0" presId="urn:microsoft.com/office/officeart/2005/8/layout/default"/>
    <dgm:cxn modelId="{E565BB46-99B3-4445-8905-6AF7324D587F}" type="presParOf" srcId="{03C4FC40-7D92-4002-8E23-B29B97DAB8DA}" destId="{DD34B1FC-0EFD-4884-B207-6ECB73B1F50A}" srcOrd="8" destOrd="0" presId="urn:microsoft.com/office/officeart/2005/8/layout/default"/>
    <dgm:cxn modelId="{9A49603B-43D2-4D99-A443-0B0BDC095B33}" type="presParOf" srcId="{03C4FC40-7D92-4002-8E23-B29B97DAB8DA}" destId="{D25321B4-222E-4036-BFEA-4E3D7462F507}" srcOrd="9" destOrd="0" presId="urn:microsoft.com/office/officeart/2005/8/layout/default"/>
    <dgm:cxn modelId="{C2B3D158-7A85-406D-A050-5DD3E1A6F8F9}" type="presParOf" srcId="{03C4FC40-7D92-4002-8E23-B29B97DAB8DA}" destId="{15661943-0653-4625-8315-C6F4DACAFCCC}" srcOrd="10" destOrd="0" presId="urn:microsoft.com/office/officeart/2005/8/layout/default"/>
    <dgm:cxn modelId="{0607A383-49A3-49CC-B21D-D19FC8F3BD7A}" type="presParOf" srcId="{03C4FC40-7D92-4002-8E23-B29B97DAB8DA}" destId="{E9DF196D-09F3-4BBE-9424-F01BE3D6A3C3}" srcOrd="11" destOrd="0" presId="urn:microsoft.com/office/officeart/2005/8/layout/default"/>
    <dgm:cxn modelId="{D555A95D-BC76-4E66-9693-9E04FFC42161}" type="presParOf" srcId="{03C4FC40-7D92-4002-8E23-B29B97DAB8DA}" destId="{52E24A28-7DFC-446F-A42E-9162BDF9DD01}" srcOrd="12" destOrd="0" presId="urn:microsoft.com/office/officeart/2005/8/layout/default"/>
    <dgm:cxn modelId="{5032D831-57C0-493B-9283-143A749F8FE2}" type="presParOf" srcId="{03C4FC40-7D92-4002-8E23-B29B97DAB8DA}" destId="{4CBFABE4-E746-4664-8607-0D0789EC50D6}" srcOrd="13" destOrd="0" presId="urn:microsoft.com/office/officeart/2005/8/layout/default"/>
    <dgm:cxn modelId="{A93B984D-ED87-480C-9C61-1B88951EC600}" type="presParOf" srcId="{03C4FC40-7D92-4002-8E23-B29B97DAB8DA}" destId="{D5B69F5D-9D1E-4C33-A9B2-A8C152628E6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B7B4206-698E-467B-8F83-36286343800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42C2111-00A0-45F3-A004-3FC27CFCAFE0}">
      <dgm:prSet custT="1"/>
      <dgm:spPr>
        <a:solidFill>
          <a:schemeClr val="bg2">
            <a:lumMod val="95000"/>
          </a:schemeClr>
        </a:solidFill>
        <a:ln>
          <a:solidFill>
            <a:schemeClr val="bg2"/>
          </a:solidFill>
        </a:ln>
      </dgm:spPr>
      <dgm:t>
        <a:bodyPr/>
        <a:lstStyle/>
        <a:p>
          <a:r>
            <a:rPr lang="en-US" sz="2400" dirty="0">
              <a:solidFill>
                <a:srgbClr val="3C4743"/>
              </a:solidFill>
              <a:latin typeface="Arial" panose="020B0604020202020204" pitchFamily="34" charset="0"/>
              <a:cs typeface="Arial" panose="020B0604020202020204" pitchFamily="34" charset="0"/>
            </a:rPr>
            <a:t>Packet filter</a:t>
          </a:r>
        </a:p>
      </dgm:t>
    </dgm:pt>
    <dgm:pt modelId="{9B36C14E-271A-46B4-8C34-9C8AE5843373}" type="parTrans" cxnId="{ECAF1DC0-0AEE-474D-9740-91CDDC14E22D}">
      <dgm:prSet/>
      <dgm:spPr/>
      <dgm:t>
        <a:bodyPr/>
        <a:lstStyle/>
        <a:p>
          <a:endParaRPr lang="en-US" sz="2200"/>
        </a:p>
      </dgm:t>
    </dgm:pt>
    <dgm:pt modelId="{A3829AC8-C17C-4B75-8674-B822ABAAE28A}" type="sibTrans" cxnId="{ECAF1DC0-0AEE-474D-9740-91CDDC14E22D}">
      <dgm:prSet/>
      <dgm:spPr/>
      <dgm:t>
        <a:bodyPr/>
        <a:lstStyle/>
        <a:p>
          <a:endParaRPr lang="en-US" sz="2200"/>
        </a:p>
      </dgm:t>
    </dgm:pt>
    <dgm:pt modelId="{B1DF3949-04B2-4837-9862-902C516D7DDB}">
      <dgm:prSet custT="1"/>
      <dgm:spPr>
        <a:solidFill>
          <a:schemeClr val="accent3">
            <a:lumMod val="40000"/>
            <a:lumOff val="60000"/>
          </a:schemeClr>
        </a:solidFill>
        <a:ln>
          <a:solidFill>
            <a:schemeClr val="bg2"/>
          </a:solidFill>
        </a:ln>
      </dgm:spPr>
      <dgm:t>
        <a:bodyPr/>
        <a:lstStyle/>
        <a:p>
          <a:r>
            <a:rPr lang="en-US" sz="2200" dirty="0">
              <a:solidFill>
                <a:srgbClr val="3C4743"/>
              </a:solidFill>
              <a:latin typeface="Arial" panose="020B0604020202020204" pitchFamily="34" charset="0"/>
              <a:cs typeface="Arial" panose="020B0604020202020204" pitchFamily="34" charset="0"/>
            </a:rPr>
            <a:t>Permits/denies incoming packets based on rules</a:t>
          </a:r>
        </a:p>
      </dgm:t>
    </dgm:pt>
    <dgm:pt modelId="{BFFC0DD0-A25B-4F91-A89A-846DD2706865}" type="parTrans" cxnId="{FEC87998-B18B-48A5-B4DC-525762BBCD57}">
      <dgm:prSet/>
      <dgm:spPr/>
      <dgm:t>
        <a:bodyPr/>
        <a:lstStyle/>
        <a:p>
          <a:endParaRPr lang="en-US" sz="2200"/>
        </a:p>
      </dgm:t>
    </dgm:pt>
    <dgm:pt modelId="{43DE1D0B-D4A1-45E7-BDD2-C02417AA11AC}" type="sibTrans" cxnId="{FEC87998-B18B-48A5-B4DC-525762BBCD57}">
      <dgm:prSet/>
      <dgm:spPr/>
      <dgm:t>
        <a:bodyPr/>
        <a:lstStyle/>
        <a:p>
          <a:endParaRPr lang="en-US" sz="2200"/>
        </a:p>
      </dgm:t>
    </dgm:pt>
    <dgm:pt modelId="{382DEE25-8A24-4A05-9229-93E19865E023}">
      <dgm:prSet custT="1"/>
      <dgm:spPr>
        <a:solidFill>
          <a:schemeClr val="accent3">
            <a:lumMod val="40000"/>
            <a:lumOff val="60000"/>
          </a:schemeClr>
        </a:solidFill>
        <a:ln>
          <a:solidFill>
            <a:schemeClr val="bg2"/>
          </a:solidFill>
        </a:ln>
      </dgm:spPr>
      <dgm:t>
        <a:bodyPr/>
        <a:lstStyle/>
        <a:p>
          <a:r>
            <a:rPr lang="en-US" sz="2200" dirty="0">
              <a:solidFill>
                <a:srgbClr val="3C4743"/>
              </a:solidFill>
              <a:latin typeface="Arial" panose="020B0604020202020204" pitchFamily="34" charset="0"/>
              <a:cs typeface="Arial" panose="020B0604020202020204" pitchFamily="34" charset="0"/>
            </a:rPr>
            <a:t>Also known as screened firewall</a:t>
          </a:r>
        </a:p>
      </dgm:t>
    </dgm:pt>
    <dgm:pt modelId="{16521EE4-F950-4EDC-BE52-EC566C3328BC}" type="parTrans" cxnId="{ABE3EE76-B808-4900-A168-91708F636503}">
      <dgm:prSet/>
      <dgm:spPr/>
      <dgm:t>
        <a:bodyPr/>
        <a:lstStyle/>
        <a:p>
          <a:endParaRPr lang="en-US" sz="2200"/>
        </a:p>
      </dgm:t>
    </dgm:pt>
    <dgm:pt modelId="{7F541CB9-CCB7-43DA-B98B-97D3AE06F34B}" type="sibTrans" cxnId="{ABE3EE76-B808-4900-A168-91708F636503}">
      <dgm:prSet/>
      <dgm:spPr/>
      <dgm:t>
        <a:bodyPr/>
        <a:lstStyle/>
        <a:p>
          <a:endParaRPr lang="en-US" sz="2200"/>
        </a:p>
      </dgm:t>
    </dgm:pt>
    <dgm:pt modelId="{F6EB71DF-3A2F-4C1C-B1E1-109BA888023E}">
      <dgm:prSet custT="1"/>
      <dgm:spPr>
        <a:solidFill>
          <a:schemeClr val="bg2">
            <a:lumMod val="95000"/>
          </a:schemeClr>
        </a:solidFill>
        <a:ln>
          <a:solidFill>
            <a:schemeClr val="bg2"/>
          </a:solidFill>
        </a:ln>
      </dgm:spPr>
      <dgm:t>
        <a:bodyPr/>
        <a:lstStyle/>
        <a:p>
          <a:r>
            <a:rPr lang="en-US" sz="2400" dirty="0">
              <a:solidFill>
                <a:srgbClr val="3C4743"/>
              </a:solidFill>
              <a:latin typeface="Arial" panose="020B0604020202020204" pitchFamily="34" charset="0"/>
              <a:cs typeface="Arial" panose="020B0604020202020204" pitchFamily="34" charset="0"/>
            </a:rPr>
            <a:t>Stateful packet inspection</a:t>
          </a:r>
        </a:p>
      </dgm:t>
    </dgm:pt>
    <dgm:pt modelId="{BBB64129-5E67-4AD1-82F1-3559246F58B1}" type="parTrans" cxnId="{30808800-8BD1-4C6F-A03A-B872822ED1E6}">
      <dgm:prSet/>
      <dgm:spPr/>
      <dgm:t>
        <a:bodyPr/>
        <a:lstStyle/>
        <a:p>
          <a:endParaRPr lang="en-US" sz="2200"/>
        </a:p>
      </dgm:t>
    </dgm:pt>
    <dgm:pt modelId="{F74D6CD4-5C56-46A4-A4D1-9193414A2D1D}" type="sibTrans" cxnId="{30808800-8BD1-4C6F-A03A-B872822ED1E6}">
      <dgm:prSet/>
      <dgm:spPr/>
      <dgm:t>
        <a:bodyPr/>
        <a:lstStyle/>
        <a:p>
          <a:endParaRPr lang="en-US" sz="2200"/>
        </a:p>
      </dgm:t>
    </dgm:pt>
    <dgm:pt modelId="{3D88DD2E-E774-48C8-B751-C4B8CDDB2E94}">
      <dgm:prSet custT="1"/>
      <dgm:spPr>
        <a:solidFill>
          <a:schemeClr val="accent3">
            <a:lumMod val="40000"/>
            <a:lumOff val="60000"/>
          </a:schemeClr>
        </a:solidFill>
        <a:ln>
          <a:solidFill>
            <a:schemeClr val="bg2"/>
          </a:solidFill>
        </a:ln>
      </dgm:spPr>
      <dgm:t>
        <a:bodyPr/>
        <a:lstStyle/>
        <a:p>
          <a:r>
            <a:rPr lang="en-US" sz="2200" dirty="0">
              <a:solidFill>
                <a:srgbClr val="3C4743"/>
              </a:solidFill>
              <a:latin typeface="Arial" panose="020B0604020202020204" pitchFamily="34" charset="0"/>
              <a:cs typeface="Arial" panose="020B0604020202020204" pitchFamily="34" charset="0"/>
            </a:rPr>
            <a:t>Examines all packets</a:t>
          </a:r>
        </a:p>
      </dgm:t>
    </dgm:pt>
    <dgm:pt modelId="{CAB9F6FD-7B05-4FE7-A8D1-460AD5073410}" type="parTrans" cxnId="{C9ECCE94-82E1-4FA3-A910-85E1236A7444}">
      <dgm:prSet/>
      <dgm:spPr/>
      <dgm:t>
        <a:bodyPr/>
        <a:lstStyle/>
        <a:p>
          <a:endParaRPr lang="en-US" sz="2200"/>
        </a:p>
      </dgm:t>
    </dgm:pt>
    <dgm:pt modelId="{999FF4DD-2A50-461A-B089-E99906C01774}" type="sibTrans" cxnId="{C9ECCE94-82E1-4FA3-A910-85E1236A7444}">
      <dgm:prSet/>
      <dgm:spPr/>
      <dgm:t>
        <a:bodyPr/>
        <a:lstStyle/>
        <a:p>
          <a:endParaRPr lang="en-US" sz="2200"/>
        </a:p>
      </dgm:t>
    </dgm:pt>
    <dgm:pt modelId="{A942AE27-F1EA-4349-B998-3181DFF36C93}">
      <dgm:prSet custT="1"/>
      <dgm:spPr>
        <a:solidFill>
          <a:schemeClr val="accent3">
            <a:lumMod val="40000"/>
            <a:lumOff val="60000"/>
          </a:schemeClr>
        </a:solidFill>
        <a:ln>
          <a:solidFill>
            <a:schemeClr val="bg2"/>
          </a:solidFill>
        </a:ln>
      </dgm:spPr>
      <dgm:t>
        <a:bodyPr/>
        <a:lstStyle/>
        <a:p>
          <a:r>
            <a:rPr lang="en-US" sz="2200" dirty="0">
              <a:solidFill>
                <a:srgbClr val="3C4743"/>
              </a:solidFill>
              <a:latin typeface="Arial" panose="020B0604020202020204" pitchFamily="34" charset="0"/>
              <a:cs typeface="Arial" panose="020B0604020202020204" pitchFamily="34" charset="0"/>
            </a:rPr>
            <a:t>Considers previous packets when permitting/denying</a:t>
          </a:r>
        </a:p>
      </dgm:t>
    </dgm:pt>
    <dgm:pt modelId="{08CC5199-57CE-40E4-AA4A-94C4B7C9A0C4}" type="parTrans" cxnId="{944F1DC4-5EC7-4D31-8B55-4457120B4EBB}">
      <dgm:prSet/>
      <dgm:spPr/>
      <dgm:t>
        <a:bodyPr/>
        <a:lstStyle/>
        <a:p>
          <a:endParaRPr lang="en-US" sz="2200"/>
        </a:p>
      </dgm:t>
    </dgm:pt>
    <dgm:pt modelId="{CD6C2CF8-0C62-4A0B-87AC-25617E5CE712}" type="sibTrans" cxnId="{944F1DC4-5EC7-4D31-8B55-4457120B4EBB}">
      <dgm:prSet/>
      <dgm:spPr/>
      <dgm:t>
        <a:bodyPr/>
        <a:lstStyle/>
        <a:p>
          <a:endParaRPr lang="en-US" sz="2200"/>
        </a:p>
      </dgm:t>
    </dgm:pt>
    <dgm:pt modelId="{EC5D4730-6E8C-46C3-B693-BED952D5AD8D}" type="pres">
      <dgm:prSet presAssocID="{AB7B4206-698E-467B-8F83-36286343800E}" presName="theList" presStyleCnt="0">
        <dgm:presLayoutVars>
          <dgm:dir/>
          <dgm:animLvl val="lvl"/>
          <dgm:resizeHandles val="exact"/>
        </dgm:presLayoutVars>
      </dgm:prSet>
      <dgm:spPr/>
      <dgm:t>
        <a:bodyPr/>
        <a:lstStyle/>
        <a:p>
          <a:endParaRPr lang="en-US"/>
        </a:p>
      </dgm:t>
    </dgm:pt>
    <dgm:pt modelId="{4F28BA49-2FBD-4A9A-A8DC-A315424D950F}" type="pres">
      <dgm:prSet presAssocID="{842C2111-00A0-45F3-A004-3FC27CFCAFE0}" presName="compNode" presStyleCnt="0"/>
      <dgm:spPr/>
    </dgm:pt>
    <dgm:pt modelId="{8826859E-AAB3-4C17-AB25-5B50CFFBE1CC}" type="pres">
      <dgm:prSet presAssocID="{842C2111-00A0-45F3-A004-3FC27CFCAFE0}" presName="aNode" presStyleLbl="bgShp" presStyleIdx="0" presStyleCnt="2"/>
      <dgm:spPr/>
      <dgm:t>
        <a:bodyPr/>
        <a:lstStyle/>
        <a:p>
          <a:endParaRPr lang="en-US"/>
        </a:p>
      </dgm:t>
    </dgm:pt>
    <dgm:pt modelId="{D21A06D1-9F55-4026-B6AB-AF9D0B8246F3}" type="pres">
      <dgm:prSet presAssocID="{842C2111-00A0-45F3-A004-3FC27CFCAFE0}" presName="textNode" presStyleLbl="bgShp" presStyleIdx="0" presStyleCnt="2"/>
      <dgm:spPr/>
      <dgm:t>
        <a:bodyPr/>
        <a:lstStyle/>
        <a:p>
          <a:endParaRPr lang="en-US"/>
        </a:p>
      </dgm:t>
    </dgm:pt>
    <dgm:pt modelId="{4547F821-F650-4330-8702-4120585321F2}" type="pres">
      <dgm:prSet presAssocID="{842C2111-00A0-45F3-A004-3FC27CFCAFE0}" presName="compChildNode" presStyleCnt="0"/>
      <dgm:spPr/>
    </dgm:pt>
    <dgm:pt modelId="{7D912055-FBA3-401A-8DFB-6EE40044D71E}" type="pres">
      <dgm:prSet presAssocID="{842C2111-00A0-45F3-A004-3FC27CFCAFE0}" presName="theInnerList" presStyleCnt="0"/>
      <dgm:spPr/>
    </dgm:pt>
    <dgm:pt modelId="{35A667BB-A901-4FA3-8BA6-B7DE4CFE7807}" type="pres">
      <dgm:prSet presAssocID="{B1DF3949-04B2-4837-9862-902C516D7DDB}" presName="childNode" presStyleLbl="node1" presStyleIdx="0" presStyleCnt="4">
        <dgm:presLayoutVars>
          <dgm:bulletEnabled val="1"/>
        </dgm:presLayoutVars>
      </dgm:prSet>
      <dgm:spPr/>
      <dgm:t>
        <a:bodyPr/>
        <a:lstStyle/>
        <a:p>
          <a:endParaRPr lang="en-US"/>
        </a:p>
      </dgm:t>
    </dgm:pt>
    <dgm:pt modelId="{5CF8E2B7-9FCA-4B24-B2E2-AA998B634D49}" type="pres">
      <dgm:prSet presAssocID="{B1DF3949-04B2-4837-9862-902C516D7DDB}" presName="aSpace2" presStyleCnt="0"/>
      <dgm:spPr/>
    </dgm:pt>
    <dgm:pt modelId="{6F1080E4-CB97-461F-8C6B-DFFAF8F7B2CA}" type="pres">
      <dgm:prSet presAssocID="{382DEE25-8A24-4A05-9229-93E19865E023}" presName="childNode" presStyleLbl="node1" presStyleIdx="1" presStyleCnt="4">
        <dgm:presLayoutVars>
          <dgm:bulletEnabled val="1"/>
        </dgm:presLayoutVars>
      </dgm:prSet>
      <dgm:spPr/>
      <dgm:t>
        <a:bodyPr/>
        <a:lstStyle/>
        <a:p>
          <a:endParaRPr lang="en-US"/>
        </a:p>
      </dgm:t>
    </dgm:pt>
    <dgm:pt modelId="{763BF7EA-88F8-45E5-B220-102A96ADCA64}" type="pres">
      <dgm:prSet presAssocID="{842C2111-00A0-45F3-A004-3FC27CFCAFE0}" presName="aSpace" presStyleCnt="0"/>
      <dgm:spPr/>
    </dgm:pt>
    <dgm:pt modelId="{2BD79CC9-696F-4B03-91D6-46C6A0606375}" type="pres">
      <dgm:prSet presAssocID="{F6EB71DF-3A2F-4C1C-B1E1-109BA888023E}" presName="compNode" presStyleCnt="0"/>
      <dgm:spPr/>
    </dgm:pt>
    <dgm:pt modelId="{0FA9A21A-2539-4663-A1B7-D5E5D5A3027D}" type="pres">
      <dgm:prSet presAssocID="{F6EB71DF-3A2F-4C1C-B1E1-109BA888023E}" presName="aNode" presStyleLbl="bgShp" presStyleIdx="1" presStyleCnt="2"/>
      <dgm:spPr/>
      <dgm:t>
        <a:bodyPr/>
        <a:lstStyle/>
        <a:p>
          <a:endParaRPr lang="en-US"/>
        </a:p>
      </dgm:t>
    </dgm:pt>
    <dgm:pt modelId="{1D9EE540-DC49-400F-A163-FC20B93F0974}" type="pres">
      <dgm:prSet presAssocID="{F6EB71DF-3A2F-4C1C-B1E1-109BA888023E}" presName="textNode" presStyleLbl="bgShp" presStyleIdx="1" presStyleCnt="2"/>
      <dgm:spPr/>
      <dgm:t>
        <a:bodyPr/>
        <a:lstStyle/>
        <a:p>
          <a:endParaRPr lang="en-US"/>
        </a:p>
      </dgm:t>
    </dgm:pt>
    <dgm:pt modelId="{8DE691B8-463B-487B-9C59-99786C0017D3}" type="pres">
      <dgm:prSet presAssocID="{F6EB71DF-3A2F-4C1C-B1E1-109BA888023E}" presName="compChildNode" presStyleCnt="0"/>
      <dgm:spPr/>
    </dgm:pt>
    <dgm:pt modelId="{C1B87AC9-C557-4D4A-B992-F6E2229BDD5A}" type="pres">
      <dgm:prSet presAssocID="{F6EB71DF-3A2F-4C1C-B1E1-109BA888023E}" presName="theInnerList" presStyleCnt="0"/>
      <dgm:spPr/>
    </dgm:pt>
    <dgm:pt modelId="{64477624-3573-4D5D-9BDD-38D9CC8C427D}" type="pres">
      <dgm:prSet presAssocID="{3D88DD2E-E774-48C8-B751-C4B8CDDB2E94}" presName="childNode" presStyleLbl="node1" presStyleIdx="2" presStyleCnt="4">
        <dgm:presLayoutVars>
          <dgm:bulletEnabled val="1"/>
        </dgm:presLayoutVars>
      </dgm:prSet>
      <dgm:spPr/>
      <dgm:t>
        <a:bodyPr/>
        <a:lstStyle/>
        <a:p>
          <a:endParaRPr lang="en-US"/>
        </a:p>
      </dgm:t>
    </dgm:pt>
    <dgm:pt modelId="{1F97DCC7-DD66-4511-AF98-6B49EDE70388}" type="pres">
      <dgm:prSet presAssocID="{3D88DD2E-E774-48C8-B751-C4B8CDDB2E94}" presName="aSpace2" presStyleCnt="0"/>
      <dgm:spPr/>
    </dgm:pt>
    <dgm:pt modelId="{090FBD07-FCD8-43DB-B458-5E5869872CE8}" type="pres">
      <dgm:prSet presAssocID="{A942AE27-F1EA-4349-B998-3181DFF36C93}" presName="childNode" presStyleLbl="node1" presStyleIdx="3" presStyleCnt="4">
        <dgm:presLayoutVars>
          <dgm:bulletEnabled val="1"/>
        </dgm:presLayoutVars>
      </dgm:prSet>
      <dgm:spPr/>
      <dgm:t>
        <a:bodyPr/>
        <a:lstStyle/>
        <a:p>
          <a:endParaRPr lang="en-US"/>
        </a:p>
      </dgm:t>
    </dgm:pt>
  </dgm:ptLst>
  <dgm:cxnLst>
    <dgm:cxn modelId="{ECAF1DC0-0AEE-474D-9740-91CDDC14E22D}" srcId="{AB7B4206-698E-467B-8F83-36286343800E}" destId="{842C2111-00A0-45F3-A004-3FC27CFCAFE0}" srcOrd="0" destOrd="0" parTransId="{9B36C14E-271A-46B4-8C34-9C8AE5843373}" sibTransId="{A3829AC8-C17C-4B75-8674-B822ABAAE28A}"/>
    <dgm:cxn modelId="{3D52A8B3-3885-4599-905B-E080C3191601}" type="presOf" srcId="{382DEE25-8A24-4A05-9229-93E19865E023}" destId="{6F1080E4-CB97-461F-8C6B-DFFAF8F7B2CA}" srcOrd="0" destOrd="0" presId="urn:microsoft.com/office/officeart/2005/8/layout/lProcess2"/>
    <dgm:cxn modelId="{2206ED31-8EC5-4FBC-AD94-AD4397C81851}" type="presOf" srcId="{AB7B4206-698E-467B-8F83-36286343800E}" destId="{EC5D4730-6E8C-46C3-B693-BED952D5AD8D}" srcOrd="0" destOrd="0" presId="urn:microsoft.com/office/officeart/2005/8/layout/lProcess2"/>
    <dgm:cxn modelId="{FEC87998-B18B-48A5-B4DC-525762BBCD57}" srcId="{842C2111-00A0-45F3-A004-3FC27CFCAFE0}" destId="{B1DF3949-04B2-4837-9862-902C516D7DDB}" srcOrd="0" destOrd="0" parTransId="{BFFC0DD0-A25B-4F91-A89A-846DD2706865}" sibTransId="{43DE1D0B-D4A1-45E7-BDD2-C02417AA11AC}"/>
    <dgm:cxn modelId="{30808800-8BD1-4C6F-A03A-B872822ED1E6}" srcId="{AB7B4206-698E-467B-8F83-36286343800E}" destId="{F6EB71DF-3A2F-4C1C-B1E1-109BA888023E}" srcOrd="1" destOrd="0" parTransId="{BBB64129-5E67-4AD1-82F1-3559246F58B1}" sibTransId="{F74D6CD4-5C56-46A4-A4D1-9193414A2D1D}"/>
    <dgm:cxn modelId="{59E38CB0-6645-4598-9FDC-F7094B7D7366}" type="presOf" srcId="{B1DF3949-04B2-4837-9862-902C516D7DDB}" destId="{35A667BB-A901-4FA3-8BA6-B7DE4CFE7807}" srcOrd="0" destOrd="0" presId="urn:microsoft.com/office/officeart/2005/8/layout/lProcess2"/>
    <dgm:cxn modelId="{F4EA7CA0-E422-41D4-A076-8D5C4BBD5D92}" type="presOf" srcId="{3D88DD2E-E774-48C8-B751-C4B8CDDB2E94}" destId="{64477624-3573-4D5D-9BDD-38D9CC8C427D}" srcOrd="0" destOrd="0" presId="urn:microsoft.com/office/officeart/2005/8/layout/lProcess2"/>
    <dgm:cxn modelId="{D21DC505-2921-4177-94AD-7BA3A7619D65}" type="presOf" srcId="{F6EB71DF-3A2F-4C1C-B1E1-109BA888023E}" destId="{0FA9A21A-2539-4663-A1B7-D5E5D5A3027D}" srcOrd="0" destOrd="0" presId="urn:microsoft.com/office/officeart/2005/8/layout/lProcess2"/>
    <dgm:cxn modelId="{ED1A8900-C5A0-4D6E-B0F8-5B9374CE4D60}" type="presOf" srcId="{F6EB71DF-3A2F-4C1C-B1E1-109BA888023E}" destId="{1D9EE540-DC49-400F-A163-FC20B93F0974}" srcOrd="1" destOrd="0" presId="urn:microsoft.com/office/officeart/2005/8/layout/lProcess2"/>
    <dgm:cxn modelId="{ABE3EE76-B808-4900-A168-91708F636503}" srcId="{842C2111-00A0-45F3-A004-3FC27CFCAFE0}" destId="{382DEE25-8A24-4A05-9229-93E19865E023}" srcOrd="1" destOrd="0" parTransId="{16521EE4-F950-4EDC-BE52-EC566C3328BC}" sibTransId="{7F541CB9-CCB7-43DA-B98B-97D3AE06F34B}"/>
    <dgm:cxn modelId="{449E1A32-EC0F-4B26-8507-733E770B25D4}" type="presOf" srcId="{842C2111-00A0-45F3-A004-3FC27CFCAFE0}" destId="{D21A06D1-9F55-4026-B6AB-AF9D0B8246F3}" srcOrd="1" destOrd="0" presId="urn:microsoft.com/office/officeart/2005/8/layout/lProcess2"/>
    <dgm:cxn modelId="{21B5575E-0DE7-4373-84C3-2F6EDFC13A11}" type="presOf" srcId="{842C2111-00A0-45F3-A004-3FC27CFCAFE0}" destId="{8826859E-AAB3-4C17-AB25-5B50CFFBE1CC}" srcOrd="0" destOrd="0" presId="urn:microsoft.com/office/officeart/2005/8/layout/lProcess2"/>
    <dgm:cxn modelId="{C9ECCE94-82E1-4FA3-A910-85E1236A7444}" srcId="{F6EB71DF-3A2F-4C1C-B1E1-109BA888023E}" destId="{3D88DD2E-E774-48C8-B751-C4B8CDDB2E94}" srcOrd="0" destOrd="0" parTransId="{CAB9F6FD-7B05-4FE7-A8D1-460AD5073410}" sibTransId="{999FF4DD-2A50-461A-B089-E99906C01774}"/>
    <dgm:cxn modelId="{944F1DC4-5EC7-4D31-8B55-4457120B4EBB}" srcId="{F6EB71DF-3A2F-4C1C-B1E1-109BA888023E}" destId="{A942AE27-F1EA-4349-B998-3181DFF36C93}" srcOrd="1" destOrd="0" parTransId="{08CC5199-57CE-40E4-AA4A-94C4B7C9A0C4}" sibTransId="{CD6C2CF8-0C62-4A0B-87AC-25617E5CE712}"/>
    <dgm:cxn modelId="{0611D3AA-2A68-4647-BC7D-78D620BB541C}" type="presOf" srcId="{A942AE27-F1EA-4349-B998-3181DFF36C93}" destId="{090FBD07-FCD8-43DB-B458-5E5869872CE8}" srcOrd="0" destOrd="0" presId="urn:microsoft.com/office/officeart/2005/8/layout/lProcess2"/>
    <dgm:cxn modelId="{7211D230-A75B-42EB-AEE6-24C3F864973E}" type="presParOf" srcId="{EC5D4730-6E8C-46C3-B693-BED952D5AD8D}" destId="{4F28BA49-2FBD-4A9A-A8DC-A315424D950F}" srcOrd="0" destOrd="0" presId="urn:microsoft.com/office/officeart/2005/8/layout/lProcess2"/>
    <dgm:cxn modelId="{21B4847B-DFD1-4A17-B3BF-6E754297FC83}" type="presParOf" srcId="{4F28BA49-2FBD-4A9A-A8DC-A315424D950F}" destId="{8826859E-AAB3-4C17-AB25-5B50CFFBE1CC}" srcOrd="0" destOrd="0" presId="urn:microsoft.com/office/officeart/2005/8/layout/lProcess2"/>
    <dgm:cxn modelId="{F278655C-EC21-4500-87AF-BA88F428DBDE}" type="presParOf" srcId="{4F28BA49-2FBD-4A9A-A8DC-A315424D950F}" destId="{D21A06D1-9F55-4026-B6AB-AF9D0B8246F3}" srcOrd="1" destOrd="0" presId="urn:microsoft.com/office/officeart/2005/8/layout/lProcess2"/>
    <dgm:cxn modelId="{E54E511B-293E-459D-9D9B-6F5B8FB25C84}" type="presParOf" srcId="{4F28BA49-2FBD-4A9A-A8DC-A315424D950F}" destId="{4547F821-F650-4330-8702-4120585321F2}" srcOrd="2" destOrd="0" presId="urn:microsoft.com/office/officeart/2005/8/layout/lProcess2"/>
    <dgm:cxn modelId="{7FD3A275-7E5F-4CF0-BAF4-48360587F581}" type="presParOf" srcId="{4547F821-F650-4330-8702-4120585321F2}" destId="{7D912055-FBA3-401A-8DFB-6EE40044D71E}" srcOrd="0" destOrd="0" presId="urn:microsoft.com/office/officeart/2005/8/layout/lProcess2"/>
    <dgm:cxn modelId="{C4A79E40-6433-4D5B-A80A-E1CCF13765CD}" type="presParOf" srcId="{7D912055-FBA3-401A-8DFB-6EE40044D71E}" destId="{35A667BB-A901-4FA3-8BA6-B7DE4CFE7807}" srcOrd="0" destOrd="0" presId="urn:microsoft.com/office/officeart/2005/8/layout/lProcess2"/>
    <dgm:cxn modelId="{B99448E8-2D1D-4A2A-8507-2DD8BD0F7B32}" type="presParOf" srcId="{7D912055-FBA3-401A-8DFB-6EE40044D71E}" destId="{5CF8E2B7-9FCA-4B24-B2E2-AA998B634D49}" srcOrd="1" destOrd="0" presId="urn:microsoft.com/office/officeart/2005/8/layout/lProcess2"/>
    <dgm:cxn modelId="{12F244ED-1F0F-4C0D-A0CB-2CAE85983D48}" type="presParOf" srcId="{7D912055-FBA3-401A-8DFB-6EE40044D71E}" destId="{6F1080E4-CB97-461F-8C6B-DFFAF8F7B2CA}" srcOrd="2" destOrd="0" presId="urn:microsoft.com/office/officeart/2005/8/layout/lProcess2"/>
    <dgm:cxn modelId="{0BB213C7-1F20-4D4E-A903-0544817352EB}" type="presParOf" srcId="{EC5D4730-6E8C-46C3-B693-BED952D5AD8D}" destId="{763BF7EA-88F8-45E5-B220-102A96ADCA64}" srcOrd="1" destOrd="0" presId="urn:microsoft.com/office/officeart/2005/8/layout/lProcess2"/>
    <dgm:cxn modelId="{5C9D978B-D7F9-48C8-9C52-3BD1CB2A5839}" type="presParOf" srcId="{EC5D4730-6E8C-46C3-B693-BED952D5AD8D}" destId="{2BD79CC9-696F-4B03-91D6-46C6A0606375}" srcOrd="2" destOrd="0" presId="urn:microsoft.com/office/officeart/2005/8/layout/lProcess2"/>
    <dgm:cxn modelId="{4D702A47-1D34-4421-A7CE-82D7DB5DAE3C}" type="presParOf" srcId="{2BD79CC9-696F-4B03-91D6-46C6A0606375}" destId="{0FA9A21A-2539-4663-A1B7-D5E5D5A3027D}" srcOrd="0" destOrd="0" presId="urn:microsoft.com/office/officeart/2005/8/layout/lProcess2"/>
    <dgm:cxn modelId="{7B973138-9A7B-4D78-B9AF-852481DFC424}" type="presParOf" srcId="{2BD79CC9-696F-4B03-91D6-46C6A0606375}" destId="{1D9EE540-DC49-400F-A163-FC20B93F0974}" srcOrd="1" destOrd="0" presId="urn:microsoft.com/office/officeart/2005/8/layout/lProcess2"/>
    <dgm:cxn modelId="{3D012806-E8F3-4C02-896D-AA49F9FB1616}" type="presParOf" srcId="{2BD79CC9-696F-4B03-91D6-46C6A0606375}" destId="{8DE691B8-463B-487B-9C59-99786C0017D3}" srcOrd="2" destOrd="0" presId="urn:microsoft.com/office/officeart/2005/8/layout/lProcess2"/>
    <dgm:cxn modelId="{4562EA3B-0ED4-4969-A109-B627C2A1A8E1}" type="presParOf" srcId="{8DE691B8-463B-487B-9C59-99786C0017D3}" destId="{C1B87AC9-C557-4D4A-B992-F6E2229BDD5A}" srcOrd="0" destOrd="0" presId="urn:microsoft.com/office/officeart/2005/8/layout/lProcess2"/>
    <dgm:cxn modelId="{85DAC700-9FA5-4339-9836-81D4AF482D9A}" type="presParOf" srcId="{C1B87AC9-C557-4D4A-B992-F6E2229BDD5A}" destId="{64477624-3573-4D5D-9BDD-38D9CC8C427D}" srcOrd="0" destOrd="0" presId="urn:microsoft.com/office/officeart/2005/8/layout/lProcess2"/>
    <dgm:cxn modelId="{A66ED4B1-672A-4239-863A-72EB898ABF7B}" type="presParOf" srcId="{C1B87AC9-C557-4D4A-B992-F6E2229BDD5A}" destId="{1F97DCC7-DD66-4511-AF98-6B49EDE70388}" srcOrd="1" destOrd="0" presId="urn:microsoft.com/office/officeart/2005/8/layout/lProcess2"/>
    <dgm:cxn modelId="{150FA8BA-E2E6-4659-B36A-02CC9454EED5}" type="presParOf" srcId="{C1B87AC9-C557-4D4A-B992-F6E2229BDD5A}" destId="{090FBD07-FCD8-43DB-B458-5E5869872CE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94232-D8FB-439C-8B43-E67A7E034E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70EE19-AB85-4B34-AA7B-9355A08577D3}">
      <dgm:prSet custT="1"/>
      <dgm:spPr/>
      <dgm:t>
        <a:bodyPr/>
        <a:lstStyle/>
        <a:p>
          <a:r>
            <a:rPr lang="en-US" sz="2200" dirty="0">
              <a:solidFill>
                <a:srgbClr val="3C4743"/>
              </a:solidFill>
              <a:latin typeface="Arial" panose="020B0604020202020204" pitchFamily="34" charset="0"/>
              <a:cs typeface="Arial" panose="020B0604020202020204" pitchFamily="34" charset="0"/>
            </a:rPr>
            <a:t>Network packets</a:t>
          </a:r>
        </a:p>
      </dgm:t>
    </dgm:pt>
    <dgm:pt modelId="{5A235A6A-66D2-462A-B2D2-2714CE6FF520}" type="parTrans" cxnId="{895B337D-061A-4AC5-A07A-30902317FB05}">
      <dgm:prSet/>
      <dgm:spPr/>
      <dgm:t>
        <a:bodyPr/>
        <a:lstStyle/>
        <a:p>
          <a:endParaRPr lang="en-US" sz="2200"/>
        </a:p>
      </dgm:t>
    </dgm:pt>
    <dgm:pt modelId="{98E02E0B-40B5-4508-96BE-6047BE34BE12}" type="sibTrans" cxnId="{895B337D-061A-4AC5-A07A-30902317FB05}">
      <dgm:prSet/>
      <dgm:spPr/>
      <dgm:t>
        <a:bodyPr/>
        <a:lstStyle/>
        <a:p>
          <a:endParaRPr lang="en-US" sz="2200"/>
        </a:p>
      </dgm:t>
    </dgm:pt>
    <dgm:pt modelId="{5054D3B8-3B7F-4BA4-A581-7695C50DDFAA}">
      <dgm:prSet custT="1"/>
      <dgm:spPr/>
      <dgm:t>
        <a:bodyPr/>
        <a:lstStyle/>
        <a:p>
          <a:r>
            <a:rPr lang="en-US" sz="2000" dirty="0">
              <a:solidFill>
                <a:srgbClr val="3C4743"/>
              </a:solidFill>
              <a:latin typeface="Arial" panose="020B0604020202020204" pitchFamily="34" charset="0"/>
              <a:cs typeface="Arial" panose="020B0604020202020204" pitchFamily="34" charset="0"/>
            </a:rPr>
            <a:t>Data sent across the network is divided into chunks called packets</a:t>
          </a:r>
        </a:p>
      </dgm:t>
    </dgm:pt>
    <dgm:pt modelId="{4ED39583-5E00-443A-B0D1-7883B3FA75EA}" type="parTrans" cxnId="{F2478CC3-D6D0-45EA-BD8D-9FB349BADC2C}">
      <dgm:prSet/>
      <dgm:spPr/>
      <dgm:t>
        <a:bodyPr/>
        <a:lstStyle/>
        <a:p>
          <a:endParaRPr lang="en-US" sz="2200"/>
        </a:p>
      </dgm:t>
    </dgm:pt>
    <dgm:pt modelId="{F552D76E-94E3-4B48-8649-3E9C290D3B6F}" type="sibTrans" cxnId="{F2478CC3-D6D0-45EA-BD8D-9FB349BADC2C}">
      <dgm:prSet/>
      <dgm:spPr/>
      <dgm:t>
        <a:bodyPr/>
        <a:lstStyle/>
        <a:p>
          <a:endParaRPr lang="en-US" sz="2200"/>
        </a:p>
      </dgm:t>
    </dgm:pt>
    <dgm:pt modelId="{F240B2A3-51F4-491B-8426-5B3C795158D7}">
      <dgm:prSet custT="1"/>
      <dgm:spPr/>
      <dgm:t>
        <a:bodyPr/>
        <a:lstStyle/>
        <a:p>
          <a:r>
            <a:rPr lang="en-US" sz="2000" dirty="0">
              <a:solidFill>
                <a:srgbClr val="3C4743"/>
              </a:solidFill>
              <a:latin typeface="Arial" panose="020B0604020202020204" pitchFamily="34" charset="0"/>
              <a:cs typeface="Arial" panose="020B0604020202020204" pitchFamily="34" charset="0"/>
            </a:rPr>
            <a:t>Packets are divided into three sections: header, payload, footer</a:t>
          </a:r>
        </a:p>
      </dgm:t>
    </dgm:pt>
    <dgm:pt modelId="{09DAFE47-52E9-4ACA-AB1F-FC5D34227FBF}" type="parTrans" cxnId="{9EA93D5A-E73B-4AE2-A95E-85C8D8D13405}">
      <dgm:prSet/>
      <dgm:spPr/>
      <dgm:t>
        <a:bodyPr/>
        <a:lstStyle/>
        <a:p>
          <a:endParaRPr lang="en-US" sz="2200"/>
        </a:p>
      </dgm:t>
    </dgm:pt>
    <dgm:pt modelId="{DD14CA2E-03F3-4DB3-87D2-91BA2D8E60CD}" type="sibTrans" cxnId="{9EA93D5A-E73B-4AE2-A95E-85C8D8D13405}">
      <dgm:prSet/>
      <dgm:spPr/>
      <dgm:t>
        <a:bodyPr/>
        <a:lstStyle/>
        <a:p>
          <a:endParaRPr lang="en-US" sz="2200"/>
        </a:p>
      </dgm:t>
    </dgm:pt>
    <dgm:pt modelId="{8D382AC7-3397-4D12-B2E0-BE283E071E9B}">
      <dgm:prSet custT="1"/>
      <dgm:spPr/>
      <dgm:t>
        <a:bodyPr/>
        <a:lstStyle/>
        <a:p>
          <a:r>
            <a:rPr lang="en-US" sz="2200" dirty="0">
              <a:solidFill>
                <a:srgbClr val="3C4743"/>
              </a:solidFill>
              <a:latin typeface="Arial" panose="020B0604020202020204" pitchFamily="34" charset="0"/>
              <a:cs typeface="Arial" panose="020B0604020202020204" pitchFamily="34" charset="0"/>
            </a:rPr>
            <a:t>Packet headers</a:t>
          </a:r>
        </a:p>
      </dgm:t>
    </dgm:pt>
    <dgm:pt modelId="{E4CF1DD5-7E93-498F-9AE0-1D91DDA015B2}" type="parTrans" cxnId="{3BBC07D7-66B2-4F18-8E37-CE1F0ADF432D}">
      <dgm:prSet/>
      <dgm:spPr/>
      <dgm:t>
        <a:bodyPr/>
        <a:lstStyle/>
        <a:p>
          <a:endParaRPr lang="en-US" sz="2200"/>
        </a:p>
      </dgm:t>
    </dgm:pt>
    <dgm:pt modelId="{C4E816CD-AB6C-494E-B7F9-6BDBCB629137}" type="sibTrans" cxnId="{3BBC07D7-66B2-4F18-8E37-CE1F0ADF432D}">
      <dgm:prSet/>
      <dgm:spPr/>
      <dgm:t>
        <a:bodyPr/>
        <a:lstStyle/>
        <a:p>
          <a:endParaRPr lang="en-US" sz="2200"/>
        </a:p>
      </dgm:t>
    </dgm:pt>
    <dgm:pt modelId="{B86CE3D4-E445-4A9C-BA12-DD287C2B1D38}">
      <dgm:prSet custT="1"/>
      <dgm:spPr/>
      <dgm:t>
        <a:bodyPr/>
        <a:lstStyle/>
        <a:p>
          <a:r>
            <a:rPr lang="en-US" sz="2000" dirty="0">
              <a:solidFill>
                <a:srgbClr val="3C4743"/>
              </a:solidFill>
              <a:latin typeface="Arial" panose="020B0604020202020204" pitchFamily="34" charset="0"/>
              <a:cs typeface="Arial" panose="020B0604020202020204" pitchFamily="34" charset="0"/>
            </a:rPr>
            <a:t>Can have several headers put on by different protocols at different layers of the OSI model</a:t>
          </a:r>
        </a:p>
      </dgm:t>
    </dgm:pt>
    <dgm:pt modelId="{06FA5F3C-7831-49B9-AF94-B6220FA450BF}" type="parTrans" cxnId="{1B751BD1-2257-42D9-92A9-F6D490D5D502}">
      <dgm:prSet/>
      <dgm:spPr/>
      <dgm:t>
        <a:bodyPr/>
        <a:lstStyle/>
        <a:p>
          <a:endParaRPr lang="en-US" sz="2200"/>
        </a:p>
      </dgm:t>
    </dgm:pt>
    <dgm:pt modelId="{2BC3B33E-9B6A-4759-8447-81B1AD67429D}" type="sibTrans" cxnId="{1B751BD1-2257-42D9-92A9-F6D490D5D502}">
      <dgm:prSet/>
      <dgm:spPr/>
      <dgm:t>
        <a:bodyPr/>
        <a:lstStyle/>
        <a:p>
          <a:endParaRPr lang="en-US" sz="2200"/>
        </a:p>
      </dgm:t>
    </dgm:pt>
    <dgm:pt modelId="{39915695-E810-43A1-935A-BF15A893383E}">
      <dgm:prSet custT="1"/>
      <dgm:spPr/>
      <dgm:t>
        <a:bodyPr/>
        <a:lstStyle/>
        <a:p>
          <a:r>
            <a:rPr lang="en-US" sz="2000" dirty="0">
              <a:solidFill>
                <a:srgbClr val="3C4743"/>
              </a:solidFill>
              <a:latin typeface="Arial" panose="020B0604020202020204" pitchFamily="34" charset="0"/>
              <a:cs typeface="Arial" panose="020B0604020202020204" pitchFamily="34" charset="0"/>
            </a:rPr>
            <a:t>Each header contains different information; combined, they have several pieces of information interesting to forensic investigators</a:t>
          </a:r>
        </a:p>
      </dgm:t>
    </dgm:pt>
    <dgm:pt modelId="{B914D745-8160-4E42-BA3F-CD221260F123}" type="parTrans" cxnId="{94C12F7A-722F-46B4-BA1E-4DB861A650C0}">
      <dgm:prSet/>
      <dgm:spPr/>
      <dgm:t>
        <a:bodyPr/>
        <a:lstStyle/>
        <a:p>
          <a:endParaRPr lang="en-US" sz="2200"/>
        </a:p>
      </dgm:t>
    </dgm:pt>
    <dgm:pt modelId="{9AAE9EA6-94B8-4DA8-9D13-E9B46AB0CA2C}" type="sibTrans" cxnId="{94C12F7A-722F-46B4-BA1E-4DB861A650C0}">
      <dgm:prSet/>
      <dgm:spPr/>
      <dgm:t>
        <a:bodyPr/>
        <a:lstStyle/>
        <a:p>
          <a:endParaRPr lang="en-US" sz="2200"/>
        </a:p>
      </dgm:t>
    </dgm:pt>
    <dgm:pt modelId="{02F344A2-3CA0-4DFF-8F7D-5A868F276FEC}">
      <dgm:prSet custT="1"/>
      <dgm:spPr/>
      <dgm:t>
        <a:bodyPr/>
        <a:lstStyle/>
        <a:p>
          <a:r>
            <a:rPr lang="en-US" sz="2000" dirty="0">
              <a:solidFill>
                <a:srgbClr val="3C4743"/>
              </a:solidFill>
              <a:latin typeface="Arial" panose="020B0604020202020204" pitchFamily="34" charset="0"/>
              <a:cs typeface="Arial" panose="020B0604020202020204" pitchFamily="34" charset="0"/>
            </a:rPr>
            <a:t>TCP header synchronization bits also yield interesting forensic data</a:t>
          </a:r>
        </a:p>
      </dgm:t>
    </dgm:pt>
    <dgm:pt modelId="{AD683146-E407-4BC9-9B57-C2B0F96D73E2}" type="parTrans" cxnId="{1FFE7ACD-1782-4383-999B-496A38AFEB53}">
      <dgm:prSet/>
      <dgm:spPr/>
      <dgm:t>
        <a:bodyPr/>
        <a:lstStyle/>
        <a:p>
          <a:endParaRPr lang="en-US" sz="2200"/>
        </a:p>
      </dgm:t>
    </dgm:pt>
    <dgm:pt modelId="{C76705E8-A19E-48E2-A0FE-022E0A9939B8}" type="sibTrans" cxnId="{1FFE7ACD-1782-4383-999B-496A38AFEB53}">
      <dgm:prSet/>
      <dgm:spPr/>
      <dgm:t>
        <a:bodyPr/>
        <a:lstStyle/>
        <a:p>
          <a:endParaRPr lang="en-US" sz="2200"/>
        </a:p>
      </dgm:t>
    </dgm:pt>
    <dgm:pt modelId="{23431D68-94B7-48CB-93A1-8E06EE9DBCE9}">
      <dgm:prSet custT="1"/>
      <dgm:spPr/>
      <dgm:t>
        <a:bodyPr/>
        <a:lstStyle/>
        <a:p>
          <a:r>
            <a:rPr lang="en-US" sz="2000" dirty="0">
              <a:solidFill>
                <a:srgbClr val="3C4743"/>
              </a:solidFill>
              <a:latin typeface="Arial" panose="020B0604020202020204" pitchFamily="34" charset="0"/>
              <a:cs typeface="Arial" panose="020B0604020202020204" pitchFamily="34" charset="0"/>
            </a:rPr>
            <a:t>Port scanning: seeing incoming packets destined for well-known ports is a telltale sign of a port scan</a:t>
          </a:r>
        </a:p>
      </dgm:t>
    </dgm:pt>
    <dgm:pt modelId="{FB7B9C71-ED35-4F7F-AF89-7F7593CCCEFD}" type="parTrans" cxnId="{17E799AC-151D-4E96-A77A-81B8FC2A5209}">
      <dgm:prSet/>
      <dgm:spPr/>
      <dgm:t>
        <a:bodyPr/>
        <a:lstStyle/>
        <a:p>
          <a:endParaRPr lang="en-US" sz="2200"/>
        </a:p>
      </dgm:t>
    </dgm:pt>
    <dgm:pt modelId="{2832D621-3B85-4426-9154-76CA58109E88}" type="sibTrans" cxnId="{17E799AC-151D-4E96-A77A-81B8FC2A5209}">
      <dgm:prSet/>
      <dgm:spPr/>
      <dgm:t>
        <a:bodyPr/>
        <a:lstStyle/>
        <a:p>
          <a:endParaRPr lang="en-US" sz="2200"/>
        </a:p>
      </dgm:t>
    </dgm:pt>
    <dgm:pt modelId="{379055FB-64DE-48EF-A1C4-D85D581ED9BC}" type="pres">
      <dgm:prSet presAssocID="{3CC94232-D8FB-439C-8B43-E67A7E034EC1}" presName="linear" presStyleCnt="0">
        <dgm:presLayoutVars>
          <dgm:animLvl val="lvl"/>
          <dgm:resizeHandles val="exact"/>
        </dgm:presLayoutVars>
      </dgm:prSet>
      <dgm:spPr/>
      <dgm:t>
        <a:bodyPr/>
        <a:lstStyle/>
        <a:p>
          <a:endParaRPr lang="en-US"/>
        </a:p>
      </dgm:t>
    </dgm:pt>
    <dgm:pt modelId="{FE146EE1-67DC-4EE2-AE05-3F4F6549A34F}" type="pres">
      <dgm:prSet presAssocID="{9070EE19-AB85-4B34-AA7B-9355A08577D3}" presName="parentText" presStyleLbl="node1" presStyleIdx="0" presStyleCnt="2">
        <dgm:presLayoutVars>
          <dgm:chMax val="0"/>
          <dgm:bulletEnabled val="1"/>
        </dgm:presLayoutVars>
      </dgm:prSet>
      <dgm:spPr/>
      <dgm:t>
        <a:bodyPr/>
        <a:lstStyle/>
        <a:p>
          <a:endParaRPr lang="en-US"/>
        </a:p>
      </dgm:t>
    </dgm:pt>
    <dgm:pt modelId="{5481CB0D-05C3-4D4D-A51C-EF54FA19F766}" type="pres">
      <dgm:prSet presAssocID="{9070EE19-AB85-4B34-AA7B-9355A08577D3}" presName="childText" presStyleLbl="revTx" presStyleIdx="0" presStyleCnt="2">
        <dgm:presLayoutVars>
          <dgm:bulletEnabled val="1"/>
        </dgm:presLayoutVars>
      </dgm:prSet>
      <dgm:spPr/>
      <dgm:t>
        <a:bodyPr/>
        <a:lstStyle/>
        <a:p>
          <a:endParaRPr lang="en-US"/>
        </a:p>
      </dgm:t>
    </dgm:pt>
    <dgm:pt modelId="{81495120-9939-475B-A959-66941838CCF6}" type="pres">
      <dgm:prSet presAssocID="{8D382AC7-3397-4D12-B2E0-BE283E071E9B}" presName="parentText" presStyleLbl="node1" presStyleIdx="1" presStyleCnt="2">
        <dgm:presLayoutVars>
          <dgm:chMax val="0"/>
          <dgm:bulletEnabled val="1"/>
        </dgm:presLayoutVars>
      </dgm:prSet>
      <dgm:spPr/>
      <dgm:t>
        <a:bodyPr/>
        <a:lstStyle/>
        <a:p>
          <a:endParaRPr lang="en-US"/>
        </a:p>
      </dgm:t>
    </dgm:pt>
    <dgm:pt modelId="{952F8EC8-5649-40CC-A9E5-61A690BC0FCA}" type="pres">
      <dgm:prSet presAssocID="{8D382AC7-3397-4D12-B2E0-BE283E071E9B}" presName="childText" presStyleLbl="revTx" presStyleIdx="1" presStyleCnt="2">
        <dgm:presLayoutVars>
          <dgm:bulletEnabled val="1"/>
        </dgm:presLayoutVars>
      </dgm:prSet>
      <dgm:spPr/>
      <dgm:t>
        <a:bodyPr/>
        <a:lstStyle/>
        <a:p>
          <a:endParaRPr lang="en-US"/>
        </a:p>
      </dgm:t>
    </dgm:pt>
  </dgm:ptLst>
  <dgm:cxnLst>
    <dgm:cxn modelId="{D0B98AD4-DE00-4FB9-A742-F6567283F4F0}" type="presOf" srcId="{8D382AC7-3397-4D12-B2E0-BE283E071E9B}" destId="{81495120-9939-475B-A959-66941838CCF6}" srcOrd="0" destOrd="0" presId="urn:microsoft.com/office/officeart/2005/8/layout/vList2"/>
    <dgm:cxn modelId="{94C12F7A-722F-46B4-BA1E-4DB861A650C0}" srcId="{8D382AC7-3397-4D12-B2E0-BE283E071E9B}" destId="{39915695-E810-43A1-935A-BF15A893383E}" srcOrd="1" destOrd="0" parTransId="{B914D745-8160-4E42-BA3F-CD221260F123}" sibTransId="{9AAE9EA6-94B8-4DA8-9D13-E9B46AB0CA2C}"/>
    <dgm:cxn modelId="{17E799AC-151D-4E96-A77A-81B8FC2A5209}" srcId="{8D382AC7-3397-4D12-B2E0-BE283E071E9B}" destId="{23431D68-94B7-48CB-93A1-8E06EE9DBCE9}" srcOrd="3" destOrd="0" parTransId="{FB7B9C71-ED35-4F7F-AF89-7F7593CCCEFD}" sibTransId="{2832D621-3B85-4426-9154-76CA58109E88}"/>
    <dgm:cxn modelId="{3BBC07D7-66B2-4F18-8E37-CE1F0ADF432D}" srcId="{3CC94232-D8FB-439C-8B43-E67A7E034EC1}" destId="{8D382AC7-3397-4D12-B2E0-BE283E071E9B}" srcOrd="1" destOrd="0" parTransId="{E4CF1DD5-7E93-498F-9AE0-1D91DDA015B2}" sibTransId="{C4E816CD-AB6C-494E-B7F9-6BDBCB629137}"/>
    <dgm:cxn modelId="{087CCCF3-765F-4DA7-BFE1-5ABD13A30F5C}" type="presOf" srcId="{3CC94232-D8FB-439C-8B43-E67A7E034EC1}" destId="{379055FB-64DE-48EF-A1C4-D85D581ED9BC}" srcOrd="0" destOrd="0" presId="urn:microsoft.com/office/officeart/2005/8/layout/vList2"/>
    <dgm:cxn modelId="{1B751BD1-2257-42D9-92A9-F6D490D5D502}" srcId="{8D382AC7-3397-4D12-B2E0-BE283E071E9B}" destId="{B86CE3D4-E445-4A9C-BA12-DD287C2B1D38}" srcOrd="0" destOrd="0" parTransId="{06FA5F3C-7831-49B9-AF94-B6220FA450BF}" sibTransId="{2BC3B33E-9B6A-4759-8447-81B1AD67429D}"/>
    <dgm:cxn modelId="{895B337D-061A-4AC5-A07A-30902317FB05}" srcId="{3CC94232-D8FB-439C-8B43-E67A7E034EC1}" destId="{9070EE19-AB85-4B34-AA7B-9355A08577D3}" srcOrd="0" destOrd="0" parTransId="{5A235A6A-66D2-462A-B2D2-2714CE6FF520}" sibTransId="{98E02E0B-40B5-4508-96BE-6047BE34BE12}"/>
    <dgm:cxn modelId="{12A0A7CC-420A-4BEB-A3A7-CF2779DD81BA}" type="presOf" srcId="{B86CE3D4-E445-4A9C-BA12-DD287C2B1D38}" destId="{952F8EC8-5649-40CC-A9E5-61A690BC0FCA}" srcOrd="0" destOrd="0" presId="urn:microsoft.com/office/officeart/2005/8/layout/vList2"/>
    <dgm:cxn modelId="{1423A6F7-5C8F-4A40-BAE0-865818E83255}" type="presOf" srcId="{F240B2A3-51F4-491B-8426-5B3C795158D7}" destId="{5481CB0D-05C3-4D4D-A51C-EF54FA19F766}" srcOrd="0" destOrd="1" presId="urn:microsoft.com/office/officeart/2005/8/layout/vList2"/>
    <dgm:cxn modelId="{9EA93D5A-E73B-4AE2-A95E-85C8D8D13405}" srcId="{9070EE19-AB85-4B34-AA7B-9355A08577D3}" destId="{F240B2A3-51F4-491B-8426-5B3C795158D7}" srcOrd="1" destOrd="0" parTransId="{09DAFE47-52E9-4ACA-AB1F-FC5D34227FBF}" sibTransId="{DD14CA2E-03F3-4DB3-87D2-91BA2D8E60CD}"/>
    <dgm:cxn modelId="{0EE3972F-B5B0-4C76-B7DD-DCF38D756CB1}" type="presOf" srcId="{5054D3B8-3B7F-4BA4-A581-7695C50DDFAA}" destId="{5481CB0D-05C3-4D4D-A51C-EF54FA19F766}" srcOrd="0" destOrd="0" presId="urn:microsoft.com/office/officeart/2005/8/layout/vList2"/>
    <dgm:cxn modelId="{F2478CC3-D6D0-45EA-BD8D-9FB349BADC2C}" srcId="{9070EE19-AB85-4B34-AA7B-9355A08577D3}" destId="{5054D3B8-3B7F-4BA4-A581-7695C50DDFAA}" srcOrd="0" destOrd="0" parTransId="{4ED39583-5E00-443A-B0D1-7883B3FA75EA}" sibTransId="{F552D76E-94E3-4B48-8649-3E9C290D3B6F}"/>
    <dgm:cxn modelId="{0A795E1A-40A7-430E-9151-A1CF79D1B50E}" type="presOf" srcId="{23431D68-94B7-48CB-93A1-8E06EE9DBCE9}" destId="{952F8EC8-5649-40CC-A9E5-61A690BC0FCA}" srcOrd="0" destOrd="3" presId="urn:microsoft.com/office/officeart/2005/8/layout/vList2"/>
    <dgm:cxn modelId="{06B520E9-914B-485A-B7DE-C56A2F4C2C99}" type="presOf" srcId="{02F344A2-3CA0-4DFF-8F7D-5A868F276FEC}" destId="{952F8EC8-5649-40CC-A9E5-61A690BC0FCA}" srcOrd="0" destOrd="2" presId="urn:microsoft.com/office/officeart/2005/8/layout/vList2"/>
    <dgm:cxn modelId="{11A93EDA-1E6C-43FB-A8CB-2557BDAE50E2}" type="presOf" srcId="{39915695-E810-43A1-935A-BF15A893383E}" destId="{952F8EC8-5649-40CC-A9E5-61A690BC0FCA}" srcOrd="0" destOrd="1" presId="urn:microsoft.com/office/officeart/2005/8/layout/vList2"/>
    <dgm:cxn modelId="{0121F235-65D7-4559-8AD3-2367CBF48867}" type="presOf" srcId="{9070EE19-AB85-4B34-AA7B-9355A08577D3}" destId="{FE146EE1-67DC-4EE2-AE05-3F4F6549A34F}" srcOrd="0" destOrd="0" presId="urn:microsoft.com/office/officeart/2005/8/layout/vList2"/>
    <dgm:cxn modelId="{1FFE7ACD-1782-4383-999B-496A38AFEB53}" srcId="{8D382AC7-3397-4D12-B2E0-BE283E071E9B}" destId="{02F344A2-3CA0-4DFF-8F7D-5A868F276FEC}" srcOrd="2" destOrd="0" parTransId="{AD683146-E407-4BC9-9B57-C2B0F96D73E2}" sibTransId="{C76705E8-A19E-48E2-A0FE-022E0A9939B8}"/>
    <dgm:cxn modelId="{B44F8523-A92A-41E2-B6C7-177885612CD2}" type="presParOf" srcId="{379055FB-64DE-48EF-A1C4-D85D581ED9BC}" destId="{FE146EE1-67DC-4EE2-AE05-3F4F6549A34F}" srcOrd="0" destOrd="0" presId="urn:microsoft.com/office/officeart/2005/8/layout/vList2"/>
    <dgm:cxn modelId="{8B19D66E-6CB1-4009-8720-DC8A9164A01A}" type="presParOf" srcId="{379055FB-64DE-48EF-A1C4-D85D581ED9BC}" destId="{5481CB0D-05C3-4D4D-A51C-EF54FA19F766}" srcOrd="1" destOrd="0" presId="urn:microsoft.com/office/officeart/2005/8/layout/vList2"/>
    <dgm:cxn modelId="{9C0C9C31-83FB-4EDA-93A7-B981D516501D}" type="presParOf" srcId="{379055FB-64DE-48EF-A1C4-D85D581ED9BC}" destId="{81495120-9939-475B-A959-66941838CCF6}" srcOrd="2" destOrd="0" presId="urn:microsoft.com/office/officeart/2005/8/layout/vList2"/>
    <dgm:cxn modelId="{4D1B359F-998F-4569-9F86-4AC367BD8190}" type="presParOf" srcId="{379055FB-64DE-48EF-A1C4-D85D581ED9BC}" destId="{952F8EC8-5649-40CC-A9E5-61A690BC0F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FB3F2F-B862-4CBF-8A9F-FA361B9854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13B5A4-BCEF-40D6-B335-36CBD1B0F4C9}">
      <dgm:prSet custT="1"/>
      <dgm:spPr/>
      <dgm:t>
        <a:bodyPr/>
        <a:lstStyle/>
        <a:p>
          <a:r>
            <a:rPr lang="en-US" sz="2000" dirty="0">
              <a:solidFill>
                <a:srgbClr val="3C4743"/>
              </a:solidFill>
              <a:latin typeface="Arial" panose="020B0604020202020204" pitchFamily="34" charset="0"/>
              <a:cs typeface="Arial" panose="020B0604020202020204" pitchFamily="34" charset="0"/>
            </a:rPr>
            <a:t>Payload</a:t>
          </a:r>
        </a:p>
      </dgm:t>
    </dgm:pt>
    <dgm:pt modelId="{A4868386-9383-4692-96E6-CA89368DCAFC}" type="parTrans" cxnId="{B2F4FE2D-2992-433E-A70E-2171473612E0}">
      <dgm:prSet/>
      <dgm:spPr/>
      <dgm:t>
        <a:bodyPr/>
        <a:lstStyle/>
        <a:p>
          <a:endParaRPr lang="en-US" sz="2000"/>
        </a:p>
      </dgm:t>
    </dgm:pt>
    <dgm:pt modelId="{5C1560A8-2A94-47D4-B124-05A9B00D8FAB}" type="sibTrans" cxnId="{B2F4FE2D-2992-433E-A70E-2171473612E0}">
      <dgm:prSet/>
      <dgm:spPr/>
      <dgm:t>
        <a:bodyPr/>
        <a:lstStyle/>
        <a:p>
          <a:endParaRPr lang="en-US" sz="2000"/>
        </a:p>
      </dgm:t>
    </dgm:pt>
    <dgm:pt modelId="{9CB3504F-C044-4DDB-87A0-6DB709F9F955}">
      <dgm:prSet custT="1"/>
      <dgm:spPr/>
      <dgm:t>
        <a:bodyPr/>
        <a:lstStyle/>
        <a:p>
          <a:r>
            <a:rPr lang="en-US" sz="2000" dirty="0">
              <a:solidFill>
                <a:srgbClr val="3C4743"/>
              </a:solidFill>
              <a:latin typeface="Arial" panose="020B0604020202020204" pitchFamily="34" charset="0"/>
              <a:cs typeface="Arial" panose="020B0604020202020204" pitchFamily="34" charset="0"/>
            </a:rPr>
            <a:t>The body or information content of a packet</a:t>
          </a:r>
        </a:p>
      </dgm:t>
    </dgm:pt>
    <dgm:pt modelId="{E72CC530-4D90-4A95-BA46-0918C7F99B0E}" type="parTrans" cxnId="{680FC3ED-1B5F-4DE7-AD0E-E7159265C0A4}">
      <dgm:prSet/>
      <dgm:spPr/>
      <dgm:t>
        <a:bodyPr/>
        <a:lstStyle/>
        <a:p>
          <a:endParaRPr lang="en-US" sz="2000"/>
        </a:p>
      </dgm:t>
    </dgm:pt>
    <dgm:pt modelId="{DC19A13B-BE69-4474-9421-C1CFD5B7400F}" type="sibTrans" cxnId="{680FC3ED-1B5F-4DE7-AD0E-E7159265C0A4}">
      <dgm:prSet/>
      <dgm:spPr/>
      <dgm:t>
        <a:bodyPr/>
        <a:lstStyle/>
        <a:p>
          <a:endParaRPr lang="en-US" sz="2000"/>
        </a:p>
      </dgm:t>
    </dgm:pt>
    <dgm:pt modelId="{B6ED219F-5589-4A4B-87C0-A8798B23985E}">
      <dgm:prSet custT="1"/>
      <dgm:spPr/>
      <dgm:t>
        <a:bodyPr/>
        <a:lstStyle/>
        <a:p>
          <a:r>
            <a:rPr lang="en-US" sz="2000" dirty="0">
              <a:solidFill>
                <a:srgbClr val="3C4743"/>
              </a:solidFill>
              <a:latin typeface="Arial" panose="020B0604020202020204" pitchFamily="34" charset="0"/>
              <a:cs typeface="Arial" panose="020B0604020202020204" pitchFamily="34" charset="0"/>
            </a:rPr>
            <a:t>Actual content that the packet is delivering to the destination</a:t>
          </a:r>
        </a:p>
      </dgm:t>
    </dgm:pt>
    <dgm:pt modelId="{7D048724-D4B7-423A-A2C3-7C671839F66D}" type="parTrans" cxnId="{AB6CE606-CF47-4F19-9845-149015593483}">
      <dgm:prSet/>
      <dgm:spPr/>
      <dgm:t>
        <a:bodyPr/>
        <a:lstStyle/>
        <a:p>
          <a:endParaRPr lang="en-US" sz="2000"/>
        </a:p>
      </dgm:t>
    </dgm:pt>
    <dgm:pt modelId="{DBE1BF37-4580-4A81-A411-C450CC29F4A7}" type="sibTrans" cxnId="{AB6CE606-CF47-4F19-9845-149015593483}">
      <dgm:prSet/>
      <dgm:spPr/>
      <dgm:t>
        <a:bodyPr/>
        <a:lstStyle/>
        <a:p>
          <a:endParaRPr lang="en-US" sz="2000"/>
        </a:p>
      </dgm:t>
    </dgm:pt>
    <dgm:pt modelId="{FAC0CB59-F356-4A3B-88A7-32E0546573A1}">
      <dgm:prSet custT="1"/>
      <dgm:spPr/>
      <dgm:t>
        <a:bodyPr/>
        <a:lstStyle/>
        <a:p>
          <a:r>
            <a:rPr lang="en-US" sz="2000" dirty="0">
              <a:solidFill>
                <a:srgbClr val="3C4743"/>
              </a:solidFill>
              <a:latin typeface="Arial" panose="020B0604020202020204" pitchFamily="34" charset="0"/>
              <a:cs typeface="Arial" panose="020B0604020202020204" pitchFamily="34" charset="0"/>
            </a:rPr>
            <a:t>If packet is fixed length, payload may be padded with blank information or a specific pattern to make it the right size</a:t>
          </a:r>
        </a:p>
      </dgm:t>
    </dgm:pt>
    <dgm:pt modelId="{11609AA4-E251-474B-AA70-5057479061EC}" type="parTrans" cxnId="{30C831C1-AD90-4E24-BB75-C101CDA8973A}">
      <dgm:prSet/>
      <dgm:spPr/>
      <dgm:t>
        <a:bodyPr/>
        <a:lstStyle/>
        <a:p>
          <a:endParaRPr lang="en-US" sz="2000"/>
        </a:p>
      </dgm:t>
    </dgm:pt>
    <dgm:pt modelId="{3A362225-6274-4A73-A361-BFDD2F2916E7}" type="sibTrans" cxnId="{30C831C1-AD90-4E24-BB75-C101CDA8973A}">
      <dgm:prSet/>
      <dgm:spPr/>
      <dgm:t>
        <a:bodyPr/>
        <a:lstStyle/>
        <a:p>
          <a:endParaRPr lang="en-US" sz="2000"/>
        </a:p>
      </dgm:t>
    </dgm:pt>
    <dgm:pt modelId="{74E6C9F7-EB72-49C8-A15E-6B5B9043C05E}">
      <dgm:prSet custT="1"/>
      <dgm:spPr/>
      <dgm:t>
        <a:bodyPr/>
        <a:lstStyle/>
        <a:p>
          <a:r>
            <a:rPr lang="en-US" sz="2000" dirty="0">
              <a:solidFill>
                <a:srgbClr val="3C4743"/>
              </a:solidFill>
              <a:latin typeface="Arial" panose="020B0604020202020204" pitchFamily="34" charset="0"/>
              <a:cs typeface="Arial" panose="020B0604020202020204" pitchFamily="34" charset="0"/>
            </a:rPr>
            <a:t>Trailer</a:t>
          </a:r>
        </a:p>
      </dgm:t>
    </dgm:pt>
    <dgm:pt modelId="{1F094927-8614-4E52-AB14-88284756A29F}" type="parTrans" cxnId="{AC0F23B7-D089-4945-B199-B5FE44F0CE51}">
      <dgm:prSet/>
      <dgm:spPr/>
      <dgm:t>
        <a:bodyPr/>
        <a:lstStyle/>
        <a:p>
          <a:endParaRPr lang="en-US" sz="2000"/>
        </a:p>
      </dgm:t>
    </dgm:pt>
    <dgm:pt modelId="{DB674F83-A442-401A-8ADA-35022DADF0CB}" type="sibTrans" cxnId="{AC0F23B7-D089-4945-B199-B5FE44F0CE51}">
      <dgm:prSet/>
      <dgm:spPr/>
      <dgm:t>
        <a:bodyPr/>
        <a:lstStyle/>
        <a:p>
          <a:endParaRPr lang="en-US" sz="2000"/>
        </a:p>
      </dgm:t>
    </dgm:pt>
    <dgm:pt modelId="{E0E65800-39AC-4292-A9D3-EFF7F719DC46}">
      <dgm:prSet custT="1"/>
      <dgm:spPr/>
      <dgm:t>
        <a:bodyPr/>
        <a:lstStyle/>
        <a:p>
          <a:r>
            <a:rPr lang="en-US" sz="2000" dirty="0">
              <a:solidFill>
                <a:srgbClr val="3C4743"/>
              </a:solidFill>
              <a:latin typeface="Arial" panose="020B0604020202020204" pitchFamily="34" charset="0"/>
              <a:cs typeface="Arial" panose="020B0604020202020204" pitchFamily="34" charset="0"/>
            </a:rPr>
            <a:t>Contains error-checking data to detect errors that occur during transmission</a:t>
          </a:r>
        </a:p>
      </dgm:t>
    </dgm:pt>
    <dgm:pt modelId="{1F493511-28B6-4CD0-958B-D2FAA2DB9833}" type="parTrans" cxnId="{BA80D748-080D-4842-8007-E35DB87AA345}">
      <dgm:prSet/>
      <dgm:spPr/>
      <dgm:t>
        <a:bodyPr/>
        <a:lstStyle/>
        <a:p>
          <a:endParaRPr lang="en-US" sz="2000"/>
        </a:p>
      </dgm:t>
    </dgm:pt>
    <dgm:pt modelId="{DE112167-ADF6-485B-A2AD-CB8A73C1F205}" type="sibTrans" cxnId="{BA80D748-080D-4842-8007-E35DB87AA345}">
      <dgm:prSet/>
      <dgm:spPr/>
      <dgm:t>
        <a:bodyPr/>
        <a:lstStyle/>
        <a:p>
          <a:endParaRPr lang="en-US" sz="2000"/>
        </a:p>
      </dgm:t>
    </dgm:pt>
    <dgm:pt modelId="{96A72736-02F8-4872-A12D-DCA607F2136F}">
      <dgm:prSet custT="1"/>
      <dgm:spPr/>
      <dgm:t>
        <a:bodyPr/>
        <a:lstStyle/>
        <a:p>
          <a:r>
            <a:rPr lang="en-US" sz="2000" dirty="0">
              <a:solidFill>
                <a:srgbClr val="3C4743"/>
              </a:solidFill>
              <a:latin typeface="Arial" panose="020B0604020202020204" pitchFamily="34" charset="0"/>
              <a:cs typeface="Arial" panose="020B0604020202020204" pitchFamily="34" charset="0"/>
            </a:rPr>
            <a:t>May be part of the Ethernet or Point-to-Point Protocol (PPP) frame or other Layer 2 protocol</a:t>
          </a:r>
        </a:p>
      </dgm:t>
    </dgm:pt>
    <dgm:pt modelId="{E11BF42E-95B2-407E-93FA-CEEFD83B2BE7}" type="parTrans" cxnId="{F55F70F4-874B-4FC1-A415-BC6BEAF44151}">
      <dgm:prSet/>
      <dgm:spPr/>
      <dgm:t>
        <a:bodyPr/>
        <a:lstStyle/>
        <a:p>
          <a:endParaRPr lang="en-US" sz="2000"/>
        </a:p>
      </dgm:t>
    </dgm:pt>
    <dgm:pt modelId="{A5817A64-6C4E-46B4-A000-CA3840402CDC}" type="sibTrans" cxnId="{F55F70F4-874B-4FC1-A415-BC6BEAF44151}">
      <dgm:prSet/>
      <dgm:spPr/>
      <dgm:t>
        <a:bodyPr/>
        <a:lstStyle/>
        <a:p>
          <a:endParaRPr lang="en-US" sz="2000"/>
        </a:p>
      </dgm:t>
    </dgm:pt>
    <dgm:pt modelId="{8ED09552-1AA1-4D29-BA50-3A17FC93B2AA}">
      <dgm:prSet custT="1"/>
      <dgm:spPr/>
      <dgm:t>
        <a:bodyPr/>
        <a:lstStyle/>
        <a:p>
          <a:r>
            <a:rPr lang="en-US" sz="2000" dirty="0">
              <a:solidFill>
                <a:srgbClr val="3C4743"/>
              </a:solidFill>
              <a:latin typeface="Arial" panose="020B0604020202020204" pitchFamily="34" charset="0"/>
              <a:cs typeface="Arial" panose="020B0604020202020204" pitchFamily="34" charset="0"/>
            </a:rPr>
            <a:t>Ports</a:t>
          </a:r>
        </a:p>
      </dgm:t>
    </dgm:pt>
    <dgm:pt modelId="{1CB3D9CE-9F43-4722-A9B3-8E516A232C4C}" type="parTrans" cxnId="{BD4CC94A-5B87-4423-98B8-A548987BF6E4}">
      <dgm:prSet/>
      <dgm:spPr/>
      <dgm:t>
        <a:bodyPr/>
        <a:lstStyle/>
        <a:p>
          <a:endParaRPr lang="en-US" sz="2000"/>
        </a:p>
      </dgm:t>
    </dgm:pt>
    <dgm:pt modelId="{FC4BD285-3887-4511-A6CC-F25250EEF309}" type="sibTrans" cxnId="{BD4CC94A-5B87-4423-98B8-A548987BF6E4}">
      <dgm:prSet/>
      <dgm:spPr/>
      <dgm:t>
        <a:bodyPr/>
        <a:lstStyle/>
        <a:p>
          <a:endParaRPr lang="en-US" sz="2000"/>
        </a:p>
      </dgm:t>
    </dgm:pt>
    <dgm:pt modelId="{15D074F7-6271-46F2-ACAF-AE788C433DB0}">
      <dgm:prSet custT="1"/>
      <dgm:spPr/>
      <dgm:t>
        <a:bodyPr/>
        <a:lstStyle/>
        <a:p>
          <a:r>
            <a:rPr lang="en-US" sz="2000" dirty="0">
              <a:solidFill>
                <a:srgbClr val="3C4743"/>
              </a:solidFill>
              <a:latin typeface="Arial" panose="020B0604020202020204" pitchFamily="34" charset="0"/>
              <a:cs typeface="Arial" panose="020B0604020202020204" pitchFamily="34" charset="0"/>
            </a:rPr>
            <a:t>A number that identifies a channel in which communication can occur</a:t>
          </a:r>
        </a:p>
      </dgm:t>
    </dgm:pt>
    <dgm:pt modelId="{998EEBF2-A0C0-490D-B0FD-513EB44F5BD4}" type="parTrans" cxnId="{4A6AD3B5-D12A-4DB5-8A7A-AF5B1D6C39A5}">
      <dgm:prSet/>
      <dgm:spPr/>
      <dgm:t>
        <a:bodyPr/>
        <a:lstStyle/>
        <a:p>
          <a:endParaRPr lang="en-US" sz="2000"/>
        </a:p>
      </dgm:t>
    </dgm:pt>
    <dgm:pt modelId="{2EF150D4-361A-4AD1-8611-51574B618616}" type="sibTrans" cxnId="{4A6AD3B5-D12A-4DB5-8A7A-AF5B1D6C39A5}">
      <dgm:prSet/>
      <dgm:spPr/>
      <dgm:t>
        <a:bodyPr/>
        <a:lstStyle/>
        <a:p>
          <a:endParaRPr lang="en-US" sz="2000"/>
        </a:p>
      </dgm:t>
    </dgm:pt>
    <dgm:pt modelId="{CF701AFF-6365-422C-A97F-A2006187FEC4}">
      <dgm:prSet custT="1"/>
      <dgm:spPr/>
      <dgm:t>
        <a:bodyPr/>
        <a:lstStyle/>
        <a:p>
          <a:r>
            <a:rPr lang="en-US" sz="2000" dirty="0">
              <a:solidFill>
                <a:srgbClr val="3C4743"/>
              </a:solidFill>
              <a:latin typeface="Arial" panose="020B0604020202020204" pitchFamily="34" charset="0"/>
              <a:cs typeface="Arial" panose="020B0604020202020204" pitchFamily="34" charset="0"/>
            </a:rPr>
            <a:t>65,635 possible ports</a:t>
          </a:r>
        </a:p>
      </dgm:t>
    </dgm:pt>
    <dgm:pt modelId="{82262339-FF48-4350-A2DE-06B8EF2398C6}" type="parTrans" cxnId="{EBF3921E-4D04-48A5-B267-A01512E2B0B6}">
      <dgm:prSet/>
      <dgm:spPr/>
      <dgm:t>
        <a:bodyPr/>
        <a:lstStyle/>
        <a:p>
          <a:endParaRPr lang="en-US" sz="2000"/>
        </a:p>
      </dgm:t>
    </dgm:pt>
    <dgm:pt modelId="{5F743049-1E94-400C-AF87-CBB8DB436DAB}" type="sibTrans" cxnId="{EBF3921E-4D04-48A5-B267-A01512E2B0B6}">
      <dgm:prSet/>
      <dgm:spPr/>
      <dgm:t>
        <a:bodyPr/>
        <a:lstStyle/>
        <a:p>
          <a:endParaRPr lang="en-US" sz="2000"/>
        </a:p>
      </dgm:t>
    </dgm:pt>
    <dgm:pt modelId="{9C7E7E35-990B-4C05-9DC7-C0BC0D04D320}">
      <dgm:prSet custT="1"/>
      <dgm:spPr/>
      <dgm:t>
        <a:bodyPr/>
        <a:lstStyle/>
        <a:p>
          <a:r>
            <a:rPr lang="en-US" sz="2000" dirty="0">
              <a:solidFill>
                <a:srgbClr val="3C4743"/>
              </a:solidFill>
              <a:latin typeface="Arial" panose="020B0604020202020204" pitchFamily="34" charset="0"/>
              <a:cs typeface="Arial" panose="020B0604020202020204" pitchFamily="34" charset="0"/>
            </a:rPr>
            <a:t>Knowing what port a packet was destined for (or coming from) tells you what protocol it was using</a:t>
          </a:r>
        </a:p>
      </dgm:t>
    </dgm:pt>
    <dgm:pt modelId="{5CD89ED3-9FB5-41A9-994B-BD7214EE7A7C}" type="parTrans" cxnId="{CE064040-3ED1-4842-8AC5-16A09E97170E}">
      <dgm:prSet/>
      <dgm:spPr/>
      <dgm:t>
        <a:bodyPr/>
        <a:lstStyle/>
        <a:p>
          <a:endParaRPr lang="en-US" sz="2000"/>
        </a:p>
      </dgm:t>
    </dgm:pt>
    <dgm:pt modelId="{1BA3EF6E-FA80-4568-8069-958285A87B51}" type="sibTrans" cxnId="{CE064040-3ED1-4842-8AC5-16A09E97170E}">
      <dgm:prSet/>
      <dgm:spPr/>
      <dgm:t>
        <a:bodyPr/>
        <a:lstStyle/>
        <a:p>
          <a:endParaRPr lang="en-US" sz="2000"/>
        </a:p>
      </dgm:t>
    </dgm:pt>
    <dgm:pt modelId="{43DFC37D-0349-405F-91E3-D013D5360808}" type="pres">
      <dgm:prSet presAssocID="{95FB3F2F-B862-4CBF-8A9F-FA361B98544D}" presName="linear" presStyleCnt="0">
        <dgm:presLayoutVars>
          <dgm:animLvl val="lvl"/>
          <dgm:resizeHandles val="exact"/>
        </dgm:presLayoutVars>
      </dgm:prSet>
      <dgm:spPr/>
      <dgm:t>
        <a:bodyPr/>
        <a:lstStyle/>
        <a:p>
          <a:endParaRPr lang="en-US"/>
        </a:p>
      </dgm:t>
    </dgm:pt>
    <dgm:pt modelId="{1B2E0B39-4DE6-433C-8C16-6DA6DCD84E41}" type="pres">
      <dgm:prSet presAssocID="{E813B5A4-BCEF-40D6-B335-36CBD1B0F4C9}" presName="parentText" presStyleLbl="node1" presStyleIdx="0" presStyleCnt="3">
        <dgm:presLayoutVars>
          <dgm:chMax val="0"/>
          <dgm:bulletEnabled val="1"/>
        </dgm:presLayoutVars>
      </dgm:prSet>
      <dgm:spPr/>
      <dgm:t>
        <a:bodyPr/>
        <a:lstStyle/>
        <a:p>
          <a:endParaRPr lang="en-US"/>
        </a:p>
      </dgm:t>
    </dgm:pt>
    <dgm:pt modelId="{791EC491-2455-449D-982C-6BB06D6C3862}" type="pres">
      <dgm:prSet presAssocID="{E813B5A4-BCEF-40D6-B335-36CBD1B0F4C9}" presName="childText" presStyleLbl="revTx" presStyleIdx="0" presStyleCnt="3">
        <dgm:presLayoutVars>
          <dgm:bulletEnabled val="1"/>
        </dgm:presLayoutVars>
      </dgm:prSet>
      <dgm:spPr/>
      <dgm:t>
        <a:bodyPr/>
        <a:lstStyle/>
        <a:p>
          <a:endParaRPr lang="en-US"/>
        </a:p>
      </dgm:t>
    </dgm:pt>
    <dgm:pt modelId="{08FF38C8-EAF1-4CB2-BA1B-CA114A618C6F}" type="pres">
      <dgm:prSet presAssocID="{74E6C9F7-EB72-49C8-A15E-6B5B9043C05E}" presName="parentText" presStyleLbl="node1" presStyleIdx="1" presStyleCnt="3">
        <dgm:presLayoutVars>
          <dgm:chMax val="0"/>
          <dgm:bulletEnabled val="1"/>
        </dgm:presLayoutVars>
      </dgm:prSet>
      <dgm:spPr/>
      <dgm:t>
        <a:bodyPr/>
        <a:lstStyle/>
        <a:p>
          <a:endParaRPr lang="en-US"/>
        </a:p>
      </dgm:t>
    </dgm:pt>
    <dgm:pt modelId="{0FE1AA9B-3C7D-4294-9F3B-B8DCF3C0B608}" type="pres">
      <dgm:prSet presAssocID="{74E6C9F7-EB72-49C8-A15E-6B5B9043C05E}" presName="childText" presStyleLbl="revTx" presStyleIdx="1" presStyleCnt="3">
        <dgm:presLayoutVars>
          <dgm:bulletEnabled val="1"/>
        </dgm:presLayoutVars>
      </dgm:prSet>
      <dgm:spPr/>
      <dgm:t>
        <a:bodyPr/>
        <a:lstStyle/>
        <a:p>
          <a:endParaRPr lang="en-US"/>
        </a:p>
      </dgm:t>
    </dgm:pt>
    <dgm:pt modelId="{E0536021-26E5-4A5F-9292-D593F9A471FC}" type="pres">
      <dgm:prSet presAssocID="{8ED09552-1AA1-4D29-BA50-3A17FC93B2AA}" presName="parentText" presStyleLbl="node1" presStyleIdx="2" presStyleCnt="3">
        <dgm:presLayoutVars>
          <dgm:chMax val="0"/>
          <dgm:bulletEnabled val="1"/>
        </dgm:presLayoutVars>
      </dgm:prSet>
      <dgm:spPr/>
      <dgm:t>
        <a:bodyPr/>
        <a:lstStyle/>
        <a:p>
          <a:endParaRPr lang="en-US"/>
        </a:p>
      </dgm:t>
    </dgm:pt>
    <dgm:pt modelId="{A5F66FFC-6F1F-4B81-8567-0B284AD25C4A}" type="pres">
      <dgm:prSet presAssocID="{8ED09552-1AA1-4D29-BA50-3A17FC93B2AA}" presName="childText" presStyleLbl="revTx" presStyleIdx="2" presStyleCnt="3">
        <dgm:presLayoutVars>
          <dgm:bulletEnabled val="1"/>
        </dgm:presLayoutVars>
      </dgm:prSet>
      <dgm:spPr/>
      <dgm:t>
        <a:bodyPr/>
        <a:lstStyle/>
        <a:p>
          <a:endParaRPr lang="en-US"/>
        </a:p>
      </dgm:t>
    </dgm:pt>
  </dgm:ptLst>
  <dgm:cxnLst>
    <dgm:cxn modelId="{AC0F23B7-D089-4945-B199-B5FE44F0CE51}" srcId="{95FB3F2F-B862-4CBF-8A9F-FA361B98544D}" destId="{74E6C9F7-EB72-49C8-A15E-6B5B9043C05E}" srcOrd="1" destOrd="0" parTransId="{1F094927-8614-4E52-AB14-88284756A29F}" sibTransId="{DB674F83-A442-401A-8ADA-35022DADF0CB}"/>
    <dgm:cxn modelId="{5F4D0DB4-295E-4169-ABEE-474DF2488D23}" type="presOf" srcId="{15D074F7-6271-46F2-ACAF-AE788C433DB0}" destId="{A5F66FFC-6F1F-4B81-8567-0B284AD25C4A}" srcOrd="0" destOrd="0" presId="urn:microsoft.com/office/officeart/2005/8/layout/vList2"/>
    <dgm:cxn modelId="{6E55CFE4-50B7-4509-926B-CB782D024E2F}" type="presOf" srcId="{B6ED219F-5589-4A4B-87C0-A8798B23985E}" destId="{791EC491-2455-449D-982C-6BB06D6C3862}" srcOrd="0" destOrd="1" presId="urn:microsoft.com/office/officeart/2005/8/layout/vList2"/>
    <dgm:cxn modelId="{B817306A-7CE4-4F21-A067-054D758CD919}" type="presOf" srcId="{96A72736-02F8-4872-A12D-DCA607F2136F}" destId="{0FE1AA9B-3C7D-4294-9F3B-B8DCF3C0B608}" srcOrd="0" destOrd="1" presId="urn:microsoft.com/office/officeart/2005/8/layout/vList2"/>
    <dgm:cxn modelId="{8275813F-8BA2-46E3-B8A5-CB376F0EB58A}" type="presOf" srcId="{CF701AFF-6365-422C-A97F-A2006187FEC4}" destId="{A5F66FFC-6F1F-4B81-8567-0B284AD25C4A}" srcOrd="0" destOrd="1" presId="urn:microsoft.com/office/officeart/2005/8/layout/vList2"/>
    <dgm:cxn modelId="{DAF3313F-5DDE-4AF3-942A-A2DF9DC47AF1}" type="presOf" srcId="{E813B5A4-BCEF-40D6-B335-36CBD1B0F4C9}" destId="{1B2E0B39-4DE6-433C-8C16-6DA6DCD84E41}" srcOrd="0" destOrd="0" presId="urn:microsoft.com/office/officeart/2005/8/layout/vList2"/>
    <dgm:cxn modelId="{6245F411-3A17-427D-BB55-BF7A5444A5D9}" type="presOf" srcId="{9CB3504F-C044-4DDB-87A0-6DB709F9F955}" destId="{791EC491-2455-449D-982C-6BB06D6C3862}" srcOrd="0" destOrd="0" presId="urn:microsoft.com/office/officeart/2005/8/layout/vList2"/>
    <dgm:cxn modelId="{BD4CC94A-5B87-4423-98B8-A548987BF6E4}" srcId="{95FB3F2F-B862-4CBF-8A9F-FA361B98544D}" destId="{8ED09552-1AA1-4D29-BA50-3A17FC93B2AA}" srcOrd="2" destOrd="0" parTransId="{1CB3D9CE-9F43-4722-A9B3-8E516A232C4C}" sibTransId="{FC4BD285-3887-4511-A6CC-F25250EEF309}"/>
    <dgm:cxn modelId="{5F1F8CA2-7F6B-4DF1-BD88-CDA06B9CDAF6}" type="presOf" srcId="{FAC0CB59-F356-4A3B-88A7-32E0546573A1}" destId="{791EC491-2455-449D-982C-6BB06D6C3862}" srcOrd="0" destOrd="2" presId="urn:microsoft.com/office/officeart/2005/8/layout/vList2"/>
    <dgm:cxn modelId="{680FC3ED-1B5F-4DE7-AD0E-E7159265C0A4}" srcId="{E813B5A4-BCEF-40D6-B335-36CBD1B0F4C9}" destId="{9CB3504F-C044-4DDB-87A0-6DB709F9F955}" srcOrd="0" destOrd="0" parTransId="{E72CC530-4D90-4A95-BA46-0918C7F99B0E}" sibTransId="{DC19A13B-BE69-4474-9421-C1CFD5B7400F}"/>
    <dgm:cxn modelId="{4A6AD3B5-D12A-4DB5-8A7A-AF5B1D6C39A5}" srcId="{8ED09552-1AA1-4D29-BA50-3A17FC93B2AA}" destId="{15D074F7-6271-46F2-ACAF-AE788C433DB0}" srcOrd="0" destOrd="0" parTransId="{998EEBF2-A0C0-490D-B0FD-513EB44F5BD4}" sibTransId="{2EF150D4-361A-4AD1-8611-51574B618616}"/>
    <dgm:cxn modelId="{E2BD32E8-5728-4949-A9CF-CFBD847D3DE1}" type="presOf" srcId="{9C7E7E35-990B-4C05-9DC7-C0BC0D04D320}" destId="{A5F66FFC-6F1F-4B81-8567-0B284AD25C4A}" srcOrd="0" destOrd="2" presId="urn:microsoft.com/office/officeart/2005/8/layout/vList2"/>
    <dgm:cxn modelId="{AB6CE606-CF47-4F19-9845-149015593483}" srcId="{E813B5A4-BCEF-40D6-B335-36CBD1B0F4C9}" destId="{B6ED219F-5589-4A4B-87C0-A8798B23985E}" srcOrd="1" destOrd="0" parTransId="{7D048724-D4B7-423A-A2C3-7C671839F66D}" sibTransId="{DBE1BF37-4580-4A81-A411-C450CC29F4A7}"/>
    <dgm:cxn modelId="{2B362BF4-6E43-4989-BE5B-D292BCFA59B5}" type="presOf" srcId="{8ED09552-1AA1-4D29-BA50-3A17FC93B2AA}" destId="{E0536021-26E5-4A5F-9292-D593F9A471FC}" srcOrd="0" destOrd="0" presId="urn:microsoft.com/office/officeart/2005/8/layout/vList2"/>
    <dgm:cxn modelId="{3C4D5012-FF68-4EBB-A79F-C3B95C428C85}" type="presOf" srcId="{74E6C9F7-EB72-49C8-A15E-6B5B9043C05E}" destId="{08FF38C8-EAF1-4CB2-BA1B-CA114A618C6F}" srcOrd="0" destOrd="0" presId="urn:microsoft.com/office/officeart/2005/8/layout/vList2"/>
    <dgm:cxn modelId="{F55F70F4-874B-4FC1-A415-BC6BEAF44151}" srcId="{74E6C9F7-EB72-49C8-A15E-6B5B9043C05E}" destId="{96A72736-02F8-4872-A12D-DCA607F2136F}" srcOrd="1" destOrd="0" parTransId="{E11BF42E-95B2-407E-93FA-CEEFD83B2BE7}" sibTransId="{A5817A64-6C4E-46B4-A000-CA3840402CDC}"/>
    <dgm:cxn modelId="{CE064040-3ED1-4842-8AC5-16A09E97170E}" srcId="{8ED09552-1AA1-4D29-BA50-3A17FC93B2AA}" destId="{9C7E7E35-990B-4C05-9DC7-C0BC0D04D320}" srcOrd="2" destOrd="0" parTransId="{5CD89ED3-9FB5-41A9-994B-BD7214EE7A7C}" sibTransId="{1BA3EF6E-FA80-4568-8069-958285A87B51}"/>
    <dgm:cxn modelId="{EBF3921E-4D04-48A5-B267-A01512E2B0B6}" srcId="{8ED09552-1AA1-4D29-BA50-3A17FC93B2AA}" destId="{CF701AFF-6365-422C-A97F-A2006187FEC4}" srcOrd="1" destOrd="0" parTransId="{82262339-FF48-4350-A2DE-06B8EF2398C6}" sibTransId="{5F743049-1E94-400C-AF87-CBB8DB436DAB}"/>
    <dgm:cxn modelId="{B2F4FE2D-2992-433E-A70E-2171473612E0}" srcId="{95FB3F2F-B862-4CBF-8A9F-FA361B98544D}" destId="{E813B5A4-BCEF-40D6-B335-36CBD1B0F4C9}" srcOrd="0" destOrd="0" parTransId="{A4868386-9383-4692-96E6-CA89368DCAFC}" sibTransId="{5C1560A8-2A94-47D4-B124-05A9B00D8FAB}"/>
    <dgm:cxn modelId="{8C0CD7A3-C3F0-4202-8BD1-4781B5496EED}" type="presOf" srcId="{E0E65800-39AC-4292-A9D3-EFF7F719DC46}" destId="{0FE1AA9B-3C7D-4294-9F3B-B8DCF3C0B608}" srcOrd="0" destOrd="0" presId="urn:microsoft.com/office/officeart/2005/8/layout/vList2"/>
    <dgm:cxn modelId="{6F867ACC-414B-48E5-BBE3-D58877F0ADC9}" type="presOf" srcId="{95FB3F2F-B862-4CBF-8A9F-FA361B98544D}" destId="{43DFC37D-0349-405F-91E3-D013D5360808}" srcOrd="0" destOrd="0" presId="urn:microsoft.com/office/officeart/2005/8/layout/vList2"/>
    <dgm:cxn modelId="{30C831C1-AD90-4E24-BB75-C101CDA8973A}" srcId="{E813B5A4-BCEF-40D6-B335-36CBD1B0F4C9}" destId="{FAC0CB59-F356-4A3B-88A7-32E0546573A1}" srcOrd="2" destOrd="0" parTransId="{11609AA4-E251-474B-AA70-5057479061EC}" sibTransId="{3A362225-6274-4A73-A361-BFDD2F2916E7}"/>
    <dgm:cxn modelId="{BA80D748-080D-4842-8007-E35DB87AA345}" srcId="{74E6C9F7-EB72-49C8-A15E-6B5B9043C05E}" destId="{E0E65800-39AC-4292-A9D3-EFF7F719DC46}" srcOrd="0" destOrd="0" parTransId="{1F493511-28B6-4CD0-958B-D2FAA2DB9833}" sibTransId="{DE112167-ADF6-485B-A2AD-CB8A73C1F205}"/>
    <dgm:cxn modelId="{4F51AEC1-81EA-4834-874B-F8DB696B71E3}" type="presParOf" srcId="{43DFC37D-0349-405F-91E3-D013D5360808}" destId="{1B2E0B39-4DE6-433C-8C16-6DA6DCD84E41}" srcOrd="0" destOrd="0" presId="urn:microsoft.com/office/officeart/2005/8/layout/vList2"/>
    <dgm:cxn modelId="{3362E85B-7D5C-4DE5-BDDF-A44DF116224E}" type="presParOf" srcId="{43DFC37D-0349-405F-91E3-D013D5360808}" destId="{791EC491-2455-449D-982C-6BB06D6C3862}" srcOrd="1" destOrd="0" presId="urn:microsoft.com/office/officeart/2005/8/layout/vList2"/>
    <dgm:cxn modelId="{5594DE5C-A156-4DA2-84A7-EC680DB5AC5A}" type="presParOf" srcId="{43DFC37D-0349-405F-91E3-D013D5360808}" destId="{08FF38C8-EAF1-4CB2-BA1B-CA114A618C6F}" srcOrd="2" destOrd="0" presId="urn:microsoft.com/office/officeart/2005/8/layout/vList2"/>
    <dgm:cxn modelId="{D5605A86-A38C-4F96-9051-E395AC9DBC64}" type="presParOf" srcId="{43DFC37D-0349-405F-91E3-D013D5360808}" destId="{0FE1AA9B-3C7D-4294-9F3B-B8DCF3C0B608}" srcOrd="3" destOrd="0" presId="urn:microsoft.com/office/officeart/2005/8/layout/vList2"/>
    <dgm:cxn modelId="{79D388C4-ECD6-43C8-875B-1713DF1D0245}" type="presParOf" srcId="{43DFC37D-0349-405F-91E3-D013D5360808}" destId="{E0536021-26E5-4A5F-9292-D593F9A471FC}" srcOrd="4" destOrd="0" presId="urn:microsoft.com/office/officeart/2005/8/layout/vList2"/>
    <dgm:cxn modelId="{8D4C48EE-E33C-40DB-8AE0-6B128FD63EA3}" type="presParOf" srcId="{43DFC37D-0349-405F-91E3-D013D5360808}" destId="{A5F66FFC-6F1F-4B81-8567-0B284AD25C4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36B8C2-DDE5-4021-8A3B-41537ADFAB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35FDF4B-713D-407C-A626-C87DD1315E30}">
      <dgm:prSet phldrT="[Tex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Denial of service (DoS)</a:t>
          </a:r>
        </a:p>
      </dgm:t>
    </dgm:pt>
    <dgm:pt modelId="{B5D2152A-791C-4660-9DA0-CCC024BF0E7D}" type="parTrans" cxnId="{BB3EEC4D-DAB0-449F-B871-A964F272CDB1}">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75C26239-9A79-47A9-8E9A-F304757562AF}" type="sibTrans" cxnId="{BB3EEC4D-DAB0-449F-B871-A964F272CDB1}">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B750EEE2-F64F-4155-9644-B731BE66BB21}">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Ping of Death</a:t>
          </a:r>
        </a:p>
      </dgm:t>
    </dgm:pt>
    <dgm:pt modelId="{F5138B4D-C05D-4DA4-8A9A-495FD2C40F5E}" type="parTrans" cxnId="{32F3A10B-412E-47B3-95E1-3C7057AAF7BA}">
      <dgm:prSet/>
      <dgm:spPr/>
      <dgm:t>
        <a:bodyPr/>
        <a:lstStyle/>
        <a:p>
          <a:endParaRPr lang="en-US"/>
        </a:p>
      </dgm:t>
    </dgm:pt>
    <dgm:pt modelId="{C448C1B2-5C1D-40E0-B5C6-5382BB4E5C43}" type="sibTrans" cxnId="{32F3A10B-412E-47B3-95E1-3C7057AAF7BA}">
      <dgm:prSet/>
      <dgm:spPr/>
      <dgm:t>
        <a:bodyPr/>
        <a:lstStyle/>
        <a:p>
          <a:endParaRPr lang="en-US"/>
        </a:p>
      </dgm:t>
    </dgm:pt>
    <dgm:pt modelId="{CA1AD83A-1E11-4850-9D6A-4361661AE315}">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Ping flood</a:t>
          </a:r>
        </a:p>
      </dgm:t>
    </dgm:pt>
    <dgm:pt modelId="{26F698EE-8BF6-4D02-9EB5-5B7BA18C8835}" type="parTrans" cxnId="{77C9FBEA-EFEF-4FD1-97E2-06CF27A3C965}">
      <dgm:prSet/>
      <dgm:spPr/>
      <dgm:t>
        <a:bodyPr/>
        <a:lstStyle/>
        <a:p>
          <a:endParaRPr lang="en-US"/>
        </a:p>
      </dgm:t>
    </dgm:pt>
    <dgm:pt modelId="{D71B66D5-3D03-46E1-BF13-7C635451AA4E}" type="sibTrans" cxnId="{77C9FBEA-EFEF-4FD1-97E2-06CF27A3C965}">
      <dgm:prSet/>
      <dgm:spPr/>
      <dgm:t>
        <a:bodyPr/>
        <a:lstStyle/>
        <a:p>
          <a:endParaRPr lang="en-US"/>
        </a:p>
      </dgm:t>
    </dgm:pt>
    <dgm:pt modelId="{062BAC35-100B-4B31-B806-AE699C3C5E5A}">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Teardrop</a:t>
          </a:r>
        </a:p>
      </dgm:t>
    </dgm:pt>
    <dgm:pt modelId="{AA98B259-E4C2-47A8-8118-65FA95F3E419}" type="parTrans" cxnId="{A8BBB731-3EF8-4D89-92E1-DF060824B66C}">
      <dgm:prSet/>
      <dgm:spPr/>
      <dgm:t>
        <a:bodyPr/>
        <a:lstStyle/>
        <a:p>
          <a:endParaRPr lang="en-US"/>
        </a:p>
      </dgm:t>
    </dgm:pt>
    <dgm:pt modelId="{316CD5FC-1819-457F-97A2-536D1D0DCCAC}" type="sibTrans" cxnId="{A8BBB731-3EF8-4D89-92E1-DF060824B66C}">
      <dgm:prSet/>
      <dgm:spPr/>
      <dgm:t>
        <a:bodyPr/>
        <a:lstStyle/>
        <a:p>
          <a:endParaRPr lang="en-US"/>
        </a:p>
      </dgm:t>
    </dgm:pt>
    <dgm:pt modelId="{29811DB4-86D3-461C-9A81-19DD9BB5EF7C}">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SYN flood</a:t>
          </a:r>
        </a:p>
      </dgm:t>
    </dgm:pt>
    <dgm:pt modelId="{59842D15-EA97-4B4F-83DC-46FE07FB2EE4}" type="parTrans" cxnId="{2C93C46D-8670-4401-B539-04952C298A7E}">
      <dgm:prSet/>
      <dgm:spPr/>
      <dgm:t>
        <a:bodyPr/>
        <a:lstStyle/>
        <a:p>
          <a:endParaRPr lang="en-US"/>
        </a:p>
      </dgm:t>
    </dgm:pt>
    <dgm:pt modelId="{DB82A28D-9A9D-4348-B2D3-8E7C933046CE}" type="sibTrans" cxnId="{2C93C46D-8670-4401-B539-04952C298A7E}">
      <dgm:prSet/>
      <dgm:spPr/>
      <dgm:t>
        <a:bodyPr/>
        <a:lstStyle/>
        <a:p>
          <a:endParaRPr lang="en-US"/>
        </a:p>
      </dgm:t>
    </dgm:pt>
    <dgm:pt modelId="{E9145939-3080-4C57-A033-24407103DD5D}">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Land attack</a:t>
          </a:r>
        </a:p>
      </dgm:t>
    </dgm:pt>
    <dgm:pt modelId="{D56DF6E2-3F77-4814-ACA2-D24A9C5A1C85}" type="parTrans" cxnId="{134D5C09-3D22-4D88-96D5-614F07D783E9}">
      <dgm:prSet/>
      <dgm:spPr/>
      <dgm:t>
        <a:bodyPr/>
        <a:lstStyle/>
        <a:p>
          <a:endParaRPr lang="en-US"/>
        </a:p>
      </dgm:t>
    </dgm:pt>
    <dgm:pt modelId="{106DFFE6-4C22-4FFC-9F83-F7020AEA3F99}" type="sibTrans" cxnId="{134D5C09-3D22-4D88-96D5-614F07D783E9}">
      <dgm:prSet/>
      <dgm:spPr/>
      <dgm:t>
        <a:bodyPr/>
        <a:lstStyle/>
        <a:p>
          <a:endParaRPr lang="en-US"/>
        </a:p>
      </dgm:t>
    </dgm:pt>
    <dgm:pt modelId="{C78E9913-B6D9-4AED-B413-5C6BB2D73EEF}">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Smurf</a:t>
          </a:r>
        </a:p>
      </dgm:t>
    </dgm:pt>
    <dgm:pt modelId="{269FDD23-5A0E-401E-A3F1-F0220C4AE4FE}" type="parTrans" cxnId="{A42E605C-CEA5-4E28-8BB7-FF87D600045D}">
      <dgm:prSet/>
      <dgm:spPr/>
      <dgm:t>
        <a:bodyPr/>
        <a:lstStyle/>
        <a:p>
          <a:endParaRPr lang="en-US"/>
        </a:p>
      </dgm:t>
    </dgm:pt>
    <dgm:pt modelId="{E017BFAC-3612-4471-84C6-09298BB5BA65}" type="sibTrans" cxnId="{A42E605C-CEA5-4E28-8BB7-FF87D600045D}">
      <dgm:prSet/>
      <dgm:spPr/>
      <dgm:t>
        <a:bodyPr/>
        <a:lstStyle/>
        <a:p>
          <a:endParaRPr lang="en-US"/>
        </a:p>
      </dgm:t>
    </dgm:pt>
    <dgm:pt modelId="{8608AF59-507D-467F-9717-67AF0FCCB1E4}">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DHCP starvation</a:t>
          </a:r>
        </a:p>
      </dgm:t>
    </dgm:pt>
    <dgm:pt modelId="{5BFF6839-4D00-4733-ADEA-825631BC08BF}" type="parTrans" cxnId="{DB543690-4C28-4183-8255-73FDE5EC004A}">
      <dgm:prSet/>
      <dgm:spPr/>
      <dgm:t>
        <a:bodyPr/>
        <a:lstStyle/>
        <a:p>
          <a:endParaRPr lang="en-US"/>
        </a:p>
      </dgm:t>
    </dgm:pt>
    <dgm:pt modelId="{A8A2F708-7A7B-4845-B314-CD1E0EC6D0B7}" type="sibTrans" cxnId="{DB543690-4C28-4183-8255-73FDE5EC004A}">
      <dgm:prSet/>
      <dgm:spPr/>
      <dgm:t>
        <a:bodyPr/>
        <a:lstStyle/>
        <a:p>
          <a:endParaRPr lang="en-US"/>
        </a:p>
      </dgm:t>
    </dgm:pt>
    <dgm:pt modelId="{FF88DF1C-5629-41EE-8DBA-29BA97770FCC}">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HTTP post attack</a:t>
          </a:r>
        </a:p>
      </dgm:t>
    </dgm:pt>
    <dgm:pt modelId="{F81A4278-58B0-45EC-B140-AF1DA7BC9B84}" type="parTrans" cxnId="{CA2C5137-B91A-457E-A449-1C11FAC1699D}">
      <dgm:prSet/>
      <dgm:spPr/>
      <dgm:t>
        <a:bodyPr/>
        <a:lstStyle/>
        <a:p>
          <a:endParaRPr lang="en-US"/>
        </a:p>
      </dgm:t>
    </dgm:pt>
    <dgm:pt modelId="{D7846D06-3FFB-420C-B929-417FC2D9DD8B}" type="sibTrans" cxnId="{CA2C5137-B91A-457E-A449-1C11FAC1699D}">
      <dgm:prSet/>
      <dgm:spPr/>
      <dgm:t>
        <a:bodyPr/>
        <a:lstStyle/>
        <a:p>
          <a:endParaRPr lang="en-US"/>
        </a:p>
      </dgm:t>
    </dgm:pt>
    <dgm:pt modelId="{4124D44D-6028-43B1-ADF5-A756A5B2D3EA}">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PDoS</a:t>
          </a:r>
        </a:p>
      </dgm:t>
    </dgm:pt>
    <dgm:pt modelId="{DF78AE0A-D0A5-48C8-A864-56106AA13358}" type="parTrans" cxnId="{3C6B6CB1-1A4E-4325-A620-04B1FABF6980}">
      <dgm:prSet/>
      <dgm:spPr/>
      <dgm:t>
        <a:bodyPr/>
        <a:lstStyle/>
        <a:p>
          <a:endParaRPr lang="en-US"/>
        </a:p>
      </dgm:t>
    </dgm:pt>
    <dgm:pt modelId="{54C8F14A-5F6D-4B84-ACE8-0C91F96407DD}" type="sibTrans" cxnId="{3C6B6CB1-1A4E-4325-A620-04B1FABF6980}">
      <dgm:prSet/>
      <dgm:spPr/>
      <dgm:t>
        <a:bodyPr/>
        <a:lstStyle/>
        <a:p>
          <a:endParaRPr lang="en-US"/>
        </a:p>
      </dgm:t>
    </dgm:pt>
    <dgm:pt modelId="{0314A49E-F1DC-4704-A77B-1463365C7C81}">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Login DoS</a:t>
          </a:r>
        </a:p>
      </dgm:t>
    </dgm:pt>
    <dgm:pt modelId="{78E51638-153D-467D-A216-3BC962C31E65}" type="parTrans" cxnId="{9930A5E7-FB42-401D-8E2E-D4253C2AF6E8}">
      <dgm:prSet/>
      <dgm:spPr/>
      <dgm:t>
        <a:bodyPr/>
        <a:lstStyle/>
        <a:p>
          <a:endParaRPr lang="en-US"/>
        </a:p>
      </dgm:t>
    </dgm:pt>
    <dgm:pt modelId="{6277A753-C1B6-4FCE-9BD9-5B35E22E0BCC}" type="sibTrans" cxnId="{9930A5E7-FB42-401D-8E2E-D4253C2AF6E8}">
      <dgm:prSet/>
      <dgm:spPr/>
      <dgm:t>
        <a:bodyPr/>
        <a:lstStyle/>
        <a:p>
          <a:endParaRPr lang="en-US"/>
        </a:p>
      </dgm:t>
    </dgm:pt>
    <dgm:pt modelId="{B9ACE9F3-9994-46AB-BC34-BBAB69ECCD6E}">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Packet mistreating</a:t>
          </a:r>
        </a:p>
      </dgm:t>
    </dgm:pt>
    <dgm:pt modelId="{31B64850-2157-4CD4-97E5-E1790CDB12BD}" type="parTrans" cxnId="{03479F5E-9892-4F22-870D-85BD38848099}">
      <dgm:prSet/>
      <dgm:spPr/>
      <dgm:t>
        <a:bodyPr/>
        <a:lstStyle/>
        <a:p>
          <a:endParaRPr lang="en-US"/>
        </a:p>
      </dgm:t>
    </dgm:pt>
    <dgm:pt modelId="{7463CD10-6A7D-424C-AF35-078E0D99F55F}" type="sibTrans" cxnId="{03479F5E-9892-4F22-870D-85BD38848099}">
      <dgm:prSet/>
      <dgm:spPr/>
      <dgm:t>
        <a:bodyPr/>
        <a:lstStyle/>
        <a:p>
          <a:endParaRPr lang="en-US"/>
        </a:p>
      </dgm:t>
    </dgm:pt>
    <dgm:pt modelId="{83841FA7-51E1-41AE-A26D-59E7A2576427}" type="pres">
      <dgm:prSet presAssocID="{9D36B8C2-DDE5-4021-8A3B-41537ADFABD3}" presName="diagram" presStyleCnt="0">
        <dgm:presLayoutVars>
          <dgm:dir/>
          <dgm:resizeHandles val="exact"/>
        </dgm:presLayoutVars>
      </dgm:prSet>
      <dgm:spPr/>
      <dgm:t>
        <a:bodyPr/>
        <a:lstStyle/>
        <a:p>
          <a:endParaRPr lang="en-US"/>
        </a:p>
      </dgm:t>
    </dgm:pt>
    <dgm:pt modelId="{E1B288EA-596E-4EC1-9891-6DF51226A806}" type="pres">
      <dgm:prSet presAssocID="{A35FDF4B-713D-407C-A626-C87DD1315E30}" presName="node" presStyleLbl="node1" presStyleIdx="0" presStyleCnt="12" custLinFactNeighborX="0" custLinFactNeighborY="600">
        <dgm:presLayoutVars>
          <dgm:bulletEnabled val="1"/>
        </dgm:presLayoutVars>
      </dgm:prSet>
      <dgm:spPr/>
      <dgm:t>
        <a:bodyPr/>
        <a:lstStyle/>
        <a:p>
          <a:endParaRPr lang="en-US"/>
        </a:p>
      </dgm:t>
    </dgm:pt>
    <dgm:pt modelId="{4C461DC1-2DC0-4FE4-9AE9-ECAD4F8B3BA5}" type="pres">
      <dgm:prSet presAssocID="{75C26239-9A79-47A9-8E9A-F304757562AF}" presName="sibTrans" presStyleCnt="0"/>
      <dgm:spPr/>
    </dgm:pt>
    <dgm:pt modelId="{E2FAFF8A-8380-42C4-938C-C9074FF7257A}" type="pres">
      <dgm:prSet presAssocID="{B750EEE2-F64F-4155-9644-B731BE66BB21}" presName="node" presStyleLbl="node1" presStyleIdx="1" presStyleCnt="12">
        <dgm:presLayoutVars>
          <dgm:bulletEnabled val="1"/>
        </dgm:presLayoutVars>
      </dgm:prSet>
      <dgm:spPr/>
      <dgm:t>
        <a:bodyPr/>
        <a:lstStyle/>
        <a:p>
          <a:endParaRPr lang="en-US"/>
        </a:p>
      </dgm:t>
    </dgm:pt>
    <dgm:pt modelId="{6EFC8181-014E-4B9A-B602-8160C18E187E}" type="pres">
      <dgm:prSet presAssocID="{C448C1B2-5C1D-40E0-B5C6-5382BB4E5C43}" presName="sibTrans" presStyleCnt="0"/>
      <dgm:spPr/>
    </dgm:pt>
    <dgm:pt modelId="{503901EA-E16E-4904-BF8F-C8683E53F563}" type="pres">
      <dgm:prSet presAssocID="{CA1AD83A-1E11-4850-9D6A-4361661AE315}" presName="node" presStyleLbl="node1" presStyleIdx="2" presStyleCnt="12">
        <dgm:presLayoutVars>
          <dgm:bulletEnabled val="1"/>
        </dgm:presLayoutVars>
      </dgm:prSet>
      <dgm:spPr/>
      <dgm:t>
        <a:bodyPr/>
        <a:lstStyle/>
        <a:p>
          <a:endParaRPr lang="en-US"/>
        </a:p>
      </dgm:t>
    </dgm:pt>
    <dgm:pt modelId="{F77BAD70-B45E-42F5-B60D-9BAC63C3D86A}" type="pres">
      <dgm:prSet presAssocID="{D71B66D5-3D03-46E1-BF13-7C635451AA4E}" presName="sibTrans" presStyleCnt="0"/>
      <dgm:spPr/>
    </dgm:pt>
    <dgm:pt modelId="{E9FD2E90-0878-4B35-A837-5D7C75BFBAE3}" type="pres">
      <dgm:prSet presAssocID="{062BAC35-100B-4B31-B806-AE699C3C5E5A}" presName="node" presStyleLbl="node1" presStyleIdx="3" presStyleCnt="12">
        <dgm:presLayoutVars>
          <dgm:bulletEnabled val="1"/>
        </dgm:presLayoutVars>
      </dgm:prSet>
      <dgm:spPr/>
      <dgm:t>
        <a:bodyPr/>
        <a:lstStyle/>
        <a:p>
          <a:endParaRPr lang="en-US"/>
        </a:p>
      </dgm:t>
    </dgm:pt>
    <dgm:pt modelId="{6B007DF7-8825-4FEB-86A0-0CF2DF937254}" type="pres">
      <dgm:prSet presAssocID="{316CD5FC-1819-457F-97A2-536D1D0DCCAC}" presName="sibTrans" presStyleCnt="0"/>
      <dgm:spPr/>
    </dgm:pt>
    <dgm:pt modelId="{1A71E39A-4072-4A9A-A5C9-24EC3DA6E7E3}" type="pres">
      <dgm:prSet presAssocID="{29811DB4-86D3-461C-9A81-19DD9BB5EF7C}" presName="node" presStyleLbl="node1" presStyleIdx="4" presStyleCnt="12">
        <dgm:presLayoutVars>
          <dgm:bulletEnabled val="1"/>
        </dgm:presLayoutVars>
      </dgm:prSet>
      <dgm:spPr/>
      <dgm:t>
        <a:bodyPr/>
        <a:lstStyle/>
        <a:p>
          <a:endParaRPr lang="en-US"/>
        </a:p>
      </dgm:t>
    </dgm:pt>
    <dgm:pt modelId="{12F67D59-01AB-42E2-9389-73D00616521C}" type="pres">
      <dgm:prSet presAssocID="{DB82A28D-9A9D-4348-B2D3-8E7C933046CE}" presName="sibTrans" presStyleCnt="0"/>
      <dgm:spPr/>
    </dgm:pt>
    <dgm:pt modelId="{37AD1F81-F5A3-471B-9AE0-C7C5324E26F6}" type="pres">
      <dgm:prSet presAssocID="{E9145939-3080-4C57-A033-24407103DD5D}" presName="node" presStyleLbl="node1" presStyleIdx="5" presStyleCnt="12">
        <dgm:presLayoutVars>
          <dgm:bulletEnabled val="1"/>
        </dgm:presLayoutVars>
      </dgm:prSet>
      <dgm:spPr/>
      <dgm:t>
        <a:bodyPr/>
        <a:lstStyle/>
        <a:p>
          <a:endParaRPr lang="en-US"/>
        </a:p>
      </dgm:t>
    </dgm:pt>
    <dgm:pt modelId="{5B86A3ED-7DCD-4924-B7C2-BD3B2A2200CB}" type="pres">
      <dgm:prSet presAssocID="{106DFFE6-4C22-4FFC-9F83-F7020AEA3F99}" presName="sibTrans" presStyleCnt="0"/>
      <dgm:spPr/>
    </dgm:pt>
    <dgm:pt modelId="{D7F2414A-1C70-4F16-BB95-78FE8F674938}" type="pres">
      <dgm:prSet presAssocID="{C78E9913-B6D9-4AED-B413-5C6BB2D73EEF}" presName="node" presStyleLbl="node1" presStyleIdx="6" presStyleCnt="12">
        <dgm:presLayoutVars>
          <dgm:bulletEnabled val="1"/>
        </dgm:presLayoutVars>
      </dgm:prSet>
      <dgm:spPr/>
      <dgm:t>
        <a:bodyPr/>
        <a:lstStyle/>
        <a:p>
          <a:endParaRPr lang="en-US"/>
        </a:p>
      </dgm:t>
    </dgm:pt>
    <dgm:pt modelId="{25F6F16A-A9DF-45F5-B8CC-6B8CD4BC84B5}" type="pres">
      <dgm:prSet presAssocID="{E017BFAC-3612-4471-84C6-09298BB5BA65}" presName="sibTrans" presStyleCnt="0"/>
      <dgm:spPr/>
    </dgm:pt>
    <dgm:pt modelId="{78B14ABF-1193-4819-8A3D-A8E9D1E62727}" type="pres">
      <dgm:prSet presAssocID="{8608AF59-507D-467F-9717-67AF0FCCB1E4}" presName="node" presStyleLbl="node1" presStyleIdx="7" presStyleCnt="12">
        <dgm:presLayoutVars>
          <dgm:bulletEnabled val="1"/>
        </dgm:presLayoutVars>
      </dgm:prSet>
      <dgm:spPr/>
      <dgm:t>
        <a:bodyPr/>
        <a:lstStyle/>
        <a:p>
          <a:endParaRPr lang="en-US"/>
        </a:p>
      </dgm:t>
    </dgm:pt>
    <dgm:pt modelId="{330E945F-C13F-4547-AA48-DA13FBA247C3}" type="pres">
      <dgm:prSet presAssocID="{A8A2F708-7A7B-4845-B314-CD1E0EC6D0B7}" presName="sibTrans" presStyleCnt="0"/>
      <dgm:spPr/>
    </dgm:pt>
    <dgm:pt modelId="{8426B6EA-67DB-4356-8D1F-27B100DAC643}" type="pres">
      <dgm:prSet presAssocID="{FF88DF1C-5629-41EE-8DBA-29BA97770FCC}" presName="node" presStyleLbl="node1" presStyleIdx="8" presStyleCnt="12">
        <dgm:presLayoutVars>
          <dgm:bulletEnabled val="1"/>
        </dgm:presLayoutVars>
      </dgm:prSet>
      <dgm:spPr/>
      <dgm:t>
        <a:bodyPr/>
        <a:lstStyle/>
        <a:p>
          <a:endParaRPr lang="en-US"/>
        </a:p>
      </dgm:t>
    </dgm:pt>
    <dgm:pt modelId="{C750FFF5-A47D-4656-8BE7-425C995DB562}" type="pres">
      <dgm:prSet presAssocID="{D7846D06-3FFB-420C-B929-417FC2D9DD8B}" presName="sibTrans" presStyleCnt="0"/>
      <dgm:spPr/>
    </dgm:pt>
    <dgm:pt modelId="{BFEF5494-CDB2-4ED8-B5B5-D7A5C0A17159}" type="pres">
      <dgm:prSet presAssocID="{4124D44D-6028-43B1-ADF5-A756A5B2D3EA}" presName="node" presStyleLbl="node1" presStyleIdx="9" presStyleCnt="12">
        <dgm:presLayoutVars>
          <dgm:bulletEnabled val="1"/>
        </dgm:presLayoutVars>
      </dgm:prSet>
      <dgm:spPr/>
      <dgm:t>
        <a:bodyPr/>
        <a:lstStyle/>
        <a:p>
          <a:endParaRPr lang="en-US"/>
        </a:p>
      </dgm:t>
    </dgm:pt>
    <dgm:pt modelId="{FA490475-FD6F-4CB3-86FB-01E9E1AE787E}" type="pres">
      <dgm:prSet presAssocID="{54C8F14A-5F6D-4B84-ACE8-0C91F96407DD}" presName="sibTrans" presStyleCnt="0"/>
      <dgm:spPr/>
    </dgm:pt>
    <dgm:pt modelId="{01041330-3282-4113-BB7E-805AEDAEBC76}" type="pres">
      <dgm:prSet presAssocID="{0314A49E-F1DC-4704-A77B-1463365C7C81}" presName="node" presStyleLbl="node1" presStyleIdx="10" presStyleCnt="12">
        <dgm:presLayoutVars>
          <dgm:bulletEnabled val="1"/>
        </dgm:presLayoutVars>
      </dgm:prSet>
      <dgm:spPr/>
      <dgm:t>
        <a:bodyPr/>
        <a:lstStyle/>
        <a:p>
          <a:endParaRPr lang="en-US"/>
        </a:p>
      </dgm:t>
    </dgm:pt>
    <dgm:pt modelId="{91483FAC-FAA4-4E42-A6E1-A2233C0BF21C}" type="pres">
      <dgm:prSet presAssocID="{6277A753-C1B6-4FCE-9BD9-5B35E22E0BCC}" presName="sibTrans" presStyleCnt="0"/>
      <dgm:spPr/>
    </dgm:pt>
    <dgm:pt modelId="{15DEA3C8-7B41-4501-BE24-7FC7DDEEAAB8}" type="pres">
      <dgm:prSet presAssocID="{B9ACE9F3-9994-46AB-BC34-BBAB69ECCD6E}" presName="node" presStyleLbl="node1" presStyleIdx="11" presStyleCnt="12">
        <dgm:presLayoutVars>
          <dgm:bulletEnabled val="1"/>
        </dgm:presLayoutVars>
      </dgm:prSet>
      <dgm:spPr/>
      <dgm:t>
        <a:bodyPr/>
        <a:lstStyle/>
        <a:p>
          <a:endParaRPr lang="en-US"/>
        </a:p>
      </dgm:t>
    </dgm:pt>
  </dgm:ptLst>
  <dgm:cxnLst>
    <dgm:cxn modelId="{77C9FBEA-EFEF-4FD1-97E2-06CF27A3C965}" srcId="{9D36B8C2-DDE5-4021-8A3B-41537ADFABD3}" destId="{CA1AD83A-1E11-4850-9D6A-4361661AE315}" srcOrd="2" destOrd="0" parTransId="{26F698EE-8BF6-4D02-9EB5-5B7BA18C8835}" sibTransId="{D71B66D5-3D03-46E1-BF13-7C635451AA4E}"/>
    <dgm:cxn modelId="{73F32BC5-D9F6-4047-A0F3-875D6FACC66B}" type="presOf" srcId="{A35FDF4B-713D-407C-A626-C87DD1315E30}" destId="{E1B288EA-596E-4EC1-9891-6DF51226A806}" srcOrd="0" destOrd="0" presId="urn:microsoft.com/office/officeart/2005/8/layout/default"/>
    <dgm:cxn modelId="{46E415B3-73D8-4EEC-A36E-FD8322D977CE}" type="presOf" srcId="{9D36B8C2-DDE5-4021-8A3B-41537ADFABD3}" destId="{83841FA7-51E1-41AE-A26D-59E7A2576427}" srcOrd="0" destOrd="0" presId="urn:microsoft.com/office/officeart/2005/8/layout/default"/>
    <dgm:cxn modelId="{58981BF2-55A3-4E1C-B37B-6D94332DFE42}" type="presOf" srcId="{29811DB4-86D3-461C-9A81-19DD9BB5EF7C}" destId="{1A71E39A-4072-4A9A-A5C9-24EC3DA6E7E3}" srcOrd="0" destOrd="0" presId="urn:microsoft.com/office/officeart/2005/8/layout/default"/>
    <dgm:cxn modelId="{03479F5E-9892-4F22-870D-85BD38848099}" srcId="{9D36B8C2-DDE5-4021-8A3B-41537ADFABD3}" destId="{B9ACE9F3-9994-46AB-BC34-BBAB69ECCD6E}" srcOrd="11" destOrd="0" parTransId="{31B64850-2157-4CD4-97E5-E1790CDB12BD}" sibTransId="{7463CD10-6A7D-424C-AF35-078E0D99F55F}"/>
    <dgm:cxn modelId="{DB543690-4C28-4183-8255-73FDE5EC004A}" srcId="{9D36B8C2-DDE5-4021-8A3B-41537ADFABD3}" destId="{8608AF59-507D-467F-9717-67AF0FCCB1E4}" srcOrd="7" destOrd="0" parTransId="{5BFF6839-4D00-4733-ADEA-825631BC08BF}" sibTransId="{A8A2F708-7A7B-4845-B314-CD1E0EC6D0B7}"/>
    <dgm:cxn modelId="{9930A5E7-FB42-401D-8E2E-D4253C2AF6E8}" srcId="{9D36B8C2-DDE5-4021-8A3B-41537ADFABD3}" destId="{0314A49E-F1DC-4704-A77B-1463365C7C81}" srcOrd="10" destOrd="0" parTransId="{78E51638-153D-467D-A216-3BC962C31E65}" sibTransId="{6277A753-C1B6-4FCE-9BD9-5B35E22E0BCC}"/>
    <dgm:cxn modelId="{4D7BACD6-2C4E-48DC-8334-1E3093B0FF13}" type="presOf" srcId="{4124D44D-6028-43B1-ADF5-A756A5B2D3EA}" destId="{BFEF5494-CDB2-4ED8-B5B5-D7A5C0A17159}" srcOrd="0" destOrd="0" presId="urn:microsoft.com/office/officeart/2005/8/layout/default"/>
    <dgm:cxn modelId="{741DB4ED-96F1-48FD-92FF-10CF8AF9A28B}" type="presOf" srcId="{B750EEE2-F64F-4155-9644-B731BE66BB21}" destId="{E2FAFF8A-8380-42C4-938C-C9074FF7257A}" srcOrd="0" destOrd="0" presId="urn:microsoft.com/office/officeart/2005/8/layout/default"/>
    <dgm:cxn modelId="{A42E605C-CEA5-4E28-8BB7-FF87D600045D}" srcId="{9D36B8C2-DDE5-4021-8A3B-41537ADFABD3}" destId="{C78E9913-B6D9-4AED-B413-5C6BB2D73EEF}" srcOrd="6" destOrd="0" parTransId="{269FDD23-5A0E-401E-A3F1-F0220C4AE4FE}" sibTransId="{E017BFAC-3612-4471-84C6-09298BB5BA65}"/>
    <dgm:cxn modelId="{C9520CF4-9074-41DE-A626-8867225AC682}" type="presOf" srcId="{C78E9913-B6D9-4AED-B413-5C6BB2D73EEF}" destId="{D7F2414A-1C70-4F16-BB95-78FE8F674938}" srcOrd="0" destOrd="0" presId="urn:microsoft.com/office/officeart/2005/8/layout/default"/>
    <dgm:cxn modelId="{BB3EEC4D-DAB0-449F-B871-A964F272CDB1}" srcId="{9D36B8C2-DDE5-4021-8A3B-41537ADFABD3}" destId="{A35FDF4B-713D-407C-A626-C87DD1315E30}" srcOrd="0" destOrd="0" parTransId="{B5D2152A-791C-4660-9DA0-CCC024BF0E7D}" sibTransId="{75C26239-9A79-47A9-8E9A-F304757562AF}"/>
    <dgm:cxn modelId="{2C93C46D-8670-4401-B539-04952C298A7E}" srcId="{9D36B8C2-DDE5-4021-8A3B-41537ADFABD3}" destId="{29811DB4-86D3-461C-9A81-19DD9BB5EF7C}" srcOrd="4" destOrd="0" parTransId="{59842D15-EA97-4B4F-83DC-46FE07FB2EE4}" sibTransId="{DB82A28D-9A9D-4348-B2D3-8E7C933046CE}"/>
    <dgm:cxn modelId="{3C6B6CB1-1A4E-4325-A620-04B1FABF6980}" srcId="{9D36B8C2-DDE5-4021-8A3B-41537ADFABD3}" destId="{4124D44D-6028-43B1-ADF5-A756A5B2D3EA}" srcOrd="9" destOrd="0" parTransId="{DF78AE0A-D0A5-48C8-A864-56106AA13358}" sibTransId="{54C8F14A-5F6D-4B84-ACE8-0C91F96407DD}"/>
    <dgm:cxn modelId="{8BB83430-C429-4906-8444-9E456BD4B816}" type="presOf" srcId="{E9145939-3080-4C57-A033-24407103DD5D}" destId="{37AD1F81-F5A3-471B-9AE0-C7C5324E26F6}" srcOrd="0" destOrd="0" presId="urn:microsoft.com/office/officeart/2005/8/layout/default"/>
    <dgm:cxn modelId="{A64C4FCB-AC6C-402B-A2E0-5CC5489B6461}" type="presOf" srcId="{FF88DF1C-5629-41EE-8DBA-29BA97770FCC}" destId="{8426B6EA-67DB-4356-8D1F-27B100DAC643}" srcOrd="0" destOrd="0" presId="urn:microsoft.com/office/officeart/2005/8/layout/default"/>
    <dgm:cxn modelId="{D13B9DA1-F77C-428D-A4CA-0EF954F4DF4D}" type="presOf" srcId="{CA1AD83A-1E11-4850-9D6A-4361661AE315}" destId="{503901EA-E16E-4904-BF8F-C8683E53F563}" srcOrd="0" destOrd="0" presId="urn:microsoft.com/office/officeart/2005/8/layout/default"/>
    <dgm:cxn modelId="{134D5C09-3D22-4D88-96D5-614F07D783E9}" srcId="{9D36B8C2-DDE5-4021-8A3B-41537ADFABD3}" destId="{E9145939-3080-4C57-A033-24407103DD5D}" srcOrd="5" destOrd="0" parTransId="{D56DF6E2-3F77-4814-ACA2-D24A9C5A1C85}" sibTransId="{106DFFE6-4C22-4FFC-9F83-F7020AEA3F99}"/>
    <dgm:cxn modelId="{A8BBB731-3EF8-4D89-92E1-DF060824B66C}" srcId="{9D36B8C2-DDE5-4021-8A3B-41537ADFABD3}" destId="{062BAC35-100B-4B31-B806-AE699C3C5E5A}" srcOrd="3" destOrd="0" parTransId="{AA98B259-E4C2-47A8-8118-65FA95F3E419}" sibTransId="{316CD5FC-1819-457F-97A2-536D1D0DCCAC}"/>
    <dgm:cxn modelId="{932FFA9C-3A1B-4752-A6AB-F4158263C84A}" type="presOf" srcId="{B9ACE9F3-9994-46AB-BC34-BBAB69ECCD6E}" destId="{15DEA3C8-7B41-4501-BE24-7FC7DDEEAAB8}" srcOrd="0" destOrd="0" presId="urn:microsoft.com/office/officeart/2005/8/layout/default"/>
    <dgm:cxn modelId="{BCF9B4FE-180B-43C5-8B5C-837D1FDEADB0}" type="presOf" srcId="{8608AF59-507D-467F-9717-67AF0FCCB1E4}" destId="{78B14ABF-1193-4819-8A3D-A8E9D1E62727}" srcOrd="0" destOrd="0" presId="urn:microsoft.com/office/officeart/2005/8/layout/default"/>
    <dgm:cxn modelId="{CA2C5137-B91A-457E-A449-1C11FAC1699D}" srcId="{9D36B8C2-DDE5-4021-8A3B-41537ADFABD3}" destId="{FF88DF1C-5629-41EE-8DBA-29BA97770FCC}" srcOrd="8" destOrd="0" parTransId="{F81A4278-58B0-45EC-B140-AF1DA7BC9B84}" sibTransId="{D7846D06-3FFB-420C-B929-417FC2D9DD8B}"/>
    <dgm:cxn modelId="{EF41637D-CDB4-48B9-8D53-7AC3194C47FE}" type="presOf" srcId="{062BAC35-100B-4B31-B806-AE699C3C5E5A}" destId="{E9FD2E90-0878-4B35-A837-5D7C75BFBAE3}" srcOrd="0" destOrd="0" presId="urn:microsoft.com/office/officeart/2005/8/layout/default"/>
    <dgm:cxn modelId="{32F3A10B-412E-47B3-95E1-3C7057AAF7BA}" srcId="{9D36B8C2-DDE5-4021-8A3B-41537ADFABD3}" destId="{B750EEE2-F64F-4155-9644-B731BE66BB21}" srcOrd="1" destOrd="0" parTransId="{F5138B4D-C05D-4DA4-8A9A-495FD2C40F5E}" sibTransId="{C448C1B2-5C1D-40E0-B5C6-5382BB4E5C43}"/>
    <dgm:cxn modelId="{24A82ACB-CDD5-4AF5-A17A-AEB215A2A8D9}" type="presOf" srcId="{0314A49E-F1DC-4704-A77B-1463365C7C81}" destId="{01041330-3282-4113-BB7E-805AEDAEBC76}" srcOrd="0" destOrd="0" presId="urn:microsoft.com/office/officeart/2005/8/layout/default"/>
    <dgm:cxn modelId="{F5E427D4-C65B-45F3-8971-ED51F6E53D90}" type="presParOf" srcId="{83841FA7-51E1-41AE-A26D-59E7A2576427}" destId="{E1B288EA-596E-4EC1-9891-6DF51226A806}" srcOrd="0" destOrd="0" presId="urn:microsoft.com/office/officeart/2005/8/layout/default"/>
    <dgm:cxn modelId="{D7043D82-6CD5-4011-86B3-6AAB37E71F4F}" type="presParOf" srcId="{83841FA7-51E1-41AE-A26D-59E7A2576427}" destId="{4C461DC1-2DC0-4FE4-9AE9-ECAD4F8B3BA5}" srcOrd="1" destOrd="0" presId="urn:microsoft.com/office/officeart/2005/8/layout/default"/>
    <dgm:cxn modelId="{7EF6A3E9-40E8-4B07-B7AC-52F1E8EB6D68}" type="presParOf" srcId="{83841FA7-51E1-41AE-A26D-59E7A2576427}" destId="{E2FAFF8A-8380-42C4-938C-C9074FF7257A}" srcOrd="2" destOrd="0" presId="urn:microsoft.com/office/officeart/2005/8/layout/default"/>
    <dgm:cxn modelId="{5A8FEF0D-685B-459A-9486-0EDDB5F463FD}" type="presParOf" srcId="{83841FA7-51E1-41AE-A26D-59E7A2576427}" destId="{6EFC8181-014E-4B9A-B602-8160C18E187E}" srcOrd="3" destOrd="0" presId="urn:microsoft.com/office/officeart/2005/8/layout/default"/>
    <dgm:cxn modelId="{E90D0BBD-8CF0-403F-AA9A-FBBA454AE1AC}" type="presParOf" srcId="{83841FA7-51E1-41AE-A26D-59E7A2576427}" destId="{503901EA-E16E-4904-BF8F-C8683E53F563}" srcOrd="4" destOrd="0" presId="urn:microsoft.com/office/officeart/2005/8/layout/default"/>
    <dgm:cxn modelId="{121DC2AB-A133-4D7F-9078-2DE9494DAD36}" type="presParOf" srcId="{83841FA7-51E1-41AE-A26D-59E7A2576427}" destId="{F77BAD70-B45E-42F5-B60D-9BAC63C3D86A}" srcOrd="5" destOrd="0" presId="urn:microsoft.com/office/officeart/2005/8/layout/default"/>
    <dgm:cxn modelId="{A02BD366-6252-405A-867E-B328A4A6CC6A}" type="presParOf" srcId="{83841FA7-51E1-41AE-A26D-59E7A2576427}" destId="{E9FD2E90-0878-4B35-A837-5D7C75BFBAE3}" srcOrd="6" destOrd="0" presId="urn:microsoft.com/office/officeart/2005/8/layout/default"/>
    <dgm:cxn modelId="{24BB61B1-6880-4018-9B2F-B9A38453FD2B}" type="presParOf" srcId="{83841FA7-51E1-41AE-A26D-59E7A2576427}" destId="{6B007DF7-8825-4FEB-86A0-0CF2DF937254}" srcOrd="7" destOrd="0" presId="urn:microsoft.com/office/officeart/2005/8/layout/default"/>
    <dgm:cxn modelId="{956096A0-F17D-44C8-98F9-09D15BE36C78}" type="presParOf" srcId="{83841FA7-51E1-41AE-A26D-59E7A2576427}" destId="{1A71E39A-4072-4A9A-A5C9-24EC3DA6E7E3}" srcOrd="8" destOrd="0" presId="urn:microsoft.com/office/officeart/2005/8/layout/default"/>
    <dgm:cxn modelId="{6A311FD1-4F54-4BC5-90EE-4B99A74E8660}" type="presParOf" srcId="{83841FA7-51E1-41AE-A26D-59E7A2576427}" destId="{12F67D59-01AB-42E2-9389-73D00616521C}" srcOrd="9" destOrd="0" presId="urn:microsoft.com/office/officeart/2005/8/layout/default"/>
    <dgm:cxn modelId="{03C3F437-699D-44F0-8149-99E6F903726A}" type="presParOf" srcId="{83841FA7-51E1-41AE-A26D-59E7A2576427}" destId="{37AD1F81-F5A3-471B-9AE0-C7C5324E26F6}" srcOrd="10" destOrd="0" presId="urn:microsoft.com/office/officeart/2005/8/layout/default"/>
    <dgm:cxn modelId="{2674D02B-C0A2-4DCE-AC56-017EEA973856}" type="presParOf" srcId="{83841FA7-51E1-41AE-A26D-59E7A2576427}" destId="{5B86A3ED-7DCD-4924-B7C2-BD3B2A2200CB}" srcOrd="11" destOrd="0" presId="urn:microsoft.com/office/officeart/2005/8/layout/default"/>
    <dgm:cxn modelId="{0D70E0F3-6028-4AA7-AC50-133877CAB365}" type="presParOf" srcId="{83841FA7-51E1-41AE-A26D-59E7A2576427}" destId="{D7F2414A-1C70-4F16-BB95-78FE8F674938}" srcOrd="12" destOrd="0" presId="urn:microsoft.com/office/officeart/2005/8/layout/default"/>
    <dgm:cxn modelId="{1007AC80-3A14-41CB-ABFC-BAD446827731}" type="presParOf" srcId="{83841FA7-51E1-41AE-A26D-59E7A2576427}" destId="{25F6F16A-A9DF-45F5-B8CC-6B8CD4BC84B5}" srcOrd="13" destOrd="0" presId="urn:microsoft.com/office/officeart/2005/8/layout/default"/>
    <dgm:cxn modelId="{864359EE-9DEE-4E1B-B0B7-63A40DCDD8A3}" type="presParOf" srcId="{83841FA7-51E1-41AE-A26D-59E7A2576427}" destId="{78B14ABF-1193-4819-8A3D-A8E9D1E62727}" srcOrd="14" destOrd="0" presId="urn:microsoft.com/office/officeart/2005/8/layout/default"/>
    <dgm:cxn modelId="{60C81DA1-49A4-40B7-A8E4-AF3A8AA26827}" type="presParOf" srcId="{83841FA7-51E1-41AE-A26D-59E7A2576427}" destId="{330E945F-C13F-4547-AA48-DA13FBA247C3}" srcOrd="15" destOrd="0" presId="urn:microsoft.com/office/officeart/2005/8/layout/default"/>
    <dgm:cxn modelId="{A1988516-F22B-4B8B-A56D-2FBB240B35F2}" type="presParOf" srcId="{83841FA7-51E1-41AE-A26D-59E7A2576427}" destId="{8426B6EA-67DB-4356-8D1F-27B100DAC643}" srcOrd="16" destOrd="0" presId="urn:microsoft.com/office/officeart/2005/8/layout/default"/>
    <dgm:cxn modelId="{BD830947-7003-45ED-9D05-E2777C8B9D2D}" type="presParOf" srcId="{83841FA7-51E1-41AE-A26D-59E7A2576427}" destId="{C750FFF5-A47D-4656-8BE7-425C995DB562}" srcOrd="17" destOrd="0" presId="urn:microsoft.com/office/officeart/2005/8/layout/default"/>
    <dgm:cxn modelId="{0D0BCC54-1454-4FA5-9E85-4EEE8B583188}" type="presParOf" srcId="{83841FA7-51E1-41AE-A26D-59E7A2576427}" destId="{BFEF5494-CDB2-4ED8-B5B5-D7A5C0A17159}" srcOrd="18" destOrd="0" presId="urn:microsoft.com/office/officeart/2005/8/layout/default"/>
    <dgm:cxn modelId="{079E1F95-285D-46DF-B284-8F133B02CDD6}" type="presParOf" srcId="{83841FA7-51E1-41AE-A26D-59E7A2576427}" destId="{FA490475-FD6F-4CB3-86FB-01E9E1AE787E}" srcOrd="19" destOrd="0" presId="urn:microsoft.com/office/officeart/2005/8/layout/default"/>
    <dgm:cxn modelId="{E360A00C-7D38-4552-8AEE-3132B4CCB8D7}" type="presParOf" srcId="{83841FA7-51E1-41AE-A26D-59E7A2576427}" destId="{01041330-3282-4113-BB7E-805AEDAEBC76}" srcOrd="20" destOrd="0" presId="urn:microsoft.com/office/officeart/2005/8/layout/default"/>
    <dgm:cxn modelId="{E0545042-555D-4F18-9569-C7054EEC8F92}" type="presParOf" srcId="{83841FA7-51E1-41AE-A26D-59E7A2576427}" destId="{91483FAC-FAA4-4E42-A6E1-A2233C0BF21C}" srcOrd="21" destOrd="0" presId="urn:microsoft.com/office/officeart/2005/8/layout/default"/>
    <dgm:cxn modelId="{43D32632-C793-44AC-8366-E9A5983344C9}" type="presParOf" srcId="{83841FA7-51E1-41AE-A26D-59E7A2576427}" destId="{15DEA3C8-7B41-4501-BE24-7FC7DDEEAAB8}"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9D6241-403B-4911-8BDB-E1BAC1F45B4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2FF24FA-27C5-456D-B431-CD038543B395}">
      <dgm:prSet custT="1"/>
      <dgm:spPr>
        <a:solidFill>
          <a:schemeClr val="accent3">
            <a:lumMod val="40000"/>
            <a:lumOff val="60000"/>
          </a:schemeClr>
        </a:solidFill>
        <a:ln>
          <a:solidFill>
            <a:schemeClr val="accent3">
              <a:lumMod val="40000"/>
              <a:lumOff val="60000"/>
            </a:schemeClr>
          </a:solidFill>
        </a:ln>
      </dgm:spPr>
      <dgm:t>
        <a:bodyPr/>
        <a:lstStyle/>
        <a:p>
          <a:r>
            <a:rPr lang="en-US" sz="2200" b="1" dirty="0">
              <a:solidFill>
                <a:srgbClr val="3C4743"/>
              </a:solidFill>
              <a:latin typeface="Arial" panose="020B0604020202020204" pitchFamily="34" charset="0"/>
              <a:cs typeface="Arial" panose="020B0604020202020204" pitchFamily="34" charset="0"/>
            </a:rPr>
            <a:t>Ping Flood</a:t>
          </a:r>
        </a:p>
      </dgm:t>
    </dgm:pt>
    <dgm:pt modelId="{DF83F721-A079-45DA-9520-A3C39C575A30}" type="parTrans" cxnId="{1D192D7B-E7EB-43A1-89F5-8F0D0E4A0C3C}">
      <dgm:prSet/>
      <dgm:spPr/>
      <dgm:t>
        <a:bodyPr/>
        <a:lstStyle/>
        <a:p>
          <a:endParaRPr lang="en-US" sz="2200"/>
        </a:p>
      </dgm:t>
    </dgm:pt>
    <dgm:pt modelId="{6B3C3A3A-5B26-4D65-A43F-3E10FD5A589A}" type="sibTrans" cxnId="{1D192D7B-E7EB-43A1-89F5-8F0D0E4A0C3C}">
      <dgm:prSet/>
      <dgm:spPr/>
      <dgm:t>
        <a:bodyPr/>
        <a:lstStyle/>
        <a:p>
          <a:endParaRPr lang="en-US" sz="2200"/>
        </a:p>
      </dgm:t>
    </dgm:pt>
    <dgm:pt modelId="{20E327F5-2B35-405A-85C1-AA4A6E6CC8D2}">
      <dgm:prSet custT="1"/>
      <dgm:spPr>
        <a:solidFill>
          <a:schemeClr val="bg2">
            <a:lumMod val="95000"/>
            <a:alpha val="90000"/>
          </a:schemeClr>
        </a:solid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Attacker sends fragments of packets with bad values in them</a:t>
          </a:r>
        </a:p>
      </dgm:t>
    </dgm:pt>
    <dgm:pt modelId="{E2A1CE2C-0835-40D3-8100-D83624ECF949}" type="parTrans" cxnId="{EDC3C3A7-ACA4-4163-ACBA-EF90E7A8CD5A}">
      <dgm:prSet/>
      <dgm:spPr/>
      <dgm:t>
        <a:bodyPr/>
        <a:lstStyle/>
        <a:p>
          <a:endParaRPr lang="en-US" sz="2200"/>
        </a:p>
      </dgm:t>
    </dgm:pt>
    <dgm:pt modelId="{F04192C6-8FA6-4557-8417-AB93043F179F}" type="sibTrans" cxnId="{EDC3C3A7-ACA4-4163-ACBA-EF90E7A8CD5A}">
      <dgm:prSet/>
      <dgm:spPr/>
      <dgm:t>
        <a:bodyPr/>
        <a:lstStyle/>
        <a:p>
          <a:endParaRPr lang="en-US" sz="2200"/>
        </a:p>
      </dgm:t>
    </dgm:pt>
    <dgm:pt modelId="{2F6A0B06-A196-495F-8B57-119F7DE023FB}">
      <dgm:prSet custT="1"/>
      <dgm:spPr>
        <a:solidFill>
          <a:schemeClr val="bg2">
            <a:lumMod val="95000"/>
            <a:alpha val="90000"/>
          </a:schemeClr>
        </a:solid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Causes the target system to crash when it tries to reassemble fragments</a:t>
          </a:r>
        </a:p>
      </dgm:t>
    </dgm:pt>
    <dgm:pt modelId="{5E615B69-BF72-4B0C-B35D-DC6422649BB5}" type="parTrans" cxnId="{D48DECDF-5B47-499E-82D1-668D0F9F0143}">
      <dgm:prSet/>
      <dgm:spPr/>
      <dgm:t>
        <a:bodyPr/>
        <a:lstStyle/>
        <a:p>
          <a:endParaRPr lang="en-US" sz="2200"/>
        </a:p>
      </dgm:t>
    </dgm:pt>
    <dgm:pt modelId="{CD10F557-E374-44C0-95B0-777860733411}" type="sibTrans" cxnId="{D48DECDF-5B47-499E-82D1-668D0F9F0143}">
      <dgm:prSet/>
      <dgm:spPr/>
      <dgm:t>
        <a:bodyPr/>
        <a:lstStyle/>
        <a:p>
          <a:endParaRPr lang="en-US" sz="2200"/>
        </a:p>
      </dgm:t>
    </dgm:pt>
    <dgm:pt modelId="{152DFE31-EDAA-443A-805C-3BC8A729BD0C}">
      <dgm:prSet custT="1"/>
      <dgm:spPr>
        <a:solidFill>
          <a:schemeClr val="bg2">
            <a:lumMod val="95000"/>
            <a:alpha val="90000"/>
          </a:schemeClr>
        </a:solid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Sends a tremendous number of ICMP packets to the target, hoping to overwhelm it</a:t>
          </a:r>
        </a:p>
      </dgm:t>
    </dgm:pt>
    <dgm:pt modelId="{EDC68D2F-8432-4BCB-9B8B-82E5FCD3D146}" type="parTrans" cxnId="{9F0909A0-7C5D-47A7-AED9-8C5832DBCF77}">
      <dgm:prSet/>
      <dgm:spPr/>
      <dgm:t>
        <a:bodyPr/>
        <a:lstStyle/>
        <a:p>
          <a:endParaRPr lang="en-US" sz="2200"/>
        </a:p>
      </dgm:t>
    </dgm:pt>
    <dgm:pt modelId="{BF204F7A-7F49-4693-B6D8-67E55C728EC6}" type="sibTrans" cxnId="{9F0909A0-7C5D-47A7-AED9-8C5832DBCF77}">
      <dgm:prSet/>
      <dgm:spPr/>
      <dgm:t>
        <a:bodyPr/>
        <a:lstStyle/>
        <a:p>
          <a:endParaRPr lang="en-US" sz="2200"/>
        </a:p>
      </dgm:t>
    </dgm:pt>
    <dgm:pt modelId="{6153CFCE-D07D-42C0-A268-AD1EA73414F1}">
      <dgm:prSet custT="1"/>
      <dgm:spPr>
        <a:solidFill>
          <a:schemeClr val="bg2">
            <a:lumMod val="95000"/>
            <a:alpha val="90000"/>
          </a:schemeClr>
        </a:solid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Can be very effective when executed by a large number of coordinated source computers against a single target computer</a:t>
          </a:r>
        </a:p>
      </dgm:t>
    </dgm:pt>
    <dgm:pt modelId="{CC14DE22-C0E9-4AE9-BA28-A822409877FB}" type="parTrans" cxnId="{D93CB04E-31B9-4E29-AA0C-A5F5FA289CE1}">
      <dgm:prSet/>
      <dgm:spPr/>
      <dgm:t>
        <a:bodyPr/>
        <a:lstStyle/>
        <a:p>
          <a:endParaRPr lang="en-US" sz="2200"/>
        </a:p>
      </dgm:t>
    </dgm:pt>
    <dgm:pt modelId="{8C4FA13E-88FB-4327-A490-47FAE26F81FC}" type="sibTrans" cxnId="{D93CB04E-31B9-4E29-AA0C-A5F5FA289CE1}">
      <dgm:prSet/>
      <dgm:spPr/>
      <dgm:t>
        <a:bodyPr/>
        <a:lstStyle/>
        <a:p>
          <a:endParaRPr lang="en-US" sz="2200"/>
        </a:p>
      </dgm:t>
    </dgm:pt>
    <dgm:pt modelId="{3BC79890-882C-4806-BB03-9852FE860D83}">
      <dgm:prSet custT="1"/>
      <dgm:spPr>
        <a:solidFill>
          <a:schemeClr val="bg2">
            <a:lumMod val="95000"/>
            <a:alpha val="90000"/>
          </a:schemeClr>
        </a:solid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Distributed denial of service (DDoS) attack</a:t>
          </a:r>
        </a:p>
      </dgm:t>
    </dgm:pt>
    <dgm:pt modelId="{571FBDDC-8FBC-42FA-9858-DE1210714A6C}" type="parTrans" cxnId="{4432D905-791E-4697-94D8-96011FB982C5}">
      <dgm:prSet/>
      <dgm:spPr/>
      <dgm:t>
        <a:bodyPr/>
        <a:lstStyle/>
        <a:p>
          <a:endParaRPr lang="en-US" sz="2200"/>
        </a:p>
      </dgm:t>
    </dgm:pt>
    <dgm:pt modelId="{A170C2DD-DF85-40DA-B1AB-564E81C9C3A0}" type="sibTrans" cxnId="{4432D905-791E-4697-94D8-96011FB982C5}">
      <dgm:prSet/>
      <dgm:spPr/>
      <dgm:t>
        <a:bodyPr/>
        <a:lstStyle/>
        <a:p>
          <a:endParaRPr lang="en-US" sz="2200"/>
        </a:p>
      </dgm:t>
    </dgm:pt>
    <dgm:pt modelId="{7437A20F-341B-4D9B-9409-A71EFDEAAA5D}">
      <dgm:prSet custT="1"/>
      <dgm:spPr>
        <a:solidFill>
          <a:schemeClr val="accent3">
            <a:lumMod val="40000"/>
            <a:lumOff val="60000"/>
          </a:schemeClr>
        </a:solidFill>
        <a:ln>
          <a:solidFill>
            <a:schemeClr val="accent3">
              <a:lumMod val="40000"/>
              <a:lumOff val="60000"/>
            </a:schemeClr>
          </a:solidFill>
        </a:ln>
      </dgm:spPr>
      <dgm:t>
        <a:bodyPr/>
        <a:lstStyle/>
        <a:p>
          <a:r>
            <a:rPr lang="en-US" sz="2200" b="1" dirty="0">
              <a:solidFill>
                <a:srgbClr val="3C4743"/>
              </a:solidFill>
              <a:latin typeface="Arial" panose="020B0604020202020204" pitchFamily="34" charset="0"/>
              <a:cs typeface="Arial" panose="020B0604020202020204" pitchFamily="34" charset="0"/>
            </a:rPr>
            <a:t>Teardrop Attack</a:t>
          </a:r>
        </a:p>
      </dgm:t>
    </dgm:pt>
    <dgm:pt modelId="{FA4FDEC6-B966-41A0-80C3-C709F61262FA}" type="parTrans" cxnId="{BFE52D99-9D45-497F-B7CF-2A4D3175EAEE}">
      <dgm:prSet/>
      <dgm:spPr/>
      <dgm:t>
        <a:bodyPr/>
        <a:lstStyle/>
        <a:p>
          <a:endParaRPr lang="en-US" sz="2200"/>
        </a:p>
      </dgm:t>
    </dgm:pt>
    <dgm:pt modelId="{EF48772D-E11B-41C3-B687-EE22B19453B9}" type="sibTrans" cxnId="{BFE52D99-9D45-497F-B7CF-2A4D3175EAEE}">
      <dgm:prSet/>
      <dgm:spPr/>
      <dgm:t>
        <a:bodyPr/>
        <a:lstStyle/>
        <a:p>
          <a:endParaRPr lang="en-US" sz="2200"/>
        </a:p>
      </dgm:t>
    </dgm:pt>
    <dgm:pt modelId="{743BFC1B-7F32-4F08-8A3F-5A1ED9E15B2D}" type="pres">
      <dgm:prSet presAssocID="{E69D6241-403B-4911-8BDB-E1BAC1F45B4C}" presName="Name0" presStyleCnt="0">
        <dgm:presLayoutVars>
          <dgm:dir/>
          <dgm:animLvl val="lvl"/>
          <dgm:resizeHandles val="exact"/>
        </dgm:presLayoutVars>
      </dgm:prSet>
      <dgm:spPr/>
      <dgm:t>
        <a:bodyPr/>
        <a:lstStyle/>
        <a:p>
          <a:endParaRPr lang="en-US"/>
        </a:p>
      </dgm:t>
    </dgm:pt>
    <dgm:pt modelId="{D4204CF4-19A6-4E5E-B987-DA2D3D13C22D}" type="pres">
      <dgm:prSet presAssocID="{02FF24FA-27C5-456D-B431-CD038543B395}" presName="composite" presStyleCnt="0"/>
      <dgm:spPr/>
    </dgm:pt>
    <dgm:pt modelId="{E9B9479F-4635-48E2-83D0-570C28C74EFB}" type="pres">
      <dgm:prSet presAssocID="{02FF24FA-27C5-456D-B431-CD038543B395}" presName="parTx" presStyleLbl="alignNode1" presStyleIdx="0" presStyleCnt="2">
        <dgm:presLayoutVars>
          <dgm:chMax val="0"/>
          <dgm:chPref val="0"/>
          <dgm:bulletEnabled val="1"/>
        </dgm:presLayoutVars>
      </dgm:prSet>
      <dgm:spPr/>
      <dgm:t>
        <a:bodyPr/>
        <a:lstStyle/>
        <a:p>
          <a:endParaRPr lang="en-US"/>
        </a:p>
      </dgm:t>
    </dgm:pt>
    <dgm:pt modelId="{64741ADB-8853-4FB1-B7CA-7868C795F4D6}" type="pres">
      <dgm:prSet presAssocID="{02FF24FA-27C5-456D-B431-CD038543B395}" presName="desTx" presStyleLbl="alignAccFollowNode1" presStyleIdx="0" presStyleCnt="2">
        <dgm:presLayoutVars>
          <dgm:bulletEnabled val="1"/>
        </dgm:presLayoutVars>
      </dgm:prSet>
      <dgm:spPr/>
      <dgm:t>
        <a:bodyPr/>
        <a:lstStyle/>
        <a:p>
          <a:endParaRPr lang="en-US"/>
        </a:p>
      </dgm:t>
    </dgm:pt>
    <dgm:pt modelId="{6B321637-4CD9-42E8-9470-E8092D8243E5}" type="pres">
      <dgm:prSet presAssocID="{6B3C3A3A-5B26-4D65-A43F-3E10FD5A589A}" presName="space" presStyleCnt="0"/>
      <dgm:spPr/>
    </dgm:pt>
    <dgm:pt modelId="{DDDFD51D-E82D-43E4-8380-49B1A59936DE}" type="pres">
      <dgm:prSet presAssocID="{7437A20F-341B-4D9B-9409-A71EFDEAAA5D}" presName="composite" presStyleCnt="0"/>
      <dgm:spPr/>
    </dgm:pt>
    <dgm:pt modelId="{9AA35C84-0E71-40C7-9652-D5087AB6780C}" type="pres">
      <dgm:prSet presAssocID="{7437A20F-341B-4D9B-9409-A71EFDEAAA5D}" presName="parTx" presStyleLbl="alignNode1" presStyleIdx="1" presStyleCnt="2">
        <dgm:presLayoutVars>
          <dgm:chMax val="0"/>
          <dgm:chPref val="0"/>
          <dgm:bulletEnabled val="1"/>
        </dgm:presLayoutVars>
      </dgm:prSet>
      <dgm:spPr/>
      <dgm:t>
        <a:bodyPr/>
        <a:lstStyle/>
        <a:p>
          <a:endParaRPr lang="en-US"/>
        </a:p>
      </dgm:t>
    </dgm:pt>
    <dgm:pt modelId="{48FB81B8-8CE1-4DB1-AE29-D0C174AE9735}" type="pres">
      <dgm:prSet presAssocID="{7437A20F-341B-4D9B-9409-A71EFDEAAA5D}" presName="desTx" presStyleLbl="alignAccFollowNode1" presStyleIdx="1" presStyleCnt="2">
        <dgm:presLayoutVars>
          <dgm:bulletEnabled val="1"/>
        </dgm:presLayoutVars>
      </dgm:prSet>
      <dgm:spPr/>
      <dgm:t>
        <a:bodyPr/>
        <a:lstStyle/>
        <a:p>
          <a:endParaRPr lang="en-US"/>
        </a:p>
      </dgm:t>
    </dgm:pt>
  </dgm:ptLst>
  <dgm:cxnLst>
    <dgm:cxn modelId="{1D192D7B-E7EB-43A1-89F5-8F0D0E4A0C3C}" srcId="{E69D6241-403B-4911-8BDB-E1BAC1F45B4C}" destId="{02FF24FA-27C5-456D-B431-CD038543B395}" srcOrd="0" destOrd="0" parTransId="{DF83F721-A079-45DA-9520-A3C39C575A30}" sibTransId="{6B3C3A3A-5B26-4D65-A43F-3E10FD5A589A}"/>
    <dgm:cxn modelId="{BFE52D99-9D45-497F-B7CF-2A4D3175EAEE}" srcId="{E69D6241-403B-4911-8BDB-E1BAC1F45B4C}" destId="{7437A20F-341B-4D9B-9409-A71EFDEAAA5D}" srcOrd="1" destOrd="0" parTransId="{FA4FDEC6-B966-41A0-80C3-C709F61262FA}" sibTransId="{EF48772D-E11B-41C3-B687-EE22B19453B9}"/>
    <dgm:cxn modelId="{EDC3C3A7-ACA4-4163-ACBA-EF90E7A8CD5A}" srcId="{7437A20F-341B-4D9B-9409-A71EFDEAAA5D}" destId="{20E327F5-2B35-405A-85C1-AA4A6E6CC8D2}" srcOrd="0" destOrd="0" parTransId="{E2A1CE2C-0835-40D3-8100-D83624ECF949}" sibTransId="{F04192C6-8FA6-4557-8417-AB93043F179F}"/>
    <dgm:cxn modelId="{9F0909A0-7C5D-47A7-AED9-8C5832DBCF77}" srcId="{02FF24FA-27C5-456D-B431-CD038543B395}" destId="{152DFE31-EDAA-443A-805C-3BC8A729BD0C}" srcOrd="0" destOrd="0" parTransId="{EDC68D2F-8432-4BCB-9B8B-82E5FCD3D146}" sibTransId="{BF204F7A-7F49-4693-B6D8-67E55C728EC6}"/>
    <dgm:cxn modelId="{46C60F01-0214-40B4-97C6-51FF162A9FA9}" type="presOf" srcId="{6153CFCE-D07D-42C0-A268-AD1EA73414F1}" destId="{64741ADB-8853-4FB1-B7CA-7868C795F4D6}" srcOrd="0" destOrd="1" presId="urn:microsoft.com/office/officeart/2005/8/layout/hList1"/>
    <dgm:cxn modelId="{0105D131-D009-4A6E-BDF5-FF976E1D291C}" type="presOf" srcId="{02FF24FA-27C5-456D-B431-CD038543B395}" destId="{E9B9479F-4635-48E2-83D0-570C28C74EFB}" srcOrd="0" destOrd="0" presId="urn:microsoft.com/office/officeart/2005/8/layout/hList1"/>
    <dgm:cxn modelId="{4432D905-791E-4697-94D8-96011FB982C5}" srcId="{02FF24FA-27C5-456D-B431-CD038543B395}" destId="{3BC79890-882C-4806-BB03-9852FE860D83}" srcOrd="2" destOrd="0" parTransId="{571FBDDC-8FBC-42FA-9858-DE1210714A6C}" sibTransId="{A170C2DD-DF85-40DA-B1AB-564E81C9C3A0}"/>
    <dgm:cxn modelId="{36E13D8C-11C2-4A62-A7D6-E4D37D49437C}" type="presOf" srcId="{E69D6241-403B-4911-8BDB-E1BAC1F45B4C}" destId="{743BFC1B-7F32-4F08-8A3F-5A1ED9E15B2D}" srcOrd="0" destOrd="0" presId="urn:microsoft.com/office/officeart/2005/8/layout/hList1"/>
    <dgm:cxn modelId="{0498BCA3-EAD6-452C-9426-DE30C50C5592}" type="presOf" srcId="{3BC79890-882C-4806-BB03-9852FE860D83}" destId="{64741ADB-8853-4FB1-B7CA-7868C795F4D6}" srcOrd="0" destOrd="2" presId="urn:microsoft.com/office/officeart/2005/8/layout/hList1"/>
    <dgm:cxn modelId="{CA3B044D-4763-4F4E-A009-8E9697558DA3}" type="presOf" srcId="{20E327F5-2B35-405A-85C1-AA4A6E6CC8D2}" destId="{48FB81B8-8CE1-4DB1-AE29-D0C174AE9735}" srcOrd="0" destOrd="0" presId="urn:microsoft.com/office/officeart/2005/8/layout/hList1"/>
    <dgm:cxn modelId="{D93CB04E-31B9-4E29-AA0C-A5F5FA289CE1}" srcId="{02FF24FA-27C5-456D-B431-CD038543B395}" destId="{6153CFCE-D07D-42C0-A268-AD1EA73414F1}" srcOrd="1" destOrd="0" parTransId="{CC14DE22-C0E9-4AE9-BA28-A822409877FB}" sibTransId="{8C4FA13E-88FB-4327-A490-47FAE26F81FC}"/>
    <dgm:cxn modelId="{D48DECDF-5B47-499E-82D1-668D0F9F0143}" srcId="{7437A20F-341B-4D9B-9409-A71EFDEAAA5D}" destId="{2F6A0B06-A196-495F-8B57-119F7DE023FB}" srcOrd="1" destOrd="0" parTransId="{5E615B69-BF72-4B0C-B35D-DC6422649BB5}" sibTransId="{CD10F557-E374-44C0-95B0-777860733411}"/>
    <dgm:cxn modelId="{90080822-6FCD-4317-9F7C-47B2A61CF327}" type="presOf" srcId="{152DFE31-EDAA-443A-805C-3BC8A729BD0C}" destId="{64741ADB-8853-4FB1-B7CA-7868C795F4D6}" srcOrd="0" destOrd="0" presId="urn:microsoft.com/office/officeart/2005/8/layout/hList1"/>
    <dgm:cxn modelId="{D7682EA4-D6C6-4909-AAC1-93AA9EDBDA73}" type="presOf" srcId="{7437A20F-341B-4D9B-9409-A71EFDEAAA5D}" destId="{9AA35C84-0E71-40C7-9652-D5087AB6780C}" srcOrd="0" destOrd="0" presId="urn:microsoft.com/office/officeart/2005/8/layout/hList1"/>
    <dgm:cxn modelId="{2385B001-7689-4091-8734-9EE775F0833E}" type="presOf" srcId="{2F6A0B06-A196-495F-8B57-119F7DE023FB}" destId="{48FB81B8-8CE1-4DB1-AE29-D0C174AE9735}" srcOrd="0" destOrd="1" presId="urn:microsoft.com/office/officeart/2005/8/layout/hList1"/>
    <dgm:cxn modelId="{4A67EB3B-EE40-4A60-AC5A-DA9B13B834E3}" type="presParOf" srcId="{743BFC1B-7F32-4F08-8A3F-5A1ED9E15B2D}" destId="{D4204CF4-19A6-4E5E-B987-DA2D3D13C22D}" srcOrd="0" destOrd="0" presId="urn:microsoft.com/office/officeart/2005/8/layout/hList1"/>
    <dgm:cxn modelId="{88A26F75-0452-4FE1-8982-5BEB3E58F5C1}" type="presParOf" srcId="{D4204CF4-19A6-4E5E-B987-DA2D3D13C22D}" destId="{E9B9479F-4635-48E2-83D0-570C28C74EFB}" srcOrd="0" destOrd="0" presId="urn:microsoft.com/office/officeart/2005/8/layout/hList1"/>
    <dgm:cxn modelId="{C40D249A-769C-43EF-9CC8-CE44922B1A3C}" type="presParOf" srcId="{D4204CF4-19A6-4E5E-B987-DA2D3D13C22D}" destId="{64741ADB-8853-4FB1-B7CA-7868C795F4D6}" srcOrd="1" destOrd="0" presId="urn:microsoft.com/office/officeart/2005/8/layout/hList1"/>
    <dgm:cxn modelId="{6ED26AFB-86C1-42C6-9EEF-5F2F28655214}" type="presParOf" srcId="{743BFC1B-7F32-4F08-8A3F-5A1ED9E15B2D}" destId="{6B321637-4CD9-42E8-9470-E8092D8243E5}" srcOrd="1" destOrd="0" presId="urn:microsoft.com/office/officeart/2005/8/layout/hList1"/>
    <dgm:cxn modelId="{D53D37E9-937A-4BF1-A56B-CFD827015B0C}" type="presParOf" srcId="{743BFC1B-7F32-4F08-8A3F-5A1ED9E15B2D}" destId="{DDDFD51D-E82D-43E4-8380-49B1A59936DE}" srcOrd="2" destOrd="0" presId="urn:microsoft.com/office/officeart/2005/8/layout/hList1"/>
    <dgm:cxn modelId="{9A9E0F33-BCED-46CF-A6C6-9BB31FEA219D}" type="presParOf" srcId="{DDDFD51D-E82D-43E4-8380-49B1A59936DE}" destId="{9AA35C84-0E71-40C7-9652-D5087AB6780C}" srcOrd="0" destOrd="0" presId="urn:microsoft.com/office/officeart/2005/8/layout/hList1"/>
    <dgm:cxn modelId="{F8563A46-41DD-4793-A558-C542FF3A3949}" type="presParOf" srcId="{DDDFD51D-E82D-43E4-8380-49B1A59936DE}" destId="{48FB81B8-8CE1-4DB1-AE29-D0C174AE97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88FE7C-F9DB-4312-949F-1EE78ED0618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2BE72F0-816F-4550-9919-43BA2295F517}">
      <dgm:prSet custT="1"/>
      <dgm:spPr>
        <a:solidFill>
          <a:schemeClr val="accent3">
            <a:lumMod val="40000"/>
            <a:lumOff val="60000"/>
          </a:schemeClr>
        </a:solidFill>
        <a:ln>
          <a:solidFill>
            <a:schemeClr val="accent3">
              <a:lumMod val="40000"/>
              <a:lumOff val="60000"/>
            </a:schemeClr>
          </a:solidFill>
        </a:ln>
      </dgm:spPr>
      <dgm:t>
        <a:bodyPr/>
        <a:lstStyle/>
        <a:p>
          <a:r>
            <a:rPr lang="en-US" sz="2200" b="1" dirty="0">
              <a:solidFill>
                <a:srgbClr val="3C4743"/>
              </a:solidFill>
              <a:latin typeface="Arial" panose="020B0604020202020204" pitchFamily="34" charset="0"/>
              <a:cs typeface="Arial" panose="020B0604020202020204" pitchFamily="34" charset="0"/>
            </a:rPr>
            <a:t>DHCP Starvation</a:t>
          </a:r>
        </a:p>
      </dgm:t>
    </dgm:pt>
    <dgm:pt modelId="{4BA6A0F1-9FC6-4979-926B-683F9522274C}" type="parTrans" cxnId="{DE7DBD71-DBD4-4E2C-B80D-0E1FFDDC893D}">
      <dgm:prSet/>
      <dgm:spPr/>
      <dgm:t>
        <a:bodyPr/>
        <a:lstStyle/>
        <a:p>
          <a:endParaRPr lang="en-US" sz="2200"/>
        </a:p>
      </dgm:t>
    </dgm:pt>
    <dgm:pt modelId="{87F1669A-CE79-4D80-8B48-C1E68B6BD589}" type="sibTrans" cxnId="{DE7DBD71-DBD4-4E2C-B80D-0E1FFDDC893D}">
      <dgm:prSet/>
      <dgm:spPr/>
      <dgm:t>
        <a:bodyPr/>
        <a:lstStyle/>
        <a:p>
          <a:endParaRPr lang="en-US" sz="2200"/>
        </a:p>
      </dgm:t>
    </dgm:pt>
    <dgm:pt modelId="{0F18A010-6152-4403-8E40-8A1934AB8FFE}">
      <dgm:prSet custT="1"/>
      <dgm:spPr>
        <a:solidFill>
          <a:schemeClr val="bg2">
            <a:lumMod val="95000"/>
            <a:alpha val="9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A DoS attack</a:t>
          </a:r>
        </a:p>
      </dgm:t>
    </dgm:pt>
    <dgm:pt modelId="{09C120B2-B1BF-4651-8A4F-9DDF933C491A}" type="parTrans" cxnId="{1C81DAD2-E236-4CFC-A8C8-D77A27EF8B30}">
      <dgm:prSet/>
      <dgm:spPr/>
      <dgm:t>
        <a:bodyPr/>
        <a:lstStyle/>
        <a:p>
          <a:endParaRPr lang="en-US" sz="2200"/>
        </a:p>
      </dgm:t>
    </dgm:pt>
    <dgm:pt modelId="{8F606928-4877-4F1F-A970-CA2D16E72912}" type="sibTrans" cxnId="{1C81DAD2-E236-4CFC-A8C8-D77A27EF8B30}">
      <dgm:prSet/>
      <dgm:spPr/>
      <dgm:t>
        <a:bodyPr/>
        <a:lstStyle/>
        <a:p>
          <a:endParaRPr lang="en-US" sz="2200"/>
        </a:p>
      </dgm:t>
    </dgm:pt>
    <dgm:pt modelId="{51F883E6-B044-4F56-B7DD-4691530E24EF}">
      <dgm:prSet custT="1"/>
      <dgm:spPr>
        <a:solidFill>
          <a:schemeClr val="bg2">
            <a:lumMod val="95000"/>
            <a:alpha val="9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If enough requests flood onto the network, the attacker can completely exhaust the address space allocated by the DHCP servers for an indefinite period of time</a:t>
          </a:r>
        </a:p>
      </dgm:t>
    </dgm:pt>
    <dgm:pt modelId="{45C589B8-1F8A-4E10-B271-375E8C87CF19}" type="parTrans" cxnId="{12159D1D-5D4A-42CB-A1F6-536BF8101966}">
      <dgm:prSet/>
      <dgm:spPr/>
      <dgm:t>
        <a:bodyPr/>
        <a:lstStyle/>
        <a:p>
          <a:endParaRPr lang="en-US" sz="2200"/>
        </a:p>
      </dgm:t>
    </dgm:pt>
    <dgm:pt modelId="{F922ED77-36F5-4E38-8D20-CCF18867D6A1}" type="sibTrans" cxnId="{12159D1D-5D4A-42CB-A1F6-536BF8101966}">
      <dgm:prSet/>
      <dgm:spPr/>
      <dgm:t>
        <a:bodyPr/>
        <a:lstStyle/>
        <a:p>
          <a:endParaRPr lang="en-US" sz="2200"/>
        </a:p>
      </dgm:t>
    </dgm:pt>
    <dgm:pt modelId="{A6DBE38A-21D7-4E51-8F31-00CB1AB466C3}">
      <dgm:prSet custT="1"/>
      <dgm:spPr>
        <a:solidFill>
          <a:schemeClr val="bg2">
            <a:lumMod val="95000"/>
            <a:alpha val="9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Tools such as Gobbler will do this for you</a:t>
          </a:r>
        </a:p>
      </dgm:t>
    </dgm:pt>
    <dgm:pt modelId="{AF59B3A1-F9BC-4021-B184-BB8EF415D332}" type="parTrans" cxnId="{AA9691A3-99FA-4F80-B0E0-0D714DA2A012}">
      <dgm:prSet/>
      <dgm:spPr/>
      <dgm:t>
        <a:bodyPr/>
        <a:lstStyle/>
        <a:p>
          <a:endParaRPr lang="en-US" sz="2200"/>
        </a:p>
      </dgm:t>
    </dgm:pt>
    <dgm:pt modelId="{E6DECC97-57FD-43CB-B1DA-627B3AC1BAEF}" type="sibTrans" cxnId="{AA9691A3-99FA-4F80-B0E0-0D714DA2A012}">
      <dgm:prSet/>
      <dgm:spPr/>
      <dgm:t>
        <a:bodyPr/>
        <a:lstStyle/>
        <a:p>
          <a:endParaRPr lang="en-US" sz="2200"/>
        </a:p>
      </dgm:t>
    </dgm:pt>
    <dgm:pt modelId="{E0B05640-54BE-42A4-A736-74316F357D4C}">
      <dgm:prSet custT="1"/>
      <dgm:spPr>
        <a:solidFill>
          <a:schemeClr val="accent3">
            <a:lumMod val="40000"/>
            <a:lumOff val="60000"/>
          </a:schemeClr>
        </a:solidFill>
        <a:ln>
          <a:solidFill>
            <a:schemeClr val="accent3">
              <a:lumMod val="40000"/>
              <a:lumOff val="60000"/>
            </a:schemeClr>
          </a:solidFill>
        </a:ln>
      </dgm:spPr>
      <dgm:t>
        <a:bodyPr/>
        <a:lstStyle/>
        <a:p>
          <a:r>
            <a:rPr lang="en-US" sz="2200" b="1" dirty="0">
              <a:solidFill>
                <a:srgbClr val="3C4743"/>
              </a:solidFill>
              <a:latin typeface="Arial" panose="020B0604020202020204" pitchFamily="34" charset="0"/>
              <a:cs typeface="Arial" panose="020B0604020202020204" pitchFamily="34" charset="0"/>
            </a:rPr>
            <a:t>HTTP Post Attack</a:t>
          </a:r>
        </a:p>
      </dgm:t>
    </dgm:pt>
    <dgm:pt modelId="{7A35DFEE-2115-4DE4-9544-CAFAB529EE21}" type="parTrans" cxnId="{6D376335-14C4-4C51-B3E9-020D05E365E4}">
      <dgm:prSet/>
      <dgm:spPr/>
      <dgm:t>
        <a:bodyPr/>
        <a:lstStyle/>
        <a:p>
          <a:endParaRPr lang="en-US" sz="2200"/>
        </a:p>
      </dgm:t>
    </dgm:pt>
    <dgm:pt modelId="{A8E9713E-EAAD-4D99-B898-0336778A1D3D}" type="sibTrans" cxnId="{6D376335-14C4-4C51-B3E9-020D05E365E4}">
      <dgm:prSet/>
      <dgm:spPr/>
      <dgm:t>
        <a:bodyPr/>
        <a:lstStyle/>
        <a:p>
          <a:endParaRPr lang="en-US" sz="2200"/>
        </a:p>
      </dgm:t>
    </dgm:pt>
    <dgm:pt modelId="{FFD8CD8A-67AF-4006-9840-2A3C5E0A63AE}">
      <dgm:prSet custT="1"/>
      <dgm:spPr>
        <a:solidFill>
          <a:schemeClr val="bg2">
            <a:lumMod val="95000"/>
            <a:alpha val="9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Attacker sends a legitimate HTTP post message</a:t>
          </a:r>
        </a:p>
      </dgm:t>
    </dgm:pt>
    <dgm:pt modelId="{FEB886A1-07B5-4CFF-A96B-E9AE8C07E66D}" type="parTrans" cxnId="{B33BC58E-E045-4AC5-8B91-B343C568BF39}">
      <dgm:prSet/>
      <dgm:spPr/>
      <dgm:t>
        <a:bodyPr/>
        <a:lstStyle/>
        <a:p>
          <a:endParaRPr lang="en-US" sz="2200"/>
        </a:p>
      </dgm:t>
    </dgm:pt>
    <dgm:pt modelId="{E3FB1295-C9CA-479A-AB15-B630F166E931}" type="sibTrans" cxnId="{B33BC58E-E045-4AC5-8B91-B343C568BF39}">
      <dgm:prSet/>
      <dgm:spPr/>
      <dgm:t>
        <a:bodyPr/>
        <a:lstStyle/>
        <a:p>
          <a:endParaRPr lang="en-US" sz="2200"/>
        </a:p>
      </dgm:t>
    </dgm:pt>
    <dgm:pt modelId="{BE176F0B-75E9-41C2-AAF1-43BDACDC7BEA}">
      <dgm:prSet custT="1"/>
      <dgm:spPr>
        <a:solidFill>
          <a:schemeClr val="bg2">
            <a:lumMod val="95000"/>
            <a:alpha val="9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Part of the post message is the “content-length” indicating the size of the message to follow</a:t>
          </a:r>
        </a:p>
      </dgm:t>
    </dgm:pt>
    <dgm:pt modelId="{F755343A-A044-4F19-A26F-8B11752CC18E}" type="parTrans" cxnId="{596A515B-7D0F-457E-A813-4114C74F96DF}">
      <dgm:prSet/>
      <dgm:spPr/>
      <dgm:t>
        <a:bodyPr/>
        <a:lstStyle/>
        <a:p>
          <a:endParaRPr lang="en-US" sz="2200"/>
        </a:p>
      </dgm:t>
    </dgm:pt>
    <dgm:pt modelId="{092B599E-0613-4FBE-A80C-D36FA8E0FA30}" type="sibTrans" cxnId="{596A515B-7D0F-457E-A813-4114C74F96DF}">
      <dgm:prSet/>
      <dgm:spPr/>
      <dgm:t>
        <a:bodyPr/>
        <a:lstStyle/>
        <a:p>
          <a:endParaRPr lang="en-US" sz="2200"/>
        </a:p>
      </dgm:t>
    </dgm:pt>
    <dgm:pt modelId="{6CEF3F17-457F-4CDD-9294-9D9594EEE238}">
      <dgm:prSet custT="1"/>
      <dgm:spPr>
        <a:solidFill>
          <a:schemeClr val="bg2">
            <a:lumMod val="95000"/>
            <a:alpha val="9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Attacker sends the actual message body at an extremely slow rate</a:t>
          </a:r>
        </a:p>
      </dgm:t>
    </dgm:pt>
    <dgm:pt modelId="{D6C54052-EF26-4F53-A011-987203FB29F2}" type="parTrans" cxnId="{28BFDBF2-A8E5-4FDE-8715-EA1016FB36F9}">
      <dgm:prSet/>
      <dgm:spPr/>
      <dgm:t>
        <a:bodyPr/>
        <a:lstStyle/>
        <a:p>
          <a:endParaRPr lang="en-US" sz="2200"/>
        </a:p>
      </dgm:t>
    </dgm:pt>
    <dgm:pt modelId="{38BD11C1-4B04-43E6-96BC-59FC2FACB223}" type="sibTrans" cxnId="{28BFDBF2-A8E5-4FDE-8715-EA1016FB36F9}">
      <dgm:prSet/>
      <dgm:spPr/>
      <dgm:t>
        <a:bodyPr/>
        <a:lstStyle/>
        <a:p>
          <a:endParaRPr lang="en-US" sz="2200"/>
        </a:p>
      </dgm:t>
    </dgm:pt>
    <dgm:pt modelId="{5C06CF0F-F09B-4B27-8D11-BF09E0CA732B}">
      <dgm:prSet custT="1"/>
      <dgm:spPr>
        <a:solidFill>
          <a:schemeClr val="bg2">
            <a:lumMod val="95000"/>
            <a:alpha val="9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Server is then hung waiting for that message to complete</a:t>
          </a:r>
        </a:p>
      </dgm:t>
    </dgm:pt>
    <dgm:pt modelId="{829C0717-4288-4E9E-B96E-FAA0882F28DE}" type="parTrans" cxnId="{0F866A20-F52C-4B37-9C64-9B416C809198}">
      <dgm:prSet/>
      <dgm:spPr/>
      <dgm:t>
        <a:bodyPr/>
        <a:lstStyle/>
        <a:p>
          <a:endParaRPr lang="en-US" sz="2200"/>
        </a:p>
      </dgm:t>
    </dgm:pt>
    <dgm:pt modelId="{930E0E14-D8FB-4E79-898C-94A5D9DA5F1F}" type="sibTrans" cxnId="{0F866A20-F52C-4B37-9C64-9B416C809198}">
      <dgm:prSet/>
      <dgm:spPr/>
      <dgm:t>
        <a:bodyPr/>
        <a:lstStyle/>
        <a:p>
          <a:endParaRPr lang="en-US" sz="2200"/>
        </a:p>
      </dgm:t>
    </dgm:pt>
    <dgm:pt modelId="{2A8891C0-B395-442C-813D-37C343126B68}" type="pres">
      <dgm:prSet presAssocID="{5B88FE7C-F9DB-4312-949F-1EE78ED06188}" presName="Name0" presStyleCnt="0">
        <dgm:presLayoutVars>
          <dgm:dir/>
          <dgm:animLvl val="lvl"/>
          <dgm:resizeHandles val="exact"/>
        </dgm:presLayoutVars>
      </dgm:prSet>
      <dgm:spPr/>
      <dgm:t>
        <a:bodyPr/>
        <a:lstStyle/>
        <a:p>
          <a:endParaRPr lang="en-US"/>
        </a:p>
      </dgm:t>
    </dgm:pt>
    <dgm:pt modelId="{911B7130-3144-4EAC-ACAC-E786578FA917}" type="pres">
      <dgm:prSet presAssocID="{32BE72F0-816F-4550-9919-43BA2295F517}" presName="composite" presStyleCnt="0"/>
      <dgm:spPr/>
    </dgm:pt>
    <dgm:pt modelId="{6359D57B-6CCF-4611-9524-99CED2017F17}" type="pres">
      <dgm:prSet presAssocID="{32BE72F0-816F-4550-9919-43BA2295F517}" presName="parTx" presStyleLbl="alignNode1" presStyleIdx="0" presStyleCnt="2">
        <dgm:presLayoutVars>
          <dgm:chMax val="0"/>
          <dgm:chPref val="0"/>
          <dgm:bulletEnabled val="1"/>
        </dgm:presLayoutVars>
      </dgm:prSet>
      <dgm:spPr/>
      <dgm:t>
        <a:bodyPr/>
        <a:lstStyle/>
        <a:p>
          <a:endParaRPr lang="en-US"/>
        </a:p>
      </dgm:t>
    </dgm:pt>
    <dgm:pt modelId="{5E80D25B-F830-49EB-A253-4EF05C69B949}" type="pres">
      <dgm:prSet presAssocID="{32BE72F0-816F-4550-9919-43BA2295F517}" presName="desTx" presStyleLbl="alignAccFollowNode1" presStyleIdx="0" presStyleCnt="2">
        <dgm:presLayoutVars>
          <dgm:bulletEnabled val="1"/>
        </dgm:presLayoutVars>
      </dgm:prSet>
      <dgm:spPr/>
      <dgm:t>
        <a:bodyPr/>
        <a:lstStyle/>
        <a:p>
          <a:endParaRPr lang="en-US"/>
        </a:p>
      </dgm:t>
    </dgm:pt>
    <dgm:pt modelId="{FC37F8C8-CA88-4325-9809-B162B083394D}" type="pres">
      <dgm:prSet presAssocID="{87F1669A-CE79-4D80-8B48-C1E68B6BD589}" presName="space" presStyleCnt="0"/>
      <dgm:spPr/>
    </dgm:pt>
    <dgm:pt modelId="{C555FBFC-D5C6-451C-9C7F-546080B82992}" type="pres">
      <dgm:prSet presAssocID="{E0B05640-54BE-42A4-A736-74316F357D4C}" presName="composite" presStyleCnt="0"/>
      <dgm:spPr/>
    </dgm:pt>
    <dgm:pt modelId="{B7F51146-6E63-43ED-A748-C3AA11ABB78A}" type="pres">
      <dgm:prSet presAssocID="{E0B05640-54BE-42A4-A736-74316F357D4C}" presName="parTx" presStyleLbl="alignNode1" presStyleIdx="1" presStyleCnt="2">
        <dgm:presLayoutVars>
          <dgm:chMax val="0"/>
          <dgm:chPref val="0"/>
          <dgm:bulletEnabled val="1"/>
        </dgm:presLayoutVars>
      </dgm:prSet>
      <dgm:spPr/>
      <dgm:t>
        <a:bodyPr/>
        <a:lstStyle/>
        <a:p>
          <a:endParaRPr lang="en-US"/>
        </a:p>
      </dgm:t>
    </dgm:pt>
    <dgm:pt modelId="{ACCB544F-C61A-4145-BD25-774830DF8ED1}" type="pres">
      <dgm:prSet presAssocID="{E0B05640-54BE-42A4-A736-74316F357D4C}" presName="desTx" presStyleLbl="alignAccFollowNode1" presStyleIdx="1" presStyleCnt="2">
        <dgm:presLayoutVars>
          <dgm:bulletEnabled val="1"/>
        </dgm:presLayoutVars>
      </dgm:prSet>
      <dgm:spPr/>
      <dgm:t>
        <a:bodyPr/>
        <a:lstStyle/>
        <a:p>
          <a:endParaRPr lang="en-US"/>
        </a:p>
      </dgm:t>
    </dgm:pt>
  </dgm:ptLst>
  <dgm:cxnLst>
    <dgm:cxn modelId="{3AC77B56-8A0A-41AF-8086-EED40D6819DE}" type="presOf" srcId="{32BE72F0-816F-4550-9919-43BA2295F517}" destId="{6359D57B-6CCF-4611-9524-99CED2017F17}" srcOrd="0" destOrd="0" presId="urn:microsoft.com/office/officeart/2005/8/layout/hList1"/>
    <dgm:cxn modelId="{DE7DBD71-DBD4-4E2C-B80D-0E1FFDDC893D}" srcId="{5B88FE7C-F9DB-4312-949F-1EE78ED06188}" destId="{32BE72F0-816F-4550-9919-43BA2295F517}" srcOrd="0" destOrd="0" parTransId="{4BA6A0F1-9FC6-4979-926B-683F9522274C}" sibTransId="{87F1669A-CE79-4D80-8B48-C1E68B6BD589}"/>
    <dgm:cxn modelId="{0D624E31-29A4-4697-AF2C-D910FA5AD5B6}" type="presOf" srcId="{0F18A010-6152-4403-8E40-8A1934AB8FFE}" destId="{5E80D25B-F830-49EB-A253-4EF05C69B949}" srcOrd="0" destOrd="0" presId="urn:microsoft.com/office/officeart/2005/8/layout/hList1"/>
    <dgm:cxn modelId="{B33BC58E-E045-4AC5-8B91-B343C568BF39}" srcId="{E0B05640-54BE-42A4-A736-74316F357D4C}" destId="{FFD8CD8A-67AF-4006-9840-2A3C5E0A63AE}" srcOrd="0" destOrd="0" parTransId="{FEB886A1-07B5-4CFF-A96B-E9AE8C07E66D}" sibTransId="{E3FB1295-C9CA-479A-AB15-B630F166E931}"/>
    <dgm:cxn modelId="{AA9691A3-99FA-4F80-B0E0-0D714DA2A012}" srcId="{32BE72F0-816F-4550-9919-43BA2295F517}" destId="{A6DBE38A-21D7-4E51-8F31-00CB1AB466C3}" srcOrd="2" destOrd="0" parTransId="{AF59B3A1-F9BC-4021-B184-BB8EF415D332}" sibTransId="{E6DECC97-57FD-43CB-B1DA-627B3AC1BAEF}"/>
    <dgm:cxn modelId="{A6F7E0CC-617E-4112-9925-6367CF5E13E4}" type="presOf" srcId="{A6DBE38A-21D7-4E51-8F31-00CB1AB466C3}" destId="{5E80D25B-F830-49EB-A253-4EF05C69B949}" srcOrd="0" destOrd="2" presId="urn:microsoft.com/office/officeart/2005/8/layout/hList1"/>
    <dgm:cxn modelId="{2FA57C70-E74D-4AB5-8557-8B05B2E22214}" type="presOf" srcId="{BE176F0B-75E9-41C2-AAF1-43BDACDC7BEA}" destId="{ACCB544F-C61A-4145-BD25-774830DF8ED1}" srcOrd="0" destOrd="1" presId="urn:microsoft.com/office/officeart/2005/8/layout/hList1"/>
    <dgm:cxn modelId="{6D376335-14C4-4C51-B3E9-020D05E365E4}" srcId="{5B88FE7C-F9DB-4312-949F-1EE78ED06188}" destId="{E0B05640-54BE-42A4-A736-74316F357D4C}" srcOrd="1" destOrd="0" parTransId="{7A35DFEE-2115-4DE4-9544-CAFAB529EE21}" sibTransId="{A8E9713E-EAAD-4D99-B898-0336778A1D3D}"/>
    <dgm:cxn modelId="{0F866A20-F52C-4B37-9C64-9B416C809198}" srcId="{E0B05640-54BE-42A4-A736-74316F357D4C}" destId="{5C06CF0F-F09B-4B27-8D11-BF09E0CA732B}" srcOrd="3" destOrd="0" parTransId="{829C0717-4288-4E9E-B96E-FAA0882F28DE}" sibTransId="{930E0E14-D8FB-4E79-898C-94A5D9DA5F1F}"/>
    <dgm:cxn modelId="{1C81DAD2-E236-4CFC-A8C8-D77A27EF8B30}" srcId="{32BE72F0-816F-4550-9919-43BA2295F517}" destId="{0F18A010-6152-4403-8E40-8A1934AB8FFE}" srcOrd="0" destOrd="0" parTransId="{09C120B2-B1BF-4651-8A4F-9DDF933C491A}" sibTransId="{8F606928-4877-4F1F-A970-CA2D16E72912}"/>
    <dgm:cxn modelId="{8DBFD1F9-7A01-4D11-97E0-FAAF0D2BC4EC}" type="presOf" srcId="{5B88FE7C-F9DB-4312-949F-1EE78ED06188}" destId="{2A8891C0-B395-442C-813D-37C343126B68}" srcOrd="0" destOrd="0" presId="urn:microsoft.com/office/officeart/2005/8/layout/hList1"/>
    <dgm:cxn modelId="{0D2E5117-EDDE-4782-A8C3-136D41360BFD}" type="presOf" srcId="{E0B05640-54BE-42A4-A736-74316F357D4C}" destId="{B7F51146-6E63-43ED-A748-C3AA11ABB78A}" srcOrd="0" destOrd="0" presId="urn:microsoft.com/office/officeart/2005/8/layout/hList1"/>
    <dgm:cxn modelId="{596A515B-7D0F-457E-A813-4114C74F96DF}" srcId="{E0B05640-54BE-42A4-A736-74316F357D4C}" destId="{BE176F0B-75E9-41C2-AAF1-43BDACDC7BEA}" srcOrd="1" destOrd="0" parTransId="{F755343A-A044-4F19-A26F-8B11752CC18E}" sibTransId="{092B599E-0613-4FBE-A80C-D36FA8E0FA30}"/>
    <dgm:cxn modelId="{F402EAA4-A3E3-4C85-848F-FD1CCD8C3AF8}" type="presOf" srcId="{6CEF3F17-457F-4CDD-9294-9D9594EEE238}" destId="{ACCB544F-C61A-4145-BD25-774830DF8ED1}" srcOrd="0" destOrd="2" presId="urn:microsoft.com/office/officeart/2005/8/layout/hList1"/>
    <dgm:cxn modelId="{28BFDBF2-A8E5-4FDE-8715-EA1016FB36F9}" srcId="{E0B05640-54BE-42A4-A736-74316F357D4C}" destId="{6CEF3F17-457F-4CDD-9294-9D9594EEE238}" srcOrd="2" destOrd="0" parTransId="{D6C54052-EF26-4F53-A011-987203FB29F2}" sibTransId="{38BD11C1-4B04-43E6-96BC-59FC2FACB223}"/>
    <dgm:cxn modelId="{77F7C6B4-0578-41EC-8488-D8525A492F81}" type="presOf" srcId="{FFD8CD8A-67AF-4006-9840-2A3C5E0A63AE}" destId="{ACCB544F-C61A-4145-BD25-774830DF8ED1}" srcOrd="0" destOrd="0" presId="urn:microsoft.com/office/officeart/2005/8/layout/hList1"/>
    <dgm:cxn modelId="{99FA9224-A1EA-4761-B9CF-CF2ACDBAAC0F}" type="presOf" srcId="{51F883E6-B044-4F56-B7DD-4691530E24EF}" destId="{5E80D25B-F830-49EB-A253-4EF05C69B949}" srcOrd="0" destOrd="1" presId="urn:microsoft.com/office/officeart/2005/8/layout/hList1"/>
    <dgm:cxn modelId="{8A1FADCA-D544-44C2-B088-2D57E6B8FCA8}" type="presOf" srcId="{5C06CF0F-F09B-4B27-8D11-BF09E0CA732B}" destId="{ACCB544F-C61A-4145-BD25-774830DF8ED1}" srcOrd="0" destOrd="3" presId="urn:microsoft.com/office/officeart/2005/8/layout/hList1"/>
    <dgm:cxn modelId="{12159D1D-5D4A-42CB-A1F6-536BF8101966}" srcId="{32BE72F0-816F-4550-9919-43BA2295F517}" destId="{51F883E6-B044-4F56-B7DD-4691530E24EF}" srcOrd="1" destOrd="0" parTransId="{45C589B8-1F8A-4E10-B271-375E8C87CF19}" sibTransId="{F922ED77-36F5-4E38-8D20-CCF18867D6A1}"/>
    <dgm:cxn modelId="{85DCA86F-CD8E-4588-B2C0-9AF98F1480AC}" type="presParOf" srcId="{2A8891C0-B395-442C-813D-37C343126B68}" destId="{911B7130-3144-4EAC-ACAC-E786578FA917}" srcOrd="0" destOrd="0" presId="urn:microsoft.com/office/officeart/2005/8/layout/hList1"/>
    <dgm:cxn modelId="{8C717489-7147-4824-AE8F-ADF429A715F2}" type="presParOf" srcId="{911B7130-3144-4EAC-ACAC-E786578FA917}" destId="{6359D57B-6CCF-4611-9524-99CED2017F17}" srcOrd="0" destOrd="0" presId="urn:microsoft.com/office/officeart/2005/8/layout/hList1"/>
    <dgm:cxn modelId="{5A7E5449-029F-4831-A0B6-F3CFBE250BC9}" type="presParOf" srcId="{911B7130-3144-4EAC-ACAC-E786578FA917}" destId="{5E80D25B-F830-49EB-A253-4EF05C69B949}" srcOrd="1" destOrd="0" presId="urn:microsoft.com/office/officeart/2005/8/layout/hList1"/>
    <dgm:cxn modelId="{28528656-3AE7-424B-B152-27F0A90E6DD6}" type="presParOf" srcId="{2A8891C0-B395-442C-813D-37C343126B68}" destId="{FC37F8C8-CA88-4325-9809-B162B083394D}" srcOrd="1" destOrd="0" presId="urn:microsoft.com/office/officeart/2005/8/layout/hList1"/>
    <dgm:cxn modelId="{7F5584BE-381F-4623-AC34-3F838E841DAC}" type="presParOf" srcId="{2A8891C0-B395-442C-813D-37C343126B68}" destId="{C555FBFC-D5C6-451C-9C7F-546080B82992}" srcOrd="2" destOrd="0" presId="urn:microsoft.com/office/officeart/2005/8/layout/hList1"/>
    <dgm:cxn modelId="{C66E157E-974B-4D5A-8C57-FA16719945FF}" type="presParOf" srcId="{C555FBFC-D5C6-451C-9C7F-546080B82992}" destId="{B7F51146-6E63-43ED-A748-C3AA11ABB78A}" srcOrd="0" destOrd="0" presId="urn:microsoft.com/office/officeart/2005/8/layout/hList1"/>
    <dgm:cxn modelId="{6ACDA351-DBA2-4932-9A24-A80542F4C3A0}" type="presParOf" srcId="{C555FBFC-D5C6-451C-9C7F-546080B82992}" destId="{ACCB544F-C61A-4145-BD25-774830DF8E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94DE67-51E5-4C35-A370-F1EC6D7486E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6BA299A-5313-4E36-947F-40DAC2BC7D9F}">
      <dgm:prSet/>
      <dgm:spPr>
        <a:solidFill>
          <a:schemeClr val="accent3">
            <a:lumMod val="40000"/>
            <a:lumOff val="60000"/>
          </a:schemeClr>
        </a:solidFill>
        <a:ln>
          <a:solidFill>
            <a:schemeClr val="accent3">
              <a:lumMod val="40000"/>
              <a:lumOff val="60000"/>
            </a:schemeClr>
          </a:solidFill>
        </a:ln>
      </dgm:spPr>
      <dgm:t>
        <a:bodyPr/>
        <a:lstStyle/>
        <a:p>
          <a:r>
            <a:rPr lang="en-US" b="1" dirty="0">
              <a:solidFill>
                <a:srgbClr val="3C4743"/>
              </a:solidFill>
              <a:latin typeface="Arial" panose="020B0604020202020204" pitchFamily="34" charset="0"/>
              <a:cs typeface="Arial" panose="020B0604020202020204" pitchFamily="34" charset="0"/>
            </a:rPr>
            <a:t>PDoS</a:t>
          </a:r>
        </a:p>
      </dgm:t>
    </dgm:pt>
    <dgm:pt modelId="{7E25D424-04D3-45B7-8F33-3403A4AFA39A}" type="parTrans" cxnId="{96E7E95B-F15C-4317-81E4-526E77B8F0B2}">
      <dgm:prSet/>
      <dgm:spPr/>
      <dgm:t>
        <a:bodyPr/>
        <a:lstStyle/>
        <a:p>
          <a:endParaRPr lang="en-US"/>
        </a:p>
      </dgm:t>
    </dgm:pt>
    <dgm:pt modelId="{7CE4F19C-8020-4691-ADCA-B3BA5F0FAEE2}" type="sibTrans" cxnId="{96E7E95B-F15C-4317-81E4-526E77B8F0B2}">
      <dgm:prSet/>
      <dgm:spPr/>
      <dgm:t>
        <a:bodyPr/>
        <a:lstStyle/>
        <a:p>
          <a:endParaRPr lang="en-US"/>
        </a:p>
      </dgm:t>
    </dgm:pt>
    <dgm:pt modelId="{9BC72C1C-D48B-4AEA-9EFC-AE57533C9D99}">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Permanent denial of service attack that damages a system so badly the victim machine needs an operating reinstall or even new hardware</a:t>
          </a:r>
        </a:p>
      </dgm:t>
    </dgm:pt>
    <dgm:pt modelId="{E76BA270-8A46-45D0-B331-E6B142704164}" type="parTrans" cxnId="{B33D650C-B4B0-490E-8AC5-614C2F3D15FB}">
      <dgm:prSet/>
      <dgm:spPr/>
      <dgm:t>
        <a:bodyPr/>
        <a:lstStyle/>
        <a:p>
          <a:endParaRPr lang="en-US"/>
        </a:p>
      </dgm:t>
    </dgm:pt>
    <dgm:pt modelId="{7C239EFA-5C23-48DE-8B48-F8E222CD393B}" type="sibTrans" cxnId="{B33D650C-B4B0-490E-8AC5-614C2F3D15FB}">
      <dgm:prSet/>
      <dgm:spPr/>
      <dgm:t>
        <a:bodyPr/>
        <a:lstStyle/>
        <a:p>
          <a:endParaRPr lang="en-US"/>
        </a:p>
      </dgm:t>
    </dgm:pt>
    <dgm:pt modelId="{0EF4B907-E0F4-4BC8-AC69-6E84F9527815}">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Sometimes called phlashing </a:t>
          </a:r>
        </a:p>
      </dgm:t>
    </dgm:pt>
    <dgm:pt modelId="{028749C3-20EE-4581-A11F-EF7DB2BB4AB6}" type="parTrans" cxnId="{A49499DD-3D39-4D37-8509-3AD713B0E1AA}">
      <dgm:prSet/>
      <dgm:spPr/>
      <dgm:t>
        <a:bodyPr/>
        <a:lstStyle/>
        <a:p>
          <a:endParaRPr lang="en-US"/>
        </a:p>
      </dgm:t>
    </dgm:pt>
    <dgm:pt modelId="{6D4EBBA2-E6F9-4482-815D-2530887D9126}" type="sibTrans" cxnId="{A49499DD-3D39-4D37-8509-3AD713B0E1AA}">
      <dgm:prSet/>
      <dgm:spPr/>
      <dgm:t>
        <a:bodyPr/>
        <a:lstStyle/>
        <a:p>
          <a:endParaRPr lang="en-US"/>
        </a:p>
      </dgm:t>
    </dgm:pt>
    <dgm:pt modelId="{1BA238AF-DE00-41FB-85CC-78F94DAD71CC}">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Usually involves a DoS attack on the target device's firmware</a:t>
          </a:r>
        </a:p>
      </dgm:t>
    </dgm:pt>
    <dgm:pt modelId="{F6E961EB-8B1C-4C92-8D4F-E4AF7B15DCEF}" type="parTrans" cxnId="{E2F212B9-F56D-404E-8594-868225D2C682}">
      <dgm:prSet/>
      <dgm:spPr/>
      <dgm:t>
        <a:bodyPr/>
        <a:lstStyle/>
        <a:p>
          <a:endParaRPr lang="en-US"/>
        </a:p>
      </dgm:t>
    </dgm:pt>
    <dgm:pt modelId="{FF900612-05E9-4FF8-B151-4AF5FCB14153}" type="sibTrans" cxnId="{E2F212B9-F56D-404E-8594-868225D2C682}">
      <dgm:prSet/>
      <dgm:spPr/>
      <dgm:t>
        <a:bodyPr/>
        <a:lstStyle/>
        <a:p>
          <a:endParaRPr lang="en-US"/>
        </a:p>
      </dgm:t>
    </dgm:pt>
    <dgm:pt modelId="{84877DD0-CEC6-4336-8A5D-4E457E7CD5EA}">
      <dgm:prSet/>
      <dgm:spPr>
        <a:solidFill>
          <a:schemeClr val="accent3">
            <a:lumMod val="40000"/>
            <a:lumOff val="60000"/>
          </a:schemeClr>
        </a:solidFill>
        <a:ln>
          <a:solidFill>
            <a:schemeClr val="accent3">
              <a:lumMod val="40000"/>
              <a:lumOff val="60000"/>
            </a:schemeClr>
          </a:solidFill>
        </a:ln>
      </dgm:spPr>
      <dgm:t>
        <a:bodyPr/>
        <a:lstStyle/>
        <a:p>
          <a:r>
            <a:rPr lang="en-US" b="1" dirty="0">
              <a:solidFill>
                <a:srgbClr val="3C4743"/>
              </a:solidFill>
              <a:latin typeface="Arial" panose="020B0604020202020204" pitchFamily="34" charset="0"/>
              <a:cs typeface="Arial" panose="020B0604020202020204" pitchFamily="34" charset="0"/>
            </a:rPr>
            <a:t>Login DoS</a:t>
          </a:r>
        </a:p>
      </dgm:t>
    </dgm:pt>
    <dgm:pt modelId="{C79C74A5-B36D-4F7A-A7B8-8BDDE377F534}" type="parTrans" cxnId="{D19EA775-006F-412F-8A44-922B06E384E9}">
      <dgm:prSet/>
      <dgm:spPr/>
      <dgm:t>
        <a:bodyPr/>
        <a:lstStyle/>
        <a:p>
          <a:endParaRPr lang="en-US"/>
        </a:p>
      </dgm:t>
    </dgm:pt>
    <dgm:pt modelId="{9CA5FF56-22BC-492B-A24A-18C33634DB3A}" type="sibTrans" cxnId="{D19EA775-006F-412F-8A44-922B06E384E9}">
      <dgm:prSet/>
      <dgm:spPr/>
      <dgm:t>
        <a:bodyPr/>
        <a:lstStyle/>
        <a:p>
          <a:endParaRPr lang="en-US"/>
        </a:p>
      </dgm:t>
    </dgm:pt>
    <dgm:pt modelId="{D97F1D26-3954-45DE-8C1A-3B432B847FDB}">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Attacker overloads the login process by continually sending login requests</a:t>
          </a:r>
        </a:p>
      </dgm:t>
    </dgm:pt>
    <dgm:pt modelId="{4A99950A-1772-4780-AC21-FFF85DD604D1}" type="parTrans" cxnId="{5F76F34C-94F7-471D-BDCB-39398D432393}">
      <dgm:prSet/>
      <dgm:spPr/>
      <dgm:t>
        <a:bodyPr/>
        <a:lstStyle/>
        <a:p>
          <a:endParaRPr lang="en-US"/>
        </a:p>
      </dgm:t>
    </dgm:pt>
    <dgm:pt modelId="{180A0BA1-0B0E-4AD6-A979-6EFE9255783D}" type="sibTrans" cxnId="{5F76F34C-94F7-471D-BDCB-39398D432393}">
      <dgm:prSet/>
      <dgm:spPr/>
      <dgm:t>
        <a:bodyPr/>
        <a:lstStyle/>
        <a:p>
          <a:endParaRPr lang="en-US"/>
        </a:p>
      </dgm:t>
    </dgm:pt>
    <dgm:pt modelId="{6C2E747D-AE69-4A57-8241-D7239BA3EE6C}">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May enumerate usernames through another vulnerability and attempt to authenticate the site using valid usernames and incorrect passwords</a:t>
          </a:r>
        </a:p>
      </dgm:t>
    </dgm:pt>
    <dgm:pt modelId="{418171E0-300B-471B-AB40-E39C4F5CCB35}" type="parTrans" cxnId="{64F733D9-28DB-45EF-9CCA-5AB64B18A5C6}">
      <dgm:prSet/>
      <dgm:spPr/>
      <dgm:t>
        <a:bodyPr/>
        <a:lstStyle/>
        <a:p>
          <a:endParaRPr lang="en-US"/>
        </a:p>
      </dgm:t>
    </dgm:pt>
    <dgm:pt modelId="{788A922D-398A-4402-B6CA-C031A615D189}" type="sibTrans" cxnId="{64F733D9-28DB-45EF-9CCA-5AB64B18A5C6}">
      <dgm:prSet/>
      <dgm:spPr/>
      <dgm:t>
        <a:bodyPr/>
        <a:lstStyle/>
        <a:p>
          <a:endParaRPr lang="en-US"/>
        </a:p>
      </dgm:t>
    </dgm:pt>
    <dgm:pt modelId="{A391A48C-8245-4F54-B9BF-BEB8EC75BD67}">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Locks out accounts after a specified number of failed attempts</a:t>
          </a:r>
        </a:p>
      </dgm:t>
    </dgm:pt>
    <dgm:pt modelId="{452E3FE2-5DCE-474C-AD11-1C42A9633A76}" type="parTrans" cxnId="{5CE6DFF8-26E1-49F0-9F6F-845493221CB9}">
      <dgm:prSet/>
      <dgm:spPr/>
      <dgm:t>
        <a:bodyPr/>
        <a:lstStyle/>
        <a:p>
          <a:endParaRPr lang="en-US"/>
        </a:p>
      </dgm:t>
    </dgm:pt>
    <dgm:pt modelId="{83697C08-B466-46F0-8F97-6469837697E2}" type="sibTrans" cxnId="{5CE6DFF8-26E1-49F0-9F6F-845493221CB9}">
      <dgm:prSet/>
      <dgm:spPr/>
      <dgm:t>
        <a:bodyPr/>
        <a:lstStyle/>
        <a:p>
          <a:endParaRPr lang="en-US"/>
        </a:p>
      </dgm:t>
    </dgm:pt>
    <dgm:pt modelId="{527B5537-821A-44E9-B8FC-5A207DD7B799}">
      <dgm:prSet/>
      <dgm:spPr>
        <a:solidFill>
          <a:schemeClr val="accent3">
            <a:lumMod val="40000"/>
            <a:lumOff val="60000"/>
          </a:schemeClr>
        </a:solidFill>
        <a:ln>
          <a:solidFill>
            <a:schemeClr val="accent3">
              <a:lumMod val="40000"/>
              <a:lumOff val="60000"/>
            </a:schemeClr>
          </a:solidFill>
        </a:ln>
      </dgm:spPr>
      <dgm:t>
        <a:bodyPr/>
        <a:lstStyle/>
        <a:p>
          <a:r>
            <a:rPr lang="en-US" b="1" dirty="0">
              <a:solidFill>
                <a:srgbClr val="3C4743"/>
              </a:solidFill>
              <a:latin typeface="Arial" panose="020B0604020202020204" pitchFamily="34" charset="0"/>
              <a:cs typeface="Arial" panose="020B0604020202020204" pitchFamily="34" charset="0"/>
            </a:rPr>
            <a:t>Packet Mistreating</a:t>
          </a:r>
        </a:p>
      </dgm:t>
    </dgm:pt>
    <dgm:pt modelId="{AE22C3FC-9EF8-4B4D-B558-CA6BD1A2D167}" type="parTrans" cxnId="{B3B4D1E9-F0EC-4D21-A0A1-700CD2B4BA6C}">
      <dgm:prSet/>
      <dgm:spPr/>
      <dgm:t>
        <a:bodyPr/>
        <a:lstStyle/>
        <a:p>
          <a:endParaRPr lang="en-US"/>
        </a:p>
      </dgm:t>
    </dgm:pt>
    <dgm:pt modelId="{730D6075-68E7-44D7-BDD2-1C225F8BFD91}" type="sibTrans" cxnId="{B3B4D1E9-F0EC-4D21-A0A1-700CD2B4BA6C}">
      <dgm:prSet/>
      <dgm:spPr/>
      <dgm:t>
        <a:bodyPr/>
        <a:lstStyle/>
        <a:p>
          <a:endParaRPr lang="en-US"/>
        </a:p>
      </dgm:t>
    </dgm:pt>
    <dgm:pt modelId="{2377FAB0-82B1-41CB-A15C-F1781651370A}">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Occurs when a compromised router mishandles packets</a:t>
          </a:r>
        </a:p>
      </dgm:t>
    </dgm:pt>
    <dgm:pt modelId="{CDA01970-E099-4672-B458-D5ED040FA8FD}" type="parTrans" cxnId="{D26D99A4-2541-4AFC-9123-C73D8C84389E}">
      <dgm:prSet/>
      <dgm:spPr/>
      <dgm:t>
        <a:bodyPr/>
        <a:lstStyle/>
        <a:p>
          <a:endParaRPr lang="en-US"/>
        </a:p>
      </dgm:t>
    </dgm:pt>
    <dgm:pt modelId="{80C95053-F217-4B98-8689-89A94582339D}" type="sibTrans" cxnId="{D26D99A4-2541-4AFC-9123-C73D8C84389E}">
      <dgm:prSet/>
      <dgm:spPr/>
      <dgm:t>
        <a:bodyPr/>
        <a:lstStyle/>
        <a:p>
          <a:endParaRPr lang="en-US"/>
        </a:p>
      </dgm:t>
    </dgm:pt>
    <dgm:pt modelId="{7093BFE3-6B95-46F7-A387-8C8B0A9038AB}">
      <dgm:prSet/>
      <dgm:spPr>
        <a:solidFill>
          <a:schemeClr val="bg2">
            <a:lumMod val="95000"/>
            <a:alpha val="90000"/>
          </a:schemeClr>
        </a:solidFill>
        <a:ln>
          <a:solidFill>
            <a:schemeClr val="accent3">
              <a:lumMod val="40000"/>
              <a:lumOff val="60000"/>
            </a:schemeClr>
          </a:solidFill>
        </a:ln>
      </dgm:spPr>
      <dgm:t>
        <a:bodyPr/>
        <a:lstStyle/>
        <a:p>
          <a:r>
            <a:rPr lang="en-US" dirty="0">
              <a:solidFill>
                <a:srgbClr val="3C4743"/>
              </a:solidFill>
              <a:latin typeface="Arial" panose="020B0604020202020204" pitchFamily="34" charset="0"/>
              <a:cs typeface="Arial" panose="020B0604020202020204" pitchFamily="34" charset="0"/>
            </a:rPr>
            <a:t>Results in congestion in a part of the network</a:t>
          </a:r>
        </a:p>
      </dgm:t>
    </dgm:pt>
    <dgm:pt modelId="{004BDB7A-B4A1-4D5F-B98E-6178719A59BF}" type="parTrans" cxnId="{16A1E428-2258-4E2C-B250-8A2142EAD160}">
      <dgm:prSet/>
      <dgm:spPr/>
      <dgm:t>
        <a:bodyPr/>
        <a:lstStyle/>
        <a:p>
          <a:endParaRPr lang="en-US"/>
        </a:p>
      </dgm:t>
    </dgm:pt>
    <dgm:pt modelId="{BE35CF71-1EBE-4265-BC9B-722115FF09FA}" type="sibTrans" cxnId="{16A1E428-2258-4E2C-B250-8A2142EAD160}">
      <dgm:prSet/>
      <dgm:spPr/>
      <dgm:t>
        <a:bodyPr/>
        <a:lstStyle/>
        <a:p>
          <a:endParaRPr lang="en-US"/>
        </a:p>
      </dgm:t>
    </dgm:pt>
    <dgm:pt modelId="{B6EBA569-DF2F-4352-88C7-3825C776833F}" type="pres">
      <dgm:prSet presAssocID="{7A94DE67-51E5-4C35-A370-F1EC6D7486EC}" presName="Name0" presStyleCnt="0">
        <dgm:presLayoutVars>
          <dgm:dir/>
          <dgm:animLvl val="lvl"/>
          <dgm:resizeHandles val="exact"/>
        </dgm:presLayoutVars>
      </dgm:prSet>
      <dgm:spPr/>
      <dgm:t>
        <a:bodyPr/>
        <a:lstStyle/>
        <a:p>
          <a:endParaRPr lang="en-US"/>
        </a:p>
      </dgm:t>
    </dgm:pt>
    <dgm:pt modelId="{E13BA598-3DDE-426E-9910-791B063DEFE8}" type="pres">
      <dgm:prSet presAssocID="{E6BA299A-5313-4E36-947F-40DAC2BC7D9F}" presName="composite" presStyleCnt="0"/>
      <dgm:spPr/>
    </dgm:pt>
    <dgm:pt modelId="{BA9AB3BA-ED12-4555-9910-4FBBE4D263D2}" type="pres">
      <dgm:prSet presAssocID="{E6BA299A-5313-4E36-947F-40DAC2BC7D9F}" presName="parTx" presStyleLbl="alignNode1" presStyleIdx="0" presStyleCnt="3">
        <dgm:presLayoutVars>
          <dgm:chMax val="0"/>
          <dgm:chPref val="0"/>
          <dgm:bulletEnabled val="1"/>
        </dgm:presLayoutVars>
      </dgm:prSet>
      <dgm:spPr/>
      <dgm:t>
        <a:bodyPr/>
        <a:lstStyle/>
        <a:p>
          <a:endParaRPr lang="en-US"/>
        </a:p>
      </dgm:t>
    </dgm:pt>
    <dgm:pt modelId="{9C862439-0AD3-4F01-997B-1036313B1E2B}" type="pres">
      <dgm:prSet presAssocID="{E6BA299A-5313-4E36-947F-40DAC2BC7D9F}" presName="desTx" presStyleLbl="alignAccFollowNode1" presStyleIdx="0" presStyleCnt="3">
        <dgm:presLayoutVars>
          <dgm:bulletEnabled val="1"/>
        </dgm:presLayoutVars>
      </dgm:prSet>
      <dgm:spPr/>
      <dgm:t>
        <a:bodyPr/>
        <a:lstStyle/>
        <a:p>
          <a:endParaRPr lang="en-US"/>
        </a:p>
      </dgm:t>
    </dgm:pt>
    <dgm:pt modelId="{022107CE-D4FF-42A3-AE4F-697B13202A18}" type="pres">
      <dgm:prSet presAssocID="{7CE4F19C-8020-4691-ADCA-B3BA5F0FAEE2}" presName="space" presStyleCnt="0"/>
      <dgm:spPr/>
    </dgm:pt>
    <dgm:pt modelId="{D666950F-6F91-49CA-AC5D-F1A38AE439BA}" type="pres">
      <dgm:prSet presAssocID="{84877DD0-CEC6-4336-8A5D-4E457E7CD5EA}" presName="composite" presStyleCnt="0"/>
      <dgm:spPr/>
    </dgm:pt>
    <dgm:pt modelId="{2027154D-36E8-420F-A6C1-FA9E06A779AB}" type="pres">
      <dgm:prSet presAssocID="{84877DD0-CEC6-4336-8A5D-4E457E7CD5EA}" presName="parTx" presStyleLbl="alignNode1" presStyleIdx="1" presStyleCnt="3">
        <dgm:presLayoutVars>
          <dgm:chMax val="0"/>
          <dgm:chPref val="0"/>
          <dgm:bulletEnabled val="1"/>
        </dgm:presLayoutVars>
      </dgm:prSet>
      <dgm:spPr/>
      <dgm:t>
        <a:bodyPr/>
        <a:lstStyle/>
        <a:p>
          <a:endParaRPr lang="en-US"/>
        </a:p>
      </dgm:t>
    </dgm:pt>
    <dgm:pt modelId="{752C5294-7DF4-43C7-BD29-367DC1C0F2F3}" type="pres">
      <dgm:prSet presAssocID="{84877DD0-CEC6-4336-8A5D-4E457E7CD5EA}" presName="desTx" presStyleLbl="alignAccFollowNode1" presStyleIdx="1" presStyleCnt="3">
        <dgm:presLayoutVars>
          <dgm:bulletEnabled val="1"/>
        </dgm:presLayoutVars>
      </dgm:prSet>
      <dgm:spPr/>
      <dgm:t>
        <a:bodyPr/>
        <a:lstStyle/>
        <a:p>
          <a:endParaRPr lang="en-US"/>
        </a:p>
      </dgm:t>
    </dgm:pt>
    <dgm:pt modelId="{EEC3FB51-5650-49EB-8E7B-BC9F45835529}" type="pres">
      <dgm:prSet presAssocID="{9CA5FF56-22BC-492B-A24A-18C33634DB3A}" presName="space" presStyleCnt="0"/>
      <dgm:spPr/>
    </dgm:pt>
    <dgm:pt modelId="{D074CE63-A254-42C8-ADD8-8344093F3A9D}" type="pres">
      <dgm:prSet presAssocID="{527B5537-821A-44E9-B8FC-5A207DD7B799}" presName="composite" presStyleCnt="0"/>
      <dgm:spPr/>
    </dgm:pt>
    <dgm:pt modelId="{5FC5411D-8BB9-4A5A-93BD-1F31CF0FDDCB}" type="pres">
      <dgm:prSet presAssocID="{527B5537-821A-44E9-B8FC-5A207DD7B799}" presName="parTx" presStyleLbl="alignNode1" presStyleIdx="2" presStyleCnt="3">
        <dgm:presLayoutVars>
          <dgm:chMax val="0"/>
          <dgm:chPref val="0"/>
          <dgm:bulletEnabled val="1"/>
        </dgm:presLayoutVars>
      </dgm:prSet>
      <dgm:spPr/>
      <dgm:t>
        <a:bodyPr/>
        <a:lstStyle/>
        <a:p>
          <a:endParaRPr lang="en-US"/>
        </a:p>
      </dgm:t>
    </dgm:pt>
    <dgm:pt modelId="{2F8921D0-EF53-4E39-8EB9-A0BADABE4E19}" type="pres">
      <dgm:prSet presAssocID="{527B5537-821A-44E9-B8FC-5A207DD7B799}" presName="desTx" presStyleLbl="alignAccFollowNode1" presStyleIdx="2" presStyleCnt="3">
        <dgm:presLayoutVars>
          <dgm:bulletEnabled val="1"/>
        </dgm:presLayoutVars>
      </dgm:prSet>
      <dgm:spPr/>
      <dgm:t>
        <a:bodyPr/>
        <a:lstStyle/>
        <a:p>
          <a:endParaRPr lang="en-US"/>
        </a:p>
      </dgm:t>
    </dgm:pt>
  </dgm:ptLst>
  <dgm:cxnLst>
    <dgm:cxn modelId="{9079A982-EB9D-4786-9BF0-5EE92C2AD87A}" type="presOf" srcId="{A391A48C-8245-4F54-B9BF-BEB8EC75BD67}" destId="{752C5294-7DF4-43C7-BD29-367DC1C0F2F3}" srcOrd="0" destOrd="2" presId="urn:microsoft.com/office/officeart/2005/8/layout/hList1"/>
    <dgm:cxn modelId="{D89B35DE-34B3-44DC-8695-20933841DDEF}" type="presOf" srcId="{D97F1D26-3954-45DE-8C1A-3B432B847FDB}" destId="{752C5294-7DF4-43C7-BD29-367DC1C0F2F3}" srcOrd="0" destOrd="0" presId="urn:microsoft.com/office/officeart/2005/8/layout/hList1"/>
    <dgm:cxn modelId="{B33D650C-B4B0-490E-8AC5-614C2F3D15FB}" srcId="{E6BA299A-5313-4E36-947F-40DAC2BC7D9F}" destId="{9BC72C1C-D48B-4AEA-9EFC-AE57533C9D99}" srcOrd="0" destOrd="0" parTransId="{E76BA270-8A46-45D0-B331-E6B142704164}" sibTransId="{7C239EFA-5C23-48DE-8B48-F8E222CD393B}"/>
    <dgm:cxn modelId="{D26D99A4-2541-4AFC-9123-C73D8C84389E}" srcId="{527B5537-821A-44E9-B8FC-5A207DD7B799}" destId="{2377FAB0-82B1-41CB-A15C-F1781651370A}" srcOrd="0" destOrd="0" parTransId="{CDA01970-E099-4672-B458-D5ED040FA8FD}" sibTransId="{80C95053-F217-4B98-8689-89A94582339D}"/>
    <dgm:cxn modelId="{12308858-22A0-458A-8FAA-EFC21B3B91FE}" type="presOf" srcId="{7A94DE67-51E5-4C35-A370-F1EC6D7486EC}" destId="{B6EBA569-DF2F-4352-88C7-3825C776833F}" srcOrd="0" destOrd="0" presId="urn:microsoft.com/office/officeart/2005/8/layout/hList1"/>
    <dgm:cxn modelId="{E0CE2CDC-B4B5-4999-B2EE-99AFEA9ADA8A}" type="presOf" srcId="{E6BA299A-5313-4E36-947F-40DAC2BC7D9F}" destId="{BA9AB3BA-ED12-4555-9910-4FBBE4D263D2}" srcOrd="0" destOrd="0" presId="urn:microsoft.com/office/officeart/2005/8/layout/hList1"/>
    <dgm:cxn modelId="{64F733D9-28DB-45EF-9CCA-5AB64B18A5C6}" srcId="{84877DD0-CEC6-4336-8A5D-4E457E7CD5EA}" destId="{6C2E747D-AE69-4A57-8241-D7239BA3EE6C}" srcOrd="1" destOrd="0" parTransId="{418171E0-300B-471B-AB40-E39C4F5CCB35}" sibTransId="{788A922D-398A-4402-B6CA-C031A615D189}"/>
    <dgm:cxn modelId="{16A1E428-2258-4E2C-B250-8A2142EAD160}" srcId="{527B5537-821A-44E9-B8FC-5A207DD7B799}" destId="{7093BFE3-6B95-46F7-A387-8C8B0A9038AB}" srcOrd="1" destOrd="0" parTransId="{004BDB7A-B4A1-4D5F-B98E-6178719A59BF}" sibTransId="{BE35CF71-1EBE-4265-BC9B-722115FF09FA}"/>
    <dgm:cxn modelId="{0DCAF362-8D2F-4ED7-8EAF-C82756E05DF8}" type="presOf" srcId="{1BA238AF-DE00-41FB-85CC-78F94DAD71CC}" destId="{9C862439-0AD3-4F01-997B-1036313B1E2B}" srcOrd="0" destOrd="2" presId="urn:microsoft.com/office/officeart/2005/8/layout/hList1"/>
    <dgm:cxn modelId="{8F7EFEA1-634A-466D-94B8-B61E1DBCDFEE}" type="presOf" srcId="{0EF4B907-E0F4-4BC8-AC69-6E84F9527815}" destId="{9C862439-0AD3-4F01-997B-1036313B1E2B}" srcOrd="0" destOrd="1" presId="urn:microsoft.com/office/officeart/2005/8/layout/hList1"/>
    <dgm:cxn modelId="{D19EA775-006F-412F-8A44-922B06E384E9}" srcId="{7A94DE67-51E5-4C35-A370-F1EC6D7486EC}" destId="{84877DD0-CEC6-4336-8A5D-4E457E7CD5EA}" srcOrd="1" destOrd="0" parTransId="{C79C74A5-B36D-4F7A-A7B8-8BDDE377F534}" sibTransId="{9CA5FF56-22BC-492B-A24A-18C33634DB3A}"/>
    <dgm:cxn modelId="{C15C270F-4053-484F-9096-2471A5C0B2C5}" type="presOf" srcId="{84877DD0-CEC6-4336-8A5D-4E457E7CD5EA}" destId="{2027154D-36E8-420F-A6C1-FA9E06A779AB}" srcOrd="0" destOrd="0" presId="urn:microsoft.com/office/officeart/2005/8/layout/hList1"/>
    <dgm:cxn modelId="{A49499DD-3D39-4D37-8509-3AD713B0E1AA}" srcId="{E6BA299A-5313-4E36-947F-40DAC2BC7D9F}" destId="{0EF4B907-E0F4-4BC8-AC69-6E84F9527815}" srcOrd="1" destOrd="0" parTransId="{028749C3-20EE-4581-A11F-EF7DB2BB4AB6}" sibTransId="{6D4EBBA2-E6F9-4482-815D-2530887D9126}"/>
    <dgm:cxn modelId="{6E2F6494-5361-44F6-8BED-5B2BAAE8A677}" type="presOf" srcId="{2377FAB0-82B1-41CB-A15C-F1781651370A}" destId="{2F8921D0-EF53-4E39-8EB9-A0BADABE4E19}" srcOrd="0" destOrd="0" presId="urn:microsoft.com/office/officeart/2005/8/layout/hList1"/>
    <dgm:cxn modelId="{642B9703-86FC-4A40-BD9A-70A8689F31DD}" type="presOf" srcId="{9BC72C1C-D48B-4AEA-9EFC-AE57533C9D99}" destId="{9C862439-0AD3-4F01-997B-1036313B1E2B}" srcOrd="0" destOrd="0" presId="urn:microsoft.com/office/officeart/2005/8/layout/hList1"/>
    <dgm:cxn modelId="{2C8E2E8D-FB31-443A-BED7-315712CC8548}" type="presOf" srcId="{6C2E747D-AE69-4A57-8241-D7239BA3EE6C}" destId="{752C5294-7DF4-43C7-BD29-367DC1C0F2F3}" srcOrd="0" destOrd="1" presId="urn:microsoft.com/office/officeart/2005/8/layout/hList1"/>
    <dgm:cxn modelId="{0D400A7E-CAA3-4C93-9931-50307FDE1BC2}" type="presOf" srcId="{527B5537-821A-44E9-B8FC-5A207DD7B799}" destId="{5FC5411D-8BB9-4A5A-93BD-1F31CF0FDDCB}" srcOrd="0" destOrd="0" presId="urn:microsoft.com/office/officeart/2005/8/layout/hList1"/>
    <dgm:cxn modelId="{E2F212B9-F56D-404E-8594-868225D2C682}" srcId="{E6BA299A-5313-4E36-947F-40DAC2BC7D9F}" destId="{1BA238AF-DE00-41FB-85CC-78F94DAD71CC}" srcOrd="2" destOrd="0" parTransId="{F6E961EB-8B1C-4C92-8D4F-E4AF7B15DCEF}" sibTransId="{FF900612-05E9-4FF8-B151-4AF5FCB14153}"/>
    <dgm:cxn modelId="{5F76F34C-94F7-471D-BDCB-39398D432393}" srcId="{84877DD0-CEC6-4336-8A5D-4E457E7CD5EA}" destId="{D97F1D26-3954-45DE-8C1A-3B432B847FDB}" srcOrd="0" destOrd="0" parTransId="{4A99950A-1772-4780-AC21-FFF85DD604D1}" sibTransId="{180A0BA1-0B0E-4AD6-A979-6EFE9255783D}"/>
    <dgm:cxn modelId="{74C36ED6-B7AF-44A7-8112-81250461097A}" type="presOf" srcId="{7093BFE3-6B95-46F7-A387-8C8B0A9038AB}" destId="{2F8921D0-EF53-4E39-8EB9-A0BADABE4E19}" srcOrd="0" destOrd="1" presId="urn:microsoft.com/office/officeart/2005/8/layout/hList1"/>
    <dgm:cxn modelId="{5CE6DFF8-26E1-49F0-9F6F-845493221CB9}" srcId="{84877DD0-CEC6-4336-8A5D-4E457E7CD5EA}" destId="{A391A48C-8245-4F54-B9BF-BEB8EC75BD67}" srcOrd="2" destOrd="0" parTransId="{452E3FE2-5DCE-474C-AD11-1C42A9633A76}" sibTransId="{83697C08-B466-46F0-8F97-6469837697E2}"/>
    <dgm:cxn modelId="{B3B4D1E9-F0EC-4D21-A0A1-700CD2B4BA6C}" srcId="{7A94DE67-51E5-4C35-A370-F1EC6D7486EC}" destId="{527B5537-821A-44E9-B8FC-5A207DD7B799}" srcOrd="2" destOrd="0" parTransId="{AE22C3FC-9EF8-4B4D-B558-CA6BD1A2D167}" sibTransId="{730D6075-68E7-44D7-BDD2-1C225F8BFD91}"/>
    <dgm:cxn modelId="{96E7E95B-F15C-4317-81E4-526E77B8F0B2}" srcId="{7A94DE67-51E5-4C35-A370-F1EC6D7486EC}" destId="{E6BA299A-5313-4E36-947F-40DAC2BC7D9F}" srcOrd="0" destOrd="0" parTransId="{7E25D424-04D3-45B7-8F33-3403A4AFA39A}" sibTransId="{7CE4F19C-8020-4691-ADCA-B3BA5F0FAEE2}"/>
    <dgm:cxn modelId="{BF687D8F-50DD-453C-A7C7-C5C788C0F61A}" type="presParOf" srcId="{B6EBA569-DF2F-4352-88C7-3825C776833F}" destId="{E13BA598-3DDE-426E-9910-791B063DEFE8}" srcOrd="0" destOrd="0" presId="urn:microsoft.com/office/officeart/2005/8/layout/hList1"/>
    <dgm:cxn modelId="{D6FF972F-BA35-4CCD-A6B1-B584FF8B3AB2}" type="presParOf" srcId="{E13BA598-3DDE-426E-9910-791B063DEFE8}" destId="{BA9AB3BA-ED12-4555-9910-4FBBE4D263D2}" srcOrd="0" destOrd="0" presId="urn:microsoft.com/office/officeart/2005/8/layout/hList1"/>
    <dgm:cxn modelId="{9F1B1ED8-79E0-4E47-A82F-52692FB58E4A}" type="presParOf" srcId="{E13BA598-3DDE-426E-9910-791B063DEFE8}" destId="{9C862439-0AD3-4F01-997B-1036313B1E2B}" srcOrd="1" destOrd="0" presId="urn:microsoft.com/office/officeart/2005/8/layout/hList1"/>
    <dgm:cxn modelId="{6765EA06-05E3-4A52-A03F-85C09AB8FCFE}" type="presParOf" srcId="{B6EBA569-DF2F-4352-88C7-3825C776833F}" destId="{022107CE-D4FF-42A3-AE4F-697B13202A18}" srcOrd="1" destOrd="0" presId="urn:microsoft.com/office/officeart/2005/8/layout/hList1"/>
    <dgm:cxn modelId="{B7F36179-17F7-43C8-A1CC-CD721DFFE77D}" type="presParOf" srcId="{B6EBA569-DF2F-4352-88C7-3825C776833F}" destId="{D666950F-6F91-49CA-AC5D-F1A38AE439BA}" srcOrd="2" destOrd="0" presId="urn:microsoft.com/office/officeart/2005/8/layout/hList1"/>
    <dgm:cxn modelId="{185C7E27-000C-4206-808B-94F9E085CD89}" type="presParOf" srcId="{D666950F-6F91-49CA-AC5D-F1A38AE439BA}" destId="{2027154D-36E8-420F-A6C1-FA9E06A779AB}" srcOrd="0" destOrd="0" presId="urn:microsoft.com/office/officeart/2005/8/layout/hList1"/>
    <dgm:cxn modelId="{87FC7CF8-886D-491A-B700-17A0D88E2AAC}" type="presParOf" srcId="{D666950F-6F91-49CA-AC5D-F1A38AE439BA}" destId="{752C5294-7DF4-43C7-BD29-367DC1C0F2F3}" srcOrd="1" destOrd="0" presId="urn:microsoft.com/office/officeart/2005/8/layout/hList1"/>
    <dgm:cxn modelId="{3F748F9F-0E7E-4CBF-AA66-16A102A72ECC}" type="presParOf" srcId="{B6EBA569-DF2F-4352-88C7-3825C776833F}" destId="{EEC3FB51-5650-49EB-8E7B-BC9F45835529}" srcOrd="3" destOrd="0" presId="urn:microsoft.com/office/officeart/2005/8/layout/hList1"/>
    <dgm:cxn modelId="{E4F1946F-7B72-4FE8-8486-51CD08CC6E28}" type="presParOf" srcId="{B6EBA569-DF2F-4352-88C7-3825C776833F}" destId="{D074CE63-A254-42C8-ADD8-8344093F3A9D}" srcOrd="4" destOrd="0" presId="urn:microsoft.com/office/officeart/2005/8/layout/hList1"/>
    <dgm:cxn modelId="{A6616BD3-D6EE-4587-A711-24FA76D93EC7}" type="presParOf" srcId="{D074CE63-A254-42C8-ADD8-8344093F3A9D}" destId="{5FC5411D-8BB9-4A5A-93BD-1F31CF0FDDCB}" srcOrd="0" destOrd="0" presId="urn:microsoft.com/office/officeart/2005/8/layout/hList1"/>
    <dgm:cxn modelId="{CB3D1CFC-BEDF-455C-A436-97319AF672CB}" type="presParOf" srcId="{D074CE63-A254-42C8-ADD8-8344093F3A9D}" destId="{2F8921D0-EF53-4E39-8EB9-A0BADABE4E1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3A34B4-BCCF-430D-9838-868C3FD3E1B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D9495B4F-3423-4503-BB1C-22353F28C95E}">
      <dgm:prSet phldrT="[Text]" custT="1"/>
      <dgm:spPr>
        <a:solidFill>
          <a:schemeClr val="accent1">
            <a:lumMod val="60000"/>
            <a:lumOff val="40000"/>
          </a:schemeClr>
        </a:solidFill>
      </dgm:spPr>
      <dgm:t>
        <a:bodyPr/>
        <a:lstStyle/>
        <a:p>
          <a:r>
            <a:rPr lang="en-US" sz="2400" dirty="0">
              <a:solidFill>
                <a:schemeClr val="tx1"/>
              </a:solidFill>
              <a:latin typeface="Arial" panose="020B0604020202020204" pitchFamily="34" charset="0"/>
              <a:cs typeface="Arial" panose="020B0604020202020204" pitchFamily="34" charset="0"/>
            </a:rPr>
            <a:t>Snort</a:t>
          </a:r>
        </a:p>
      </dgm:t>
    </dgm:pt>
    <dgm:pt modelId="{E2526FEB-F3DC-480E-983F-01CFB4DEAAB2}" type="parTrans" cxnId="{17BB9D69-85EC-43B2-AE88-EAC84395885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851F0B24-CA2B-4207-BAA2-0561996485BE}" type="sibTrans" cxnId="{17BB9D69-85EC-43B2-AE88-EAC84395885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ACC66D93-743B-45DB-AFD4-B9DE6D790DFD}">
      <dgm:prSet phldrT="[Text]" custT="1"/>
      <dgm:spPr>
        <a:solidFill>
          <a:schemeClr val="accent1">
            <a:lumMod val="60000"/>
            <a:lumOff val="40000"/>
          </a:schemeClr>
        </a:solidFill>
      </dgm:spPr>
      <dgm:t>
        <a:bodyPr/>
        <a:lstStyle/>
        <a:p>
          <a:r>
            <a:rPr lang="en-US" sz="2400" dirty="0">
              <a:solidFill>
                <a:schemeClr val="tx1"/>
              </a:solidFill>
              <a:latin typeface="Arial" panose="020B0604020202020204" pitchFamily="34" charset="0"/>
              <a:cs typeface="Arial" panose="020B0604020202020204" pitchFamily="34" charset="0"/>
            </a:rPr>
            <a:t>NetWitness</a:t>
          </a:r>
        </a:p>
      </dgm:t>
    </dgm:pt>
    <dgm:pt modelId="{11DA5C7D-C6FA-478B-AE1C-DB4ECFEEA72B}" type="parTrans" cxnId="{D351E35C-2D4C-4FBB-B8E6-4C878F8C370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DBBAACA0-A918-4AD6-B376-BF16657308BD}" type="sibTrans" cxnId="{D351E35C-2D4C-4FBB-B8E6-4C878F8C370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7A4A9723-1566-4A67-A4E7-42F5BDF95BA4}">
      <dgm:prSet phldrT="[Text]" custT="1"/>
      <dgm:spPr>
        <a:solidFill>
          <a:schemeClr val="accent1">
            <a:lumMod val="60000"/>
            <a:lumOff val="40000"/>
          </a:schemeClr>
        </a:solidFill>
      </dgm:spPr>
      <dgm:t>
        <a:bodyPr/>
        <a:lstStyle/>
        <a:p>
          <a:r>
            <a:rPr lang="en-US" sz="2200" dirty="0">
              <a:solidFill>
                <a:schemeClr val="tx1"/>
              </a:solidFill>
              <a:latin typeface="Arial" panose="020B0604020202020204" pitchFamily="34" charset="0"/>
              <a:cs typeface="Arial" panose="020B0604020202020204" pitchFamily="34" charset="0"/>
            </a:rPr>
            <a:t>Product from RSA that has a freeware version</a:t>
          </a:r>
        </a:p>
      </dgm:t>
    </dgm:pt>
    <dgm:pt modelId="{461BC8A3-19FF-4505-AF7E-B74584F8C0E5}" type="parTrans" cxnId="{F625C085-0D03-4B05-B1BA-68C4D3D9437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8D256F89-A334-4577-8E49-96F5ED48BF59}" type="sibTrans" cxnId="{F625C085-0D03-4B05-B1BA-68C4D3D94374}">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872EDBEF-E519-46CA-8A0E-2EEE655CDB7C}">
      <dgm:prSet custT="1"/>
      <dgm:spPr>
        <a:solidFill>
          <a:schemeClr val="accent1">
            <a:lumMod val="60000"/>
            <a:lumOff val="40000"/>
          </a:schemeClr>
        </a:solidFill>
      </dgm:spPr>
      <dgm:t>
        <a:bodyPr/>
        <a:lstStyle/>
        <a:p>
          <a:r>
            <a:rPr lang="en-US" sz="2200" dirty="0">
              <a:solidFill>
                <a:schemeClr val="tx1"/>
              </a:solidFill>
              <a:latin typeface="Arial" panose="020B0604020202020204" pitchFamily="34" charset="0"/>
              <a:cs typeface="Arial" panose="020B0604020202020204" pitchFamily="34" charset="0"/>
            </a:rPr>
            <a:t>Can function as a robust packet sniffer with a lot of configuration options</a:t>
          </a:r>
        </a:p>
      </dgm:t>
    </dgm:pt>
    <dgm:pt modelId="{64E372FB-24ED-4913-905D-BF5371643E9B}" type="parTrans" cxnId="{FFEFDA6D-31EA-47D7-91CB-B1C3BFF079EE}">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AE843D77-F7FC-40E1-BFE7-A9A1E3CB3BE9}" type="sibTrans" cxnId="{FFEFDA6D-31EA-47D7-91CB-B1C3BFF079EE}">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FE6998AD-D8AD-4CE4-A81D-3BA442F46E74}">
      <dgm:prSet phldrT="[Text]" custT="1"/>
      <dgm:spPr>
        <a:solidFill>
          <a:schemeClr val="accent1">
            <a:lumMod val="60000"/>
            <a:lumOff val="40000"/>
          </a:schemeClr>
        </a:solidFill>
      </dgm:spPr>
      <dgm:t>
        <a:bodyPr/>
        <a:lstStyle/>
        <a:p>
          <a:r>
            <a:rPr lang="en-US" sz="2200" dirty="0">
              <a:solidFill>
                <a:schemeClr val="tx1"/>
              </a:solidFill>
              <a:latin typeface="Arial" panose="020B0604020202020204" pitchFamily="34" charset="0"/>
              <a:cs typeface="Arial" panose="020B0604020202020204" pitchFamily="34" charset="0"/>
            </a:rPr>
            <a:t>Primarily used as an open-source intrusion detection system</a:t>
          </a:r>
        </a:p>
      </dgm:t>
    </dgm:pt>
    <dgm:pt modelId="{97D96EC8-ED28-4D14-AD4B-626E08DC11A3}" type="parTrans" cxnId="{A2E88E1F-9398-45C0-B5F0-0BA16A4F309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CDFA0DA8-4326-41AA-B602-ABF424C38E61}" type="sibTrans" cxnId="{A2E88E1F-9398-45C0-B5F0-0BA16A4F309C}">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9A485CA2-9A7F-40F0-99CD-778A4C8C83CF}">
      <dgm:prSet custT="1"/>
      <dgm:spPr>
        <a:solidFill>
          <a:schemeClr val="accent1">
            <a:lumMod val="60000"/>
            <a:lumOff val="40000"/>
          </a:schemeClr>
        </a:solidFill>
      </dgm:spPr>
      <dgm:t>
        <a:bodyPr/>
        <a:lstStyle/>
        <a:p>
          <a:r>
            <a:rPr lang="en-US" sz="2200" dirty="0">
              <a:solidFill>
                <a:schemeClr val="tx1"/>
              </a:solidFill>
              <a:latin typeface="Arial" panose="020B0604020202020204" pitchFamily="34" charset="0"/>
              <a:cs typeface="Arial" panose="020B0604020202020204" pitchFamily="34" charset="0"/>
            </a:rPr>
            <a:t>Threat analysis/protocol analyzer</a:t>
          </a:r>
        </a:p>
      </dgm:t>
    </dgm:pt>
    <dgm:pt modelId="{956E3D63-3F78-4714-8E24-F6F5E0D8787E}" type="parTrans" cxnId="{5D7B3D9C-110D-4F29-9FCB-1BE1CACBB0C9}">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09A17DB5-CC68-41A6-8772-D74B61BD4F16}" type="sibTrans" cxnId="{5D7B3D9C-110D-4F29-9FCB-1BE1CACBB0C9}">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0B6512C1-00DB-444A-BAF8-A9F21CB41151}">
      <dgm:prSet custT="1"/>
      <dgm:spPr>
        <a:solidFill>
          <a:schemeClr val="accent1">
            <a:lumMod val="60000"/>
            <a:lumOff val="40000"/>
          </a:schemeClr>
        </a:solidFill>
      </dgm:spPr>
      <dgm:t>
        <a:bodyPr/>
        <a:lstStyle/>
        <a:p>
          <a:r>
            <a:rPr lang="en-US" sz="2200" dirty="0">
              <a:solidFill>
                <a:schemeClr val="tx1"/>
              </a:solidFill>
              <a:latin typeface="Arial" panose="020B0604020202020204" pitchFamily="34" charset="0"/>
              <a:cs typeface="Arial" panose="020B0604020202020204" pitchFamily="34" charset="0"/>
            </a:rPr>
            <a:t>Not as easy to use as Wireshark</a:t>
          </a:r>
        </a:p>
      </dgm:t>
    </dgm:pt>
    <dgm:pt modelId="{E541CB4E-8F82-42C2-87A3-A5E4D7637CEE}" type="parTrans" cxnId="{F7398CA7-2E8D-4210-B3B0-94FDA5B131A6}">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C24CBCCA-E20D-4F3B-A83C-DF7B3AD6FA44}" type="sibTrans" cxnId="{F7398CA7-2E8D-4210-B3B0-94FDA5B131A6}">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D33FC60C-A016-4865-B72E-78F1F63D9329}" type="pres">
      <dgm:prSet presAssocID="{813A34B4-BCCF-430D-9838-868C3FD3E1BE}" presName="Name0" presStyleCnt="0">
        <dgm:presLayoutVars>
          <dgm:dir/>
          <dgm:resizeHandles val="exact"/>
        </dgm:presLayoutVars>
      </dgm:prSet>
      <dgm:spPr/>
      <dgm:t>
        <a:bodyPr/>
        <a:lstStyle/>
        <a:p>
          <a:endParaRPr lang="en-US"/>
        </a:p>
      </dgm:t>
    </dgm:pt>
    <dgm:pt modelId="{838C33C8-3400-4A7B-A191-3C5B0B1641DA}" type="pres">
      <dgm:prSet presAssocID="{D9495B4F-3423-4503-BB1C-22353F28C95E}" presName="node" presStyleLbl="node1" presStyleIdx="0" presStyleCnt="2">
        <dgm:presLayoutVars>
          <dgm:bulletEnabled val="1"/>
        </dgm:presLayoutVars>
      </dgm:prSet>
      <dgm:spPr/>
      <dgm:t>
        <a:bodyPr/>
        <a:lstStyle/>
        <a:p>
          <a:endParaRPr lang="en-US"/>
        </a:p>
      </dgm:t>
    </dgm:pt>
    <dgm:pt modelId="{5ACECD61-D13D-4766-9038-9597B0A7C495}" type="pres">
      <dgm:prSet presAssocID="{851F0B24-CA2B-4207-BAA2-0561996485BE}" presName="sibTrans" presStyleCnt="0"/>
      <dgm:spPr/>
    </dgm:pt>
    <dgm:pt modelId="{33CEF780-22FC-4E5D-8780-711566EA2B66}" type="pres">
      <dgm:prSet presAssocID="{ACC66D93-743B-45DB-AFD4-B9DE6D790DFD}" presName="node" presStyleLbl="node1" presStyleIdx="1" presStyleCnt="2">
        <dgm:presLayoutVars>
          <dgm:bulletEnabled val="1"/>
        </dgm:presLayoutVars>
      </dgm:prSet>
      <dgm:spPr/>
      <dgm:t>
        <a:bodyPr/>
        <a:lstStyle/>
        <a:p>
          <a:endParaRPr lang="en-US"/>
        </a:p>
      </dgm:t>
    </dgm:pt>
  </dgm:ptLst>
  <dgm:cxnLst>
    <dgm:cxn modelId="{F625C085-0D03-4B05-B1BA-68C4D3D94374}" srcId="{ACC66D93-743B-45DB-AFD4-B9DE6D790DFD}" destId="{7A4A9723-1566-4A67-A4E7-42F5BDF95BA4}" srcOrd="0" destOrd="0" parTransId="{461BC8A3-19FF-4505-AF7E-B74584F8C0E5}" sibTransId="{8D256F89-A334-4577-8E49-96F5ED48BF59}"/>
    <dgm:cxn modelId="{5D7B3D9C-110D-4F29-9FCB-1BE1CACBB0C9}" srcId="{ACC66D93-743B-45DB-AFD4-B9DE6D790DFD}" destId="{9A485CA2-9A7F-40F0-99CD-778A4C8C83CF}" srcOrd="1" destOrd="0" parTransId="{956E3D63-3F78-4714-8E24-F6F5E0D8787E}" sibTransId="{09A17DB5-CC68-41A6-8772-D74B61BD4F16}"/>
    <dgm:cxn modelId="{FFEFDA6D-31EA-47D7-91CB-B1C3BFF079EE}" srcId="{D9495B4F-3423-4503-BB1C-22353F28C95E}" destId="{872EDBEF-E519-46CA-8A0E-2EEE655CDB7C}" srcOrd="1" destOrd="0" parTransId="{64E372FB-24ED-4913-905D-BF5371643E9B}" sibTransId="{AE843D77-F7FC-40E1-BFE7-A9A1E3CB3BE9}"/>
    <dgm:cxn modelId="{F7398CA7-2E8D-4210-B3B0-94FDA5B131A6}" srcId="{ACC66D93-743B-45DB-AFD4-B9DE6D790DFD}" destId="{0B6512C1-00DB-444A-BAF8-A9F21CB41151}" srcOrd="2" destOrd="0" parTransId="{E541CB4E-8F82-42C2-87A3-A5E4D7637CEE}" sibTransId="{C24CBCCA-E20D-4F3B-A83C-DF7B3AD6FA44}"/>
    <dgm:cxn modelId="{8B9225AA-AEEE-4CBF-88A0-5F877E79F9BD}" type="presOf" srcId="{D9495B4F-3423-4503-BB1C-22353F28C95E}" destId="{838C33C8-3400-4A7B-A191-3C5B0B1641DA}" srcOrd="0" destOrd="0" presId="urn:microsoft.com/office/officeart/2005/8/layout/hList6"/>
    <dgm:cxn modelId="{D4CA8C3B-1555-406D-AB09-D27930FC36C3}" type="presOf" srcId="{813A34B4-BCCF-430D-9838-868C3FD3E1BE}" destId="{D33FC60C-A016-4865-B72E-78F1F63D9329}" srcOrd="0" destOrd="0" presId="urn:microsoft.com/office/officeart/2005/8/layout/hList6"/>
    <dgm:cxn modelId="{A2E88E1F-9398-45C0-B5F0-0BA16A4F309C}" srcId="{D9495B4F-3423-4503-BB1C-22353F28C95E}" destId="{FE6998AD-D8AD-4CE4-A81D-3BA442F46E74}" srcOrd="0" destOrd="0" parTransId="{97D96EC8-ED28-4D14-AD4B-626E08DC11A3}" sibTransId="{CDFA0DA8-4326-41AA-B602-ABF424C38E61}"/>
    <dgm:cxn modelId="{D351E35C-2D4C-4FBB-B8E6-4C878F8C370C}" srcId="{813A34B4-BCCF-430D-9838-868C3FD3E1BE}" destId="{ACC66D93-743B-45DB-AFD4-B9DE6D790DFD}" srcOrd="1" destOrd="0" parTransId="{11DA5C7D-C6FA-478B-AE1C-DB4ECFEEA72B}" sibTransId="{DBBAACA0-A918-4AD6-B376-BF16657308BD}"/>
    <dgm:cxn modelId="{BDAE01EF-071F-48FA-9E5A-EE8C45EC5968}" type="presOf" srcId="{9A485CA2-9A7F-40F0-99CD-778A4C8C83CF}" destId="{33CEF780-22FC-4E5D-8780-711566EA2B66}" srcOrd="0" destOrd="2" presId="urn:microsoft.com/office/officeart/2005/8/layout/hList6"/>
    <dgm:cxn modelId="{44B0C77B-20E7-4C73-8E6D-B6C550AE2112}" type="presOf" srcId="{872EDBEF-E519-46CA-8A0E-2EEE655CDB7C}" destId="{838C33C8-3400-4A7B-A191-3C5B0B1641DA}" srcOrd="0" destOrd="2" presId="urn:microsoft.com/office/officeart/2005/8/layout/hList6"/>
    <dgm:cxn modelId="{17BB9D69-85EC-43B2-AE88-EAC843958854}" srcId="{813A34B4-BCCF-430D-9838-868C3FD3E1BE}" destId="{D9495B4F-3423-4503-BB1C-22353F28C95E}" srcOrd="0" destOrd="0" parTransId="{E2526FEB-F3DC-480E-983F-01CFB4DEAAB2}" sibTransId="{851F0B24-CA2B-4207-BAA2-0561996485BE}"/>
    <dgm:cxn modelId="{11F00C3E-AFBD-4350-A93C-1F465877CCCB}" type="presOf" srcId="{0B6512C1-00DB-444A-BAF8-A9F21CB41151}" destId="{33CEF780-22FC-4E5D-8780-711566EA2B66}" srcOrd="0" destOrd="3" presId="urn:microsoft.com/office/officeart/2005/8/layout/hList6"/>
    <dgm:cxn modelId="{A0DA1BB5-E381-44F9-A42F-A678B53448EA}" type="presOf" srcId="{7A4A9723-1566-4A67-A4E7-42F5BDF95BA4}" destId="{33CEF780-22FC-4E5D-8780-711566EA2B66}" srcOrd="0" destOrd="1" presId="urn:microsoft.com/office/officeart/2005/8/layout/hList6"/>
    <dgm:cxn modelId="{11C70A44-60A7-47B3-B086-92890B47B046}" type="presOf" srcId="{FE6998AD-D8AD-4CE4-A81D-3BA442F46E74}" destId="{838C33C8-3400-4A7B-A191-3C5B0B1641DA}" srcOrd="0" destOrd="1" presId="urn:microsoft.com/office/officeart/2005/8/layout/hList6"/>
    <dgm:cxn modelId="{0FE25DA8-5367-4048-A354-E758BA9D7117}" type="presOf" srcId="{ACC66D93-743B-45DB-AFD4-B9DE6D790DFD}" destId="{33CEF780-22FC-4E5D-8780-711566EA2B66}" srcOrd="0" destOrd="0" presId="urn:microsoft.com/office/officeart/2005/8/layout/hList6"/>
    <dgm:cxn modelId="{14D6ACC2-975C-448B-BFC2-5E21E50BB228}" type="presParOf" srcId="{D33FC60C-A016-4865-B72E-78F1F63D9329}" destId="{838C33C8-3400-4A7B-A191-3C5B0B1641DA}" srcOrd="0" destOrd="0" presId="urn:microsoft.com/office/officeart/2005/8/layout/hList6"/>
    <dgm:cxn modelId="{BF2187B6-6BF3-4BBD-A1AE-E91887110EA0}" type="presParOf" srcId="{D33FC60C-A016-4865-B72E-78F1F63D9329}" destId="{5ACECD61-D13D-4766-9038-9597B0A7C495}" srcOrd="1" destOrd="0" presId="urn:microsoft.com/office/officeart/2005/8/layout/hList6"/>
    <dgm:cxn modelId="{01C8F603-7F78-4572-ADEE-01A81C8384B6}" type="presParOf" srcId="{D33FC60C-A016-4865-B72E-78F1F63D9329}" destId="{33CEF780-22FC-4E5D-8780-711566EA2B66}"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FF83AE-6D2B-4E46-A20A-405CF3797F7D}"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095D52F6-E194-4A92-92F9-97A26C9667FA}">
      <dgm:prSet/>
      <dgm:spPr>
        <a:solidFill>
          <a:schemeClr val="bg2">
            <a:lumMod val="95000"/>
          </a:schemeClr>
        </a:solidFill>
        <a:ln>
          <a:noFill/>
        </a:ln>
      </dgm:spPr>
      <dgm:t>
        <a:bodyPr/>
        <a:lstStyle/>
        <a:p>
          <a:r>
            <a:rPr lang="en-US" dirty="0">
              <a:latin typeface="Arial" panose="020B0604020202020204" pitchFamily="34" charset="0"/>
              <a:cs typeface="Arial" panose="020B0604020202020204" pitchFamily="34" charset="0"/>
            </a:rPr>
            <a:t>Authentication</a:t>
          </a:r>
        </a:p>
      </dgm:t>
    </dgm:pt>
    <dgm:pt modelId="{A3464BF3-3CAB-43A7-98EE-561DB868DD3E}" type="parTrans" cxnId="{853F858E-57CE-4ED7-AFD6-428CCFD54A94}">
      <dgm:prSet/>
      <dgm:spPr/>
      <dgm:t>
        <a:bodyPr/>
        <a:lstStyle/>
        <a:p>
          <a:endParaRPr lang="en-US"/>
        </a:p>
      </dgm:t>
    </dgm:pt>
    <dgm:pt modelId="{32FCF1DA-7810-42A8-860C-54A95F46646E}" type="sibTrans" cxnId="{853F858E-57CE-4ED7-AFD6-428CCFD54A94}">
      <dgm:prSet/>
      <dgm:spPr/>
      <dgm:t>
        <a:bodyPr/>
        <a:lstStyle/>
        <a:p>
          <a:endParaRPr lang="en-US"/>
        </a:p>
      </dgm:t>
    </dgm:pt>
    <dgm:pt modelId="{7616A7FD-325C-4F7B-BE5A-2EC319BB3581}">
      <dgm:prSet/>
      <dgm:spPr>
        <a:solidFill>
          <a:schemeClr val="bg2">
            <a:lumMod val="95000"/>
          </a:schemeClr>
        </a:solidFill>
        <a:ln>
          <a:noFill/>
        </a:ln>
      </dgm:spPr>
      <dgm:t>
        <a:bodyPr/>
        <a:lstStyle/>
        <a:p>
          <a:r>
            <a:rPr lang="en-US" dirty="0">
              <a:latin typeface="Arial" panose="020B0604020202020204" pitchFamily="34" charset="0"/>
              <a:cs typeface="Arial" panose="020B0604020202020204" pitchFamily="34" charset="0"/>
            </a:rPr>
            <a:t>Application</a:t>
          </a:r>
        </a:p>
      </dgm:t>
    </dgm:pt>
    <dgm:pt modelId="{6D095B56-7758-43A7-9B28-BA0F144209C1}" type="parTrans" cxnId="{1CD33045-EF58-4EFA-B304-1758F6573A87}">
      <dgm:prSet/>
      <dgm:spPr/>
      <dgm:t>
        <a:bodyPr/>
        <a:lstStyle/>
        <a:p>
          <a:endParaRPr lang="en-US"/>
        </a:p>
      </dgm:t>
    </dgm:pt>
    <dgm:pt modelId="{B46F9FAF-E4E7-45E7-B0E2-8570FFD6451F}" type="sibTrans" cxnId="{1CD33045-EF58-4EFA-B304-1758F6573A87}">
      <dgm:prSet/>
      <dgm:spPr/>
      <dgm:t>
        <a:bodyPr/>
        <a:lstStyle/>
        <a:p>
          <a:endParaRPr lang="en-US"/>
        </a:p>
      </dgm:t>
    </dgm:pt>
    <dgm:pt modelId="{A0C0E980-0BCE-4470-B9D9-C54656CDBA66}">
      <dgm:prSet/>
      <dgm:spPr>
        <a:solidFill>
          <a:schemeClr val="bg2">
            <a:lumMod val="95000"/>
          </a:schemeClr>
        </a:solidFill>
        <a:ln>
          <a:noFill/>
        </a:ln>
      </dgm:spPr>
      <dgm:t>
        <a:bodyPr/>
        <a:lstStyle/>
        <a:p>
          <a:r>
            <a:rPr lang="en-US" dirty="0">
              <a:latin typeface="Arial" panose="020B0604020202020204" pitchFamily="34" charset="0"/>
              <a:cs typeface="Arial" panose="020B0604020202020204" pitchFamily="34" charset="0"/>
            </a:rPr>
            <a:t>Operating system event</a:t>
          </a:r>
        </a:p>
      </dgm:t>
    </dgm:pt>
    <dgm:pt modelId="{62D50372-635D-40EC-B11B-9C43EEE60535}" type="parTrans" cxnId="{EB19E629-EFA7-4B75-ADB2-B2158A8A0DC2}">
      <dgm:prSet/>
      <dgm:spPr/>
      <dgm:t>
        <a:bodyPr/>
        <a:lstStyle/>
        <a:p>
          <a:endParaRPr lang="en-US"/>
        </a:p>
      </dgm:t>
    </dgm:pt>
    <dgm:pt modelId="{CB329B83-4479-4F18-9A82-C0136B6415A3}" type="sibTrans" cxnId="{EB19E629-EFA7-4B75-ADB2-B2158A8A0DC2}">
      <dgm:prSet/>
      <dgm:spPr/>
      <dgm:t>
        <a:bodyPr/>
        <a:lstStyle/>
        <a:p>
          <a:endParaRPr lang="en-US"/>
        </a:p>
      </dgm:t>
    </dgm:pt>
    <dgm:pt modelId="{421193CC-3313-4431-9100-6A9E2B2FE5BF}">
      <dgm:prSet/>
      <dgm:spPr>
        <a:solidFill>
          <a:schemeClr val="bg2">
            <a:lumMod val="95000"/>
          </a:schemeClr>
        </a:solidFill>
        <a:ln>
          <a:noFill/>
        </a:ln>
      </dgm:spPr>
      <dgm:t>
        <a:bodyPr/>
        <a:lstStyle/>
        <a:p>
          <a:r>
            <a:rPr lang="en-US" dirty="0">
              <a:latin typeface="Arial" panose="020B0604020202020204" pitchFamily="34" charset="0"/>
              <a:cs typeface="Arial" panose="020B0604020202020204" pitchFamily="34" charset="0"/>
            </a:rPr>
            <a:t>Network device</a:t>
          </a:r>
        </a:p>
      </dgm:t>
    </dgm:pt>
    <dgm:pt modelId="{80854706-FE7B-4783-90C0-978C3E088153}" type="parTrans" cxnId="{E4FA9412-CE29-48DA-ADB2-8DDCEC7AA82D}">
      <dgm:prSet/>
      <dgm:spPr/>
      <dgm:t>
        <a:bodyPr/>
        <a:lstStyle/>
        <a:p>
          <a:endParaRPr lang="en-US"/>
        </a:p>
      </dgm:t>
    </dgm:pt>
    <dgm:pt modelId="{EE0D2BC6-853A-43CA-BAC4-9C0C776296D1}" type="sibTrans" cxnId="{E4FA9412-CE29-48DA-ADB2-8DDCEC7AA82D}">
      <dgm:prSet/>
      <dgm:spPr/>
      <dgm:t>
        <a:bodyPr/>
        <a:lstStyle/>
        <a:p>
          <a:endParaRPr lang="en-US"/>
        </a:p>
      </dgm:t>
    </dgm:pt>
    <dgm:pt modelId="{F654A020-3C3A-4698-9A5C-E4125C4336B1}">
      <dgm:prSet/>
      <dgm:spPr>
        <a:solidFill>
          <a:schemeClr val="bg2">
            <a:lumMod val="95000"/>
          </a:schemeClr>
        </a:solidFill>
        <a:ln>
          <a:noFill/>
        </a:ln>
      </dgm:spPr>
      <dgm:t>
        <a:bodyPr/>
        <a:lstStyle/>
        <a:p>
          <a:r>
            <a:rPr lang="en-US" dirty="0">
              <a:latin typeface="Arial" panose="020B0604020202020204" pitchFamily="34" charset="0"/>
              <a:cs typeface="Arial" panose="020B0604020202020204" pitchFamily="34" charset="0"/>
            </a:rPr>
            <a:t>Security event</a:t>
          </a:r>
        </a:p>
      </dgm:t>
    </dgm:pt>
    <dgm:pt modelId="{10E06BB0-0A98-45BE-8365-18A28E841457}" type="parTrans" cxnId="{B7094DCF-D506-4C19-A108-CDFAAE9F3E23}">
      <dgm:prSet/>
      <dgm:spPr/>
      <dgm:t>
        <a:bodyPr/>
        <a:lstStyle/>
        <a:p>
          <a:endParaRPr lang="en-US"/>
        </a:p>
      </dgm:t>
    </dgm:pt>
    <dgm:pt modelId="{8F0DEAB1-E5DD-46C8-B5EC-91868DFF885E}" type="sibTrans" cxnId="{B7094DCF-D506-4C19-A108-CDFAAE9F3E23}">
      <dgm:prSet/>
      <dgm:spPr/>
      <dgm:t>
        <a:bodyPr/>
        <a:lstStyle/>
        <a:p>
          <a:endParaRPr lang="en-US"/>
        </a:p>
      </dgm:t>
    </dgm:pt>
    <dgm:pt modelId="{2EFF2B65-1B56-4F0A-A2C6-5EC569D4833F}" type="pres">
      <dgm:prSet presAssocID="{C3FF83AE-6D2B-4E46-A20A-405CF3797F7D}" presName="linear" presStyleCnt="0">
        <dgm:presLayoutVars>
          <dgm:dir/>
          <dgm:animLvl val="lvl"/>
          <dgm:resizeHandles val="exact"/>
        </dgm:presLayoutVars>
      </dgm:prSet>
      <dgm:spPr/>
      <dgm:t>
        <a:bodyPr/>
        <a:lstStyle/>
        <a:p>
          <a:endParaRPr lang="en-US"/>
        </a:p>
      </dgm:t>
    </dgm:pt>
    <dgm:pt modelId="{A82668FA-2C87-41E5-98B7-7CBDF49C2AE8}" type="pres">
      <dgm:prSet presAssocID="{095D52F6-E194-4A92-92F9-97A26C9667FA}" presName="parentLin" presStyleCnt="0"/>
      <dgm:spPr/>
    </dgm:pt>
    <dgm:pt modelId="{7EE221C3-69D9-4999-AC42-2430DCC7B85E}" type="pres">
      <dgm:prSet presAssocID="{095D52F6-E194-4A92-92F9-97A26C9667FA}" presName="parentLeftMargin" presStyleLbl="node1" presStyleIdx="0" presStyleCnt="5"/>
      <dgm:spPr/>
      <dgm:t>
        <a:bodyPr/>
        <a:lstStyle/>
        <a:p>
          <a:endParaRPr lang="en-US"/>
        </a:p>
      </dgm:t>
    </dgm:pt>
    <dgm:pt modelId="{D80C1F15-CF26-4B12-BC19-22B9BECFD5BB}" type="pres">
      <dgm:prSet presAssocID="{095D52F6-E194-4A92-92F9-97A26C9667FA}" presName="parentText" presStyleLbl="node1" presStyleIdx="0" presStyleCnt="5">
        <dgm:presLayoutVars>
          <dgm:chMax val="0"/>
          <dgm:bulletEnabled val="1"/>
        </dgm:presLayoutVars>
      </dgm:prSet>
      <dgm:spPr/>
      <dgm:t>
        <a:bodyPr/>
        <a:lstStyle/>
        <a:p>
          <a:endParaRPr lang="en-US"/>
        </a:p>
      </dgm:t>
    </dgm:pt>
    <dgm:pt modelId="{81FD4C2A-C8EB-457D-82CE-4EB23939933A}" type="pres">
      <dgm:prSet presAssocID="{095D52F6-E194-4A92-92F9-97A26C9667FA}" presName="negativeSpace" presStyleCnt="0"/>
      <dgm:spPr/>
    </dgm:pt>
    <dgm:pt modelId="{D23F89BA-5103-42E4-AE25-2DD0D574EAC5}" type="pres">
      <dgm:prSet presAssocID="{095D52F6-E194-4A92-92F9-97A26C9667FA}" presName="childText" presStyleLbl="conFgAcc1" presStyleIdx="0" presStyleCnt="5">
        <dgm:presLayoutVars>
          <dgm:bulletEnabled val="1"/>
        </dgm:presLayoutVars>
      </dgm:prSet>
      <dgm:spPr>
        <a:ln>
          <a:noFill/>
        </a:ln>
      </dgm:spPr>
    </dgm:pt>
    <dgm:pt modelId="{3C4B986D-EC9D-4F8B-A5F9-ECFCD807362E}" type="pres">
      <dgm:prSet presAssocID="{32FCF1DA-7810-42A8-860C-54A95F46646E}" presName="spaceBetweenRectangles" presStyleCnt="0"/>
      <dgm:spPr/>
    </dgm:pt>
    <dgm:pt modelId="{1ED0A6DC-A410-4690-8CEE-3A51753B9EA7}" type="pres">
      <dgm:prSet presAssocID="{7616A7FD-325C-4F7B-BE5A-2EC319BB3581}" presName="parentLin" presStyleCnt="0"/>
      <dgm:spPr/>
    </dgm:pt>
    <dgm:pt modelId="{3DD7591F-213A-44A0-8D34-4397FD68BD4C}" type="pres">
      <dgm:prSet presAssocID="{7616A7FD-325C-4F7B-BE5A-2EC319BB3581}" presName="parentLeftMargin" presStyleLbl="node1" presStyleIdx="0" presStyleCnt="5"/>
      <dgm:spPr/>
      <dgm:t>
        <a:bodyPr/>
        <a:lstStyle/>
        <a:p>
          <a:endParaRPr lang="en-US"/>
        </a:p>
      </dgm:t>
    </dgm:pt>
    <dgm:pt modelId="{EC0CA8D5-CAF3-4260-A9A7-A8BDB063ABD5}" type="pres">
      <dgm:prSet presAssocID="{7616A7FD-325C-4F7B-BE5A-2EC319BB3581}" presName="parentText" presStyleLbl="node1" presStyleIdx="1" presStyleCnt="5">
        <dgm:presLayoutVars>
          <dgm:chMax val="0"/>
          <dgm:bulletEnabled val="1"/>
        </dgm:presLayoutVars>
      </dgm:prSet>
      <dgm:spPr/>
      <dgm:t>
        <a:bodyPr/>
        <a:lstStyle/>
        <a:p>
          <a:endParaRPr lang="en-US"/>
        </a:p>
      </dgm:t>
    </dgm:pt>
    <dgm:pt modelId="{161B512B-CEB1-4CB7-A31F-42C8FE303704}" type="pres">
      <dgm:prSet presAssocID="{7616A7FD-325C-4F7B-BE5A-2EC319BB3581}" presName="negativeSpace" presStyleCnt="0"/>
      <dgm:spPr/>
    </dgm:pt>
    <dgm:pt modelId="{DE6F5F1C-882C-4034-B1AB-024218F51798}" type="pres">
      <dgm:prSet presAssocID="{7616A7FD-325C-4F7B-BE5A-2EC319BB3581}" presName="childText" presStyleLbl="conFgAcc1" presStyleIdx="1" presStyleCnt="5">
        <dgm:presLayoutVars>
          <dgm:bulletEnabled val="1"/>
        </dgm:presLayoutVars>
      </dgm:prSet>
      <dgm:spPr>
        <a:ln>
          <a:noFill/>
        </a:ln>
      </dgm:spPr>
    </dgm:pt>
    <dgm:pt modelId="{01B31EAB-C5F0-4873-BDB3-943E1EDF09FC}" type="pres">
      <dgm:prSet presAssocID="{B46F9FAF-E4E7-45E7-B0E2-8570FFD6451F}" presName="spaceBetweenRectangles" presStyleCnt="0"/>
      <dgm:spPr/>
    </dgm:pt>
    <dgm:pt modelId="{B41B9411-12ED-4F0C-9788-7C2C8A57C2F0}" type="pres">
      <dgm:prSet presAssocID="{A0C0E980-0BCE-4470-B9D9-C54656CDBA66}" presName="parentLin" presStyleCnt="0"/>
      <dgm:spPr/>
    </dgm:pt>
    <dgm:pt modelId="{34AF4839-4781-4020-8A3E-29871D44EC94}" type="pres">
      <dgm:prSet presAssocID="{A0C0E980-0BCE-4470-B9D9-C54656CDBA66}" presName="parentLeftMargin" presStyleLbl="node1" presStyleIdx="1" presStyleCnt="5"/>
      <dgm:spPr/>
      <dgm:t>
        <a:bodyPr/>
        <a:lstStyle/>
        <a:p>
          <a:endParaRPr lang="en-US"/>
        </a:p>
      </dgm:t>
    </dgm:pt>
    <dgm:pt modelId="{C051FE91-99A8-4C08-9690-530A03E53AF4}" type="pres">
      <dgm:prSet presAssocID="{A0C0E980-0BCE-4470-B9D9-C54656CDBA66}" presName="parentText" presStyleLbl="node1" presStyleIdx="2" presStyleCnt="5">
        <dgm:presLayoutVars>
          <dgm:chMax val="0"/>
          <dgm:bulletEnabled val="1"/>
        </dgm:presLayoutVars>
      </dgm:prSet>
      <dgm:spPr/>
      <dgm:t>
        <a:bodyPr/>
        <a:lstStyle/>
        <a:p>
          <a:endParaRPr lang="en-US"/>
        </a:p>
      </dgm:t>
    </dgm:pt>
    <dgm:pt modelId="{3B23FBFB-8154-4CFA-A897-47CE0E2046DE}" type="pres">
      <dgm:prSet presAssocID="{A0C0E980-0BCE-4470-B9D9-C54656CDBA66}" presName="negativeSpace" presStyleCnt="0"/>
      <dgm:spPr/>
    </dgm:pt>
    <dgm:pt modelId="{B1E7C78F-D23D-47A0-B96C-A48EAD6F22EE}" type="pres">
      <dgm:prSet presAssocID="{A0C0E980-0BCE-4470-B9D9-C54656CDBA66}" presName="childText" presStyleLbl="conFgAcc1" presStyleIdx="2" presStyleCnt="5">
        <dgm:presLayoutVars>
          <dgm:bulletEnabled val="1"/>
        </dgm:presLayoutVars>
      </dgm:prSet>
      <dgm:spPr>
        <a:ln>
          <a:noFill/>
        </a:ln>
      </dgm:spPr>
    </dgm:pt>
    <dgm:pt modelId="{4A5F07AA-A36C-4DB6-9C35-DE1913845D29}" type="pres">
      <dgm:prSet presAssocID="{CB329B83-4479-4F18-9A82-C0136B6415A3}" presName="spaceBetweenRectangles" presStyleCnt="0"/>
      <dgm:spPr/>
    </dgm:pt>
    <dgm:pt modelId="{3E9B013A-12EA-42B0-9403-677E60D10DA6}" type="pres">
      <dgm:prSet presAssocID="{421193CC-3313-4431-9100-6A9E2B2FE5BF}" presName="parentLin" presStyleCnt="0"/>
      <dgm:spPr/>
    </dgm:pt>
    <dgm:pt modelId="{184B098E-C7C5-4277-A7F6-4E10A233559C}" type="pres">
      <dgm:prSet presAssocID="{421193CC-3313-4431-9100-6A9E2B2FE5BF}" presName="parentLeftMargin" presStyleLbl="node1" presStyleIdx="2" presStyleCnt="5"/>
      <dgm:spPr/>
      <dgm:t>
        <a:bodyPr/>
        <a:lstStyle/>
        <a:p>
          <a:endParaRPr lang="en-US"/>
        </a:p>
      </dgm:t>
    </dgm:pt>
    <dgm:pt modelId="{2CA57726-4933-459D-A97F-5FFE8F244BF5}" type="pres">
      <dgm:prSet presAssocID="{421193CC-3313-4431-9100-6A9E2B2FE5BF}" presName="parentText" presStyleLbl="node1" presStyleIdx="3" presStyleCnt="5">
        <dgm:presLayoutVars>
          <dgm:chMax val="0"/>
          <dgm:bulletEnabled val="1"/>
        </dgm:presLayoutVars>
      </dgm:prSet>
      <dgm:spPr/>
      <dgm:t>
        <a:bodyPr/>
        <a:lstStyle/>
        <a:p>
          <a:endParaRPr lang="en-US"/>
        </a:p>
      </dgm:t>
    </dgm:pt>
    <dgm:pt modelId="{F8DD48AF-4AB0-4974-AC69-BADF33E053C4}" type="pres">
      <dgm:prSet presAssocID="{421193CC-3313-4431-9100-6A9E2B2FE5BF}" presName="negativeSpace" presStyleCnt="0"/>
      <dgm:spPr/>
    </dgm:pt>
    <dgm:pt modelId="{02E5CB4A-EA3E-43A9-BE10-77B0516BE94C}" type="pres">
      <dgm:prSet presAssocID="{421193CC-3313-4431-9100-6A9E2B2FE5BF}" presName="childText" presStyleLbl="conFgAcc1" presStyleIdx="3" presStyleCnt="5">
        <dgm:presLayoutVars>
          <dgm:bulletEnabled val="1"/>
        </dgm:presLayoutVars>
      </dgm:prSet>
      <dgm:spPr>
        <a:ln>
          <a:noFill/>
        </a:ln>
      </dgm:spPr>
    </dgm:pt>
    <dgm:pt modelId="{502666E8-67B2-4787-95D2-F4675A82D6E0}" type="pres">
      <dgm:prSet presAssocID="{EE0D2BC6-853A-43CA-BAC4-9C0C776296D1}" presName="spaceBetweenRectangles" presStyleCnt="0"/>
      <dgm:spPr/>
    </dgm:pt>
    <dgm:pt modelId="{A8A87362-43E3-4E58-A9A6-24AD992F08E7}" type="pres">
      <dgm:prSet presAssocID="{F654A020-3C3A-4698-9A5C-E4125C4336B1}" presName="parentLin" presStyleCnt="0"/>
      <dgm:spPr/>
    </dgm:pt>
    <dgm:pt modelId="{D443EDD2-7726-4687-9E2F-EBF02915A26B}" type="pres">
      <dgm:prSet presAssocID="{F654A020-3C3A-4698-9A5C-E4125C4336B1}" presName="parentLeftMargin" presStyleLbl="node1" presStyleIdx="3" presStyleCnt="5"/>
      <dgm:spPr/>
      <dgm:t>
        <a:bodyPr/>
        <a:lstStyle/>
        <a:p>
          <a:endParaRPr lang="en-US"/>
        </a:p>
      </dgm:t>
    </dgm:pt>
    <dgm:pt modelId="{CE4AC242-6B6F-4426-B727-1299AF076254}" type="pres">
      <dgm:prSet presAssocID="{F654A020-3C3A-4698-9A5C-E4125C4336B1}" presName="parentText" presStyleLbl="node1" presStyleIdx="4" presStyleCnt="5">
        <dgm:presLayoutVars>
          <dgm:chMax val="0"/>
          <dgm:bulletEnabled val="1"/>
        </dgm:presLayoutVars>
      </dgm:prSet>
      <dgm:spPr/>
      <dgm:t>
        <a:bodyPr/>
        <a:lstStyle/>
        <a:p>
          <a:endParaRPr lang="en-US"/>
        </a:p>
      </dgm:t>
    </dgm:pt>
    <dgm:pt modelId="{4296D611-D968-47DB-828A-C29A6862F35C}" type="pres">
      <dgm:prSet presAssocID="{F654A020-3C3A-4698-9A5C-E4125C4336B1}" presName="negativeSpace" presStyleCnt="0"/>
      <dgm:spPr/>
    </dgm:pt>
    <dgm:pt modelId="{A1F5363F-7EEC-4ECE-8CBD-286D8B0B1BCB}" type="pres">
      <dgm:prSet presAssocID="{F654A020-3C3A-4698-9A5C-E4125C4336B1}" presName="childText" presStyleLbl="conFgAcc1" presStyleIdx="4" presStyleCnt="5">
        <dgm:presLayoutVars>
          <dgm:bulletEnabled val="1"/>
        </dgm:presLayoutVars>
      </dgm:prSet>
      <dgm:spPr>
        <a:ln>
          <a:noFill/>
        </a:ln>
      </dgm:spPr>
    </dgm:pt>
  </dgm:ptLst>
  <dgm:cxnLst>
    <dgm:cxn modelId="{FFDA9A56-5BBB-43F4-9971-85CD399ACDB3}" type="presOf" srcId="{421193CC-3313-4431-9100-6A9E2B2FE5BF}" destId="{2CA57726-4933-459D-A97F-5FFE8F244BF5}" srcOrd="1" destOrd="0" presId="urn:microsoft.com/office/officeart/2005/8/layout/list1"/>
    <dgm:cxn modelId="{AF55B4C4-D129-4579-BE20-F245AD5A5225}" type="presOf" srcId="{F654A020-3C3A-4698-9A5C-E4125C4336B1}" destId="{CE4AC242-6B6F-4426-B727-1299AF076254}" srcOrd="1" destOrd="0" presId="urn:microsoft.com/office/officeart/2005/8/layout/list1"/>
    <dgm:cxn modelId="{B7094DCF-D506-4C19-A108-CDFAAE9F3E23}" srcId="{C3FF83AE-6D2B-4E46-A20A-405CF3797F7D}" destId="{F654A020-3C3A-4698-9A5C-E4125C4336B1}" srcOrd="4" destOrd="0" parTransId="{10E06BB0-0A98-45BE-8365-18A28E841457}" sibTransId="{8F0DEAB1-E5DD-46C8-B5EC-91868DFF885E}"/>
    <dgm:cxn modelId="{B0FFC3C6-866F-4DC1-908B-9BAA974326B3}" type="presOf" srcId="{A0C0E980-0BCE-4470-B9D9-C54656CDBA66}" destId="{C051FE91-99A8-4C08-9690-530A03E53AF4}" srcOrd="1" destOrd="0" presId="urn:microsoft.com/office/officeart/2005/8/layout/list1"/>
    <dgm:cxn modelId="{57171535-F197-4474-8741-4D68FF0A18F5}" type="presOf" srcId="{095D52F6-E194-4A92-92F9-97A26C9667FA}" destId="{7EE221C3-69D9-4999-AC42-2430DCC7B85E}" srcOrd="0" destOrd="0" presId="urn:microsoft.com/office/officeart/2005/8/layout/list1"/>
    <dgm:cxn modelId="{EBE43E1B-8664-47A8-9707-90D49240C030}" type="presOf" srcId="{421193CC-3313-4431-9100-6A9E2B2FE5BF}" destId="{184B098E-C7C5-4277-A7F6-4E10A233559C}" srcOrd="0" destOrd="0" presId="urn:microsoft.com/office/officeart/2005/8/layout/list1"/>
    <dgm:cxn modelId="{85F9292D-F13B-4B8B-B861-8E8DCCB875A8}" type="presOf" srcId="{7616A7FD-325C-4F7B-BE5A-2EC319BB3581}" destId="{3DD7591F-213A-44A0-8D34-4397FD68BD4C}" srcOrd="0" destOrd="0" presId="urn:microsoft.com/office/officeart/2005/8/layout/list1"/>
    <dgm:cxn modelId="{041C53D0-8693-4EDC-A227-347300D6C2C6}" type="presOf" srcId="{7616A7FD-325C-4F7B-BE5A-2EC319BB3581}" destId="{EC0CA8D5-CAF3-4260-A9A7-A8BDB063ABD5}" srcOrd="1" destOrd="0" presId="urn:microsoft.com/office/officeart/2005/8/layout/list1"/>
    <dgm:cxn modelId="{35A8992E-CDC2-44BF-9AFA-86FA1789738A}" type="presOf" srcId="{F654A020-3C3A-4698-9A5C-E4125C4336B1}" destId="{D443EDD2-7726-4687-9E2F-EBF02915A26B}" srcOrd="0" destOrd="0" presId="urn:microsoft.com/office/officeart/2005/8/layout/list1"/>
    <dgm:cxn modelId="{E4FA9412-CE29-48DA-ADB2-8DDCEC7AA82D}" srcId="{C3FF83AE-6D2B-4E46-A20A-405CF3797F7D}" destId="{421193CC-3313-4431-9100-6A9E2B2FE5BF}" srcOrd="3" destOrd="0" parTransId="{80854706-FE7B-4783-90C0-978C3E088153}" sibTransId="{EE0D2BC6-853A-43CA-BAC4-9C0C776296D1}"/>
    <dgm:cxn modelId="{50C83D05-4EE6-4557-9A32-59EF322929CD}" type="presOf" srcId="{095D52F6-E194-4A92-92F9-97A26C9667FA}" destId="{D80C1F15-CF26-4B12-BC19-22B9BECFD5BB}" srcOrd="1" destOrd="0" presId="urn:microsoft.com/office/officeart/2005/8/layout/list1"/>
    <dgm:cxn modelId="{1CD33045-EF58-4EFA-B304-1758F6573A87}" srcId="{C3FF83AE-6D2B-4E46-A20A-405CF3797F7D}" destId="{7616A7FD-325C-4F7B-BE5A-2EC319BB3581}" srcOrd="1" destOrd="0" parTransId="{6D095B56-7758-43A7-9B28-BA0F144209C1}" sibTransId="{B46F9FAF-E4E7-45E7-B0E2-8570FFD6451F}"/>
    <dgm:cxn modelId="{853F858E-57CE-4ED7-AFD6-428CCFD54A94}" srcId="{C3FF83AE-6D2B-4E46-A20A-405CF3797F7D}" destId="{095D52F6-E194-4A92-92F9-97A26C9667FA}" srcOrd="0" destOrd="0" parTransId="{A3464BF3-3CAB-43A7-98EE-561DB868DD3E}" sibTransId="{32FCF1DA-7810-42A8-860C-54A95F46646E}"/>
    <dgm:cxn modelId="{261ED146-D792-4D62-A685-18660C99DA7F}" type="presOf" srcId="{A0C0E980-0BCE-4470-B9D9-C54656CDBA66}" destId="{34AF4839-4781-4020-8A3E-29871D44EC94}" srcOrd="0" destOrd="0" presId="urn:microsoft.com/office/officeart/2005/8/layout/list1"/>
    <dgm:cxn modelId="{EB19E629-EFA7-4B75-ADB2-B2158A8A0DC2}" srcId="{C3FF83AE-6D2B-4E46-A20A-405CF3797F7D}" destId="{A0C0E980-0BCE-4470-B9D9-C54656CDBA66}" srcOrd="2" destOrd="0" parTransId="{62D50372-635D-40EC-B11B-9C43EEE60535}" sibTransId="{CB329B83-4479-4F18-9A82-C0136B6415A3}"/>
    <dgm:cxn modelId="{989F55B8-B13B-4530-A6CB-9A8466FB2B89}" type="presOf" srcId="{C3FF83AE-6D2B-4E46-A20A-405CF3797F7D}" destId="{2EFF2B65-1B56-4F0A-A2C6-5EC569D4833F}" srcOrd="0" destOrd="0" presId="urn:microsoft.com/office/officeart/2005/8/layout/list1"/>
    <dgm:cxn modelId="{F0DA1094-38F4-4254-8F10-05F1D28C0DF8}" type="presParOf" srcId="{2EFF2B65-1B56-4F0A-A2C6-5EC569D4833F}" destId="{A82668FA-2C87-41E5-98B7-7CBDF49C2AE8}" srcOrd="0" destOrd="0" presId="urn:microsoft.com/office/officeart/2005/8/layout/list1"/>
    <dgm:cxn modelId="{CC1D1267-D860-4D17-91BF-BEB225263321}" type="presParOf" srcId="{A82668FA-2C87-41E5-98B7-7CBDF49C2AE8}" destId="{7EE221C3-69D9-4999-AC42-2430DCC7B85E}" srcOrd="0" destOrd="0" presId="urn:microsoft.com/office/officeart/2005/8/layout/list1"/>
    <dgm:cxn modelId="{E40D75F3-C87E-4287-ACA2-5EA595ED2CA1}" type="presParOf" srcId="{A82668FA-2C87-41E5-98B7-7CBDF49C2AE8}" destId="{D80C1F15-CF26-4B12-BC19-22B9BECFD5BB}" srcOrd="1" destOrd="0" presId="urn:microsoft.com/office/officeart/2005/8/layout/list1"/>
    <dgm:cxn modelId="{CD933104-3E46-4017-BC35-076D13222D51}" type="presParOf" srcId="{2EFF2B65-1B56-4F0A-A2C6-5EC569D4833F}" destId="{81FD4C2A-C8EB-457D-82CE-4EB23939933A}" srcOrd="1" destOrd="0" presId="urn:microsoft.com/office/officeart/2005/8/layout/list1"/>
    <dgm:cxn modelId="{4EC98670-55CA-4BC3-8303-F285694CD483}" type="presParOf" srcId="{2EFF2B65-1B56-4F0A-A2C6-5EC569D4833F}" destId="{D23F89BA-5103-42E4-AE25-2DD0D574EAC5}" srcOrd="2" destOrd="0" presId="urn:microsoft.com/office/officeart/2005/8/layout/list1"/>
    <dgm:cxn modelId="{24F32232-A94D-4DF4-82DA-74B538197488}" type="presParOf" srcId="{2EFF2B65-1B56-4F0A-A2C6-5EC569D4833F}" destId="{3C4B986D-EC9D-4F8B-A5F9-ECFCD807362E}" srcOrd="3" destOrd="0" presId="urn:microsoft.com/office/officeart/2005/8/layout/list1"/>
    <dgm:cxn modelId="{5C4FE565-DD27-4484-9A96-111A3F3E0D58}" type="presParOf" srcId="{2EFF2B65-1B56-4F0A-A2C6-5EC569D4833F}" destId="{1ED0A6DC-A410-4690-8CEE-3A51753B9EA7}" srcOrd="4" destOrd="0" presId="urn:microsoft.com/office/officeart/2005/8/layout/list1"/>
    <dgm:cxn modelId="{7A2A9C99-BE24-4FC9-A0E8-486F38C4A8ED}" type="presParOf" srcId="{1ED0A6DC-A410-4690-8CEE-3A51753B9EA7}" destId="{3DD7591F-213A-44A0-8D34-4397FD68BD4C}" srcOrd="0" destOrd="0" presId="urn:microsoft.com/office/officeart/2005/8/layout/list1"/>
    <dgm:cxn modelId="{0B94AC5D-1EA8-43A1-9B3B-78FB8BCBA5DF}" type="presParOf" srcId="{1ED0A6DC-A410-4690-8CEE-3A51753B9EA7}" destId="{EC0CA8D5-CAF3-4260-A9A7-A8BDB063ABD5}" srcOrd="1" destOrd="0" presId="urn:microsoft.com/office/officeart/2005/8/layout/list1"/>
    <dgm:cxn modelId="{3BB8F37E-CCCB-4F7D-9807-7AF983687163}" type="presParOf" srcId="{2EFF2B65-1B56-4F0A-A2C6-5EC569D4833F}" destId="{161B512B-CEB1-4CB7-A31F-42C8FE303704}" srcOrd="5" destOrd="0" presId="urn:microsoft.com/office/officeart/2005/8/layout/list1"/>
    <dgm:cxn modelId="{1605EF8F-12A8-4B3A-B825-2F73EF73A5D5}" type="presParOf" srcId="{2EFF2B65-1B56-4F0A-A2C6-5EC569D4833F}" destId="{DE6F5F1C-882C-4034-B1AB-024218F51798}" srcOrd="6" destOrd="0" presId="urn:microsoft.com/office/officeart/2005/8/layout/list1"/>
    <dgm:cxn modelId="{FC01F947-1BBA-47A1-9826-F2A7472EDCA3}" type="presParOf" srcId="{2EFF2B65-1B56-4F0A-A2C6-5EC569D4833F}" destId="{01B31EAB-C5F0-4873-BDB3-943E1EDF09FC}" srcOrd="7" destOrd="0" presId="urn:microsoft.com/office/officeart/2005/8/layout/list1"/>
    <dgm:cxn modelId="{6B246C20-3293-4FC4-AEF5-D106E9D6530C}" type="presParOf" srcId="{2EFF2B65-1B56-4F0A-A2C6-5EC569D4833F}" destId="{B41B9411-12ED-4F0C-9788-7C2C8A57C2F0}" srcOrd="8" destOrd="0" presId="urn:microsoft.com/office/officeart/2005/8/layout/list1"/>
    <dgm:cxn modelId="{D2EEA58D-022E-4E99-AB72-99B06651227E}" type="presParOf" srcId="{B41B9411-12ED-4F0C-9788-7C2C8A57C2F0}" destId="{34AF4839-4781-4020-8A3E-29871D44EC94}" srcOrd="0" destOrd="0" presId="urn:microsoft.com/office/officeart/2005/8/layout/list1"/>
    <dgm:cxn modelId="{82E335AF-1A84-485E-A07F-E8AF2EDC4E17}" type="presParOf" srcId="{B41B9411-12ED-4F0C-9788-7C2C8A57C2F0}" destId="{C051FE91-99A8-4C08-9690-530A03E53AF4}" srcOrd="1" destOrd="0" presId="urn:microsoft.com/office/officeart/2005/8/layout/list1"/>
    <dgm:cxn modelId="{B9B8FA9E-FCF6-437B-B773-0FF5CD70A651}" type="presParOf" srcId="{2EFF2B65-1B56-4F0A-A2C6-5EC569D4833F}" destId="{3B23FBFB-8154-4CFA-A897-47CE0E2046DE}" srcOrd="9" destOrd="0" presId="urn:microsoft.com/office/officeart/2005/8/layout/list1"/>
    <dgm:cxn modelId="{9E5BA38A-ADEF-48D1-AB4C-98966FD7008F}" type="presParOf" srcId="{2EFF2B65-1B56-4F0A-A2C6-5EC569D4833F}" destId="{B1E7C78F-D23D-47A0-B96C-A48EAD6F22EE}" srcOrd="10" destOrd="0" presId="urn:microsoft.com/office/officeart/2005/8/layout/list1"/>
    <dgm:cxn modelId="{0F7BF928-68C6-41CF-A13C-4C337B0116BA}" type="presParOf" srcId="{2EFF2B65-1B56-4F0A-A2C6-5EC569D4833F}" destId="{4A5F07AA-A36C-4DB6-9C35-DE1913845D29}" srcOrd="11" destOrd="0" presId="urn:microsoft.com/office/officeart/2005/8/layout/list1"/>
    <dgm:cxn modelId="{4268B929-353A-48F8-BDB8-E161DA737D52}" type="presParOf" srcId="{2EFF2B65-1B56-4F0A-A2C6-5EC569D4833F}" destId="{3E9B013A-12EA-42B0-9403-677E60D10DA6}" srcOrd="12" destOrd="0" presId="urn:microsoft.com/office/officeart/2005/8/layout/list1"/>
    <dgm:cxn modelId="{DAB6BC2D-9090-47CB-B073-AB6D056682F9}" type="presParOf" srcId="{3E9B013A-12EA-42B0-9403-677E60D10DA6}" destId="{184B098E-C7C5-4277-A7F6-4E10A233559C}" srcOrd="0" destOrd="0" presId="urn:microsoft.com/office/officeart/2005/8/layout/list1"/>
    <dgm:cxn modelId="{BB5A5C44-C88A-49EF-B79B-83E85CDFE723}" type="presParOf" srcId="{3E9B013A-12EA-42B0-9403-677E60D10DA6}" destId="{2CA57726-4933-459D-A97F-5FFE8F244BF5}" srcOrd="1" destOrd="0" presId="urn:microsoft.com/office/officeart/2005/8/layout/list1"/>
    <dgm:cxn modelId="{1DEB8BBD-8223-4B8D-B62B-CE8F9D57CEBB}" type="presParOf" srcId="{2EFF2B65-1B56-4F0A-A2C6-5EC569D4833F}" destId="{F8DD48AF-4AB0-4974-AC69-BADF33E053C4}" srcOrd="13" destOrd="0" presId="urn:microsoft.com/office/officeart/2005/8/layout/list1"/>
    <dgm:cxn modelId="{F0D6B4EB-CF9E-4DCD-8282-5F805F0354F5}" type="presParOf" srcId="{2EFF2B65-1B56-4F0A-A2C6-5EC569D4833F}" destId="{02E5CB4A-EA3E-43A9-BE10-77B0516BE94C}" srcOrd="14" destOrd="0" presId="urn:microsoft.com/office/officeart/2005/8/layout/list1"/>
    <dgm:cxn modelId="{A95186F5-78B5-45C8-A632-97DBA6DCE646}" type="presParOf" srcId="{2EFF2B65-1B56-4F0A-A2C6-5EC569D4833F}" destId="{502666E8-67B2-4787-95D2-F4675A82D6E0}" srcOrd="15" destOrd="0" presId="urn:microsoft.com/office/officeart/2005/8/layout/list1"/>
    <dgm:cxn modelId="{40B02DF4-A986-440D-B30E-01EB5A35CC40}" type="presParOf" srcId="{2EFF2B65-1B56-4F0A-A2C6-5EC569D4833F}" destId="{A8A87362-43E3-4E58-A9A6-24AD992F08E7}" srcOrd="16" destOrd="0" presId="urn:microsoft.com/office/officeart/2005/8/layout/list1"/>
    <dgm:cxn modelId="{10148122-4D00-41B6-A9DF-D11D49114530}" type="presParOf" srcId="{A8A87362-43E3-4E58-A9A6-24AD992F08E7}" destId="{D443EDD2-7726-4687-9E2F-EBF02915A26B}" srcOrd="0" destOrd="0" presId="urn:microsoft.com/office/officeart/2005/8/layout/list1"/>
    <dgm:cxn modelId="{58AE2D04-320B-453A-8E67-148145886BB0}" type="presParOf" srcId="{A8A87362-43E3-4E58-A9A6-24AD992F08E7}" destId="{CE4AC242-6B6F-4426-B727-1299AF076254}" srcOrd="1" destOrd="0" presId="urn:microsoft.com/office/officeart/2005/8/layout/list1"/>
    <dgm:cxn modelId="{0700DFA5-D041-4682-AD51-0EAA7B52107C}" type="presParOf" srcId="{2EFF2B65-1B56-4F0A-A2C6-5EC569D4833F}" destId="{4296D611-D968-47DB-828A-C29A6862F35C}" srcOrd="17" destOrd="0" presId="urn:microsoft.com/office/officeart/2005/8/layout/list1"/>
    <dgm:cxn modelId="{F480DD04-43AC-4474-90F7-B42C6BA24093}" type="presParOf" srcId="{2EFF2B65-1B56-4F0A-A2C6-5EC569D4833F}" destId="{A1F5363F-7EEC-4ECE-8CBD-286D8B0B1BC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9CDD8-DD32-48E8-9549-EFBD08EBF997}">
      <dsp:nvSpPr>
        <dsp:cNvPr id="0" name=""/>
        <dsp:cNvSpPr/>
      </dsp:nvSpPr>
      <dsp:spPr>
        <a:xfrm>
          <a:off x="3291840" y="401"/>
          <a:ext cx="3703320" cy="643595"/>
        </a:xfrm>
        <a:prstGeom prst="roundRect">
          <a:avLst/>
        </a:prstGeom>
        <a:solidFill>
          <a:schemeClr val="bg2">
            <a:lumMod val="9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914400" lvl="0" indent="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7. Application</a:t>
          </a:r>
        </a:p>
      </dsp:txBody>
      <dsp:txXfrm>
        <a:off x="3323258" y="31819"/>
        <a:ext cx="3640484" cy="580759"/>
      </dsp:txXfrm>
    </dsp:sp>
    <dsp:sp modelId="{EB8CCB2A-3D7F-4FEA-9E3A-3ECFE812D25C}">
      <dsp:nvSpPr>
        <dsp:cNvPr id="0" name=""/>
        <dsp:cNvSpPr/>
      </dsp:nvSpPr>
      <dsp:spPr>
        <a:xfrm>
          <a:off x="3291840" y="676176"/>
          <a:ext cx="3703320" cy="643595"/>
        </a:xfrm>
        <a:prstGeom prst="roundRect">
          <a:avLst/>
        </a:prstGeom>
        <a:solidFill>
          <a:schemeClr val="bg2">
            <a:lumMod val="9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914400" lvl="0" indent="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6. Presentation</a:t>
          </a:r>
        </a:p>
      </dsp:txBody>
      <dsp:txXfrm>
        <a:off x="3323258" y="707594"/>
        <a:ext cx="3640484" cy="580759"/>
      </dsp:txXfrm>
    </dsp:sp>
    <dsp:sp modelId="{E14FDB29-3A10-45FD-945A-53094A3F8EEB}">
      <dsp:nvSpPr>
        <dsp:cNvPr id="0" name=""/>
        <dsp:cNvSpPr/>
      </dsp:nvSpPr>
      <dsp:spPr>
        <a:xfrm>
          <a:off x="3291840" y="1351951"/>
          <a:ext cx="3703320" cy="643595"/>
        </a:xfrm>
        <a:prstGeom prst="roundRect">
          <a:avLst/>
        </a:prstGeom>
        <a:solidFill>
          <a:schemeClr val="bg2">
            <a:lumMod val="9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914400" lvl="0" indent="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5. Session</a:t>
          </a:r>
        </a:p>
      </dsp:txBody>
      <dsp:txXfrm>
        <a:off x="3323258" y="1383369"/>
        <a:ext cx="3640484" cy="580759"/>
      </dsp:txXfrm>
    </dsp:sp>
    <dsp:sp modelId="{1F4C5C3B-77B7-4385-928C-375DFDE6BD49}">
      <dsp:nvSpPr>
        <dsp:cNvPr id="0" name=""/>
        <dsp:cNvSpPr/>
      </dsp:nvSpPr>
      <dsp:spPr>
        <a:xfrm>
          <a:off x="3291840" y="2027725"/>
          <a:ext cx="3703320" cy="643595"/>
        </a:xfrm>
        <a:prstGeom prst="roundRect">
          <a:avLst/>
        </a:prstGeom>
        <a:solidFill>
          <a:schemeClr val="bg2">
            <a:lumMod val="9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914400" lvl="0" indent="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4. Transport</a:t>
          </a:r>
        </a:p>
      </dsp:txBody>
      <dsp:txXfrm>
        <a:off x="3323258" y="2059143"/>
        <a:ext cx="3640484" cy="580759"/>
      </dsp:txXfrm>
    </dsp:sp>
    <dsp:sp modelId="{8655B09F-AB7D-4071-A2B6-E3FC67E24D98}">
      <dsp:nvSpPr>
        <dsp:cNvPr id="0" name=""/>
        <dsp:cNvSpPr/>
      </dsp:nvSpPr>
      <dsp:spPr>
        <a:xfrm>
          <a:off x="3291840" y="2703500"/>
          <a:ext cx="3703320" cy="643595"/>
        </a:xfrm>
        <a:prstGeom prst="roundRect">
          <a:avLst/>
        </a:prstGeom>
        <a:solidFill>
          <a:schemeClr val="bg2">
            <a:lumMod val="9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914400" lvl="0" indent="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3. Network</a:t>
          </a:r>
        </a:p>
      </dsp:txBody>
      <dsp:txXfrm>
        <a:off x="3323258" y="2734918"/>
        <a:ext cx="3640484" cy="580759"/>
      </dsp:txXfrm>
    </dsp:sp>
    <dsp:sp modelId="{395FABA9-72E8-4641-A1D1-4E1021E9FEC6}">
      <dsp:nvSpPr>
        <dsp:cNvPr id="0" name=""/>
        <dsp:cNvSpPr/>
      </dsp:nvSpPr>
      <dsp:spPr>
        <a:xfrm>
          <a:off x="3291840" y="3379275"/>
          <a:ext cx="3703320" cy="643595"/>
        </a:xfrm>
        <a:prstGeom prst="roundRect">
          <a:avLst/>
        </a:prstGeom>
        <a:solidFill>
          <a:schemeClr val="bg2">
            <a:lumMod val="9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914400" lvl="0" indent="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2. Data Link</a:t>
          </a:r>
        </a:p>
      </dsp:txBody>
      <dsp:txXfrm>
        <a:off x="3323258" y="3410693"/>
        <a:ext cx="3640484" cy="580759"/>
      </dsp:txXfrm>
    </dsp:sp>
    <dsp:sp modelId="{D05C1F17-A6D5-41EA-84E7-BA430F2D8C93}">
      <dsp:nvSpPr>
        <dsp:cNvPr id="0" name=""/>
        <dsp:cNvSpPr/>
      </dsp:nvSpPr>
      <dsp:spPr>
        <a:xfrm>
          <a:off x="3291840" y="4055050"/>
          <a:ext cx="3703320" cy="643595"/>
        </a:xfrm>
        <a:prstGeom prst="roundRect">
          <a:avLst/>
        </a:prstGeom>
        <a:solidFill>
          <a:schemeClr val="bg2">
            <a:lumMod val="95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914400" lvl="0" indent="0" algn="l"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1. Physical</a:t>
          </a:r>
        </a:p>
      </dsp:txBody>
      <dsp:txXfrm>
        <a:off x="3323258" y="4086468"/>
        <a:ext cx="3640484" cy="5807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2BBB1-B644-4657-A92D-BF5483661992}">
      <dsp:nvSpPr>
        <dsp:cNvPr id="0" name=""/>
        <dsp:cNvSpPr/>
      </dsp:nvSpPr>
      <dsp:spPr>
        <a:xfrm>
          <a:off x="0" y="748817"/>
          <a:ext cx="10287000" cy="1216800"/>
        </a:xfrm>
        <a:prstGeom prst="roundRect">
          <a:avLst/>
        </a:prstGeom>
        <a:solidFill>
          <a:schemeClr val="bg2">
            <a:lumMod val="95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Wired Equivalent Privacy (WEP) </a:t>
          </a:r>
        </a:p>
      </dsp:txBody>
      <dsp:txXfrm>
        <a:off x="59399" y="808216"/>
        <a:ext cx="10168202" cy="1098002"/>
      </dsp:txXfrm>
    </dsp:sp>
    <dsp:sp modelId="{AF3B14CF-303B-4D60-97D1-0A852B824AAB}">
      <dsp:nvSpPr>
        <dsp:cNvPr id="0" name=""/>
        <dsp:cNvSpPr/>
      </dsp:nvSpPr>
      <dsp:spPr>
        <a:xfrm>
          <a:off x="0" y="1965617"/>
          <a:ext cx="10287000" cy="198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Uses the stream cipher RC4 to secure the data and aCRC-32 checksum for error checking</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Standard WEP uses a 40-bit key (known as WEP-40) with a 24-bit initialization vector, to effectively form 64-bit encryption</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128-bit WEP uses a 104-bit key with a 24-bit IV</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No longer recommended for use</a:t>
          </a:r>
        </a:p>
      </dsp:txBody>
      <dsp:txXfrm>
        <a:off x="0" y="1965617"/>
        <a:ext cx="10287000" cy="19846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0EBAF-97A3-454C-B56F-657F611DE03B}">
      <dsp:nvSpPr>
        <dsp:cNvPr id="0" name=""/>
        <dsp:cNvSpPr/>
      </dsp:nvSpPr>
      <dsp:spPr>
        <a:xfrm>
          <a:off x="0" y="395623"/>
          <a:ext cx="10287000" cy="1216800"/>
        </a:xfrm>
        <a:prstGeom prst="roundRect">
          <a:avLst/>
        </a:prstGeom>
        <a:solidFill>
          <a:schemeClr val="bg2">
            <a:lumMod val="95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Wi-Fi Protected Access (WPA) </a:t>
          </a:r>
        </a:p>
      </dsp:txBody>
      <dsp:txXfrm>
        <a:off x="59399" y="455022"/>
        <a:ext cx="10168202" cy="1098002"/>
      </dsp:txXfrm>
    </dsp:sp>
    <dsp:sp modelId="{AAC034EB-2DB5-4AA1-8AED-FF94D1AF8455}">
      <dsp:nvSpPr>
        <dsp:cNvPr id="0" name=""/>
        <dsp:cNvSpPr/>
      </dsp:nvSpPr>
      <dsp:spPr>
        <a:xfrm>
          <a:off x="0" y="1612423"/>
          <a:ext cx="10287000"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Uses Temporal Key Integrity Protocol (TKIP), a 128-bit per-packet key, that dynamically generates a new key for each packet</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WPA2 is based on the IEEE 802.11i standard</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WPA3 requires attackers to interact with your Wi-Fi for every password guess they make, making it much harder and time-consuming to crack</a:t>
          </a:r>
        </a:p>
        <a:p>
          <a:pPr marL="457200" lvl="2"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“Wi-Fi Easy Connect” enables you to connect a device by merely scanning a QR code on your phone</a:t>
          </a:r>
        </a:p>
        <a:p>
          <a:pPr marL="457200" lvl="2"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With WPA3, even open networks will encrypt your individual traffic</a:t>
          </a:r>
        </a:p>
      </dsp:txBody>
      <dsp:txXfrm>
        <a:off x="0" y="1612423"/>
        <a:ext cx="10287000" cy="2691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B9F54-1EF4-42F8-AB30-2586DDCDCF10}">
      <dsp:nvSpPr>
        <dsp:cNvPr id="0" name=""/>
        <dsp:cNvSpPr/>
      </dsp:nvSpPr>
      <dsp:spPr>
        <a:xfrm>
          <a:off x="3867" y="87696"/>
          <a:ext cx="2325625" cy="576000"/>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ANT+</a:t>
          </a:r>
        </a:p>
      </dsp:txBody>
      <dsp:txXfrm>
        <a:off x="3867" y="87696"/>
        <a:ext cx="2325625" cy="576000"/>
      </dsp:txXfrm>
    </dsp:sp>
    <dsp:sp modelId="{856CD85C-763C-4561-A0E9-D332400CE800}">
      <dsp:nvSpPr>
        <dsp:cNvPr id="0" name=""/>
        <dsp:cNvSpPr/>
      </dsp:nvSpPr>
      <dsp:spPr>
        <a:xfrm>
          <a:off x="3867" y="663696"/>
          <a:ext cx="2325625" cy="3947653"/>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Often used with sensor data such as that obtained with biosensors or exercise applications</a:t>
          </a:r>
        </a:p>
      </dsp:txBody>
      <dsp:txXfrm>
        <a:off x="3867" y="663696"/>
        <a:ext cx="2325625" cy="3947653"/>
      </dsp:txXfrm>
    </dsp:sp>
    <dsp:sp modelId="{BC9943F2-2D80-4818-9828-B3BF4D7167C1}">
      <dsp:nvSpPr>
        <dsp:cNvPr id="0" name=""/>
        <dsp:cNvSpPr/>
      </dsp:nvSpPr>
      <dsp:spPr>
        <a:xfrm>
          <a:off x="2655080" y="87696"/>
          <a:ext cx="2325625" cy="576000"/>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ZigBee </a:t>
          </a:r>
        </a:p>
      </dsp:txBody>
      <dsp:txXfrm>
        <a:off x="2655080" y="87696"/>
        <a:ext cx="2325625" cy="576000"/>
      </dsp:txXfrm>
    </dsp:sp>
    <dsp:sp modelId="{4B3E43AA-B426-4179-A6AF-95CC046BB322}">
      <dsp:nvSpPr>
        <dsp:cNvPr id="0" name=""/>
        <dsp:cNvSpPr/>
      </dsp:nvSpPr>
      <dsp:spPr>
        <a:xfrm>
          <a:off x="2655080" y="663696"/>
          <a:ext cx="2325625" cy="3947653"/>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Standard developed by a consortium of electronic manufacturers for mainly residential applications of wireless devices as related to appliances and security and such</a:t>
          </a:r>
        </a:p>
      </dsp:txBody>
      <dsp:txXfrm>
        <a:off x="2655080" y="663696"/>
        <a:ext cx="2325625" cy="3947653"/>
      </dsp:txXfrm>
    </dsp:sp>
    <dsp:sp modelId="{2F17F433-F466-465E-A2B0-150DDBC42535}">
      <dsp:nvSpPr>
        <dsp:cNvPr id="0" name=""/>
        <dsp:cNvSpPr/>
      </dsp:nvSpPr>
      <dsp:spPr>
        <a:xfrm>
          <a:off x="5306293" y="87696"/>
          <a:ext cx="2325625" cy="576000"/>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Z-Wave </a:t>
          </a:r>
        </a:p>
      </dsp:txBody>
      <dsp:txXfrm>
        <a:off x="5306293" y="87696"/>
        <a:ext cx="2325625" cy="576000"/>
      </dsp:txXfrm>
    </dsp:sp>
    <dsp:sp modelId="{7A7592EC-ED99-4D8F-B9A5-7CC28E010010}">
      <dsp:nvSpPr>
        <dsp:cNvPr id="0" name=""/>
        <dsp:cNvSpPr/>
      </dsp:nvSpPr>
      <dsp:spPr>
        <a:xfrm>
          <a:off x="5306293" y="663696"/>
          <a:ext cx="2325625" cy="3947653"/>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Wireless communications protocol used primarily for home automation</a:t>
          </a:r>
        </a:p>
      </dsp:txBody>
      <dsp:txXfrm>
        <a:off x="5306293" y="663696"/>
        <a:ext cx="2325625" cy="3947653"/>
      </dsp:txXfrm>
    </dsp:sp>
    <dsp:sp modelId="{46BA4B1A-6422-4033-8F21-3C273BC0B59A}">
      <dsp:nvSpPr>
        <dsp:cNvPr id="0" name=""/>
        <dsp:cNvSpPr/>
      </dsp:nvSpPr>
      <dsp:spPr>
        <a:xfrm>
          <a:off x="7957506" y="87696"/>
          <a:ext cx="2325625" cy="576000"/>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Bluetooth</a:t>
          </a:r>
        </a:p>
      </dsp:txBody>
      <dsp:txXfrm>
        <a:off x="7957506" y="87696"/>
        <a:ext cx="2325625" cy="576000"/>
      </dsp:txXfrm>
    </dsp:sp>
    <dsp:sp modelId="{BBC14429-447A-470E-8EB2-2603D5190659}">
      <dsp:nvSpPr>
        <dsp:cNvPr id="0" name=""/>
        <dsp:cNvSpPr/>
      </dsp:nvSpPr>
      <dsp:spPr>
        <a:xfrm>
          <a:off x="7957506" y="663696"/>
          <a:ext cx="2325625" cy="3947653"/>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Common wireless protocol for short-distance radio using the 2.4 to 2.485 frequency</a:t>
          </a:r>
        </a:p>
      </dsp:txBody>
      <dsp:txXfrm>
        <a:off x="7957506" y="663696"/>
        <a:ext cx="2325625" cy="394765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8E188-75D5-4BC2-9AC7-33DC9AEE478D}">
      <dsp:nvSpPr>
        <dsp:cNvPr id="0" name=""/>
        <dsp:cNvSpPr/>
      </dsp:nvSpPr>
      <dsp:spPr>
        <a:xfrm>
          <a:off x="1165606" y="1186396"/>
          <a:ext cx="2326253" cy="232625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8889CA-8A5F-40A5-94F3-7DBE8C4C62EB}">
      <dsp:nvSpPr>
        <dsp:cNvPr id="0" name=""/>
        <dsp:cNvSpPr/>
      </dsp:nvSpPr>
      <dsp:spPr>
        <a:xfrm>
          <a:off x="1165606" y="1186396"/>
          <a:ext cx="2326253" cy="232625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B60B7E-AB5C-4873-B66E-B3532DE3BC31}">
      <dsp:nvSpPr>
        <dsp:cNvPr id="0" name=""/>
        <dsp:cNvSpPr/>
      </dsp:nvSpPr>
      <dsp:spPr>
        <a:xfrm>
          <a:off x="2480" y="1605122"/>
          <a:ext cx="4652506" cy="14888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rgbClr val="3C4743"/>
              </a:solidFill>
              <a:latin typeface="Arial" panose="020B0604020202020204" pitchFamily="34" charset="0"/>
              <a:cs typeface="Arial" panose="020B0604020202020204" pitchFamily="34" charset="0"/>
            </a:rPr>
            <a:t>Did a perpetrator use a wireless network entry point for a direct network attack or theft of data?</a:t>
          </a:r>
        </a:p>
      </dsp:txBody>
      <dsp:txXfrm>
        <a:off x="2480" y="1605122"/>
        <a:ext cx="4652506" cy="1488802"/>
      </dsp:txXfrm>
    </dsp:sp>
    <dsp:sp modelId="{2BB069D5-0F92-4554-8EAC-7A4E898EC5B3}">
      <dsp:nvSpPr>
        <dsp:cNvPr id="0" name=""/>
        <dsp:cNvSpPr/>
      </dsp:nvSpPr>
      <dsp:spPr>
        <a:xfrm>
          <a:off x="6795139" y="1186396"/>
          <a:ext cx="2326253" cy="232625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0C614E-8771-49A1-B38A-6946094187D5}">
      <dsp:nvSpPr>
        <dsp:cNvPr id="0" name=""/>
        <dsp:cNvSpPr/>
      </dsp:nvSpPr>
      <dsp:spPr>
        <a:xfrm>
          <a:off x="6795139" y="1186396"/>
          <a:ext cx="2326253" cy="232625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77551-76AF-4DAC-84D5-9705931B948D}">
      <dsp:nvSpPr>
        <dsp:cNvPr id="0" name=""/>
        <dsp:cNvSpPr/>
      </dsp:nvSpPr>
      <dsp:spPr>
        <a:xfrm>
          <a:off x="5632013" y="1605122"/>
          <a:ext cx="4652506" cy="148880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solidFill>
                <a:srgbClr val="3C4743"/>
              </a:solidFill>
              <a:latin typeface="Arial" panose="020B0604020202020204" pitchFamily="34" charset="0"/>
              <a:cs typeface="Arial" panose="020B0604020202020204" pitchFamily="34" charset="0"/>
            </a:rPr>
            <a:t>Did an attacker use a third-party wireless network, such as a hotel hotspot, to conceal his or her identity?</a:t>
          </a:r>
        </a:p>
      </dsp:txBody>
      <dsp:txXfrm>
        <a:off x="5632013" y="1605122"/>
        <a:ext cx="4652506" cy="14888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A2266-F321-4D3C-BF6D-29F1DF3067D1}">
      <dsp:nvSpPr>
        <dsp:cNvPr id="0" name=""/>
        <dsp:cNvSpPr/>
      </dsp:nvSpPr>
      <dsp:spPr>
        <a:xfrm>
          <a:off x="-5312816" y="-813636"/>
          <a:ext cx="6326319" cy="6326319"/>
        </a:xfrm>
        <a:prstGeom prst="blockArc">
          <a:avLst>
            <a:gd name="adj1" fmla="val 18900000"/>
            <a:gd name="adj2" fmla="val 2700000"/>
            <a:gd name="adj3" fmla="val 34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36948D-E5EF-429B-9247-859E98465AE3}">
      <dsp:nvSpPr>
        <dsp:cNvPr id="0" name=""/>
        <dsp:cNvSpPr/>
      </dsp:nvSpPr>
      <dsp:spPr>
        <a:xfrm>
          <a:off x="377903" y="247451"/>
          <a:ext cx="9843879" cy="494715"/>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681"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Wireless digital and video cameras</a:t>
          </a:r>
        </a:p>
      </dsp:txBody>
      <dsp:txXfrm>
        <a:off x="377903" y="247451"/>
        <a:ext cx="9843879" cy="494715"/>
      </dsp:txXfrm>
    </dsp:sp>
    <dsp:sp modelId="{3D29ADB1-BF80-46D1-A1EE-8AEFC2F727B3}">
      <dsp:nvSpPr>
        <dsp:cNvPr id="0" name=""/>
        <dsp:cNvSpPr/>
      </dsp:nvSpPr>
      <dsp:spPr>
        <a:xfrm>
          <a:off x="68706" y="185612"/>
          <a:ext cx="618394" cy="6183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3D7F7A-1979-4AFC-84B0-B5CDD2097A9B}">
      <dsp:nvSpPr>
        <dsp:cNvPr id="0" name=""/>
        <dsp:cNvSpPr/>
      </dsp:nvSpPr>
      <dsp:spPr>
        <a:xfrm>
          <a:off x="784841" y="989431"/>
          <a:ext cx="9436942" cy="494715"/>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681"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Wireless printers with storage capacity</a:t>
          </a:r>
        </a:p>
      </dsp:txBody>
      <dsp:txXfrm>
        <a:off x="784841" y="989431"/>
        <a:ext cx="9436942" cy="494715"/>
      </dsp:txXfrm>
    </dsp:sp>
    <dsp:sp modelId="{2D4FCCD8-5CCC-4057-9BF2-7C2B4C7D8F8A}">
      <dsp:nvSpPr>
        <dsp:cNvPr id="0" name=""/>
        <dsp:cNvSpPr/>
      </dsp:nvSpPr>
      <dsp:spPr>
        <a:xfrm>
          <a:off x="475643" y="927591"/>
          <a:ext cx="618394" cy="6183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A1B933-FE6B-4CCD-8ED3-4AFBCAD4E15C}">
      <dsp:nvSpPr>
        <dsp:cNvPr id="0" name=""/>
        <dsp:cNvSpPr/>
      </dsp:nvSpPr>
      <dsp:spPr>
        <a:xfrm>
          <a:off x="970923" y="1731410"/>
          <a:ext cx="9250860" cy="494715"/>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681"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Wireless network-attached storage (NAS) devices</a:t>
          </a:r>
        </a:p>
      </dsp:txBody>
      <dsp:txXfrm>
        <a:off x="970923" y="1731410"/>
        <a:ext cx="9250860" cy="494715"/>
      </dsp:txXfrm>
    </dsp:sp>
    <dsp:sp modelId="{036B6467-889E-45E3-B56F-9F5913FC4178}">
      <dsp:nvSpPr>
        <dsp:cNvPr id="0" name=""/>
        <dsp:cNvSpPr/>
      </dsp:nvSpPr>
      <dsp:spPr>
        <a:xfrm>
          <a:off x="661726" y="1669571"/>
          <a:ext cx="618394" cy="6183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8DF2DF-E207-43CC-AA04-CA89DDC66C43}">
      <dsp:nvSpPr>
        <dsp:cNvPr id="0" name=""/>
        <dsp:cNvSpPr/>
      </dsp:nvSpPr>
      <dsp:spPr>
        <a:xfrm>
          <a:off x="970923" y="2472920"/>
          <a:ext cx="9250860" cy="494715"/>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681"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Tablets and smartphones</a:t>
          </a:r>
        </a:p>
      </dsp:txBody>
      <dsp:txXfrm>
        <a:off x="970923" y="2472920"/>
        <a:ext cx="9250860" cy="494715"/>
      </dsp:txXfrm>
    </dsp:sp>
    <dsp:sp modelId="{FBA6136E-31C7-4EDA-B9A5-EA5C555EF003}">
      <dsp:nvSpPr>
        <dsp:cNvPr id="0" name=""/>
        <dsp:cNvSpPr/>
      </dsp:nvSpPr>
      <dsp:spPr>
        <a:xfrm>
          <a:off x="661726" y="2411081"/>
          <a:ext cx="618394" cy="6183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5A17A2-F052-42D7-A3C2-633A2C48E3A0}">
      <dsp:nvSpPr>
        <dsp:cNvPr id="0" name=""/>
        <dsp:cNvSpPr/>
      </dsp:nvSpPr>
      <dsp:spPr>
        <a:xfrm>
          <a:off x="784841" y="3214899"/>
          <a:ext cx="9436942" cy="494715"/>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681"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Wireless digital video recorders (DVRs)</a:t>
          </a:r>
        </a:p>
      </dsp:txBody>
      <dsp:txXfrm>
        <a:off x="784841" y="3214899"/>
        <a:ext cx="9436942" cy="494715"/>
      </dsp:txXfrm>
    </dsp:sp>
    <dsp:sp modelId="{7F9E825F-A6B8-48D6-8B94-0990BF89C8BE}">
      <dsp:nvSpPr>
        <dsp:cNvPr id="0" name=""/>
        <dsp:cNvSpPr/>
      </dsp:nvSpPr>
      <dsp:spPr>
        <a:xfrm>
          <a:off x="475643" y="3153060"/>
          <a:ext cx="618394" cy="6183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9B9585-E881-4642-B9A1-72E5C5148762}">
      <dsp:nvSpPr>
        <dsp:cNvPr id="0" name=""/>
        <dsp:cNvSpPr/>
      </dsp:nvSpPr>
      <dsp:spPr>
        <a:xfrm>
          <a:off x="377903" y="3956879"/>
          <a:ext cx="9843879" cy="494715"/>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2681"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Wireless game consoles</a:t>
          </a:r>
        </a:p>
      </dsp:txBody>
      <dsp:txXfrm>
        <a:off x="377903" y="3956879"/>
        <a:ext cx="9843879" cy="494715"/>
      </dsp:txXfrm>
    </dsp:sp>
    <dsp:sp modelId="{E22C0E2F-1B8F-40E8-8BE7-177CEB2FE9B0}">
      <dsp:nvSpPr>
        <dsp:cNvPr id="0" name=""/>
        <dsp:cNvSpPr/>
      </dsp:nvSpPr>
      <dsp:spPr>
        <a:xfrm>
          <a:off x="68706" y="3895040"/>
          <a:ext cx="618394" cy="6183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A2266-F321-4D3C-BF6D-29F1DF3067D1}">
      <dsp:nvSpPr>
        <dsp:cNvPr id="0" name=""/>
        <dsp:cNvSpPr/>
      </dsp:nvSpPr>
      <dsp:spPr>
        <a:xfrm>
          <a:off x="-5312446" y="-813636"/>
          <a:ext cx="6326319" cy="6326319"/>
        </a:xfrm>
        <a:prstGeom prst="blockArc">
          <a:avLst>
            <a:gd name="adj1" fmla="val 18900000"/>
            <a:gd name="adj2" fmla="val 2700000"/>
            <a:gd name="adj3" fmla="val 34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36948D-E5EF-429B-9247-859E98465AE3}">
      <dsp:nvSpPr>
        <dsp:cNvPr id="0" name=""/>
        <dsp:cNvSpPr/>
      </dsp:nvSpPr>
      <dsp:spPr>
        <a:xfrm>
          <a:off x="652227" y="469904"/>
          <a:ext cx="9569925" cy="93980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974"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NetStumbler</a:t>
          </a:r>
        </a:p>
      </dsp:txBody>
      <dsp:txXfrm>
        <a:off x="652227" y="469904"/>
        <a:ext cx="9569925" cy="939809"/>
      </dsp:txXfrm>
    </dsp:sp>
    <dsp:sp modelId="{3D29ADB1-BF80-46D1-A1EE-8AEFC2F727B3}">
      <dsp:nvSpPr>
        <dsp:cNvPr id="0" name=""/>
        <dsp:cNvSpPr/>
      </dsp:nvSpPr>
      <dsp:spPr>
        <a:xfrm>
          <a:off x="64846" y="352428"/>
          <a:ext cx="1174761" cy="1174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A69181-35B9-41BA-AABE-711F65A61D8A}">
      <dsp:nvSpPr>
        <dsp:cNvPr id="0" name=""/>
        <dsp:cNvSpPr/>
      </dsp:nvSpPr>
      <dsp:spPr>
        <a:xfrm>
          <a:off x="993848" y="1879618"/>
          <a:ext cx="9228304" cy="93980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974"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MacStumbler</a:t>
          </a:r>
        </a:p>
      </dsp:txBody>
      <dsp:txXfrm>
        <a:off x="993848" y="1879618"/>
        <a:ext cx="9228304" cy="939809"/>
      </dsp:txXfrm>
    </dsp:sp>
    <dsp:sp modelId="{B1B34874-32FC-479E-BFA6-785A44731243}">
      <dsp:nvSpPr>
        <dsp:cNvPr id="0" name=""/>
        <dsp:cNvSpPr/>
      </dsp:nvSpPr>
      <dsp:spPr>
        <a:xfrm>
          <a:off x="406467" y="1762142"/>
          <a:ext cx="1174761" cy="1174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6D047D-46DA-4220-9F5E-D48A24CF4E20}">
      <dsp:nvSpPr>
        <dsp:cNvPr id="0" name=""/>
        <dsp:cNvSpPr/>
      </dsp:nvSpPr>
      <dsp:spPr>
        <a:xfrm>
          <a:off x="652227" y="3289332"/>
          <a:ext cx="9569925" cy="93980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5974" tIns="55880" rIns="55880" bIns="5588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iStumbler</a:t>
          </a:r>
        </a:p>
      </dsp:txBody>
      <dsp:txXfrm>
        <a:off x="652227" y="3289332"/>
        <a:ext cx="9569925" cy="939809"/>
      </dsp:txXfrm>
    </dsp:sp>
    <dsp:sp modelId="{3154F1A7-45EB-44B4-B57F-30FF361EE984}">
      <dsp:nvSpPr>
        <dsp:cNvPr id="0" name=""/>
        <dsp:cNvSpPr/>
      </dsp:nvSpPr>
      <dsp:spPr>
        <a:xfrm>
          <a:off x="64846" y="3171856"/>
          <a:ext cx="1174761" cy="11747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65944-F019-41A8-A8D5-F2FD6DF39018}">
      <dsp:nvSpPr>
        <dsp:cNvPr id="0" name=""/>
        <dsp:cNvSpPr/>
      </dsp:nvSpPr>
      <dsp:spPr>
        <a:xfrm rot="5400000">
          <a:off x="6547740" y="-2731093"/>
          <a:ext cx="894838" cy="6583680"/>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3C4743"/>
              </a:solidFill>
              <a:latin typeface="Arial" panose="020B0604020202020204" pitchFamily="34" charset="0"/>
              <a:cs typeface="Arial" panose="020B0604020202020204" pitchFamily="34" charset="0"/>
            </a:rPr>
            <a:t>Enables computer to be connected to a network</a:t>
          </a:r>
        </a:p>
      </dsp:txBody>
      <dsp:txXfrm rot="-5400000">
        <a:off x="3703319" y="113328"/>
        <a:ext cx="6583680" cy="894838"/>
      </dsp:txXfrm>
    </dsp:sp>
    <dsp:sp modelId="{A89A8B7A-2065-4D5C-B14D-7556D7040F76}">
      <dsp:nvSpPr>
        <dsp:cNvPr id="0" name=""/>
        <dsp:cNvSpPr/>
      </dsp:nvSpPr>
      <dsp:spPr>
        <a:xfrm>
          <a:off x="0" y="1472"/>
          <a:ext cx="3703320" cy="1118547"/>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Network card</a:t>
          </a:r>
        </a:p>
      </dsp:txBody>
      <dsp:txXfrm>
        <a:off x="0" y="1472"/>
        <a:ext cx="3703320" cy="1118547"/>
      </dsp:txXfrm>
    </dsp:sp>
    <dsp:sp modelId="{1599D109-D972-4725-86A2-18E58F385141}">
      <dsp:nvSpPr>
        <dsp:cNvPr id="0" name=""/>
        <dsp:cNvSpPr/>
      </dsp:nvSpPr>
      <dsp:spPr>
        <a:xfrm rot="5400000">
          <a:off x="6547740" y="-1556618"/>
          <a:ext cx="894838" cy="6583680"/>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3C4743"/>
              </a:solidFill>
              <a:latin typeface="Arial" panose="020B0604020202020204" pitchFamily="34" charset="0"/>
              <a:cs typeface="Arial" panose="020B0604020202020204" pitchFamily="34" charset="0"/>
            </a:rPr>
            <a:t>Connects computers on an Ethernet local area network (LAN)</a:t>
          </a:r>
        </a:p>
        <a:p>
          <a:pPr marL="171450" lvl="1" indent="-171450" algn="l" defTabSz="800100">
            <a:lnSpc>
              <a:spcPct val="90000"/>
            </a:lnSpc>
            <a:spcBef>
              <a:spcPct val="0"/>
            </a:spcBef>
            <a:spcAft>
              <a:spcPct val="15000"/>
            </a:spcAft>
            <a:buChar char="••"/>
          </a:pPr>
          <a:r>
            <a:rPr lang="en-US" sz="1800" kern="1200" dirty="0">
              <a:solidFill>
                <a:srgbClr val="3C4743"/>
              </a:solidFill>
              <a:latin typeface="Arial" panose="020B0604020202020204" pitchFamily="34" charset="0"/>
              <a:cs typeface="Arial" panose="020B0604020202020204" pitchFamily="34" charset="0"/>
            </a:rPr>
            <a:t>Sends any packet it receives out every port</a:t>
          </a:r>
        </a:p>
      </dsp:txBody>
      <dsp:txXfrm rot="-5400000">
        <a:off x="3703319" y="1287803"/>
        <a:ext cx="6583680" cy="894838"/>
      </dsp:txXfrm>
    </dsp:sp>
    <dsp:sp modelId="{CADB7D18-06E7-4B6D-9D7C-B293B54AF42A}">
      <dsp:nvSpPr>
        <dsp:cNvPr id="0" name=""/>
        <dsp:cNvSpPr/>
      </dsp:nvSpPr>
      <dsp:spPr>
        <a:xfrm>
          <a:off x="0" y="1175947"/>
          <a:ext cx="3703320" cy="1118547"/>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Hub</a:t>
          </a:r>
        </a:p>
      </dsp:txBody>
      <dsp:txXfrm>
        <a:off x="0" y="1175947"/>
        <a:ext cx="3703320" cy="1118547"/>
      </dsp:txXfrm>
    </dsp:sp>
    <dsp:sp modelId="{6DA5166B-E52A-4681-8E25-D1C034CB7814}">
      <dsp:nvSpPr>
        <dsp:cNvPr id="0" name=""/>
        <dsp:cNvSpPr/>
      </dsp:nvSpPr>
      <dsp:spPr>
        <a:xfrm rot="5400000">
          <a:off x="6547740" y="-382143"/>
          <a:ext cx="894838" cy="6583680"/>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3C4743"/>
              </a:solidFill>
              <a:latin typeface="Arial" panose="020B0604020202020204" pitchFamily="34" charset="0"/>
              <a:cs typeface="Arial" panose="020B0604020202020204" pitchFamily="34" charset="0"/>
            </a:rPr>
            <a:t>Prevents traffic jams by ensuring that data goes straight from its origin to its proper destination</a:t>
          </a:r>
        </a:p>
        <a:p>
          <a:pPr marL="171450" lvl="1" indent="-171450" algn="l" defTabSz="800100">
            <a:lnSpc>
              <a:spcPct val="90000"/>
            </a:lnSpc>
            <a:spcBef>
              <a:spcPct val="0"/>
            </a:spcBef>
            <a:spcAft>
              <a:spcPct val="15000"/>
            </a:spcAft>
            <a:buChar char="••"/>
          </a:pPr>
          <a:r>
            <a:rPr lang="en-US" sz="1800" kern="1200" dirty="0">
              <a:solidFill>
                <a:srgbClr val="3C4743"/>
              </a:solidFill>
              <a:latin typeface="Arial" panose="020B0604020202020204" pitchFamily="34" charset="0"/>
              <a:cs typeface="Arial" panose="020B0604020202020204" pitchFamily="34" charset="0"/>
            </a:rPr>
            <a:t>Depends on MAC address for directing traffic</a:t>
          </a:r>
        </a:p>
      </dsp:txBody>
      <dsp:txXfrm rot="-5400000">
        <a:off x="3703319" y="2462278"/>
        <a:ext cx="6583680" cy="894838"/>
      </dsp:txXfrm>
    </dsp:sp>
    <dsp:sp modelId="{AC18C57E-77EA-4BC5-8DAC-C22E3A9725C9}">
      <dsp:nvSpPr>
        <dsp:cNvPr id="0" name=""/>
        <dsp:cNvSpPr/>
      </dsp:nvSpPr>
      <dsp:spPr>
        <a:xfrm>
          <a:off x="0" y="2350422"/>
          <a:ext cx="3703320" cy="1118547"/>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Switch</a:t>
          </a:r>
        </a:p>
      </dsp:txBody>
      <dsp:txXfrm>
        <a:off x="0" y="2350422"/>
        <a:ext cx="3703320" cy="1118547"/>
      </dsp:txXfrm>
    </dsp:sp>
    <dsp:sp modelId="{6B7BED40-44BC-4DEB-9FD7-C06F060CE8B8}">
      <dsp:nvSpPr>
        <dsp:cNvPr id="0" name=""/>
        <dsp:cNvSpPr/>
      </dsp:nvSpPr>
      <dsp:spPr>
        <a:xfrm rot="5400000">
          <a:off x="6401990" y="822610"/>
          <a:ext cx="1172676" cy="6577250"/>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3C4743"/>
              </a:solidFill>
              <a:latin typeface="Arial" panose="020B0604020202020204" pitchFamily="34" charset="0"/>
              <a:cs typeface="Arial" panose="020B0604020202020204" pitchFamily="34" charset="0"/>
            </a:rPr>
            <a:t>Can connect different logical networks and enable traffic destined for the networks on the other side of the router to pass through</a:t>
          </a:r>
        </a:p>
        <a:p>
          <a:pPr marL="171450" lvl="1" indent="-171450" algn="l" defTabSz="800100">
            <a:lnSpc>
              <a:spcPct val="90000"/>
            </a:lnSpc>
            <a:spcBef>
              <a:spcPct val="0"/>
            </a:spcBef>
            <a:spcAft>
              <a:spcPct val="15000"/>
            </a:spcAft>
            <a:buChar char="••"/>
          </a:pPr>
          <a:r>
            <a:rPr lang="en-US" sz="1800" kern="1200" dirty="0">
              <a:solidFill>
                <a:srgbClr val="3C4743"/>
              </a:solidFill>
              <a:latin typeface="Arial" panose="020B0604020202020204" pitchFamily="34" charset="0"/>
              <a:cs typeface="Arial" panose="020B0604020202020204" pitchFamily="34" charset="0"/>
            </a:rPr>
            <a:t>Depends on IP address for direction</a:t>
          </a:r>
        </a:p>
      </dsp:txBody>
      <dsp:txXfrm rot="-5400000">
        <a:off x="3699703" y="3524897"/>
        <a:ext cx="6577250" cy="1172676"/>
      </dsp:txXfrm>
    </dsp:sp>
    <dsp:sp modelId="{83122A22-7B5D-439B-91F2-14A5E438E746}">
      <dsp:nvSpPr>
        <dsp:cNvPr id="0" name=""/>
        <dsp:cNvSpPr/>
      </dsp:nvSpPr>
      <dsp:spPr>
        <a:xfrm>
          <a:off x="0" y="3551962"/>
          <a:ext cx="3699703" cy="1118547"/>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Router</a:t>
          </a:r>
        </a:p>
      </dsp:txBody>
      <dsp:txXfrm>
        <a:off x="0" y="3551962"/>
        <a:ext cx="3699703" cy="11185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2B615-5E3F-480B-85C6-DF8FC98C25DC}">
      <dsp:nvSpPr>
        <dsp:cNvPr id="0" name=""/>
        <dsp:cNvSpPr/>
      </dsp:nvSpPr>
      <dsp:spPr>
        <a:xfrm>
          <a:off x="3013" y="795423"/>
          <a:ext cx="2390923" cy="1434554"/>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Courier New" panose="02070309020205020404" pitchFamily="49" charset="0"/>
              <a:cs typeface="Courier New" panose="02070309020205020404" pitchFamily="49" charset="0"/>
            </a:rPr>
            <a:t>show version</a:t>
          </a:r>
        </a:p>
      </dsp:txBody>
      <dsp:txXfrm>
        <a:off x="3013" y="795423"/>
        <a:ext cx="2390923" cy="1434554"/>
      </dsp:txXfrm>
    </dsp:sp>
    <dsp:sp modelId="{8C534A41-2BFA-42A3-845A-E71526DDE6DF}">
      <dsp:nvSpPr>
        <dsp:cNvPr id="0" name=""/>
        <dsp:cNvSpPr/>
      </dsp:nvSpPr>
      <dsp:spPr>
        <a:xfrm>
          <a:off x="2633029" y="795423"/>
          <a:ext cx="2390923" cy="1434554"/>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Courier New" panose="02070309020205020404" pitchFamily="49" charset="0"/>
              <a:cs typeface="Courier New" panose="02070309020205020404" pitchFamily="49" charset="0"/>
            </a:rPr>
            <a:t>show running-config</a:t>
          </a:r>
        </a:p>
      </dsp:txBody>
      <dsp:txXfrm>
        <a:off x="2633029" y="795423"/>
        <a:ext cx="2390923" cy="1434554"/>
      </dsp:txXfrm>
    </dsp:sp>
    <dsp:sp modelId="{0F57C6DD-620A-4D8D-9585-C124CD7A9508}">
      <dsp:nvSpPr>
        <dsp:cNvPr id="0" name=""/>
        <dsp:cNvSpPr/>
      </dsp:nvSpPr>
      <dsp:spPr>
        <a:xfrm>
          <a:off x="5263046" y="795423"/>
          <a:ext cx="2390923" cy="1434554"/>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Courier New" panose="02070309020205020404" pitchFamily="49" charset="0"/>
              <a:cs typeface="Courier New" panose="02070309020205020404" pitchFamily="49" charset="0"/>
            </a:rPr>
            <a:t>show stacks</a:t>
          </a:r>
        </a:p>
      </dsp:txBody>
      <dsp:txXfrm>
        <a:off x="5263046" y="795423"/>
        <a:ext cx="2390923" cy="1434554"/>
      </dsp:txXfrm>
    </dsp:sp>
    <dsp:sp modelId="{920D6325-EBA6-4E17-AC10-87D8A361F2DE}">
      <dsp:nvSpPr>
        <dsp:cNvPr id="0" name=""/>
        <dsp:cNvSpPr/>
      </dsp:nvSpPr>
      <dsp:spPr>
        <a:xfrm>
          <a:off x="7893062" y="795423"/>
          <a:ext cx="2390923" cy="1434554"/>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Courier New" panose="02070309020205020404" pitchFamily="49" charset="0"/>
              <a:cs typeface="Courier New" panose="02070309020205020404" pitchFamily="49" charset="0"/>
            </a:rPr>
            <a:t>show interface</a:t>
          </a:r>
        </a:p>
      </dsp:txBody>
      <dsp:txXfrm>
        <a:off x="7893062" y="795423"/>
        <a:ext cx="2390923" cy="1434554"/>
      </dsp:txXfrm>
    </dsp:sp>
    <dsp:sp modelId="{DD34B1FC-0EFD-4884-B207-6ECB73B1F50A}">
      <dsp:nvSpPr>
        <dsp:cNvPr id="0" name=""/>
        <dsp:cNvSpPr/>
      </dsp:nvSpPr>
      <dsp:spPr>
        <a:xfrm>
          <a:off x="3013" y="2469069"/>
          <a:ext cx="2390923" cy="1434554"/>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Courier New" panose="02070309020205020404" pitchFamily="49" charset="0"/>
              <a:cs typeface="Courier New" panose="02070309020205020404" pitchFamily="49" charset="0"/>
            </a:rPr>
            <a:t>show controller</a:t>
          </a:r>
        </a:p>
      </dsp:txBody>
      <dsp:txXfrm>
        <a:off x="3013" y="2469069"/>
        <a:ext cx="2390923" cy="1434554"/>
      </dsp:txXfrm>
    </dsp:sp>
    <dsp:sp modelId="{15661943-0653-4625-8315-C6F4DACAFCCC}">
      <dsp:nvSpPr>
        <dsp:cNvPr id="0" name=""/>
        <dsp:cNvSpPr/>
      </dsp:nvSpPr>
      <dsp:spPr>
        <a:xfrm>
          <a:off x="2633029" y="2469069"/>
          <a:ext cx="2390923" cy="1434554"/>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Courier New" panose="02070309020205020404" pitchFamily="49" charset="0"/>
              <a:cs typeface="Courier New" panose="02070309020205020404" pitchFamily="49" charset="0"/>
            </a:rPr>
            <a:t>show process cpu</a:t>
          </a:r>
        </a:p>
      </dsp:txBody>
      <dsp:txXfrm>
        <a:off x="2633029" y="2469069"/>
        <a:ext cx="2390923" cy="1434554"/>
      </dsp:txXfrm>
    </dsp:sp>
    <dsp:sp modelId="{52E24A28-7DFC-446F-A42E-9162BDF9DD01}">
      <dsp:nvSpPr>
        <dsp:cNvPr id="0" name=""/>
        <dsp:cNvSpPr/>
      </dsp:nvSpPr>
      <dsp:spPr>
        <a:xfrm>
          <a:off x="5263046" y="2469069"/>
          <a:ext cx="2390923" cy="1434554"/>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Courier New" panose="02070309020205020404" pitchFamily="49" charset="0"/>
              <a:cs typeface="Courier New" panose="02070309020205020404" pitchFamily="49" charset="0"/>
            </a:rPr>
            <a:t>show process memory</a:t>
          </a:r>
        </a:p>
      </dsp:txBody>
      <dsp:txXfrm>
        <a:off x="5263046" y="2469069"/>
        <a:ext cx="2390923" cy="1434554"/>
      </dsp:txXfrm>
    </dsp:sp>
    <dsp:sp modelId="{D5B69F5D-9D1E-4C33-A9B2-A8C152628E6B}">
      <dsp:nvSpPr>
        <dsp:cNvPr id="0" name=""/>
        <dsp:cNvSpPr/>
      </dsp:nvSpPr>
      <dsp:spPr>
        <a:xfrm>
          <a:off x="7893062" y="2469069"/>
          <a:ext cx="2390923" cy="1434554"/>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Courier New" panose="02070309020205020404" pitchFamily="49" charset="0"/>
              <a:cs typeface="Courier New" panose="02070309020205020404" pitchFamily="49" charset="0"/>
            </a:rPr>
            <a:t>show buffers</a:t>
          </a:r>
        </a:p>
      </dsp:txBody>
      <dsp:txXfrm>
        <a:off x="7893062" y="2469069"/>
        <a:ext cx="2390923" cy="14345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6859E-AAB3-4C17-AB25-5B50CFFBE1CC}">
      <dsp:nvSpPr>
        <dsp:cNvPr id="0" name=""/>
        <dsp:cNvSpPr/>
      </dsp:nvSpPr>
      <dsp:spPr>
        <a:xfrm>
          <a:off x="5148" y="0"/>
          <a:ext cx="4952627" cy="4699047"/>
        </a:xfrm>
        <a:prstGeom prst="roundRect">
          <a:avLst>
            <a:gd name="adj" fmla="val 10000"/>
          </a:avLst>
        </a:prstGeom>
        <a:solidFill>
          <a:schemeClr val="bg2">
            <a:lumMod val="95000"/>
          </a:schemeClr>
        </a:solidFill>
        <a:ln>
          <a:solidFill>
            <a:schemeClr val="bg2"/>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3C4743"/>
              </a:solidFill>
              <a:latin typeface="Arial" panose="020B0604020202020204" pitchFamily="34" charset="0"/>
              <a:cs typeface="Arial" panose="020B0604020202020204" pitchFamily="34" charset="0"/>
            </a:rPr>
            <a:t>Packet filter</a:t>
          </a:r>
        </a:p>
      </dsp:txBody>
      <dsp:txXfrm>
        <a:off x="5148" y="0"/>
        <a:ext cx="4952627" cy="1409714"/>
      </dsp:txXfrm>
    </dsp:sp>
    <dsp:sp modelId="{35A667BB-A901-4FA3-8BA6-B7DE4CFE7807}">
      <dsp:nvSpPr>
        <dsp:cNvPr id="0" name=""/>
        <dsp:cNvSpPr/>
      </dsp:nvSpPr>
      <dsp:spPr>
        <a:xfrm>
          <a:off x="500411" y="1411090"/>
          <a:ext cx="3962102" cy="1416826"/>
        </a:xfrm>
        <a:prstGeom prst="roundRect">
          <a:avLst>
            <a:gd name="adj" fmla="val 10000"/>
          </a:avLst>
        </a:prstGeom>
        <a:solidFill>
          <a:schemeClr val="accent3">
            <a:lumMod val="40000"/>
            <a:lumOff val="6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Permits/denies incoming packets based on rules</a:t>
          </a:r>
        </a:p>
      </dsp:txBody>
      <dsp:txXfrm>
        <a:off x="541908" y="1452587"/>
        <a:ext cx="3879108" cy="1333832"/>
      </dsp:txXfrm>
    </dsp:sp>
    <dsp:sp modelId="{6F1080E4-CB97-461F-8C6B-DFFAF8F7B2CA}">
      <dsp:nvSpPr>
        <dsp:cNvPr id="0" name=""/>
        <dsp:cNvSpPr/>
      </dsp:nvSpPr>
      <dsp:spPr>
        <a:xfrm>
          <a:off x="500411" y="3045891"/>
          <a:ext cx="3962102" cy="1416826"/>
        </a:xfrm>
        <a:prstGeom prst="roundRect">
          <a:avLst>
            <a:gd name="adj" fmla="val 10000"/>
          </a:avLst>
        </a:prstGeom>
        <a:solidFill>
          <a:schemeClr val="accent3">
            <a:lumMod val="40000"/>
            <a:lumOff val="6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Also known as screened firewall</a:t>
          </a:r>
        </a:p>
      </dsp:txBody>
      <dsp:txXfrm>
        <a:off x="541908" y="3087388"/>
        <a:ext cx="3879108" cy="1333832"/>
      </dsp:txXfrm>
    </dsp:sp>
    <dsp:sp modelId="{0FA9A21A-2539-4663-A1B7-D5E5D5A3027D}">
      <dsp:nvSpPr>
        <dsp:cNvPr id="0" name=""/>
        <dsp:cNvSpPr/>
      </dsp:nvSpPr>
      <dsp:spPr>
        <a:xfrm>
          <a:off x="5329223" y="0"/>
          <a:ext cx="4952627" cy="4699047"/>
        </a:xfrm>
        <a:prstGeom prst="roundRect">
          <a:avLst>
            <a:gd name="adj" fmla="val 10000"/>
          </a:avLst>
        </a:prstGeom>
        <a:solidFill>
          <a:schemeClr val="bg2">
            <a:lumMod val="95000"/>
          </a:schemeClr>
        </a:solidFill>
        <a:ln>
          <a:solidFill>
            <a:schemeClr val="bg2"/>
          </a:solid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rgbClr val="3C4743"/>
              </a:solidFill>
              <a:latin typeface="Arial" panose="020B0604020202020204" pitchFamily="34" charset="0"/>
              <a:cs typeface="Arial" panose="020B0604020202020204" pitchFamily="34" charset="0"/>
            </a:rPr>
            <a:t>Stateful packet inspection</a:t>
          </a:r>
        </a:p>
      </dsp:txBody>
      <dsp:txXfrm>
        <a:off x="5329223" y="0"/>
        <a:ext cx="4952627" cy="1409714"/>
      </dsp:txXfrm>
    </dsp:sp>
    <dsp:sp modelId="{64477624-3573-4D5D-9BDD-38D9CC8C427D}">
      <dsp:nvSpPr>
        <dsp:cNvPr id="0" name=""/>
        <dsp:cNvSpPr/>
      </dsp:nvSpPr>
      <dsp:spPr>
        <a:xfrm>
          <a:off x="5824486" y="1411090"/>
          <a:ext cx="3962102" cy="1416826"/>
        </a:xfrm>
        <a:prstGeom prst="roundRect">
          <a:avLst>
            <a:gd name="adj" fmla="val 10000"/>
          </a:avLst>
        </a:prstGeom>
        <a:solidFill>
          <a:schemeClr val="accent3">
            <a:lumMod val="40000"/>
            <a:lumOff val="6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Examines all packets</a:t>
          </a:r>
        </a:p>
      </dsp:txBody>
      <dsp:txXfrm>
        <a:off x="5865983" y="1452587"/>
        <a:ext cx="3879108" cy="1333832"/>
      </dsp:txXfrm>
    </dsp:sp>
    <dsp:sp modelId="{090FBD07-FCD8-43DB-B458-5E5869872CE8}">
      <dsp:nvSpPr>
        <dsp:cNvPr id="0" name=""/>
        <dsp:cNvSpPr/>
      </dsp:nvSpPr>
      <dsp:spPr>
        <a:xfrm>
          <a:off x="5824486" y="3045891"/>
          <a:ext cx="3962102" cy="1416826"/>
        </a:xfrm>
        <a:prstGeom prst="roundRect">
          <a:avLst>
            <a:gd name="adj" fmla="val 10000"/>
          </a:avLst>
        </a:prstGeom>
        <a:solidFill>
          <a:schemeClr val="accent3">
            <a:lumMod val="40000"/>
            <a:lumOff val="6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Considers previous packets when permitting/denying</a:t>
          </a:r>
        </a:p>
      </dsp:txBody>
      <dsp:txXfrm>
        <a:off x="5865983" y="3087388"/>
        <a:ext cx="3879108" cy="1333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46EE1-67DC-4EE2-AE05-3F4F6549A34F}">
      <dsp:nvSpPr>
        <dsp:cNvPr id="0" name=""/>
        <dsp:cNvSpPr/>
      </dsp:nvSpPr>
      <dsp:spPr>
        <a:xfrm>
          <a:off x="0" y="10243"/>
          <a:ext cx="10287000" cy="898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Network packets</a:t>
          </a:r>
        </a:p>
      </dsp:txBody>
      <dsp:txXfrm>
        <a:off x="43864" y="54107"/>
        <a:ext cx="10199272" cy="810832"/>
      </dsp:txXfrm>
    </dsp:sp>
    <dsp:sp modelId="{5481CB0D-05C3-4D4D-A51C-EF54FA19F766}">
      <dsp:nvSpPr>
        <dsp:cNvPr id="0" name=""/>
        <dsp:cNvSpPr/>
      </dsp:nvSpPr>
      <dsp:spPr>
        <a:xfrm>
          <a:off x="0" y="908803"/>
          <a:ext cx="1028700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Data sent across the network is divided into chunks called packets</a:t>
          </a:r>
        </a:p>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Packets are divided into three sections: header, payload, footer</a:t>
          </a:r>
        </a:p>
      </dsp:txBody>
      <dsp:txXfrm>
        <a:off x="0" y="908803"/>
        <a:ext cx="10287000" cy="794880"/>
      </dsp:txXfrm>
    </dsp:sp>
    <dsp:sp modelId="{81495120-9939-475B-A959-66941838CCF6}">
      <dsp:nvSpPr>
        <dsp:cNvPr id="0" name=""/>
        <dsp:cNvSpPr/>
      </dsp:nvSpPr>
      <dsp:spPr>
        <a:xfrm>
          <a:off x="0" y="1703683"/>
          <a:ext cx="10287000" cy="898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Packet headers</a:t>
          </a:r>
        </a:p>
      </dsp:txBody>
      <dsp:txXfrm>
        <a:off x="43864" y="1747547"/>
        <a:ext cx="10199272" cy="810832"/>
      </dsp:txXfrm>
    </dsp:sp>
    <dsp:sp modelId="{952F8EC8-5649-40CC-A9E5-61A690BC0FCA}">
      <dsp:nvSpPr>
        <dsp:cNvPr id="0" name=""/>
        <dsp:cNvSpPr/>
      </dsp:nvSpPr>
      <dsp:spPr>
        <a:xfrm>
          <a:off x="0" y="2602243"/>
          <a:ext cx="10287000"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Can have several headers put on by different protocols at different layers of the OSI model</a:t>
          </a:r>
        </a:p>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Each header contains different information; combined, they have several pieces of information interesting to forensic investigators</a:t>
          </a:r>
        </a:p>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TCP header synchronization bits also yield interesting forensic data</a:t>
          </a:r>
        </a:p>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Port scanning: seeing incoming packets destined for well-known ports is a telltale sign of a port scan</a:t>
          </a:r>
        </a:p>
      </dsp:txBody>
      <dsp:txXfrm>
        <a:off x="0" y="2602243"/>
        <a:ext cx="10287000" cy="2086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E0B39-4DE6-433C-8C16-6DA6DCD84E41}">
      <dsp:nvSpPr>
        <dsp:cNvPr id="0" name=""/>
        <dsp:cNvSpPr/>
      </dsp:nvSpPr>
      <dsp:spPr>
        <a:xfrm>
          <a:off x="0" y="3315"/>
          <a:ext cx="10287000" cy="4616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Payload</a:t>
          </a:r>
        </a:p>
      </dsp:txBody>
      <dsp:txXfrm>
        <a:off x="22534" y="25849"/>
        <a:ext cx="10241932" cy="416539"/>
      </dsp:txXfrm>
    </dsp:sp>
    <dsp:sp modelId="{791EC491-2455-449D-982C-6BB06D6C3862}">
      <dsp:nvSpPr>
        <dsp:cNvPr id="0" name=""/>
        <dsp:cNvSpPr/>
      </dsp:nvSpPr>
      <dsp:spPr>
        <a:xfrm>
          <a:off x="0" y="464922"/>
          <a:ext cx="10287000" cy="1204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The body or information content of a packet</a:t>
          </a:r>
        </a:p>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Actual content that the packet is delivering to the destination</a:t>
          </a:r>
        </a:p>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If packet is fixed length, payload may be padded with blank information or a specific pattern to make it the right size</a:t>
          </a:r>
        </a:p>
      </dsp:txBody>
      <dsp:txXfrm>
        <a:off x="0" y="464922"/>
        <a:ext cx="10287000" cy="1204617"/>
      </dsp:txXfrm>
    </dsp:sp>
    <dsp:sp modelId="{08FF38C8-EAF1-4CB2-BA1B-CA114A618C6F}">
      <dsp:nvSpPr>
        <dsp:cNvPr id="0" name=""/>
        <dsp:cNvSpPr/>
      </dsp:nvSpPr>
      <dsp:spPr>
        <a:xfrm>
          <a:off x="0" y="1669540"/>
          <a:ext cx="10287000" cy="4616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Trailer</a:t>
          </a:r>
        </a:p>
      </dsp:txBody>
      <dsp:txXfrm>
        <a:off x="22534" y="1692074"/>
        <a:ext cx="10241932" cy="416539"/>
      </dsp:txXfrm>
    </dsp:sp>
    <dsp:sp modelId="{0FE1AA9B-3C7D-4294-9F3B-B8DCF3C0B608}">
      <dsp:nvSpPr>
        <dsp:cNvPr id="0" name=""/>
        <dsp:cNvSpPr/>
      </dsp:nvSpPr>
      <dsp:spPr>
        <a:xfrm>
          <a:off x="0" y="2131147"/>
          <a:ext cx="10287000" cy="89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Contains error-checking data to detect errors that occur during transmission</a:t>
          </a:r>
        </a:p>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May be part of the Ethernet or Point-to-Point Protocol (PPP) frame or other Layer 2 protocol</a:t>
          </a:r>
        </a:p>
      </dsp:txBody>
      <dsp:txXfrm>
        <a:off x="0" y="2131147"/>
        <a:ext cx="10287000" cy="898358"/>
      </dsp:txXfrm>
    </dsp:sp>
    <dsp:sp modelId="{E0536021-26E5-4A5F-9292-D593F9A471FC}">
      <dsp:nvSpPr>
        <dsp:cNvPr id="0" name=""/>
        <dsp:cNvSpPr/>
      </dsp:nvSpPr>
      <dsp:spPr>
        <a:xfrm>
          <a:off x="0" y="3029506"/>
          <a:ext cx="10287000" cy="4616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solidFill>
                <a:srgbClr val="3C4743"/>
              </a:solidFill>
              <a:latin typeface="Arial" panose="020B0604020202020204" pitchFamily="34" charset="0"/>
              <a:cs typeface="Arial" panose="020B0604020202020204" pitchFamily="34" charset="0"/>
            </a:rPr>
            <a:t>Ports</a:t>
          </a:r>
        </a:p>
      </dsp:txBody>
      <dsp:txXfrm>
        <a:off x="22534" y="3052040"/>
        <a:ext cx="10241932" cy="416539"/>
      </dsp:txXfrm>
    </dsp:sp>
    <dsp:sp modelId="{A5F66FFC-6F1F-4B81-8567-0B284AD25C4A}">
      <dsp:nvSpPr>
        <dsp:cNvPr id="0" name=""/>
        <dsp:cNvSpPr/>
      </dsp:nvSpPr>
      <dsp:spPr>
        <a:xfrm>
          <a:off x="0" y="3491114"/>
          <a:ext cx="10287000" cy="1204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A number that identifies a channel in which communication can occur</a:t>
          </a:r>
        </a:p>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65,635 possible ports</a:t>
          </a:r>
        </a:p>
        <a:p>
          <a:pPr marL="228600" lvl="1" indent="-228600" algn="l" defTabSz="889000">
            <a:lnSpc>
              <a:spcPct val="90000"/>
            </a:lnSpc>
            <a:spcBef>
              <a:spcPct val="0"/>
            </a:spcBef>
            <a:spcAft>
              <a:spcPct val="20000"/>
            </a:spcAft>
            <a:buChar char="••"/>
          </a:pPr>
          <a:r>
            <a:rPr lang="en-US" sz="2000" kern="1200" dirty="0">
              <a:solidFill>
                <a:srgbClr val="3C4743"/>
              </a:solidFill>
              <a:latin typeface="Arial" panose="020B0604020202020204" pitchFamily="34" charset="0"/>
              <a:cs typeface="Arial" panose="020B0604020202020204" pitchFamily="34" charset="0"/>
            </a:rPr>
            <a:t>Knowing what port a packet was destined for (or coming from) tells you what protocol it was using</a:t>
          </a:r>
        </a:p>
      </dsp:txBody>
      <dsp:txXfrm>
        <a:off x="0" y="3491114"/>
        <a:ext cx="10287000" cy="1204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288EA-596E-4EC1-9891-6DF51226A806}">
      <dsp:nvSpPr>
        <dsp:cNvPr id="0" name=""/>
        <dsp:cNvSpPr/>
      </dsp:nvSpPr>
      <dsp:spPr>
        <a:xfrm>
          <a:off x="94808" y="9724"/>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Denial of service (DoS)</a:t>
          </a:r>
        </a:p>
      </dsp:txBody>
      <dsp:txXfrm>
        <a:off x="94808" y="9724"/>
        <a:ext cx="2348228" cy="1408937"/>
      </dsp:txXfrm>
    </dsp:sp>
    <dsp:sp modelId="{E2FAFF8A-8380-42C4-938C-C9074FF7257A}">
      <dsp:nvSpPr>
        <dsp:cNvPr id="0" name=""/>
        <dsp:cNvSpPr/>
      </dsp:nvSpPr>
      <dsp:spPr>
        <a:xfrm>
          <a:off x="2677859" y="1271"/>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Ping of Death</a:t>
          </a:r>
        </a:p>
      </dsp:txBody>
      <dsp:txXfrm>
        <a:off x="2677859" y="1271"/>
        <a:ext cx="2348228" cy="1408937"/>
      </dsp:txXfrm>
    </dsp:sp>
    <dsp:sp modelId="{503901EA-E16E-4904-BF8F-C8683E53F563}">
      <dsp:nvSpPr>
        <dsp:cNvPr id="0" name=""/>
        <dsp:cNvSpPr/>
      </dsp:nvSpPr>
      <dsp:spPr>
        <a:xfrm>
          <a:off x="5260911" y="1271"/>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Ping flood</a:t>
          </a:r>
        </a:p>
      </dsp:txBody>
      <dsp:txXfrm>
        <a:off x="5260911" y="1271"/>
        <a:ext cx="2348228" cy="1408937"/>
      </dsp:txXfrm>
    </dsp:sp>
    <dsp:sp modelId="{E9FD2E90-0878-4B35-A837-5D7C75BFBAE3}">
      <dsp:nvSpPr>
        <dsp:cNvPr id="0" name=""/>
        <dsp:cNvSpPr/>
      </dsp:nvSpPr>
      <dsp:spPr>
        <a:xfrm>
          <a:off x="7843963" y="1271"/>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Teardrop</a:t>
          </a:r>
        </a:p>
      </dsp:txBody>
      <dsp:txXfrm>
        <a:off x="7843963" y="1271"/>
        <a:ext cx="2348228" cy="1408937"/>
      </dsp:txXfrm>
    </dsp:sp>
    <dsp:sp modelId="{1A71E39A-4072-4A9A-A5C9-24EC3DA6E7E3}">
      <dsp:nvSpPr>
        <dsp:cNvPr id="0" name=""/>
        <dsp:cNvSpPr/>
      </dsp:nvSpPr>
      <dsp:spPr>
        <a:xfrm>
          <a:off x="94808" y="1645031"/>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SYN flood</a:t>
          </a:r>
        </a:p>
      </dsp:txBody>
      <dsp:txXfrm>
        <a:off x="94808" y="1645031"/>
        <a:ext cx="2348228" cy="1408937"/>
      </dsp:txXfrm>
    </dsp:sp>
    <dsp:sp modelId="{37AD1F81-F5A3-471B-9AE0-C7C5324E26F6}">
      <dsp:nvSpPr>
        <dsp:cNvPr id="0" name=""/>
        <dsp:cNvSpPr/>
      </dsp:nvSpPr>
      <dsp:spPr>
        <a:xfrm>
          <a:off x="2677859" y="1645031"/>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Land attack</a:t>
          </a:r>
        </a:p>
      </dsp:txBody>
      <dsp:txXfrm>
        <a:off x="2677859" y="1645031"/>
        <a:ext cx="2348228" cy="1408937"/>
      </dsp:txXfrm>
    </dsp:sp>
    <dsp:sp modelId="{D7F2414A-1C70-4F16-BB95-78FE8F674938}">
      <dsp:nvSpPr>
        <dsp:cNvPr id="0" name=""/>
        <dsp:cNvSpPr/>
      </dsp:nvSpPr>
      <dsp:spPr>
        <a:xfrm>
          <a:off x="5260911" y="1645031"/>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Smurf</a:t>
          </a:r>
        </a:p>
      </dsp:txBody>
      <dsp:txXfrm>
        <a:off x="5260911" y="1645031"/>
        <a:ext cx="2348228" cy="1408937"/>
      </dsp:txXfrm>
    </dsp:sp>
    <dsp:sp modelId="{78B14ABF-1193-4819-8A3D-A8E9D1E62727}">
      <dsp:nvSpPr>
        <dsp:cNvPr id="0" name=""/>
        <dsp:cNvSpPr/>
      </dsp:nvSpPr>
      <dsp:spPr>
        <a:xfrm>
          <a:off x="7843963" y="1645031"/>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DHCP starvation</a:t>
          </a:r>
        </a:p>
      </dsp:txBody>
      <dsp:txXfrm>
        <a:off x="7843963" y="1645031"/>
        <a:ext cx="2348228" cy="1408937"/>
      </dsp:txXfrm>
    </dsp:sp>
    <dsp:sp modelId="{8426B6EA-67DB-4356-8D1F-27B100DAC643}">
      <dsp:nvSpPr>
        <dsp:cNvPr id="0" name=""/>
        <dsp:cNvSpPr/>
      </dsp:nvSpPr>
      <dsp:spPr>
        <a:xfrm>
          <a:off x="94808" y="3288791"/>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HTTP post attack</a:t>
          </a:r>
        </a:p>
      </dsp:txBody>
      <dsp:txXfrm>
        <a:off x="94808" y="3288791"/>
        <a:ext cx="2348228" cy="1408937"/>
      </dsp:txXfrm>
    </dsp:sp>
    <dsp:sp modelId="{BFEF5494-CDB2-4ED8-B5B5-D7A5C0A17159}">
      <dsp:nvSpPr>
        <dsp:cNvPr id="0" name=""/>
        <dsp:cNvSpPr/>
      </dsp:nvSpPr>
      <dsp:spPr>
        <a:xfrm>
          <a:off x="2677859" y="3288791"/>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PDoS</a:t>
          </a:r>
        </a:p>
      </dsp:txBody>
      <dsp:txXfrm>
        <a:off x="2677859" y="3288791"/>
        <a:ext cx="2348228" cy="1408937"/>
      </dsp:txXfrm>
    </dsp:sp>
    <dsp:sp modelId="{01041330-3282-4113-BB7E-805AEDAEBC76}">
      <dsp:nvSpPr>
        <dsp:cNvPr id="0" name=""/>
        <dsp:cNvSpPr/>
      </dsp:nvSpPr>
      <dsp:spPr>
        <a:xfrm>
          <a:off x="5260911" y="3288791"/>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Login DoS</a:t>
          </a:r>
        </a:p>
      </dsp:txBody>
      <dsp:txXfrm>
        <a:off x="5260911" y="3288791"/>
        <a:ext cx="2348228" cy="1408937"/>
      </dsp:txXfrm>
    </dsp:sp>
    <dsp:sp modelId="{15DEA3C8-7B41-4501-BE24-7FC7DDEEAAB8}">
      <dsp:nvSpPr>
        <dsp:cNvPr id="0" name=""/>
        <dsp:cNvSpPr/>
      </dsp:nvSpPr>
      <dsp:spPr>
        <a:xfrm>
          <a:off x="7843963" y="3288791"/>
          <a:ext cx="2348228" cy="1408937"/>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Arial" panose="020B0604020202020204" pitchFamily="34" charset="0"/>
              <a:cs typeface="Arial" panose="020B0604020202020204" pitchFamily="34" charset="0"/>
            </a:rPr>
            <a:t>Packet mistreating</a:t>
          </a:r>
        </a:p>
      </dsp:txBody>
      <dsp:txXfrm>
        <a:off x="7843963" y="3288791"/>
        <a:ext cx="2348228" cy="1408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9479F-4635-48E2-83D0-570C28C74EFB}">
      <dsp:nvSpPr>
        <dsp:cNvPr id="0" name=""/>
        <dsp:cNvSpPr/>
      </dsp:nvSpPr>
      <dsp:spPr>
        <a:xfrm>
          <a:off x="48" y="17034"/>
          <a:ext cx="4668985" cy="1699200"/>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a:solidFill>
                <a:srgbClr val="3C4743"/>
              </a:solidFill>
              <a:latin typeface="Arial" panose="020B0604020202020204" pitchFamily="34" charset="0"/>
              <a:cs typeface="Arial" panose="020B0604020202020204" pitchFamily="34" charset="0"/>
            </a:rPr>
            <a:t>Ping Flood</a:t>
          </a:r>
        </a:p>
      </dsp:txBody>
      <dsp:txXfrm>
        <a:off x="48" y="17034"/>
        <a:ext cx="4668985" cy="1699200"/>
      </dsp:txXfrm>
    </dsp:sp>
    <dsp:sp modelId="{64741ADB-8853-4FB1-B7CA-7868C795F4D6}">
      <dsp:nvSpPr>
        <dsp:cNvPr id="0" name=""/>
        <dsp:cNvSpPr/>
      </dsp:nvSpPr>
      <dsp:spPr>
        <a:xfrm>
          <a:off x="48" y="1716234"/>
          <a:ext cx="4668985" cy="2996167"/>
        </a:xfrm>
        <a:prstGeom prst="rect">
          <a:avLst/>
        </a:prstGeom>
        <a:solidFill>
          <a:schemeClr val="bg2">
            <a:lumMod val="95000"/>
            <a:alpha val="90000"/>
          </a:schemeClr>
        </a:solid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Sends a tremendous number of ICMP packets to the target, hoping to overwhelm it</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Can be very effective when executed by a large number of coordinated source computers against a single target computer</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Distributed denial of service (DDoS) attack</a:t>
          </a:r>
        </a:p>
      </dsp:txBody>
      <dsp:txXfrm>
        <a:off x="48" y="1716234"/>
        <a:ext cx="4668985" cy="2996167"/>
      </dsp:txXfrm>
    </dsp:sp>
    <dsp:sp modelId="{9AA35C84-0E71-40C7-9652-D5087AB6780C}">
      <dsp:nvSpPr>
        <dsp:cNvPr id="0" name=""/>
        <dsp:cNvSpPr/>
      </dsp:nvSpPr>
      <dsp:spPr>
        <a:xfrm>
          <a:off x="5322691" y="17034"/>
          <a:ext cx="4668985" cy="1699200"/>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a:solidFill>
                <a:srgbClr val="3C4743"/>
              </a:solidFill>
              <a:latin typeface="Arial" panose="020B0604020202020204" pitchFamily="34" charset="0"/>
              <a:cs typeface="Arial" panose="020B0604020202020204" pitchFamily="34" charset="0"/>
            </a:rPr>
            <a:t>Teardrop Attack</a:t>
          </a:r>
        </a:p>
      </dsp:txBody>
      <dsp:txXfrm>
        <a:off x="5322691" y="17034"/>
        <a:ext cx="4668985" cy="1699200"/>
      </dsp:txXfrm>
    </dsp:sp>
    <dsp:sp modelId="{48FB81B8-8CE1-4DB1-AE29-D0C174AE9735}">
      <dsp:nvSpPr>
        <dsp:cNvPr id="0" name=""/>
        <dsp:cNvSpPr/>
      </dsp:nvSpPr>
      <dsp:spPr>
        <a:xfrm>
          <a:off x="5322691" y="1716234"/>
          <a:ext cx="4668985" cy="2996167"/>
        </a:xfrm>
        <a:prstGeom prst="rect">
          <a:avLst/>
        </a:prstGeom>
        <a:solidFill>
          <a:schemeClr val="bg2">
            <a:lumMod val="95000"/>
            <a:alpha val="90000"/>
          </a:schemeClr>
        </a:solid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Attacker sends fragments of packets with bad values in them</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Causes the target system to crash when it tries to reassemble fragments</a:t>
          </a:r>
        </a:p>
      </dsp:txBody>
      <dsp:txXfrm>
        <a:off x="5322691" y="1716234"/>
        <a:ext cx="4668985" cy="29961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9D57B-6CCF-4611-9524-99CED2017F17}">
      <dsp:nvSpPr>
        <dsp:cNvPr id="0" name=""/>
        <dsp:cNvSpPr/>
      </dsp:nvSpPr>
      <dsp:spPr>
        <a:xfrm>
          <a:off x="50" y="17454"/>
          <a:ext cx="4806962" cy="1267200"/>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a:solidFill>
                <a:srgbClr val="3C4743"/>
              </a:solidFill>
              <a:latin typeface="Arial" panose="020B0604020202020204" pitchFamily="34" charset="0"/>
              <a:cs typeface="Arial" panose="020B0604020202020204" pitchFamily="34" charset="0"/>
            </a:rPr>
            <a:t>DHCP Starvation</a:t>
          </a:r>
        </a:p>
      </dsp:txBody>
      <dsp:txXfrm>
        <a:off x="50" y="17454"/>
        <a:ext cx="4806962" cy="1267200"/>
      </dsp:txXfrm>
    </dsp:sp>
    <dsp:sp modelId="{5E80D25B-F830-49EB-A253-4EF05C69B949}">
      <dsp:nvSpPr>
        <dsp:cNvPr id="0" name=""/>
        <dsp:cNvSpPr/>
      </dsp:nvSpPr>
      <dsp:spPr>
        <a:xfrm>
          <a:off x="50" y="1284654"/>
          <a:ext cx="4806962" cy="3396937"/>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A DoS attack</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If enough requests flood onto the network, the attacker can completely exhaust the address space allocated by the DHCP servers for an indefinite period of time</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Tools such as Gobbler will do this for you</a:t>
          </a:r>
        </a:p>
      </dsp:txBody>
      <dsp:txXfrm>
        <a:off x="50" y="1284654"/>
        <a:ext cx="4806962" cy="3396937"/>
      </dsp:txXfrm>
    </dsp:sp>
    <dsp:sp modelId="{B7F51146-6E63-43ED-A748-C3AA11ABB78A}">
      <dsp:nvSpPr>
        <dsp:cNvPr id="0" name=""/>
        <dsp:cNvSpPr/>
      </dsp:nvSpPr>
      <dsp:spPr>
        <a:xfrm>
          <a:off x="5479987" y="17454"/>
          <a:ext cx="4806962" cy="1267200"/>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a:solidFill>
                <a:srgbClr val="3C4743"/>
              </a:solidFill>
              <a:latin typeface="Arial" panose="020B0604020202020204" pitchFamily="34" charset="0"/>
              <a:cs typeface="Arial" panose="020B0604020202020204" pitchFamily="34" charset="0"/>
            </a:rPr>
            <a:t>HTTP Post Attack</a:t>
          </a:r>
        </a:p>
      </dsp:txBody>
      <dsp:txXfrm>
        <a:off x="5479987" y="17454"/>
        <a:ext cx="4806962" cy="1267200"/>
      </dsp:txXfrm>
    </dsp:sp>
    <dsp:sp modelId="{ACCB544F-C61A-4145-BD25-774830DF8ED1}">
      <dsp:nvSpPr>
        <dsp:cNvPr id="0" name=""/>
        <dsp:cNvSpPr/>
      </dsp:nvSpPr>
      <dsp:spPr>
        <a:xfrm>
          <a:off x="5479987" y="1284654"/>
          <a:ext cx="4806962" cy="3396937"/>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Attacker sends a legitimate HTTP post message</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Part of the post message is the “content-length” indicating the size of the message to follow</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Attacker sends the actual message body at an extremely slow rate</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Server is then hung waiting for that message to complete</a:t>
          </a:r>
        </a:p>
      </dsp:txBody>
      <dsp:txXfrm>
        <a:off x="5479987" y="1284654"/>
        <a:ext cx="4806962" cy="33969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AB3BA-ED12-4555-9910-4FBBE4D263D2}">
      <dsp:nvSpPr>
        <dsp:cNvPr id="0" name=""/>
        <dsp:cNvSpPr/>
      </dsp:nvSpPr>
      <dsp:spPr>
        <a:xfrm>
          <a:off x="3214" y="146188"/>
          <a:ext cx="3134320" cy="547200"/>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a:solidFill>
                <a:srgbClr val="3C4743"/>
              </a:solidFill>
              <a:latin typeface="Arial" panose="020B0604020202020204" pitchFamily="34" charset="0"/>
              <a:cs typeface="Arial" panose="020B0604020202020204" pitchFamily="34" charset="0"/>
            </a:rPr>
            <a:t>PDoS</a:t>
          </a:r>
        </a:p>
      </dsp:txBody>
      <dsp:txXfrm>
        <a:off x="3214" y="146188"/>
        <a:ext cx="3134320" cy="547200"/>
      </dsp:txXfrm>
    </dsp:sp>
    <dsp:sp modelId="{9C862439-0AD3-4F01-997B-1036313B1E2B}">
      <dsp:nvSpPr>
        <dsp:cNvPr id="0" name=""/>
        <dsp:cNvSpPr/>
      </dsp:nvSpPr>
      <dsp:spPr>
        <a:xfrm>
          <a:off x="3214" y="693388"/>
          <a:ext cx="3134320" cy="3859469"/>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3C4743"/>
              </a:solidFill>
              <a:latin typeface="Arial" panose="020B0604020202020204" pitchFamily="34" charset="0"/>
              <a:cs typeface="Arial" panose="020B0604020202020204" pitchFamily="34" charset="0"/>
            </a:rPr>
            <a:t>Permanent denial of service attack that damages a system so badly the victim machine needs an operating reinstall or even new hardware</a:t>
          </a:r>
        </a:p>
        <a:p>
          <a:pPr marL="171450" lvl="1" indent="-171450" algn="l" defTabSz="844550">
            <a:lnSpc>
              <a:spcPct val="90000"/>
            </a:lnSpc>
            <a:spcBef>
              <a:spcPct val="0"/>
            </a:spcBef>
            <a:spcAft>
              <a:spcPct val="15000"/>
            </a:spcAft>
            <a:buChar char="••"/>
          </a:pPr>
          <a:r>
            <a:rPr lang="en-US" sz="1900" kern="1200" dirty="0">
              <a:solidFill>
                <a:srgbClr val="3C4743"/>
              </a:solidFill>
              <a:latin typeface="Arial" panose="020B0604020202020204" pitchFamily="34" charset="0"/>
              <a:cs typeface="Arial" panose="020B0604020202020204" pitchFamily="34" charset="0"/>
            </a:rPr>
            <a:t>Sometimes called phlashing </a:t>
          </a:r>
        </a:p>
        <a:p>
          <a:pPr marL="171450" lvl="1" indent="-171450" algn="l" defTabSz="844550">
            <a:lnSpc>
              <a:spcPct val="90000"/>
            </a:lnSpc>
            <a:spcBef>
              <a:spcPct val="0"/>
            </a:spcBef>
            <a:spcAft>
              <a:spcPct val="15000"/>
            </a:spcAft>
            <a:buChar char="••"/>
          </a:pPr>
          <a:r>
            <a:rPr lang="en-US" sz="1900" kern="1200" dirty="0">
              <a:solidFill>
                <a:srgbClr val="3C4743"/>
              </a:solidFill>
              <a:latin typeface="Arial" panose="020B0604020202020204" pitchFamily="34" charset="0"/>
              <a:cs typeface="Arial" panose="020B0604020202020204" pitchFamily="34" charset="0"/>
            </a:rPr>
            <a:t>Usually involves a DoS attack on the target device's firmware</a:t>
          </a:r>
        </a:p>
      </dsp:txBody>
      <dsp:txXfrm>
        <a:off x="3214" y="693388"/>
        <a:ext cx="3134320" cy="3859469"/>
      </dsp:txXfrm>
    </dsp:sp>
    <dsp:sp modelId="{2027154D-36E8-420F-A6C1-FA9E06A779AB}">
      <dsp:nvSpPr>
        <dsp:cNvPr id="0" name=""/>
        <dsp:cNvSpPr/>
      </dsp:nvSpPr>
      <dsp:spPr>
        <a:xfrm>
          <a:off x="3576339" y="146188"/>
          <a:ext cx="3134320" cy="547200"/>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a:solidFill>
                <a:srgbClr val="3C4743"/>
              </a:solidFill>
              <a:latin typeface="Arial" panose="020B0604020202020204" pitchFamily="34" charset="0"/>
              <a:cs typeface="Arial" panose="020B0604020202020204" pitchFamily="34" charset="0"/>
            </a:rPr>
            <a:t>Login DoS</a:t>
          </a:r>
        </a:p>
      </dsp:txBody>
      <dsp:txXfrm>
        <a:off x="3576339" y="146188"/>
        <a:ext cx="3134320" cy="547200"/>
      </dsp:txXfrm>
    </dsp:sp>
    <dsp:sp modelId="{752C5294-7DF4-43C7-BD29-367DC1C0F2F3}">
      <dsp:nvSpPr>
        <dsp:cNvPr id="0" name=""/>
        <dsp:cNvSpPr/>
      </dsp:nvSpPr>
      <dsp:spPr>
        <a:xfrm>
          <a:off x="3576339" y="693388"/>
          <a:ext cx="3134320" cy="3859469"/>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3C4743"/>
              </a:solidFill>
              <a:latin typeface="Arial" panose="020B0604020202020204" pitchFamily="34" charset="0"/>
              <a:cs typeface="Arial" panose="020B0604020202020204" pitchFamily="34" charset="0"/>
            </a:rPr>
            <a:t>Attacker overloads the login process by continually sending login requests</a:t>
          </a:r>
        </a:p>
        <a:p>
          <a:pPr marL="171450" lvl="1" indent="-171450" algn="l" defTabSz="844550">
            <a:lnSpc>
              <a:spcPct val="90000"/>
            </a:lnSpc>
            <a:spcBef>
              <a:spcPct val="0"/>
            </a:spcBef>
            <a:spcAft>
              <a:spcPct val="15000"/>
            </a:spcAft>
            <a:buChar char="••"/>
          </a:pPr>
          <a:r>
            <a:rPr lang="en-US" sz="1900" kern="1200" dirty="0">
              <a:solidFill>
                <a:srgbClr val="3C4743"/>
              </a:solidFill>
              <a:latin typeface="Arial" panose="020B0604020202020204" pitchFamily="34" charset="0"/>
              <a:cs typeface="Arial" panose="020B0604020202020204" pitchFamily="34" charset="0"/>
            </a:rPr>
            <a:t>May enumerate usernames through another vulnerability and attempt to authenticate the site using valid usernames and incorrect passwords</a:t>
          </a:r>
        </a:p>
        <a:p>
          <a:pPr marL="171450" lvl="1" indent="-171450" algn="l" defTabSz="844550">
            <a:lnSpc>
              <a:spcPct val="90000"/>
            </a:lnSpc>
            <a:spcBef>
              <a:spcPct val="0"/>
            </a:spcBef>
            <a:spcAft>
              <a:spcPct val="15000"/>
            </a:spcAft>
            <a:buChar char="••"/>
          </a:pPr>
          <a:r>
            <a:rPr lang="en-US" sz="1900" kern="1200" dirty="0">
              <a:solidFill>
                <a:srgbClr val="3C4743"/>
              </a:solidFill>
              <a:latin typeface="Arial" panose="020B0604020202020204" pitchFamily="34" charset="0"/>
              <a:cs typeface="Arial" panose="020B0604020202020204" pitchFamily="34" charset="0"/>
            </a:rPr>
            <a:t>Locks out accounts after a specified number of failed attempts</a:t>
          </a:r>
        </a:p>
      </dsp:txBody>
      <dsp:txXfrm>
        <a:off x="3576339" y="693388"/>
        <a:ext cx="3134320" cy="3859469"/>
      </dsp:txXfrm>
    </dsp:sp>
    <dsp:sp modelId="{5FC5411D-8BB9-4A5A-93BD-1F31CF0FDDCB}">
      <dsp:nvSpPr>
        <dsp:cNvPr id="0" name=""/>
        <dsp:cNvSpPr/>
      </dsp:nvSpPr>
      <dsp:spPr>
        <a:xfrm>
          <a:off x="7149465" y="146188"/>
          <a:ext cx="3134320" cy="547200"/>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a:solidFill>
                <a:srgbClr val="3C4743"/>
              </a:solidFill>
              <a:latin typeface="Arial" panose="020B0604020202020204" pitchFamily="34" charset="0"/>
              <a:cs typeface="Arial" panose="020B0604020202020204" pitchFamily="34" charset="0"/>
            </a:rPr>
            <a:t>Packet Mistreating</a:t>
          </a:r>
        </a:p>
      </dsp:txBody>
      <dsp:txXfrm>
        <a:off x="7149465" y="146188"/>
        <a:ext cx="3134320" cy="547200"/>
      </dsp:txXfrm>
    </dsp:sp>
    <dsp:sp modelId="{2F8921D0-EF53-4E39-8EB9-A0BADABE4E19}">
      <dsp:nvSpPr>
        <dsp:cNvPr id="0" name=""/>
        <dsp:cNvSpPr/>
      </dsp:nvSpPr>
      <dsp:spPr>
        <a:xfrm>
          <a:off x="7149465" y="693388"/>
          <a:ext cx="3134320" cy="3859469"/>
        </a:xfrm>
        <a:prstGeom prst="rect">
          <a:avLst/>
        </a:prstGeom>
        <a:solidFill>
          <a:schemeClr val="bg2">
            <a:lumMod val="95000"/>
            <a:alpha val="9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solidFill>
                <a:srgbClr val="3C4743"/>
              </a:solidFill>
              <a:latin typeface="Arial" panose="020B0604020202020204" pitchFamily="34" charset="0"/>
              <a:cs typeface="Arial" panose="020B0604020202020204" pitchFamily="34" charset="0"/>
            </a:rPr>
            <a:t>Occurs when a compromised router mishandles packets</a:t>
          </a:r>
        </a:p>
        <a:p>
          <a:pPr marL="171450" lvl="1" indent="-171450" algn="l" defTabSz="844550">
            <a:lnSpc>
              <a:spcPct val="90000"/>
            </a:lnSpc>
            <a:spcBef>
              <a:spcPct val="0"/>
            </a:spcBef>
            <a:spcAft>
              <a:spcPct val="15000"/>
            </a:spcAft>
            <a:buChar char="••"/>
          </a:pPr>
          <a:r>
            <a:rPr lang="en-US" sz="1900" kern="1200" dirty="0">
              <a:solidFill>
                <a:srgbClr val="3C4743"/>
              </a:solidFill>
              <a:latin typeface="Arial" panose="020B0604020202020204" pitchFamily="34" charset="0"/>
              <a:cs typeface="Arial" panose="020B0604020202020204" pitchFamily="34" charset="0"/>
            </a:rPr>
            <a:t>Results in congestion in a part of the network</a:t>
          </a:r>
        </a:p>
      </dsp:txBody>
      <dsp:txXfrm>
        <a:off x="7149465" y="693388"/>
        <a:ext cx="3134320" cy="38594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C33C8-3400-4A7B-A191-3C5B0B1641DA}">
      <dsp:nvSpPr>
        <dsp:cNvPr id="0" name=""/>
        <dsp:cNvSpPr/>
      </dsp:nvSpPr>
      <dsp:spPr>
        <a:xfrm rot="16200000">
          <a:off x="131962" y="-126813"/>
          <a:ext cx="4699000" cy="4952627"/>
        </a:xfrm>
        <a:prstGeom prst="flowChartManualOperati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kern="1200" dirty="0">
              <a:solidFill>
                <a:schemeClr val="tx1"/>
              </a:solidFill>
              <a:latin typeface="Arial" panose="020B0604020202020204" pitchFamily="34" charset="0"/>
              <a:cs typeface="Arial" panose="020B0604020202020204" pitchFamily="34" charset="0"/>
            </a:rPr>
            <a:t>Snort</a:t>
          </a:r>
        </a:p>
        <a:p>
          <a:pPr marL="228600" lvl="1" indent="-228600" algn="l" defTabSz="977900">
            <a:lnSpc>
              <a:spcPct val="90000"/>
            </a:lnSpc>
            <a:spcBef>
              <a:spcPct val="0"/>
            </a:spcBef>
            <a:spcAft>
              <a:spcPct val="15000"/>
            </a:spcAft>
            <a:buChar char="••"/>
          </a:pPr>
          <a:r>
            <a:rPr lang="en-US" sz="2200" kern="1200" dirty="0">
              <a:solidFill>
                <a:schemeClr val="tx1"/>
              </a:solidFill>
              <a:latin typeface="Arial" panose="020B0604020202020204" pitchFamily="34" charset="0"/>
              <a:cs typeface="Arial" panose="020B0604020202020204" pitchFamily="34" charset="0"/>
            </a:rPr>
            <a:t>Primarily used as an open-source intrusion detection system</a:t>
          </a:r>
        </a:p>
        <a:p>
          <a:pPr marL="228600" lvl="1" indent="-228600" algn="l" defTabSz="977900">
            <a:lnSpc>
              <a:spcPct val="90000"/>
            </a:lnSpc>
            <a:spcBef>
              <a:spcPct val="0"/>
            </a:spcBef>
            <a:spcAft>
              <a:spcPct val="15000"/>
            </a:spcAft>
            <a:buChar char="••"/>
          </a:pPr>
          <a:r>
            <a:rPr lang="en-US" sz="2200" kern="1200" dirty="0">
              <a:solidFill>
                <a:schemeClr val="tx1"/>
              </a:solidFill>
              <a:latin typeface="Arial" panose="020B0604020202020204" pitchFamily="34" charset="0"/>
              <a:cs typeface="Arial" panose="020B0604020202020204" pitchFamily="34" charset="0"/>
            </a:rPr>
            <a:t>Can function as a robust packet sniffer with a lot of configuration options</a:t>
          </a:r>
        </a:p>
      </dsp:txBody>
      <dsp:txXfrm rot="5400000">
        <a:off x="5149" y="939800"/>
        <a:ext cx="4952627" cy="2819400"/>
      </dsp:txXfrm>
    </dsp:sp>
    <dsp:sp modelId="{33CEF780-22FC-4E5D-8780-711566EA2B66}">
      <dsp:nvSpPr>
        <dsp:cNvPr id="0" name=""/>
        <dsp:cNvSpPr/>
      </dsp:nvSpPr>
      <dsp:spPr>
        <a:xfrm rot="16200000">
          <a:off x="5456037" y="-126813"/>
          <a:ext cx="4699000" cy="4952627"/>
        </a:xfrm>
        <a:prstGeom prst="flowChartManualOperation">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n-US" sz="2400" kern="1200" dirty="0">
              <a:solidFill>
                <a:schemeClr val="tx1"/>
              </a:solidFill>
              <a:latin typeface="Arial" panose="020B0604020202020204" pitchFamily="34" charset="0"/>
              <a:cs typeface="Arial" panose="020B0604020202020204" pitchFamily="34" charset="0"/>
            </a:rPr>
            <a:t>NetWitness</a:t>
          </a:r>
        </a:p>
        <a:p>
          <a:pPr marL="228600" lvl="1" indent="-228600" algn="l" defTabSz="977900">
            <a:lnSpc>
              <a:spcPct val="90000"/>
            </a:lnSpc>
            <a:spcBef>
              <a:spcPct val="0"/>
            </a:spcBef>
            <a:spcAft>
              <a:spcPct val="15000"/>
            </a:spcAft>
            <a:buChar char="••"/>
          </a:pPr>
          <a:r>
            <a:rPr lang="en-US" sz="2200" kern="1200" dirty="0">
              <a:solidFill>
                <a:schemeClr val="tx1"/>
              </a:solidFill>
              <a:latin typeface="Arial" panose="020B0604020202020204" pitchFamily="34" charset="0"/>
              <a:cs typeface="Arial" panose="020B0604020202020204" pitchFamily="34" charset="0"/>
            </a:rPr>
            <a:t>Product from RSA that has a freeware version</a:t>
          </a:r>
        </a:p>
        <a:p>
          <a:pPr marL="228600" lvl="1" indent="-228600" algn="l" defTabSz="977900">
            <a:lnSpc>
              <a:spcPct val="90000"/>
            </a:lnSpc>
            <a:spcBef>
              <a:spcPct val="0"/>
            </a:spcBef>
            <a:spcAft>
              <a:spcPct val="15000"/>
            </a:spcAft>
            <a:buChar char="••"/>
          </a:pPr>
          <a:r>
            <a:rPr lang="en-US" sz="2200" kern="1200" dirty="0">
              <a:solidFill>
                <a:schemeClr val="tx1"/>
              </a:solidFill>
              <a:latin typeface="Arial" panose="020B0604020202020204" pitchFamily="34" charset="0"/>
              <a:cs typeface="Arial" panose="020B0604020202020204" pitchFamily="34" charset="0"/>
            </a:rPr>
            <a:t>Threat analysis/protocol analyzer</a:t>
          </a:r>
        </a:p>
        <a:p>
          <a:pPr marL="228600" lvl="1" indent="-228600" algn="l" defTabSz="977900">
            <a:lnSpc>
              <a:spcPct val="90000"/>
            </a:lnSpc>
            <a:spcBef>
              <a:spcPct val="0"/>
            </a:spcBef>
            <a:spcAft>
              <a:spcPct val="15000"/>
            </a:spcAft>
            <a:buChar char="••"/>
          </a:pPr>
          <a:r>
            <a:rPr lang="en-US" sz="2200" kern="1200" dirty="0">
              <a:solidFill>
                <a:schemeClr val="tx1"/>
              </a:solidFill>
              <a:latin typeface="Arial" panose="020B0604020202020204" pitchFamily="34" charset="0"/>
              <a:cs typeface="Arial" panose="020B0604020202020204" pitchFamily="34" charset="0"/>
            </a:rPr>
            <a:t>Not as easy to use as Wireshark</a:t>
          </a:r>
        </a:p>
      </dsp:txBody>
      <dsp:txXfrm rot="5400000">
        <a:off x="5329224" y="939800"/>
        <a:ext cx="4952627" cy="2819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F89BA-5103-42E4-AE25-2DD0D574EAC5}">
      <dsp:nvSpPr>
        <dsp:cNvPr id="0" name=""/>
        <dsp:cNvSpPr/>
      </dsp:nvSpPr>
      <dsp:spPr>
        <a:xfrm>
          <a:off x="0" y="334783"/>
          <a:ext cx="10287000" cy="529200"/>
        </a:xfrm>
        <a:prstGeom prst="rect">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80C1F15-CF26-4B12-BC19-22B9BECFD5BB}">
      <dsp:nvSpPr>
        <dsp:cNvPr id="0" name=""/>
        <dsp:cNvSpPr/>
      </dsp:nvSpPr>
      <dsp:spPr>
        <a:xfrm>
          <a:off x="514350" y="24823"/>
          <a:ext cx="7200900" cy="619920"/>
        </a:xfrm>
        <a:prstGeom prst="roundRect">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Authentication</a:t>
          </a:r>
        </a:p>
      </dsp:txBody>
      <dsp:txXfrm>
        <a:off x="544612" y="55085"/>
        <a:ext cx="7140376" cy="559396"/>
      </dsp:txXfrm>
    </dsp:sp>
    <dsp:sp modelId="{DE6F5F1C-882C-4034-B1AB-024218F51798}">
      <dsp:nvSpPr>
        <dsp:cNvPr id="0" name=""/>
        <dsp:cNvSpPr/>
      </dsp:nvSpPr>
      <dsp:spPr>
        <a:xfrm>
          <a:off x="0" y="1287343"/>
          <a:ext cx="10287000" cy="529200"/>
        </a:xfrm>
        <a:prstGeom prst="rect">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C0CA8D5-CAF3-4260-A9A7-A8BDB063ABD5}">
      <dsp:nvSpPr>
        <dsp:cNvPr id="0" name=""/>
        <dsp:cNvSpPr/>
      </dsp:nvSpPr>
      <dsp:spPr>
        <a:xfrm>
          <a:off x="514350" y="977383"/>
          <a:ext cx="7200900" cy="619920"/>
        </a:xfrm>
        <a:prstGeom prst="roundRect">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Application</a:t>
          </a:r>
        </a:p>
      </dsp:txBody>
      <dsp:txXfrm>
        <a:off x="544612" y="1007645"/>
        <a:ext cx="7140376" cy="559396"/>
      </dsp:txXfrm>
    </dsp:sp>
    <dsp:sp modelId="{B1E7C78F-D23D-47A0-B96C-A48EAD6F22EE}">
      <dsp:nvSpPr>
        <dsp:cNvPr id="0" name=""/>
        <dsp:cNvSpPr/>
      </dsp:nvSpPr>
      <dsp:spPr>
        <a:xfrm>
          <a:off x="0" y="2239903"/>
          <a:ext cx="10287000" cy="529200"/>
        </a:xfrm>
        <a:prstGeom prst="rect">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051FE91-99A8-4C08-9690-530A03E53AF4}">
      <dsp:nvSpPr>
        <dsp:cNvPr id="0" name=""/>
        <dsp:cNvSpPr/>
      </dsp:nvSpPr>
      <dsp:spPr>
        <a:xfrm>
          <a:off x="514350" y="1929943"/>
          <a:ext cx="7200900" cy="619920"/>
        </a:xfrm>
        <a:prstGeom prst="roundRect">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Operating system event</a:t>
          </a:r>
        </a:p>
      </dsp:txBody>
      <dsp:txXfrm>
        <a:off x="544612" y="1960205"/>
        <a:ext cx="7140376" cy="559396"/>
      </dsp:txXfrm>
    </dsp:sp>
    <dsp:sp modelId="{02E5CB4A-EA3E-43A9-BE10-77B0516BE94C}">
      <dsp:nvSpPr>
        <dsp:cNvPr id="0" name=""/>
        <dsp:cNvSpPr/>
      </dsp:nvSpPr>
      <dsp:spPr>
        <a:xfrm>
          <a:off x="0" y="3192463"/>
          <a:ext cx="10287000" cy="529200"/>
        </a:xfrm>
        <a:prstGeom prst="rect">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CA57726-4933-459D-A97F-5FFE8F244BF5}">
      <dsp:nvSpPr>
        <dsp:cNvPr id="0" name=""/>
        <dsp:cNvSpPr/>
      </dsp:nvSpPr>
      <dsp:spPr>
        <a:xfrm>
          <a:off x="514350" y="2882503"/>
          <a:ext cx="7200900" cy="619920"/>
        </a:xfrm>
        <a:prstGeom prst="roundRect">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Network device</a:t>
          </a:r>
        </a:p>
      </dsp:txBody>
      <dsp:txXfrm>
        <a:off x="544612" y="2912765"/>
        <a:ext cx="7140376" cy="559396"/>
      </dsp:txXfrm>
    </dsp:sp>
    <dsp:sp modelId="{A1F5363F-7EEC-4ECE-8CBD-286D8B0B1BCB}">
      <dsp:nvSpPr>
        <dsp:cNvPr id="0" name=""/>
        <dsp:cNvSpPr/>
      </dsp:nvSpPr>
      <dsp:spPr>
        <a:xfrm>
          <a:off x="0" y="4145023"/>
          <a:ext cx="10287000" cy="529200"/>
        </a:xfrm>
        <a:prstGeom prst="rect">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E4AC242-6B6F-4426-B727-1299AF076254}">
      <dsp:nvSpPr>
        <dsp:cNvPr id="0" name=""/>
        <dsp:cNvSpPr/>
      </dsp:nvSpPr>
      <dsp:spPr>
        <a:xfrm>
          <a:off x="514350" y="3835063"/>
          <a:ext cx="7200900" cy="619920"/>
        </a:xfrm>
        <a:prstGeom prst="roundRect">
          <a:avLst/>
        </a:prstGeom>
        <a:solidFill>
          <a:schemeClr val="bg2">
            <a:lumMod val="9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Security event</a:t>
          </a:r>
        </a:p>
      </dsp:txBody>
      <dsp:txXfrm>
        <a:off x="544612" y="3865325"/>
        <a:ext cx="714037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AC72F4AF-7674-4718-B361-7BEA73CB563F}" type="datetime1">
              <a:rPr lang="en-US"/>
              <a:pPr>
                <a:defRPr/>
              </a:pPr>
              <a:t>8/5/2021</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513DD51A-0DC6-4495-B79F-6FCA35DCA285}" type="slidenum">
              <a:rPr lang="en-US"/>
              <a:pPr>
                <a:defRPr/>
              </a:pPr>
              <a:t>‹#›</a:t>
            </a:fld>
            <a:endParaRPr lang="en-US" dirty="0"/>
          </a:p>
        </p:txBody>
      </p:sp>
    </p:spTree>
    <p:extLst>
      <p:ext uri="{BB962C8B-B14F-4D97-AF65-F5344CB8AC3E}">
        <p14:creationId xmlns:p14="http://schemas.microsoft.com/office/powerpoint/2010/main" val="1686934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F1598E01-3837-4BCD-A94F-320D151CB389}" type="datetime1">
              <a:rPr lang="en-US"/>
              <a:pPr>
                <a:defRPr/>
              </a:pPr>
              <a:t>8/5/2021</a:t>
            </a:fld>
            <a:endParaRPr lang="en-US" dirty="0"/>
          </a:p>
        </p:txBody>
      </p:sp>
      <p:sp>
        <p:nvSpPr>
          <p:cNvPr id="23556"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7A3E44A6-3856-402F-B262-FD477CA1CEF3}" type="slidenum">
              <a:rPr lang="en-US"/>
              <a:pPr>
                <a:defRPr/>
              </a:pPr>
              <a:t>‹#›</a:t>
            </a:fld>
            <a:endParaRPr lang="en-US" dirty="0"/>
          </a:p>
        </p:txBody>
      </p:sp>
    </p:spTree>
    <p:extLst>
      <p:ext uri="{BB962C8B-B14F-4D97-AF65-F5344CB8AC3E}">
        <p14:creationId xmlns:p14="http://schemas.microsoft.com/office/powerpoint/2010/main" val="172000959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48351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7A3E44A6-3856-402F-B262-FD477CA1CEF3}" type="slidenum">
              <a:rPr lang="en-US" smtClean="0"/>
              <a:pPr>
                <a:defRPr/>
              </a:pPr>
              <a:t>19</a:t>
            </a:fld>
            <a:endParaRPr lang="en-US" dirty="0"/>
          </a:p>
        </p:txBody>
      </p:sp>
    </p:spTree>
    <p:extLst>
      <p:ext uri="{BB962C8B-B14F-4D97-AF65-F5344CB8AC3E}">
        <p14:creationId xmlns:p14="http://schemas.microsoft.com/office/powerpoint/2010/main" val="4012917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47</a:t>
            </a:fld>
            <a:endParaRPr lang="en-US" dirty="0"/>
          </a:p>
        </p:txBody>
      </p:sp>
    </p:spTree>
    <p:extLst>
      <p:ext uri="{BB962C8B-B14F-4D97-AF65-F5344CB8AC3E}">
        <p14:creationId xmlns:p14="http://schemas.microsoft.com/office/powerpoint/2010/main" val="107399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
    </p:custDataLst>
    <p:extLst>
      <p:ext uri="{BB962C8B-B14F-4D97-AF65-F5344CB8AC3E}">
        <p14:creationId xmlns:p14="http://schemas.microsoft.com/office/powerpoint/2010/main" val="15797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 Background texture © Bunphot/Getty Images.</a:t>
            </a:r>
          </a:p>
        </p:txBody>
      </p:sp>
      <p:sp>
        <p:nvSpPr>
          <p:cNvPr id="6" name="Rectangle 5">
            <a:extLst>
              <a:ext uri="{FF2B5EF4-FFF2-40B4-BE49-F238E27FC236}">
                <a16:creationId xmlns=""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E1E1"/>
              </a:solidFill>
              <a:effectLst/>
              <a:uLnTx/>
              <a:uFillTx/>
              <a:latin typeface="Calibri" panose="020F0502020204030204"/>
              <a:ea typeface="+mn-ea"/>
              <a:cs typeface="+mn-cs"/>
            </a:endParaRPr>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custDataLst>
      <p:tags r:id="rId1"/>
    </p:custDataLst>
    <p:extLst>
      <p:ext uri="{BB962C8B-B14F-4D97-AF65-F5344CB8AC3E}">
        <p14:creationId xmlns:p14="http://schemas.microsoft.com/office/powerpoint/2010/main" val="3693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569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10664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custDataLst>
      <p:tags r:id="rId1"/>
    </p:custDataLst>
    <p:extLst>
      <p:ext uri="{BB962C8B-B14F-4D97-AF65-F5344CB8AC3E}">
        <p14:creationId xmlns:p14="http://schemas.microsoft.com/office/powerpoint/2010/main" val="28775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custDataLst>
      <p:tags r:id="rId1"/>
    </p:custDataLst>
    <p:extLst>
      <p:ext uri="{BB962C8B-B14F-4D97-AF65-F5344CB8AC3E}">
        <p14:creationId xmlns:p14="http://schemas.microsoft.com/office/powerpoint/2010/main" val="15910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custDataLst>
      <p:tags r:id="rId1"/>
    </p:custDataLst>
    <p:extLst>
      <p:ext uri="{BB962C8B-B14F-4D97-AF65-F5344CB8AC3E}">
        <p14:creationId xmlns:p14="http://schemas.microsoft.com/office/powerpoint/2010/main" val="2247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custDataLst>
      <p:tags r:id="rId1"/>
    </p:custDataLst>
    <p:extLst>
      <p:ext uri="{BB962C8B-B14F-4D97-AF65-F5344CB8AC3E}">
        <p14:creationId xmlns:p14="http://schemas.microsoft.com/office/powerpoint/2010/main" val="2549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0"/>
    </p:custDataLst>
    <p:extLst>
      <p:ext uri="{BB962C8B-B14F-4D97-AF65-F5344CB8AC3E}">
        <p14:creationId xmlns:p14="http://schemas.microsoft.com/office/powerpoint/2010/main" val="41734940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 xmlns:a16="http://schemas.microsoft.com/office/drawing/2014/main" id="{CF4F1586-DE6A-1A40-AEF4-23ADA41937E4}"/>
              </a:ext>
            </a:extLst>
          </p:cNvPr>
          <p:cNvSpPr>
            <a:spLocks noGrp="1"/>
          </p:cNvSpPr>
          <p:nvPr>
            <p:ph type="subTitle" idx="1"/>
          </p:nvPr>
        </p:nvSpPr>
        <p:spPr/>
        <p:txBody>
          <a:bodyPr/>
          <a:lstStyle/>
          <a:p>
            <a:r>
              <a:rPr lang="en-US" dirty="0"/>
              <a:t>CHAPTER 13</a:t>
            </a:r>
          </a:p>
        </p:txBody>
      </p:sp>
      <p:sp>
        <p:nvSpPr>
          <p:cNvPr id="19" name="Title 18">
            <a:extLst>
              <a:ext uri="{FF2B5EF4-FFF2-40B4-BE49-F238E27FC236}">
                <a16:creationId xmlns="" xmlns:a16="http://schemas.microsoft.com/office/drawing/2014/main" id="{A58A35F8-EA88-094E-8EAD-88FE6A07C447}"/>
              </a:ext>
            </a:extLst>
          </p:cNvPr>
          <p:cNvSpPr>
            <a:spLocks noGrp="1"/>
          </p:cNvSpPr>
          <p:nvPr>
            <p:ph type="ctrTitle"/>
          </p:nvPr>
        </p:nvSpPr>
        <p:spPr/>
        <p:txBody>
          <a:bodyPr>
            <a:normAutofit/>
          </a:bodyPr>
          <a:lstStyle/>
          <a:p>
            <a:r>
              <a:rPr lang="en-US" dirty="0"/>
              <a:t>Network Forensics</a:t>
            </a:r>
          </a:p>
        </p:txBody>
      </p:sp>
      <p:pic>
        <p:nvPicPr>
          <p:cNvPr id="23" name="Picture Placeholder 22" descr="A digital image that appears like some delicate fabric with polka dots, flying in the air.  &#10;" title="Cover">
            <a:extLst>
              <a:ext uri="{FF2B5EF4-FFF2-40B4-BE49-F238E27FC236}">
                <a16:creationId xmlns="" xmlns:a16="http://schemas.microsoft.com/office/drawing/2014/main" id="{DE3B0E28-485E-BB45-B53C-65FC375BD2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8140977" y="460749"/>
            <a:ext cx="3523145" cy="5936501"/>
          </a:xfrm>
        </p:spPr>
      </p:pic>
    </p:spTree>
    <p:extLst>
      <p:ext uri="{BB962C8B-B14F-4D97-AF65-F5344CB8AC3E}">
        <p14:creationId xmlns:p14="http://schemas.microsoft.com/office/powerpoint/2010/main" val="16824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884A48-C73D-45A8-86B5-A36853896A9E}"/>
              </a:ext>
            </a:extLst>
          </p:cNvPr>
          <p:cNvSpPr>
            <a:spLocks noGrp="1"/>
          </p:cNvSpPr>
          <p:nvPr>
            <p:ph type="title"/>
          </p:nvPr>
        </p:nvSpPr>
        <p:spPr/>
        <p:txBody>
          <a:bodyPr/>
          <a:lstStyle/>
          <a:p>
            <a:r>
              <a:rPr lang="en-US" dirty="0"/>
              <a:t>Network Attacks</a:t>
            </a:r>
          </a:p>
        </p:txBody>
      </p:sp>
      <p:graphicFrame>
        <p:nvGraphicFramePr>
          <p:cNvPr id="4" name="Content Placeholder 3">
            <a:extLst>
              <a:ext uri="{FF2B5EF4-FFF2-40B4-BE49-F238E27FC236}">
                <a16:creationId xmlns="" xmlns:a16="http://schemas.microsoft.com/office/drawing/2014/main" id="{C3203F00-0360-496D-800D-B769D54ED068}"/>
              </a:ext>
            </a:extLst>
          </p:cNvPr>
          <p:cNvGraphicFramePr>
            <a:graphicFrameLocks noGrp="1"/>
          </p:cNvGraphicFramePr>
          <p:nvPr>
            <p:ph idx="1"/>
            <p:extLst>
              <p:ext uri="{D42A27DB-BD31-4B8C-83A1-F6EECF244321}">
                <p14:modId xmlns:p14="http://schemas.microsoft.com/office/powerpoint/2010/main" val="4238795466"/>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2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F92EA1-0525-4CC1-BA70-BAA1FA44A1D4}"/>
              </a:ext>
            </a:extLst>
          </p:cNvPr>
          <p:cNvSpPr>
            <a:spLocks noGrp="1"/>
          </p:cNvSpPr>
          <p:nvPr>
            <p:ph type="title"/>
          </p:nvPr>
        </p:nvSpPr>
        <p:spPr/>
        <p:txBody>
          <a:bodyPr/>
          <a:lstStyle/>
          <a:p>
            <a:r>
              <a:rPr lang="en-US" dirty="0"/>
              <a:t>Denial of Service</a:t>
            </a:r>
          </a:p>
        </p:txBody>
      </p:sp>
      <p:sp>
        <p:nvSpPr>
          <p:cNvPr id="3" name="Content Placeholder 2">
            <a:extLst>
              <a:ext uri="{FF2B5EF4-FFF2-40B4-BE49-F238E27FC236}">
                <a16:creationId xmlns="" xmlns:a16="http://schemas.microsoft.com/office/drawing/2014/main" id="{4563C8FE-1ABA-4CA3-9990-B6DC6E72CD5C}"/>
              </a:ext>
            </a:extLst>
          </p:cNvPr>
          <p:cNvSpPr>
            <a:spLocks noGrp="1"/>
          </p:cNvSpPr>
          <p:nvPr>
            <p:ph idx="1"/>
          </p:nvPr>
        </p:nvSpPr>
        <p:spPr/>
        <p:txBody>
          <a:bodyPr/>
          <a:lstStyle/>
          <a:p>
            <a:r>
              <a:rPr lang="en-US" dirty="0"/>
              <a:t>Can be targeted at a given server; increased traffic affects rest of the target network</a:t>
            </a:r>
          </a:p>
          <a:p>
            <a:r>
              <a:rPr lang="en-US" dirty="0"/>
              <a:t>Attacker usually floods the network with malicious packets, preventing legitimate network traffic from passing</a:t>
            </a:r>
          </a:p>
          <a:p>
            <a:r>
              <a:rPr lang="en-US" dirty="0"/>
              <a:t>Attacker uses one of three approaches:</a:t>
            </a:r>
          </a:p>
          <a:p>
            <a:pPr lvl="1"/>
            <a:r>
              <a:rPr lang="en-US" sz="2200" dirty="0"/>
              <a:t>Damages the target machine’s ability to operate</a:t>
            </a:r>
          </a:p>
          <a:p>
            <a:pPr lvl="1"/>
            <a:r>
              <a:rPr lang="en-US" sz="2200" dirty="0"/>
              <a:t>Overflows the target machine with open connections at the same time</a:t>
            </a:r>
          </a:p>
          <a:p>
            <a:pPr lvl="1"/>
            <a:r>
              <a:rPr lang="en-US" sz="2200" dirty="0"/>
              <a:t>Uses the bandwidth to the target machine</a:t>
            </a:r>
          </a:p>
        </p:txBody>
      </p:sp>
    </p:spTree>
    <p:extLst>
      <p:ext uri="{BB962C8B-B14F-4D97-AF65-F5344CB8AC3E}">
        <p14:creationId xmlns:p14="http://schemas.microsoft.com/office/powerpoint/2010/main" val="241200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340F1-4353-42BF-9258-891C27153EE5}"/>
              </a:ext>
            </a:extLst>
          </p:cNvPr>
          <p:cNvSpPr>
            <a:spLocks noGrp="1"/>
          </p:cNvSpPr>
          <p:nvPr>
            <p:ph type="title"/>
          </p:nvPr>
        </p:nvSpPr>
        <p:spPr>
          <a:xfrm>
            <a:off x="0" y="121033"/>
            <a:ext cx="12192000" cy="1002089"/>
          </a:xfrm>
        </p:spPr>
        <p:txBody>
          <a:bodyPr anchor="ctr">
            <a:normAutofit/>
          </a:bodyPr>
          <a:lstStyle/>
          <a:p>
            <a:r>
              <a:rPr lang="en-US" dirty="0"/>
              <a:t>Ping of Death Attack</a:t>
            </a:r>
          </a:p>
        </p:txBody>
      </p:sp>
      <p:sp>
        <p:nvSpPr>
          <p:cNvPr id="3" name="Content Placeholder 2">
            <a:extLst>
              <a:ext uri="{FF2B5EF4-FFF2-40B4-BE49-F238E27FC236}">
                <a16:creationId xmlns="" xmlns:a16="http://schemas.microsoft.com/office/drawing/2014/main" id="{FD023986-0AEC-429E-881C-ADF9294F509F}"/>
              </a:ext>
            </a:extLst>
          </p:cNvPr>
          <p:cNvSpPr>
            <a:spLocks noGrp="1"/>
          </p:cNvSpPr>
          <p:nvPr>
            <p:ph sz="half" idx="1"/>
          </p:nvPr>
        </p:nvSpPr>
        <p:spPr>
          <a:xfrm>
            <a:off x="914400" y="1461052"/>
            <a:ext cx="4855464" cy="4729436"/>
          </a:xfrm>
        </p:spPr>
        <p:txBody>
          <a:bodyPr>
            <a:normAutofit/>
          </a:bodyPr>
          <a:lstStyle/>
          <a:p>
            <a:r>
              <a:rPr lang="en-US" dirty="0"/>
              <a:t>Attacker sends an Internet Control Message Protocol (ICMP) echo packet of a larger size than the target machine can accept</a:t>
            </a:r>
          </a:p>
          <a:p>
            <a:r>
              <a:rPr lang="en-US" dirty="0"/>
              <a:t>Firewalls can be configured to block incoming ICMP packets completely or to block ICMP packets that are malformed or of an improper length</a:t>
            </a:r>
          </a:p>
        </p:txBody>
      </p:sp>
      <p:pic>
        <p:nvPicPr>
          <p:cNvPr id="5" name="Graphic 4" descr="Server with solid fill">
            <a:extLst>
              <a:ext uri="{FF2B5EF4-FFF2-40B4-BE49-F238E27FC236}">
                <a16:creationId xmlns="" xmlns:a16="http://schemas.microsoft.com/office/drawing/2014/main" id="{F893EA89-112F-4EC8-BB5E-165E2C2391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481766" y="994327"/>
            <a:ext cx="4729436" cy="4729436"/>
          </a:xfrm>
          <a:prstGeom prst="rect">
            <a:avLst/>
          </a:prstGeom>
        </p:spPr>
      </p:pic>
    </p:spTree>
    <p:extLst>
      <p:ext uri="{BB962C8B-B14F-4D97-AF65-F5344CB8AC3E}">
        <p14:creationId xmlns:p14="http://schemas.microsoft.com/office/powerpoint/2010/main" val="362303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D2FDF3-715F-4495-AB61-08688B48D1A6}"/>
              </a:ext>
            </a:extLst>
          </p:cNvPr>
          <p:cNvSpPr>
            <a:spLocks noGrp="1"/>
          </p:cNvSpPr>
          <p:nvPr>
            <p:ph type="title"/>
          </p:nvPr>
        </p:nvSpPr>
        <p:spPr/>
        <p:txBody>
          <a:bodyPr/>
          <a:lstStyle/>
          <a:p>
            <a:r>
              <a:rPr lang="en-US" dirty="0"/>
              <a:t>Ping Flood and Teardrop</a:t>
            </a:r>
          </a:p>
        </p:txBody>
      </p:sp>
      <p:graphicFrame>
        <p:nvGraphicFramePr>
          <p:cNvPr id="5" name="Content Placeholder 4">
            <a:extLst>
              <a:ext uri="{FF2B5EF4-FFF2-40B4-BE49-F238E27FC236}">
                <a16:creationId xmlns="" xmlns:a16="http://schemas.microsoft.com/office/drawing/2014/main" id="{2741A56E-35EA-4AA5-87D0-6BB8796448D6}"/>
              </a:ext>
            </a:extLst>
          </p:cNvPr>
          <p:cNvGraphicFramePr>
            <a:graphicFrameLocks noGrp="1"/>
          </p:cNvGraphicFramePr>
          <p:nvPr>
            <p:ph sz="half" idx="1"/>
            <p:extLst>
              <p:ext uri="{D42A27DB-BD31-4B8C-83A1-F6EECF244321}">
                <p14:modId xmlns:p14="http://schemas.microsoft.com/office/powerpoint/2010/main" val="4027340062"/>
              </p:ext>
            </p:extLst>
          </p:nvPr>
        </p:nvGraphicFramePr>
        <p:xfrm>
          <a:off x="914399" y="1461052"/>
          <a:ext cx="9991726" cy="4729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52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498D3-1EDD-4047-A69D-F937DB276DAC}"/>
              </a:ext>
            </a:extLst>
          </p:cNvPr>
          <p:cNvSpPr>
            <a:spLocks noGrp="1"/>
          </p:cNvSpPr>
          <p:nvPr>
            <p:ph type="title"/>
          </p:nvPr>
        </p:nvSpPr>
        <p:spPr/>
        <p:txBody>
          <a:bodyPr/>
          <a:lstStyle/>
          <a:p>
            <a:r>
              <a:rPr lang="en-US" dirty="0"/>
              <a:t>SYN Flood Attack</a:t>
            </a:r>
          </a:p>
        </p:txBody>
      </p:sp>
      <p:sp>
        <p:nvSpPr>
          <p:cNvPr id="7" name="Content Placeholder 6">
            <a:extLst>
              <a:ext uri="{FF2B5EF4-FFF2-40B4-BE49-F238E27FC236}">
                <a16:creationId xmlns="" xmlns:a16="http://schemas.microsoft.com/office/drawing/2014/main" id="{DF1DB15D-B287-4EF2-8C96-3EC83F43E986}"/>
              </a:ext>
            </a:extLst>
          </p:cNvPr>
          <p:cNvSpPr>
            <a:spLocks noGrp="1"/>
          </p:cNvSpPr>
          <p:nvPr>
            <p:ph idx="1"/>
          </p:nvPr>
        </p:nvSpPr>
        <p:spPr/>
        <p:txBody>
          <a:bodyPr/>
          <a:lstStyle/>
          <a:p>
            <a:r>
              <a:rPr lang="en-US" dirty="0"/>
              <a:t>Attacker sends unlimited SYNchronize requests to the host system</a:t>
            </a:r>
          </a:p>
          <a:p>
            <a:r>
              <a:rPr lang="en-US" dirty="0"/>
              <a:t>The first step in initiating communication, SYN requests are supposed to be responded to by the attacker’s system but are not</a:t>
            </a:r>
          </a:p>
          <a:p>
            <a:r>
              <a:rPr lang="en-US" dirty="0"/>
              <a:t>Attacker sends the target the starting SYN request, causing the server to set up some resources to handle the connection, and responds to the client with both the SYN and ACK (ACKnowledgment) bits turned on</a:t>
            </a:r>
          </a:p>
          <a:p>
            <a:r>
              <a:rPr lang="en-US" dirty="0"/>
              <a:t>Attacker is supposed to respond with the ACK bit turned on, but instead just floods the target with SYN packets, never responding with ACK</a:t>
            </a:r>
          </a:p>
          <a:p>
            <a:r>
              <a:rPr lang="en-US" dirty="0"/>
              <a:t>Can overwhelm the target system with phantom connection requests and render it unable to respond to legitimate requests</a:t>
            </a:r>
          </a:p>
        </p:txBody>
      </p:sp>
    </p:spTree>
    <p:extLst>
      <p:ext uri="{BB962C8B-B14F-4D97-AF65-F5344CB8AC3E}">
        <p14:creationId xmlns:p14="http://schemas.microsoft.com/office/powerpoint/2010/main" val="275070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5166F7-7810-4182-AA0E-3234B6171BC8}"/>
              </a:ext>
            </a:extLst>
          </p:cNvPr>
          <p:cNvSpPr>
            <a:spLocks noGrp="1"/>
          </p:cNvSpPr>
          <p:nvPr>
            <p:ph type="title"/>
          </p:nvPr>
        </p:nvSpPr>
        <p:spPr/>
        <p:txBody>
          <a:bodyPr/>
          <a:lstStyle/>
          <a:p>
            <a:r>
              <a:rPr lang="en-US" dirty="0"/>
              <a:t>Land Attack</a:t>
            </a:r>
          </a:p>
        </p:txBody>
      </p:sp>
      <p:sp>
        <p:nvSpPr>
          <p:cNvPr id="3" name="Content Placeholder 2">
            <a:extLst>
              <a:ext uri="{FF2B5EF4-FFF2-40B4-BE49-F238E27FC236}">
                <a16:creationId xmlns="" xmlns:a16="http://schemas.microsoft.com/office/drawing/2014/main" id="{357B2744-0435-4906-BB7F-CE41F078B823}"/>
              </a:ext>
            </a:extLst>
          </p:cNvPr>
          <p:cNvSpPr>
            <a:spLocks noGrp="1"/>
          </p:cNvSpPr>
          <p:nvPr>
            <p:ph idx="1"/>
          </p:nvPr>
        </p:nvSpPr>
        <p:spPr/>
        <p:txBody>
          <a:bodyPr/>
          <a:lstStyle/>
          <a:p>
            <a:r>
              <a:rPr lang="en-US" dirty="0"/>
              <a:t>Attacker sends a fake TCP SYN packet with the same source and destination IP addresses and ports as the target computer</a:t>
            </a:r>
          </a:p>
          <a:p>
            <a:r>
              <a:rPr lang="en-US" dirty="0"/>
              <a:t>Victim computer is tricked into thinking it is sending messages to itself because the packets coming from the outside use the computer’s own IP address</a:t>
            </a:r>
          </a:p>
          <a:p>
            <a:endParaRPr lang="en-US" dirty="0"/>
          </a:p>
        </p:txBody>
      </p:sp>
    </p:spTree>
    <p:extLst>
      <p:ext uri="{BB962C8B-B14F-4D97-AF65-F5344CB8AC3E}">
        <p14:creationId xmlns:p14="http://schemas.microsoft.com/office/powerpoint/2010/main" val="374192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B2F927-DEA3-4622-A0FB-B601ABF867C4}"/>
              </a:ext>
            </a:extLst>
          </p:cNvPr>
          <p:cNvSpPr>
            <a:spLocks noGrp="1"/>
          </p:cNvSpPr>
          <p:nvPr>
            <p:ph type="title"/>
          </p:nvPr>
        </p:nvSpPr>
        <p:spPr/>
        <p:txBody>
          <a:bodyPr/>
          <a:lstStyle/>
          <a:p>
            <a:r>
              <a:rPr lang="en-US" dirty="0"/>
              <a:t>Smurf Attack</a:t>
            </a:r>
          </a:p>
        </p:txBody>
      </p:sp>
      <p:sp>
        <p:nvSpPr>
          <p:cNvPr id="3" name="Content Placeholder 2">
            <a:extLst>
              <a:ext uri="{FF2B5EF4-FFF2-40B4-BE49-F238E27FC236}">
                <a16:creationId xmlns="" xmlns:a16="http://schemas.microsoft.com/office/drawing/2014/main" id="{982C848D-8F91-42EA-A66C-F28E3DC9FF9F}"/>
              </a:ext>
            </a:extLst>
          </p:cNvPr>
          <p:cNvSpPr>
            <a:spLocks noGrp="1"/>
          </p:cNvSpPr>
          <p:nvPr>
            <p:ph idx="1"/>
          </p:nvPr>
        </p:nvSpPr>
        <p:spPr/>
        <p:txBody>
          <a:bodyPr/>
          <a:lstStyle/>
          <a:p>
            <a:r>
              <a:rPr lang="en-US" dirty="0"/>
              <a:t>Generates a large number of ICMP echo requests from a single request, acting like an amplifier</a:t>
            </a:r>
          </a:p>
          <a:p>
            <a:r>
              <a:rPr lang="en-US" dirty="0"/>
              <a:t>Causes a traffic jam in the target network</a:t>
            </a:r>
          </a:p>
          <a:p>
            <a:r>
              <a:rPr lang="en-US" dirty="0"/>
              <a:t>If the routing device on the target network accepts the requests, hosts on that network will reply to each echo, increasing the traffic jam</a:t>
            </a:r>
          </a:p>
          <a:p>
            <a:endParaRPr lang="en-US" dirty="0"/>
          </a:p>
        </p:txBody>
      </p:sp>
      <p:sp>
        <p:nvSpPr>
          <p:cNvPr id="5" name="TextBox 4">
            <a:extLst>
              <a:ext uri="{FF2B5EF4-FFF2-40B4-BE49-F238E27FC236}">
                <a16:creationId xmlns="" xmlns:a16="http://schemas.microsoft.com/office/drawing/2014/main" id="{42033D76-9C30-41EF-A42C-D0CF846750B5}"/>
              </a:ext>
            </a:extLst>
          </p:cNvPr>
          <p:cNvSpPr txBox="1"/>
          <p:nvPr/>
        </p:nvSpPr>
        <p:spPr>
          <a:xfrm>
            <a:off x="1605022" y="4282283"/>
            <a:ext cx="8981955" cy="769441"/>
          </a:xfrm>
          <a:prstGeom prst="rect">
            <a:avLst/>
          </a:prstGeom>
          <a:solidFill>
            <a:schemeClr val="accent1">
              <a:lumMod val="20000"/>
              <a:lumOff val="80000"/>
            </a:schemeClr>
          </a:solidFill>
        </p:spPr>
        <p:txBody>
          <a:bodyPr wrap="square" rtlCol="0">
            <a:spAutoFit/>
          </a:bodyPr>
          <a:lstStyle/>
          <a:p>
            <a:r>
              <a:rPr lang="en-US" sz="2200" dirty="0">
                <a:latin typeface="Arial" panose="020B0604020202020204" pitchFamily="34" charset="0"/>
                <a:cs typeface="Arial" panose="020B0604020202020204" pitchFamily="34" charset="0"/>
              </a:rPr>
              <a:t>A Fraggle attack can often bypass a firewall; similar to a Smurf attack, except that it uses spoofed UDP packets instead of ICMP echo replies</a:t>
            </a:r>
          </a:p>
        </p:txBody>
      </p:sp>
    </p:spTree>
    <p:extLst>
      <p:ext uri="{BB962C8B-B14F-4D97-AF65-F5344CB8AC3E}">
        <p14:creationId xmlns:p14="http://schemas.microsoft.com/office/powerpoint/2010/main" val="23222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6C8235-64D1-4216-8DF5-AD844DD5F7F6}"/>
              </a:ext>
            </a:extLst>
          </p:cNvPr>
          <p:cNvSpPr>
            <a:spLocks noGrp="1"/>
          </p:cNvSpPr>
          <p:nvPr>
            <p:ph type="title"/>
          </p:nvPr>
        </p:nvSpPr>
        <p:spPr/>
        <p:txBody>
          <a:bodyPr/>
          <a:lstStyle/>
          <a:p>
            <a:r>
              <a:rPr lang="en-US" dirty="0"/>
              <a:t>DHCP Starvation and HTTP Post Attack</a:t>
            </a:r>
          </a:p>
        </p:txBody>
      </p:sp>
      <p:graphicFrame>
        <p:nvGraphicFramePr>
          <p:cNvPr id="3" name="Content Placeholder 2">
            <a:extLst>
              <a:ext uri="{FF2B5EF4-FFF2-40B4-BE49-F238E27FC236}">
                <a16:creationId xmlns="" xmlns:a16="http://schemas.microsoft.com/office/drawing/2014/main" id="{01532A64-19B4-4576-98E4-93815A9783D6}"/>
              </a:ext>
            </a:extLst>
          </p:cNvPr>
          <p:cNvGraphicFramePr>
            <a:graphicFrameLocks noGrp="1"/>
          </p:cNvGraphicFramePr>
          <p:nvPr>
            <p:ph idx="1"/>
            <p:extLst>
              <p:ext uri="{D42A27DB-BD31-4B8C-83A1-F6EECF244321}">
                <p14:modId xmlns:p14="http://schemas.microsoft.com/office/powerpoint/2010/main" val="3366597004"/>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71046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6C8235-64D1-4216-8DF5-AD844DD5F7F6}"/>
              </a:ext>
            </a:extLst>
          </p:cNvPr>
          <p:cNvSpPr>
            <a:spLocks noGrp="1"/>
          </p:cNvSpPr>
          <p:nvPr>
            <p:ph type="title"/>
          </p:nvPr>
        </p:nvSpPr>
        <p:spPr/>
        <p:txBody>
          <a:bodyPr/>
          <a:lstStyle/>
          <a:p>
            <a:r>
              <a:rPr lang="en-US" dirty="0"/>
              <a:t>PDoS, Login DoS, and Packet Mistreating</a:t>
            </a:r>
          </a:p>
        </p:txBody>
      </p:sp>
      <p:graphicFrame>
        <p:nvGraphicFramePr>
          <p:cNvPr id="13" name="Content Placeholder 12">
            <a:extLst>
              <a:ext uri="{FF2B5EF4-FFF2-40B4-BE49-F238E27FC236}">
                <a16:creationId xmlns="" xmlns:a16="http://schemas.microsoft.com/office/drawing/2014/main" id="{54318583-7C7A-438D-8FAE-316675469CC0}"/>
              </a:ext>
            </a:extLst>
          </p:cNvPr>
          <p:cNvGraphicFramePr>
            <a:graphicFrameLocks noGrp="1"/>
          </p:cNvGraphicFramePr>
          <p:nvPr>
            <p:ph idx="1"/>
            <p:extLst>
              <p:ext uri="{D42A27DB-BD31-4B8C-83A1-F6EECF244321}">
                <p14:modId xmlns:p14="http://schemas.microsoft.com/office/powerpoint/2010/main" val="2237251167"/>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1303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53C17-5FA3-427E-A1A3-2F378DA71689}"/>
              </a:ext>
            </a:extLst>
          </p:cNvPr>
          <p:cNvSpPr>
            <a:spLocks noGrp="1"/>
          </p:cNvSpPr>
          <p:nvPr>
            <p:ph type="title"/>
          </p:nvPr>
        </p:nvSpPr>
        <p:spPr/>
        <p:txBody>
          <a:bodyPr/>
          <a:lstStyle/>
          <a:p>
            <a:r>
              <a:rPr lang="en-US" dirty="0"/>
              <a:t>Network Traffic Analysis Tools: Sniffer</a:t>
            </a:r>
          </a:p>
        </p:txBody>
      </p:sp>
      <p:sp>
        <p:nvSpPr>
          <p:cNvPr id="3" name="Content Placeholder 2">
            <a:extLst>
              <a:ext uri="{FF2B5EF4-FFF2-40B4-BE49-F238E27FC236}">
                <a16:creationId xmlns="" xmlns:a16="http://schemas.microsoft.com/office/drawing/2014/main" id="{80B96904-7A8B-428B-BE32-5DC44A29EFC9}"/>
              </a:ext>
            </a:extLst>
          </p:cNvPr>
          <p:cNvSpPr>
            <a:spLocks noGrp="1"/>
          </p:cNvSpPr>
          <p:nvPr>
            <p:ph idx="1"/>
          </p:nvPr>
        </p:nvSpPr>
        <p:spPr>
          <a:xfrm>
            <a:off x="925830" y="1490870"/>
            <a:ext cx="10287000" cy="4776580"/>
          </a:xfrm>
        </p:spPr>
        <p:txBody>
          <a:bodyPr/>
          <a:lstStyle/>
          <a:p>
            <a:r>
              <a:rPr lang="en-US" dirty="0"/>
              <a:t>Software or hardware that can intercept and log traffic passing over a digital network</a:t>
            </a:r>
          </a:p>
          <a:p>
            <a:r>
              <a:rPr lang="en-US" dirty="0"/>
              <a:t>Extracts network packets and performs a statistical analysis on the dumped information</a:t>
            </a:r>
          </a:p>
          <a:p>
            <a:r>
              <a:rPr lang="en-US" dirty="0"/>
              <a:t>Commonly applied sniffers include Tcpdump (Unix platforms and) WinDump</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Tcpdump</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A commonly applied sniffer for various UNIX platforms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WinDump</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A version of Tcpdump for Windows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Both programs extract network packets and perform statistical analysis on dumped information</a:t>
            </a:r>
          </a:p>
        </p:txBody>
      </p:sp>
    </p:spTree>
    <p:extLst>
      <p:ext uri="{BB962C8B-B14F-4D97-AF65-F5344CB8AC3E}">
        <p14:creationId xmlns:p14="http://schemas.microsoft.com/office/powerpoint/2010/main" val="308650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A8BB2-D9FE-4D08-88BE-C1FCA1CB1B5F}"/>
              </a:ext>
            </a:extLst>
          </p:cNvPr>
          <p:cNvSpPr>
            <a:spLocks noGrp="1"/>
          </p:cNvSpPr>
          <p:nvPr>
            <p:ph type="title"/>
          </p:nvPr>
        </p:nvSpPr>
        <p:spPr/>
        <p:txBody>
          <a:bodyPr/>
          <a:lstStyle/>
          <a:p>
            <a:r>
              <a:rPr lang="en-US" dirty="0"/>
              <a:t>Learning Objective(s) and Key Concepts</a:t>
            </a:r>
          </a:p>
        </p:txBody>
      </p:sp>
      <p:sp>
        <p:nvSpPr>
          <p:cNvPr id="3" name="Content Placeholder 2">
            <a:extLst>
              <a:ext uri="{FF2B5EF4-FFF2-40B4-BE49-F238E27FC236}">
                <a16:creationId xmlns="" xmlns:a16="http://schemas.microsoft.com/office/drawing/2014/main" id="{EF0382DD-6D5E-4D45-8E93-7DA7DBD86778}"/>
              </a:ext>
            </a:extLst>
          </p:cNvPr>
          <p:cNvSpPr>
            <a:spLocks noGrp="1"/>
          </p:cNvSpPr>
          <p:nvPr>
            <p:ph sz="half" idx="1"/>
          </p:nvPr>
        </p:nvSpPr>
        <p:spPr>
          <a:xfrm>
            <a:off x="914400" y="2280478"/>
            <a:ext cx="4855464" cy="3910010"/>
          </a:xfrm>
        </p:spPr>
        <p:txBody>
          <a:bodyPr/>
          <a:lstStyle/>
          <a:p>
            <a:r>
              <a:rPr lang="en-US" dirty="0"/>
              <a:t>Explain how to perform network packet analysis.</a:t>
            </a:r>
          </a:p>
          <a:p>
            <a:endParaRPr lang="en-US" dirty="0"/>
          </a:p>
          <a:p>
            <a:endParaRPr lang="en-US" dirty="0"/>
          </a:p>
        </p:txBody>
      </p:sp>
      <p:sp>
        <p:nvSpPr>
          <p:cNvPr id="4" name="Content Placeholder 3">
            <a:extLst>
              <a:ext uri="{FF2B5EF4-FFF2-40B4-BE49-F238E27FC236}">
                <a16:creationId xmlns="" xmlns:a16="http://schemas.microsoft.com/office/drawing/2014/main" id="{AAA3075D-D6A2-4D7C-9E89-5646A54920BA}"/>
              </a:ext>
            </a:extLst>
          </p:cNvPr>
          <p:cNvSpPr>
            <a:spLocks noGrp="1"/>
          </p:cNvSpPr>
          <p:nvPr>
            <p:ph sz="half" idx="2"/>
          </p:nvPr>
        </p:nvSpPr>
        <p:spPr>
          <a:xfrm>
            <a:off x="6415368" y="2280478"/>
            <a:ext cx="4862232" cy="3910010"/>
          </a:xfrm>
        </p:spPr>
        <p:txBody>
          <a:bodyPr/>
          <a:lstStyle/>
          <a:p>
            <a:r>
              <a:rPr lang="en-US" dirty="0"/>
              <a:t>Network packet structure</a:t>
            </a:r>
          </a:p>
          <a:p>
            <a:r>
              <a:rPr lang="en-US" dirty="0"/>
              <a:t>Network packet capture</a:t>
            </a:r>
          </a:p>
          <a:p>
            <a:r>
              <a:rPr lang="en-US" dirty="0"/>
              <a:t>Network packet analysis</a:t>
            </a:r>
          </a:p>
          <a:p>
            <a:r>
              <a:rPr lang="en-US" dirty="0"/>
              <a:t>Router forensics</a:t>
            </a:r>
          </a:p>
          <a:p>
            <a:r>
              <a:rPr lang="en-US" dirty="0"/>
              <a:t>Firewall log forensics</a:t>
            </a:r>
          </a:p>
          <a:p>
            <a:pPr marL="0" indent="0">
              <a:buNone/>
            </a:pPr>
            <a:endParaRPr lang="en-US" dirty="0"/>
          </a:p>
        </p:txBody>
      </p:sp>
      <p:sp>
        <p:nvSpPr>
          <p:cNvPr id="5" name="Content Placeholder 2">
            <a:extLst>
              <a:ext uri="{FF2B5EF4-FFF2-40B4-BE49-F238E27FC236}">
                <a16:creationId xmlns="" xmlns:a16="http://schemas.microsoft.com/office/drawing/2014/main" id="{7B2A79CE-6DD2-4957-85B0-FF808115C67E}"/>
              </a:ext>
            </a:extLst>
          </p:cNvPr>
          <p:cNvSpPr txBox="1">
            <a:spLocks/>
          </p:cNvSpPr>
          <p:nvPr/>
        </p:nvSpPr>
        <p:spPr>
          <a:xfrm>
            <a:off x="914400" y="1450560"/>
            <a:ext cx="4855464" cy="741680"/>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Learning Objective(s)</a:t>
            </a:r>
          </a:p>
        </p:txBody>
      </p:sp>
      <p:sp>
        <p:nvSpPr>
          <p:cNvPr id="7" name="Content Placeholder 2">
            <a:extLst>
              <a:ext uri="{FF2B5EF4-FFF2-40B4-BE49-F238E27FC236}">
                <a16:creationId xmlns="" xmlns:a16="http://schemas.microsoft.com/office/drawing/2014/main" id="{6C709A97-D956-44E5-B559-D550D671259C}"/>
              </a:ext>
            </a:extLst>
          </p:cNvPr>
          <p:cNvSpPr txBox="1">
            <a:spLocks/>
          </p:cNvSpPr>
          <p:nvPr/>
        </p:nvSpPr>
        <p:spPr>
          <a:xfrm>
            <a:off x="6415368" y="1478721"/>
            <a:ext cx="4855464" cy="713519"/>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Key Concepts</a:t>
            </a:r>
          </a:p>
        </p:txBody>
      </p:sp>
    </p:spTree>
    <p:custDataLst>
      <p:tags r:id="rId1"/>
    </p:custDataLst>
    <p:extLst>
      <p:ext uri="{BB962C8B-B14F-4D97-AF65-F5344CB8AC3E}">
        <p14:creationId xmlns:p14="http://schemas.microsoft.com/office/powerpoint/2010/main" val="2517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Wireshark</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Packet sniffer and network protocol analyzer </a:t>
            </a:r>
          </a:p>
          <a:p>
            <a:r>
              <a:rPr lang="en-US" dirty="0"/>
              <a:t>Analyzes real-time and saved data</a:t>
            </a:r>
          </a:p>
          <a:p>
            <a:r>
              <a:rPr lang="en-US" dirty="0"/>
              <a:t>Supports IPv4 and IPv6</a:t>
            </a:r>
          </a:p>
          <a:p>
            <a:r>
              <a:rPr lang="en-US" dirty="0"/>
              <a:t>Freely available</a:t>
            </a:r>
          </a:p>
        </p:txBody>
      </p:sp>
    </p:spTree>
    <p:extLst>
      <p:ext uri="{BB962C8B-B14F-4D97-AF65-F5344CB8AC3E}">
        <p14:creationId xmlns:p14="http://schemas.microsoft.com/office/powerpoint/2010/main" val="303270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Wireshark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Wireshark main screen</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13-1&gt;</a:t>
            </a:r>
          </a:p>
        </p:txBody>
      </p:sp>
      <p:pic>
        <p:nvPicPr>
          <p:cNvPr id="5" name="Picture 4" descr="A screenshot of the Wireshark main screen displays a window titled capturing from Ethernet. The first part of the screen has number, time, source, destination, protocol, length, info. The second part has information on the selected packets. The third part has a screen with codes. At the bottom, the window has the following text: ethernet: live capture in progress. &#10;" title="Figure 1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4710" y="2188598"/>
            <a:ext cx="8295931" cy="3833354"/>
          </a:xfrm>
          <a:prstGeom prst="rect">
            <a:avLst/>
          </a:prstGeom>
        </p:spPr>
      </p:pic>
    </p:spTree>
    <p:extLst>
      <p:ext uri="{BB962C8B-B14F-4D97-AF65-F5344CB8AC3E}">
        <p14:creationId xmlns:p14="http://schemas.microsoft.com/office/powerpoint/2010/main" val="184085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Wireshark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Wireshark packet details</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13-2&gt;</a:t>
            </a:r>
          </a:p>
        </p:txBody>
      </p:sp>
      <p:pic>
        <p:nvPicPr>
          <p:cNvPr id="5" name="Picture 4" descr="A screenshot of part of the screen where Wireshark packet details are displayed. There is written information on top and there are number codes below. &#10;" title="Figure 1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2621" y="2858670"/>
            <a:ext cx="8425346" cy="2142037"/>
          </a:xfrm>
          <a:prstGeom prst="rect">
            <a:avLst/>
          </a:prstGeom>
        </p:spPr>
      </p:pic>
    </p:spTree>
    <p:extLst>
      <p:ext uri="{BB962C8B-B14F-4D97-AF65-F5344CB8AC3E}">
        <p14:creationId xmlns:p14="http://schemas.microsoft.com/office/powerpoint/2010/main" val="347053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Wireshark (Cont.)</a:t>
            </a:r>
          </a:p>
        </p:txBody>
      </p:sp>
      <p:pic>
        <p:nvPicPr>
          <p:cNvPr id="5" name="Picture 4" descr="A screenshot displays the content of Wireshark follow T C P stream with all the conversations with the packet. There are combinations of letters, dots and symbols. &#10;" title="Figure 1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1057" y="1855467"/>
            <a:ext cx="7083327" cy="4632967"/>
          </a:xfrm>
          <a:prstGeom prst="rect">
            <a:avLst/>
          </a:prstGeom>
        </p:spPr>
      </p:pic>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Wireshark follow TCP stream</a:t>
            </a:r>
          </a:p>
        </p:txBody>
      </p:sp>
    </p:spTree>
    <p:extLst>
      <p:ext uri="{BB962C8B-B14F-4D97-AF65-F5344CB8AC3E}">
        <p14:creationId xmlns:p14="http://schemas.microsoft.com/office/powerpoint/2010/main" val="131927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A45C75-CB5F-4F6F-BE12-D37045D2EA80}"/>
              </a:ext>
            </a:extLst>
          </p:cNvPr>
          <p:cNvSpPr>
            <a:spLocks noGrp="1"/>
          </p:cNvSpPr>
          <p:nvPr>
            <p:ph type="title"/>
          </p:nvPr>
        </p:nvSpPr>
        <p:spPr/>
        <p:txBody>
          <a:bodyPr/>
          <a:lstStyle/>
          <a:p>
            <a:r>
              <a:rPr lang="en-US" dirty="0"/>
              <a:t>Wireshark (Cont.)</a:t>
            </a:r>
          </a:p>
        </p:txBody>
      </p:sp>
      <p:sp>
        <p:nvSpPr>
          <p:cNvPr id="3" name="Content Placeholder 2">
            <a:extLst>
              <a:ext uri="{FF2B5EF4-FFF2-40B4-BE49-F238E27FC236}">
                <a16:creationId xmlns="" xmlns:a16="http://schemas.microsoft.com/office/drawing/2014/main" id="{54E39F31-EBE2-48AA-BD9A-B7FDFB63C851}"/>
              </a:ext>
            </a:extLst>
          </p:cNvPr>
          <p:cNvSpPr>
            <a:spLocks noGrp="1"/>
          </p:cNvSpPr>
          <p:nvPr>
            <p:ph idx="1"/>
          </p:nvPr>
        </p:nvSpPr>
        <p:spPr/>
        <p:txBody>
          <a:bodyPr/>
          <a:lstStyle/>
          <a:p>
            <a:r>
              <a:rPr lang="en-US" dirty="0"/>
              <a:t>Wireshark TCP sequence statistics</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13-4&gt;</a:t>
            </a:r>
          </a:p>
        </p:txBody>
      </p:sp>
      <p:pic>
        <p:nvPicPr>
          <p:cNvPr id="5" name="Picture 4" descr="A screenshot of the Wireshark T C P sequence statistics has a graph with sequence against time. The line goes up vertically to approximately 400000 at 10 seconds, then goes to the right up to 40 seconds, then goes up to the right to approximately 8000000, goes to the right again till 70 seconds and goes up vertically and ends at approximately 1300000. There are buttons under the graph. Time slash sequence, mouse drags zooms, stream, switch direction, reset save as, close, help. &#10;" title="Figure 1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8634" y="1906091"/>
            <a:ext cx="7083327" cy="4722218"/>
          </a:xfrm>
          <a:prstGeom prst="rect">
            <a:avLst/>
          </a:prstGeom>
        </p:spPr>
      </p:pic>
    </p:spTree>
    <p:extLst>
      <p:ext uri="{BB962C8B-B14F-4D97-AF65-F5344CB8AC3E}">
        <p14:creationId xmlns:p14="http://schemas.microsoft.com/office/powerpoint/2010/main" val="166507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9E5BF-5600-43AC-A3D1-C95EBB57BAE3}"/>
              </a:ext>
            </a:extLst>
          </p:cNvPr>
          <p:cNvSpPr>
            <a:spLocks noGrp="1"/>
          </p:cNvSpPr>
          <p:nvPr>
            <p:ph type="title"/>
          </p:nvPr>
        </p:nvSpPr>
        <p:spPr/>
        <p:txBody>
          <a:bodyPr/>
          <a:lstStyle/>
          <a:p>
            <a:r>
              <a:rPr lang="en-US" dirty="0"/>
              <a:t>Nmap</a:t>
            </a:r>
          </a:p>
        </p:txBody>
      </p:sp>
      <p:sp>
        <p:nvSpPr>
          <p:cNvPr id="3" name="Content Placeholder 2">
            <a:extLst>
              <a:ext uri="{FF2B5EF4-FFF2-40B4-BE49-F238E27FC236}">
                <a16:creationId xmlns="" xmlns:a16="http://schemas.microsoft.com/office/drawing/2014/main" id="{8CC18A2C-1E53-483A-8D38-BA2087F3FF0D}"/>
              </a:ext>
            </a:extLst>
          </p:cNvPr>
          <p:cNvSpPr>
            <a:spLocks noGrp="1"/>
          </p:cNvSpPr>
          <p:nvPr>
            <p:ph idx="1"/>
          </p:nvPr>
        </p:nvSpPr>
        <p:spPr/>
        <p:txBody>
          <a:bodyPr/>
          <a:lstStyle/>
          <a:p>
            <a:r>
              <a:rPr lang="en-US" dirty="0"/>
              <a:t>Allows the user to map out what ports are open on a target system and what services are running</a:t>
            </a:r>
          </a:p>
          <a:p>
            <a:r>
              <a:rPr lang="en-US" dirty="0"/>
              <a:t>Is a command-line tool but has a Windows interface (Zenmap) that is available for free</a:t>
            </a:r>
          </a:p>
          <a:p>
            <a:r>
              <a:rPr lang="en-US" dirty="0"/>
              <a:t>Is popular with hackers because it can be configured to operate rather stealthily and determine all open ports on an individual machine, or for all machines in an entire range of IP addresses</a:t>
            </a:r>
          </a:p>
          <a:p>
            <a:r>
              <a:rPr lang="en-US" dirty="0"/>
              <a:t>Is popular with administrators because of its ability to discover open ports on the network</a:t>
            </a:r>
          </a:p>
          <a:p>
            <a:pPr lvl="1"/>
            <a:r>
              <a:rPr lang="en-US" dirty="0"/>
              <a:t>Could indicate spyware, a backdoor, or many other attacks</a:t>
            </a:r>
          </a:p>
          <a:p>
            <a:endParaRPr lang="en-US" dirty="0"/>
          </a:p>
        </p:txBody>
      </p:sp>
    </p:spTree>
    <p:extLst>
      <p:ext uri="{BB962C8B-B14F-4D97-AF65-F5344CB8AC3E}">
        <p14:creationId xmlns:p14="http://schemas.microsoft.com/office/powerpoint/2010/main" val="184586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9E5BF-5600-43AC-A3D1-C95EBB57BAE3}"/>
              </a:ext>
            </a:extLst>
          </p:cNvPr>
          <p:cNvSpPr>
            <a:spLocks noGrp="1"/>
          </p:cNvSpPr>
          <p:nvPr>
            <p:ph type="title"/>
          </p:nvPr>
        </p:nvSpPr>
        <p:spPr/>
        <p:txBody>
          <a:bodyPr/>
          <a:lstStyle/>
          <a:p>
            <a:r>
              <a:rPr lang="en-US" dirty="0"/>
              <a:t>Nmap (Cont.)</a:t>
            </a:r>
          </a:p>
        </p:txBody>
      </p:sp>
      <p:sp>
        <p:nvSpPr>
          <p:cNvPr id="3" name="Content Placeholder 2">
            <a:extLst>
              <a:ext uri="{FF2B5EF4-FFF2-40B4-BE49-F238E27FC236}">
                <a16:creationId xmlns="" xmlns:a16="http://schemas.microsoft.com/office/drawing/2014/main" id="{8CC18A2C-1E53-483A-8D38-BA2087F3FF0D}"/>
              </a:ext>
            </a:extLst>
          </p:cNvPr>
          <p:cNvSpPr>
            <a:spLocks noGrp="1"/>
          </p:cNvSpPr>
          <p:nvPr>
            <p:ph idx="1"/>
          </p:nvPr>
        </p:nvSpPr>
        <p:spPr/>
        <p:txBody>
          <a:bodyPr/>
          <a:lstStyle/>
          <a:p>
            <a:r>
              <a:rPr lang="en-US"/>
              <a:t>Nmap</a:t>
            </a:r>
            <a:endParaRPr lang="en-US" dirty="0"/>
          </a:p>
          <a:p>
            <a:endParaRPr lang="en-US" dirty="0"/>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13-5&gt;</a:t>
            </a:r>
          </a:p>
        </p:txBody>
      </p:sp>
      <p:pic>
        <p:nvPicPr>
          <p:cNvPr id="5" name="Picture 4" descr="A screenshot with N Map Output has target, command, and profile on top of the screen. The host is displayed on the left. The N Map output is displayed in multiple lines on the screen. There is also a filter hosts buttons on the bottom left of the screen. &#10;" title="Figure 1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4936" y="2088791"/>
            <a:ext cx="8545834" cy="4052019"/>
          </a:xfrm>
          <a:prstGeom prst="rect">
            <a:avLst/>
          </a:prstGeom>
        </p:spPr>
      </p:pic>
    </p:spTree>
    <p:extLst>
      <p:ext uri="{BB962C8B-B14F-4D97-AF65-F5344CB8AC3E}">
        <p14:creationId xmlns:p14="http://schemas.microsoft.com/office/powerpoint/2010/main" val="418274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D2FCF-3B5A-4B70-969E-720B4DC8CC4C}"/>
              </a:ext>
            </a:extLst>
          </p:cNvPr>
          <p:cNvSpPr>
            <a:spLocks noGrp="1"/>
          </p:cNvSpPr>
          <p:nvPr>
            <p:ph type="title"/>
          </p:nvPr>
        </p:nvSpPr>
        <p:spPr/>
        <p:txBody>
          <a:bodyPr/>
          <a:lstStyle/>
          <a:p>
            <a:r>
              <a:rPr lang="en-US" dirty="0"/>
              <a:t>Tcpdump</a:t>
            </a:r>
          </a:p>
        </p:txBody>
      </p:sp>
      <p:sp>
        <p:nvSpPr>
          <p:cNvPr id="3" name="Content Placeholder 2">
            <a:extLst>
              <a:ext uri="{FF2B5EF4-FFF2-40B4-BE49-F238E27FC236}">
                <a16:creationId xmlns="" xmlns:a16="http://schemas.microsoft.com/office/drawing/2014/main" id="{F93A7DBB-72F7-4078-8946-D01D07CA2365}"/>
              </a:ext>
            </a:extLst>
          </p:cNvPr>
          <p:cNvSpPr>
            <a:spLocks noGrp="1"/>
          </p:cNvSpPr>
          <p:nvPr>
            <p:ph idx="1"/>
          </p:nvPr>
        </p:nvSpPr>
        <p:spPr/>
        <p:txBody>
          <a:bodyPr/>
          <a:lstStyle/>
          <a:p>
            <a:r>
              <a:rPr lang="en-US" dirty="0"/>
              <a:t>One of the most common packet scanners for Linux; also ported to Windows</a:t>
            </a:r>
          </a:p>
          <a:p>
            <a:r>
              <a:rPr lang="en-US" dirty="0"/>
              <a:t>Can alter Tcpdump’s behavior with a variety of command flags:</a:t>
            </a:r>
          </a:p>
          <a:p>
            <a:pPr lvl="1"/>
            <a:r>
              <a:rPr lang="en-US" dirty="0">
                <a:latin typeface="Courier New" panose="02070309020205020404" pitchFamily="49" charset="0"/>
                <a:cs typeface="Courier New" panose="02070309020205020404" pitchFamily="49" charset="0"/>
              </a:rPr>
              <a:t>tcpdump host 192.168.2.3 </a:t>
            </a:r>
            <a:r>
              <a:rPr lang="en-US" dirty="0"/>
              <a:t>will only show you traffic going to or from 192.168.2.3</a:t>
            </a:r>
          </a:p>
          <a:p>
            <a:pPr lvl="1"/>
            <a:r>
              <a:rPr lang="en-US" dirty="0">
                <a:latin typeface="Courier New" panose="02070309020205020404" pitchFamily="49" charset="0"/>
                <a:cs typeface="Courier New" panose="02070309020205020404" pitchFamily="49" charset="0"/>
              </a:rPr>
              <a:t>tcpdump -i</a:t>
            </a:r>
            <a:r>
              <a:rPr lang="en-US" dirty="0"/>
              <a:t> any gets traffic to and from any interface on your computer</a:t>
            </a:r>
          </a:p>
          <a:p>
            <a:pPr lvl="1"/>
            <a:r>
              <a:rPr lang="en-US" dirty="0">
                <a:latin typeface="Courier New" panose="02070309020205020404" pitchFamily="49" charset="0"/>
                <a:cs typeface="Courier New" panose="02070309020205020404" pitchFamily="49" charset="0"/>
              </a:rPr>
              <a:t>tcpdump -i eth0 </a:t>
            </a:r>
            <a:r>
              <a:rPr lang="en-US" dirty="0"/>
              <a:t>will only get traffic for the interface eth0</a:t>
            </a:r>
          </a:p>
          <a:p>
            <a:pPr lvl="1"/>
            <a:r>
              <a:rPr lang="en-US" dirty="0">
                <a:latin typeface="Courier New" panose="02070309020205020404" pitchFamily="49" charset="0"/>
                <a:cs typeface="Courier New" panose="02070309020205020404" pitchFamily="49" charset="0"/>
              </a:rPr>
              <a:t>tcpdump port 3389 </a:t>
            </a:r>
            <a:r>
              <a:rPr lang="en-US" dirty="0"/>
              <a:t>will only show traffic for port 3389</a:t>
            </a:r>
          </a:p>
          <a:p>
            <a:pPr lvl="1"/>
            <a:r>
              <a:rPr lang="en-US" dirty="0">
                <a:latin typeface="Courier New" panose="02070309020205020404" pitchFamily="49" charset="0"/>
                <a:cs typeface="Courier New" panose="02070309020205020404" pitchFamily="49" charset="0"/>
              </a:rPr>
              <a:t># tcpdump smtp </a:t>
            </a:r>
            <a:r>
              <a:rPr lang="en-US" dirty="0"/>
              <a:t>will only show traffic using the SMTP protocol</a:t>
            </a:r>
          </a:p>
          <a:p>
            <a:endParaRPr lang="en-US" dirty="0"/>
          </a:p>
        </p:txBody>
      </p:sp>
    </p:spTree>
    <p:extLst>
      <p:ext uri="{BB962C8B-B14F-4D97-AF65-F5344CB8AC3E}">
        <p14:creationId xmlns:p14="http://schemas.microsoft.com/office/powerpoint/2010/main" val="96593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16049D-3BC1-4532-8321-1E3F341BC181}"/>
              </a:ext>
            </a:extLst>
          </p:cNvPr>
          <p:cNvSpPr>
            <a:spLocks noGrp="1"/>
          </p:cNvSpPr>
          <p:nvPr>
            <p:ph type="title"/>
          </p:nvPr>
        </p:nvSpPr>
        <p:spPr/>
        <p:txBody>
          <a:bodyPr/>
          <a:lstStyle/>
          <a:p>
            <a:r>
              <a:rPr lang="en-US" dirty="0"/>
              <a:t>Snort and NetWitness</a:t>
            </a:r>
          </a:p>
        </p:txBody>
      </p:sp>
      <p:graphicFrame>
        <p:nvGraphicFramePr>
          <p:cNvPr id="4" name="Content Placeholder 3">
            <a:extLst>
              <a:ext uri="{FF2B5EF4-FFF2-40B4-BE49-F238E27FC236}">
                <a16:creationId xmlns="" xmlns:a16="http://schemas.microsoft.com/office/drawing/2014/main" id="{B945EA66-02A1-4394-A16D-1ECA308133B3}"/>
              </a:ext>
            </a:extLst>
          </p:cNvPr>
          <p:cNvGraphicFramePr>
            <a:graphicFrameLocks noGrp="1"/>
          </p:cNvGraphicFramePr>
          <p:nvPr>
            <p:ph idx="1"/>
            <p:extLst>
              <p:ext uri="{D42A27DB-BD31-4B8C-83A1-F6EECF244321}">
                <p14:modId xmlns:p14="http://schemas.microsoft.com/office/powerpoint/2010/main" val="2391800605"/>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480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D427F5-A059-4819-9976-F82A1F0BC8D0}"/>
              </a:ext>
            </a:extLst>
          </p:cNvPr>
          <p:cNvSpPr>
            <a:spLocks noGrp="1"/>
          </p:cNvSpPr>
          <p:nvPr>
            <p:ph type="title"/>
          </p:nvPr>
        </p:nvSpPr>
        <p:spPr/>
        <p:txBody>
          <a:bodyPr/>
          <a:lstStyle/>
          <a:p>
            <a:r>
              <a:rPr lang="en-US" dirty="0"/>
              <a:t>Using Log Files as Evidence</a:t>
            </a:r>
          </a:p>
        </p:txBody>
      </p:sp>
      <p:sp>
        <p:nvSpPr>
          <p:cNvPr id="3" name="Content Placeholder 2">
            <a:extLst>
              <a:ext uri="{FF2B5EF4-FFF2-40B4-BE49-F238E27FC236}">
                <a16:creationId xmlns="" xmlns:a16="http://schemas.microsoft.com/office/drawing/2014/main" id="{D078E400-8745-4791-9747-6A83A5B556C2}"/>
              </a:ext>
            </a:extLst>
          </p:cNvPr>
          <p:cNvSpPr>
            <a:spLocks noGrp="1"/>
          </p:cNvSpPr>
          <p:nvPr>
            <p:ph idx="1"/>
          </p:nvPr>
        </p:nvSpPr>
        <p:spPr/>
        <p:txBody>
          <a:bodyPr/>
          <a:lstStyle/>
          <a:p>
            <a:r>
              <a:rPr lang="en-US" dirty="0"/>
              <a:t>Log files contain primary records of a person’s activities on a system or network</a:t>
            </a:r>
          </a:p>
          <a:p>
            <a:r>
              <a:rPr lang="en-US" dirty="0"/>
              <a:t>Log files can often identify:</a:t>
            </a:r>
          </a:p>
          <a:p>
            <a:pPr lvl="1"/>
            <a:r>
              <a:rPr lang="en-US" dirty="0"/>
              <a:t>Source, nature, and time of an attack</a:t>
            </a:r>
          </a:p>
          <a:p>
            <a:pPr lvl="1"/>
            <a:r>
              <a:rPr lang="en-US" dirty="0"/>
              <a:t>Specific user account of events related to illicit activities</a:t>
            </a:r>
          </a:p>
        </p:txBody>
      </p:sp>
    </p:spTree>
    <p:extLst>
      <p:ext uri="{BB962C8B-B14F-4D97-AF65-F5344CB8AC3E}">
        <p14:creationId xmlns:p14="http://schemas.microsoft.com/office/powerpoint/2010/main" val="249739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B3FFDC-06BA-486E-BC57-8293C4182236}"/>
              </a:ext>
            </a:extLst>
          </p:cNvPr>
          <p:cNvSpPr>
            <a:spLocks noGrp="1"/>
          </p:cNvSpPr>
          <p:nvPr>
            <p:ph type="title"/>
          </p:nvPr>
        </p:nvSpPr>
        <p:spPr/>
        <p:txBody>
          <a:bodyPr/>
          <a:lstStyle/>
          <a:p>
            <a:r>
              <a:rPr lang="en-US" dirty="0"/>
              <a:t>Network Basics</a:t>
            </a:r>
          </a:p>
        </p:txBody>
      </p:sp>
      <p:sp>
        <p:nvSpPr>
          <p:cNvPr id="3" name="Content Placeholder 2">
            <a:extLst>
              <a:ext uri="{FF2B5EF4-FFF2-40B4-BE49-F238E27FC236}">
                <a16:creationId xmlns="" xmlns:a16="http://schemas.microsoft.com/office/drawing/2014/main" id="{C704B455-C3C2-49AD-97F4-9287034115C1}"/>
              </a:ext>
            </a:extLst>
          </p:cNvPr>
          <p:cNvSpPr>
            <a:spLocks noGrp="1"/>
          </p:cNvSpPr>
          <p:nvPr>
            <p:ph sz="half" idx="1"/>
          </p:nvPr>
        </p:nvSpPr>
        <p:spPr>
          <a:ln>
            <a:solidFill>
              <a:schemeClr val="accent3">
                <a:lumMod val="60000"/>
                <a:lumOff val="40000"/>
              </a:schemeClr>
            </a:solidFill>
          </a:ln>
        </p:spPr>
        <p:txBody>
          <a:bodyPr/>
          <a:lstStyle/>
          <a:p>
            <a:pPr marL="0" lvl="0" indent="0">
              <a:buClr>
                <a:srgbClr val="3C4743"/>
              </a:buClr>
              <a:buNone/>
            </a:pPr>
            <a:r>
              <a:rPr lang="en-US" sz="2200" b="1" dirty="0">
                <a:latin typeface="Arial" panose="020B0604020202020204" pitchFamily="34" charset="0"/>
                <a:cs typeface="Arial" panose="020B0604020202020204" pitchFamily="34" charset="0"/>
              </a:rPr>
              <a:t>Internet Protocol version 4 (IPv4)</a:t>
            </a:r>
            <a:endParaRPr lang="en-US" sz="2200" dirty="0">
              <a:latin typeface="Arial" panose="020B0604020202020204" pitchFamily="34" charset="0"/>
              <a:cs typeface="Arial" panose="020B0604020202020204" pitchFamily="34" charset="0"/>
            </a:endParaRPr>
          </a:p>
          <a:p>
            <a:pPr>
              <a:buClr>
                <a:srgbClr val="3C4743"/>
              </a:buClr>
              <a:buFont typeface="Arial" panose="020B0604020202020204" pitchFamily="34" charset="0"/>
              <a:buChar char="•"/>
            </a:pPr>
            <a:r>
              <a:rPr lang="en-US" dirty="0">
                <a:latin typeface="Arial" panose="020B0604020202020204" pitchFamily="34" charset="0"/>
                <a:cs typeface="Arial" panose="020B0604020202020204" pitchFamily="34" charset="0"/>
              </a:rPr>
              <a:t>32-bit address</a:t>
            </a:r>
          </a:p>
          <a:p>
            <a:pPr lvl="1">
              <a:buClr>
                <a:srgbClr val="3C4743"/>
              </a:buClr>
              <a:buFont typeface="Arial" panose="020B0604020202020204" pitchFamily="34" charset="0"/>
              <a:buChar char="•"/>
            </a:pPr>
            <a:r>
              <a:rPr lang="en-US" sz="2200" dirty="0">
                <a:latin typeface="Arial" panose="020B0604020202020204" pitchFamily="34" charset="0"/>
                <a:cs typeface="Arial" panose="020B0604020202020204" pitchFamily="34" charset="0"/>
              </a:rPr>
              <a:t>Series of four decimal numbers (octets)</a:t>
            </a:r>
          </a:p>
          <a:p>
            <a:pPr lvl="1">
              <a:buClr>
                <a:srgbClr val="3C4743"/>
              </a:buClr>
              <a:buFont typeface="Arial" panose="020B0604020202020204" pitchFamily="34" charset="0"/>
              <a:buChar char="•"/>
            </a:pPr>
            <a:r>
              <a:rPr lang="en-US" sz="2200" dirty="0">
                <a:latin typeface="Arial" panose="020B0604020202020204" pitchFamily="34" charset="0"/>
                <a:cs typeface="Arial" panose="020B0604020202020204" pitchFamily="34" charset="0"/>
              </a:rPr>
              <a:t>Example: 107.22.98.198</a:t>
            </a:r>
          </a:p>
          <a:p>
            <a:pPr lvl="1">
              <a:buClr>
                <a:srgbClr val="3C4743"/>
              </a:buClr>
              <a:buFont typeface="Arial" panose="020B0604020202020204" pitchFamily="34" charset="0"/>
              <a:buChar char="•"/>
            </a:pPr>
            <a:r>
              <a:rPr lang="en-US" sz="2200" dirty="0">
                <a:latin typeface="Arial" panose="020B0604020202020204" pitchFamily="34" charset="0"/>
                <a:cs typeface="Arial" panose="020B0604020202020204" pitchFamily="34" charset="0"/>
              </a:rPr>
              <a:t>Each three-digit number must be between 0 and 255</a:t>
            </a:r>
          </a:p>
          <a:p>
            <a:pPr>
              <a:buClr>
                <a:srgbClr val="3C4743"/>
              </a:buClr>
              <a:buFont typeface="Arial" panose="020B0604020202020204" pitchFamily="34" charset="0"/>
              <a:buChar char="•"/>
            </a:pPr>
            <a:r>
              <a:rPr lang="en-US" sz="2400" dirty="0">
                <a:latin typeface="Arial" panose="020B0604020202020204" pitchFamily="34" charset="0"/>
                <a:cs typeface="Arial" panose="020B0604020202020204" pitchFamily="34" charset="0"/>
              </a:rPr>
              <a:t>Three network classes: A, B, C</a:t>
            </a:r>
          </a:p>
          <a:p>
            <a:pPr>
              <a:buClr>
                <a:srgbClr val="3C4743"/>
              </a:buClr>
              <a:buFont typeface="Arial" panose="020B0604020202020204" pitchFamily="34" charset="0"/>
              <a:buChar char="•"/>
            </a:pPr>
            <a:r>
              <a:rPr lang="en-US" dirty="0">
                <a:latin typeface="Arial" panose="020B0604020202020204" pitchFamily="34" charset="0"/>
                <a:cs typeface="Arial" panose="020B0604020202020204" pitchFamily="34" charset="0"/>
              </a:rPr>
              <a:t>Subnetting and CIDR</a:t>
            </a:r>
          </a:p>
          <a:p>
            <a:endParaRPr lang="en-US" dirty="0"/>
          </a:p>
        </p:txBody>
      </p:sp>
      <p:sp>
        <p:nvSpPr>
          <p:cNvPr id="4" name="Content Placeholder 3">
            <a:extLst>
              <a:ext uri="{FF2B5EF4-FFF2-40B4-BE49-F238E27FC236}">
                <a16:creationId xmlns="" xmlns:a16="http://schemas.microsoft.com/office/drawing/2014/main" id="{9C02AA7E-2F1D-4804-AB6C-6ADC5662EB27}"/>
              </a:ext>
            </a:extLst>
          </p:cNvPr>
          <p:cNvSpPr>
            <a:spLocks noGrp="1"/>
          </p:cNvSpPr>
          <p:nvPr>
            <p:ph sz="half" idx="2"/>
          </p:nvPr>
        </p:nvSpPr>
        <p:spPr/>
        <p:txBody>
          <a:bodyPr/>
          <a:lstStyle/>
          <a:p>
            <a:pPr marL="0" lvl="0" indent="0">
              <a:buClr>
                <a:srgbClr val="3C4743"/>
              </a:buClr>
              <a:buNone/>
            </a:pPr>
            <a:r>
              <a:rPr lang="en-US" sz="2200" b="1" dirty="0">
                <a:latin typeface="Arial" panose="020B0604020202020204" pitchFamily="34" charset="0"/>
                <a:cs typeface="Arial" panose="020B0604020202020204" pitchFamily="34" charset="0"/>
              </a:rPr>
              <a:t>Internet Protocol version 6 (IPv6)</a:t>
            </a:r>
            <a:endParaRPr lang="en-US" sz="2200" dirty="0">
              <a:latin typeface="Arial" panose="020B0604020202020204" pitchFamily="34" charset="0"/>
              <a:cs typeface="Arial" panose="020B0604020202020204" pitchFamily="34" charset="0"/>
            </a:endParaRPr>
          </a:p>
          <a:p>
            <a:pPr>
              <a:buClr>
                <a:srgbClr val="3C4743"/>
              </a:buClr>
              <a:buFont typeface="Arial" panose="020B0604020202020204" pitchFamily="34" charset="0"/>
              <a:buChar char="•"/>
            </a:pPr>
            <a:r>
              <a:rPr lang="en-US" dirty="0">
                <a:latin typeface="Arial" panose="020B0604020202020204" pitchFamily="34" charset="0"/>
                <a:cs typeface="Arial" panose="020B0604020202020204" pitchFamily="34" charset="0"/>
              </a:rPr>
              <a:t>128-bit address</a:t>
            </a:r>
          </a:p>
          <a:p>
            <a:pPr>
              <a:buClr>
                <a:srgbClr val="3C4743"/>
              </a:buClr>
              <a:buFont typeface="Arial" panose="020B0604020202020204" pitchFamily="34" charset="0"/>
              <a:buChar char="•"/>
            </a:pPr>
            <a:r>
              <a:rPr lang="en-US" dirty="0">
                <a:latin typeface="Arial" panose="020B0604020202020204" pitchFamily="34" charset="0"/>
                <a:cs typeface="Arial" panose="020B0604020202020204" pitchFamily="34" charset="0"/>
              </a:rPr>
              <a:t>Uses a hex-numbering method</a:t>
            </a:r>
          </a:p>
          <a:p>
            <a:endParaRPr lang="en-US" dirty="0"/>
          </a:p>
        </p:txBody>
      </p:sp>
    </p:spTree>
    <p:extLst>
      <p:ext uri="{BB962C8B-B14F-4D97-AF65-F5344CB8AC3E}">
        <p14:creationId xmlns:p14="http://schemas.microsoft.com/office/powerpoint/2010/main" val="345757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4EEA19-6735-4881-ABC1-3DC2D69CF5DC}"/>
              </a:ext>
            </a:extLst>
          </p:cNvPr>
          <p:cNvSpPr>
            <a:spLocks noGrp="1"/>
          </p:cNvSpPr>
          <p:nvPr>
            <p:ph type="title"/>
          </p:nvPr>
        </p:nvSpPr>
        <p:spPr/>
        <p:txBody>
          <a:bodyPr/>
          <a:lstStyle/>
          <a:p>
            <a:r>
              <a:rPr lang="en-US" dirty="0"/>
              <a:t>Types of Logs</a:t>
            </a:r>
          </a:p>
        </p:txBody>
      </p:sp>
      <p:graphicFrame>
        <p:nvGraphicFramePr>
          <p:cNvPr id="4" name="Content Placeholder 3">
            <a:extLst>
              <a:ext uri="{FF2B5EF4-FFF2-40B4-BE49-F238E27FC236}">
                <a16:creationId xmlns="" xmlns:a16="http://schemas.microsoft.com/office/drawing/2014/main" id="{2D5D74C7-C07A-4BE3-A7E9-F2CDFCDD2D53}"/>
              </a:ext>
            </a:extLst>
          </p:cNvPr>
          <p:cNvGraphicFramePr>
            <a:graphicFrameLocks noGrp="1"/>
          </p:cNvGraphicFramePr>
          <p:nvPr>
            <p:ph idx="1"/>
            <p:extLst>
              <p:ext uri="{D42A27DB-BD31-4B8C-83A1-F6EECF244321}">
                <p14:modId xmlns:p14="http://schemas.microsoft.com/office/powerpoint/2010/main" val="1141958963"/>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86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6641D1-CF4C-486B-B9EC-C9A98DE003EF}"/>
              </a:ext>
            </a:extLst>
          </p:cNvPr>
          <p:cNvSpPr>
            <a:spLocks noGrp="1"/>
          </p:cNvSpPr>
          <p:nvPr>
            <p:ph type="title"/>
          </p:nvPr>
        </p:nvSpPr>
        <p:spPr/>
        <p:txBody>
          <a:bodyPr/>
          <a:lstStyle/>
          <a:p>
            <a:r>
              <a:rPr lang="en-US" dirty="0"/>
              <a:t>Wireless</a:t>
            </a:r>
          </a:p>
        </p:txBody>
      </p:sp>
      <p:graphicFrame>
        <p:nvGraphicFramePr>
          <p:cNvPr id="4" name="Content Placeholder 3" descr="Alt text FPO">
            <a:extLst>
              <a:ext uri="{FF2B5EF4-FFF2-40B4-BE49-F238E27FC236}">
                <a16:creationId xmlns="" xmlns:a16="http://schemas.microsoft.com/office/drawing/2014/main" id="{2CDA9399-AB9F-4F71-882D-0526A3AF5AD4}"/>
              </a:ext>
            </a:extLst>
          </p:cNvPr>
          <p:cNvGraphicFramePr>
            <a:graphicFrameLocks/>
          </p:cNvGraphicFramePr>
          <p:nvPr>
            <p:extLst>
              <p:ext uri="{D42A27DB-BD31-4B8C-83A1-F6EECF244321}">
                <p14:modId xmlns:p14="http://schemas.microsoft.com/office/powerpoint/2010/main" val="4027829175"/>
              </p:ext>
            </p:extLst>
          </p:nvPr>
        </p:nvGraphicFramePr>
        <p:xfrm>
          <a:off x="853440" y="1532776"/>
          <a:ext cx="9355431" cy="4419600"/>
        </p:xfrm>
        <a:graphic>
          <a:graphicData uri="http://schemas.openxmlformats.org/drawingml/2006/table">
            <a:tbl>
              <a:tblPr firstRow="1" bandRow="1">
                <a:tableStyleId>{C083E6E3-FA7D-4D7B-A595-EF9225AFEA82}</a:tableStyleId>
              </a:tblPr>
              <a:tblGrid>
                <a:gridCol w="2363703">
                  <a:extLst>
                    <a:ext uri="{9D8B030D-6E8A-4147-A177-3AD203B41FA5}">
                      <a16:colId xmlns="" xmlns:a16="http://schemas.microsoft.com/office/drawing/2014/main" val="20000"/>
                    </a:ext>
                  </a:extLst>
                </a:gridCol>
                <a:gridCol w="6991728">
                  <a:extLst>
                    <a:ext uri="{9D8B030D-6E8A-4147-A177-3AD203B41FA5}">
                      <a16:colId xmlns="" xmlns:a16="http://schemas.microsoft.com/office/drawing/2014/main" val="1089231776"/>
                    </a:ext>
                  </a:extLst>
                </a:gridCol>
              </a:tblGrid>
              <a:tr h="585391">
                <a:tc>
                  <a:txBody>
                    <a:bodyPr/>
                    <a:lstStyle/>
                    <a:p>
                      <a:r>
                        <a:rPr lang="en-US" sz="2000" dirty="0">
                          <a:latin typeface="Arial" panose="020B0604020202020204" pitchFamily="34" charset="0"/>
                          <a:cs typeface="Arial" panose="020B0604020202020204" pitchFamily="34" charset="0"/>
                        </a:rPr>
                        <a:t>IEEE Specification</a:t>
                      </a:r>
                      <a:endParaRPr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Description</a:t>
                      </a:r>
                      <a:endParaRPr sz="2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474056">
                <a:tc>
                  <a:txBody>
                    <a:bodyPr/>
                    <a:lstStyle/>
                    <a:p>
                      <a:r>
                        <a:rPr lang="en-US" sz="2000" b="0" i="0" dirty="0">
                          <a:latin typeface="Arial" panose="020B0604020202020204" pitchFamily="34" charset="0"/>
                          <a:cs typeface="Arial" panose="020B0604020202020204" pitchFamily="34" charset="0"/>
                        </a:rPr>
                        <a:t>802.11a</a:t>
                      </a:r>
                      <a:endParaRPr sz="2000" b="0" i="0" dirty="0">
                        <a:latin typeface="Arial" panose="020B0604020202020204" pitchFamily="34" charset="0"/>
                        <a:cs typeface="Arial" panose="020B0604020202020204" pitchFamily="34" charset="0"/>
                      </a:endParaRPr>
                    </a:p>
                  </a:txBody>
                  <a:tcPr anchor="ctr"/>
                </a:tc>
                <a:tc>
                  <a:txBody>
                    <a:bodyPr/>
                    <a:lstStyle/>
                    <a:p>
                      <a:r>
                        <a:rPr lang="en-US" sz="2000" b="0" i="0" dirty="0">
                          <a:latin typeface="Arial" panose="020B0604020202020204" pitchFamily="34" charset="0"/>
                          <a:cs typeface="Arial" panose="020B0604020202020204" pitchFamily="34" charset="0"/>
                        </a:rPr>
                        <a:t>First widely used Wi-Fi standard</a:t>
                      </a:r>
                    </a:p>
                    <a:p>
                      <a:r>
                        <a:rPr lang="en-US" sz="2000" b="0" i="0" dirty="0">
                          <a:latin typeface="Arial" panose="020B0604020202020204" pitchFamily="34" charset="0"/>
                          <a:cs typeface="Arial" panose="020B0604020202020204" pitchFamily="34" charset="0"/>
                        </a:rPr>
                        <a:t>Operates at 5 GHz</a:t>
                      </a:r>
                    </a:p>
                  </a:txBody>
                  <a:tcPr anchor="ctr"/>
                </a:tc>
                <a:extLst>
                  <a:ext uri="{0D108BD9-81ED-4DB2-BD59-A6C34878D82A}">
                    <a16:rowId xmlns="" xmlns:a16="http://schemas.microsoft.com/office/drawing/2014/main" val="10001"/>
                  </a:ext>
                </a:extLst>
              </a:tr>
              <a:tr h="474056">
                <a:tc>
                  <a:txBody>
                    <a:bodyPr/>
                    <a:lstStyle/>
                    <a:p>
                      <a:r>
                        <a:rPr lang="en-US" sz="2000" dirty="0">
                          <a:latin typeface="Arial" panose="020B0604020202020204" pitchFamily="34" charset="0"/>
                          <a:cs typeface="Arial" panose="020B0604020202020204" pitchFamily="34" charset="0"/>
                        </a:rPr>
                        <a:t>802.11b</a:t>
                      </a:r>
                      <a:endParaRPr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Operates at 2.4 GHz</a:t>
                      </a:r>
                    </a:p>
                    <a:p>
                      <a:r>
                        <a:rPr lang="en-US" sz="2000" dirty="0">
                          <a:latin typeface="Arial" panose="020B0604020202020204" pitchFamily="34" charset="0"/>
                          <a:cs typeface="Arial" panose="020B0604020202020204" pitchFamily="34" charset="0"/>
                        </a:rPr>
                        <a:t>Indoor range of 125 ft</a:t>
                      </a:r>
                    </a:p>
                    <a:p>
                      <a:r>
                        <a:rPr lang="en-US" sz="2000" dirty="0">
                          <a:latin typeface="Arial" panose="020B0604020202020204" pitchFamily="34" charset="0"/>
                          <a:cs typeface="Arial" panose="020B0604020202020204" pitchFamily="34" charset="0"/>
                        </a:rPr>
                        <a:t>Bandwidth of 11 Mbps</a:t>
                      </a:r>
                    </a:p>
                  </a:txBody>
                  <a:tcPr anchor="ctr"/>
                </a:tc>
                <a:extLst>
                  <a:ext uri="{0D108BD9-81ED-4DB2-BD59-A6C34878D82A}">
                    <a16:rowId xmlns="" xmlns:a16="http://schemas.microsoft.com/office/drawing/2014/main" val="10002"/>
                  </a:ext>
                </a:extLst>
              </a:tr>
              <a:tr h="474056">
                <a:tc>
                  <a:txBody>
                    <a:bodyPr/>
                    <a:lstStyle/>
                    <a:p>
                      <a:r>
                        <a:rPr lang="en-US" sz="2000" b="0" i="0" dirty="0">
                          <a:latin typeface="Arial" panose="020B0604020202020204" pitchFamily="34" charset="0"/>
                          <a:cs typeface="Arial" panose="020B0604020202020204" pitchFamily="34" charset="0"/>
                        </a:rPr>
                        <a:t>802.11g</a:t>
                      </a:r>
                      <a:endParaRPr sz="2000" b="0" i="0" dirty="0">
                        <a:latin typeface="Arial" panose="020B0604020202020204" pitchFamily="34" charset="0"/>
                        <a:cs typeface="Arial" panose="020B0604020202020204" pitchFamily="34" charset="0"/>
                      </a:endParaRPr>
                    </a:p>
                  </a:txBody>
                  <a:tcPr anchor="ctr"/>
                </a:tc>
                <a:tc>
                  <a:txBody>
                    <a:bodyPr/>
                    <a:lstStyle/>
                    <a:p>
                      <a:pPr marL="0" indent="0">
                        <a:buFont typeface="Arial" pitchFamily="34" charset="0"/>
                        <a:buNone/>
                      </a:pPr>
                      <a:r>
                        <a:rPr lang="en-US" sz="2000" dirty="0">
                          <a:latin typeface="Arial" panose="020B0604020202020204" pitchFamily="34" charset="0"/>
                          <a:cs typeface="Arial" panose="020B0604020202020204" pitchFamily="34" charset="0"/>
                        </a:rPr>
                        <a:t>Backward compatibility with 802.11b</a:t>
                      </a:r>
                    </a:p>
                    <a:p>
                      <a:pPr marL="0" indent="0">
                        <a:buFont typeface="Arial" pitchFamily="34" charset="0"/>
                        <a:buNone/>
                      </a:pPr>
                      <a:r>
                        <a:rPr lang="en-US" sz="2000" dirty="0">
                          <a:latin typeface="Arial" panose="020B0604020202020204" pitchFamily="34" charset="0"/>
                          <a:cs typeface="Arial" panose="020B0604020202020204" pitchFamily="34" charset="0"/>
                        </a:rPr>
                        <a:t>Indoor range of 125 ft</a:t>
                      </a:r>
                    </a:p>
                    <a:p>
                      <a:pPr marL="0" indent="0">
                        <a:buFont typeface="Arial" pitchFamily="34" charset="0"/>
                        <a:buNone/>
                      </a:pPr>
                      <a:r>
                        <a:rPr lang="en-US" sz="2000" dirty="0">
                          <a:latin typeface="Arial" panose="020B0604020202020204" pitchFamily="34" charset="0"/>
                          <a:cs typeface="Arial" panose="020B0604020202020204" pitchFamily="34" charset="0"/>
                        </a:rPr>
                        <a:t>Bandwidth of 54 Mbps</a:t>
                      </a:r>
                    </a:p>
                  </a:txBody>
                  <a:tcPr anchor="ctr"/>
                </a:tc>
                <a:extLst>
                  <a:ext uri="{0D108BD9-81ED-4DB2-BD59-A6C34878D82A}">
                    <a16:rowId xmlns="" xmlns:a16="http://schemas.microsoft.com/office/drawing/2014/main" val="10003"/>
                  </a:ext>
                </a:extLst>
              </a:tr>
              <a:tr h="474056">
                <a:tc>
                  <a:txBody>
                    <a:bodyPr/>
                    <a:lstStyle/>
                    <a:p>
                      <a:r>
                        <a:rPr lang="en-US" sz="2000" b="0" i="0" dirty="0">
                          <a:latin typeface="Arial" panose="020B0604020202020204" pitchFamily="34" charset="0"/>
                          <a:cs typeface="Arial" panose="020B0604020202020204" pitchFamily="34" charset="0"/>
                        </a:rPr>
                        <a:t>802.11n</a:t>
                      </a:r>
                      <a:endParaRPr sz="2000" b="0" i="0" dirty="0">
                        <a:latin typeface="Arial" panose="020B0604020202020204" pitchFamily="34" charset="0"/>
                        <a:cs typeface="Arial" panose="020B0604020202020204" pitchFamily="34" charset="0"/>
                      </a:endParaRPr>
                    </a:p>
                  </a:txBody>
                  <a:tcPr anchor="ctr"/>
                </a:tc>
                <a:tc>
                  <a:txBody>
                    <a:bodyPr/>
                    <a:lstStyle/>
                    <a:p>
                      <a:pPr marL="0" indent="0">
                        <a:buFont typeface="Arial" pitchFamily="34" charset="0"/>
                        <a:buNone/>
                      </a:pPr>
                      <a:r>
                        <a:rPr lang="en-US" sz="2000" dirty="0">
                          <a:latin typeface="Arial" panose="020B0604020202020204" pitchFamily="34" charset="0"/>
                          <a:cs typeface="Arial" panose="020B0604020202020204" pitchFamily="34" charset="0"/>
                        </a:rPr>
                        <a:t>Operates at 2.4 or 5.0 GHz</a:t>
                      </a:r>
                    </a:p>
                    <a:p>
                      <a:pPr marL="0" indent="0">
                        <a:buFont typeface="Arial" pitchFamily="34" charset="0"/>
                        <a:buNone/>
                      </a:pPr>
                      <a:r>
                        <a:rPr lang="en-US" sz="2000" dirty="0">
                          <a:latin typeface="Arial" panose="020B0604020202020204" pitchFamily="34" charset="0"/>
                          <a:cs typeface="Arial" panose="020B0604020202020204" pitchFamily="34" charset="0"/>
                        </a:rPr>
                        <a:t>Indoor range of up to 230 ft</a:t>
                      </a:r>
                    </a:p>
                    <a:p>
                      <a:pPr marL="0" indent="0">
                        <a:buFont typeface="Arial" pitchFamily="34" charset="0"/>
                        <a:buNone/>
                      </a:pPr>
                      <a:r>
                        <a:rPr lang="en-US" sz="2000" dirty="0">
                          <a:latin typeface="Arial" panose="020B0604020202020204" pitchFamily="34" charset="0"/>
                          <a:cs typeface="Arial" panose="020B0604020202020204" pitchFamily="34" charset="0"/>
                        </a:rPr>
                        <a:t>Bandwidth of 100 to 140 Mbps</a:t>
                      </a:r>
                    </a:p>
                  </a:txBody>
                  <a:tcPr anchor="ctr"/>
                </a:tc>
                <a:extLst>
                  <a:ext uri="{0D108BD9-81ED-4DB2-BD59-A6C34878D82A}">
                    <a16:rowId xmlns="" xmlns:a16="http://schemas.microsoft.com/office/drawing/2014/main" val="4230544019"/>
                  </a:ext>
                </a:extLst>
              </a:tr>
            </a:tbl>
          </a:graphicData>
        </a:graphic>
      </p:graphicFrame>
    </p:spTree>
    <p:extLst>
      <p:ext uri="{BB962C8B-B14F-4D97-AF65-F5344CB8AC3E}">
        <p14:creationId xmlns:p14="http://schemas.microsoft.com/office/powerpoint/2010/main" val="283700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6641D1-CF4C-486B-B9EC-C9A98DE003EF}"/>
              </a:ext>
            </a:extLst>
          </p:cNvPr>
          <p:cNvSpPr>
            <a:spLocks noGrp="1"/>
          </p:cNvSpPr>
          <p:nvPr>
            <p:ph type="title"/>
          </p:nvPr>
        </p:nvSpPr>
        <p:spPr/>
        <p:txBody>
          <a:bodyPr/>
          <a:lstStyle/>
          <a:p>
            <a:r>
              <a:rPr lang="en-US" dirty="0"/>
              <a:t>Wireless (Cont.)</a:t>
            </a:r>
          </a:p>
        </p:txBody>
      </p:sp>
      <p:graphicFrame>
        <p:nvGraphicFramePr>
          <p:cNvPr id="4" name="Content Placeholder 3" descr="Alt text FPO">
            <a:extLst>
              <a:ext uri="{FF2B5EF4-FFF2-40B4-BE49-F238E27FC236}">
                <a16:creationId xmlns="" xmlns:a16="http://schemas.microsoft.com/office/drawing/2014/main" id="{2CDA9399-AB9F-4F71-882D-0526A3AF5AD4}"/>
              </a:ext>
            </a:extLst>
          </p:cNvPr>
          <p:cNvGraphicFramePr>
            <a:graphicFrameLocks/>
          </p:cNvGraphicFramePr>
          <p:nvPr>
            <p:extLst>
              <p:ext uri="{D42A27DB-BD31-4B8C-83A1-F6EECF244321}">
                <p14:modId xmlns:p14="http://schemas.microsoft.com/office/powerpoint/2010/main" val="1918676153"/>
              </p:ext>
            </p:extLst>
          </p:nvPr>
        </p:nvGraphicFramePr>
        <p:xfrm>
          <a:off x="853440" y="1521201"/>
          <a:ext cx="9390155" cy="4114800"/>
        </p:xfrm>
        <a:graphic>
          <a:graphicData uri="http://schemas.openxmlformats.org/drawingml/2006/table">
            <a:tbl>
              <a:tblPr firstRow="1" bandRow="1">
                <a:tableStyleId>{C083E6E3-FA7D-4D7B-A595-EF9225AFEA82}</a:tableStyleId>
              </a:tblPr>
              <a:tblGrid>
                <a:gridCol w="2271725">
                  <a:extLst>
                    <a:ext uri="{9D8B030D-6E8A-4147-A177-3AD203B41FA5}">
                      <a16:colId xmlns="" xmlns:a16="http://schemas.microsoft.com/office/drawing/2014/main" val="20000"/>
                    </a:ext>
                  </a:extLst>
                </a:gridCol>
                <a:gridCol w="7118430">
                  <a:extLst>
                    <a:ext uri="{9D8B030D-6E8A-4147-A177-3AD203B41FA5}">
                      <a16:colId xmlns="" xmlns:a16="http://schemas.microsoft.com/office/drawing/2014/main" val="1089231776"/>
                    </a:ext>
                  </a:extLst>
                </a:gridCol>
              </a:tblGrid>
              <a:tr h="474056">
                <a:tc>
                  <a:txBody>
                    <a:bodyPr/>
                    <a:lstStyle/>
                    <a:p>
                      <a:r>
                        <a:rPr lang="en-US" sz="2000" dirty="0">
                          <a:latin typeface="Arial" panose="020B0604020202020204" pitchFamily="34" charset="0"/>
                          <a:cs typeface="Arial" panose="020B0604020202020204" pitchFamily="34" charset="0"/>
                        </a:rPr>
                        <a:t>IEEE Specification</a:t>
                      </a:r>
                      <a:endParaRPr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Description</a:t>
                      </a:r>
                      <a:endParaRPr sz="20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474056">
                <a:tc>
                  <a:txBody>
                    <a:bodyPr/>
                    <a:lstStyle/>
                    <a:p>
                      <a:r>
                        <a:rPr lang="en-US" sz="2000" b="0" i="0" dirty="0">
                          <a:latin typeface="Arial" panose="020B0604020202020204" pitchFamily="34" charset="0"/>
                          <a:cs typeface="Arial" panose="020B0604020202020204" pitchFamily="34" charset="0"/>
                        </a:rPr>
                        <a:t>802.11n-2009</a:t>
                      </a:r>
                      <a:endParaRPr sz="2000" b="0" i="0" dirty="0">
                        <a:latin typeface="Arial" panose="020B0604020202020204" pitchFamily="34" charset="0"/>
                        <a:cs typeface="Arial" panose="020B0604020202020204" pitchFamily="34" charset="0"/>
                      </a:endParaRPr>
                    </a:p>
                  </a:txBody>
                  <a:tcPr anchor="ctr"/>
                </a:tc>
                <a:tc>
                  <a:txBody>
                    <a:bodyPr/>
                    <a:lstStyle/>
                    <a:p>
                      <a:pPr marL="0" indent="0">
                        <a:buFont typeface="Arial" pitchFamily="34" charset="0"/>
                        <a:buNone/>
                      </a:pPr>
                      <a:r>
                        <a:rPr lang="en-US" sz="2000" dirty="0">
                          <a:latin typeface="Arial" panose="020B0604020202020204" pitchFamily="34" charset="0"/>
                          <a:cs typeface="Arial" panose="020B0604020202020204" pitchFamily="34" charset="0"/>
                        </a:rPr>
                        <a:t>Four spatial streams at a channel width of 40 MHz</a:t>
                      </a:r>
                    </a:p>
                    <a:p>
                      <a:pPr marL="0" indent="0">
                        <a:buFont typeface="Arial" pitchFamily="34" charset="0"/>
                        <a:buNone/>
                      </a:pPr>
                      <a:r>
                        <a:rPr lang="en-US" sz="2000" dirty="0">
                          <a:latin typeface="Arial" panose="020B0604020202020204" pitchFamily="34" charset="0"/>
                          <a:cs typeface="Arial" panose="020B0604020202020204" pitchFamily="34" charset="0"/>
                        </a:rPr>
                        <a:t>Bandwidth of up to 600 Mbps</a:t>
                      </a:r>
                    </a:p>
                    <a:p>
                      <a:pPr marL="0" indent="0">
                        <a:buFont typeface="Arial" pitchFamily="34" charset="0"/>
                        <a:buNone/>
                      </a:pPr>
                      <a:r>
                        <a:rPr lang="en-US" sz="2000" dirty="0">
                          <a:latin typeface="Arial" panose="020B0604020202020204" pitchFamily="34" charset="0"/>
                          <a:cs typeface="Arial" panose="020B0604020202020204" pitchFamily="34" charset="0"/>
                        </a:rPr>
                        <a:t>Uses multiple-input multiple-output MIMO</a:t>
                      </a:r>
                    </a:p>
                  </a:txBody>
                  <a:tcPr anchor="ctr"/>
                </a:tc>
                <a:extLst>
                  <a:ext uri="{0D108BD9-81ED-4DB2-BD59-A6C34878D82A}">
                    <a16:rowId xmlns="" xmlns:a16="http://schemas.microsoft.com/office/drawing/2014/main" val="10001"/>
                  </a:ext>
                </a:extLst>
              </a:tr>
              <a:tr h="474056">
                <a:tc>
                  <a:txBody>
                    <a:bodyPr/>
                    <a:lstStyle/>
                    <a:p>
                      <a:r>
                        <a:rPr lang="en-US" sz="2000" dirty="0">
                          <a:latin typeface="Arial" panose="020B0604020202020204" pitchFamily="34" charset="0"/>
                          <a:cs typeface="Arial" panose="020B0604020202020204" pitchFamily="34" charset="0"/>
                        </a:rPr>
                        <a:t>802.11ad</a:t>
                      </a:r>
                      <a:endParaRPr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Data transmission rates up to 7 Gbps—more than 10 times faster than the highest 802.11n rate</a:t>
                      </a:r>
                    </a:p>
                  </a:txBody>
                  <a:tcPr anchor="ctr"/>
                </a:tc>
                <a:extLst>
                  <a:ext uri="{0D108BD9-81ED-4DB2-BD59-A6C34878D82A}">
                    <a16:rowId xmlns="" xmlns:a16="http://schemas.microsoft.com/office/drawing/2014/main" val="10002"/>
                  </a:ext>
                </a:extLst>
              </a:tr>
              <a:tr h="474056">
                <a:tc>
                  <a:txBody>
                    <a:bodyPr/>
                    <a:lstStyle/>
                    <a:p>
                      <a:r>
                        <a:rPr lang="en-US" sz="2000" b="0" i="0" dirty="0">
                          <a:latin typeface="Arial" panose="020B0604020202020204" pitchFamily="34" charset="0"/>
                          <a:cs typeface="Arial" panose="020B0604020202020204" pitchFamily="34" charset="0"/>
                        </a:rPr>
                        <a:t>802.11af</a:t>
                      </a:r>
                      <a:endParaRPr sz="2000" b="0" i="0" dirty="0">
                        <a:latin typeface="Arial" panose="020B0604020202020204" pitchFamily="34" charset="0"/>
                        <a:cs typeface="Arial" panose="020B0604020202020204" pitchFamily="34" charset="0"/>
                      </a:endParaRPr>
                    </a:p>
                  </a:txBody>
                  <a:tcPr anchor="ctr"/>
                </a:tc>
                <a:tc>
                  <a:txBody>
                    <a:bodyPr/>
                    <a:lstStyle/>
                    <a:p>
                      <a:pPr marL="0" indent="0">
                        <a:buFont typeface="Arial" pitchFamily="34" charset="0"/>
                        <a:buNone/>
                      </a:pPr>
                      <a:r>
                        <a:rPr lang="en-US" sz="2000" dirty="0">
                          <a:latin typeface="Arial" panose="020B0604020202020204" pitchFamily="34" charset="0"/>
                          <a:cs typeface="Arial" panose="020B0604020202020204" pitchFamily="34" charset="0"/>
                        </a:rPr>
                        <a:t>Known as “White-Fi” and “Super Wi-Fi”</a:t>
                      </a:r>
                    </a:p>
                    <a:p>
                      <a:pPr marL="0" indent="0">
                        <a:buFont typeface="Arial" pitchFamily="34" charset="0"/>
                        <a:buNone/>
                      </a:pPr>
                      <a:r>
                        <a:rPr lang="en-US" sz="2000" dirty="0">
                          <a:latin typeface="Arial" panose="020B0604020202020204" pitchFamily="34" charset="0"/>
                          <a:cs typeface="Arial" panose="020B0604020202020204" pitchFamily="34" charset="0"/>
                        </a:rPr>
                        <a:t>Allows WLAN operation in TV white-space spectrum in the VHF and UHF bands between 54 and 790 MHz</a:t>
                      </a:r>
                    </a:p>
                  </a:txBody>
                  <a:tcPr anchor="ctr"/>
                </a:tc>
                <a:extLst>
                  <a:ext uri="{0D108BD9-81ED-4DB2-BD59-A6C34878D82A}">
                    <a16:rowId xmlns="" xmlns:a16="http://schemas.microsoft.com/office/drawing/2014/main" val="10003"/>
                  </a:ext>
                </a:extLst>
              </a:tr>
              <a:tr h="474056">
                <a:tc>
                  <a:txBody>
                    <a:bodyPr/>
                    <a:lstStyle/>
                    <a:p>
                      <a:r>
                        <a:rPr lang="en-US" sz="2000" b="0" i="0" dirty="0">
                          <a:latin typeface="Arial" panose="020B0604020202020204" pitchFamily="34" charset="0"/>
                          <a:cs typeface="Arial" panose="020B0604020202020204" pitchFamily="34" charset="0"/>
                        </a:rPr>
                        <a:t>802.11aj</a:t>
                      </a:r>
                      <a:endParaRPr sz="2000" b="0" i="0" dirty="0">
                        <a:latin typeface="Arial" panose="020B0604020202020204" pitchFamily="34" charset="0"/>
                        <a:cs typeface="Arial" panose="020B0604020202020204" pitchFamily="34" charset="0"/>
                      </a:endParaRPr>
                    </a:p>
                  </a:txBody>
                  <a:tcPr anchor="ctr"/>
                </a:tc>
                <a:tc>
                  <a:txBody>
                    <a:bodyPr/>
                    <a:lstStyle/>
                    <a:p>
                      <a:pPr marL="0" indent="0">
                        <a:buFont typeface="Arial" pitchFamily="34" charset="0"/>
                        <a:buNone/>
                      </a:pPr>
                      <a:r>
                        <a:rPr lang="en-US" sz="2000" dirty="0">
                          <a:latin typeface="Arial" panose="020B0604020202020204" pitchFamily="34" charset="0"/>
                          <a:cs typeface="Arial" panose="020B0604020202020204" pitchFamily="34" charset="0"/>
                        </a:rPr>
                        <a:t>Rebranding of 802.11ad for use in the 45-GHz unlicensed spectrum available in some regions (specifically China)</a:t>
                      </a:r>
                    </a:p>
                  </a:txBody>
                  <a:tcPr anchor="ctr"/>
                </a:tc>
                <a:extLst>
                  <a:ext uri="{0D108BD9-81ED-4DB2-BD59-A6C34878D82A}">
                    <a16:rowId xmlns="" xmlns:a16="http://schemas.microsoft.com/office/drawing/2014/main" val="4230544019"/>
                  </a:ext>
                </a:extLst>
              </a:tr>
            </a:tbl>
          </a:graphicData>
        </a:graphic>
      </p:graphicFrame>
    </p:spTree>
    <p:extLst>
      <p:ext uri="{BB962C8B-B14F-4D97-AF65-F5344CB8AC3E}">
        <p14:creationId xmlns:p14="http://schemas.microsoft.com/office/powerpoint/2010/main" val="111605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1279C-18F1-438D-AE75-1C74D469C4AE}"/>
              </a:ext>
            </a:extLst>
          </p:cNvPr>
          <p:cNvSpPr>
            <a:spLocks noGrp="1"/>
          </p:cNvSpPr>
          <p:nvPr>
            <p:ph type="title"/>
          </p:nvPr>
        </p:nvSpPr>
        <p:spPr/>
        <p:txBody>
          <a:bodyPr/>
          <a:lstStyle/>
          <a:p>
            <a:r>
              <a:rPr lang="en-US" dirty="0"/>
              <a:t>Wireless Security</a:t>
            </a:r>
          </a:p>
        </p:txBody>
      </p:sp>
      <p:graphicFrame>
        <p:nvGraphicFramePr>
          <p:cNvPr id="4" name="Content Placeholder 3">
            <a:extLst>
              <a:ext uri="{FF2B5EF4-FFF2-40B4-BE49-F238E27FC236}">
                <a16:creationId xmlns="" xmlns:a16="http://schemas.microsoft.com/office/drawing/2014/main" id="{4E5285F1-7297-452C-86A0-88DA0C329ED2}"/>
              </a:ext>
            </a:extLst>
          </p:cNvPr>
          <p:cNvGraphicFramePr>
            <a:graphicFrameLocks noGrp="1"/>
          </p:cNvGraphicFramePr>
          <p:nvPr>
            <p:ph idx="1"/>
            <p:extLst>
              <p:ext uri="{D42A27DB-BD31-4B8C-83A1-F6EECF244321}">
                <p14:modId xmlns:p14="http://schemas.microsoft.com/office/powerpoint/2010/main" val="1159460086"/>
              </p:ext>
            </p:extLst>
          </p:nvPr>
        </p:nvGraphicFramePr>
        <p:xfrm>
          <a:off x="952500" y="97001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080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1279C-18F1-438D-AE75-1C74D469C4AE}"/>
              </a:ext>
            </a:extLst>
          </p:cNvPr>
          <p:cNvSpPr>
            <a:spLocks noGrp="1"/>
          </p:cNvSpPr>
          <p:nvPr>
            <p:ph type="title"/>
          </p:nvPr>
        </p:nvSpPr>
        <p:spPr/>
        <p:txBody>
          <a:bodyPr/>
          <a:lstStyle/>
          <a:p>
            <a:r>
              <a:rPr lang="en-US" dirty="0"/>
              <a:t>Wireless Security (Cont.)</a:t>
            </a:r>
          </a:p>
        </p:txBody>
      </p:sp>
      <p:graphicFrame>
        <p:nvGraphicFramePr>
          <p:cNvPr id="4" name="Content Placeholder 3">
            <a:extLst>
              <a:ext uri="{FF2B5EF4-FFF2-40B4-BE49-F238E27FC236}">
                <a16:creationId xmlns="" xmlns:a16="http://schemas.microsoft.com/office/drawing/2014/main" id="{4E5285F1-7297-452C-86A0-88DA0C329ED2}"/>
              </a:ext>
            </a:extLst>
          </p:cNvPr>
          <p:cNvGraphicFramePr>
            <a:graphicFrameLocks noGrp="1"/>
          </p:cNvGraphicFramePr>
          <p:nvPr>
            <p:ph idx="1"/>
            <p:extLst>
              <p:ext uri="{D42A27DB-BD31-4B8C-83A1-F6EECF244321}">
                <p14:modId xmlns:p14="http://schemas.microsoft.com/office/powerpoint/2010/main" val="220984845"/>
              </p:ext>
            </p:extLst>
          </p:nvPr>
        </p:nvGraphicFramePr>
        <p:xfrm>
          <a:off x="952500" y="1224652"/>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83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A789CE-D6C5-49B1-A40F-6D44F9717ACA}"/>
              </a:ext>
            </a:extLst>
          </p:cNvPr>
          <p:cNvSpPr>
            <a:spLocks noGrp="1"/>
          </p:cNvSpPr>
          <p:nvPr>
            <p:ph type="title"/>
          </p:nvPr>
        </p:nvSpPr>
        <p:spPr/>
        <p:txBody>
          <a:bodyPr/>
          <a:lstStyle/>
          <a:p>
            <a:r>
              <a:rPr lang="en-US" dirty="0"/>
              <a:t>Other Wireless Protocols</a:t>
            </a:r>
          </a:p>
        </p:txBody>
      </p:sp>
      <p:graphicFrame>
        <p:nvGraphicFramePr>
          <p:cNvPr id="4" name="Content Placeholder 3">
            <a:extLst>
              <a:ext uri="{FF2B5EF4-FFF2-40B4-BE49-F238E27FC236}">
                <a16:creationId xmlns="" xmlns:a16="http://schemas.microsoft.com/office/drawing/2014/main" id="{A4D430D4-B60D-4800-9FA7-37C9F29B8C20}"/>
              </a:ext>
            </a:extLst>
          </p:cNvPr>
          <p:cNvGraphicFramePr>
            <a:graphicFrameLocks noGrp="1"/>
          </p:cNvGraphicFramePr>
          <p:nvPr>
            <p:ph idx="1"/>
            <p:extLst>
              <p:ext uri="{D42A27DB-BD31-4B8C-83A1-F6EECF244321}">
                <p14:modId xmlns:p14="http://schemas.microsoft.com/office/powerpoint/2010/main" val="2868055800"/>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16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C0756E-D39C-47E2-AE3C-784C74A45484}"/>
              </a:ext>
            </a:extLst>
          </p:cNvPr>
          <p:cNvSpPr>
            <a:spLocks noGrp="1"/>
          </p:cNvSpPr>
          <p:nvPr>
            <p:ph type="title"/>
          </p:nvPr>
        </p:nvSpPr>
        <p:spPr/>
        <p:txBody>
          <a:bodyPr/>
          <a:lstStyle/>
          <a:p>
            <a:r>
              <a:rPr lang="en-US" dirty="0"/>
              <a:t>Forensic Concerns with Wireless Networks</a:t>
            </a:r>
          </a:p>
        </p:txBody>
      </p:sp>
      <p:graphicFrame>
        <p:nvGraphicFramePr>
          <p:cNvPr id="4" name="Content Placeholder 3">
            <a:extLst>
              <a:ext uri="{FF2B5EF4-FFF2-40B4-BE49-F238E27FC236}">
                <a16:creationId xmlns="" xmlns:a16="http://schemas.microsoft.com/office/drawing/2014/main" id="{95C61DBA-DEA0-423F-975E-60989EBB4D77}"/>
              </a:ext>
            </a:extLst>
          </p:cNvPr>
          <p:cNvGraphicFramePr>
            <a:graphicFrameLocks noGrp="1"/>
          </p:cNvGraphicFramePr>
          <p:nvPr>
            <p:ph idx="1"/>
            <p:extLst>
              <p:ext uri="{D42A27DB-BD31-4B8C-83A1-F6EECF244321}">
                <p14:modId xmlns:p14="http://schemas.microsoft.com/office/powerpoint/2010/main" val="361118708"/>
              </p:ext>
            </p:extLst>
          </p:nvPr>
        </p:nvGraphicFramePr>
        <p:xfrm>
          <a:off x="925830" y="1097333"/>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51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526DF5-637C-4E34-B6E5-6F576370C800}"/>
              </a:ext>
            </a:extLst>
          </p:cNvPr>
          <p:cNvSpPr>
            <a:spLocks noGrp="1"/>
          </p:cNvSpPr>
          <p:nvPr>
            <p:ph type="title"/>
          </p:nvPr>
        </p:nvSpPr>
        <p:spPr/>
        <p:txBody>
          <a:bodyPr/>
          <a:lstStyle/>
          <a:p>
            <a:r>
              <a:rPr lang="en-US" dirty="0"/>
              <a:t>Wireless Storage Devices</a:t>
            </a:r>
          </a:p>
        </p:txBody>
      </p:sp>
      <p:graphicFrame>
        <p:nvGraphicFramePr>
          <p:cNvPr id="4" name="Content Placeholder 3">
            <a:extLst>
              <a:ext uri="{FF2B5EF4-FFF2-40B4-BE49-F238E27FC236}">
                <a16:creationId xmlns="" xmlns:a16="http://schemas.microsoft.com/office/drawing/2014/main" id="{F6FD51A2-F41D-4A5D-894D-B5FA40E70B66}"/>
              </a:ext>
            </a:extLst>
          </p:cNvPr>
          <p:cNvGraphicFramePr>
            <a:graphicFrameLocks noGrp="1"/>
          </p:cNvGraphicFramePr>
          <p:nvPr>
            <p:ph idx="1"/>
            <p:extLst>
              <p:ext uri="{D42A27DB-BD31-4B8C-83A1-F6EECF244321}">
                <p14:modId xmlns:p14="http://schemas.microsoft.com/office/powerpoint/2010/main" val="357010087"/>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20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526DF5-637C-4E34-B6E5-6F576370C800}"/>
              </a:ext>
            </a:extLst>
          </p:cNvPr>
          <p:cNvSpPr>
            <a:spLocks noGrp="1"/>
          </p:cNvSpPr>
          <p:nvPr>
            <p:ph type="title"/>
          </p:nvPr>
        </p:nvSpPr>
        <p:spPr/>
        <p:txBody>
          <a:bodyPr/>
          <a:lstStyle/>
          <a:p>
            <a:r>
              <a:rPr lang="en-US" dirty="0"/>
              <a:t>Wireless Network Discovery Tools</a:t>
            </a:r>
          </a:p>
        </p:txBody>
      </p:sp>
      <p:graphicFrame>
        <p:nvGraphicFramePr>
          <p:cNvPr id="4" name="Content Placeholder 3">
            <a:extLst>
              <a:ext uri="{FF2B5EF4-FFF2-40B4-BE49-F238E27FC236}">
                <a16:creationId xmlns="" xmlns:a16="http://schemas.microsoft.com/office/drawing/2014/main" id="{F6FD51A2-F41D-4A5D-894D-B5FA40E70B66}"/>
              </a:ext>
            </a:extLst>
          </p:cNvPr>
          <p:cNvGraphicFramePr>
            <a:graphicFrameLocks noGrp="1"/>
          </p:cNvGraphicFramePr>
          <p:nvPr>
            <p:ph idx="1"/>
            <p:extLst>
              <p:ext uri="{D42A27DB-BD31-4B8C-83A1-F6EECF244321}">
                <p14:modId xmlns:p14="http://schemas.microsoft.com/office/powerpoint/2010/main" val="2509972721"/>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30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B40A9B-22A5-40BE-ADBE-DD8363D21FDD}"/>
              </a:ext>
            </a:extLst>
          </p:cNvPr>
          <p:cNvSpPr>
            <a:spLocks noGrp="1"/>
          </p:cNvSpPr>
          <p:nvPr>
            <p:ph type="title"/>
          </p:nvPr>
        </p:nvSpPr>
        <p:spPr/>
        <p:txBody>
          <a:bodyPr/>
          <a:lstStyle/>
          <a:p>
            <a:r>
              <a:rPr lang="en-US" dirty="0"/>
              <a:t>Router Forensics</a:t>
            </a:r>
          </a:p>
        </p:txBody>
      </p:sp>
      <p:sp>
        <p:nvSpPr>
          <p:cNvPr id="3" name="Content Placeholder 2">
            <a:extLst>
              <a:ext uri="{FF2B5EF4-FFF2-40B4-BE49-F238E27FC236}">
                <a16:creationId xmlns="" xmlns:a16="http://schemas.microsoft.com/office/drawing/2014/main" id="{66023373-54D1-4C83-B5A0-0E86EC721737}"/>
              </a:ext>
            </a:extLst>
          </p:cNvPr>
          <p:cNvSpPr>
            <a:spLocks noGrp="1"/>
          </p:cNvSpPr>
          <p:nvPr>
            <p:ph idx="1"/>
          </p:nvPr>
        </p:nvSpPr>
        <p:spPr/>
        <p:txBody>
          <a:bodyPr/>
          <a:lstStyle/>
          <a:p>
            <a:r>
              <a:rPr lang="en-US" dirty="0"/>
              <a:t>Router is hardware or software device that forwards data packets across a network to a destination network</a:t>
            </a:r>
          </a:p>
          <a:p>
            <a:r>
              <a:rPr lang="en-US" dirty="0"/>
              <a:t>May contain:</a:t>
            </a:r>
          </a:p>
          <a:p>
            <a:pPr lvl="1"/>
            <a:r>
              <a:rPr lang="en-US" sz="2200" dirty="0"/>
              <a:t>Read-only memory (ROM) with power-on self test code</a:t>
            </a:r>
          </a:p>
          <a:p>
            <a:pPr lvl="1"/>
            <a:r>
              <a:rPr lang="en-US" sz="2200" dirty="0"/>
              <a:t>Flash memory containing the router’s operating system</a:t>
            </a:r>
          </a:p>
          <a:p>
            <a:pPr lvl="1"/>
            <a:r>
              <a:rPr lang="en-US" sz="2200" dirty="0"/>
              <a:t>Non-volatile random access memory (RAM) containing configuration information</a:t>
            </a:r>
          </a:p>
          <a:p>
            <a:pPr lvl="1"/>
            <a:r>
              <a:rPr lang="en-US" sz="2200" dirty="0"/>
              <a:t>Volatile RAM containing routing tables and log information</a:t>
            </a:r>
          </a:p>
          <a:p>
            <a:endParaRPr lang="en-US" dirty="0"/>
          </a:p>
        </p:txBody>
      </p:sp>
    </p:spTree>
    <p:extLst>
      <p:ext uri="{BB962C8B-B14F-4D97-AF65-F5344CB8AC3E}">
        <p14:creationId xmlns:p14="http://schemas.microsoft.com/office/powerpoint/2010/main" val="322459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EF6E48-76F4-472A-B918-13858C940BC2}"/>
              </a:ext>
            </a:extLst>
          </p:cNvPr>
          <p:cNvSpPr>
            <a:spLocks noGrp="1"/>
          </p:cNvSpPr>
          <p:nvPr>
            <p:ph type="title"/>
          </p:nvPr>
        </p:nvSpPr>
        <p:spPr/>
        <p:txBody>
          <a:bodyPr/>
          <a:lstStyle/>
          <a:p>
            <a:r>
              <a:rPr lang="en-US" dirty="0"/>
              <a:t>Open Systems Interconnection (OSI) Model</a:t>
            </a:r>
          </a:p>
        </p:txBody>
      </p:sp>
      <p:graphicFrame>
        <p:nvGraphicFramePr>
          <p:cNvPr id="4" name="Content Placeholder 3">
            <a:extLst>
              <a:ext uri="{FF2B5EF4-FFF2-40B4-BE49-F238E27FC236}">
                <a16:creationId xmlns="" xmlns:a16="http://schemas.microsoft.com/office/drawing/2014/main" id="{CF82FDC4-A287-4AA5-A297-87E259E0A8F8}"/>
              </a:ext>
            </a:extLst>
          </p:cNvPr>
          <p:cNvGraphicFramePr>
            <a:graphicFrameLocks noGrp="1"/>
          </p:cNvGraphicFramePr>
          <p:nvPr>
            <p:ph idx="1"/>
            <p:extLst>
              <p:ext uri="{D42A27DB-BD31-4B8C-83A1-F6EECF244321}">
                <p14:modId xmlns:p14="http://schemas.microsoft.com/office/powerpoint/2010/main" val="258754601"/>
              </p:ext>
            </p:extLst>
          </p:nvPr>
        </p:nvGraphicFramePr>
        <p:xfrm>
          <a:off x="925830" y="1479511"/>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70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8C9E7C-D58B-4EC9-A895-5CC148A8C818}"/>
              </a:ext>
            </a:extLst>
          </p:cNvPr>
          <p:cNvSpPr>
            <a:spLocks noGrp="1"/>
          </p:cNvSpPr>
          <p:nvPr>
            <p:ph type="title"/>
          </p:nvPr>
        </p:nvSpPr>
        <p:spPr/>
        <p:txBody>
          <a:bodyPr/>
          <a:lstStyle/>
          <a:p>
            <a:r>
              <a:rPr lang="en-US" dirty="0"/>
              <a:t>Router Basics</a:t>
            </a:r>
          </a:p>
        </p:txBody>
      </p:sp>
      <p:graphicFrame>
        <p:nvGraphicFramePr>
          <p:cNvPr id="4" name="Content Placeholder 3">
            <a:extLst>
              <a:ext uri="{FF2B5EF4-FFF2-40B4-BE49-F238E27FC236}">
                <a16:creationId xmlns="" xmlns:a16="http://schemas.microsoft.com/office/drawing/2014/main" id="{0AEB8148-ABDB-4036-9EE6-E1A4A8DE36AA}"/>
              </a:ext>
            </a:extLst>
          </p:cNvPr>
          <p:cNvGraphicFramePr>
            <a:graphicFrameLocks noGrp="1"/>
          </p:cNvGraphicFramePr>
          <p:nvPr>
            <p:ph idx="1"/>
            <p:extLst>
              <p:ext uri="{D42A27DB-BD31-4B8C-83A1-F6EECF244321}">
                <p14:modId xmlns:p14="http://schemas.microsoft.com/office/powerpoint/2010/main" val="1695599417"/>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0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B05E8-C2DE-43FB-A7F3-DE9D68D72117}"/>
              </a:ext>
            </a:extLst>
          </p:cNvPr>
          <p:cNvSpPr>
            <a:spLocks noGrp="1"/>
          </p:cNvSpPr>
          <p:nvPr>
            <p:ph type="title"/>
          </p:nvPr>
        </p:nvSpPr>
        <p:spPr/>
        <p:txBody>
          <a:bodyPr/>
          <a:lstStyle/>
          <a:p>
            <a:r>
              <a:rPr lang="en-US" dirty="0"/>
              <a:t>Types of Router Attacks</a:t>
            </a:r>
          </a:p>
        </p:txBody>
      </p:sp>
      <p:sp>
        <p:nvSpPr>
          <p:cNvPr id="3" name="Content Placeholder 2">
            <a:extLst>
              <a:ext uri="{FF2B5EF4-FFF2-40B4-BE49-F238E27FC236}">
                <a16:creationId xmlns="" xmlns:a16="http://schemas.microsoft.com/office/drawing/2014/main" id="{720DBD93-1116-4416-AD07-88B4649B45FA}"/>
              </a:ext>
            </a:extLst>
          </p:cNvPr>
          <p:cNvSpPr>
            <a:spLocks noGrp="1"/>
          </p:cNvSpPr>
          <p:nvPr>
            <p:ph idx="1"/>
          </p:nvPr>
        </p:nvSpPr>
        <p:spPr/>
        <p:txBody>
          <a:bodyPr/>
          <a:lstStyle/>
          <a:p>
            <a:r>
              <a:rPr lang="en-US" dirty="0"/>
              <a:t>Router table poisoning</a:t>
            </a:r>
          </a:p>
          <a:p>
            <a:r>
              <a:rPr lang="en-US" dirty="0"/>
              <a:t>Incorrect router table entries can result in</a:t>
            </a:r>
          </a:p>
          <a:p>
            <a:pPr lvl="1"/>
            <a:r>
              <a:rPr lang="en-US" sz="2200" dirty="0"/>
              <a:t>Artificial congestion</a:t>
            </a:r>
          </a:p>
          <a:p>
            <a:pPr lvl="1"/>
            <a:r>
              <a:rPr lang="en-US" sz="2200" dirty="0"/>
              <a:t>The router becoming overwhelmed</a:t>
            </a:r>
          </a:p>
          <a:p>
            <a:pPr lvl="1"/>
            <a:r>
              <a:rPr lang="en-US" sz="2200" dirty="0"/>
              <a:t>An attacker being allowed access to data in the compromised network </a:t>
            </a:r>
          </a:p>
          <a:p>
            <a:endParaRPr lang="en-US" dirty="0"/>
          </a:p>
        </p:txBody>
      </p:sp>
    </p:spTree>
    <p:extLst>
      <p:ext uri="{BB962C8B-B14F-4D97-AF65-F5344CB8AC3E}">
        <p14:creationId xmlns:p14="http://schemas.microsoft.com/office/powerpoint/2010/main" val="305314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C974B2-D6F1-4F25-B56A-A5609B194FE4}"/>
              </a:ext>
            </a:extLst>
          </p:cNvPr>
          <p:cNvSpPr>
            <a:spLocks noGrp="1"/>
          </p:cNvSpPr>
          <p:nvPr>
            <p:ph type="title"/>
          </p:nvPr>
        </p:nvSpPr>
        <p:spPr/>
        <p:txBody>
          <a:bodyPr/>
          <a:lstStyle/>
          <a:p>
            <a:r>
              <a:rPr lang="en-US" dirty="0"/>
              <a:t>Getting Evidence from the Router</a:t>
            </a:r>
          </a:p>
        </p:txBody>
      </p:sp>
      <p:sp>
        <p:nvSpPr>
          <p:cNvPr id="3" name="Content Placeholder 2">
            <a:extLst>
              <a:ext uri="{FF2B5EF4-FFF2-40B4-BE49-F238E27FC236}">
                <a16:creationId xmlns="" xmlns:a16="http://schemas.microsoft.com/office/drawing/2014/main" id="{4AA6D8B0-1117-4A81-B83A-EA9DC12746BE}"/>
              </a:ext>
            </a:extLst>
          </p:cNvPr>
          <p:cNvSpPr>
            <a:spLocks noGrp="1"/>
          </p:cNvSpPr>
          <p:nvPr>
            <p:ph idx="1"/>
          </p:nvPr>
        </p:nvSpPr>
        <p:spPr/>
        <p:txBody>
          <a:bodyPr/>
          <a:lstStyle/>
          <a:p>
            <a:r>
              <a:rPr lang="en-US" dirty="0"/>
              <a:t>Do not shut down router</a:t>
            </a:r>
          </a:p>
          <a:p>
            <a:pPr lvl="1"/>
            <a:r>
              <a:rPr lang="en-US" sz="2200" dirty="0"/>
              <a:t>Can erase valuable evidence</a:t>
            </a:r>
          </a:p>
          <a:p>
            <a:r>
              <a:rPr lang="en-US" dirty="0"/>
              <a:t>Do not alter anything</a:t>
            </a:r>
          </a:p>
          <a:p>
            <a:r>
              <a:rPr lang="en-US" dirty="0"/>
              <a:t>Document your process</a:t>
            </a:r>
          </a:p>
          <a:p>
            <a:r>
              <a:rPr lang="en-US" dirty="0"/>
              <a:t>Connect with the router to run certain commands</a:t>
            </a:r>
          </a:p>
          <a:p>
            <a:endParaRPr lang="en-US" dirty="0"/>
          </a:p>
        </p:txBody>
      </p:sp>
    </p:spTree>
    <p:extLst>
      <p:ext uri="{BB962C8B-B14F-4D97-AF65-F5344CB8AC3E}">
        <p14:creationId xmlns:p14="http://schemas.microsoft.com/office/powerpoint/2010/main" val="18143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CF7AEA-1B9C-4B80-9F35-4F1387A90F19}"/>
              </a:ext>
            </a:extLst>
          </p:cNvPr>
          <p:cNvSpPr>
            <a:spLocks noGrp="1"/>
          </p:cNvSpPr>
          <p:nvPr>
            <p:ph type="title"/>
          </p:nvPr>
        </p:nvSpPr>
        <p:spPr/>
        <p:txBody>
          <a:bodyPr/>
          <a:lstStyle/>
          <a:p>
            <a:r>
              <a:rPr lang="en-US" dirty="0"/>
              <a:t>Router Commands</a:t>
            </a:r>
          </a:p>
        </p:txBody>
      </p:sp>
      <p:graphicFrame>
        <p:nvGraphicFramePr>
          <p:cNvPr id="4" name="Content Placeholder 3">
            <a:extLst>
              <a:ext uri="{FF2B5EF4-FFF2-40B4-BE49-F238E27FC236}">
                <a16:creationId xmlns="" xmlns:a16="http://schemas.microsoft.com/office/drawing/2014/main" id="{AF9B9B7E-B4C0-4BAD-BB70-7FDAC2D1507B}"/>
              </a:ext>
            </a:extLst>
          </p:cNvPr>
          <p:cNvGraphicFramePr>
            <a:graphicFrameLocks noGrp="1"/>
          </p:cNvGraphicFramePr>
          <p:nvPr>
            <p:ph idx="1"/>
            <p:extLst>
              <p:ext uri="{D42A27DB-BD31-4B8C-83A1-F6EECF244321}">
                <p14:modId xmlns:p14="http://schemas.microsoft.com/office/powerpoint/2010/main" val="3292637429"/>
              </p:ext>
            </p:extLst>
          </p:nvPr>
        </p:nvGraphicFramePr>
        <p:xfrm>
          <a:off x="952500" y="1199617"/>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25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9757A-60B7-4083-BBA1-C0A7AD7E6EE8}"/>
              </a:ext>
            </a:extLst>
          </p:cNvPr>
          <p:cNvSpPr>
            <a:spLocks noGrp="1"/>
          </p:cNvSpPr>
          <p:nvPr>
            <p:ph type="title"/>
          </p:nvPr>
        </p:nvSpPr>
        <p:spPr/>
        <p:txBody>
          <a:bodyPr/>
          <a:lstStyle/>
          <a:p>
            <a:r>
              <a:rPr lang="en-US" dirty="0"/>
              <a:t>Firewall Forensics</a:t>
            </a:r>
          </a:p>
        </p:txBody>
      </p:sp>
      <p:graphicFrame>
        <p:nvGraphicFramePr>
          <p:cNvPr id="4" name="Content Placeholder 3">
            <a:extLst>
              <a:ext uri="{FF2B5EF4-FFF2-40B4-BE49-F238E27FC236}">
                <a16:creationId xmlns="" xmlns:a16="http://schemas.microsoft.com/office/drawing/2014/main" id="{5FFD6D6E-52E2-4A9A-BFCC-2F7AB0740BC0}"/>
              </a:ext>
            </a:extLst>
          </p:cNvPr>
          <p:cNvGraphicFramePr>
            <a:graphicFrameLocks noGrp="1"/>
          </p:cNvGraphicFramePr>
          <p:nvPr>
            <p:ph idx="1"/>
            <p:extLst>
              <p:ext uri="{D42A27DB-BD31-4B8C-83A1-F6EECF244321}">
                <p14:modId xmlns:p14="http://schemas.microsoft.com/office/powerpoint/2010/main" val="2096903454"/>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2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B5F48F-B45E-4CC9-A240-58077B7475D3}"/>
              </a:ext>
            </a:extLst>
          </p:cNvPr>
          <p:cNvSpPr>
            <a:spLocks noGrp="1"/>
          </p:cNvSpPr>
          <p:nvPr>
            <p:ph type="title"/>
          </p:nvPr>
        </p:nvSpPr>
        <p:spPr/>
        <p:txBody>
          <a:bodyPr/>
          <a:lstStyle/>
          <a:p>
            <a:r>
              <a:rPr lang="en-US" dirty="0"/>
              <a:t>Collecting Data</a:t>
            </a:r>
          </a:p>
        </p:txBody>
      </p:sp>
      <p:sp>
        <p:nvSpPr>
          <p:cNvPr id="3" name="Content Placeholder 2">
            <a:extLst>
              <a:ext uri="{FF2B5EF4-FFF2-40B4-BE49-F238E27FC236}">
                <a16:creationId xmlns="" xmlns:a16="http://schemas.microsoft.com/office/drawing/2014/main" id="{8E79E309-9855-43D2-A40F-0B33EA3882E8}"/>
              </a:ext>
            </a:extLst>
          </p:cNvPr>
          <p:cNvSpPr>
            <a:spLocks noGrp="1"/>
          </p:cNvSpPr>
          <p:nvPr>
            <p:ph idx="1"/>
          </p:nvPr>
        </p:nvSpPr>
        <p:spPr>
          <a:xfrm>
            <a:off x="925830" y="1490871"/>
            <a:ext cx="10287000" cy="1316498"/>
          </a:xfrm>
        </p:spPr>
        <p:txBody>
          <a:bodyPr/>
          <a:lstStyle/>
          <a:p>
            <a:r>
              <a:rPr lang="en-US" dirty="0"/>
              <a:t>All the traffic going through a firewall is part of a connection. A connection consists of two IP addresses communicating with each other and two port numbers that identify the protocol or service</a:t>
            </a:r>
          </a:p>
        </p:txBody>
      </p:sp>
      <p:graphicFrame>
        <p:nvGraphicFramePr>
          <p:cNvPr id="4" name="Content Placeholder 1">
            <a:extLst>
              <a:ext uri="{FF2B5EF4-FFF2-40B4-BE49-F238E27FC236}">
                <a16:creationId xmlns="" xmlns:a16="http://schemas.microsoft.com/office/drawing/2014/main" id="{48AD3D73-A39B-4625-9FAC-B378A13D2519}"/>
              </a:ext>
            </a:extLst>
          </p:cNvPr>
          <p:cNvGraphicFramePr>
            <a:graphicFrameLocks/>
          </p:cNvGraphicFramePr>
          <p:nvPr>
            <p:extLst>
              <p:ext uri="{D42A27DB-BD31-4B8C-83A1-F6EECF244321}">
                <p14:modId xmlns:p14="http://schemas.microsoft.com/office/powerpoint/2010/main" val="2566207069"/>
              </p:ext>
            </p:extLst>
          </p:nvPr>
        </p:nvGraphicFramePr>
        <p:xfrm>
          <a:off x="2237873" y="3190664"/>
          <a:ext cx="7716254" cy="2743568"/>
        </p:xfrm>
        <a:graphic>
          <a:graphicData uri="http://schemas.openxmlformats.org/drawingml/2006/table">
            <a:tbl>
              <a:tblPr firstRow="1" bandRow="1">
                <a:tableStyleId>{5C22544A-7EE6-4342-B048-85BDC9FD1C3A}</a:tableStyleId>
              </a:tblPr>
              <a:tblGrid>
                <a:gridCol w="3858127">
                  <a:extLst>
                    <a:ext uri="{9D8B030D-6E8A-4147-A177-3AD203B41FA5}">
                      <a16:colId xmlns="" xmlns:a16="http://schemas.microsoft.com/office/drawing/2014/main" val="20000"/>
                    </a:ext>
                  </a:extLst>
                </a:gridCol>
                <a:gridCol w="3858127">
                  <a:extLst>
                    <a:ext uri="{9D8B030D-6E8A-4147-A177-3AD203B41FA5}">
                      <a16:colId xmlns="" xmlns:a16="http://schemas.microsoft.com/office/drawing/2014/main" val="20001"/>
                    </a:ext>
                  </a:extLst>
                </a:gridCol>
              </a:tblGrid>
              <a:tr h="685892">
                <a:tc>
                  <a:txBody>
                    <a:bodyPr/>
                    <a:lstStyle/>
                    <a:p>
                      <a:r>
                        <a:rPr lang="en-US" sz="2200" dirty="0">
                          <a:solidFill>
                            <a:srgbClr val="3C4743"/>
                          </a:solidFill>
                          <a:latin typeface="Arial" panose="020B0604020202020204" pitchFamily="34" charset="0"/>
                          <a:cs typeface="Arial" panose="020B0604020202020204" pitchFamily="34" charset="0"/>
                        </a:rPr>
                        <a:t>Type</a:t>
                      </a:r>
                      <a:r>
                        <a:rPr lang="en-US" sz="2200" baseline="0" dirty="0">
                          <a:solidFill>
                            <a:srgbClr val="3C4743"/>
                          </a:solidFill>
                          <a:latin typeface="Arial" panose="020B0604020202020204" pitchFamily="34" charset="0"/>
                          <a:cs typeface="Arial" panose="020B0604020202020204" pitchFamily="34" charset="0"/>
                        </a:rPr>
                        <a:t> of Port</a:t>
                      </a:r>
                      <a:endParaRPr lang="en-US" sz="2200" dirty="0">
                        <a:solidFill>
                          <a:srgbClr val="3C4743"/>
                        </a:solidFill>
                        <a:latin typeface="Arial" panose="020B0604020202020204" pitchFamily="34" charset="0"/>
                        <a:cs typeface="Arial" panose="020B0604020202020204" pitchFamily="34" charset="0"/>
                      </a:endParaRPr>
                    </a:p>
                  </a:txBody>
                  <a:tcPr/>
                </a:tc>
                <a:tc>
                  <a:txBody>
                    <a:bodyPr/>
                    <a:lstStyle/>
                    <a:p>
                      <a:r>
                        <a:rPr lang="en-US" sz="2200" dirty="0">
                          <a:solidFill>
                            <a:srgbClr val="3C4743"/>
                          </a:solidFill>
                          <a:latin typeface="Arial" panose="020B0604020202020204" pitchFamily="34" charset="0"/>
                          <a:cs typeface="Arial" panose="020B0604020202020204" pitchFamily="34" charset="0"/>
                        </a:rPr>
                        <a:t>Port Numbers</a:t>
                      </a:r>
                    </a:p>
                  </a:txBody>
                  <a:tcPr/>
                </a:tc>
                <a:extLst>
                  <a:ext uri="{0D108BD9-81ED-4DB2-BD59-A6C34878D82A}">
                    <a16:rowId xmlns="" xmlns:a16="http://schemas.microsoft.com/office/drawing/2014/main" val="10000"/>
                  </a:ext>
                </a:extLst>
              </a:tr>
              <a:tr h="685892">
                <a:tc>
                  <a:txBody>
                    <a:bodyPr/>
                    <a:lstStyle/>
                    <a:p>
                      <a:r>
                        <a:rPr lang="en-US" sz="2200" dirty="0">
                          <a:solidFill>
                            <a:srgbClr val="3C4743"/>
                          </a:solidFill>
                          <a:latin typeface="Arial" panose="020B0604020202020204" pitchFamily="34" charset="0"/>
                          <a:cs typeface="Arial" panose="020B0604020202020204" pitchFamily="34" charset="0"/>
                        </a:rPr>
                        <a:t>Well-known ports</a:t>
                      </a:r>
                    </a:p>
                  </a:txBody>
                  <a:tcPr/>
                </a:tc>
                <a:tc>
                  <a:txBody>
                    <a:bodyPr/>
                    <a:lstStyle/>
                    <a:p>
                      <a:r>
                        <a:rPr lang="en-US" sz="2200" dirty="0">
                          <a:solidFill>
                            <a:srgbClr val="3C4743"/>
                          </a:solidFill>
                          <a:latin typeface="Arial" panose="020B0604020202020204" pitchFamily="34" charset="0"/>
                          <a:cs typeface="Arial" panose="020B0604020202020204" pitchFamily="34" charset="0"/>
                        </a:rPr>
                        <a:t>0 to 1023</a:t>
                      </a:r>
                    </a:p>
                  </a:txBody>
                  <a:tcPr/>
                </a:tc>
                <a:extLst>
                  <a:ext uri="{0D108BD9-81ED-4DB2-BD59-A6C34878D82A}">
                    <a16:rowId xmlns="" xmlns:a16="http://schemas.microsoft.com/office/drawing/2014/main" val="10001"/>
                  </a:ext>
                </a:extLst>
              </a:tr>
              <a:tr h="685892">
                <a:tc>
                  <a:txBody>
                    <a:bodyPr/>
                    <a:lstStyle/>
                    <a:p>
                      <a:r>
                        <a:rPr lang="en-US" sz="2200" dirty="0">
                          <a:solidFill>
                            <a:srgbClr val="3C4743"/>
                          </a:solidFill>
                          <a:latin typeface="Arial" panose="020B0604020202020204" pitchFamily="34" charset="0"/>
                          <a:cs typeface="Arial" panose="020B0604020202020204" pitchFamily="34" charset="0"/>
                        </a:rPr>
                        <a:t>Registered ports</a:t>
                      </a:r>
                    </a:p>
                  </a:txBody>
                  <a:tcPr/>
                </a:tc>
                <a:tc>
                  <a:txBody>
                    <a:bodyPr/>
                    <a:lstStyle/>
                    <a:p>
                      <a:r>
                        <a:rPr lang="en-US" sz="2200" dirty="0">
                          <a:solidFill>
                            <a:srgbClr val="3C4743"/>
                          </a:solidFill>
                          <a:latin typeface="Arial" panose="020B0604020202020204" pitchFamily="34" charset="0"/>
                          <a:cs typeface="Arial" panose="020B0604020202020204" pitchFamily="34" charset="0"/>
                        </a:rPr>
                        <a:t>1024 to 49151</a:t>
                      </a:r>
                    </a:p>
                  </a:txBody>
                  <a:tcPr/>
                </a:tc>
                <a:extLst>
                  <a:ext uri="{0D108BD9-81ED-4DB2-BD59-A6C34878D82A}">
                    <a16:rowId xmlns="" xmlns:a16="http://schemas.microsoft.com/office/drawing/2014/main" val="10002"/>
                  </a:ext>
                </a:extLst>
              </a:tr>
              <a:tr h="685892">
                <a:tc>
                  <a:txBody>
                    <a:bodyPr/>
                    <a:lstStyle/>
                    <a:p>
                      <a:r>
                        <a:rPr lang="en-US" sz="2200" dirty="0">
                          <a:solidFill>
                            <a:srgbClr val="3C4743"/>
                          </a:solidFill>
                          <a:latin typeface="Arial" panose="020B0604020202020204" pitchFamily="34" charset="0"/>
                          <a:cs typeface="Arial" panose="020B0604020202020204" pitchFamily="34" charset="0"/>
                        </a:rPr>
                        <a:t>Dynamic ports</a:t>
                      </a:r>
                    </a:p>
                  </a:txBody>
                  <a:tcPr/>
                </a:tc>
                <a:tc>
                  <a:txBody>
                    <a:bodyPr/>
                    <a:lstStyle/>
                    <a:p>
                      <a:r>
                        <a:rPr lang="en-US" sz="2200" dirty="0">
                          <a:solidFill>
                            <a:srgbClr val="3C4743"/>
                          </a:solidFill>
                          <a:latin typeface="Arial" panose="020B0604020202020204" pitchFamily="34" charset="0"/>
                          <a:cs typeface="Arial" panose="020B0604020202020204" pitchFamily="34" charset="0"/>
                        </a:rPr>
                        <a:t>49152 to 65535</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71008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B5F48F-B45E-4CC9-A240-58077B7475D3}"/>
              </a:ext>
            </a:extLst>
          </p:cNvPr>
          <p:cNvSpPr>
            <a:spLocks noGrp="1"/>
          </p:cNvSpPr>
          <p:nvPr>
            <p:ph type="title"/>
          </p:nvPr>
        </p:nvSpPr>
        <p:spPr/>
        <p:txBody>
          <a:bodyPr/>
          <a:lstStyle/>
          <a:p>
            <a:r>
              <a:rPr lang="en-US" dirty="0"/>
              <a:t>Collecting Data (Cont.)</a:t>
            </a:r>
          </a:p>
        </p:txBody>
      </p:sp>
      <p:sp>
        <p:nvSpPr>
          <p:cNvPr id="3" name="Content Placeholder 2">
            <a:extLst>
              <a:ext uri="{FF2B5EF4-FFF2-40B4-BE49-F238E27FC236}">
                <a16:creationId xmlns="" xmlns:a16="http://schemas.microsoft.com/office/drawing/2014/main" id="{8E79E309-9855-43D2-A40F-0B33EA3882E8}"/>
              </a:ext>
            </a:extLst>
          </p:cNvPr>
          <p:cNvSpPr>
            <a:spLocks noGrp="1"/>
          </p:cNvSpPr>
          <p:nvPr>
            <p:ph idx="1"/>
          </p:nvPr>
        </p:nvSpPr>
        <p:spPr>
          <a:xfrm>
            <a:off x="925830" y="1490871"/>
            <a:ext cx="10287000" cy="4412624"/>
          </a:xfrm>
        </p:spPr>
        <p:txBody>
          <a:bodyPr/>
          <a:lstStyle/>
          <a:p>
            <a:r>
              <a:rPr lang="en-US" dirty="0"/>
              <a:t>Attempts on same set of ports from many different internet sources are usually due to decoy scans</a:t>
            </a:r>
          </a:p>
          <a:p>
            <a:r>
              <a:rPr lang="en-US" dirty="0"/>
              <a:t>Carefully check firewall logs for any sort of connections or attempted connections on those ports</a:t>
            </a:r>
          </a:p>
          <a:p>
            <a:r>
              <a:rPr lang="en-US" dirty="0"/>
              <a:t>Use protocol analysis to determine who attacker is</a:t>
            </a:r>
          </a:p>
        </p:txBody>
      </p:sp>
    </p:spTree>
    <p:extLst>
      <p:ext uri="{BB962C8B-B14F-4D97-AF65-F5344CB8AC3E}">
        <p14:creationId xmlns:p14="http://schemas.microsoft.com/office/powerpoint/2010/main" val="323272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ea typeface="ＭＳ Ｐゴシック" pitchFamily="34" charset="-128"/>
              </a:rPr>
              <a:t>Summary</a:t>
            </a: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Network packet structure</a:t>
            </a:r>
          </a:p>
          <a:p>
            <a:r>
              <a:rPr lang="en-US" dirty="0"/>
              <a:t>Network packet capture</a:t>
            </a:r>
          </a:p>
          <a:p>
            <a:r>
              <a:rPr lang="en-US" dirty="0"/>
              <a:t>Network packet analysis</a:t>
            </a:r>
          </a:p>
          <a:p>
            <a:r>
              <a:rPr lang="en-US" dirty="0"/>
              <a:t>Router forensics</a:t>
            </a:r>
          </a:p>
          <a:p>
            <a:r>
              <a:rPr lang="en-US" dirty="0"/>
              <a:t>Firewall log forensics</a:t>
            </a:r>
          </a:p>
        </p:txBody>
      </p:sp>
    </p:spTree>
    <p:custDataLst>
      <p:tags r:id="rId1"/>
    </p:custDataLst>
    <p:extLst>
      <p:ext uri="{BB962C8B-B14F-4D97-AF65-F5344CB8AC3E}">
        <p14:creationId xmlns:p14="http://schemas.microsoft.com/office/powerpoint/2010/main" val="195009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FB60D-23D3-4431-B3B8-261A40A23F60}"/>
              </a:ext>
            </a:extLst>
          </p:cNvPr>
          <p:cNvSpPr>
            <a:spLocks noGrp="1"/>
          </p:cNvSpPr>
          <p:nvPr>
            <p:ph type="title"/>
          </p:nvPr>
        </p:nvSpPr>
        <p:spPr/>
        <p:txBody>
          <a:bodyPr/>
          <a:lstStyle/>
          <a:p>
            <a:r>
              <a:rPr lang="en-US" dirty="0"/>
              <a:t>Hypertext Transfer Protocol (HTTP) Messages</a:t>
            </a:r>
          </a:p>
        </p:txBody>
      </p:sp>
      <p:graphicFrame>
        <p:nvGraphicFramePr>
          <p:cNvPr id="4" name="Content Placeholder 3" descr="Alt text FPO">
            <a:extLst>
              <a:ext uri="{FF2B5EF4-FFF2-40B4-BE49-F238E27FC236}">
                <a16:creationId xmlns="" xmlns:a16="http://schemas.microsoft.com/office/drawing/2014/main" id="{D8D34A31-7B3A-482F-BF38-6412C0314605}"/>
              </a:ext>
            </a:extLst>
          </p:cNvPr>
          <p:cNvGraphicFramePr>
            <a:graphicFrameLocks/>
          </p:cNvGraphicFramePr>
          <p:nvPr>
            <p:extLst>
              <p:ext uri="{D42A27DB-BD31-4B8C-83A1-F6EECF244321}">
                <p14:modId xmlns:p14="http://schemas.microsoft.com/office/powerpoint/2010/main" val="1722443024"/>
              </p:ext>
            </p:extLst>
          </p:nvPr>
        </p:nvGraphicFramePr>
        <p:xfrm>
          <a:off x="853440" y="1532776"/>
          <a:ext cx="9976485" cy="3792448"/>
        </p:xfrm>
        <a:graphic>
          <a:graphicData uri="http://schemas.openxmlformats.org/drawingml/2006/table">
            <a:tbl>
              <a:tblPr firstRow="1" bandRow="1">
                <a:tableStyleId>{C083E6E3-FA7D-4D7B-A595-EF9225AFEA82}</a:tableStyleId>
              </a:tblPr>
              <a:tblGrid>
                <a:gridCol w="2556510">
                  <a:extLst>
                    <a:ext uri="{9D8B030D-6E8A-4147-A177-3AD203B41FA5}">
                      <a16:colId xmlns="" xmlns:a16="http://schemas.microsoft.com/office/drawing/2014/main" val="20000"/>
                    </a:ext>
                  </a:extLst>
                </a:gridCol>
                <a:gridCol w="7419975">
                  <a:extLst>
                    <a:ext uri="{9D8B030D-6E8A-4147-A177-3AD203B41FA5}">
                      <a16:colId xmlns="" xmlns:a16="http://schemas.microsoft.com/office/drawing/2014/main" val="1089231776"/>
                    </a:ext>
                  </a:extLst>
                </a:gridCol>
              </a:tblGrid>
              <a:tr h="474056">
                <a:tc>
                  <a:txBody>
                    <a:bodyPr/>
                    <a:lstStyle/>
                    <a:p>
                      <a:r>
                        <a:rPr lang="en-US" sz="2200" dirty="0">
                          <a:latin typeface="Arial" panose="020B0604020202020204" pitchFamily="34" charset="0"/>
                          <a:cs typeface="Arial" panose="020B0604020202020204" pitchFamily="34" charset="0"/>
                        </a:rPr>
                        <a:t>Message</a:t>
                      </a:r>
                      <a:endParaRPr sz="2200" dirty="0">
                        <a:latin typeface="Arial" panose="020B0604020202020204" pitchFamily="34" charset="0"/>
                        <a:cs typeface="Arial" panose="020B0604020202020204" pitchFamily="34" charset="0"/>
                      </a:endParaRPr>
                    </a:p>
                  </a:txBody>
                  <a:tcPr anchor="ctr"/>
                </a:tc>
                <a:tc>
                  <a:txBody>
                    <a:bodyPr/>
                    <a:lstStyle/>
                    <a:p>
                      <a:r>
                        <a:rPr lang="en-US" sz="2200" dirty="0">
                          <a:latin typeface="Arial" panose="020B0604020202020204" pitchFamily="34" charset="0"/>
                          <a:cs typeface="Arial" panose="020B0604020202020204" pitchFamily="34" charset="0"/>
                        </a:rPr>
                        <a:t>Explanation</a:t>
                      </a:r>
                      <a:endParaRPr sz="2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474056">
                <a:tc>
                  <a:txBody>
                    <a:bodyPr/>
                    <a:lstStyle/>
                    <a:p>
                      <a:r>
                        <a:rPr lang="en-US" sz="2200" b="0" i="0" dirty="0">
                          <a:latin typeface="Arial" panose="020B0604020202020204" pitchFamily="34" charset="0"/>
                          <a:cs typeface="Arial" panose="020B0604020202020204" pitchFamily="34" charset="0"/>
                        </a:rPr>
                        <a:t>GET</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Request to read a web page</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1"/>
                  </a:ext>
                </a:extLst>
              </a:tr>
              <a:tr h="474056">
                <a:tc>
                  <a:txBody>
                    <a:bodyPr/>
                    <a:lstStyle/>
                    <a:p>
                      <a:r>
                        <a:rPr lang="en-US" sz="2200" dirty="0">
                          <a:latin typeface="Arial" panose="020B0604020202020204" pitchFamily="34" charset="0"/>
                          <a:cs typeface="Arial" panose="020B0604020202020204" pitchFamily="34" charset="0"/>
                        </a:rPr>
                        <a:t>HEAD</a:t>
                      </a:r>
                      <a:endParaRPr sz="2200" dirty="0">
                        <a:latin typeface="Arial" panose="020B0604020202020204" pitchFamily="34" charset="0"/>
                        <a:cs typeface="Arial" panose="020B0604020202020204" pitchFamily="34" charset="0"/>
                      </a:endParaRPr>
                    </a:p>
                  </a:txBody>
                  <a:tcPr anchor="ctr"/>
                </a:tc>
                <a:tc>
                  <a:txBody>
                    <a:bodyPr/>
                    <a:lstStyle/>
                    <a:p>
                      <a:r>
                        <a:rPr lang="en-US" sz="2200" dirty="0">
                          <a:latin typeface="Arial" panose="020B0604020202020204" pitchFamily="34" charset="0"/>
                          <a:cs typeface="Arial" panose="020B0604020202020204" pitchFamily="34" charset="0"/>
                        </a:rPr>
                        <a:t>Request to read the head section of a web page</a:t>
                      </a:r>
                      <a:endParaRPr sz="2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2"/>
                  </a:ext>
                </a:extLst>
              </a:tr>
              <a:tr h="474056">
                <a:tc>
                  <a:txBody>
                    <a:bodyPr/>
                    <a:lstStyle/>
                    <a:p>
                      <a:r>
                        <a:rPr lang="en-US" sz="2200" b="0" i="0" dirty="0">
                          <a:latin typeface="Arial" panose="020B0604020202020204" pitchFamily="34" charset="0"/>
                          <a:cs typeface="Arial" panose="020B0604020202020204" pitchFamily="34" charset="0"/>
                        </a:rPr>
                        <a:t>PUT</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Request to write a web page</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3"/>
                  </a:ext>
                </a:extLst>
              </a:tr>
              <a:tr h="474056">
                <a:tc>
                  <a:txBody>
                    <a:bodyPr/>
                    <a:lstStyle/>
                    <a:p>
                      <a:r>
                        <a:rPr lang="en-US" sz="2200" b="0" i="0" dirty="0">
                          <a:latin typeface="Arial" panose="020B0604020202020204" pitchFamily="34" charset="0"/>
                          <a:cs typeface="Arial" panose="020B0604020202020204" pitchFamily="34" charset="0"/>
                        </a:rPr>
                        <a:t>POST</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Request to append to a page</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643907900"/>
                  </a:ext>
                </a:extLst>
              </a:tr>
              <a:tr h="474056">
                <a:tc>
                  <a:txBody>
                    <a:bodyPr/>
                    <a:lstStyle/>
                    <a:p>
                      <a:r>
                        <a:rPr lang="en-US" sz="2200" b="0" i="0" dirty="0">
                          <a:latin typeface="Arial" panose="020B0604020202020204" pitchFamily="34" charset="0"/>
                          <a:cs typeface="Arial" panose="020B0604020202020204" pitchFamily="34" charset="0"/>
                        </a:rPr>
                        <a:t>DELETE</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Remove the web page</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403116230"/>
                  </a:ext>
                </a:extLst>
              </a:tr>
              <a:tr h="474056">
                <a:tc>
                  <a:txBody>
                    <a:bodyPr/>
                    <a:lstStyle/>
                    <a:p>
                      <a:r>
                        <a:rPr lang="en-US" sz="2200" b="0" i="0" dirty="0">
                          <a:latin typeface="Arial" panose="020B0604020202020204" pitchFamily="34" charset="0"/>
                          <a:cs typeface="Arial" panose="020B0604020202020204" pitchFamily="34" charset="0"/>
                        </a:rPr>
                        <a:t>LINK</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Connects two existing resources</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586166182"/>
                  </a:ext>
                </a:extLst>
              </a:tr>
              <a:tr h="474056">
                <a:tc>
                  <a:txBody>
                    <a:bodyPr/>
                    <a:lstStyle/>
                    <a:p>
                      <a:r>
                        <a:rPr lang="en-US" sz="2200" b="0" i="0" dirty="0">
                          <a:latin typeface="Arial" panose="020B0604020202020204" pitchFamily="34" charset="0"/>
                          <a:cs typeface="Arial" panose="020B0604020202020204" pitchFamily="34" charset="0"/>
                        </a:rPr>
                        <a:t>UNLINK</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Breaks an existing connection between two resources</a:t>
                      </a:r>
                    </a:p>
                  </a:txBody>
                  <a:tcPr anchor="ctr"/>
                </a:tc>
                <a:extLst>
                  <a:ext uri="{0D108BD9-81ED-4DB2-BD59-A6C34878D82A}">
                    <a16:rowId xmlns="" xmlns:a16="http://schemas.microsoft.com/office/drawing/2014/main" val="2643152657"/>
                  </a:ext>
                </a:extLst>
              </a:tr>
            </a:tbl>
          </a:graphicData>
        </a:graphic>
      </p:graphicFrame>
    </p:spTree>
    <p:extLst>
      <p:ext uri="{BB962C8B-B14F-4D97-AF65-F5344CB8AC3E}">
        <p14:creationId xmlns:p14="http://schemas.microsoft.com/office/powerpoint/2010/main" val="294784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42DA4-8110-4539-A1D6-2D11F838859F}"/>
              </a:ext>
            </a:extLst>
          </p:cNvPr>
          <p:cNvSpPr>
            <a:spLocks noGrp="1"/>
          </p:cNvSpPr>
          <p:nvPr>
            <p:ph type="title"/>
          </p:nvPr>
        </p:nvSpPr>
        <p:spPr/>
        <p:txBody>
          <a:bodyPr/>
          <a:lstStyle/>
          <a:p>
            <a:r>
              <a:rPr lang="en-US" dirty="0"/>
              <a:t>Network Packet Analysis</a:t>
            </a:r>
          </a:p>
        </p:txBody>
      </p:sp>
      <p:graphicFrame>
        <p:nvGraphicFramePr>
          <p:cNvPr id="4" name="Content Placeholder 3">
            <a:extLst>
              <a:ext uri="{FF2B5EF4-FFF2-40B4-BE49-F238E27FC236}">
                <a16:creationId xmlns="" xmlns:a16="http://schemas.microsoft.com/office/drawing/2014/main" id="{316AC2B0-DCD2-464B-8ED2-51E632FD61FD}"/>
              </a:ext>
            </a:extLst>
          </p:cNvPr>
          <p:cNvGraphicFramePr>
            <a:graphicFrameLocks noGrp="1"/>
          </p:cNvGraphicFramePr>
          <p:nvPr>
            <p:ph idx="1"/>
            <p:extLst>
              <p:ext uri="{D42A27DB-BD31-4B8C-83A1-F6EECF244321}">
                <p14:modId xmlns:p14="http://schemas.microsoft.com/office/powerpoint/2010/main" val="2533505845"/>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44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42DA4-8110-4539-A1D6-2D11F838859F}"/>
              </a:ext>
            </a:extLst>
          </p:cNvPr>
          <p:cNvSpPr>
            <a:spLocks noGrp="1"/>
          </p:cNvSpPr>
          <p:nvPr>
            <p:ph type="title"/>
          </p:nvPr>
        </p:nvSpPr>
        <p:spPr/>
        <p:txBody>
          <a:bodyPr/>
          <a:lstStyle/>
          <a:p>
            <a:r>
              <a:rPr lang="en-US" dirty="0"/>
              <a:t>Network Packet Analysis (Cont.)</a:t>
            </a:r>
          </a:p>
        </p:txBody>
      </p:sp>
      <p:graphicFrame>
        <p:nvGraphicFramePr>
          <p:cNvPr id="4" name="Content Placeholder 3">
            <a:extLst>
              <a:ext uri="{FF2B5EF4-FFF2-40B4-BE49-F238E27FC236}">
                <a16:creationId xmlns="" xmlns:a16="http://schemas.microsoft.com/office/drawing/2014/main" id="{EB5828AE-D551-494F-A32C-AAA78BB0DEA7}"/>
              </a:ext>
            </a:extLst>
          </p:cNvPr>
          <p:cNvGraphicFramePr>
            <a:graphicFrameLocks noGrp="1"/>
          </p:cNvGraphicFramePr>
          <p:nvPr>
            <p:ph idx="1"/>
            <p:extLst>
              <p:ext uri="{D42A27DB-BD31-4B8C-83A1-F6EECF244321}">
                <p14:modId xmlns:p14="http://schemas.microsoft.com/office/powerpoint/2010/main" val="1543810743"/>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9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FB60D-23D3-4431-B3B8-261A40A23F60}"/>
              </a:ext>
            </a:extLst>
          </p:cNvPr>
          <p:cNvSpPr>
            <a:spLocks noGrp="1"/>
          </p:cNvSpPr>
          <p:nvPr>
            <p:ph type="title"/>
          </p:nvPr>
        </p:nvSpPr>
        <p:spPr/>
        <p:txBody>
          <a:bodyPr/>
          <a:lstStyle/>
          <a:p>
            <a:r>
              <a:rPr lang="en-US" dirty="0"/>
              <a:t>Some Important Ports</a:t>
            </a:r>
          </a:p>
        </p:txBody>
      </p:sp>
      <p:graphicFrame>
        <p:nvGraphicFramePr>
          <p:cNvPr id="4" name="Content Placeholder 3" descr="Alt text FPO">
            <a:extLst>
              <a:ext uri="{FF2B5EF4-FFF2-40B4-BE49-F238E27FC236}">
                <a16:creationId xmlns="" xmlns:a16="http://schemas.microsoft.com/office/drawing/2014/main" id="{D8D34A31-7B3A-482F-BF38-6412C0314605}"/>
              </a:ext>
            </a:extLst>
          </p:cNvPr>
          <p:cNvGraphicFramePr>
            <a:graphicFrameLocks/>
          </p:cNvGraphicFramePr>
          <p:nvPr>
            <p:extLst>
              <p:ext uri="{D42A27DB-BD31-4B8C-83A1-F6EECF244321}">
                <p14:modId xmlns:p14="http://schemas.microsoft.com/office/powerpoint/2010/main" val="628337307"/>
              </p:ext>
            </p:extLst>
          </p:nvPr>
        </p:nvGraphicFramePr>
        <p:xfrm>
          <a:off x="853440" y="1532776"/>
          <a:ext cx="8383157" cy="3792448"/>
        </p:xfrm>
        <a:graphic>
          <a:graphicData uri="http://schemas.openxmlformats.org/drawingml/2006/table">
            <a:tbl>
              <a:tblPr firstRow="1" bandRow="1">
                <a:tableStyleId>{C083E6E3-FA7D-4D7B-A595-EF9225AFEA82}</a:tableStyleId>
              </a:tblPr>
              <a:tblGrid>
                <a:gridCol w="2294874">
                  <a:extLst>
                    <a:ext uri="{9D8B030D-6E8A-4147-A177-3AD203B41FA5}">
                      <a16:colId xmlns="" xmlns:a16="http://schemas.microsoft.com/office/drawing/2014/main" val="20000"/>
                    </a:ext>
                  </a:extLst>
                </a:gridCol>
                <a:gridCol w="6088283">
                  <a:extLst>
                    <a:ext uri="{9D8B030D-6E8A-4147-A177-3AD203B41FA5}">
                      <a16:colId xmlns="" xmlns:a16="http://schemas.microsoft.com/office/drawing/2014/main" val="1089231776"/>
                    </a:ext>
                  </a:extLst>
                </a:gridCol>
              </a:tblGrid>
              <a:tr h="474056">
                <a:tc>
                  <a:txBody>
                    <a:bodyPr/>
                    <a:lstStyle/>
                    <a:p>
                      <a:r>
                        <a:rPr lang="en-US" sz="2200" dirty="0">
                          <a:latin typeface="Arial" panose="020B0604020202020204" pitchFamily="34" charset="0"/>
                          <a:cs typeface="Arial" panose="020B0604020202020204" pitchFamily="34" charset="0"/>
                        </a:rPr>
                        <a:t>Port Number</a:t>
                      </a:r>
                      <a:endParaRPr sz="2200" dirty="0">
                        <a:latin typeface="Arial" panose="020B0604020202020204" pitchFamily="34" charset="0"/>
                        <a:cs typeface="Arial" panose="020B0604020202020204" pitchFamily="34" charset="0"/>
                      </a:endParaRPr>
                    </a:p>
                  </a:txBody>
                  <a:tcPr anchor="ctr"/>
                </a:tc>
                <a:tc>
                  <a:txBody>
                    <a:bodyPr/>
                    <a:lstStyle/>
                    <a:p>
                      <a:r>
                        <a:rPr lang="en-US" sz="2200" dirty="0">
                          <a:latin typeface="Arial" panose="020B0604020202020204" pitchFamily="34" charset="0"/>
                          <a:cs typeface="Arial" panose="020B0604020202020204" pitchFamily="34" charset="0"/>
                        </a:rPr>
                        <a:t>Protocol Using That Port</a:t>
                      </a:r>
                      <a:endParaRPr sz="2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474056">
                <a:tc>
                  <a:txBody>
                    <a:bodyPr/>
                    <a:lstStyle/>
                    <a:p>
                      <a:r>
                        <a:rPr lang="en-US" sz="2200" b="0" i="0" dirty="0">
                          <a:latin typeface="Arial" panose="020B0604020202020204" pitchFamily="34" charset="0"/>
                          <a:cs typeface="Arial" panose="020B0604020202020204" pitchFamily="34" charset="0"/>
                        </a:rPr>
                        <a:t>20, 21</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File Transfer Protocol (FTP)</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1"/>
                  </a:ext>
                </a:extLst>
              </a:tr>
              <a:tr h="474056">
                <a:tc>
                  <a:txBody>
                    <a:bodyPr/>
                    <a:lstStyle/>
                    <a:p>
                      <a:r>
                        <a:rPr lang="en-US" sz="2200" dirty="0">
                          <a:latin typeface="Arial" panose="020B0604020202020204" pitchFamily="34" charset="0"/>
                          <a:cs typeface="Arial" panose="020B0604020202020204" pitchFamily="34" charset="0"/>
                        </a:rPr>
                        <a:t>22</a:t>
                      </a:r>
                      <a:endParaRPr sz="2200" dirty="0">
                        <a:latin typeface="Arial" panose="020B0604020202020204" pitchFamily="34" charset="0"/>
                        <a:cs typeface="Arial" panose="020B0604020202020204" pitchFamily="34" charset="0"/>
                      </a:endParaRPr>
                    </a:p>
                  </a:txBody>
                  <a:tcPr anchor="ctr"/>
                </a:tc>
                <a:tc>
                  <a:txBody>
                    <a:bodyPr/>
                    <a:lstStyle/>
                    <a:p>
                      <a:r>
                        <a:rPr lang="en-US" sz="2200" dirty="0">
                          <a:latin typeface="Arial" panose="020B0604020202020204" pitchFamily="34" charset="0"/>
                          <a:cs typeface="Arial" panose="020B0604020202020204" pitchFamily="34" charset="0"/>
                        </a:rPr>
                        <a:t>Secure Shell (SSH)</a:t>
                      </a:r>
                      <a:endParaRPr sz="2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2"/>
                  </a:ext>
                </a:extLst>
              </a:tr>
              <a:tr h="474056">
                <a:tc>
                  <a:txBody>
                    <a:bodyPr/>
                    <a:lstStyle/>
                    <a:p>
                      <a:r>
                        <a:rPr lang="en-US" sz="2200" b="0" i="0" dirty="0">
                          <a:latin typeface="Arial" panose="020B0604020202020204" pitchFamily="34" charset="0"/>
                          <a:cs typeface="Arial" panose="020B0604020202020204" pitchFamily="34" charset="0"/>
                        </a:rPr>
                        <a:t>23</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Telnet</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3"/>
                  </a:ext>
                </a:extLst>
              </a:tr>
              <a:tr h="474056">
                <a:tc>
                  <a:txBody>
                    <a:bodyPr/>
                    <a:lstStyle/>
                    <a:p>
                      <a:r>
                        <a:rPr lang="en-US" sz="2200" b="0" i="0" dirty="0">
                          <a:latin typeface="Arial" panose="020B0604020202020204" pitchFamily="34" charset="0"/>
                          <a:cs typeface="Arial" panose="020B0604020202020204" pitchFamily="34" charset="0"/>
                        </a:rPr>
                        <a:t>25</a:t>
                      </a:r>
                      <a:endParaRPr sz="2200" b="0" i="0" dirty="0">
                        <a:latin typeface="Arial" panose="020B0604020202020204" pitchFamily="34" charset="0"/>
                        <a:cs typeface="Arial" panose="020B0604020202020204" pitchFamily="34" charset="0"/>
                      </a:endParaRPr>
                    </a:p>
                  </a:txBody>
                  <a:tcPr anchor="ctr"/>
                </a:tc>
                <a:tc>
                  <a:txBody>
                    <a:bodyPr/>
                    <a:lstStyle/>
                    <a:p>
                      <a:r>
                        <a:rPr lang="pt-BR" sz="2200" b="0" i="0" dirty="0">
                          <a:latin typeface="Arial" panose="020B0604020202020204" pitchFamily="34" charset="0"/>
                          <a:cs typeface="Arial" panose="020B0604020202020204" pitchFamily="34" charset="0"/>
                        </a:rPr>
                        <a:t>Simple Mail Transfer Protocol (SMTP)</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643907900"/>
                  </a:ext>
                </a:extLst>
              </a:tr>
              <a:tr h="474056">
                <a:tc>
                  <a:txBody>
                    <a:bodyPr/>
                    <a:lstStyle/>
                    <a:p>
                      <a:r>
                        <a:rPr lang="en-US" sz="2200" b="0" i="0" dirty="0">
                          <a:latin typeface="Arial" panose="020B0604020202020204" pitchFamily="34" charset="0"/>
                          <a:cs typeface="Arial" panose="020B0604020202020204" pitchFamily="34" charset="0"/>
                        </a:rPr>
                        <a:t>53</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Domain Name Service (DNS)</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403116230"/>
                  </a:ext>
                </a:extLst>
              </a:tr>
              <a:tr h="474056">
                <a:tc>
                  <a:txBody>
                    <a:bodyPr/>
                    <a:lstStyle/>
                    <a:p>
                      <a:r>
                        <a:rPr lang="en-US" sz="2200" b="0" i="0" dirty="0">
                          <a:latin typeface="Arial" panose="020B0604020202020204" pitchFamily="34" charset="0"/>
                          <a:cs typeface="Arial" panose="020B0604020202020204" pitchFamily="34" charset="0"/>
                        </a:rPr>
                        <a:t>80</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Hypertext Transfer Protocol (HTTP)</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586166182"/>
                  </a:ext>
                </a:extLst>
              </a:tr>
              <a:tr h="474056">
                <a:tc>
                  <a:txBody>
                    <a:bodyPr/>
                    <a:lstStyle/>
                    <a:p>
                      <a:r>
                        <a:rPr lang="en-US" sz="2200" b="0" i="0" dirty="0">
                          <a:latin typeface="Arial" panose="020B0604020202020204" pitchFamily="34" charset="0"/>
                          <a:cs typeface="Arial" panose="020B0604020202020204" pitchFamily="34" charset="0"/>
                        </a:rPr>
                        <a:t>110</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Post Office Protocol Version 3 (POP3)</a:t>
                      </a:r>
                    </a:p>
                  </a:txBody>
                  <a:tcPr anchor="ctr"/>
                </a:tc>
                <a:extLst>
                  <a:ext uri="{0D108BD9-81ED-4DB2-BD59-A6C34878D82A}">
                    <a16:rowId xmlns="" xmlns:a16="http://schemas.microsoft.com/office/drawing/2014/main" val="2643152657"/>
                  </a:ext>
                </a:extLst>
              </a:tr>
            </a:tbl>
          </a:graphicData>
        </a:graphic>
      </p:graphicFrame>
    </p:spTree>
    <p:extLst>
      <p:ext uri="{BB962C8B-B14F-4D97-AF65-F5344CB8AC3E}">
        <p14:creationId xmlns:p14="http://schemas.microsoft.com/office/powerpoint/2010/main" val="122879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BFB60D-23D3-4431-B3B8-261A40A23F60}"/>
              </a:ext>
            </a:extLst>
          </p:cNvPr>
          <p:cNvSpPr>
            <a:spLocks noGrp="1"/>
          </p:cNvSpPr>
          <p:nvPr>
            <p:ph type="title"/>
          </p:nvPr>
        </p:nvSpPr>
        <p:spPr/>
        <p:txBody>
          <a:bodyPr/>
          <a:lstStyle/>
          <a:p>
            <a:r>
              <a:rPr lang="en-US" dirty="0"/>
              <a:t>Important Intruder Ports</a:t>
            </a:r>
          </a:p>
        </p:txBody>
      </p:sp>
      <p:graphicFrame>
        <p:nvGraphicFramePr>
          <p:cNvPr id="4" name="Content Placeholder 3" descr="Alt text FPO">
            <a:extLst>
              <a:ext uri="{FF2B5EF4-FFF2-40B4-BE49-F238E27FC236}">
                <a16:creationId xmlns="" xmlns:a16="http://schemas.microsoft.com/office/drawing/2014/main" id="{D8D34A31-7B3A-482F-BF38-6412C0314605}"/>
              </a:ext>
            </a:extLst>
          </p:cNvPr>
          <p:cNvGraphicFramePr>
            <a:graphicFrameLocks/>
          </p:cNvGraphicFramePr>
          <p:nvPr>
            <p:extLst>
              <p:ext uri="{D42A27DB-BD31-4B8C-83A1-F6EECF244321}">
                <p14:modId xmlns:p14="http://schemas.microsoft.com/office/powerpoint/2010/main" val="1209015489"/>
              </p:ext>
            </p:extLst>
          </p:nvPr>
        </p:nvGraphicFramePr>
        <p:xfrm>
          <a:off x="853441" y="1532776"/>
          <a:ext cx="6473334" cy="3318392"/>
        </p:xfrm>
        <a:graphic>
          <a:graphicData uri="http://schemas.openxmlformats.org/drawingml/2006/table">
            <a:tbl>
              <a:tblPr firstRow="1" bandRow="1">
                <a:tableStyleId>{C083E6E3-FA7D-4D7B-A595-EF9225AFEA82}</a:tableStyleId>
              </a:tblPr>
              <a:tblGrid>
                <a:gridCol w="2734711">
                  <a:extLst>
                    <a:ext uri="{9D8B030D-6E8A-4147-A177-3AD203B41FA5}">
                      <a16:colId xmlns="" xmlns:a16="http://schemas.microsoft.com/office/drawing/2014/main" val="20000"/>
                    </a:ext>
                  </a:extLst>
                </a:gridCol>
                <a:gridCol w="3738623">
                  <a:extLst>
                    <a:ext uri="{9D8B030D-6E8A-4147-A177-3AD203B41FA5}">
                      <a16:colId xmlns="" xmlns:a16="http://schemas.microsoft.com/office/drawing/2014/main" val="1089231776"/>
                    </a:ext>
                  </a:extLst>
                </a:gridCol>
              </a:tblGrid>
              <a:tr h="474056">
                <a:tc>
                  <a:txBody>
                    <a:bodyPr/>
                    <a:lstStyle/>
                    <a:p>
                      <a:r>
                        <a:rPr lang="en-US" sz="2200" dirty="0">
                          <a:latin typeface="Arial" panose="020B0604020202020204" pitchFamily="34" charset="0"/>
                          <a:cs typeface="Arial" panose="020B0604020202020204" pitchFamily="34" charset="0"/>
                        </a:rPr>
                        <a:t>Port Number</a:t>
                      </a:r>
                      <a:endParaRPr sz="2200" dirty="0">
                        <a:latin typeface="Arial" panose="020B0604020202020204" pitchFamily="34" charset="0"/>
                        <a:cs typeface="Arial" panose="020B0604020202020204" pitchFamily="34" charset="0"/>
                      </a:endParaRPr>
                    </a:p>
                  </a:txBody>
                  <a:tcPr anchor="ctr"/>
                </a:tc>
                <a:tc>
                  <a:txBody>
                    <a:bodyPr/>
                    <a:lstStyle/>
                    <a:p>
                      <a:r>
                        <a:rPr lang="en-US" sz="2200" dirty="0">
                          <a:latin typeface="Arial" panose="020B0604020202020204" pitchFamily="34" charset="0"/>
                          <a:cs typeface="Arial" panose="020B0604020202020204" pitchFamily="34" charset="0"/>
                        </a:rPr>
                        <a:t>Utility</a:t>
                      </a:r>
                      <a:endParaRPr sz="2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0"/>
                  </a:ext>
                </a:extLst>
              </a:tr>
              <a:tr h="474056">
                <a:tc>
                  <a:txBody>
                    <a:bodyPr/>
                    <a:lstStyle/>
                    <a:p>
                      <a:r>
                        <a:rPr lang="en-US" sz="2200" b="0" i="0" dirty="0">
                          <a:latin typeface="Arial" panose="020B0604020202020204" pitchFamily="34" charset="0"/>
                          <a:cs typeface="Arial" panose="020B0604020202020204" pitchFamily="34" charset="0"/>
                        </a:rPr>
                        <a:t>407</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Timbuktu</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1"/>
                  </a:ext>
                </a:extLst>
              </a:tr>
              <a:tr h="474056">
                <a:tc>
                  <a:txBody>
                    <a:bodyPr/>
                    <a:lstStyle/>
                    <a:p>
                      <a:r>
                        <a:rPr lang="en-US" sz="2200" dirty="0">
                          <a:latin typeface="Arial" panose="020B0604020202020204" pitchFamily="34" charset="0"/>
                          <a:cs typeface="Arial" panose="020B0604020202020204" pitchFamily="34" charset="0"/>
                        </a:rPr>
                        <a:t>6666</a:t>
                      </a:r>
                      <a:endParaRPr sz="2200" dirty="0">
                        <a:latin typeface="Arial" panose="020B0604020202020204" pitchFamily="34" charset="0"/>
                        <a:cs typeface="Arial" panose="020B0604020202020204" pitchFamily="34" charset="0"/>
                      </a:endParaRPr>
                    </a:p>
                  </a:txBody>
                  <a:tcPr anchor="ctr"/>
                </a:tc>
                <a:tc>
                  <a:txBody>
                    <a:bodyPr/>
                    <a:lstStyle/>
                    <a:p>
                      <a:r>
                        <a:rPr lang="en-US" sz="2200" dirty="0">
                          <a:latin typeface="Arial" panose="020B0604020202020204" pitchFamily="34" charset="0"/>
                          <a:cs typeface="Arial" panose="020B0604020202020204" pitchFamily="34" charset="0"/>
                        </a:rPr>
                        <a:t>Beast</a:t>
                      </a:r>
                      <a:endParaRPr sz="22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2"/>
                  </a:ext>
                </a:extLst>
              </a:tr>
              <a:tr h="474056">
                <a:tc>
                  <a:txBody>
                    <a:bodyPr/>
                    <a:lstStyle/>
                    <a:p>
                      <a:r>
                        <a:rPr lang="en-US" sz="2200" b="0" i="0" dirty="0">
                          <a:latin typeface="Arial" panose="020B0604020202020204" pitchFamily="34" charset="0"/>
                          <a:cs typeface="Arial" panose="020B0604020202020204" pitchFamily="34" charset="0"/>
                        </a:rPr>
                        <a:t>23476/23477</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Donald Dick</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3"/>
                  </a:ext>
                </a:extLst>
              </a:tr>
              <a:tr h="474056">
                <a:tc>
                  <a:txBody>
                    <a:bodyPr/>
                    <a:lstStyle/>
                    <a:p>
                      <a:r>
                        <a:rPr lang="en-US" sz="2200" b="0" i="0" dirty="0">
                          <a:latin typeface="Arial" panose="020B0604020202020204" pitchFamily="34" charset="0"/>
                          <a:cs typeface="Arial" panose="020B0604020202020204" pitchFamily="34" charset="0"/>
                        </a:rPr>
                        <a:t>31337</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Back Orifice</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2643907900"/>
                  </a:ext>
                </a:extLst>
              </a:tr>
              <a:tr h="474056">
                <a:tc>
                  <a:txBody>
                    <a:bodyPr/>
                    <a:lstStyle/>
                    <a:p>
                      <a:r>
                        <a:rPr lang="en-US" sz="2200" b="0" i="0" dirty="0">
                          <a:latin typeface="Arial" panose="020B0604020202020204" pitchFamily="34" charset="0"/>
                          <a:cs typeface="Arial" panose="020B0604020202020204" pitchFamily="34" charset="0"/>
                        </a:rPr>
                        <a:t>43188</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Reachout</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403116230"/>
                  </a:ext>
                </a:extLst>
              </a:tr>
              <a:tr h="474056">
                <a:tc>
                  <a:txBody>
                    <a:bodyPr/>
                    <a:lstStyle/>
                    <a:p>
                      <a:r>
                        <a:rPr lang="en-US" sz="2200" b="0" i="0" dirty="0">
                          <a:latin typeface="Arial" panose="020B0604020202020204" pitchFamily="34" charset="0"/>
                          <a:cs typeface="Arial" panose="020B0604020202020204" pitchFamily="34" charset="0"/>
                        </a:rPr>
                        <a:t>54320/54321</a:t>
                      </a:r>
                      <a:endParaRPr sz="2200" b="0" i="0" dirty="0">
                        <a:latin typeface="Arial" panose="020B0604020202020204" pitchFamily="34" charset="0"/>
                        <a:cs typeface="Arial" panose="020B0604020202020204" pitchFamily="34" charset="0"/>
                      </a:endParaRPr>
                    </a:p>
                  </a:txBody>
                  <a:tcPr anchor="ctr"/>
                </a:tc>
                <a:tc>
                  <a:txBody>
                    <a:bodyPr/>
                    <a:lstStyle/>
                    <a:p>
                      <a:r>
                        <a:rPr lang="en-US" sz="2200" b="0" i="0" dirty="0">
                          <a:latin typeface="Arial" panose="020B0604020202020204" pitchFamily="34" charset="0"/>
                          <a:cs typeface="Arial" panose="020B0604020202020204" pitchFamily="34" charset="0"/>
                        </a:rPr>
                        <a:t>B02K</a:t>
                      </a:r>
                      <a:endParaRPr sz="2200" b="0" i="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586166182"/>
                  </a:ext>
                </a:extLst>
              </a:tr>
            </a:tbl>
          </a:graphicData>
        </a:graphic>
      </p:graphicFrame>
    </p:spTree>
    <p:extLst>
      <p:ext uri="{BB962C8B-B14F-4D97-AF65-F5344CB8AC3E}">
        <p14:creationId xmlns:p14="http://schemas.microsoft.com/office/powerpoint/2010/main" val="257995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 name="ARTICULATE_DESIGN_ID_EDUCATIONAL SUBJECTS 16X9" val="kkTa44uH"/>
  <p:tag name="ARTICULATE_DESIGN_ID_1_EDUCATIONAL SUBJECTS 16X9" val="OR2OduCQ"/>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F8734377D0B940BE21158F59B81DB2" ma:contentTypeVersion="12" ma:contentTypeDescription="Create a new document." ma:contentTypeScope="" ma:versionID="bb3374d73bd64114b904772a4eb8cca7">
  <xsd:schema xmlns:xsd="http://www.w3.org/2001/XMLSchema" xmlns:xs="http://www.w3.org/2001/XMLSchema" xmlns:p="http://schemas.microsoft.com/office/2006/metadata/properties" xmlns:ns2="f0b4e338-aa32-457d-91bb-2a9a07ba4cc0" xmlns:ns3="ec95eb68-63da-4b2d-a8b8-aeb530b6765a" targetNamespace="http://schemas.microsoft.com/office/2006/metadata/properties" ma:root="true" ma:fieldsID="45bf6dbc063c508c7f0402e1ee5da81e" ns2:_="" ns3:_="">
    <xsd:import namespace="f0b4e338-aa32-457d-91bb-2a9a07ba4cc0"/>
    <xsd:import namespace="ec95eb68-63da-4b2d-a8b8-aeb530b676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4e338-aa32-457d-91bb-2a9a07ba4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eb68-63da-4b2d-a8b8-aeb530b676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FDED27-9E35-4E7C-A149-6C5F626D152F}">
  <ds:schemaRefs>
    <ds:schemaRef ds:uri="http://www.w3.org/XML/1998/namespace"/>
    <ds:schemaRef ds:uri="ec95eb68-63da-4b2d-a8b8-aeb530b6765a"/>
    <ds:schemaRef ds:uri="http://schemas.microsoft.com/office/2006/metadata/properties"/>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f0b4e338-aa32-457d-91bb-2a9a07ba4cc0"/>
    <ds:schemaRef ds:uri="http://purl.org/dc/dcmitype/"/>
  </ds:schemaRefs>
</ds:datastoreItem>
</file>

<file path=customXml/itemProps2.xml><?xml version="1.0" encoding="utf-8"?>
<ds:datastoreItem xmlns:ds="http://schemas.openxmlformats.org/officeDocument/2006/customXml" ds:itemID="{FC179457-D557-43E5-8F5D-F70BD37A9867}">
  <ds:schemaRefs>
    <ds:schemaRef ds:uri="http://schemas.microsoft.com/office/2006/metadata/longProperties"/>
  </ds:schemaRefs>
</ds:datastoreItem>
</file>

<file path=customXml/itemProps3.xml><?xml version="1.0" encoding="utf-8"?>
<ds:datastoreItem xmlns:ds="http://schemas.openxmlformats.org/officeDocument/2006/customXml" ds:itemID="{0DADF766-80BE-4B1D-B2AA-01384CE30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4e338-aa32-457d-91bb-2a9a07ba4cc0"/>
    <ds:schemaRef ds:uri="ec95eb68-63da-4b2d-a8b8-aeb530b67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A79F13-E1AA-4D61-B102-462BE46595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672</TotalTime>
  <Words>2376</Words>
  <Application>Microsoft Office PowerPoint</Application>
  <PresentationFormat>Widescreen</PresentationFormat>
  <Paragraphs>368</Paragraphs>
  <Slides>47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ＭＳ Ｐゴシック</vt:lpstr>
      <vt:lpstr>Arial</vt:lpstr>
      <vt:lpstr>Calibri</vt:lpstr>
      <vt:lpstr>Courier New</vt:lpstr>
      <vt:lpstr>Times New Roman</vt:lpstr>
      <vt:lpstr>Wingdings</vt:lpstr>
      <vt:lpstr>1_Educational subjects 16x9</vt:lpstr>
      <vt:lpstr>Network Forensics</vt:lpstr>
      <vt:lpstr>Learning Objective(s) and Key Concepts</vt:lpstr>
      <vt:lpstr>Network Basics</vt:lpstr>
      <vt:lpstr>Open Systems Interconnection (OSI) Model</vt:lpstr>
      <vt:lpstr>Hypertext Transfer Protocol (HTTP) Messages</vt:lpstr>
      <vt:lpstr>Network Packet Analysis</vt:lpstr>
      <vt:lpstr>Network Packet Analysis (Cont.)</vt:lpstr>
      <vt:lpstr>Some Important Ports</vt:lpstr>
      <vt:lpstr>Important Intruder Ports</vt:lpstr>
      <vt:lpstr>Network Attacks</vt:lpstr>
      <vt:lpstr>Denial of Service</vt:lpstr>
      <vt:lpstr>Ping of Death Attack</vt:lpstr>
      <vt:lpstr>Ping Flood and Teardrop</vt:lpstr>
      <vt:lpstr>SYN Flood Attack</vt:lpstr>
      <vt:lpstr>Land Attack</vt:lpstr>
      <vt:lpstr>Smurf Attack</vt:lpstr>
      <vt:lpstr>DHCP Starvation and HTTP Post Attack</vt:lpstr>
      <vt:lpstr>PDoS, Login DoS, and Packet Mistreating</vt:lpstr>
      <vt:lpstr>Network Traffic Analysis Tools: Sniffer</vt:lpstr>
      <vt:lpstr>Wireshark</vt:lpstr>
      <vt:lpstr>Wireshark (Cont.)</vt:lpstr>
      <vt:lpstr>Wireshark (Cont.)</vt:lpstr>
      <vt:lpstr>Wireshark (Cont.)</vt:lpstr>
      <vt:lpstr>Wireshark (Cont.)</vt:lpstr>
      <vt:lpstr>Nmap</vt:lpstr>
      <vt:lpstr>Nmap (Cont.)</vt:lpstr>
      <vt:lpstr>Tcpdump</vt:lpstr>
      <vt:lpstr>Snort and NetWitness</vt:lpstr>
      <vt:lpstr>Using Log Files as Evidence</vt:lpstr>
      <vt:lpstr>Types of Logs</vt:lpstr>
      <vt:lpstr>Wireless</vt:lpstr>
      <vt:lpstr>Wireless (Cont.)</vt:lpstr>
      <vt:lpstr>Wireless Security</vt:lpstr>
      <vt:lpstr>Wireless Security (Cont.)</vt:lpstr>
      <vt:lpstr>Other Wireless Protocols</vt:lpstr>
      <vt:lpstr>Forensic Concerns with Wireless Networks</vt:lpstr>
      <vt:lpstr>Wireless Storage Devices</vt:lpstr>
      <vt:lpstr>Wireless Network Discovery Tools</vt:lpstr>
      <vt:lpstr>Router Forensics</vt:lpstr>
      <vt:lpstr>Router Basics</vt:lpstr>
      <vt:lpstr>Types of Router Attacks</vt:lpstr>
      <vt:lpstr>Getting Evidence from the Router</vt:lpstr>
      <vt:lpstr>Router Commands</vt:lpstr>
      <vt:lpstr>Firewall Forensics</vt:lpstr>
      <vt:lpstr>Collecting Data</vt:lpstr>
      <vt:lpstr>Collecting Data (Cont.)</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Framework</dc:title>
  <dc:creator>Kimberly Lindros</dc:creator>
  <cp:lastModifiedBy>VasanthKoilraj, Gnanamanickam</cp:lastModifiedBy>
  <cp:revision>82</cp:revision>
  <dcterms:created xsi:type="dcterms:W3CDTF">2020-08-28T11:35:47Z</dcterms:created>
  <dcterms:modified xsi:type="dcterms:W3CDTF">2021-08-05T11:10:29Z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AFD3A9FD-411B-4B69-9191-EE7952EFB817</vt:lpwstr>
  </property>
  <property fmtid="{D5CDD505-2E9C-101B-9397-08002B2CF9AE}" pid="3" name="ArticulatePath">
    <vt:lpwstr>access3e_ppt_ch01</vt:lpwstr>
  </property>
  <property fmtid="{D5CDD505-2E9C-101B-9397-08002B2CF9AE}" pid="4" name="ContentTypeId">
    <vt:lpwstr>0x0101001DF8734377D0B940BE21158F59B81DB2</vt:lpwstr>
  </property>
</Properties>
</file>