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5"/>
  </p:sldMasterIdLst>
  <p:notesMasterIdLst>
    <p:notesMasterId r:id="rId36"/>
  </p:notesMasterIdLst>
  <p:handoutMasterIdLst>
    <p:handoutMasterId r:id="rId37"/>
  </p:handoutMasterIdLst>
  <p:sldIdLst>
    <p:sldId id="1585" r:id="rId6"/>
    <p:sldId id="271" r:id="rId7"/>
    <p:sldId id="1586" r:id="rId8"/>
    <p:sldId id="341" r:id="rId9"/>
    <p:sldId id="1588" r:id="rId10"/>
    <p:sldId id="1589" r:id="rId11"/>
    <p:sldId id="1601" r:id="rId12"/>
    <p:sldId id="1602" r:id="rId13"/>
    <p:sldId id="1603" r:id="rId14"/>
    <p:sldId id="296" r:id="rId15"/>
    <p:sldId id="1605" r:id="rId16"/>
    <p:sldId id="1606" r:id="rId17"/>
    <p:sldId id="1607" r:id="rId18"/>
    <p:sldId id="1608" r:id="rId19"/>
    <p:sldId id="1609" r:id="rId20"/>
    <p:sldId id="1610" r:id="rId21"/>
    <p:sldId id="1611" r:id="rId22"/>
    <p:sldId id="1612" r:id="rId23"/>
    <p:sldId id="1613" r:id="rId24"/>
    <p:sldId id="1614" r:id="rId25"/>
    <p:sldId id="1615" r:id="rId26"/>
    <p:sldId id="1616" r:id="rId27"/>
    <p:sldId id="1617" r:id="rId28"/>
    <p:sldId id="1618" r:id="rId29"/>
    <p:sldId id="1619" r:id="rId30"/>
    <p:sldId id="1620" r:id="rId31"/>
    <p:sldId id="1621" r:id="rId32"/>
    <p:sldId id="1623" r:id="rId33"/>
    <p:sldId id="1624" r:id="rId34"/>
    <p:sldId id="1542" r:id="rId35"/>
  </p:sldIdLst>
  <p:sldSz cx="12192000" cy="6858000"/>
  <p:notesSz cx="7010400" cy="92964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2748" userDrawn="1">
          <p15:clr>
            <a:srgbClr val="A4A3A4"/>
          </p15:clr>
        </p15:guide>
        <p15:guide id="3" pos="6169" userDrawn="1">
          <p15:clr>
            <a:srgbClr val="A4A3A4"/>
          </p15:clr>
        </p15:guide>
        <p15:guide id="4" pos="1936" userDrawn="1">
          <p15:clr>
            <a:srgbClr val="A4A3A4"/>
          </p15:clr>
        </p15:guide>
        <p15:guide id="5" pos="31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3"/>
    <a:srgbClr val="003B74"/>
    <a:srgbClr val="D2E4B2"/>
    <a:srgbClr val="0033CC"/>
    <a:srgbClr val="006600"/>
    <a:srgbClr val="9900CC"/>
    <a:srgbClr val="FFCCCC"/>
    <a:srgbClr val="FFCC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30E27-2235-41CD-B21F-6DA75F6223A1}" v="9" dt="2021-06-29T17:18:30.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5" autoAdjust="0"/>
    <p:restoredTop sz="87977" autoAdjust="0"/>
  </p:normalViewPr>
  <p:slideViewPr>
    <p:cSldViewPr snapToGrid="0" snapToObjects="1">
      <p:cViewPr varScale="1">
        <p:scale>
          <a:sx n="65" d="100"/>
          <a:sy n="65" d="100"/>
        </p:scale>
        <p:origin x="234" y="78"/>
      </p:cViewPr>
      <p:guideLst>
        <p:guide orient="horz" pos="192"/>
        <p:guide orient="horz" pos="2748"/>
        <p:guide pos="6169"/>
        <p:guide pos="1936"/>
        <p:guide pos="3128"/>
      </p:guideLst>
    </p:cSldViewPr>
  </p:slideViewPr>
  <p:outlineViewPr>
    <p:cViewPr>
      <p:scale>
        <a:sx n="33" d="100"/>
        <a:sy n="33" d="100"/>
      </p:scale>
      <p:origin x="0" y="-96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7" d="100"/>
          <a:sy n="47" d="100"/>
        </p:scale>
        <p:origin x="2692"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estuccia" userId="2337e72e-ddcc-4a00-8c95-3da2f3175123" providerId="ADAL" clId="{FF730E27-2235-41CD-B21F-6DA75F6223A1}"/>
    <pc:docChg chg="undo custSel modSld">
      <pc:chgData name="Mark Restuccia" userId="2337e72e-ddcc-4a00-8c95-3da2f3175123" providerId="ADAL" clId="{FF730E27-2235-41CD-B21F-6DA75F6223A1}" dt="2021-06-29T17:18:35.731" v="48" actId="6549"/>
      <pc:docMkLst>
        <pc:docMk/>
      </pc:docMkLst>
      <pc:sldChg chg="addSp modSp mod">
        <pc:chgData name="Mark Restuccia" userId="2337e72e-ddcc-4a00-8c95-3da2f3175123" providerId="ADAL" clId="{FF730E27-2235-41CD-B21F-6DA75F6223A1}" dt="2021-06-29T17:15:44.473" v="9" actId="5793"/>
        <pc:sldMkLst>
          <pc:docMk/>
          <pc:sldMk cId="2431765295" sldId="1601"/>
        </pc:sldMkLst>
        <pc:spChg chg="mod">
          <ac:chgData name="Mark Restuccia" userId="2337e72e-ddcc-4a00-8c95-3da2f3175123" providerId="ADAL" clId="{FF730E27-2235-41CD-B21F-6DA75F6223A1}" dt="2021-06-29T17:15:44.473" v="9" actId="5793"/>
          <ac:spMkLst>
            <pc:docMk/>
            <pc:sldMk cId="2431765295" sldId="1601"/>
            <ac:spMk id="3" creationId="{109F83D7-EF37-4C92-9A79-D5395E226571}"/>
          </ac:spMkLst>
        </pc:spChg>
        <pc:spChg chg="add mod">
          <ac:chgData name="Mark Restuccia" userId="2337e72e-ddcc-4a00-8c95-3da2f3175123" providerId="ADAL" clId="{FF730E27-2235-41CD-B21F-6DA75F6223A1}" dt="2021-06-29T17:15:38.274" v="3" actId="20577"/>
          <ac:spMkLst>
            <pc:docMk/>
            <pc:sldMk cId="2431765295" sldId="1601"/>
            <ac:spMk id="4" creationId="{88D82E7B-14E2-4D70-899C-6BACC5BEBCDE}"/>
          </ac:spMkLst>
        </pc:spChg>
      </pc:sldChg>
      <pc:sldChg chg="addSp modSp mod">
        <pc:chgData name="Mark Restuccia" userId="2337e72e-ddcc-4a00-8c95-3da2f3175123" providerId="ADAL" clId="{FF730E27-2235-41CD-B21F-6DA75F6223A1}" dt="2021-06-29T17:16:36.752" v="18" actId="20577"/>
        <pc:sldMkLst>
          <pc:docMk/>
          <pc:sldMk cId="709780047" sldId="1607"/>
        </pc:sldMkLst>
        <pc:spChg chg="mod">
          <ac:chgData name="Mark Restuccia" userId="2337e72e-ddcc-4a00-8c95-3da2f3175123" providerId="ADAL" clId="{FF730E27-2235-41CD-B21F-6DA75F6223A1}" dt="2021-06-29T17:16:36.752" v="18" actId="20577"/>
          <ac:spMkLst>
            <pc:docMk/>
            <pc:sldMk cId="709780047" sldId="1607"/>
            <ac:spMk id="3" creationId="{109F83D7-EF37-4C92-9A79-D5395E226571}"/>
          </ac:spMkLst>
        </pc:spChg>
        <pc:spChg chg="add mod">
          <ac:chgData name="Mark Restuccia" userId="2337e72e-ddcc-4a00-8c95-3da2f3175123" providerId="ADAL" clId="{FF730E27-2235-41CD-B21F-6DA75F6223A1}" dt="2021-06-29T17:16:11.179" v="13" actId="20577"/>
          <ac:spMkLst>
            <pc:docMk/>
            <pc:sldMk cId="709780047" sldId="1607"/>
            <ac:spMk id="4" creationId="{88D82E7B-14E2-4D70-899C-6BACC5BEBCDE}"/>
          </ac:spMkLst>
        </pc:spChg>
      </pc:sldChg>
      <pc:sldChg chg="addSp modSp mod">
        <pc:chgData name="Mark Restuccia" userId="2337e72e-ddcc-4a00-8c95-3da2f3175123" providerId="ADAL" clId="{FF730E27-2235-41CD-B21F-6DA75F6223A1}" dt="2021-06-29T17:16:32.065" v="17" actId="20577"/>
        <pc:sldMkLst>
          <pc:docMk/>
          <pc:sldMk cId="2751492235" sldId="1608"/>
        </pc:sldMkLst>
        <pc:spChg chg="mod">
          <ac:chgData name="Mark Restuccia" userId="2337e72e-ddcc-4a00-8c95-3da2f3175123" providerId="ADAL" clId="{FF730E27-2235-41CD-B21F-6DA75F6223A1}" dt="2021-06-29T17:16:32.065" v="17" actId="20577"/>
          <ac:spMkLst>
            <pc:docMk/>
            <pc:sldMk cId="2751492235" sldId="1608"/>
            <ac:spMk id="3" creationId="{109F83D7-EF37-4C92-9A79-D5395E226571}"/>
          </ac:spMkLst>
        </pc:spChg>
        <pc:spChg chg="add mod">
          <ac:chgData name="Mark Restuccia" userId="2337e72e-ddcc-4a00-8c95-3da2f3175123" providerId="ADAL" clId="{FF730E27-2235-41CD-B21F-6DA75F6223A1}" dt="2021-06-29T17:16:30.061" v="16" actId="20577"/>
          <ac:spMkLst>
            <pc:docMk/>
            <pc:sldMk cId="2751492235" sldId="1608"/>
            <ac:spMk id="4" creationId="{D114F243-4613-480B-99A9-7E598A6B917A}"/>
          </ac:spMkLst>
        </pc:spChg>
      </pc:sldChg>
      <pc:sldChg chg="addSp modSp mod">
        <pc:chgData name="Mark Restuccia" userId="2337e72e-ddcc-4a00-8c95-3da2f3175123" providerId="ADAL" clId="{FF730E27-2235-41CD-B21F-6DA75F6223A1}" dt="2021-06-29T17:16:54.595" v="22" actId="20577"/>
        <pc:sldMkLst>
          <pc:docMk/>
          <pc:sldMk cId="982689388" sldId="1609"/>
        </pc:sldMkLst>
        <pc:spChg chg="mod">
          <ac:chgData name="Mark Restuccia" userId="2337e72e-ddcc-4a00-8c95-3da2f3175123" providerId="ADAL" clId="{FF730E27-2235-41CD-B21F-6DA75F6223A1}" dt="2021-06-29T17:16:54.595" v="22" actId="20577"/>
          <ac:spMkLst>
            <pc:docMk/>
            <pc:sldMk cId="982689388" sldId="1609"/>
            <ac:spMk id="3" creationId="{109F83D7-EF37-4C92-9A79-D5395E226571}"/>
          </ac:spMkLst>
        </pc:spChg>
        <pc:spChg chg="add mod">
          <ac:chgData name="Mark Restuccia" userId="2337e72e-ddcc-4a00-8c95-3da2f3175123" providerId="ADAL" clId="{FF730E27-2235-41CD-B21F-6DA75F6223A1}" dt="2021-06-29T17:16:52.451" v="21" actId="20577"/>
          <ac:spMkLst>
            <pc:docMk/>
            <pc:sldMk cId="982689388" sldId="1609"/>
            <ac:spMk id="4" creationId="{FD1CE067-3FC8-4AFD-85FC-F5D5D16A9484}"/>
          </ac:spMkLst>
        </pc:spChg>
      </pc:sldChg>
      <pc:sldChg chg="addSp modSp mod">
        <pc:chgData name="Mark Restuccia" userId="2337e72e-ddcc-4a00-8c95-3da2f3175123" providerId="ADAL" clId="{FF730E27-2235-41CD-B21F-6DA75F6223A1}" dt="2021-06-29T17:17:16.765" v="26" actId="20577"/>
        <pc:sldMkLst>
          <pc:docMk/>
          <pc:sldMk cId="3879242439" sldId="1610"/>
        </pc:sldMkLst>
        <pc:spChg chg="mod">
          <ac:chgData name="Mark Restuccia" userId="2337e72e-ddcc-4a00-8c95-3da2f3175123" providerId="ADAL" clId="{FF730E27-2235-41CD-B21F-6DA75F6223A1}" dt="2021-06-29T17:17:16.765" v="26" actId="20577"/>
          <ac:spMkLst>
            <pc:docMk/>
            <pc:sldMk cId="3879242439" sldId="1610"/>
            <ac:spMk id="3" creationId="{109F83D7-EF37-4C92-9A79-D5395E226571}"/>
          </ac:spMkLst>
        </pc:spChg>
        <pc:spChg chg="add mod">
          <ac:chgData name="Mark Restuccia" userId="2337e72e-ddcc-4a00-8c95-3da2f3175123" providerId="ADAL" clId="{FF730E27-2235-41CD-B21F-6DA75F6223A1}" dt="2021-06-29T17:17:14.491" v="25" actId="20577"/>
          <ac:spMkLst>
            <pc:docMk/>
            <pc:sldMk cId="3879242439" sldId="1610"/>
            <ac:spMk id="4" creationId="{C61D4F98-F0E6-4A07-BF6C-E656664DBE14}"/>
          </ac:spMkLst>
        </pc:spChg>
      </pc:sldChg>
      <pc:sldChg chg="addSp modSp mod">
        <pc:chgData name="Mark Restuccia" userId="2337e72e-ddcc-4a00-8c95-3da2f3175123" providerId="ADAL" clId="{FF730E27-2235-41CD-B21F-6DA75F6223A1}" dt="2021-06-29T17:17:33.806" v="30" actId="20577"/>
        <pc:sldMkLst>
          <pc:docMk/>
          <pc:sldMk cId="248424004" sldId="1611"/>
        </pc:sldMkLst>
        <pc:spChg chg="mod">
          <ac:chgData name="Mark Restuccia" userId="2337e72e-ddcc-4a00-8c95-3da2f3175123" providerId="ADAL" clId="{FF730E27-2235-41CD-B21F-6DA75F6223A1}" dt="2021-06-29T17:17:33.806" v="30" actId="20577"/>
          <ac:spMkLst>
            <pc:docMk/>
            <pc:sldMk cId="248424004" sldId="1611"/>
            <ac:spMk id="3" creationId="{1F02DE20-805F-44E8-9138-7FD3CB7356A1}"/>
          </ac:spMkLst>
        </pc:spChg>
        <pc:spChg chg="add mod">
          <ac:chgData name="Mark Restuccia" userId="2337e72e-ddcc-4a00-8c95-3da2f3175123" providerId="ADAL" clId="{FF730E27-2235-41CD-B21F-6DA75F6223A1}" dt="2021-06-29T17:17:31.651" v="29" actId="20577"/>
          <ac:spMkLst>
            <pc:docMk/>
            <pc:sldMk cId="248424004" sldId="1611"/>
            <ac:spMk id="4" creationId="{2E6AFB25-DDCD-4FC3-9376-0325F0024AFC}"/>
          </ac:spMkLst>
        </pc:spChg>
      </pc:sldChg>
      <pc:sldChg chg="addSp modSp mod">
        <pc:chgData name="Mark Restuccia" userId="2337e72e-ddcc-4a00-8c95-3da2f3175123" providerId="ADAL" clId="{FF730E27-2235-41CD-B21F-6DA75F6223A1}" dt="2021-06-29T17:17:53.739" v="38" actId="6549"/>
        <pc:sldMkLst>
          <pc:docMk/>
          <pc:sldMk cId="3056511315" sldId="1612"/>
        </pc:sldMkLst>
        <pc:spChg chg="mod">
          <ac:chgData name="Mark Restuccia" userId="2337e72e-ddcc-4a00-8c95-3da2f3175123" providerId="ADAL" clId="{FF730E27-2235-41CD-B21F-6DA75F6223A1}" dt="2021-06-29T17:17:53.739" v="38" actId="6549"/>
          <ac:spMkLst>
            <pc:docMk/>
            <pc:sldMk cId="3056511315" sldId="1612"/>
            <ac:spMk id="3" creationId="{1F02DE20-805F-44E8-9138-7FD3CB7356A1}"/>
          </ac:spMkLst>
        </pc:spChg>
        <pc:spChg chg="add mod">
          <ac:chgData name="Mark Restuccia" userId="2337e72e-ddcc-4a00-8c95-3da2f3175123" providerId="ADAL" clId="{FF730E27-2235-41CD-B21F-6DA75F6223A1}" dt="2021-06-29T17:17:50.551" v="33" actId="20577"/>
          <ac:spMkLst>
            <pc:docMk/>
            <pc:sldMk cId="3056511315" sldId="1612"/>
            <ac:spMk id="4" creationId="{84C7B112-A587-4606-86A7-2FAB321E6195}"/>
          </ac:spMkLst>
        </pc:spChg>
      </pc:sldChg>
      <pc:sldChg chg="addSp modSp mod">
        <pc:chgData name="Mark Restuccia" userId="2337e72e-ddcc-4a00-8c95-3da2f3175123" providerId="ADAL" clId="{FF730E27-2235-41CD-B21F-6DA75F6223A1}" dt="2021-06-29T17:18:15.410" v="42" actId="20577"/>
        <pc:sldMkLst>
          <pc:docMk/>
          <pc:sldMk cId="2572582816" sldId="1618"/>
        </pc:sldMkLst>
        <pc:spChg chg="mod">
          <ac:chgData name="Mark Restuccia" userId="2337e72e-ddcc-4a00-8c95-3da2f3175123" providerId="ADAL" clId="{FF730E27-2235-41CD-B21F-6DA75F6223A1}" dt="2021-06-29T17:18:15.410" v="42" actId="20577"/>
          <ac:spMkLst>
            <pc:docMk/>
            <pc:sldMk cId="2572582816" sldId="1618"/>
            <ac:spMk id="3" creationId="{63E7F505-E035-422E-8AB5-575162ED95B5}"/>
          </ac:spMkLst>
        </pc:spChg>
        <pc:spChg chg="add mod">
          <ac:chgData name="Mark Restuccia" userId="2337e72e-ddcc-4a00-8c95-3da2f3175123" providerId="ADAL" clId="{FF730E27-2235-41CD-B21F-6DA75F6223A1}" dt="2021-06-29T17:18:13.290" v="41" actId="20577"/>
          <ac:spMkLst>
            <pc:docMk/>
            <pc:sldMk cId="2572582816" sldId="1618"/>
            <ac:spMk id="4" creationId="{854161C5-9B6A-470B-9F83-F5FD92C792B2}"/>
          </ac:spMkLst>
        </pc:spChg>
      </pc:sldChg>
      <pc:sldChg chg="addSp modSp mod">
        <pc:chgData name="Mark Restuccia" userId="2337e72e-ddcc-4a00-8c95-3da2f3175123" providerId="ADAL" clId="{FF730E27-2235-41CD-B21F-6DA75F6223A1}" dt="2021-06-29T17:18:35.731" v="48" actId="6549"/>
        <pc:sldMkLst>
          <pc:docMk/>
          <pc:sldMk cId="3075941301" sldId="1620"/>
        </pc:sldMkLst>
        <pc:spChg chg="mod">
          <ac:chgData name="Mark Restuccia" userId="2337e72e-ddcc-4a00-8c95-3da2f3175123" providerId="ADAL" clId="{FF730E27-2235-41CD-B21F-6DA75F6223A1}" dt="2021-06-29T17:18:35.731" v="48" actId="6549"/>
          <ac:spMkLst>
            <pc:docMk/>
            <pc:sldMk cId="3075941301" sldId="1620"/>
            <ac:spMk id="3" creationId="{63E7F505-E035-422E-8AB5-575162ED95B5}"/>
          </ac:spMkLst>
        </pc:spChg>
        <pc:spChg chg="add mod">
          <ac:chgData name="Mark Restuccia" userId="2337e72e-ddcc-4a00-8c95-3da2f3175123" providerId="ADAL" clId="{FF730E27-2235-41CD-B21F-6DA75F6223A1}" dt="2021-06-29T17:18:32.261" v="45" actId="20577"/>
          <ac:spMkLst>
            <pc:docMk/>
            <pc:sldMk cId="3075941301" sldId="1620"/>
            <ac:spMk id="4" creationId="{D2B799E7-ACE7-41FE-937F-80E3350BB93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C16A4-4C99-4FE2-9BB4-F025186524A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CF21FF71-B5C7-4FB1-A387-1B95DCD45724}">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Mobile switching center (MSC)</a:t>
          </a:r>
        </a:p>
      </dgm:t>
    </dgm:pt>
    <dgm:pt modelId="{F13FDE94-8CBF-45C4-9328-958569D9597B}" type="parTrans" cxnId="{8E31E209-3BF5-442C-A505-CA329E79AD43}">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DF249158-50B7-4353-B07C-3693A42E1B5B}" type="sibTrans" cxnId="{8E31E209-3BF5-442C-A505-CA329E79AD43}">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B1CF7DB7-231B-47E4-A3CD-4610E2180A6C}">
      <dgm:prSet custT="1"/>
      <dgm:spPr>
        <a:noFill/>
        <a:ln>
          <a:solidFill>
            <a:schemeClr val="accent3">
              <a:lumMod val="40000"/>
              <a:lumOff val="60000"/>
              <a:alpha val="9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The switching system for the cellular network</a:t>
          </a:r>
        </a:p>
      </dgm:t>
    </dgm:pt>
    <dgm:pt modelId="{3AB3E29B-E773-4E24-8236-810F565BE9F8}" type="parTrans" cxnId="{5DDB6FFB-CB49-4788-9B11-EBDF257C88F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D5A020DC-9A98-4338-BA24-3C36464AB1BF}" type="sibTrans" cxnId="{5DDB6FFB-CB49-4788-9B11-EBDF257C88F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A14ADAF7-9816-4547-9D63-7A31E8A4E163}">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Base transceiver station (BTS)</a:t>
          </a:r>
        </a:p>
      </dgm:t>
    </dgm:pt>
    <dgm:pt modelId="{B1B85F25-112C-4128-B6F8-B5005DE1E41E}" type="parTrans" cxnId="{FD65AAA7-2B01-434F-B12D-49D69B013460}">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A3D460F5-92CF-4AD0-8A3C-AB3C8B3E19A5}" type="sibTrans" cxnId="{FD65AAA7-2B01-434F-B12D-49D69B013460}">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1D2480A4-74C9-4085-9D01-21A45A2AF183}">
      <dgm:prSet custT="1"/>
      <dgm:spPr>
        <a:noFill/>
        <a:ln>
          <a:solidFill>
            <a:schemeClr val="accent3">
              <a:lumMod val="40000"/>
              <a:lumOff val="60000"/>
              <a:alpha val="9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The part of the cellular network responsible for communications between the mobile phone and the network switching system</a:t>
          </a:r>
        </a:p>
      </dgm:t>
    </dgm:pt>
    <dgm:pt modelId="{4E96F8F1-FD3D-4EDA-A3DF-D469E355CEC2}" type="parTrans" cxnId="{D52E8200-AC59-4286-AD41-586B9CBB035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8B6EEEC-AFDD-474F-9BE1-88C9F222B2D4}" type="sibTrans" cxnId="{D52E8200-AC59-4286-AD41-586B9CBB035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B5EFC3F-C7C9-4BD6-AD7D-4C59A33F3B13}">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Home location register (HLR)</a:t>
          </a:r>
        </a:p>
      </dgm:t>
    </dgm:pt>
    <dgm:pt modelId="{2695B28D-0921-4D8C-99C2-CC7AC5F08C40}" type="parTrans" cxnId="{78087B8C-7263-4AB3-A24C-BE96CAF9A986}">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31659F2C-1AA1-4424-B236-FF503C8D8963}" type="sibTrans" cxnId="{78087B8C-7263-4AB3-A24C-BE96CAF9A986}">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B569BD1A-83BC-4E34-82B4-6B73B8F0FF62}">
      <dgm:prSet custT="1"/>
      <dgm:spPr>
        <a:noFill/>
        <a:ln>
          <a:solidFill>
            <a:schemeClr val="accent3">
              <a:lumMod val="40000"/>
              <a:lumOff val="60000"/>
              <a:alpha val="9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A database used by the MSC that contains subscriber data and service information</a:t>
          </a:r>
        </a:p>
      </dgm:t>
    </dgm:pt>
    <dgm:pt modelId="{A382F964-5813-4D38-9C71-3F66DEDC47FD}" type="parTrans" cxnId="{157C6214-C8B5-412C-A359-2DEDE504621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BE1B49E-F45C-481B-9DE3-B98EA34C32D6}" type="sibTrans" cxnId="{157C6214-C8B5-412C-A359-2DEDE504621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962ACED4-E3B2-40A9-A000-08B254A3E2C6}">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Subscriber identity module (SIM)</a:t>
          </a:r>
        </a:p>
      </dgm:t>
    </dgm:pt>
    <dgm:pt modelId="{910505B6-CFC4-4C9E-8C5F-340192F5E701}" type="parTrans" cxnId="{2EE5E11D-1846-4D66-A67E-0FF2DC1C4A28}">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612DF494-E774-4881-B833-CE905E4698DF}" type="sibTrans" cxnId="{2EE5E11D-1846-4D66-A67E-0FF2DC1C4A28}">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CFB72BD9-58A7-4F86-BACA-67601D407BA5}">
      <dgm:prSet custT="1"/>
      <dgm:spPr>
        <a:noFill/>
        <a:ln>
          <a:solidFill>
            <a:schemeClr val="accent3">
              <a:lumMod val="40000"/>
              <a:lumOff val="60000"/>
              <a:alpha val="9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A memory chip that stores the International Mobile Subscriber Identity (IMSI)</a:t>
          </a:r>
        </a:p>
      </dgm:t>
    </dgm:pt>
    <dgm:pt modelId="{69C4541E-22B8-4878-BD5A-084BB5F56112}" type="parTrans" cxnId="{1AEE0D06-77E5-4E26-9A5F-B0D3DCAD24C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95FDDA1D-B403-42EB-A917-4B506A23A529}" type="sibTrans" cxnId="{1AEE0D06-77E5-4E26-9A5F-B0D3DCAD24C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531874E7-D863-457A-9B01-82A93762C040}" type="pres">
      <dgm:prSet presAssocID="{342C16A4-4C99-4FE2-9BB4-F025186524A1}" presName="Name0" presStyleCnt="0">
        <dgm:presLayoutVars>
          <dgm:dir/>
          <dgm:animLvl val="lvl"/>
          <dgm:resizeHandles val="exact"/>
        </dgm:presLayoutVars>
      </dgm:prSet>
      <dgm:spPr/>
      <dgm:t>
        <a:bodyPr/>
        <a:lstStyle/>
        <a:p>
          <a:endParaRPr lang="en-US"/>
        </a:p>
      </dgm:t>
    </dgm:pt>
    <dgm:pt modelId="{56E2AE7F-3489-4C9A-8E18-279C3E58EB85}" type="pres">
      <dgm:prSet presAssocID="{CF21FF71-B5C7-4FB1-A387-1B95DCD45724}" presName="linNode" presStyleCnt="0"/>
      <dgm:spPr/>
    </dgm:pt>
    <dgm:pt modelId="{ECCAA263-3C7F-4582-8C68-7DB592056023}" type="pres">
      <dgm:prSet presAssocID="{CF21FF71-B5C7-4FB1-A387-1B95DCD45724}" presName="parentText" presStyleLbl="node1" presStyleIdx="0" presStyleCnt="4" custScaleX="76511">
        <dgm:presLayoutVars>
          <dgm:chMax val="1"/>
          <dgm:bulletEnabled val="1"/>
        </dgm:presLayoutVars>
      </dgm:prSet>
      <dgm:spPr>
        <a:prstGeom prst="rect">
          <a:avLst/>
        </a:prstGeom>
      </dgm:spPr>
      <dgm:t>
        <a:bodyPr/>
        <a:lstStyle/>
        <a:p>
          <a:endParaRPr lang="en-US"/>
        </a:p>
      </dgm:t>
    </dgm:pt>
    <dgm:pt modelId="{5CEB667F-FD04-4D63-AA7B-C3F25828338A}" type="pres">
      <dgm:prSet presAssocID="{CF21FF71-B5C7-4FB1-A387-1B95DCD45724}" presName="descendantText" presStyleLbl="alignAccFollowNode1" presStyleIdx="0" presStyleCnt="4">
        <dgm:presLayoutVars>
          <dgm:bulletEnabled val="1"/>
        </dgm:presLayoutVars>
      </dgm:prSet>
      <dgm:spPr>
        <a:prstGeom prst="round1Rect">
          <a:avLst/>
        </a:prstGeom>
      </dgm:spPr>
      <dgm:t>
        <a:bodyPr/>
        <a:lstStyle/>
        <a:p>
          <a:endParaRPr lang="en-US"/>
        </a:p>
      </dgm:t>
    </dgm:pt>
    <dgm:pt modelId="{147CC24B-F564-4616-B391-3427123D9FAB}" type="pres">
      <dgm:prSet presAssocID="{DF249158-50B7-4353-B07C-3693A42E1B5B}" presName="sp" presStyleCnt="0"/>
      <dgm:spPr/>
    </dgm:pt>
    <dgm:pt modelId="{FD8C0EEA-20B8-48EF-A60E-26E4884C2F46}" type="pres">
      <dgm:prSet presAssocID="{A14ADAF7-9816-4547-9D63-7A31E8A4E163}" presName="linNode" presStyleCnt="0"/>
      <dgm:spPr/>
    </dgm:pt>
    <dgm:pt modelId="{2D36D1F8-DEDD-49D6-8166-CE708E3E99F8}" type="pres">
      <dgm:prSet presAssocID="{A14ADAF7-9816-4547-9D63-7A31E8A4E163}" presName="parentText" presStyleLbl="node1" presStyleIdx="1" presStyleCnt="4" custScaleX="76511">
        <dgm:presLayoutVars>
          <dgm:chMax val="1"/>
          <dgm:bulletEnabled val="1"/>
        </dgm:presLayoutVars>
      </dgm:prSet>
      <dgm:spPr>
        <a:prstGeom prst="rect">
          <a:avLst/>
        </a:prstGeom>
      </dgm:spPr>
      <dgm:t>
        <a:bodyPr/>
        <a:lstStyle/>
        <a:p>
          <a:endParaRPr lang="en-US"/>
        </a:p>
      </dgm:t>
    </dgm:pt>
    <dgm:pt modelId="{827B4E99-A5F9-4DC0-89FC-B862E8BC33BB}" type="pres">
      <dgm:prSet presAssocID="{A14ADAF7-9816-4547-9D63-7A31E8A4E163}" presName="descendantText" presStyleLbl="alignAccFollowNode1" presStyleIdx="1" presStyleCnt="4">
        <dgm:presLayoutVars>
          <dgm:bulletEnabled val="1"/>
        </dgm:presLayoutVars>
      </dgm:prSet>
      <dgm:spPr>
        <a:prstGeom prst="round1Rect">
          <a:avLst/>
        </a:prstGeom>
      </dgm:spPr>
      <dgm:t>
        <a:bodyPr/>
        <a:lstStyle/>
        <a:p>
          <a:endParaRPr lang="en-US"/>
        </a:p>
      </dgm:t>
    </dgm:pt>
    <dgm:pt modelId="{A69BF4C8-423E-421D-8E6D-298B3661760E}" type="pres">
      <dgm:prSet presAssocID="{A3D460F5-92CF-4AD0-8A3C-AB3C8B3E19A5}" presName="sp" presStyleCnt="0"/>
      <dgm:spPr/>
    </dgm:pt>
    <dgm:pt modelId="{F296C832-6CA9-4A41-BAFC-C7D93B82333B}" type="pres">
      <dgm:prSet presAssocID="{0B5EFC3F-C7C9-4BD6-AD7D-4C59A33F3B13}" presName="linNode" presStyleCnt="0"/>
      <dgm:spPr/>
    </dgm:pt>
    <dgm:pt modelId="{030B86A4-50B6-4E68-9C11-C89F15295D98}" type="pres">
      <dgm:prSet presAssocID="{0B5EFC3F-C7C9-4BD6-AD7D-4C59A33F3B13}" presName="parentText" presStyleLbl="node1" presStyleIdx="2" presStyleCnt="4" custScaleX="76511">
        <dgm:presLayoutVars>
          <dgm:chMax val="1"/>
          <dgm:bulletEnabled val="1"/>
        </dgm:presLayoutVars>
      </dgm:prSet>
      <dgm:spPr>
        <a:prstGeom prst="rect">
          <a:avLst/>
        </a:prstGeom>
      </dgm:spPr>
      <dgm:t>
        <a:bodyPr/>
        <a:lstStyle/>
        <a:p>
          <a:endParaRPr lang="en-US"/>
        </a:p>
      </dgm:t>
    </dgm:pt>
    <dgm:pt modelId="{C0F14F7E-E01C-45C6-B641-5D31BA84B18B}" type="pres">
      <dgm:prSet presAssocID="{0B5EFC3F-C7C9-4BD6-AD7D-4C59A33F3B13}" presName="descendantText" presStyleLbl="alignAccFollowNode1" presStyleIdx="2" presStyleCnt="4">
        <dgm:presLayoutVars>
          <dgm:bulletEnabled val="1"/>
        </dgm:presLayoutVars>
      </dgm:prSet>
      <dgm:spPr>
        <a:prstGeom prst="round1Rect">
          <a:avLst/>
        </a:prstGeom>
      </dgm:spPr>
      <dgm:t>
        <a:bodyPr/>
        <a:lstStyle/>
        <a:p>
          <a:endParaRPr lang="en-US"/>
        </a:p>
      </dgm:t>
    </dgm:pt>
    <dgm:pt modelId="{21A1253B-CB0C-4F90-BC99-FBF6DB00D165}" type="pres">
      <dgm:prSet presAssocID="{31659F2C-1AA1-4424-B236-FF503C8D8963}" presName="sp" presStyleCnt="0"/>
      <dgm:spPr/>
    </dgm:pt>
    <dgm:pt modelId="{50D0A481-62A3-4666-99D4-E5F569CCCE15}" type="pres">
      <dgm:prSet presAssocID="{962ACED4-E3B2-40A9-A000-08B254A3E2C6}" presName="linNode" presStyleCnt="0"/>
      <dgm:spPr/>
    </dgm:pt>
    <dgm:pt modelId="{3A5405E8-FA75-4DB8-8F63-31026535B334}" type="pres">
      <dgm:prSet presAssocID="{962ACED4-E3B2-40A9-A000-08B254A3E2C6}" presName="parentText" presStyleLbl="node1" presStyleIdx="3" presStyleCnt="4" custScaleX="76511">
        <dgm:presLayoutVars>
          <dgm:chMax val="1"/>
          <dgm:bulletEnabled val="1"/>
        </dgm:presLayoutVars>
      </dgm:prSet>
      <dgm:spPr>
        <a:prstGeom prst="rect">
          <a:avLst/>
        </a:prstGeom>
      </dgm:spPr>
      <dgm:t>
        <a:bodyPr/>
        <a:lstStyle/>
        <a:p>
          <a:endParaRPr lang="en-US"/>
        </a:p>
      </dgm:t>
    </dgm:pt>
    <dgm:pt modelId="{1A507383-6963-427A-B95B-2E4B4A160A9E}" type="pres">
      <dgm:prSet presAssocID="{962ACED4-E3B2-40A9-A000-08B254A3E2C6}" presName="descendantText" presStyleLbl="alignAccFollowNode1" presStyleIdx="3" presStyleCnt="4">
        <dgm:presLayoutVars>
          <dgm:bulletEnabled val="1"/>
        </dgm:presLayoutVars>
      </dgm:prSet>
      <dgm:spPr>
        <a:prstGeom prst="round1Rect">
          <a:avLst/>
        </a:prstGeom>
      </dgm:spPr>
      <dgm:t>
        <a:bodyPr/>
        <a:lstStyle/>
        <a:p>
          <a:endParaRPr lang="en-US"/>
        </a:p>
      </dgm:t>
    </dgm:pt>
  </dgm:ptLst>
  <dgm:cxnLst>
    <dgm:cxn modelId="{C90E2C8C-376E-4287-B083-142EFB06AB22}" type="presOf" srcId="{962ACED4-E3B2-40A9-A000-08B254A3E2C6}" destId="{3A5405E8-FA75-4DB8-8F63-31026535B334}" srcOrd="0" destOrd="0" presId="urn:microsoft.com/office/officeart/2005/8/layout/vList5"/>
    <dgm:cxn modelId="{B102E13D-7199-41F3-9669-D9B9943C3DE1}" type="presOf" srcId="{0B5EFC3F-C7C9-4BD6-AD7D-4C59A33F3B13}" destId="{030B86A4-50B6-4E68-9C11-C89F15295D98}" srcOrd="0" destOrd="0" presId="urn:microsoft.com/office/officeart/2005/8/layout/vList5"/>
    <dgm:cxn modelId="{C02EA86A-CD3C-4C3F-B27F-78EF1E40E2F2}" type="presOf" srcId="{CFB72BD9-58A7-4F86-BACA-67601D407BA5}" destId="{1A507383-6963-427A-B95B-2E4B4A160A9E}" srcOrd="0" destOrd="0" presId="urn:microsoft.com/office/officeart/2005/8/layout/vList5"/>
    <dgm:cxn modelId="{FD65AAA7-2B01-434F-B12D-49D69B013460}" srcId="{342C16A4-4C99-4FE2-9BB4-F025186524A1}" destId="{A14ADAF7-9816-4547-9D63-7A31E8A4E163}" srcOrd="1" destOrd="0" parTransId="{B1B85F25-112C-4128-B6F8-B5005DE1E41E}" sibTransId="{A3D460F5-92CF-4AD0-8A3C-AB3C8B3E19A5}"/>
    <dgm:cxn modelId="{7C75F5A8-4A34-4E3F-AD25-C24F70207378}" type="presOf" srcId="{1D2480A4-74C9-4085-9D01-21A45A2AF183}" destId="{827B4E99-A5F9-4DC0-89FC-B862E8BC33BB}" srcOrd="0" destOrd="0" presId="urn:microsoft.com/office/officeart/2005/8/layout/vList5"/>
    <dgm:cxn modelId="{157C6214-C8B5-412C-A359-2DEDE5046214}" srcId="{0B5EFC3F-C7C9-4BD6-AD7D-4C59A33F3B13}" destId="{B569BD1A-83BC-4E34-82B4-6B73B8F0FF62}" srcOrd="0" destOrd="0" parTransId="{A382F964-5813-4D38-9C71-3F66DEDC47FD}" sibTransId="{0BE1B49E-F45C-481B-9DE3-B98EA34C32D6}"/>
    <dgm:cxn modelId="{E903FFC1-E6EC-435F-80D9-AA59CAE8B53D}" type="presOf" srcId="{B569BD1A-83BC-4E34-82B4-6B73B8F0FF62}" destId="{C0F14F7E-E01C-45C6-B641-5D31BA84B18B}" srcOrd="0" destOrd="0" presId="urn:microsoft.com/office/officeart/2005/8/layout/vList5"/>
    <dgm:cxn modelId="{D77451EF-CF9C-421F-BAD4-C6A314815E51}" type="presOf" srcId="{CF21FF71-B5C7-4FB1-A387-1B95DCD45724}" destId="{ECCAA263-3C7F-4582-8C68-7DB592056023}" srcOrd="0" destOrd="0" presId="urn:microsoft.com/office/officeart/2005/8/layout/vList5"/>
    <dgm:cxn modelId="{D52E8200-AC59-4286-AD41-586B9CBB0357}" srcId="{A14ADAF7-9816-4547-9D63-7A31E8A4E163}" destId="{1D2480A4-74C9-4085-9D01-21A45A2AF183}" srcOrd="0" destOrd="0" parTransId="{4E96F8F1-FD3D-4EDA-A3DF-D469E355CEC2}" sibTransId="{08B6EEEC-AFDD-474F-9BE1-88C9F222B2D4}"/>
    <dgm:cxn modelId="{5DDB6FFB-CB49-4788-9B11-EBDF257C88F9}" srcId="{CF21FF71-B5C7-4FB1-A387-1B95DCD45724}" destId="{B1CF7DB7-231B-47E4-A3CD-4610E2180A6C}" srcOrd="0" destOrd="0" parTransId="{3AB3E29B-E773-4E24-8236-810F565BE9F8}" sibTransId="{D5A020DC-9A98-4338-BA24-3C36464AB1BF}"/>
    <dgm:cxn modelId="{013E8DF8-6B7D-4BA3-AA4F-A8BE3FC9AE3C}" type="presOf" srcId="{A14ADAF7-9816-4547-9D63-7A31E8A4E163}" destId="{2D36D1F8-DEDD-49D6-8166-CE708E3E99F8}" srcOrd="0" destOrd="0" presId="urn:microsoft.com/office/officeart/2005/8/layout/vList5"/>
    <dgm:cxn modelId="{1AEE0D06-77E5-4E26-9A5F-B0D3DCAD24C9}" srcId="{962ACED4-E3B2-40A9-A000-08B254A3E2C6}" destId="{CFB72BD9-58A7-4F86-BACA-67601D407BA5}" srcOrd="0" destOrd="0" parTransId="{69C4541E-22B8-4878-BD5A-084BB5F56112}" sibTransId="{95FDDA1D-B403-42EB-A917-4B506A23A529}"/>
    <dgm:cxn modelId="{8E31E209-3BF5-442C-A505-CA329E79AD43}" srcId="{342C16A4-4C99-4FE2-9BB4-F025186524A1}" destId="{CF21FF71-B5C7-4FB1-A387-1B95DCD45724}" srcOrd="0" destOrd="0" parTransId="{F13FDE94-8CBF-45C4-9328-958569D9597B}" sibTransId="{DF249158-50B7-4353-B07C-3693A42E1B5B}"/>
    <dgm:cxn modelId="{2BBC8064-8E4B-4814-B44D-CF20732842E0}" type="presOf" srcId="{B1CF7DB7-231B-47E4-A3CD-4610E2180A6C}" destId="{5CEB667F-FD04-4D63-AA7B-C3F25828338A}" srcOrd="0" destOrd="0" presId="urn:microsoft.com/office/officeart/2005/8/layout/vList5"/>
    <dgm:cxn modelId="{BD1CF8AB-9C8A-4933-A297-1825CF22FA8E}" type="presOf" srcId="{342C16A4-4C99-4FE2-9BB4-F025186524A1}" destId="{531874E7-D863-457A-9B01-82A93762C040}" srcOrd="0" destOrd="0" presId="urn:microsoft.com/office/officeart/2005/8/layout/vList5"/>
    <dgm:cxn modelId="{78087B8C-7263-4AB3-A24C-BE96CAF9A986}" srcId="{342C16A4-4C99-4FE2-9BB4-F025186524A1}" destId="{0B5EFC3F-C7C9-4BD6-AD7D-4C59A33F3B13}" srcOrd="2" destOrd="0" parTransId="{2695B28D-0921-4D8C-99C2-CC7AC5F08C40}" sibTransId="{31659F2C-1AA1-4424-B236-FF503C8D8963}"/>
    <dgm:cxn modelId="{2EE5E11D-1846-4D66-A67E-0FF2DC1C4A28}" srcId="{342C16A4-4C99-4FE2-9BB4-F025186524A1}" destId="{962ACED4-E3B2-40A9-A000-08B254A3E2C6}" srcOrd="3" destOrd="0" parTransId="{910505B6-CFC4-4C9E-8C5F-340192F5E701}" sibTransId="{612DF494-E774-4881-B833-CE905E4698DF}"/>
    <dgm:cxn modelId="{786CC022-12DE-4A79-8C49-9CCF84B57B86}" type="presParOf" srcId="{531874E7-D863-457A-9B01-82A93762C040}" destId="{56E2AE7F-3489-4C9A-8E18-279C3E58EB85}" srcOrd="0" destOrd="0" presId="urn:microsoft.com/office/officeart/2005/8/layout/vList5"/>
    <dgm:cxn modelId="{03396FFD-5206-44B2-806C-182A5B13B74F}" type="presParOf" srcId="{56E2AE7F-3489-4C9A-8E18-279C3E58EB85}" destId="{ECCAA263-3C7F-4582-8C68-7DB592056023}" srcOrd="0" destOrd="0" presId="urn:microsoft.com/office/officeart/2005/8/layout/vList5"/>
    <dgm:cxn modelId="{BF23D1E4-0B71-492D-815C-76A9AFAE8FC2}" type="presParOf" srcId="{56E2AE7F-3489-4C9A-8E18-279C3E58EB85}" destId="{5CEB667F-FD04-4D63-AA7B-C3F25828338A}" srcOrd="1" destOrd="0" presId="urn:microsoft.com/office/officeart/2005/8/layout/vList5"/>
    <dgm:cxn modelId="{6A75A9A0-8B06-495B-88B4-A312C52C531F}" type="presParOf" srcId="{531874E7-D863-457A-9B01-82A93762C040}" destId="{147CC24B-F564-4616-B391-3427123D9FAB}" srcOrd="1" destOrd="0" presId="urn:microsoft.com/office/officeart/2005/8/layout/vList5"/>
    <dgm:cxn modelId="{EF50CF72-A5E4-478A-B776-E17BEFFA0D77}" type="presParOf" srcId="{531874E7-D863-457A-9B01-82A93762C040}" destId="{FD8C0EEA-20B8-48EF-A60E-26E4884C2F46}" srcOrd="2" destOrd="0" presId="urn:microsoft.com/office/officeart/2005/8/layout/vList5"/>
    <dgm:cxn modelId="{CB3F3084-4779-4A6E-B353-151EA6EF8660}" type="presParOf" srcId="{FD8C0EEA-20B8-48EF-A60E-26E4884C2F46}" destId="{2D36D1F8-DEDD-49D6-8166-CE708E3E99F8}" srcOrd="0" destOrd="0" presId="urn:microsoft.com/office/officeart/2005/8/layout/vList5"/>
    <dgm:cxn modelId="{6829F994-FC45-47A9-9DF3-9C7903F6E426}" type="presParOf" srcId="{FD8C0EEA-20B8-48EF-A60E-26E4884C2F46}" destId="{827B4E99-A5F9-4DC0-89FC-B862E8BC33BB}" srcOrd="1" destOrd="0" presId="urn:microsoft.com/office/officeart/2005/8/layout/vList5"/>
    <dgm:cxn modelId="{21AEA952-DBA1-410D-9C1C-3601D68E58A3}" type="presParOf" srcId="{531874E7-D863-457A-9B01-82A93762C040}" destId="{A69BF4C8-423E-421D-8E6D-298B3661760E}" srcOrd="3" destOrd="0" presId="urn:microsoft.com/office/officeart/2005/8/layout/vList5"/>
    <dgm:cxn modelId="{C633192B-DB40-4D14-AB49-D093CC291B26}" type="presParOf" srcId="{531874E7-D863-457A-9B01-82A93762C040}" destId="{F296C832-6CA9-4A41-BAFC-C7D93B82333B}" srcOrd="4" destOrd="0" presId="urn:microsoft.com/office/officeart/2005/8/layout/vList5"/>
    <dgm:cxn modelId="{C1453937-DB14-4F68-8AF2-FB00F7666CD8}" type="presParOf" srcId="{F296C832-6CA9-4A41-BAFC-C7D93B82333B}" destId="{030B86A4-50B6-4E68-9C11-C89F15295D98}" srcOrd="0" destOrd="0" presId="urn:microsoft.com/office/officeart/2005/8/layout/vList5"/>
    <dgm:cxn modelId="{50E89014-DAB1-460F-840F-61D300906E1E}" type="presParOf" srcId="{F296C832-6CA9-4A41-BAFC-C7D93B82333B}" destId="{C0F14F7E-E01C-45C6-B641-5D31BA84B18B}" srcOrd="1" destOrd="0" presId="urn:microsoft.com/office/officeart/2005/8/layout/vList5"/>
    <dgm:cxn modelId="{870E5A5A-0836-412D-B609-7DA756991BDC}" type="presParOf" srcId="{531874E7-D863-457A-9B01-82A93762C040}" destId="{21A1253B-CB0C-4F90-BC99-FBF6DB00D165}" srcOrd="5" destOrd="0" presId="urn:microsoft.com/office/officeart/2005/8/layout/vList5"/>
    <dgm:cxn modelId="{3EC76A04-2BA7-4CB1-AB37-90F8A08F8892}" type="presParOf" srcId="{531874E7-D863-457A-9B01-82A93762C040}" destId="{50D0A481-62A3-4666-99D4-E5F569CCCE15}" srcOrd="6" destOrd="0" presId="urn:microsoft.com/office/officeart/2005/8/layout/vList5"/>
    <dgm:cxn modelId="{15F87CF0-5117-4D10-A29F-605084D707B8}" type="presParOf" srcId="{50D0A481-62A3-4666-99D4-E5F569CCCE15}" destId="{3A5405E8-FA75-4DB8-8F63-31026535B334}" srcOrd="0" destOrd="0" presId="urn:microsoft.com/office/officeart/2005/8/layout/vList5"/>
    <dgm:cxn modelId="{98270632-D35B-417F-A84A-11F94C3313AE}" type="presParOf" srcId="{50D0A481-62A3-4666-99D4-E5F569CCCE15}" destId="{1A507383-6963-427A-B95B-2E4B4A160A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ADD0FE-F9A7-42B7-9BA3-901EB7F62708}" type="doc">
      <dgm:prSet loTypeId="urn:microsoft.com/office/officeart/2005/8/layout/cycle1" loCatId="cycle" qsTypeId="urn:microsoft.com/office/officeart/2005/8/quickstyle/simple1" qsCatId="simple" csTypeId="urn:microsoft.com/office/officeart/2005/8/colors/accent3_2" csCatId="accent3"/>
      <dgm:spPr/>
      <dgm:t>
        <a:bodyPr/>
        <a:lstStyle/>
        <a:p>
          <a:endParaRPr lang="en-US"/>
        </a:p>
      </dgm:t>
    </dgm:pt>
    <dgm:pt modelId="{8AC28055-F46F-49A8-AA2F-964C2FFEE4E3}">
      <dgm:prSet custT="1"/>
      <dgm:spPr/>
      <dgm:t>
        <a:bodyPr/>
        <a:lstStyle/>
        <a:p>
          <a:r>
            <a:rPr lang="en-US" sz="2200" dirty="0">
              <a:latin typeface="Arial" panose="020B0604020202020204" pitchFamily="34" charset="0"/>
              <a:cs typeface="Arial" panose="020B0604020202020204" pitchFamily="34" charset="0"/>
            </a:rPr>
            <a:t>Semi-Active</a:t>
          </a:r>
        </a:p>
      </dgm:t>
    </dgm:pt>
    <dgm:pt modelId="{B7C3014C-078F-4046-B4D5-287298921F5A}" type="parTrans" cxnId="{BC4D0DED-F985-4175-A27B-20D7AC758219}">
      <dgm:prSet/>
      <dgm:spPr/>
      <dgm:t>
        <a:bodyPr/>
        <a:lstStyle/>
        <a:p>
          <a:endParaRPr lang="en-US" sz="2200">
            <a:latin typeface="Arial" panose="020B0604020202020204" pitchFamily="34" charset="0"/>
            <a:cs typeface="Arial" panose="020B0604020202020204" pitchFamily="34" charset="0"/>
          </a:endParaRPr>
        </a:p>
      </dgm:t>
    </dgm:pt>
    <dgm:pt modelId="{39924460-ACA2-4896-8936-8CE2219EA0E4}" type="sibTrans" cxnId="{BC4D0DED-F985-4175-A27B-20D7AC758219}">
      <dgm:prSet/>
      <dgm:spPr/>
      <dgm:t>
        <a:bodyPr/>
        <a:lstStyle/>
        <a:p>
          <a:endParaRPr lang="en-US" sz="2200">
            <a:latin typeface="Arial" panose="020B0604020202020204" pitchFamily="34" charset="0"/>
            <a:cs typeface="Arial" panose="020B0604020202020204" pitchFamily="34" charset="0"/>
          </a:endParaRPr>
        </a:p>
      </dgm:t>
    </dgm:pt>
    <dgm:pt modelId="{988652F1-0BA2-49F0-BA28-5E88D7F3F2D5}">
      <dgm:prSet custT="1"/>
      <dgm:spPr/>
      <dgm:t>
        <a:bodyPr/>
        <a:lstStyle/>
        <a:p>
          <a:r>
            <a:rPr lang="en-US" sz="2200" dirty="0">
              <a:latin typeface="Arial" panose="020B0604020202020204" pitchFamily="34" charset="0"/>
              <a:cs typeface="Arial" panose="020B0604020202020204" pitchFamily="34" charset="0"/>
            </a:rPr>
            <a:t>Quiescent</a:t>
          </a:r>
        </a:p>
      </dgm:t>
    </dgm:pt>
    <dgm:pt modelId="{D5433114-1095-47BC-9F32-5FD814084E72}" type="parTrans" cxnId="{A2DE0EE9-C503-4339-98D5-B25AF6F5A10E}">
      <dgm:prSet/>
      <dgm:spPr/>
      <dgm:t>
        <a:bodyPr/>
        <a:lstStyle/>
        <a:p>
          <a:endParaRPr lang="en-US" sz="2200">
            <a:latin typeface="Arial" panose="020B0604020202020204" pitchFamily="34" charset="0"/>
            <a:cs typeface="Arial" panose="020B0604020202020204" pitchFamily="34" charset="0"/>
          </a:endParaRPr>
        </a:p>
      </dgm:t>
    </dgm:pt>
    <dgm:pt modelId="{84FB899C-8760-4D07-BA8D-6387C1744421}" type="sibTrans" cxnId="{A2DE0EE9-C503-4339-98D5-B25AF6F5A10E}">
      <dgm:prSet/>
      <dgm:spPr/>
      <dgm:t>
        <a:bodyPr/>
        <a:lstStyle/>
        <a:p>
          <a:endParaRPr lang="en-US" sz="2200">
            <a:latin typeface="Arial" panose="020B0604020202020204" pitchFamily="34" charset="0"/>
            <a:cs typeface="Arial" panose="020B0604020202020204" pitchFamily="34" charset="0"/>
          </a:endParaRPr>
        </a:p>
      </dgm:t>
    </dgm:pt>
    <dgm:pt modelId="{6632B536-F5FB-4FB6-94BC-AFD36323DCB7}">
      <dgm:prSet custT="1"/>
      <dgm:spPr/>
      <dgm:t>
        <a:bodyPr/>
        <a:lstStyle/>
        <a:p>
          <a:r>
            <a:rPr lang="en-US" sz="2200" dirty="0">
              <a:latin typeface="Arial" panose="020B0604020202020204" pitchFamily="34" charset="0"/>
              <a:cs typeface="Arial" panose="020B0604020202020204" pitchFamily="34" charset="0"/>
            </a:rPr>
            <a:t>Active</a:t>
          </a:r>
        </a:p>
      </dgm:t>
    </dgm:pt>
    <dgm:pt modelId="{F32CAEFB-A0FF-45AF-8965-833B76E7A5DD}" type="parTrans" cxnId="{BAC810BE-02E1-4925-AF0A-8E50CCEE9C1F}">
      <dgm:prSet/>
      <dgm:spPr/>
      <dgm:t>
        <a:bodyPr/>
        <a:lstStyle/>
        <a:p>
          <a:endParaRPr lang="en-US" sz="2200">
            <a:latin typeface="Arial" panose="020B0604020202020204" pitchFamily="34" charset="0"/>
            <a:cs typeface="Arial" panose="020B0604020202020204" pitchFamily="34" charset="0"/>
          </a:endParaRPr>
        </a:p>
      </dgm:t>
    </dgm:pt>
    <dgm:pt modelId="{BA96F2EA-C359-46E3-B4FE-499FD3E37442}" type="sibTrans" cxnId="{BAC810BE-02E1-4925-AF0A-8E50CCEE9C1F}">
      <dgm:prSet/>
      <dgm:spPr/>
      <dgm:t>
        <a:bodyPr/>
        <a:lstStyle/>
        <a:p>
          <a:endParaRPr lang="en-US" sz="2200">
            <a:latin typeface="Arial" panose="020B0604020202020204" pitchFamily="34" charset="0"/>
            <a:cs typeface="Arial" panose="020B0604020202020204" pitchFamily="34" charset="0"/>
          </a:endParaRPr>
        </a:p>
      </dgm:t>
    </dgm:pt>
    <dgm:pt modelId="{8263C13A-EED6-42A3-9021-C8FCD88F5ED4}" type="pres">
      <dgm:prSet presAssocID="{02ADD0FE-F9A7-42B7-9BA3-901EB7F62708}" presName="cycle" presStyleCnt="0">
        <dgm:presLayoutVars>
          <dgm:dir/>
          <dgm:resizeHandles val="exact"/>
        </dgm:presLayoutVars>
      </dgm:prSet>
      <dgm:spPr/>
      <dgm:t>
        <a:bodyPr/>
        <a:lstStyle/>
        <a:p>
          <a:endParaRPr lang="en-US"/>
        </a:p>
      </dgm:t>
    </dgm:pt>
    <dgm:pt modelId="{4630F03A-7B2B-4457-8E8D-75D932FB2D8E}" type="pres">
      <dgm:prSet presAssocID="{8AC28055-F46F-49A8-AA2F-964C2FFEE4E3}" presName="dummy" presStyleCnt="0"/>
      <dgm:spPr/>
    </dgm:pt>
    <dgm:pt modelId="{78605FD4-E835-4B0E-B924-961B61F62C3A}" type="pres">
      <dgm:prSet presAssocID="{8AC28055-F46F-49A8-AA2F-964C2FFEE4E3}" presName="node" presStyleLbl="revTx" presStyleIdx="0" presStyleCnt="3">
        <dgm:presLayoutVars>
          <dgm:bulletEnabled val="1"/>
        </dgm:presLayoutVars>
      </dgm:prSet>
      <dgm:spPr/>
      <dgm:t>
        <a:bodyPr/>
        <a:lstStyle/>
        <a:p>
          <a:endParaRPr lang="en-US"/>
        </a:p>
      </dgm:t>
    </dgm:pt>
    <dgm:pt modelId="{7E83509F-8FED-497C-B531-53A6BDE119AF}" type="pres">
      <dgm:prSet presAssocID="{39924460-ACA2-4896-8936-8CE2219EA0E4}" presName="sibTrans" presStyleLbl="node1" presStyleIdx="0" presStyleCnt="3"/>
      <dgm:spPr/>
      <dgm:t>
        <a:bodyPr/>
        <a:lstStyle/>
        <a:p>
          <a:endParaRPr lang="en-US"/>
        </a:p>
      </dgm:t>
    </dgm:pt>
    <dgm:pt modelId="{D2B529F6-4F4F-4FEE-AD3E-6A895091178C}" type="pres">
      <dgm:prSet presAssocID="{988652F1-0BA2-49F0-BA28-5E88D7F3F2D5}" presName="dummy" presStyleCnt="0"/>
      <dgm:spPr/>
    </dgm:pt>
    <dgm:pt modelId="{573DF650-E56B-4383-B6B6-83CF42CF4571}" type="pres">
      <dgm:prSet presAssocID="{988652F1-0BA2-49F0-BA28-5E88D7F3F2D5}" presName="node" presStyleLbl="revTx" presStyleIdx="1" presStyleCnt="3">
        <dgm:presLayoutVars>
          <dgm:bulletEnabled val="1"/>
        </dgm:presLayoutVars>
      </dgm:prSet>
      <dgm:spPr/>
      <dgm:t>
        <a:bodyPr/>
        <a:lstStyle/>
        <a:p>
          <a:endParaRPr lang="en-US"/>
        </a:p>
      </dgm:t>
    </dgm:pt>
    <dgm:pt modelId="{78231554-81DA-40B3-8A8D-05574F671611}" type="pres">
      <dgm:prSet presAssocID="{84FB899C-8760-4D07-BA8D-6387C1744421}" presName="sibTrans" presStyleLbl="node1" presStyleIdx="1" presStyleCnt="3"/>
      <dgm:spPr/>
      <dgm:t>
        <a:bodyPr/>
        <a:lstStyle/>
        <a:p>
          <a:endParaRPr lang="en-US"/>
        </a:p>
      </dgm:t>
    </dgm:pt>
    <dgm:pt modelId="{95669876-EC22-4072-8A91-A36772D55C37}" type="pres">
      <dgm:prSet presAssocID="{6632B536-F5FB-4FB6-94BC-AFD36323DCB7}" presName="dummy" presStyleCnt="0"/>
      <dgm:spPr/>
    </dgm:pt>
    <dgm:pt modelId="{F1089A3E-1A7D-43E8-961C-6BF9A3227B51}" type="pres">
      <dgm:prSet presAssocID="{6632B536-F5FB-4FB6-94BC-AFD36323DCB7}" presName="node" presStyleLbl="revTx" presStyleIdx="2" presStyleCnt="3">
        <dgm:presLayoutVars>
          <dgm:bulletEnabled val="1"/>
        </dgm:presLayoutVars>
      </dgm:prSet>
      <dgm:spPr/>
      <dgm:t>
        <a:bodyPr/>
        <a:lstStyle/>
        <a:p>
          <a:endParaRPr lang="en-US"/>
        </a:p>
      </dgm:t>
    </dgm:pt>
    <dgm:pt modelId="{4D4C9070-DDD4-45E2-8460-88712B748BF3}" type="pres">
      <dgm:prSet presAssocID="{BA96F2EA-C359-46E3-B4FE-499FD3E37442}" presName="sibTrans" presStyleLbl="node1" presStyleIdx="2" presStyleCnt="3"/>
      <dgm:spPr/>
      <dgm:t>
        <a:bodyPr/>
        <a:lstStyle/>
        <a:p>
          <a:endParaRPr lang="en-US"/>
        </a:p>
      </dgm:t>
    </dgm:pt>
  </dgm:ptLst>
  <dgm:cxnLst>
    <dgm:cxn modelId="{8889F225-E7F3-4D80-83A8-C019E01F1D17}" type="presOf" srcId="{8AC28055-F46F-49A8-AA2F-964C2FFEE4E3}" destId="{78605FD4-E835-4B0E-B924-961B61F62C3A}" srcOrd="0" destOrd="0" presId="urn:microsoft.com/office/officeart/2005/8/layout/cycle1"/>
    <dgm:cxn modelId="{3A52AA87-9F68-4118-AFA4-E6D79035E396}" type="presOf" srcId="{988652F1-0BA2-49F0-BA28-5E88D7F3F2D5}" destId="{573DF650-E56B-4383-B6B6-83CF42CF4571}" srcOrd="0" destOrd="0" presId="urn:microsoft.com/office/officeart/2005/8/layout/cycle1"/>
    <dgm:cxn modelId="{E99A4FF9-B098-45FC-8DF2-E02DA5115FD5}" type="presOf" srcId="{84FB899C-8760-4D07-BA8D-6387C1744421}" destId="{78231554-81DA-40B3-8A8D-05574F671611}" srcOrd="0" destOrd="0" presId="urn:microsoft.com/office/officeart/2005/8/layout/cycle1"/>
    <dgm:cxn modelId="{BC4D0DED-F985-4175-A27B-20D7AC758219}" srcId="{02ADD0FE-F9A7-42B7-9BA3-901EB7F62708}" destId="{8AC28055-F46F-49A8-AA2F-964C2FFEE4E3}" srcOrd="0" destOrd="0" parTransId="{B7C3014C-078F-4046-B4D5-287298921F5A}" sibTransId="{39924460-ACA2-4896-8936-8CE2219EA0E4}"/>
    <dgm:cxn modelId="{08A72EB8-16E4-417F-9122-94C787F6EBFD}" type="presOf" srcId="{39924460-ACA2-4896-8936-8CE2219EA0E4}" destId="{7E83509F-8FED-497C-B531-53A6BDE119AF}" srcOrd="0" destOrd="0" presId="urn:microsoft.com/office/officeart/2005/8/layout/cycle1"/>
    <dgm:cxn modelId="{A2DE0EE9-C503-4339-98D5-B25AF6F5A10E}" srcId="{02ADD0FE-F9A7-42B7-9BA3-901EB7F62708}" destId="{988652F1-0BA2-49F0-BA28-5E88D7F3F2D5}" srcOrd="1" destOrd="0" parTransId="{D5433114-1095-47BC-9F32-5FD814084E72}" sibTransId="{84FB899C-8760-4D07-BA8D-6387C1744421}"/>
    <dgm:cxn modelId="{BAC810BE-02E1-4925-AF0A-8E50CCEE9C1F}" srcId="{02ADD0FE-F9A7-42B7-9BA3-901EB7F62708}" destId="{6632B536-F5FB-4FB6-94BC-AFD36323DCB7}" srcOrd="2" destOrd="0" parTransId="{F32CAEFB-A0FF-45AF-8965-833B76E7A5DD}" sibTransId="{BA96F2EA-C359-46E3-B4FE-499FD3E37442}"/>
    <dgm:cxn modelId="{E71EACD1-E7BD-41B4-BA4C-0B2FD4E66B27}" type="presOf" srcId="{6632B536-F5FB-4FB6-94BC-AFD36323DCB7}" destId="{F1089A3E-1A7D-43E8-961C-6BF9A3227B51}" srcOrd="0" destOrd="0" presId="urn:microsoft.com/office/officeart/2005/8/layout/cycle1"/>
    <dgm:cxn modelId="{4DFAA499-EE47-4444-9D89-684AC9E1A013}" type="presOf" srcId="{02ADD0FE-F9A7-42B7-9BA3-901EB7F62708}" destId="{8263C13A-EED6-42A3-9021-C8FCD88F5ED4}" srcOrd="0" destOrd="0" presId="urn:microsoft.com/office/officeart/2005/8/layout/cycle1"/>
    <dgm:cxn modelId="{EF1919B6-9616-4216-8B1A-204F20E66A8A}" type="presOf" srcId="{BA96F2EA-C359-46E3-B4FE-499FD3E37442}" destId="{4D4C9070-DDD4-45E2-8460-88712B748BF3}" srcOrd="0" destOrd="0" presId="urn:microsoft.com/office/officeart/2005/8/layout/cycle1"/>
    <dgm:cxn modelId="{EF7161AD-BB14-4634-A392-1C61E35900A4}" type="presParOf" srcId="{8263C13A-EED6-42A3-9021-C8FCD88F5ED4}" destId="{4630F03A-7B2B-4457-8E8D-75D932FB2D8E}" srcOrd="0" destOrd="0" presId="urn:microsoft.com/office/officeart/2005/8/layout/cycle1"/>
    <dgm:cxn modelId="{4E70D341-AAC7-42FC-A10B-E339402A7033}" type="presParOf" srcId="{8263C13A-EED6-42A3-9021-C8FCD88F5ED4}" destId="{78605FD4-E835-4B0E-B924-961B61F62C3A}" srcOrd="1" destOrd="0" presId="urn:microsoft.com/office/officeart/2005/8/layout/cycle1"/>
    <dgm:cxn modelId="{D187CF93-4031-4A73-9B10-52BE8B1AB547}" type="presParOf" srcId="{8263C13A-EED6-42A3-9021-C8FCD88F5ED4}" destId="{7E83509F-8FED-497C-B531-53A6BDE119AF}" srcOrd="2" destOrd="0" presId="urn:microsoft.com/office/officeart/2005/8/layout/cycle1"/>
    <dgm:cxn modelId="{5931DD60-F0E8-42DD-B33E-F5E085927CF1}" type="presParOf" srcId="{8263C13A-EED6-42A3-9021-C8FCD88F5ED4}" destId="{D2B529F6-4F4F-4FEE-AD3E-6A895091178C}" srcOrd="3" destOrd="0" presId="urn:microsoft.com/office/officeart/2005/8/layout/cycle1"/>
    <dgm:cxn modelId="{E5CAEA32-2EC3-477E-8863-A16F76DB8CF9}" type="presParOf" srcId="{8263C13A-EED6-42A3-9021-C8FCD88F5ED4}" destId="{573DF650-E56B-4383-B6B6-83CF42CF4571}" srcOrd="4" destOrd="0" presId="urn:microsoft.com/office/officeart/2005/8/layout/cycle1"/>
    <dgm:cxn modelId="{0EEC1749-08F0-4A92-A175-67194445C7A9}" type="presParOf" srcId="{8263C13A-EED6-42A3-9021-C8FCD88F5ED4}" destId="{78231554-81DA-40B3-8A8D-05574F671611}" srcOrd="5" destOrd="0" presId="urn:microsoft.com/office/officeart/2005/8/layout/cycle1"/>
    <dgm:cxn modelId="{F409F9C4-C277-4551-A988-A6D7DEC7D981}" type="presParOf" srcId="{8263C13A-EED6-42A3-9021-C8FCD88F5ED4}" destId="{95669876-EC22-4072-8A91-A36772D55C37}" srcOrd="6" destOrd="0" presId="urn:microsoft.com/office/officeart/2005/8/layout/cycle1"/>
    <dgm:cxn modelId="{514FCAA6-96B0-4E73-8A6B-CC4A2D2E1D19}" type="presParOf" srcId="{8263C13A-EED6-42A3-9021-C8FCD88F5ED4}" destId="{F1089A3E-1A7D-43E8-961C-6BF9A3227B51}" srcOrd="7" destOrd="0" presId="urn:microsoft.com/office/officeart/2005/8/layout/cycle1"/>
    <dgm:cxn modelId="{5F18D00E-53FE-448F-97C3-F758DBAE90C5}" type="presParOf" srcId="{8263C13A-EED6-42A3-9021-C8FCD88F5ED4}" destId="{4D4C9070-DDD4-45E2-8460-88712B748BF3}"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66A32F-0434-40E3-903B-0655351CEDB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3EAC582-896F-4DF7-A940-508B2AB00C4E}">
      <dgm:prSet/>
      <dgm:spPr>
        <a:solidFill>
          <a:schemeClr val="accent1">
            <a:lumMod val="40000"/>
            <a:lumOff val="60000"/>
          </a:schemeClr>
        </a:solidFill>
      </dgm:spPr>
      <dgm:t>
        <a:bodyPr/>
        <a:lstStyle/>
        <a:p>
          <a:r>
            <a:rPr lang="en-US" dirty="0">
              <a:solidFill>
                <a:srgbClr val="3C4743"/>
              </a:solidFill>
              <a:latin typeface="Arial" panose="020B0604020202020204" pitchFamily="34" charset="0"/>
              <a:cs typeface="Arial" panose="020B0604020202020204" pitchFamily="34" charset="0"/>
            </a:rPr>
            <a:t>If you plug device into a computer, make sure device does not synchronize with the computer</a:t>
          </a:r>
        </a:p>
      </dgm:t>
    </dgm:pt>
    <dgm:pt modelId="{42945EC7-A110-442C-871C-13AA175A295B}" type="parTrans" cxnId="{118AD577-B01C-4041-AF00-88FF94B5B328}">
      <dgm:prSet/>
      <dgm:spPr/>
      <dgm:t>
        <a:bodyPr/>
        <a:lstStyle/>
        <a:p>
          <a:endParaRPr lang="en-US"/>
        </a:p>
      </dgm:t>
    </dgm:pt>
    <dgm:pt modelId="{F5B8A990-4717-4814-852F-1816AFCD61F9}" type="sibTrans" cxnId="{118AD577-B01C-4041-AF00-88FF94B5B328}">
      <dgm:prSet/>
      <dgm:spPr/>
      <dgm:t>
        <a:bodyPr/>
        <a:lstStyle/>
        <a:p>
          <a:endParaRPr lang="en-US"/>
        </a:p>
      </dgm:t>
    </dgm:pt>
    <dgm:pt modelId="{52C75E6D-6DA8-4527-8C44-C36171EC8840}">
      <dgm:prSet/>
      <dgm:spPr>
        <a:solidFill>
          <a:schemeClr val="accent1">
            <a:lumMod val="40000"/>
            <a:lumOff val="60000"/>
          </a:schemeClr>
        </a:solidFill>
      </dgm:spPr>
      <dgm:t>
        <a:bodyPr/>
        <a:lstStyle/>
        <a:p>
          <a:r>
            <a:rPr lang="en-US" dirty="0">
              <a:solidFill>
                <a:srgbClr val="3C4743"/>
              </a:solidFill>
              <a:latin typeface="Arial" panose="020B0604020202020204" pitchFamily="34" charset="0"/>
              <a:cs typeface="Arial" panose="020B0604020202020204" pitchFamily="34" charset="0"/>
            </a:rPr>
            <a:t>Touch evidence as little as possible</a:t>
          </a:r>
        </a:p>
      </dgm:t>
    </dgm:pt>
    <dgm:pt modelId="{C39C3169-693B-4AF7-94BA-06E633A3C8EB}" type="parTrans" cxnId="{C78287CA-1400-4A63-8F3F-5B4CF029F2B9}">
      <dgm:prSet/>
      <dgm:spPr/>
      <dgm:t>
        <a:bodyPr/>
        <a:lstStyle/>
        <a:p>
          <a:endParaRPr lang="en-US"/>
        </a:p>
      </dgm:t>
    </dgm:pt>
    <dgm:pt modelId="{178BAFA6-4980-42E8-9994-D82F8B087D85}" type="sibTrans" cxnId="{C78287CA-1400-4A63-8F3F-5B4CF029F2B9}">
      <dgm:prSet/>
      <dgm:spPr/>
      <dgm:t>
        <a:bodyPr/>
        <a:lstStyle/>
        <a:p>
          <a:endParaRPr lang="en-US"/>
        </a:p>
      </dgm:t>
    </dgm:pt>
    <dgm:pt modelId="{95D37A97-E81E-46D9-BD1B-DD6DF635B222}">
      <dgm:prSet/>
      <dgm:spPr>
        <a:solidFill>
          <a:schemeClr val="accent1">
            <a:lumMod val="40000"/>
            <a:lumOff val="60000"/>
          </a:schemeClr>
        </a:solidFill>
      </dgm:spPr>
      <dgm:t>
        <a:bodyPr/>
        <a:lstStyle/>
        <a:p>
          <a:r>
            <a:rPr lang="en-US" dirty="0">
              <a:solidFill>
                <a:srgbClr val="3C4743"/>
              </a:solidFill>
              <a:latin typeface="Arial" panose="020B0604020202020204" pitchFamily="34" charset="0"/>
              <a:cs typeface="Arial" panose="020B0604020202020204" pitchFamily="34" charset="0"/>
            </a:rPr>
            <a:t>Document what you do to the device</a:t>
          </a:r>
        </a:p>
      </dgm:t>
    </dgm:pt>
    <dgm:pt modelId="{D6AABC4C-E59A-4247-953A-7E821EC3935B}" type="parTrans" cxnId="{C6B1BC92-5EB9-455D-ADFB-158E8D440F34}">
      <dgm:prSet/>
      <dgm:spPr/>
      <dgm:t>
        <a:bodyPr/>
        <a:lstStyle/>
        <a:p>
          <a:endParaRPr lang="en-US"/>
        </a:p>
      </dgm:t>
    </dgm:pt>
    <dgm:pt modelId="{5B003852-5FFB-46D8-8972-93CAF5A1BBB9}" type="sibTrans" cxnId="{C6B1BC92-5EB9-455D-ADFB-158E8D440F34}">
      <dgm:prSet/>
      <dgm:spPr/>
      <dgm:t>
        <a:bodyPr/>
        <a:lstStyle/>
        <a:p>
          <a:endParaRPr lang="en-US"/>
        </a:p>
      </dgm:t>
    </dgm:pt>
    <dgm:pt modelId="{478CFC48-FD64-491B-B04C-4DD13B559C37}">
      <dgm:prSet/>
      <dgm:spPr>
        <a:solidFill>
          <a:schemeClr val="accent1">
            <a:lumMod val="40000"/>
            <a:lumOff val="60000"/>
          </a:schemeClr>
        </a:solidFill>
      </dgm:spPr>
      <dgm:t>
        <a:bodyPr/>
        <a:lstStyle/>
        <a:p>
          <a:r>
            <a:rPr lang="en-US" dirty="0">
              <a:solidFill>
                <a:srgbClr val="3C4743"/>
              </a:solidFill>
              <a:latin typeface="Arial" panose="020B0604020202020204" pitchFamily="34" charset="0"/>
              <a:cs typeface="Arial" panose="020B0604020202020204" pitchFamily="34" charset="0"/>
            </a:rPr>
            <a:t>Do not accidentally write data to the mobile device</a:t>
          </a:r>
        </a:p>
      </dgm:t>
    </dgm:pt>
    <dgm:pt modelId="{48E19BC7-39C4-429C-98EF-58DBF1A9D8C1}" type="parTrans" cxnId="{AE75BA49-435F-4833-8DF0-FB5C2429B652}">
      <dgm:prSet/>
      <dgm:spPr/>
      <dgm:t>
        <a:bodyPr/>
        <a:lstStyle/>
        <a:p>
          <a:endParaRPr lang="en-US"/>
        </a:p>
      </dgm:t>
    </dgm:pt>
    <dgm:pt modelId="{852E6C41-FA7A-4475-8E99-A5C7FAEEB98B}" type="sibTrans" cxnId="{AE75BA49-435F-4833-8DF0-FB5C2429B652}">
      <dgm:prSet/>
      <dgm:spPr/>
      <dgm:t>
        <a:bodyPr/>
        <a:lstStyle/>
        <a:p>
          <a:endParaRPr lang="en-US"/>
        </a:p>
      </dgm:t>
    </dgm:pt>
    <dgm:pt modelId="{7A5D3C43-1A86-4E32-B2DA-CB24CF9444B0}" type="pres">
      <dgm:prSet presAssocID="{1B66A32F-0434-40E3-903B-0655351CEDB1}" presName="Name0" presStyleCnt="0">
        <dgm:presLayoutVars>
          <dgm:chMax val="7"/>
          <dgm:chPref val="7"/>
          <dgm:dir/>
        </dgm:presLayoutVars>
      </dgm:prSet>
      <dgm:spPr/>
      <dgm:t>
        <a:bodyPr/>
        <a:lstStyle/>
        <a:p>
          <a:endParaRPr lang="en-US"/>
        </a:p>
      </dgm:t>
    </dgm:pt>
    <dgm:pt modelId="{C1613554-3271-4FC4-8C52-67ADA51FF6A0}" type="pres">
      <dgm:prSet presAssocID="{1B66A32F-0434-40E3-903B-0655351CEDB1}" presName="Name1" presStyleCnt="0"/>
      <dgm:spPr/>
    </dgm:pt>
    <dgm:pt modelId="{C2AE4A4C-74E6-4270-A417-1D9FB8AF57BB}" type="pres">
      <dgm:prSet presAssocID="{1B66A32F-0434-40E3-903B-0655351CEDB1}" presName="cycle" presStyleCnt="0"/>
      <dgm:spPr/>
    </dgm:pt>
    <dgm:pt modelId="{4DF821E1-E700-49B1-B187-3A7A4CB232E4}" type="pres">
      <dgm:prSet presAssocID="{1B66A32F-0434-40E3-903B-0655351CEDB1}" presName="srcNode" presStyleLbl="node1" presStyleIdx="0" presStyleCnt="4"/>
      <dgm:spPr/>
    </dgm:pt>
    <dgm:pt modelId="{2F9EE5C7-601E-4D1D-B950-42AC24E74246}" type="pres">
      <dgm:prSet presAssocID="{1B66A32F-0434-40E3-903B-0655351CEDB1}" presName="conn" presStyleLbl="parChTrans1D2" presStyleIdx="0" presStyleCnt="1"/>
      <dgm:spPr/>
      <dgm:t>
        <a:bodyPr/>
        <a:lstStyle/>
        <a:p>
          <a:endParaRPr lang="en-US"/>
        </a:p>
      </dgm:t>
    </dgm:pt>
    <dgm:pt modelId="{D95BA304-BDE8-46C0-9D10-00B2C6B677F9}" type="pres">
      <dgm:prSet presAssocID="{1B66A32F-0434-40E3-903B-0655351CEDB1}" presName="extraNode" presStyleLbl="node1" presStyleIdx="0" presStyleCnt="4"/>
      <dgm:spPr/>
    </dgm:pt>
    <dgm:pt modelId="{9DDED0C0-89AB-43D5-94D3-5ECF0ED49E0A}" type="pres">
      <dgm:prSet presAssocID="{1B66A32F-0434-40E3-903B-0655351CEDB1}" presName="dstNode" presStyleLbl="node1" presStyleIdx="0" presStyleCnt="4"/>
      <dgm:spPr/>
    </dgm:pt>
    <dgm:pt modelId="{FE4AEAB7-DEAF-4160-AE81-FA1FBCF5CE1E}" type="pres">
      <dgm:prSet presAssocID="{A3EAC582-896F-4DF7-A940-508B2AB00C4E}" presName="text_1" presStyleLbl="node1" presStyleIdx="0" presStyleCnt="4">
        <dgm:presLayoutVars>
          <dgm:bulletEnabled val="1"/>
        </dgm:presLayoutVars>
      </dgm:prSet>
      <dgm:spPr/>
      <dgm:t>
        <a:bodyPr/>
        <a:lstStyle/>
        <a:p>
          <a:endParaRPr lang="en-US"/>
        </a:p>
      </dgm:t>
    </dgm:pt>
    <dgm:pt modelId="{9875B3FD-77BB-4229-9A65-538875854551}" type="pres">
      <dgm:prSet presAssocID="{A3EAC582-896F-4DF7-A940-508B2AB00C4E}" presName="accent_1" presStyleCnt="0"/>
      <dgm:spPr/>
    </dgm:pt>
    <dgm:pt modelId="{4C05D26E-F30A-4409-BD58-14F0844B9BCA}" type="pres">
      <dgm:prSet presAssocID="{A3EAC582-896F-4DF7-A940-508B2AB00C4E}" presName="accentRepeatNode" presStyleLbl="solidFgAcc1" presStyleIdx="0" presStyleCnt="4"/>
      <dgm:spPr/>
    </dgm:pt>
    <dgm:pt modelId="{9394EB1A-EF5C-4432-945A-70063C61E4EC}" type="pres">
      <dgm:prSet presAssocID="{52C75E6D-6DA8-4527-8C44-C36171EC8840}" presName="text_2" presStyleLbl="node1" presStyleIdx="1" presStyleCnt="4">
        <dgm:presLayoutVars>
          <dgm:bulletEnabled val="1"/>
        </dgm:presLayoutVars>
      </dgm:prSet>
      <dgm:spPr/>
      <dgm:t>
        <a:bodyPr/>
        <a:lstStyle/>
        <a:p>
          <a:endParaRPr lang="en-US"/>
        </a:p>
      </dgm:t>
    </dgm:pt>
    <dgm:pt modelId="{E685E72D-4D89-42F1-B4BE-24E047BFCBA4}" type="pres">
      <dgm:prSet presAssocID="{52C75E6D-6DA8-4527-8C44-C36171EC8840}" presName="accent_2" presStyleCnt="0"/>
      <dgm:spPr/>
    </dgm:pt>
    <dgm:pt modelId="{E91D5C83-9D62-4CE0-A80A-B5FB487EDE13}" type="pres">
      <dgm:prSet presAssocID="{52C75E6D-6DA8-4527-8C44-C36171EC8840}" presName="accentRepeatNode" presStyleLbl="solidFgAcc1" presStyleIdx="1" presStyleCnt="4"/>
      <dgm:spPr/>
    </dgm:pt>
    <dgm:pt modelId="{D143479B-62A0-4106-A5ED-670206221DA8}" type="pres">
      <dgm:prSet presAssocID="{95D37A97-E81E-46D9-BD1B-DD6DF635B222}" presName="text_3" presStyleLbl="node1" presStyleIdx="2" presStyleCnt="4">
        <dgm:presLayoutVars>
          <dgm:bulletEnabled val="1"/>
        </dgm:presLayoutVars>
      </dgm:prSet>
      <dgm:spPr/>
      <dgm:t>
        <a:bodyPr/>
        <a:lstStyle/>
        <a:p>
          <a:endParaRPr lang="en-US"/>
        </a:p>
      </dgm:t>
    </dgm:pt>
    <dgm:pt modelId="{FEE3760A-B488-4A82-A589-A9A2AF3C60F2}" type="pres">
      <dgm:prSet presAssocID="{95D37A97-E81E-46D9-BD1B-DD6DF635B222}" presName="accent_3" presStyleCnt="0"/>
      <dgm:spPr/>
    </dgm:pt>
    <dgm:pt modelId="{B695AE22-B5F9-462E-BEDB-E6F72C293E31}" type="pres">
      <dgm:prSet presAssocID="{95D37A97-E81E-46D9-BD1B-DD6DF635B222}" presName="accentRepeatNode" presStyleLbl="solidFgAcc1" presStyleIdx="2" presStyleCnt="4"/>
      <dgm:spPr/>
    </dgm:pt>
    <dgm:pt modelId="{1FC302A3-D195-49CF-8513-02C2BF6D3EAD}" type="pres">
      <dgm:prSet presAssocID="{478CFC48-FD64-491B-B04C-4DD13B559C37}" presName="text_4" presStyleLbl="node1" presStyleIdx="3" presStyleCnt="4">
        <dgm:presLayoutVars>
          <dgm:bulletEnabled val="1"/>
        </dgm:presLayoutVars>
      </dgm:prSet>
      <dgm:spPr/>
      <dgm:t>
        <a:bodyPr/>
        <a:lstStyle/>
        <a:p>
          <a:endParaRPr lang="en-US"/>
        </a:p>
      </dgm:t>
    </dgm:pt>
    <dgm:pt modelId="{2BADBB45-CD4F-4DED-9348-B5BBB6CF2CCA}" type="pres">
      <dgm:prSet presAssocID="{478CFC48-FD64-491B-B04C-4DD13B559C37}" presName="accent_4" presStyleCnt="0"/>
      <dgm:spPr/>
    </dgm:pt>
    <dgm:pt modelId="{3D0366F2-8EA6-42B8-8BF9-53360F3CFBC0}" type="pres">
      <dgm:prSet presAssocID="{478CFC48-FD64-491B-B04C-4DD13B559C37}" presName="accentRepeatNode" presStyleLbl="solidFgAcc1" presStyleIdx="3" presStyleCnt="4"/>
      <dgm:spPr/>
    </dgm:pt>
  </dgm:ptLst>
  <dgm:cxnLst>
    <dgm:cxn modelId="{1F416E53-D0E6-42F5-AFA6-7784E5BC2752}" type="presOf" srcId="{A3EAC582-896F-4DF7-A940-508B2AB00C4E}" destId="{FE4AEAB7-DEAF-4160-AE81-FA1FBCF5CE1E}" srcOrd="0" destOrd="0" presId="urn:microsoft.com/office/officeart/2008/layout/VerticalCurvedList"/>
    <dgm:cxn modelId="{206C0364-C34D-48F6-AF01-7BFF1C0BC548}" type="presOf" srcId="{1B66A32F-0434-40E3-903B-0655351CEDB1}" destId="{7A5D3C43-1A86-4E32-B2DA-CB24CF9444B0}" srcOrd="0" destOrd="0" presId="urn:microsoft.com/office/officeart/2008/layout/VerticalCurvedList"/>
    <dgm:cxn modelId="{C6B1BC92-5EB9-455D-ADFB-158E8D440F34}" srcId="{1B66A32F-0434-40E3-903B-0655351CEDB1}" destId="{95D37A97-E81E-46D9-BD1B-DD6DF635B222}" srcOrd="2" destOrd="0" parTransId="{D6AABC4C-E59A-4247-953A-7E821EC3935B}" sibTransId="{5B003852-5FFB-46D8-8972-93CAF5A1BBB9}"/>
    <dgm:cxn modelId="{72B453F6-6850-4B93-A37B-AFE06C3B49BD}" type="presOf" srcId="{95D37A97-E81E-46D9-BD1B-DD6DF635B222}" destId="{D143479B-62A0-4106-A5ED-670206221DA8}" srcOrd="0" destOrd="0" presId="urn:microsoft.com/office/officeart/2008/layout/VerticalCurvedList"/>
    <dgm:cxn modelId="{C78287CA-1400-4A63-8F3F-5B4CF029F2B9}" srcId="{1B66A32F-0434-40E3-903B-0655351CEDB1}" destId="{52C75E6D-6DA8-4527-8C44-C36171EC8840}" srcOrd="1" destOrd="0" parTransId="{C39C3169-693B-4AF7-94BA-06E633A3C8EB}" sibTransId="{178BAFA6-4980-42E8-9994-D82F8B087D85}"/>
    <dgm:cxn modelId="{118AD577-B01C-4041-AF00-88FF94B5B328}" srcId="{1B66A32F-0434-40E3-903B-0655351CEDB1}" destId="{A3EAC582-896F-4DF7-A940-508B2AB00C4E}" srcOrd="0" destOrd="0" parTransId="{42945EC7-A110-442C-871C-13AA175A295B}" sibTransId="{F5B8A990-4717-4814-852F-1816AFCD61F9}"/>
    <dgm:cxn modelId="{AE75BA49-435F-4833-8DF0-FB5C2429B652}" srcId="{1B66A32F-0434-40E3-903B-0655351CEDB1}" destId="{478CFC48-FD64-491B-B04C-4DD13B559C37}" srcOrd="3" destOrd="0" parTransId="{48E19BC7-39C4-429C-98EF-58DBF1A9D8C1}" sibTransId="{852E6C41-FA7A-4475-8E99-A5C7FAEEB98B}"/>
    <dgm:cxn modelId="{E867D307-E158-4D86-B6C4-ADCB2C42027D}" type="presOf" srcId="{F5B8A990-4717-4814-852F-1816AFCD61F9}" destId="{2F9EE5C7-601E-4D1D-B950-42AC24E74246}" srcOrd="0" destOrd="0" presId="urn:microsoft.com/office/officeart/2008/layout/VerticalCurvedList"/>
    <dgm:cxn modelId="{2A8C7300-74F7-4DEF-A721-9CA1B0BE0A5A}" type="presOf" srcId="{52C75E6D-6DA8-4527-8C44-C36171EC8840}" destId="{9394EB1A-EF5C-4432-945A-70063C61E4EC}" srcOrd="0" destOrd="0" presId="urn:microsoft.com/office/officeart/2008/layout/VerticalCurvedList"/>
    <dgm:cxn modelId="{68B07694-5B12-4F85-B069-AC5DB83332E7}" type="presOf" srcId="{478CFC48-FD64-491B-B04C-4DD13B559C37}" destId="{1FC302A3-D195-49CF-8513-02C2BF6D3EAD}" srcOrd="0" destOrd="0" presId="urn:microsoft.com/office/officeart/2008/layout/VerticalCurvedList"/>
    <dgm:cxn modelId="{6A7FD849-6BCB-4D3D-BDA0-26A49975847B}" type="presParOf" srcId="{7A5D3C43-1A86-4E32-B2DA-CB24CF9444B0}" destId="{C1613554-3271-4FC4-8C52-67ADA51FF6A0}" srcOrd="0" destOrd="0" presId="urn:microsoft.com/office/officeart/2008/layout/VerticalCurvedList"/>
    <dgm:cxn modelId="{28E0C947-1E0A-4B0F-8F8C-6FE8E9D81E16}" type="presParOf" srcId="{C1613554-3271-4FC4-8C52-67ADA51FF6A0}" destId="{C2AE4A4C-74E6-4270-A417-1D9FB8AF57BB}" srcOrd="0" destOrd="0" presId="urn:microsoft.com/office/officeart/2008/layout/VerticalCurvedList"/>
    <dgm:cxn modelId="{C7A0FFB6-1CC2-4490-8B17-995FB89F66F1}" type="presParOf" srcId="{C2AE4A4C-74E6-4270-A417-1D9FB8AF57BB}" destId="{4DF821E1-E700-49B1-B187-3A7A4CB232E4}" srcOrd="0" destOrd="0" presId="urn:microsoft.com/office/officeart/2008/layout/VerticalCurvedList"/>
    <dgm:cxn modelId="{EE377F40-AAB0-4FD5-B630-C0757CE34B9A}" type="presParOf" srcId="{C2AE4A4C-74E6-4270-A417-1D9FB8AF57BB}" destId="{2F9EE5C7-601E-4D1D-B950-42AC24E74246}" srcOrd="1" destOrd="0" presId="urn:microsoft.com/office/officeart/2008/layout/VerticalCurvedList"/>
    <dgm:cxn modelId="{077D8CC1-C2F0-4AD3-959A-30EC347CB107}" type="presParOf" srcId="{C2AE4A4C-74E6-4270-A417-1D9FB8AF57BB}" destId="{D95BA304-BDE8-46C0-9D10-00B2C6B677F9}" srcOrd="2" destOrd="0" presId="urn:microsoft.com/office/officeart/2008/layout/VerticalCurvedList"/>
    <dgm:cxn modelId="{8E76C7A3-8621-41C6-8EAC-7A8B65721874}" type="presParOf" srcId="{C2AE4A4C-74E6-4270-A417-1D9FB8AF57BB}" destId="{9DDED0C0-89AB-43D5-94D3-5ECF0ED49E0A}" srcOrd="3" destOrd="0" presId="urn:microsoft.com/office/officeart/2008/layout/VerticalCurvedList"/>
    <dgm:cxn modelId="{56B4648D-103F-44FD-835E-2138CC069633}" type="presParOf" srcId="{C1613554-3271-4FC4-8C52-67ADA51FF6A0}" destId="{FE4AEAB7-DEAF-4160-AE81-FA1FBCF5CE1E}" srcOrd="1" destOrd="0" presId="urn:microsoft.com/office/officeart/2008/layout/VerticalCurvedList"/>
    <dgm:cxn modelId="{A72EAC73-CEDD-448E-88D0-5F520A5B3B71}" type="presParOf" srcId="{C1613554-3271-4FC4-8C52-67ADA51FF6A0}" destId="{9875B3FD-77BB-4229-9A65-538875854551}" srcOrd="2" destOrd="0" presId="urn:microsoft.com/office/officeart/2008/layout/VerticalCurvedList"/>
    <dgm:cxn modelId="{777F0B7A-7F97-4929-B7F4-50B62D3C2786}" type="presParOf" srcId="{9875B3FD-77BB-4229-9A65-538875854551}" destId="{4C05D26E-F30A-4409-BD58-14F0844B9BCA}" srcOrd="0" destOrd="0" presId="urn:microsoft.com/office/officeart/2008/layout/VerticalCurvedList"/>
    <dgm:cxn modelId="{F54EC553-D158-483C-85DB-6E7935F19ADE}" type="presParOf" srcId="{C1613554-3271-4FC4-8C52-67ADA51FF6A0}" destId="{9394EB1A-EF5C-4432-945A-70063C61E4EC}" srcOrd="3" destOrd="0" presId="urn:microsoft.com/office/officeart/2008/layout/VerticalCurvedList"/>
    <dgm:cxn modelId="{F623C7FF-7FDA-4A82-BFBF-C4A1B114826F}" type="presParOf" srcId="{C1613554-3271-4FC4-8C52-67ADA51FF6A0}" destId="{E685E72D-4D89-42F1-B4BE-24E047BFCBA4}" srcOrd="4" destOrd="0" presId="urn:microsoft.com/office/officeart/2008/layout/VerticalCurvedList"/>
    <dgm:cxn modelId="{D2F50936-A760-43B5-89F2-0F8F2A19ED30}" type="presParOf" srcId="{E685E72D-4D89-42F1-B4BE-24E047BFCBA4}" destId="{E91D5C83-9D62-4CE0-A80A-B5FB487EDE13}" srcOrd="0" destOrd="0" presId="urn:microsoft.com/office/officeart/2008/layout/VerticalCurvedList"/>
    <dgm:cxn modelId="{7CFA27D7-833E-49F7-85C1-DA91701241C3}" type="presParOf" srcId="{C1613554-3271-4FC4-8C52-67ADA51FF6A0}" destId="{D143479B-62A0-4106-A5ED-670206221DA8}" srcOrd="5" destOrd="0" presId="urn:microsoft.com/office/officeart/2008/layout/VerticalCurvedList"/>
    <dgm:cxn modelId="{3A2815EB-2E94-4853-8351-BCAB5AC0B669}" type="presParOf" srcId="{C1613554-3271-4FC4-8C52-67ADA51FF6A0}" destId="{FEE3760A-B488-4A82-A589-A9A2AF3C60F2}" srcOrd="6" destOrd="0" presId="urn:microsoft.com/office/officeart/2008/layout/VerticalCurvedList"/>
    <dgm:cxn modelId="{1FBDB1A9-9E35-4B5C-9744-56689B21509D}" type="presParOf" srcId="{FEE3760A-B488-4A82-A589-A9A2AF3C60F2}" destId="{B695AE22-B5F9-462E-BEDB-E6F72C293E31}" srcOrd="0" destOrd="0" presId="urn:microsoft.com/office/officeart/2008/layout/VerticalCurvedList"/>
    <dgm:cxn modelId="{F6B845E4-0FE8-444C-BF82-4881CF33BA59}" type="presParOf" srcId="{C1613554-3271-4FC4-8C52-67ADA51FF6A0}" destId="{1FC302A3-D195-49CF-8513-02C2BF6D3EAD}" srcOrd="7" destOrd="0" presId="urn:microsoft.com/office/officeart/2008/layout/VerticalCurvedList"/>
    <dgm:cxn modelId="{D6AD3B8B-B7F1-446D-AA67-FF2E4B34F803}" type="presParOf" srcId="{C1613554-3271-4FC4-8C52-67ADA51FF6A0}" destId="{2BADBB45-CD4F-4DED-9348-B5BBB6CF2CCA}" srcOrd="8" destOrd="0" presId="urn:microsoft.com/office/officeart/2008/layout/VerticalCurvedList"/>
    <dgm:cxn modelId="{AAFAE539-5EC2-444A-AD98-D4341937976B}" type="presParOf" srcId="{2BADBB45-CD4F-4DED-9348-B5BBB6CF2CCA}" destId="{3D0366F2-8EA6-42B8-8BF9-53360F3CFB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808279-2AB3-4AD8-B87F-0294AD82F43A}"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079A9F0B-EB7E-4D6F-BF7E-AAA60BCBC17F}">
      <dgm:prSet custT="1"/>
      <dgm:spPr/>
      <dgm:t>
        <a:bodyPr/>
        <a:lstStyle/>
        <a:p>
          <a:r>
            <a:rPr lang="en-US" sz="2200" dirty="0">
              <a:solidFill>
                <a:srgbClr val="3C4743"/>
              </a:solidFill>
              <a:latin typeface="Arial" panose="020B0604020202020204" pitchFamily="34" charset="0"/>
              <a:cs typeface="Arial" panose="020B0604020202020204" pitchFamily="34" charset="0"/>
            </a:rPr>
            <a:t>Oxygen Forensics</a:t>
          </a:r>
        </a:p>
      </dgm:t>
    </dgm:pt>
    <dgm:pt modelId="{8726E559-2FE6-4374-9E08-F4FB06316AE9}" type="parTrans" cxnId="{2CF6C42B-C903-4341-B37C-2A7AD6C569FF}">
      <dgm:prSet/>
      <dgm:spPr/>
      <dgm:t>
        <a:bodyPr/>
        <a:lstStyle/>
        <a:p>
          <a:endParaRPr lang="en-US" sz="2200"/>
        </a:p>
      </dgm:t>
    </dgm:pt>
    <dgm:pt modelId="{EB02E3BA-7F73-4A53-9764-ACEE3941567F}" type="sibTrans" cxnId="{2CF6C42B-C903-4341-B37C-2A7AD6C569FF}">
      <dgm:prSet/>
      <dgm:spPr/>
      <dgm:t>
        <a:bodyPr/>
        <a:lstStyle/>
        <a:p>
          <a:endParaRPr lang="en-US" sz="2200"/>
        </a:p>
      </dgm:t>
    </dgm:pt>
    <dgm:pt modelId="{688AB208-BC43-4922-BF2E-0C8DDEB40C7D}">
      <dgm:prSet custT="1"/>
      <dgm:spPr/>
      <dgm:t>
        <a:bodyPr/>
        <a:lstStyle/>
        <a:p>
          <a:r>
            <a:rPr lang="en-US" sz="2200" dirty="0">
              <a:solidFill>
                <a:srgbClr val="3C4743"/>
              </a:solidFill>
              <a:latin typeface="Arial" panose="020B0604020202020204" pitchFamily="34" charset="0"/>
              <a:cs typeface="Arial" panose="020B0604020202020204" pitchFamily="34" charset="0"/>
            </a:rPr>
            <a:t>Cellebrite</a:t>
          </a:r>
        </a:p>
      </dgm:t>
    </dgm:pt>
    <dgm:pt modelId="{2F99EED2-BF10-4134-8F79-FF5EC35D76F4}" type="parTrans" cxnId="{CFCC0E4A-F414-48CA-A58A-A114670270E3}">
      <dgm:prSet/>
      <dgm:spPr/>
      <dgm:t>
        <a:bodyPr/>
        <a:lstStyle/>
        <a:p>
          <a:endParaRPr lang="en-US" sz="2200"/>
        </a:p>
      </dgm:t>
    </dgm:pt>
    <dgm:pt modelId="{6EAF949F-9B7D-483F-82A3-157F5C8BE898}" type="sibTrans" cxnId="{CFCC0E4A-F414-48CA-A58A-A114670270E3}">
      <dgm:prSet/>
      <dgm:spPr/>
      <dgm:t>
        <a:bodyPr/>
        <a:lstStyle/>
        <a:p>
          <a:endParaRPr lang="en-US" sz="2200"/>
        </a:p>
      </dgm:t>
    </dgm:pt>
    <dgm:pt modelId="{9DF7A1A7-58E3-4263-B7A3-0C442A637C58}">
      <dgm:prSet custT="1"/>
      <dgm:spPr/>
      <dgm:t>
        <a:bodyPr/>
        <a:lstStyle/>
        <a:p>
          <a:r>
            <a:rPr lang="en-US" sz="2200" dirty="0">
              <a:solidFill>
                <a:srgbClr val="3C4743"/>
              </a:solidFill>
              <a:latin typeface="Arial" panose="020B0604020202020204" pitchFamily="34" charset="0"/>
              <a:cs typeface="Arial" panose="020B0604020202020204" pitchFamily="34" charset="0"/>
            </a:rPr>
            <a:t>MobileEdit</a:t>
          </a:r>
        </a:p>
      </dgm:t>
    </dgm:pt>
    <dgm:pt modelId="{2F56EF9E-E646-44BE-9B99-C35CA12C6FE6}" type="parTrans" cxnId="{229A8002-9759-4135-A9EA-20869D7C4A96}">
      <dgm:prSet/>
      <dgm:spPr/>
      <dgm:t>
        <a:bodyPr/>
        <a:lstStyle/>
        <a:p>
          <a:endParaRPr lang="en-US" sz="2200"/>
        </a:p>
      </dgm:t>
    </dgm:pt>
    <dgm:pt modelId="{7DAB19F2-014B-4188-955A-4972A249BC0B}" type="sibTrans" cxnId="{229A8002-9759-4135-A9EA-20869D7C4A96}">
      <dgm:prSet/>
      <dgm:spPr/>
      <dgm:t>
        <a:bodyPr/>
        <a:lstStyle/>
        <a:p>
          <a:endParaRPr lang="en-US" sz="2200"/>
        </a:p>
      </dgm:t>
    </dgm:pt>
    <dgm:pt modelId="{24209A07-007A-44D9-8E0B-B0FB90D5870D}">
      <dgm:prSet custT="1"/>
      <dgm:spPr/>
      <dgm:t>
        <a:bodyPr/>
        <a:lstStyle/>
        <a:p>
          <a:r>
            <a:rPr lang="en-US" sz="2200" dirty="0">
              <a:solidFill>
                <a:srgbClr val="3C4743"/>
              </a:solidFill>
              <a:latin typeface="Arial" panose="020B0604020202020204" pitchFamily="34" charset="0"/>
              <a:cs typeface="Arial" panose="020B0604020202020204" pitchFamily="34" charset="0"/>
            </a:rPr>
            <a:t>Data Doctor</a:t>
          </a:r>
        </a:p>
      </dgm:t>
    </dgm:pt>
    <dgm:pt modelId="{B2414D50-1285-4245-B50B-4B4A1956E075}" type="parTrans" cxnId="{4C62D320-F876-4D28-BA3F-AA71F0B41E65}">
      <dgm:prSet/>
      <dgm:spPr/>
      <dgm:t>
        <a:bodyPr/>
        <a:lstStyle/>
        <a:p>
          <a:endParaRPr lang="en-US" sz="2200"/>
        </a:p>
      </dgm:t>
    </dgm:pt>
    <dgm:pt modelId="{FFE386F2-8524-412A-A3BB-9ACAF1ADF803}" type="sibTrans" cxnId="{4C62D320-F876-4D28-BA3F-AA71F0B41E65}">
      <dgm:prSet/>
      <dgm:spPr/>
      <dgm:t>
        <a:bodyPr/>
        <a:lstStyle/>
        <a:p>
          <a:endParaRPr lang="en-US" sz="2200"/>
        </a:p>
      </dgm:t>
    </dgm:pt>
    <dgm:pt modelId="{43C3940A-8FBA-46D8-B3EA-EDF883428B3A}">
      <dgm:prSet custT="1"/>
      <dgm:spPr/>
      <dgm:t>
        <a:bodyPr/>
        <a:lstStyle/>
        <a:p>
          <a:r>
            <a:rPr lang="en-US" sz="2200" dirty="0">
              <a:solidFill>
                <a:srgbClr val="3C4743"/>
              </a:solidFill>
              <a:latin typeface="Arial" panose="020B0604020202020204" pitchFamily="34" charset="0"/>
              <a:cs typeface="Arial" panose="020B0604020202020204" pitchFamily="34" charset="0"/>
            </a:rPr>
            <a:t>Device Seizure</a:t>
          </a:r>
        </a:p>
      </dgm:t>
    </dgm:pt>
    <dgm:pt modelId="{CC33449B-9E26-4234-A459-4C7D289FC2D8}" type="parTrans" cxnId="{0A873551-638A-43AD-8A6E-570F5E752D71}">
      <dgm:prSet/>
      <dgm:spPr/>
      <dgm:t>
        <a:bodyPr/>
        <a:lstStyle/>
        <a:p>
          <a:endParaRPr lang="en-US" sz="2200"/>
        </a:p>
      </dgm:t>
    </dgm:pt>
    <dgm:pt modelId="{FCAAAB74-BD94-40D5-AFB4-2322E1D361AE}" type="sibTrans" cxnId="{0A873551-638A-43AD-8A6E-570F5E752D71}">
      <dgm:prSet/>
      <dgm:spPr/>
      <dgm:t>
        <a:bodyPr/>
        <a:lstStyle/>
        <a:p>
          <a:endParaRPr lang="en-US" sz="2200"/>
        </a:p>
      </dgm:t>
    </dgm:pt>
    <dgm:pt modelId="{FC155AC2-EEB1-4467-A73E-D75E94ECD7EA}">
      <dgm:prSet custT="1"/>
      <dgm:spPr/>
      <dgm:t>
        <a:bodyPr/>
        <a:lstStyle/>
        <a:p>
          <a:r>
            <a:rPr lang="en-US" sz="2200" dirty="0">
              <a:solidFill>
                <a:srgbClr val="3C4743"/>
              </a:solidFill>
              <a:latin typeface="Arial" panose="020B0604020202020204" pitchFamily="34" charset="0"/>
              <a:cs typeface="Arial" panose="020B0604020202020204" pitchFamily="34" charset="0"/>
            </a:rPr>
            <a:t>Forensic SIM Cloner</a:t>
          </a:r>
        </a:p>
      </dgm:t>
    </dgm:pt>
    <dgm:pt modelId="{348E5D8B-D27A-4134-A7E1-E89DF3DA2BE3}" type="parTrans" cxnId="{F852DC07-E078-4602-B259-CDAFD4007AB6}">
      <dgm:prSet/>
      <dgm:spPr/>
      <dgm:t>
        <a:bodyPr/>
        <a:lstStyle/>
        <a:p>
          <a:endParaRPr lang="en-US" sz="2200"/>
        </a:p>
      </dgm:t>
    </dgm:pt>
    <dgm:pt modelId="{5CE4DB42-C1B6-4A04-B08A-C924A42BA398}" type="sibTrans" cxnId="{F852DC07-E078-4602-B259-CDAFD4007AB6}">
      <dgm:prSet/>
      <dgm:spPr/>
      <dgm:t>
        <a:bodyPr/>
        <a:lstStyle/>
        <a:p>
          <a:endParaRPr lang="en-US" sz="2200"/>
        </a:p>
      </dgm:t>
    </dgm:pt>
    <dgm:pt modelId="{A81A7F44-370E-40C1-9E84-E262190A874F}" type="pres">
      <dgm:prSet presAssocID="{E4808279-2AB3-4AD8-B87F-0294AD82F43A}" presName="diagram" presStyleCnt="0">
        <dgm:presLayoutVars>
          <dgm:dir/>
          <dgm:resizeHandles val="exact"/>
        </dgm:presLayoutVars>
      </dgm:prSet>
      <dgm:spPr/>
      <dgm:t>
        <a:bodyPr/>
        <a:lstStyle/>
        <a:p>
          <a:endParaRPr lang="en-US"/>
        </a:p>
      </dgm:t>
    </dgm:pt>
    <dgm:pt modelId="{993762AC-7F24-44F1-AFC9-56346F34988F}" type="pres">
      <dgm:prSet presAssocID="{079A9F0B-EB7E-4D6F-BF7E-AAA60BCBC17F}" presName="node" presStyleLbl="node1" presStyleIdx="0" presStyleCnt="6">
        <dgm:presLayoutVars>
          <dgm:bulletEnabled val="1"/>
        </dgm:presLayoutVars>
      </dgm:prSet>
      <dgm:spPr/>
      <dgm:t>
        <a:bodyPr/>
        <a:lstStyle/>
        <a:p>
          <a:endParaRPr lang="en-US"/>
        </a:p>
      </dgm:t>
    </dgm:pt>
    <dgm:pt modelId="{3DDD8E0E-C078-4A9D-9F5C-B002D056B2A0}" type="pres">
      <dgm:prSet presAssocID="{EB02E3BA-7F73-4A53-9764-ACEE3941567F}" presName="sibTrans" presStyleCnt="0"/>
      <dgm:spPr/>
    </dgm:pt>
    <dgm:pt modelId="{59FD378F-35BD-4CD9-A735-21CF9382145B}" type="pres">
      <dgm:prSet presAssocID="{688AB208-BC43-4922-BF2E-0C8DDEB40C7D}" presName="node" presStyleLbl="node1" presStyleIdx="1" presStyleCnt="6">
        <dgm:presLayoutVars>
          <dgm:bulletEnabled val="1"/>
        </dgm:presLayoutVars>
      </dgm:prSet>
      <dgm:spPr/>
      <dgm:t>
        <a:bodyPr/>
        <a:lstStyle/>
        <a:p>
          <a:endParaRPr lang="en-US"/>
        </a:p>
      </dgm:t>
    </dgm:pt>
    <dgm:pt modelId="{59831F62-A2E0-45DA-8CC9-1AB6784C01D3}" type="pres">
      <dgm:prSet presAssocID="{6EAF949F-9B7D-483F-82A3-157F5C8BE898}" presName="sibTrans" presStyleCnt="0"/>
      <dgm:spPr/>
    </dgm:pt>
    <dgm:pt modelId="{123EAA42-3F1D-4332-B714-D7C8CE8C487A}" type="pres">
      <dgm:prSet presAssocID="{9DF7A1A7-58E3-4263-B7A3-0C442A637C58}" presName="node" presStyleLbl="node1" presStyleIdx="2" presStyleCnt="6">
        <dgm:presLayoutVars>
          <dgm:bulletEnabled val="1"/>
        </dgm:presLayoutVars>
      </dgm:prSet>
      <dgm:spPr/>
      <dgm:t>
        <a:bodyPr/>
        <a:lstStyle/>
        <a:p>
          <a:endParaRPr lang="en-US"/>
        </a:p>
      </dgm:t>
    </dgm:pt>
    <dgm:pt modelId="{DC182F51-E5AB-4D6F-9F5A-D95BAEA9C524}" type="pres">
      <dgm:prSet presAssocID="{7DAB19F2-014B-4188-955A-4972A249BC0B}" presName="sibTrans" presStyleCnt="0"/>
      <dgm:spPr/>
    </dgm:pt>
    <dgm:pt modelId="{94D1B228-4410-45A7-8049-A7C368B5F6ED}" type="pres">
      <dgm:prSet presAssocID="{24209A07-007A-44D9-8E0B-B0FB90D5870D}" presName="node" presStyleLbl="node1" presStyleIdx="3" presStyleCnt="6">
        <dgm:presLayoutVars>
          <dgm:bulletEnabled val="1"/>
        </dgm:presLayoutVars>
      </dgm:prSet>
      <dgm:spPr/>
      <dgm:t>
        <a:bodyPr/>
        <a:lstStyle/>
        <a:p>
          <a:endParaRPr lang="en-US"/>
        </a:p>
      </dgm:t>
    </dgm:pt>
    <dgm:pt modelId="{0360A589-8B81-4187-9F9A-325526B74630}" type="pres">
      <dgm:prSet presAssocID="{FFE386F2-8524-412A-A3BB-9ACAF1ADF803}" presName="sibTrans" presStyleCnt="0"/>
      <dgm:spPr/>
    </dgm:pt>
    <dgm:pt modelId="{1200943D-ABA2-4BB9-AFAF-885201B6766F}" type="pres">
      <dgm:prSet presAssocID="{43C3940A-8FBA-46D8-B3EA-EDF883428B3A}" presName="node" presStyleLbl="node1" presStyleIdx="4" presStyleCnt="6">
        <dgm:presLayoutVars>
          <dgm:bulletEnabled val="1"/>
        </dgm:presLayoutVars>
      </dgm:prSet>
      <dgm:spPr/>
      <dgm:t>
        <a:bodyPr/>
        <a:lstStyle/>
        <a:p>
          <a:endParaRPr lang="en-US"/>
        </a:p>
      </dgm:t>
    </dgm:pt>
    <dgm:pt modelId="{9CC3E23B-083A-42CE-AB5F-8DABF9E0A446}" type="pres">
      <dgm:prSet presAssocID="{FCAAAB74-BD94-40D5-AFB4-2322E1D361AE}" presName="sibTrans" presStyleCnt="0"/>
      <dgm:spPr/>
    </dgm:pt>
    <dgm:pt modelId="{B3126CE7-57B5-43E9-9506-3890F3290358}" type="pres">
      <dgm:prSet presAssocID="{FC155AC2-EEB1-4467-A73E-D75E94ECD7EA}" presName="node" presStyleLbl="node1" presStyleIdx="5" presStyleCnt="6">
        <dgm:presLayoutVars>
          <dgm:bulletEnabled val="1"/>
        </dgm:presLayoutVars>
      </dgm:prSet>
      <dgm:spPr/>
      <dgm:t>
        <a:bodyPr/>
        <a:lstStyle/>
        <a:p>
          <a:endParaRPr lang="en-US"/>
        </a:p>
      </dgm:t>
    </dgm:pt>
  </dgm:ptLst>
  <dgm:cxnLst>
    <dgm:cxn modelId="{AD4991DD-E33D-4B29-A711-21AFE6B0166C}" type="presOf" srcId="{FC155AC2-EEB1-4467-A73E-D75E94ECD7EA}" destId="{B3126CE7-57B5-43E9-9506-3890F3290358}" srcOrd="0" destOrd="0" presId="urn:microsoft.com/office/officeart/2005/8/layout/default"/>
    <dgm:cxn modelId="{25282278-7FB4-4E94-A2ED-972BFD041EE8}" type="presOf" srcId="{688AB208-BC43-4922-BF2E-0C8DDEB40C7D}" destId="{59FD378F-35BD-4CD9-A735-21CF9382145B}" srcOrd="0" destOrd="0" presId="urn:microsoft.com/office/officeart/2005/8/layout/default"/>
    <dgm:cxn modelId="{229A8002-9759-4135-A9EA-20869D7C4A96}" srcId="{E4808279-2AB3-4AD8-B87F-0294AD82F43A}" destId="{9DF7A1A7-58E3-4263-B7A3-0C442A637C58}" srcOrd="2" destOrd="0" parTransId="{2F56EF9E-E646-44BE-9B99-C35CA12C6FE6}" sibTransId="{7DAB19F2-014B-4188-955A-4972A249BC0B}"/>
    <dgm:cxn modelId="{0A873551-638A-43AD-8A6E-570F5E752D71}" srcId="{E4808279-2AB3-4AD8-B87F-0294AD82F43A}" destId="{43C3940A-8FBA-46D8-B3EA-EDF883428B3A}" srcOrd="4" destOrd="0" parTransId="{CC33449B-9E26-4234-A459-4C7D289FC2D8}" sibTransId="{FCAAAB74-BD94-40D5-AFB4-2322E1D361AE}"/>
    <dgm:cxn modelId="{702D4DC0-04DF-4ECA-B675-D4D19C236746}" type="presOf" srcId="{43C3940A-8FBA-46D8-B3EA-EDF883428B3A}" destId="{1200943D-ABA2-4BB9-AFAF-885201B6766F}" srcOrd="0" destOrd="0" presId="urn:microsoft.com/office/officeart/2005/8/layout/default"/>
    <dgm:cxn modelId="{F852DC07-E078-4602-B259-CDAFD4007AB6}" srcId="{E4808279-2AB3-4AD8-B87F-0294AD82F43A}" destId="{FC155AC2-EEB1-4467-A73E-D75E94ECD7EA}" srcOrd="5" destOrd="0" parTransId="{348E5D8B-D27A-4134-A7E1-E89DF3DA2BE3}" sibTransId="{5CE4DB42-C1B6-4A04-B08A-C924A42BA398}"/>
    <dgm:cxn modelId="{CFCC0E4A-F414-48CA-A58A-A114670270E3}" srcId="{E4808279-2AB3-4AD8-B87F-0294AD82F43A}" destId="{688AB208-BC43-4922-BF2E-0C8DDEB40C7D}" srcOrd="1" destOrd="0" parTransId="{2F99EED2-BF10-4134-8F79-FF5EC35D76F4}" sibTransId="{6EAF949F-9B7D-483F-82A3-157F5C8BE898}"/>
    <dgm:cxn modelId="{F30726A7-7382-4EA1-B032-4BA59AC89EA8}" type="presOf" srcId="{079A9F0B-EB7E-4D6F-BF7E-AAA60BCBC17F}" destId="{993762AC-7F24-44F1-AFC9-56346F34988F}" srcOrd="0" destOrd="0" presId="urn:microsoft.com/office/officeart/2005/8/layout/default"/>
    <dgm:cxn modelId="{2CF6C42B-C903-4341-B37C-2A7AD6C569FF}" srcId="{E4808279-2AB3-4AD8-B87F-0294AD82F43A}" destId="{079A9F0B-EB7E-4D6F-BF7E-AAA60BCBC17F}" srcOrd="0" destOrd="0" parTransId="{8726E559-2FE6-4374-9E08-F4FB06316AE9}" sibTransId="{EB02E3BA-7F73-4A53-9764-ACEE3941567F}"/>
    <dgm:cxn modelId="{2A006282-B720-4B12-A5F7-386375E47D9B}" type="presOf" srcId="{9DF7A1A7-58E3-4263-B7A3-0C442A637C58}" destId="{123EAA42-3F1D-4332-B714-D7C8CE8C487A}" srcOrd="0" destOrd="0" presId="urn:microsoft.com/office/officeart/2005/8/layout/default"/>
    <dgm:cxn modelId="{B5314838-4B41-49E2-86FE-0A0ED35819A7}" type="presOf" srcId="{E4808279-2AB3-4AD8-B87F-0294AD82F43A}" destId="{A81A7F44-370E-40C1-9E84-E262190A874F}" srcOrd="0" destOrd="0" presId="urn:microsoft.com/office/officeart/2005/8/layout/default"/>
    <dgm:cxn modelId="{BDBEA1FB-A0B0-4742-BAA3-07AD34754203}" type="presOf" srcId="{24209A07-007A-44D9-8E0B-B0FB90D5870D}" destId="{94D1B228-4410-45A7-8049-A7C368B5F6ED}" srcOrd="0" destOrd="0" presId="urn:microsoft.com/office/officeart/2005/8/layout/default"/>
    <dgm:cxn modelId="{4C62D320-F876-4D28-BA3F-AA71F0B41E65}" srcId="{E4808279-2AB3-4AD8-B87F-0294AD82F43A}" destId="{24209A07-007A-44D9-8E0B-B0FB90D5870D}" srcOrd="3" destOrd="0" parTransId="{B2414D50-1285-4245-B50B-4B4A1956E075}" sibTransId="{FFE386F2-8524-412A-A3BB-9ACAF1ADF803}"/>
    <dgm:cxn modelId="{39B960DD-0D32-47B1-8249-C9D2E6319631}" type="presParOf" srcId="{A81A7F44-370E-40C1-9E84-E262190A874F}" destId="{993762AC-7F24-44F1-AFC9-56346F34988F}" srcOrd="0" destOrd="0" presId="urn:microsoft.com/office/officeart/2005/8/layout/default"/>
    <dgm:cxn modelId="{B1B0D2B6-94BF-4617-BAAD-0B4FC0E346B0}" type="presParOf" srcId="{A81A7F44-370E-40C1-9E84-E262190A874F}" destId="{3DDD8E0E-C078-4A9D-9F5C-B002D056B2A0}" srcOrd="1" destOrd="0" presId="urn:microsoft.com/office/officeart/2005/8/layout/default"/>
    <dgm:cxn modelId="{90F5CFCF-DCD6-41B6-B46D-07C62CC36754}" type="presParOf" srcId="{A81A7F44-370E-40C1-9E84-E262190A874F}" destId="{59FD378F-35BD-4CD9-A735-21CF9382145B}" srcOrd="2" destOrd="0" presId="urn:microsoft.com/office/officeart/2005/8/layout/default"/>
    <dgm:cxn modelId="{745ABFE4-28E2-4307-9A8E-4AF3F1DB6318}" type="presParOf" srcId="{A81A7F44-370E-40C1-9E84-E262190A874F}" destId="{59831F62-A2E0-45DA-8CC9-1AB6784C01D3}" srcOrd="3" destOrd="0" presId="urn:microsoft.com/office/officeart/2005/8/layout/default"/>
    <dgm:cxn modelId="{FA404905-3FE7-4888-925A-038565B8AC8F}" type="presParOf" srcId="{A81A7F44-370E-40C1-9E84-E262190A874F}" destId="{123EAA42-3F1D-4332-B714-D7C8CE8C487A}" srcOrd="4" destOrd="0" presId="urn:microsoft.com/office/officeart/2005/8/layout/default"/>
    <dgm:cxn modelId="{D707E184-4244-4DE2-90A1-BF6304A6BD95}" type="presParOf" srcId="{A81A7F44-370E-40C1-9E84-E262190A874F}" destId="{DC182F51-E5AB-4D6F-9F5A-D95BAEA9C524}" srcOrd="5" destOrd="0" presId="urn:microsoft.com/office/officeart/2005/8/layout/default"/>
    <dgm:cxn modelId="{BE8452E4-F65C-44CD-B802-57D278D9E714}" type="presParOf" srcId="{A81A7F44-370E-40C1-9E84-E262190A874F}" destId="{94D1B228-4410-45A7-8049-A7C368B5F6ED}" srcOrd="6" destOrd="0" presId="urn:microsoft.com/office/officeart/2005/8/layout/default"/>
    <dgm:cxn modelId="{221BD318-D84E-4F6E-B3CF-E26BF5AAFCCA}" type="presParOf" srcId="{A81A7F44-370E-40C1-9E84-E262190A874F}" destId="{0360A589-8B81-4187-9F9A-325526B74630}" srcOrd="7" destOrd="0" presId="urn:microsoft.com/office/officeart/2005/8/layout/default"/>
    <dgm:cxn modelId="{861DC888-5FC0-4E83-AC2B-DC166C189D1B}" type="presParOf" srcId="{A81A7F44-370E-40C1-9E84-E262190A874F}" destId="{1200943D-ABA2-4BB9-AFAF-885201B6766F}" srcOrd="8" destOrd="0" presId="urn:microsoft.com/office/officeart/2005/8/layout/default"/>
    <dgm:cxn modelId="{D36068DD-4D89-43E1-A316-5E24C720F0C4}" type="presParOf" srcId="{A81A7F44-370E-40C1-9E84-E262190A874F}" destId="{9CC3E23B-083A-42CE-AB5F-8DABF9E0A446}" srcOrd="9" destOrd="0" presId="urn:microsoft.com/office/officeart/2005/8/layout/default"/>
    <dgm:cxn modelId="{981BE827-0D91-478A-A901-FF76BB540EA4}" type="presParOf" srcId="{A81A7F44-370E-40C1-9E84-E262190A874F}" destId="{B3126CE7-57B5-43E9-9506-3890F329035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422F4A-8604-4DF1-BAFD-6DD6D6A0C883}"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096C7635-7660-4768-950E-677A87FAFEA4}">
      <dgm:prSet phldrT="[Text]" custT="1"/>
      <dgm:spPr>
        <a:ln>
          <a:noFill/>
        </a:ln>
      </dgm:spPr>
      <dgm:t>
        <a:bodyPr/>
        <a:lstStyle/>
        <a:p>
          <a:r>
            <a:rPr lang="en-US" sz="2200" dirty="0">
              <a:solidFill>
                <a:srgbClr val="3C4743"/>
              </a:solidFill>
              <a:latin typeface="Arial" panose="020B0604020202020204" pitchFamily="34" charset="0"/>
              <a:cs typeface="Arial" panose="020B0604020202020204" pitchFamily="34" charset="0"/>
            </a:rPr>
            <a:t>Pwnage</a:t>
          </a:r>
          <a:endParaRPr lang="en-US" sz="2200" dirty="0">
            <a:solidFill>
              <a:srgbClr val="3C4743"/>
            </a:solidFill>
          </a:endParaRPr>
        </a:p>
      </dgm:t>
    </dgm:pt>
    <dgm:pt modelId="{F119B04B-FFB5-4AC9-A435-4FE28D9CE4AF}" type="parTrans" cxnId="{DD737106-13E6-46CD-8CC1-F57ED70C6D73}">
      <dgm:prSet/>
      <dgm:spPr/>
      <dgm:t>
        <a:bodyPr/>
        <a:lstStyle/>
        <a:p>
          <a:endParaRPr lang="en-US" sz="2200">
            <a:solidFill>
              <a:srgbClr val="3C4743"/>
            </a:solidFill>
          </a:endParaRPr>
        </a:p>
      </dgm:t>
    </dgm:pt>
    <dgm:pt modelId="{065EB7BA-C91C-4291-8C75-45E4EEEEEED5}" type="sibTrans" cxnId="{DD737106-13E6-46CD-8CC1-F57ED70C6D73}">
      <dgm:prSet/>
      <dgm:spPr/>
      <dgm:t>
        <a:bodyPr/>
        <a:lstStyle/>
        <a:p>
          <a:endParaRPr lang="en-US" sz="2200">
            <a:solidFill>
              <a:srgbClr val="3C4743"/>
            </a:solidFill>
          </a:endParaRPr>
        </a:p>
      </dgm:t>
    </dgm:pt>
    <dgm:pt modelId="{AD2749E2-4D72-486A-BF9B-A28BA9FACB85}">
      <dgm:prSet phldrT="[Text]" custT="1"/>
      <dgm:spPr>
        <a:ln>
          <a:noFill/>
        </a:ln>
      </dgm:spPr>
      <dgm:t>
        <a:bodyPr/>
        <a:lstStyle/>
        <a:p>
          <a:r>
            <a:rPr lang="en-US" sz="2200" dirty="0">
              <a:solidFill>
                <a:srgbClr val="3C4743"/>
              </a:solidFill>
              <a:latin typeface="Arial" panose="020B0604020202020204" pitchFamily="34" charset="0"/>
              <a:cs typeface="Arial" panose="020B0604020202020204" pitchFamily="34" charset="0"/>
            </a:rPr>
            <a:t>Recover My iPod</a:t>
          </a:r>
        </a:p>
      </dgm:t>
    </dgm:pt>
    <dgm:pt modelId="{7CAA0008-C0FB-4F95-B52F-791683CD7C7A}" type="parTrans" cxnId="{C820639C-1615-4974-BE9F-EE8C4DBB3358}">
      <dgm:prSet/>
      <dgm:spPr/>
      <dgm:t>
        <a:bodyPr/>
        <a:lstStyle/>
        <a:p>
          <a:endParaRPr lang="en-US" sz="2200">
            <a:solidFill>
              <a:srgbClr val="3C4743"/>
            </a:solidFill>
          </a:endParaRPr>
        </a:p>
      </dgm:t>
    </dgm:pt>
    <dgm:pt modelId="{7472A0C3-A4CE-4503-B347-9F3D368EEACA}" type="sibTrans" cxnId="{C820639C-1615-4974-BE9F-EE8C4DBB3358}">
      <dgm:prSet/>
      <dgm:spPr/>
      <dgm:t>
        <a:bodyPr/>
        <a:lstStyle/>
        <a:p>
          <a:endParaRPr lang="en-US" sz="2200">
            <a:solidFill>
              <a:srgbClr val="3C4743"/>
            </a:solidFill>
          </a:endParaRPr>
        </a:p>
      </dgm:t>
    </dgm:pt>
    <dgm:pt modelId="{6013CBBE-647E-4C16-A54B-AA26DA1C21A8}">
      <dgm:prSet phldrT="[Text]" custT="1"/>
      <dgm:spPr>
        <a:ln>
          <a:noFill/>
        </a:ln>
      </dgm:spPr>
      <dgm:t>
        <a:bodyPr/>
        <a:lstStyle/>
        <a:p>
          <a:r>
            <a:rPr lang="en-US" sz="2200" dirty="0">
              <a:solidFill>
                <a:srgbClr val="3C4743"/>
              </a:solidFill>
              <a:latin typeface="Arial" panose="020B0604020202020204" pitchFamily="34" charset="0"/>
              <a:cs typeface="Arial" panose="020B0604020202020204" pitchFamily="34" charset="0"/>
            </a:rPr>
            <a:t>APowerSoft</a:t>
          </a:r>
        </a:p>
      </dgm:t>
    </dgm:pt>
    <dgm:pt modelId="{4F43318C-AF78-4473-BD6D-37A64F4A3481}" type="parTrans" cxnId="{256E802B-3029-48D0-89F4-8D5F42BA4F8C}">
      <dgm:prSet/>
      <dgm:spPr/>
      <dgm:t>
        <a:bodyPr/>
        <a:lstStyle/>
        <a:p>
          <a:endParaRPr lang="en-US" sz="2200">
            <a:solidFill>
              <a:srgbClr val="3C4743"/>
            </a:solidFill>
          </a:endParaRPr>
        </a:p>
      </dgm:t>
    </dgm:pt>
    <dgm:pt modelId="{4ACD9627-CB79-4E2A-9379-619D99FC6A4B}" type="sibTrans" cxnId="{256E802B-3029-48D0-89F4-8D5F42BA4F8C}">
      <dgm:prSet/>
      <dgm:spPr/>
      <dgm:t>
        <a:bodyPr/>
        <a:lstStyle/>
        <a:p>
          <a:endParaRPr lang="en-US" sz="2200">
            <a:solidFill>
              <a:srgbClr val="3C4743"/>
            </a:solidFill>
          </a:endParaRPr>
        </a:p>
      </dgm:t>
    </dgm:pt>
    <dgm:pt modelId="{9CDF8329-6304-437C-93C2-2D25D299D511}">
      <dgm:prSet phldrT="[Text]" custT="1"/>
      <dgm:spPr>
        <a:ln>
          <a:noFill/>
        </a:ln>
      </dgm:spPr>
      <dgm:t>
        <a:bodyPr/>
        <a:lstStyle/>
        <a:p>
          <a:r>
            <a:rPr lang="en-US" sz="2200" dirty="0">
              <a:solidFill>
                <a:srgbClr val="3C4743"/>
              </a:solidFill>
              <a:latin typeface="Arial" panose="020B0604020202020204" pitchFamily="34" charset="0"/>
              <a:cs typeface="Arial" panose="020B0604020202020204" pitchFamily="34" charset="0"/>
            </a:rPr>
            <a:t>iMyPhone</a:t>
          </a:r>
        </a:p>
      </dgm:t>
    </dgm:pt>
    <dgm:pt modelId="{696A8E93-F332-42F5-A89D-5C40570EF40C}" type="parTrans" cxnId="{14004492-AB10-4215-8844-7B827C5F63FF}">
      <dgm:prSet/>
      <dgm:spPr/>
      <dgm:t>
        <a:bodyPr/>
        <a:lstStyle/>
        <a:p>
          <a:endParaRPr lang="en-US" sz="2200">
            <a:solidFill>
              <a:srgbClr val="3C4743"/>
            </a:solidFill>
          </a:endParaRPr>
        </a:p>
      </dgm:t>
    </dgm:pt>
    <dgm:pt modelId="{D08085BD-1EAF-4440-AFD4-D90AAC3C2023}" type="sibTrans" cxnId="{14004492-AB10-4215-8844-7B827C5F63FF}">
      <dgm:prSet/>
      <dgm:spPr/>
      <dgm:t>
        <a:bodyPr/>
        <a:lstStyle/>
        <a:p>
          <a:endParaRPr lang="en-US" sz="2200">
            <a:solidFill>
              <a:srgbClr val="3C4743"/>
            </a:solidFill>
          </a:endParaRPr>
        </a:p>
      </dgm:t>
    </dgm:pt>
    <dgm:pt modelId="{09348750-89C1-47E5-A709-B4C32D5B3C8E}">
      <dgm:prSet phldrT="[Text]" custT="1"/>
      <dgm:spPr>
        <a:ln>
          <a:noFill/>
        </a:ln>
      </dgm:spPr>
      <dgm:t>
        <a:bodyPr/>
        <a:lstStyle/>
        <a:p>
          <a:r>
            <a:rPr lang="en-US" sz="2200" dirty="0">
              <a:solidFill>
                <a:srgbClr val="3C4743"/>
              </a:solidFill>
              <a:latin typeface="Arial" panose="020B0604020202020204" pitchFamily="34" charset="0"/>
              <a:cs typeface="Arial" panose="020B0604020202020204" pitchFamily="34" charset="0"/>
            </a:rPr>
            <a:t>iPhone Analyzer</a:t>
          </a:r>
          <a:endParaRPr lang="en-US" sz="2200" dirty="0">
            <a:solidFill>
              <a:srgbClr val="3C4743"/>
            </a:solidFill>
          </a:endParaRPr>
        </a:p>
      </dgm:t>
    </dgm:pt>
    <dgm:pt modelId="{7E747A4E-34A5-449F-9308-0E6186C87D40}" type="parTrans" cxnId="{BE9CD932-AE4A-49D4-BC99-49F8AEBC5825}">
      <dgm:prSet/>
      <dgm:spPr/>
      <dgm:t>
        <a:bodyPr/>
        <a:lstStyle/>
        <a:p>
          <a:endParaRPr lang="en-US" sz="2200">
            <a:solidFill>
              <a:srgbClr val="3C4743"/>
            </a:solidFill>
          </a:endParaRPr>
        </a:p>
      </dgm:t>
    </dgm:pt>
    <dgm:pt modelId="{08BCD1AD-6E9C-4B95-9F0A-F330EBCD186F}" type="sibTrans" cxnId="{BE9CD932-AE4A-49D4-BC99-49F8AEBC5825}">
      <dgm:prSet/>
      <dgm:spPr/>
      <dgm:t>
        <a:bodyPr/>
        <a:lstStyle/>
        <a:p>
          <a:endParaRPr lang="en-US" sz="2200">
            <a:solidFill>
              <a:srgbClr val="3C4743"/>
            </a:solidFill>
          </a:endParaRPr>
        </a:p>
      </dgm:t>
    </dgm:pt>
    <dgm:pt modelId="{0C49EB71-BE77-4F2B-9664-0F5F12A7E7A7}" type="pres">
      <dgm:prSet presAssocID="{2C422F4A-8604-4DF1-BAFD-6DD6D6A0C883}" presName="diagram" presStyleCnt="0">
        <dgm:presLayoutVars>
          <dgm:dir/>
          <dgm:resizeHandles val="exact"/>
        </dgm:presLayoutVars>
      </dgm:prSet>
      <dgm:spPr/>
      <dgm:t>
        <a:bodyPr/>
        <a:lstStyle/>
        <a:p>
          <a:endParaRPr lang="en-US"/>
        </a:p>
      </dgm:t>
    </dgm:pt>
    <dgm:pt modelId="{C267C666-0CD9-42E1-9535-2661E0029223}" type="pres">
      <dgm:prSet presAssocID="{096C7635-7660-4768-950E-677A87FAFEA4}" presName="node" presStyleLbl="node1" presStyleIdx="0" presStyleCnt="5">
        <dgm:presLayoutVars>
          <dgm:bulletEnabled val="1"/>
        </dgm:presLayoutVars>
      </dgm:prSet>
      <dgm:spPr/>
      <dgm:t>
        <a:bodyPr/>
        <a:lstStyle/>
        <a:p>
          <a:endParaRPr lang="en-US"/>
        </a:p>
      </dgm:t>
    </dgm:pt>
    <dgm:pt modelId="{13D12B57-31E2-4F93-8827-B048B5A094AB}" type="pres">
      <dgm:prSet presAssocID="{065EB7BA-C91C-4291-8C75-45E4EEEEEED5}" presName="sibTrans" presStyleCnt="0"/>
      <dgm:spPr/>
    </dgm:pt>
    <dgm:pt modelId="{D02FBC2F-F2DF-429C-AFCE-5346BEC6EF0D}" type="pres">
      <dgm:prSet presAssocID="{AD2749E2-4D72-486A-BF9B-A28BA9FACB85}" presName="node" presStyleLbl="node1" presStyleIdx="1" presStyleCnt="5">
        <dgm:presLayoutVars>
          <dgm:bulletEnabled val="1"/>
        </dgm:presLayoutVars>
      </dgm:prSet>
      <dgm:spPr/>
      <dgm:t>
        <a:bodyPr/>
        <a:lstStyle/>
        <a:p>
          <a:endParaRPr lang="en-US"/>
        </a:p>
      </dgm:t>
    </dgm:pt>
    <dgm:pt modelId="{942519AD-342A-4720-876E-CFCE15803EF5}" type="pres">
      <dgm:prSet presAssocID="{7472A0C3-A4CE-4503-B347-9F3D368EEACA}" presName="sibTrans" presStyleCnt="0"/>
      <dgm:spPr/>
    </dgm:pt>
    <dgm:pt modelId="{1E5C4B1C-9E73-4846-968A-80E61E2A180C}" type="pres">
      <dgm:prSet presAssocID="{6013CBBE-647E-4C16-A54B-AA26DA1C21A8}" presName="node" presStyleLbl="node1" presStyleIdx="2" presStyleCnt="5">
        <dgm:presLayoutVars>
          <dgm:bulletEnabled val="1"/>
        </dgm:presLayoutVars>
      </dgm:prSet>
      <dgm:spPr/>
      <dgm:t>
        <a:bodyPr/>
        <a:lstStyle/>
        <a:p>
          <a:endParaRPr lang="en-US"/>
        </a:p>
      </dgm:t>
    </dgm:pt>
    <dgm:pt modelId="{87E4C436-0574-49D6-B37D-1BF0FE43DCB2}" type="pres">
      <dgm:prSet presAssocID="{4ACD9627-CB79-4E2A-9379-619D99FC6A4B}" presName="sibTrans" presStyleCnt="0"/>
      <dgm:spPr/>
    </dgm:pt>
    <dgm:pt modelId="{7AF768E7-D0B6-49A7-91E0-2DCDC6EC6EF6}" type="pres">
      <dgm:prSet presAssocID="{9CDF8329-6304-437C-93C2-2D25D299D511}" presName="node" presStyleLbl="node1" presStyleIdx="3" presStyleCnt="5">
        <dgm:presLayoutVars>
          <dgm:bulletEnabled val="1"/>
        </dgm:presLayoutVars>
      </dgm:prSet>
      <dgm:spPr/>
      <dgm:t>
        <a:bodyPr/>
        <a:lstStyle/>
        <a:p>
          <a:endParaRPr lang="en-US"/>
        </a:p>
      </dgm:t>
    </dgm:pt>
    <dgm:pt modelId="{0C74077F-7986-46EF-BA8B-2FDADB162525}" type="pres">
      <dgm:prSet presAssocID="{D08085BD-1EAF-4440-AFD4-D90AAC3C2023}" presName="sibTrans" presStyleCnt="0"/>
      <dgm:spPr/>
    </dgm:pt>
    <dgm:pt modelId="{4CF1092F-BBA1-4BAB-A93F-46C5CED2A5E1}" type="pres">
      <dgm:prSet presAssocID="{09348750-89C1-47E5-A709-B4C32D5B3C8E}" presName="node" presStyleLbl="node1" presStyleIdx="4" presStyleCnt="5">
        <dgm:presLayoutVars>
          <dgm:bulletEnabled val="1"/>
        </dgm:presLayoutVars>
      </dgm:prSet>
      <dgm:spPr/>
      <dgm:t>
        <a:bodyPr/>
        <a:lstStyle/>
        <a:p>
          <a:endParaRPr lang="en-US"/>
        </a:p>
      </dgm:t>
    </dgm:pt>
  </dgm:ptLst>
  <dgm:cxnLst>
    <dgm:cxn modelId="{14004492-AB10-4215-8844-7B827C5F63FF}" srcId="{2C422F4A-8604-4DF1-BAFD-6DD6D6A0C883}" destId="{9CDF8329-6304-437C-93C2-2D25D299D511}" srcOrd="3" destOrd="0" parTransId="{696A8E93-F332-42F5-A89D-5C40570EF40C}" sibTransId="{D08085BD-1EAF-4440-AFD4-D90AAC3C2023}"/>
    <dgm:cxn modelId="{CEAB1C4C-B805-482D-A54C-4E53741A0ED4}" type="presOf" srcId="{09348750-89C1-47E5-A709-B4C32D5B3C8E}" destId="{4CF1092F-BBA1-4BAB-A93F-46C5CED2A5E1}" srcOrd="0" destOrd="0" presId="urn:microsoft.com/office/officeart/2005/8/layout/default"/>
    <dgm:cxn modelId="{DD737106-13E6-46CD-8CC1-F57ED70C6D73}" srcId="{2C422F4A-8604-4DF1-BAFD-6DD6D6A0C883}" destId="{096C7635-7660-4768-950E-677A87FAFEA4}" srcOrd="0" destOrd="0" parTransId="{F119B04B-FFB5-4AC9-A435-4FE28D9CE4AF}" sibTransId="{065EB7BA-C91C-4291-8C75-45E4EEEEEED5}"/>
    <dgm:cxn modelId="{73F602A0-BE5A-4140-A912-53CFF65B1A38}" type="presOf" srcId="{2C422F4A-8604-4DF1-BAFD-6DD6D6A0C883}" destId="{0C49EB71-BE77-4F2B-9664-0F5F12A7E7A7}" srcOrd="0" destOrd="0" presId="urn:microsoft.com/office/officeart/2005/8/layout/default"/>
    <dgm:cxn modelId="{127ADF46-B860-4B77-BE87-312AD3622E8C}" type="presOf" srcId="{9CDF8329-6304-437C-93C2-2D25D299D511}" destId="{7AF768E7-D0B6-49A7-91E0-2DCDC6EC6EF6}" srcOrd="0" destOrd="0" presId="urn:microsoft.com/office/officeart/2005/8/layout/default"/>
    <dgm:cxn modelId="{256E802B-3029-48D0-89F4-8D5F42BA4F8C}" srcId="{2C422F4A-8604-4DF1-BAFD-6DD6D6A0C883}" destId="{6013CBBE-647E-4C16-A54B-AA26DA1C21A8}" srcOrd="2" destOrd="0" parTransId="{4F43318C-AF78-4473-BD6D-37A64F4A3481}" sibTransId="{4ACD9627-CB79-4E2A-9379-619D99FC6A4B}"/>
    <dgm:cxn modelId="{A5B5908A-E1EB-44FF-9C46-99E52A7A0F8C}" type="presOf" srcId="{096C7635-7660-4768-950E-677A87FAFEA4}" destId="{C267C666-0CD9-42E1-9535-2661E0029223}" srcOrd="0" destOrd="0" presId="urn:microsoft.com/office/officeart/2005/8/layout/default"/>
    <dgm:cxn modelId="{80F40502-958E-4F16-9313-85787A14C9A3}" type="presOf" srcId="{6013CBBE-647E-4C16-A54B-AA26DA1C21A8}" destId="{1E5C4B1C-9E73-4846-968A-80E61E2A180C}" srcOrd="0" destOrd="0" presId="urn:microsoft.com/office/officeart/2005/8/layout/default"/>
    <dgm:cxn modelId="{BE9CD932-AE4A-49D4-BC99-49F8AEBC5825}" srcId="{2C422F4A-8604-4DF1-BAFD-6DD6D6A0C883}" destId="{09348750-89C1-47E5-A709-B4C32D5B3C8E}" srcOrd="4" destOrd="0" parTransId="{7E747A4E-34A5-449F-9308-0E6186C87D40}" sibTransId="{08BCD1AD-6E9C-4B95-9F0A-F330EBCD186F}"/>
    <dgm:cxn modelId="{0CCAC066-26F2-455F-A8C4-F95125817D6F}" type="presOf" srcId="{AD2749E2-4D72-486A-BF9B-A28BA9FACB85}" destId="{D02FBC2F-F2DF-429C-AFCE-5346BEC6EF0D}" srcOrd="0" destOrd="0" presId="urn:microsoft.com/office/officeart/2005/8/layout/default"/>
    <dgm:cxn modelId="{C820639C-1615-4974-BE9F-EE8C4DBB3358}" srcId="{2C422F4A-8604-4DF1-BAFD-6DD6D6A0C883}" destId="{AD2749E2-4D72-486A-BF9B-A28BA9FACB85}" srcOrd="1" destOrd="0" parTransId="{7CAA0008-C0FB-4F95-B52F-791683CD7C7A}" sibTransId="{7472A0C3-A4CE-4503-B347-9F3D368EEACA}"/>
    <dgm:cxn modelId="{B4FC25BD-6218-4F17-A2CB-E8E5E4D1C951}" type="presParOf" srcId="{0C49EB71-BE77-4F2B-9664-0F5F12A7E7A7}" destId="{C267C666-0CD9-42E1-9535-2661E0029223}" srcOrd="0" destOrd="0" presId="urn:microsoft.com/office/officeart/2005/8/layout/default"/>
    <dgm:cxn modelId="{BA1153C4-D864-4059-B681-86E742863DD4}" type="presParOf" srcId="{0C49EB71-BE77-4F2B-9664-0F5F12A7E7A7}" destId="{13D12B57-31E2-4F93-8827-B048B5A094AB}" srcOrd="1" destOrd="0" presId="urn:microsoft.com/office/officeart/2005/8/layout/default"/>
    <dgm:cxn modelId="{7FCCDB2B-0B72-4177-A64E-276553212752}" type="presParOf" srcId="{0C49EB71-BE77-4F2B-9664-0F5F12A7E7A7}" destId="{D02FBC2F-F2DF-429C-AFCE-5346BEC6EF0D}" srcOrd="2" destOrd="0" presId="urn:microsoft.com/office/officeart/2005/8/layout/default"/>
    <dgm:cxn modelId="{FF013D3B-DDCC-4341-A7E5-83E2258E19CD}" type="presParOf" srcId="{0C49EB71-BE77-4F2B-9664-0F5F12A7E7A7}" destId="{942519AD-342A-4720-876E-CFCE15803EF5}" srcOrd="3" destOrd="0" presId="urn:microsoft.com/office/officeart/2005/8/layout/default"/>
    <dgm:cxn modelId="{319F8F04-2432-48ED-B847-48E84E434664}" type="presParOf" srcId="{0C49EB71-BE77-4F2B-9664-0F5F12A7E7A7}" destId="{1E5C4B1C-9E73-4846-968A-80E61E2A180C}" srcOrd="4" destOrd="0" presId="urn:microsoft.com/office/officeart/2005/8/layout/default"/>
    <dgm:cxn modelId="{6A2D8825-CFD6-43D1-A029-97454DFE256A}" type="presParOf" srcId="{0C49EB71-BE77-4F2B-9664-0F5F12A7E7A7}" destId="{87E4C436-0574-49D6-B37D-1BF0FE43DCB2}" srcOrd="5" destOrd="0" presId="urn:microsoft.com/office/officeart/2005/8/layout/default"/>
    <dgm:cxn modelId="{0CEA53B8-9D52-4BA6-8122-4C8CA763406F}" type="presParOf" srcId="{0C49EB71-BE77-4F2B-9664-0F5F12A7E7A7}" destId="{7AF768E7-D0B6-49A7-91E0-2DCDC6EC6EF6}" srcOrd="6" destOrd="0" presId="urn:microsoft.com/office/officeart/2005/8/layout/default"/>
    <dgm:cxn modelId="{7D8D89F5-C3C8-4474-90EE-2FBDF168BC89}" type="presParOf" srcId="{0C49EB71-BE77-4F2B-9664-0F5F12A7E7A7}" destId="{0C74077F-7986-46EF-BA8B-2FDADB162525}" srcOrd="7" destOrd="0" presId="urn:microsoft.com/office/officeart/2005/8/layout/default"/>
    <dgm:cxn modelId="{4064C0BE-352E-4797-B5CD-0B2784CC7B80}" type="presParOf" srcId="{0C49EB71-BE77-4F2B-9664-0F5F12A7E7A7}" destId="{4CF1092F-BBA1-4BAB-A93F-46C5CED2A5E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2C16A4-4C99-4FE2-9BB4-F025186524A1}"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CF21FF71-B5C7-4FB1-A387-1B95DCD45724}">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Electronic serial number (ESN)</a:t>
          </a:r>
        </a:p>
      </dgm:t>
    </dgm:pt>
    <dgm:pt modelId="{F13FDE94-8CBF-45C4-9328-958569D9597B}" type="parTrans" cxnId="{8E31E209-3BF5-442C-A505-CA329E79AD43}">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DF249158-50B7-4353-B07C-3693A42E1B5B}" type="sibTrans" cxnId="{8E31E209-3BF5-442C-A505-CA329E79AD43}">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B1CF7DB7-231B-47E4-A3CD-4610E2180A6C}">
      <dgm:prSet custT="1"/>
      <dgm:spPr>
        <a:noFill/>
        <a:ln>
          <a:solidFill>
            <a:schemeClr val="accent3">
              <a:lumMod val="40000"/>
              <a:lumOff val="60000"/>
              <a:alpha val="9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A unique identification number developed by the U.S. Federal Communications Commission (FCC) to identify cell phones</a:t>
          </a:r>
        </a:p>
      </dgm:t>
    </dgm:pt>
    <dgm:pt modelId="{3AB3E29B-E773-4E24-8236-810F565BE9F8}" type="parTrans" cxnId="{5DDB6FFB-CB49-4788-9B11-EBDF257C88F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D5A020DC-9A98-4338-BA24-3C36464AB1BF}" type="sibTrans" cxnId="{5DDB6FFB-CB49-4788-9B11-EBDF257C88F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A14ADAF7-9816-4547-9D63-7A31E8A4E163}">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Personal unlocking code (PUK)</a:t>
          </a:r>
        </a:p>
      </dgm:t>
    </dgm:pt>
    <dgm:pt modelId="{B1B85F25-112C-4128-B6F8-B5005DE1E41E}" type="parTrans" cxnId="{FD65AAA7-2B01-434F-B12D-49D69B013460}">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A3D460F5-92CF-4AD0-8A3C-AB3C8B3E19A5}" type="sibTrans" cxnId="{FD65AAA7-2B01-434F-B12D-49D69B013460}">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1D2480A4-74C9-4085-9D01-21A45A2AF183}">
      <dgm:prSet custT="1"/>
      <dgm:spPr>
        <a:noFill/>
        <a:ln>
          <a:solidFill>
            <a:schemeClr val="accent3">
              <a:lumMod val="40000"/>
              <a:lumOff val="60000"/>
              <a:alpha val="9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A code used to reset a forgotten PIN</a:t>
          </a:r>
        </a:p>
      </dgm:t>
    </dgm:pt>
    <dgm:pt modelId="{4E96F8F1-FD3D-4EDA-A3DF-D469E355CEC2}" type="parTrans" cxnId="{D52E8200-AC59-4286-AD41-586B9CBB035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8B6EEEC-AFDD-474F-9BE1-88C9F222B2D4}" type="sibTrans" cxnId="{D52E8200-AC59-4286-AD41-586B9CBB035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B5EFC3F-C7C9-4BD6-AD7D-4C59A33F3B13}">
      <dgm:prSet phldrT="[Tex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Integrated Circuit Card Identifier (ICCID)</a:t>
          </a:r>
        </a:p>
      </dgm:t>
    </dgm:pt>
    <dgm:pt modelId="{2695B28D-0921-4D8C-99C2-CC7AC5F08C40}" type="parTrans" cxnId="{78087B8C-7263-4AB3-A24C-BE96CAF9A986}">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31659F2C-1AA1-4424-B236-FF503C8D8963}" type="sibTrans" cxnId="{78087B8C-7263-4AB3-A24C-BE96CAF9A986}">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B569BD1A-83BC-4E34-82B4-6B73B8F0FF62}">
      <dgm:prSet custT="1"/>
      <dgm:spPr>
        <a:noFill/>
        <a:ln>
          <a:solidFill>
            <a:schemeClr val="accent3">
              <a:lumMod val="40000"/>
              <a:lumOff val="60000"/>
              <a:alpha val="9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Number that identifies the country code and issuer, followed by an individual account identification number, and a check digit</a:t>
          </a:r>
        </a:p>
      </dgm:t>
    </dgm:pt>
    <dgm:pt modelId="{A382F964-5813-4D38-9C71-3F66DEDC47FD}" type="parTrans" cxnId="{157C6214-C8B5-412C-A359-2DEDE504621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BE1B49E-F45C-481B-9DE3-B98EA34C32D6}" type="sibTrans" cxnId="{157C6214-C8B5-412C-A359-2DEDE504621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962ACED4-E3B2-40A9-A000-08B254A3E2C6}">
      <dgm:prSet custT="1"/>
      <dgm:spPr>
        <a:solidFill>
          <a:schemeClr val="accent3">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3rd-Generation Partnership Project (3GPP)</a:t>
          </a:r>
        </a:p>
      </dgm:t>
    </dgm:pt>
    <dgm:pt modelId="{910505B6-CFC4-4C9E-8C5F-340192F5E701}" type="parTrans" cxnId="{2EE5E11D-1846-4D66-A67E-0FF2DC1C4A28}">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612DF494-E774-4881-B833-CE905E4698DF}" type="sibTrans" cxnId="{2EE5E11D-1846-4D66-A67E-0FF2DC1C4A28}">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CFB72BD9-58A7-4F86-BACA-67601D407BA5}">
      <dgm:prSet custT="1"/>
      <dgm:spPr>
        <a:noFill/>
        <a:ln>
          <a:solidFill>
            <a:schemeClr val="accent3">
              <a:lumMod val="40000"/>
              <a:lumOff val="60000"/>
              <a:alpha val="90000"/>
            </a:schemeClr>
          </a:solidFill>
        </a:ln>
      </dgm:spPr>
      <dgm:t>
        <a:bodyPr/>
        <a:lstStyle/>
        <a:p>
          <a:r>
            <a:rPr lang="en-US" sz="2000" dirty="0">
              <a:solidFill>
                <a:srgbClr val="3C4743"/>
              </a:solidFill>
              <a:latin typeface="Arial" panose="020B0604020202020204" pitchFamily="34" charset="0"/>
              <a:cs typeface="Arial" panose="020B0604020202020204" pitchFamily="34" charset="0"/>
            </a:rPr>
            <a:t>A group of related standards organizations; manages standards for GSM, UMTS, LTE, and 5G</a:t>
          </a:r>
        </a:p>
      </dgm:t>
    </dgm:pt>
    <dgm:pt modelId="{69C4541E-22B8-4878-BD5A-084BB5F56112}" type="parTrans" cxnId="{1AEE0D06-77E5-4E26-9A5F-B0D3DCAD24C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95FDDA1D-B403-42EB-A917-4B506A23A529}" type="sibTrans" cxnId="{1AEE0D06-77E5-4E26-9A5F-B0D3DCAD24C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531874E7-D863-457A-9B01-82A93762C040}" type="pres">
      <dgm:prSet presAssocID="{342C16A4-4C99-4FE2-9BB4-F025186524A1}" presName="Name0" presStyleCnt="0">
        <dgm:presLayoutVars>
          <dgm:dir/>
          <dgm:animLvl val="lvl"/>
          <dgm:resizeHandles val="exact"/>
        </dgm:presLayoutVars>
      </dgm:prSet>
      <dgm:spPr/>
      <dgm:t>
        <a:bodyPr/>
        <a:lstStyle/>
        <a:p>
          <a:endParaRPr lang="en-US"/>
        </a:p>
      </dgm:t>
    </dgm:pt>
    <dgm:pt modelId="{56E2AE7F-3489-4C9A-8E18-279C3E58EB85}" type="pres">
      <dgm:prSet presAssocID="{CF21FF71-B5C7-4FB1-A387-1B95DCD45724}" presName="linNode" presStyleCnt="0"/>
      <dgm:spPr/>
    </dgm:pt>
    <dgm:pt modelId="{ECCAA263-3C7F-4582-8C68-7DB592056023}" type="pres">
      <dgm:prSet presAssocID="{CF21FF71-B5C7-4FB1-A387-1B95DCD45724}" presName="parentText" presStyleLbl="node1" presStyleIdx="0" presStyleCnt="4" custScaleX="76511">
        <dgm:presLayoutVars>
          <dgm:chMax val="1"/>
          <dgm:bulletEnabled val="1"/>
        </dgm:presLayoutVars>
      </dgm:prSet>
      <dgm:spPr>
        <a:prstGeom prst="rect">
          <a:avLst/>
        </a:prstGeom>
      </dgm:spPr>
      <dgm:t>
        <a:bodyPr/>
        <a:lstStyle/>
        <a:p>
          <a:endParaRPr lang="en-US"/>
        </a:p>
      </dgm:t>
    </dgm:pt>
    <dgm:pt modelId="{5CEB667F-FD04-4D63-AA7B-C3F25828338A}" type="pres">
      <dgm:prSet presAssocID="{CF21FF71-B5C7-4FB1-A387-1B95DCD45724}" presName="descendantText" presStyleLbl="alignAccFollowNode1" presStyleIdx="0" presStyleCnt="4">
        <dgm:presLayoutVars>
          <dgm:bulletEnabled val="1"/>
        </dgm:presLayoutVars>
      </dgm:prSet>
      <dgm:spPr>
        <a:prstGeom prst="round1Rect">
          <a:avLst/>
        </a:prstGeom>
      </dgm:spPr>
      <dgm:t>
        <a:bodyPr/>
        <a:lstStyle/>
        <a:p>
          <a:endParaRPr lang="en-US"/>
        </a:p>
      </dgm:t>
    </dgm:pt>
    <dgm:pt modelId="{147CC24B-F564-4616-B391-3427123D9FAB}" type="pres">
      <dgm:prSet presAssocID="{DF249158-50B7-4353-B07C-3693A42E1B5B}" presName="sp" presStyleCnt="0"/>
      <dgm:spPr/>
    </dgm:pt>
    <dgm:pt modelId="{FD8C0EEA-20B8-48EF-A60E-26E4884C2F46}" type="pres">
      <dgm:prSet presAssocID="{A14ADAF7-9816-4547-9D63-7A31E8A4E163}" presName="linNode" presStyleCnt="0"/>
      <dgm:spPr/>
    </dgm:pt>
    <dgm:pt modelId="{2D36D1F8-DEDD-49D6-8166-CE708E3E99F8}" type="pres">
      <dgm:prSet presAssocID="{A14ADAF7-9816-4547-9D63-7A31E8A4E163}" presName="parentText" presStyleLbl="node1" presStyleIdx="1" presStyleCnt="4" custScaleX="76511">
        <dgm:presLayoutVars>
          <dgm:chMax val="1"/>
          <dgm:bulletEnabled val="1"/>
        </dgm:presLayoutVars>
      </dgm:prSet>
      <dgm:spPr>
        <a:prstGeom prst="rect">
          <a:avLst/>
        </a:prstGeom>
      </dgm:spPr>
      <dgm:t>
        <a:bodyPr/>
        <a:lstStyle/>
        <a:p>
          <a:endParaRPr lang="en-US"/>
        </a:p>
      </dgm:t>
    </dgm:pt>
    <dgm:pt modelId="{827B4E99-A5F9-4DC0-89FC-B862E8BC33BB}" type="pres">
      <dgm:prSet presAssocID="{A14ADAF7-9816-4547-9D63-7A31E8A4E163}" presName="descendantText" presStyleLbl="alignAccFollowNode1" presStyleIdx="1" presStyleCnt="4">
        <dgm:presLayoutVars>
          <dgm:bulletEnabled val="1"/>
        </dgm:presLayoutVars>
      </dgm:prSet>
      <dgm:spPr>
        <a:prstGeom prst="round1Rect">
          <a:avLst/>
        </a:prstGeom>
      </dgm:spPr>
      <dgm:t>
        <a:bodyPr/>
        <a:lstStyle/>
        <a:p>
          <a:endParaRPr lang="en-US"/>
        </a:p>
      </dgm:t>
    </dgm:pt>
    <dgm:pt modelId="{A69BF4C8-423E-421D-8E6D-298B3661760E}" type="pres">
      <dgm:prSet presAssocID="{A3D460F5-92CF-4AD0-8A3C-AB3C8B3E19A5}" presName="sp" presStyleCnt="0"/>
      <dgm:spPr/>
    </dgm:pt>
    <dgm:pt modelId="{F296C832-6CA9-4A41-BAFC-C7D93B82333B}" type="pres">
      <dgm:prSet presAssocID="{0B5EFC3F-C7C9-4BD6-AD7D-4C59A33F3B13}" presName="linNode" presStyleCnt="0"/>
      <dgm:spPr/>
    </dgm:pt>
    <dgm:pt modelId="{030B86A4-50B6-4E68-9C11-C89F15295D98}" type="pres">
      <dgm:prSet presAssocID="{0B5EFC3F-C7C9-4BD6-AD7D-4C59A33F3B13}" presName="parentText" presStyleLbl="node1" presStyleIdx="2" presStyleCnt="4" custScaleX="76511">
        <dgm:presLayoutVars>
          <dgm:chMax val="1"/>
          <dgm:bulletEnabled val="1"/>
        </dgm:presLayoutVars>
      </dgm:prSet>
      <dgm:spPr>
        <a:prstGeom prst="rect">
          <a:avLst/>
        </a:prstGeom>
      </dgm:spPr>
      <dgm:t>
        <a:bodyPr/>
        <a:lstStyle/>
        <a:p>
          <a:endParaRPr lang="en-US"/>
        </a:p>
      </dgm:t>
    </dgm:pt>
    <dgm:pt modelId="{C0F14F7E-E01C-45C6-B641-5D31BA84B18B}" type="pres">
      <dgm:prSet presAssocID="{0B5EFC3F-C7C9-4BD6-AD7D-4C59A33F3B13}" presName="descendantText" presStyleLbl="alignAccFollowNode1" presStyleIdx="2" presStyleCnt="4">
        <dgm:presLayoutVars>
          <dgm:bulletEnabled val="1"/>
        </dgm:presLayoutVars>
      </dgm:prSet>
      <dgm:spPr>
        <a:prstGeom prst="round1Rect">
          <a:avLst/>
        </a:prstGeom>
      </dgm:spPr>
      <dgm:t>
        <a:bodyPr/>
        <a:lstStyle/>
        <a:p>
          <a:endParaRPr lang="en-US"/>
        </a:p>
      </dgm:t>
    </dgm:pt>
    <dgm:pt modelId="{21A1253B-CB0C-4F90-BC99-FBF6DB00D165}" type="pres">
      <dgm:prSet presAssocID="{31659F2C-1AA1-4424-B236-FF503C8D8963}" presName="sp" presStyleCnt="0"/>
      <dgm:spPr/>
    </dgm:pt>
    <dgm:pt modelId="{50D0A481-62A3-4666-99D4-E5F569CCCE15}" type="pres">
      <dgm:prSet presAssocID="{962ACED4-E3B2-40A9-A000-08B254A3E2C6}" presName="linNode" presStyleCnt="0"/>
      <dgm:spPr/>
    </dgm:pt>
    <dgm:pt modelId="{3A5405E8-FA75-4DB8-8F63-31026535B334}" type="pres">
      <dgm:prSet presAssocID="{962ACED4-E3B2-40A9-A000-08B254A3E2C6}" presName="parentText" presStyleLbl="node1" presStyleIdx="3" presStyleCnt="4" custScaleX="76511">
        <dgm:presLayoutVars>
          <dgm:chMax val="1"/>
          <dgm:bulletEnabled val="1"/>
        </dgm:presLayoutVars>
      </dgm:prSet>
      <dgm:spPr>
        <a:prstGeom prst="rect">
          <a:avLst/>
        </a:prstGeom>
      </dgm:spPr>
      <dgm:t>
        <a:bodyPr/>
        <a:lstStyle/>
        <a:p>
          <a:endParaRPr lang="en-US"/>
        </a:p>
      </dgm:t>
    </dgm:pt>
    <dgm:pt modelId="{1A507383-6963-427A-B95B-2E4B4A160A9E}" type="pres">
      <dgm:prSet presAssocID="{962ACED4-E3B2-40A9-A000-08B254A3E2C6}" presName="descendantText" presStyleLbl="alignAccFollowNode1" presStyleIdx="3" presStyleCnt="4">
        <dgm:presLayoutVars>
          <dgm:bulletEnabled val="1"/>
        </dgm:presLayoutVars>
      </dgm:prSet>
      <dgm:spPr>
        <a:prstGeom prst="round1Rect">
          <a:avLst/>
        </a:prstGeom>
      </dgm:spPr>
      <dgm:t>
        <a:bodyPr/>
        <a:lstStyle/>
        <a:p>
          <a:endParaRPr lang="en-US"/>
        </a:p>
      </dgm:t>
    </dgm:pt>
  </dgm:ptLst>
  <dgm:cxnLst>
    <dgm:cxn modelId="{C90E2C8C-376E-4287-B083-142EFB06AB22}" type="presOf" srcId="{962ACED4-E3B2-40A9-A000-08B254A3E2C6}" destId="{3A5405E8-FA75-4DB8-8F63-31026535B334}" srcOrd="0" destOrd="0" presId="urn:microsoft.com/office/officeart/2005/8/layout/vList5"/>
    <dgm:cxn modelId="{B102E13D-7199-41F3-9669-D9B9943C3DE1}" type="presOf" srcId="{0B5EFC3F-C7C9-4BD6-AD7D-4C59A33F3B13}" destId="{030B86A4-50B6-4E68-9C11-C89F15295D98}" srcOrd="0" destOrd="0" presId="urn:microsoft.com/office/officeart/2005/8/layout/vList5"/>
    <dgm:cxn modelId="{C02EA86A-CD3C-4C3F-B27F-78EF1E40E2F2}" type="presOf" srcId="{CFB72BD9-58A7-4F86-BACA-67601D407BA5}" destId="{1A507383-6963-427A-B95B-2E4B4A160A9E}" srcOrd="0" destOrd="0" presId="urn:microsoft.com/office/officeart/2005/8/layout/vList5"/>
    <dgm:cxn modelId="{FD65AAA7-2B01-434F-B12D-49D69B013460}" srcId="{342C16A4-4C99-4FE2-9BB4-F025186524A1}" destId="{A14ADAF7-9816-4547-9D63-7A31E8A4E163}" srcOrd="1" destOrd="0" parTransId="{B1B85F25-112C-4128-B6F8-B5005DE1E41E}" sibTransId="{A3D460F5-92CF-4AD0-8A3C-AB3C8B3E19A5}"/>
    <dgm:cxn modelId="{7C75F5A8-4A34-4E3F-AD25-C24F70207378}" type="presOf" srcId="{1D2480A4-74C9-4085-9D01-21A45A2AF183}" destId="{827B4E99-A5F9-4DC0-89FC-B862E8BC33BB}" srcOrd="0" destOrd="0" presId="urn:microsoft.com/office/officeart/2005/8/layout/vList5"/>
    <dgm:cxn modelId="{157C6214-C8B5-412C-A359-2DEDE5046214}" srcId="{0B5EFC3F-C7C9-4BD6-AD7D-4C59A33F3B13}" destId="{B569BD1A-83BC-4E34-82B4-6B73B8F0FF62}" srcOrd="0" destOrd="0" parTransId="{A382F964-5813-4D38-9C71-3F66DEDC47FD}" sibTransId="{0BE1B49E-F45C-481B-9DE3-B98EA34C32D6}"/>
    <dgm:cxn modelId="{E903FFC1-E6EC-435F-80D9-AA59CAE8B53D}" type="presOf" srcId="{B569BD1A-83BC-4E34-82B4-6B73B8F0FF62}" destId="{C0F14F7E-E01C-45C6-B641-5D31BA84B18B}" srcOrd="0" destOrd="0" presId="urn:microsoft.com/office/officeart/2005/8/layout/vList5"/>
    <dgm:cxn modelId="{D77451EF-CF9C-421F-BAD4-C6A314815E51}" type="presOf" srcId="{CF21FF71-B5C7-4FB1-A387-1B95DCD45724}" destId="{ECCAA263-3C7F-4582-8C68-7DB592056023}" srcOrd="0" destOrd="0" presId="urn:microsoft.com/office/officeart/2005/8/layout/vList5"/>
    <dgm:cxn modelId="{D52E8200-AC59-4286-AD41-586B9CBB0357}" srcId="{A14ADAF7-9816-4547-9D63-7A31E8A4E163}" destId="{1D2480A4-74C9-4085-9D01-21A45A2AF183}" srcOrd="0" destOrd="0" parTransId="{4E96F8F1-FD3D-4EDA-A3DF-D469E355CEC2}" sibTransId="{08B6EEEC-AFDD-474F-9BE1-88C9F222B2D4}"/>
    <dgm:cxn modelId="{5DDB6FFB-CB49-4788-9B11-EBDF257C88F9}" srcId="{CF21FF71-B5C7-4FB1-A387-1B95DCD45724}" destId="{B1CF7DB7-231B-47E4-A3CD-4610E2180A6C}" srcOrd="0" destOrd="0" parTransId="{3AB3E29B-E773-4E24-8236-810F565BE9F8}" sibTransId="{D5A020DC-9A98-4338-BA24-3C36464AB1BF}"/>
    <dgm:cxn modelId="{013E8DF8-6B7D-4BA3-AA4F-A8BE3FC9AE3C}" type="presOf" srcId="{A14ADAF7-9816-4547-9D63-7A31E8A4E163}" destId="{2D36D1F8-DEDD-49D6-8166-CE708E3E99F8}" srcOrd="0" destOrd="0" presId="urn:microsoft.com/office/officeart/2005/8/layout/vList5"/>
    <dgm:cxn modelId="{1AEE0D06-77E5-4E26-9A5F-B0D3DCAD24C9}" srcId="{962ACED4-E3B2-40A9-A000-08B254A3E2C6}" destId="{CFB72BD9-58A7-4F86-BACA-67601D407BA5}" srcOrd="0" destOrd="0" parTransId="{69C4541E-22B8-4878-BD5A-084BB5F56112}" sibTransId="{95FDDA1D-B403-42EB-A917-4B506A23A529}"/>
    <dgm:cxn modelId="{8E31E209-3BF5-442C-A505-CA329E79AD43}" srcId="{342C16A4-4C99-4FE2-9BB4-F025186524A1}" destId="{CF21FF71-B5C7-4FB1-A387-1B95DCD45724}" srcOrd="0" destOrd="0" parTransId="{F13FDE94-8CBF-45C4-9328-958569D9597B}" sibTransId="{DF249158-50B7-4353-B07C-3693A42E1B5B}"/>
    <dgm:cxn modelId="{2BBC8064-8E4B-4814-B44D-CF20732842E0}" type="presOf" srcId="{B1CF7DB7-231B-47E4-A3CD-4610E2180A6C}" destId="{5CEB667F-FD04-4D63-AA7B-C3F25828338A}" srcOrd="0" destOrd="0" presId="urn:microsoft.com/office/officeart/2005/8/layout/vList5"/>
    <dgm:cxn modelId="{BD1CF8AB-9C8A-4933-A297-1825CF22FA8E}" type="presOf" srcId="{342C16A4-4C99-4FE2-9BB4-F025186524A1}" destId="{531874E7-D863-457A-9B01-82A93762C040}" srcOrd="0" destOrd="0" presId="urn:microsoft.com/office/officeart/2005/8/layout/vList5"/>
    <dgm:cxn modelId="{78087B8C-7263-4AB3-A24C-BE96CAF9A986}" srcId="{342C16A4-4C99-4FE2-9BB4-F025186524A1}" destId="{0B5EFC3F-C7C9-4BD6-AD7D-4C59A33F3B13}" srcOrd="2" destOrd="0" parTransId="{2695B28D-0921-4D8C-99C2-CC7AC5F08C40}" sibTransId="{31659F2C-1AA1-4424-B236-FF503C8D8963}"/>
    <dgm:cxn modelId="{2EE5E11D-1846-4D66-A67E-0FF2DC1C4A28}" srcId="{342C16A4-4C99-4FE2-9BB4-F025186524A1}" destId="{962ACED4-E3B2-40A9-A000-08B254A3E2C6}" srcOrd="3" destOrd="0" parTransId="{910505B6-CFC4-4C9E-8C5F-340192F5E701}" sibTransId="{612DF494-E774-4881-B833-CE905E4698DF}"/>
    <dgm:cxn modelId="{786CC022-12DE-4A79-8C49-9CCF84B57B86}" type="presParOf" srcId="{531874E7-D863-457A-9B01-82A93762C040}" destId="{56E2AE7F-3489-4C9A-8E18-279C3E58EB85}" srcOrd="0" destOrd="0" presId="urn:microsoft.com/office/officeart/2005/8/layout/vList5"/>
    <dgm:cxn modelId="{03396FFD-5206-44B2-806C-182A5B13B74F}" type="presParOf" srcId="{56E2AE7F-3489-4C9A-8E18-279C3E58EB85}" destId="{ECCAA263-3C7F-4582-8C68-7DB592056023}" srcOrd="0" destOrd="0" presId="urn:microsoft.com/office/officeart/2005/8/layout/vList5"/>
    <dgm:cxn modelId="{BF23D1E4-0B71-492D-815C-76A9AFAE8FC2}" type="presParOf" srcId="{56E2AE7F-3489-4C9A-8E18-279C3E58EB85}" destId="{5CEB667F-FD04-4D63-AA7B-C3F25828338A}" srcOrd="1" destOrd="0" presId="urn:microsoft.com/office/officeart/2005/8/layout/vList5"/>
    <dgm:cxn modelId="{6A75A9A0-8B06-495B-88B4-A312C52C531F}" type="presParOf" srcId="{531874E7-D863-457A-9B01-82A93762C040}" destId="{147CC24B-F564-4616-B391-3427123D9FAB}" srcOrd="1" destOrd="0" presId="urn:microsoft.com/office/officeart/2005/8/layout/vList5"/>
    <dgm:cxn modelId="{EF50CF72-A5E4-478A-B776-E17BEFFA0D77}" type="presParOf" srcId="{531874E7-D863-457A-9B01-82A93762C040}" destId="{FD8C0EEA-20B8-48EF-A60E-26E4884C2F46}" srcOrd="2" destOrd="0" presId="urn:microsoft.com/office/officeart/2005/8/layout/vList5"/>
    <dgm:cxn modelId="{CB3F3084-4779-4A6E-B353-151EA6EF8660}" type="presParOf" srcId="{FD8C0EEA-20B8-48EF-A60E-26E4884C2F46}" destId="{2D36D1F8-DEDD-49D6-8166-CE708E3E99F8}" srcOrd="0" destOrd="0" presId="urn:microsoft.com/office/officeart/2005/8/layout/vList5"/>
    <dgm:cxn modelId="{6829F994-FC45-47A9-9DF3-9C7903F6E426}" type="presParOf" srcId="{FD8C0EEA-20B8-48EF-A60E-26E4884C2F46}" destId="{827B4E99-A5F9-4DC0-89FC-B862E8BC33BB}" srcOrd="1" destOrd="0" presId="urn:microsoft.com/office/officeart/2005/8/layout/vList5"/>
    <dgm:cxn modelId="{21AEA952-DBA1-410D-9C1C-3601D68E58A3}" type="presParOf" srcId="{531874E7-D863-457A-9B01-82A93762C040}" destId="{A69BF4C8-423E-421D-8E6D-298B3661760E}" srcOrd="3" destOrd="0" presId="urn:microsoft.com/office/officeart/2005/8/layout/vList5"/>
    <dgm:cxn modelId="{C633192B-DB40-4D14-AB49-D093CC291B26}" type="presParOf" srcId="{531874E7-D863-457A-9B01-82A93762C040}" destId="{F296C832-6CA9-4A41-BAFC-C7D93B82333B}" srcOrd="4" destOrd="0" presId="urn:microsoft.com/office/officeart/2005/8/layout/vList5"/>
    <dgm:cxn modelId="{C1453937-DB14-4F68-8AF2-FB00F7666CD8}" type="presParOf" srcId="{F296C832-6CA9-4A41-BAFC-C7D93B82333B}" destId="{030B86A4-50B6-4E68-9C11-C89F15295D98}" srcOrd="0" destOrd="0" presId="urn:microsoft.com/office/officeart/2005/8/layout/vList5"/>
    <dgm:cxn modelId="{50E89014-DAB1-460F-840F-61D300906E1E}" type="presParOf" srcId="{F296C832-6CA9-4A41-BAFC-C7D93B82333B}" destId="{C0F14F7E-E01C-45C6-B641-5D31BA84B18B}" srcOrd="1" destOrd="0" presId="urn:microsoft.com/office/officeart/2005/8/layout/vList5"/>
    <dgm:cxn modelId="{870E5A5A-0836-412D-B609-7DA756991BDC}" type="presParOf" srcId="{531874E7-D863-457A-9B01-82A93762C040}" destId="{21A1253B-CB0C-4F90-BC99-FBF6DB00D165}" srcOrd="5" destOrd="0" presId="urn:microsoft.com/office/officeart/2005/8/layout/vList5"/>
    <dgm:cxn modelId="{3EC76A04-2BA7-4CB1-AB37-90F8A08F8892}" type="presParOf" srcId="{531874E7-D863-457A-9B01-82A93762C040}" destId="{50D0A481-62A3-4666-99D4-E5F569CCCE15}" srcOrd="6" destOrd="0" presId="urn:microsoft.com/office/officeart/2005/8/layout/vList5"/>
    <dgm:cxn modelId="{15F87CF0-5117-4D10-A29F-605084D707B8}" type="presParOf" srcId="{50D0A481-62A3-4666-99D4-E5F569CCCE15}" destId="{3A5405E8-FA75-4DB8-8F63-31026535B334}" srcOrd="0" destOrd="0" presId="urn:microsoft.com/office/officeart/2005/8/layout/vList5"/>
    <dgm:cxn modelId="{98270632-D35B-417F-A84A-11F94C3313AE}" type="presParOf" srcId="{50D0A481-62A3-4666-99D4-E5F569CCCE15}" destId="{1A507383-6963-427A-B95B-2E4B4A160A9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55AE3D-2DB8-4AF6-B86A-5A521842AC3E}"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70B638F1-FF87-4A98-8992-C99A37E55E96}">
      <dgm:prSet custT="1"/>
      <dgm:spPr>
        <a:solidFill>
          <a:schemeClr val="accent3">
            <a:lumMod val="40000"/>
            <a:lumOff val="60000"/>
          </a:schemeClr>
        </a:solidFill>
      </dgm:spPr>
      <dgm:t>
        <a:bodyPr/>
        <a:lstStyle/>
        <a:p>
          <a:r>
            <a:rPr lang="en-US" sz="2600" dirty="0">
              <a:latin typeface="Arial" panose="020B0604020202020204" pitchFamily="34" charset="0"/>
              <a:cs typeface="Arial" panose="020B0604020202020204" pitchFamily="34" charset="0"/>
            </a:rPr>
            <a:t>2G</a:t>
          </a:r>
        </a:p>
      </dgm:t>
    </dgm:pt>
    <dgm:pt modelId="{DADA6F9E-DCD2-45E5-82E1-D3AF71B3CE52}" type="parTrans" cxnId="{1AF586B4-3254-45ED-96A6-CC22EBA620F6}">
      <dgm:prSet/>
      <dgm:spPr/>
      <dgm:t>
        <a:bodyPr/>
        <a:lstStyle/>
        <a:p>
          <a:endParaRPr lang="en-US"/>
        </a:p>
      </dgm:t>
    </dgm:pt>
    <dgm:pt modelId="{EC08E819-3EB6-4EDB-97E8-5969246842C1}" type="sibTrans" cxnId="{1AF586B4-3254-45ED-96A6-CC22EBA620F6}">
      <dgm:prSet/>
      <dgm:spPr/>
      <dgm:t>
        <a:bodyPr/>
        <a:lstStyle/>
        <a:p>
          <a:endParaRPr lang="en-US"/>
        </a:p>
      </dgm:t>
    </dgm:pt>
    <dgm:pt modelId="{8C31B6E8-C3D2-4D40-871D-A6216E496FB8}">
      <dgm:prSet/>
      <dgm:spPr/>
      <dgm:t>
        <a:bodyPr/>
        <a:lstStyle/>
        <a:p>
          <a:r>
            <a:rPr lang="en-US" dirty="0">
              <a:latin typeface="Arial" panose="020B0604020202020204" pitchFamily="34" charset="0"/>
              <a:cs typeface="Arial" panose="020B0604020202020204" pitchFamily="34" charset="0"/>
            </a:rPr>
            <a:t>Global System for Mobile (GSM) communications</a:t>
          </a:r>
        </a:p>
      </dgm:t>
    </dgm:pt>
    <dgm:pt modelId="{BA96EFE2-0863-433F-B701-39A0038DF58F}" type="parTrans" cxnId="{8563AC5A-4340-41A1-ACDA-6FF26393CD03}">
      <dgm:prSet/>
      <dgm:spPr/>
      <dgm:t>
        <a:bodyPr/>
        <a:lstStyle/>
        <a:p>
          <a:endParaRPr lang="en-US"/>
        </a:p>
      </dgm:t>
    </dgm:pt>
    <dgm:pt modelId="{A68AE138-B468-4C58-90D1-4236F83C81D7}" type="sibTrans" cxnId="{8563AC5A-4340-41A1-ACDA-6FF26393CD03}">
      <dgm:prSet/>
      <dgm:spPr/>
      <dgm:t>
        <a:bodyPr/>
        <a:lstStyle/>
        <a:p>
          <a:endParaRPr lang="en-US"/>
        </a:p>
      </dgm:t>
    </dgm:pt>
    <dgm:pt modelId="{C3077B17-0401-406A-962E-7367CBA6643B}">
      <dgm:prSet custT="1"/>
      <dgm:spPr>
        <a:solidFill>
          <a:schemeClr val="accent3">
            <a:lumMod val="40000"/>
            <a:lumOff val="60000"/>
          </a:schemeClr>
        </a:solidFill>
      </dgm:spPr>
      <dgm:t>
        <a:bodyPr/>
        <a:lstStyle/>
        <a:p>
          <a:r>
            <a:rPr lang="en-US" sz="2600" dirty="0">
              <a:latin typeface="Arial" panose="020B0604020202020204" pitchFamily="34" charset="0"/>
              <a:cs typeface="Arial" panose="020B0604020202020204" pitchFamily="34" charset="0"/>
            </a:rPr>
            <a:t>2G+</a:t>
          </a:r>
        </a:p>
      </dgm:t>
    </dgm:pt>
    <dgm:pt modelId="{EDE10053-B3E8-4A0B-9E12-617483EED363}" type="parTrans" cxnId="{FBB90A19-155E-4ED4-9B85-18D2B7A8CD9B}">
      <dgm:prSet/>
      <dgm:spPr/>
      <dgm:t>
        <a:bodyPr/>
        <a:lstStyle/>
        <a:p>
          <a:endParaRPr lang="en-US"/>
        </a:p>
      </dgm:t>
    </dgm:pt>
    <dgm:pt modelId="{13C7DF6E-922B-4110-89A4-5696C943B21E}" type="sibTrans" cxnId="{FBB90A19-155E-4ED4-9B85-18D2B7A8CD9B}">
      <dgm:prSet/>
      <dgm:spPr/>
      <dgm:t>
        <a:bodyPr/>
        <a:lstStyle/>
        <a:p>
          <a:endParaRPr lang="en-US"/>
        </a:p>
      </dgm:t>
    </dgm:pt>
    <dgm:pt modelId="{C8E284E6-AD8B-4588-ACA6-2A7F385DDA48}">
      <dgm:prSet/>
      <dgm:spPr/>
      <dgm:t>
        <a:bodyPr/>
        <a:lstStyle/>
        <a:p>
          <a:r>
            <a:rPr lang="en-US" dirty="0">
              <a:latin typeface="Arial" panose="020B0604020202020204" pitchFamily="34" charset="0"/>
              <a:cs typeface="Arial" panose="020B0604020202020204" pitchFamily="34" charset="0"/>
            </a:rPr>
            <a:t>Enhanced Data Rates for GSM Evolution (EDGE)</a:t>
          </a:r>
        </a:p>
      </dgm:t>
    </dgm:pt>
    <dgm:pt modelId="{B98D3621-5348-421C-997A-0FA41D70D0F4}" type="parTrans" cxnId="{D3A1D3C1-E13C-4A54-819D-BBB31089D905}">
      <dgm:prSet/>
      <dgm:spPr/>
      <dgm:t>
        <a:bodyPr/>
        <a:lstStyle/>
        <a:p>
          <a:endParaRPr lang="en-US"/>
        </a:p>
      </dgm:t>
    </dgm:pt>
    <dgm:pt modelId="{F6DC364D-8CEF-45CC-A9C7-41E875AE3974}" type="sibTrans" cxnId="{D3A1D3C1-E13C-4A54-819D-BBB31089D905}">
      <dgm:prSet/>
      <dgm:spPr/>
      <dgm:t>
        <a:bodyPr/>
        <a:lstStyle/>
        <a:p>
          <a:endParaRPr lang="en-US"/>
        </a:p>
      </dgm:t>
    </dgm:pt>
    <dgm:pt modelId="{B78F9FF6-AED2-4323-BA36-E6A2A9FB1681}">
      <dgm:prSet custT="1"/>
      <dgm:spPr>
        <a:solidFill>
          <a:schemeClr val="accent3">
            <a:lumMod val="40000"/>
            <a:lumOff val="60000"/>
          </a:schemeClr>
        </a:solidFill>
      </dgm:spPr>
      <dgm:t>
        <a:bodyPr/>
        <a:lstStyle/>
        <a:p>
          <a:r>
            <a:rPr lang="en-US" sz="2600" dirty="0">
              <a:latin typeface="Arial" panose="020B0604020202020204" pitchFamily="34" charset="0"/>
              <a:cs typeface="Arial" panose="020B0604020202020204" pitchFamily="34" charset="0"/>
            </a:rPr>
            <a:t>3G</a:t>
          </a:r>
        </a:p>
      </dgm:t>
    </dgm:pt>
    <dgm:pt modelId="{32B32608-EBBC-40A5-839D-47D1439963D9}" type="parTrans" cxnId="{4F60A6D6-1947-416A-988C-5B465C9E6727}">
      <dgm:prSet/>
      <dgm:spPr/>
      <dgm:t>
        <a:bodyPr/>
        <a:lstStyle/>
        <a:p>
          <a:endParaRPr lang="en-US"/>
        </a:p>
      </dgm:t>
    </dgm:pt>
    <dgm:pt modelId="{373B331D-F73A-4696-BF24-2E9A1A70AFB4}" type="sibTrans" cxnId="{4F60A6D6-1947-416A-988C-5B465C9E6727}">
      <dgm:prSet/>
      <dgm:spPr/>
      <dgm:t>
        <a:bodyPr/>
        <a:lstStyle/>
        <a:p>
          <a:endParaRPr lang="en-US"/>
        </a:p>
      </dgm:t>
    </dgm:pt>
    <dgm:pt modelId="{5F1A7B75-920B-487F-9074-49BE7F47EB40}">
      <dgm:prSet/>
      <dgm:spPr/>
      <dgm:t>
        <a:bodyPr/>
        <a:lstStyle/>
        <a:p>
          <a:r>
            <a:rPr lang="en-US" dirty="0">
              <a:latin typeface="Arial" panose="020B0604020202020204" pitchFamily="34" charset="0"/>
              <a:cs typeface="Arial" panose="020B0604020202020204" pitchFamily="34" charset="0"/>
            </a:rPr>
            <a:t>Universal Mobile Telecommunications System (UMTS)</a:t>
          </a:r>
        </a:p>
      </dgm:t>
    </dgm:pt>
    <dgm:pt modelId="{1DFC9E8E-FEF1-4CF7-AC9F-8705F8081F2C}" type="parTrans" cxnId="{29328FA0-1154-4713-8728-963C725D6DAF}">
      <dgm:prSet/>
      <dgm:spPr/>
      <dgm:t>
        <a:bodyPr/>
        <a:lstStyle/>
        <a:p>
          <a:endParaRPr lang="en-US"/>
        </a:p>
      </dgm:t>
    </dgm:pt>
    <dgm:pt modelId="{4720D5BA-C564-46E0-BD6C-D5890E1A877E}" type="sibTrans" cxnId="{29328FA0-1154-4713-8728-963C725D6DAF}">
      <dgm:prSet/>
      <dgm:spPr/>
      <dgm:t>
        <a:bodyPr/>
        <a:lstStyle/>
        <a:p>
          <a:endParaRPr lang="en-US"/>
        </a:p>
      </dgm:t>
    </dgm:pt>
    <dgm:pt modelId="{31C45F74-A56A-46C8-9D37-73E348B61188}">
      <dgm:prSet custT="1"/>
      <dgm:spPr>
        <a:solidFill>
          <a:schemeClr val="accent3">
            <a:lumMod val="40000"/>
            <a:lumOff val="60000"/>
          </a:schemeClr>
        </a:solidFill>
      </dgm:spPr>
      <dgm:t>
        <a:bodyPr/>
        <a:lstStyle/>
        <a:p>
          <a:r>
            <a:rPr lang="en-US" sz="2600" dirty="0">
              <a:latin typeface="Arial" panose="020B0604020202020204" pitchFamily="34" charset="0"/>
              <a:cs typeface="Arial" panose="020B0604020202020204" pitchFamily="34" charset="0"/>
            </a:rPr>
            <a:t>4G</a:t>
          </a:r>
        </a:p>
      </dgm:t>
    </dgm:pt>
    <dgm:pt modelId="{6DE84D6D-B68E-4CE1-BFB0-CA8240E94002}" type="parTrans" cxnId="{760705ED-A448-4EF8-AC5C-C87B0EDAFD35}">
      <dgm:prSet/>
      <dgm:spPr/>
      <dgm:t>
        <a:bodyPr/>
        <a:lstStyle/>
        <a:p>
          <a:endParaRPr lang="en-US"/>
        </a:p>
      </dgm:t>
    </dgm:pt>
    <dgm:pt modelId="{76148726-9A1F-49B9-B059-6EB0990BB2F5}" type="sibTrans" cxnId="{760705ED-A448-4EF8-AC5C-C87B0EDAFD35}">
      <dgm:prSet/>
      <dgm:spPr/>
      <dgm:t>
        <a:bodyPr/>
        <a:lstStyle/>
        <a:p>
          <a:endParaRPr lang="en-US"/>
        </a:p>
      </dgm:t>
    </dgm:pt>
    <dgm:pt modelId="{F1955CE8-D6AF-4DA8-BF2A-762509638C47}">
      <dgm:prSet/>
      <dgm:spPr/>
      <dgm:t>
        <a:bodyPr/>
        <a:lstStyle/>
        <a:p>
          <a:r>
            <a:rPr lang="en-US" dirty="0">
              <a:latin typeface="Arial" panose="020B0604020202020204" pitchFamily="34" charset="0"/>
              <a:cs typeface="Arial" panose="020B0604020202020204" pitchFamily="34" charset="0"/>
            </a:rPr>
            <a:t>Long Term Evolution (LTE)</a:t>
          </a:r>
        </a:p>
      </dgm:t>
    </dgm:pt>
    <dgm:pt modelId="{C62118F8-A365-443C-9EED-044549DA94D6}" type="parTrans" cxnId="{F0E3966A-9817-4FAA-BB43-1A1EAAB5EB08}">
      <dgm:prSet/>
      <dgm:spPr/>
      <dgm:t>
        <a:bodyPr/>
        <a:lstStyle/>
        <a:p>
          <a:endParaRPr lang="en-US"/>
        </a:p>
      </dgm:t>
    </dgm:pt>
    <dgm:pt modelId="{3E2A28DB-1163-4611-9577-EBB1B7F2E778}" type="sibTrans" cxnId="{F0E3966A-9817-4FAA-BB43-1A1EAAB5EB08}">
      <dgm:prSet/>
      <dgm:spPr/>
      <dgm:t>
        <a:bodyPr/>
        <a:lstStyle/>
        <a:p>
          <a:endParaRPr lang="en-US"/>
        </a:p>
      </dgm:t>
    </dgm:pt>
    <dgm:pt modelId="{9F40230D-3E4F-4884-8F07-FF6367F88F7E}">
      <dgm:prSet custT="1"/>
      <dgm:spPr>
        <a:solidFill>
          <a:schemeClr val="accent3">
            <a:lumMod val="40000"/>
            <a:lumOff val="60000"/>
          </a:schemeClr>
        </a:solidFill>
      </dgm:spPr>
      <dgm:t>
        <a:bodyPr/>
        <a:lstStyle/>
        <a:p>
          <a:r>
            <a:rPr lang="en-US" sz="2600" dirty="0">
              <a:latin typeface="Arial" panose="020B0604020202020204" pitchFamily="34" charset="0"/>
              <a:cs typeface="Arial" panose="020B0604020202020204" pitchFamily="34" charset="0"/>
            </a:rPr>
            <a:t>5G</a:t>
          </a:r>
        </a:p>
      </dgm:t>
    </dgm:pt>
    <dgm:pt modelId="{AB9F1EF5-0E11-47FE-B0C9-BCC415D9361F}" type="parTrans" cxnId="{79055087-26BE-48B6-BE16-C1DB17D164C1}">
      <dgm:prSet/>
      <dgm:spPr/>
      <dgm:t>
        <a:bodyPr/>
        <a:lstStyle/>
        <a:p>
          <a:endParaRPr lang="en-US"/>
        </a:p>
      </dgm:t>
    </dgm:pt>
    <dgm:pt modelId="{696AC98B-B7D6-4B41-9EEF-8EC32D97D7CF}" type="sibTrans" cxnId="{79055087-26BE-48B6-BE16-C1DB17D164C1}">
      <dgm:prSet/>
      <dgm:spPr/>
      <dgm:t>
        <a:bodyPr/>
        <a:lstStyle/>
        <a:p>
          <a:endParaRPr lang="en-US"/>
        </a:p>
      </dgm:t>
    </dgm:pt>
    <dgm:pt modelId="{C2206708-06C8-4ECA-8025-A333132CC5B3}">
      <dgm:prSet/>
      <dgm:spPr/>
      <dgm:t>
        <a:bodyPr/>
        <a:lstStyle/>
        <a:p>
          <a:r>
            <a:rPr lang="en-US" dirty="0">
              <a:latin typeface="Arial" panose="020B0604020202020204" pitchFamily="34" charset="0"/>
              <a:cs typeface="Arial" panose="020B0604020202020204" pitchFamily="34" charset="0"/>
            </a:rPr>
            <a:t>5</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generation wireless systems</a:t>
          </a:r>
        </a:p>
      </dgm:t>
    </dgm:pt>
    <dgm:pt modelId="{BEDFBE50-EEED-49D4-A001-1E68843A1A35}" type="parTrans" cxnId="{ACB9E589-3AA4-4877-9E08-68FBA84D0291}">
      <dgm:prSet/>
      <dgm:spPr/>
      <dgm:t>
        <a:bodyPr/>
        <a:lstStyle/>
        <a:p>
          <a:endParaRPr lang="en-US"/>
        </a:p>
      </dgm:t>
    </dgm:pt>
    <dgm:pt modelId="{AC43F91E-4B96-4D3A-B119-E05C445A502D}" type="sibTrans" cxnId="{ACB9E589-3AA4-4877-9E08-68FBA84D0291}">
      <dgm:prSet/>
      <dgm:spPr/>
      <dgm:t>
        <a:bodyPr/>
        <a:lstStyle/>
        <a:p>
          <a:endParaRPr lang="en-US"/>
        </a:p>
      </dgm:t>
    </dgm:pt>
    <dgm:pt modelId="{52B64996-A784-46A7-A47C-AE446A6D52B8}">
      <dgm:prSet custT="1"/>
      <dgm:spPr>
        <a:solidFill>
          <a:schemeClr val="accent3">
            <a:lumMod val="40000"/>
            <a:lumOff val="60000"/>
          </a:schemeClr>
        </a:solidFill>
      </dgm:spPr>
      <dgm:t>
        <a:bodyPr/>
        <a:lstStyle/>
        <a:p>
          <a:r>
            <a:rPr lang="en-US" sz="2600" dirty="0">
              <a:latin typeface="Arial" panose="020B0604020202020204" pitchFamily="34" charset="0"/>
              <a:cs typeface="Arial" panose="020B0604020202020204" pitchFamily="34" charset="0"/>
            </a:rPr>
            <a:t>Wi-Fi</a:t>
          </a:r>
        </a:p>
      </dgm:t>
    </dgm:pt>
    <dgm:pt modelId="{9A271E7E-2326-40F8-B791-9C24307BEE95}" type="parTrans" cxnId="{A78A959F-C75B-471D-BA72-2ABB70E1D9E7}">
      <dgm:prSet/>
      <dgm:spPr/>
      <dgm:t>
        <a:bodyPr/>
        <a:lstStyle/>
        <a:p>
          <a:endParaRPr lang="en-US"/>
        </a:p>
      </dgm:t>
    </dgm:pt>
    <dgm:pt modelId="{3F6FEE05-8470-44DB-A568-B21EE33B368F}" type="sibTrans" cxnId="{A78A959F-C75B-471D-BA72-2ABB70E1D9E7}">
      <dgm:prSet/>
      <dgm:spPr/>
      <dgm:t>
        <a:bodyPr/>
        <a:lstStyle/>
        <a:p>
          <a:endParaRPr lang="en-US"/>
        </a:p>
      </dgm:t>
    </dgm:pt>
    <dgm:pt modelId="{DC9CDCB4-491B-4C2E-B1C2-81AA2E09B139}">
      <dgm:prSet/>
      <dgm:spPr/>
      <dgm:t>
        <a:bodyPr/>
        <a:lstStyle/>
        <a:p>
          <a:r>
            <a:rPr lang="en-US" dirty="0">
              <a:latin typeface="Arial" panose="020B0604020202020204" pitchFamily="34" charset="0"/>
              <a:cs typeface="Arial" panose="020B0604020202020204" pitchFamily="34" charset="0"/>
            </a:rPr>
            <a:t>Most cellular phones and other mobile devices today are able to connect to Wi-Fi networks</a:t>
          </a:r>
        </a:p>
      </dgm:t>
    </dgm:pt>
    <dgm:pt modelId="{A84CBE79-1F56-4432-A843-C1B8DC8C2084}" type="parTrans" cxnId="{A07F3392-49EB-429C-BBFD-F50E090FE96B}">
      <dgm:prSet/>
      <dgm:spPr/>
      <dgm:t>
        <a:bodyPr/>
        <a:lstStyle/>
        <a:p>
          <a:endParaRPr lang="en-US"/>
        </a:p>
      </dgm:t>
    </dgm:pt>
    <dgm:pt modelId="{4C4BBA9D-C0A9-43D7-85E5-F95398D1CB01}" type="sibTrans" cxnId="{A07F3392-49EB-429C-BBFD-F50E090FE96B}">
      <dgm:prSet/>
      <dgm:spPr/>
      <dgm:t>
        <a:bodyPr/>
        <a:lstStyle/>
        <a:p>
          <a:endParaRPr lang="en-US"/>
        </a:p>
      </dgm:t>
    </dgm:pt>
    <dgm:pt modelId="{F2B4EBD9-B04E-4C7F-B558-9F46AF4C59F7}" type="pres">
      <dgm:prSet presAssocID="{5B55AE3D-2DB8-4AF6-B86A-5A521842AC3E}" presName="Name0" presStyleCnt="0">
        <dgm:presLayoutVars>
          <dgm:dir/>
          <dgm:animLvl val="lvl"/>
          <dgm:resizeHandles val="exact"/>
        </dgm:presLayoutVars>
      </dgm:prSet>
      <dgm:spPr/>
      <dgm:t>
        <a:bodyPr/>
        <a:lstStyle/>
        <a:p>
          <a:endParaRPr lang="en-US"/>
        </a:p>
      </dgm:t>
    </dgm:pt>
    <dgm:pt modelId="{87ACDA42-BC15-4281-AE09-E064F6C4158A}" type="pres">
      <dgm:prSet presAssocID="{70B638F1-FF87-4A98-8992-C99A37E55E96}" presName="linNode" presStyleCnt="0"/>
      <dgm:spPr/>
    </dgm:pt>
    <dgm:pt modelId="{56DC53CE-B52F-46DB-9412-A14BA0A13E36}" type="pres">
      <dgm:prSet presAssocID="{70B638F1-FF87-4A98-8992-C99A37E55E96}" presName="parentText" presStyleLbl="node1" presStyleIdx="0" presStyleCnt="6" custLinFactNeighborY="-172">
        <dgm:presLayoutVars>
          <dgm:chMax val="1"/>
          <dgm:bulletEnabled val="1"/>
        </dgm:presLayoutVars>
      </dgm:prSet>
      <dgm:spPr/>
      <dgm:t>
        <a:bodyPr/>
        <a:lstStyle/>
        <a:p>
          <a:endParaRPr lang="en-US"/>
        </a:p>
      </dgm:t>
    </dgm:pt>
    <dgm:pt modelId="{DD6F2EFB-31FE-4934-81FC-D80D8B023202}" type="pres">
      <dgm:prSet presAssocID="{70B638F1-FF87-4A98-8992-C99A37E55E96}" presName="descendantText" presStyleLbl="alignAccFollowNode1" presStyleIdx="0" presStyleCnt="6">
        <dgm:presLayoutVars>
          <dgm:bulletEnabled val="1"/>
        </dgm:presLayoutVars>
      </dgm:prSet>
      <dgm:spPr/>
      <dgm:t>
        <a:bodyPr/>
        <a:lstStyle/>
        <a:p>
          <a:endParaRPr lang="en-US"/>
        </a:p>
      </dgm:t>
    </dgm:pt>
    <dgm:pt modelId="{01BCFDEA-BEC0-4243-AE97-BC256B518380}" type="pres">
      <dgm:prSet presAssocID="{EC08E819-3EB6-4EDB-97E8-5969246842C1}" presName="sp" presStyleCnt="0"/>
      <dgm:spPr/>
    </dgm:pt>
    <dgm:pt modelId="{F41C25BB-FFCE-4529-AE5B-98B60BCB32C3}" type="pres">
      <dgm:prSet presAssocID="{C3077B17-0401-406A-962E-7367CBA6643B}" presName="linNode" presStyleCnt="0"/>
      <dgm:spPr/>
    </dgm:pt>
    <dgm:pt modelId="{056B9A41-8D98-40AD-8B82-92F2038205E5}" type="pres">
      <dgm:prSet presAssocID="{C3077B17-0401-406A-962E-7367CBA6643B}" presName="parentText" presStyleLbl="node1" presStyleIdx="1" presStyleCnt="6">
        <dgm:presLayoutVars>
          <dgm:chMax val="1"/>
          <dgm:bulletEnabled val="1"/>
        </dgm:presLayoutVars>
      </dgm:prSet>
      <dgm:spPr/>
      <dgm:t>
        <a:bodyPr/>
        <a:lstStyle/>
        <a:p>
          <a:endParaRPr lang="en-US"/>
        </a:p>
      </dgm:t>
    </dgm:pt>
    <dgm:pt modelId="{2607BD86-920A-4576-89EA-3F0E02362CA6}" type="pres">
      <dgm:prSet presAssocID="{C3077B17-0401-406A-962E-7367CBA6643B}" presName="descendantText" presStyleLbl="alignAccFollowNode1" presStyleIdx="1" presStyleCnt="6">
        <dgm:presLayoutVars>
          <dgm:bulletEnabled val="1"/>
        </dgm:presLayoutVars>
      </dgm:prSet>
      <dgm:spPr/>
      <dgm:t>
        <a:bodyPr/>
        <a:lstStyle/>
        <a:p>
          <a:endParaRPr lang="en-US"/>
        </a:p>
      </dgm:t>
    </dgm:pt>
    <dgm:pt modelId="{24F5AA59-AABC-401B-9192-5A9C23ACBE65}" type="pres">
      <dgm:prSet presAssocID="{13C7DF6E-922B-4110-89A4-5696C943B21E}" presName="sp" presStyleCnt="0"/>
      <dgm:spPr/>
    </dgm:pt>
    <dgm:pt modelId="{607F75A1-1ED7-43FE-9D11-32C6AE1AD254}" type="pres">
      <dgm:prSet presAssocID="{B78F9FF6-AED2-4323-BA36-E6A2A9FB1681}" presName="linNode" presStyleCnt="0"/>
      <dgm:spPr/>
    </dgm:pt>
    <dgm:pt modelId="{2BE635D1-AB75-43DE-9615-CDA8DC5DEF7D}" type="pres">
      <dgm:prSet presAssocID="{B78F9FF6-AED2-4323-BA36-E6A2A9FB1681}" presName="parentText" presStyleLbl="node1" presStyleIdx="2" presStyleCnt="6">
        <dgm:presLayoutVars>
          <dgm:chMax val="1"/>
          <dgm:bulletEnabled val="1"/>
        </dgm:presLayoutVars>
      </dgm:prSet>
      <dgm:spPr/>
      <dgm:t>
        <a:bodyPr/>
        <a:lstStyle/>
        <a:p>
          <a:endParaRPr lang="en-US"/>
        </a:p>
      </dgm:t>
    </dgm:pt>
    <dgm:pt modelId="{2900E06C-B0DD-4823-9D34-2BC7B8DBF2AF}" type="pres">
      <dgm:prSet presAssocID="{B78F9FF6-AED2-4323-BA36-E6A2A9FB1681}" presName="descendantText" presStyleLbl="alignAccFollowNode1" presStyleIdx="2" presStyleCnt="6">
        <dgm:presLayoutVars>
          <dgm:bulletEnabled val="1"/>
        </dgm:presLayoutVars>
      </dgm:prSet>
      <dgm:spPr/>
      <dgm:t>
        <a:bodyPr/>
        <a:lstStyle/>
        <a:p>
          <a:endParaRPr lang="en-US"/>
        </a:p>
      </dgm:t>
    </dgm:pt>
    <dgm:pt modelId="{17165FD9-A230-4EC1-BABF-1EE9CE5E00A0}" type="pres">
      <dgm:prSet presAssocID="{373B331D-F73A-4696-BF24-2E9A1A70AFB4}" presName="sp" presStyleCnt="0"/>
      <dgm:spPr/>
    </dgm:pt>
    <dgm:pt modelId="{854FA85B-8CB3-48A6-80C3-106BF47E6DC1}" type="pres">
      <dgm:prSet presAssocID="{31C45F74-A56A-46C8-9D37-73E348B61188}" presName="linNode" presStyleCnt="0"/>
      <dgm:spPr/>
    </dgm:pt>
    <dgm:pt modelId="{CA6AA24B-3B3D-4BD1-ACE5-D2C9035849B4}" type="pres">
      <dgm:prSet presAssocID="{31C45F74-A56A-46C8-9D37-73E348B61188}" presName="parentText" presStyleLbl="node1" presStyleIdx="3" presStyleCnt="6">
        <dgm:presLayoutVars>
          <dgm:chMax val="1"/>
          <dgm:bulletEnabled val="1"/>
        </dgm:presLayoutVars>
      </dgm:prSet>
      <dgm:spPr/>
      <dgm:t>
        <a:bodyPr/>
        <a:lstStyle/>
        <a:p>
          <a:endParaRPr lang="en-US"/>
        </a:p>
      </dgm:t>
    </dgm:pt>
    <dgm:pt modelId="{26869DA4-619D-4CC7-9FD9-A9B1752BB754}" type="pres">
      <dgm:prSet presAssocID="{31C45F74-A56A-46C8-9D37-73E348B61188}" presName="descendantText" presStyleLbl="alignAccFollowNode1" presStyleIdx="3" presStyleCnt="6">
        <dgm:presLayoutVars>
          <dgm:bulletEnabled val="1"/>
        </dgm:presLayoutVars>
      </dgm:prSet>
      <dgm:spPr/>
      <dgm:t>
        <a:bodyPr/>
        <a:lstStyle/>
        <a:p>
          <a:endParaRPr lang="en-US"/>
        </a:p>
      </dgm:t>
    </dgm:pt>
    <dgm:pt modelId="{FEFB042E-7647-4836-9C5D-BD4A8ECB9243}" type="pres">
      <dgm:prSet presAssocID="{76148726-9A1F-49B9-B059-6EB0990BB2F5}" presName="sp" presStyleCnt="0"/>
      <dgm:spPr/>
    </dgm:pt>
    <dgm:pt modelId="{1A7E913F-0B5B-4EAE-A8D2-327345B1BF94}" type="pres">
      <dgm:prSet presAssocID="{9F40230D-3E4F-4884-8F07-FF6367F88F7E}" presName="linNode" presStyleCnt="0"/>
      <dgm:spPr/>
    </dgm:pt>
    <dgm:pt modelId="{87BB39D3-B4C3-4258-994E-071C3B615C71}" type="pres">
      <dgm:prSet presAssocID="{9F40230D-3E4F-4884-8F07-FF6367F88F7E}" presName="parentText" presStyleLbl="node1" presStyleIdx="4" presStyleCnt="6">
        <dgm:presLayoutVars>
          <dgm:chMax val="1"/>
          <dgm:bulletEnabled val="1"/>
        </dgm:presLayoutVars>
      </dgm:prSet>
      <dgm:spPr/>
      <dgm:t>
        <a:bodyPr/>
        <a:lstStyle/>
        <a:p>
          <a:endParaRPr lang="en-US"/>
        </a:p>
      </dgm:t>
    </dgm:pt>
    <dgm:pt modelId="{C98FCC59-0622-409D-A65E-D8DE5A01C6E9}" type="pres">
      <dgm:prSet presAssocID="{9F40230D-3E4F-4884-8F07-FF6367F88F7E}" presName="descendantText" presStyleLbl="alignAccFollowNode1" presStyleIdx="4" presStyleCnt="6">
        <dgm:presLayoutVars>
          <dgm:bulletEnabled val="1"/>
        </dgm:presLayoutVars>
      </dgm:prSet>
      <dgm:spPr/>
      <dgm:t>
        <a:bodyPr/>
        <a:lstStyle/>
        <a:p>
          <a:endParaRPr lang="en-US"/>
        </a:p>
      </dgm:t>
    </dgm:pt>
    <dgm:pt modelId="{5A14EDF6-4049-4B60-B171-538892D4C67A}" type="pres">
      <dgm:prSet presAssocID="{696AC98B-B7D6-4B41-9EEF-8EC32D97D7CF}" presName="sp" presStyleCnt="0"/>
      <dgm:spPr/>
    </dgm:pt>
    <dgm:pt modelId="{150273C8-E1CD-49C7-BB2C-C1A1327A1F22}" type="pres">
      <dgm:prSet presAssocID="{52B64996-A784-46A7-A47C-AE446A6D52B8}" presName="linNode" presStyleCnt="0"/>
      <dgm:spPr/>
    </dgm:pt>
    <dgm:pt modelId="{1CE0E644-2C65-48C7-ADC9-00C52082EADD}" type="pres">
      <dgm:prSet presAssocID="{52B64996-A784-46A7-A47C-AE446A6D52B8}" presName="parentText" presStyleLbl="node1" presStyleIdx="5" presStyleCnt="6">
        <dgm:presLayoutVars>
          <dgm:chMax val="1"/>
          <dgm:bulletEnabled val="1"/>
        </dgm:presLayoutVars>
      </dgm:prSet>
      <dgm:spPr/>
      <dgm:t>
        <a:bodyPr/>
        <a:lstStyle/>
        <a:p>
          <a:endParaRPr lang="en-US"/>
        </a:p>
      </dgm:t>
    </dgm:pt>
    <dgm:pt modelId="{8EEAE17F-0981-489B-893F-1A8AD7355321}" type="pres">
      <dgm:prSet presAssocID="{52B64996-A784-46A7-A47C-AE446A6D52B8}" presName="descendantText" presStyleLbl="alignAccFollowNode1" presStyleIdx="5" presStyleCnt="6">
        <dgm:presLayoutVars>
          <dgm:bulletEnabled val="1"/>
        </dgm:presLayoutVars>
      </dgm:prSet>
      <dgm:spPr/>
      <dgm:t>
        <a:bodyPr/>
        <a:lstStyle/>
        <a:p>
          <a:endParaRPr lang="en-US"/>
        </a:p>
      </dgm:t>
    </dgm:pt>
  </dgm:ptLst>
  <dgm:cxnLst>
    <dgm:cxn modelId="{B99D952A-8DD6-4DF4-A088-A62F1F67D324}" type="presOf" srcId="{9F40230D-3E4F-4884-8F07-FF6367F88F7E}" destId="{87BB39D3-B4C3-4258-994E-071C3B615C71}" srcOrd="0" destOrd="0" presId="urn:microsoft.com/office/officeart/2005/8/layout/vList5"/>
    <dgm:cxn modelId="{37476DA9-EA2D-48D8-835A-88910E393B97}" type="presOf" srcId="{B78F9FF6-AED2-4323-BA36-E6A2A9FB1681}" destId="{2BE635D1-AB75-43DE-9615-CDA8DC5DEF7D}" srcOrd="0" destOrd="0" presId="urn:microsoft.com/office/officeart/2005/8/layout/vList5"/>
    <dgm:cxn modelId="{A07F3392-49EB-429C-BBFD-F50E090FE96B}" srcId="{52B64996-A784-46A7-A47C-AE446A6D52B8}" destId="{DC9CDCB4-491B-4C2E-B1C2-81AA2E09B139}" srcOrd="0" destOrd="0" parTransId="{A84CBE79-1F56-4432-A843-C1B8DC8C2084}" sibTransId="{4C4BBA9D-C0A9-43D7-85E5-F95398D1CB01}"/>
    <dgm:cxn modelId="{1297C05B-DBE3-44B4-8B7E-F4E46800F1D3}" type="presOf" srcId="{70B638F1-FF87-4A98-8992-C99A37E55E96}" destId="{56DC53CE-B52F-46DB-9412-A14BA0A13E36}" srcOrd="0" destOrd="0" presId="urn:microsoft.com/office/officeart/2005/8/layout/vList5"/>
    <dgm:cxn modelId="{F0E3966A-9817-4FAA-BB43-1A1EAAB5EB08}" srcId="{31C45F74-A56A-46C8-9D37-73E348B61188}" destId="{F1955CE8-D6AF-4DA8-BF2A-762509638C47}" srcOrd="0" destOrd="0" parTransId="{C62118F8-A365-443C-9EED-044549DA94D6}" sibTransId="{3E2A28DB-1163-4611-9577-EBB1B7F2E778}"/>
    <dgm:cxn modelId="{B0CBD0DB-E027-4C7A-885E-FB378A8ACC62}" type="presOf" srcId="{C3077B17-0401-406A-962E-7367CBA6643B}" destId="{056B9A41-8D98-40AD-8B82-92F2038205E5}" srcOrd="0" destOrd="0" presId="urn:microsoft.com/office/officeart/2005/8/layout/vList5"/>
    <dgm:cxn modelId="{760705ED-A448-4EF8-AC5C-C87B0EDAFD35}" srcId="{5B55AE3D-2DB8-4AF6-B86A-5A521842AC3E}" destId="{31C45F74-A56A-46C8-9D37-73E348B61188}" srcOrd="3" destOrd="0" parTransId="{6DE84D6D-B68E-4CE1-BFB0-CA8240E94002}" sibTransId="{76148726-9A1F-49B9-B059-6EB0990BB2F5}"/>
    <dgm:cxn modelId="{4F60A6D6-1947-416A-988C-5B465C9E6727}" srcId="{5B55AE3D-2DB8-4AF6-B86A-5A521842AC3E}" destId="{B78F9FF6-AED2-4323-BA36-E6A2A9FB1681}" srcOrd="2" destOrd="0" parTransId="{32B32608-EBBC-40A5-839D-47D1439963D9}" sibTransId="{373B331D-F73A-4696-BF24-2E9A1A70AFB4}"/>
    <dgm:cxn modelId="{BF45E62C-0844-4C4D-AD5D-334406C4967A}" type="presOf" srcId="{F1955CE8-D6AF-4DA8-BF2A-762509638C47}" destId="{26869DA4-619D-4CC7-9FD9-A9B1752BB754}" srcOrd="0" destOrd="0" presId="urn:microsoft.com/office/officeart/2005/8/layout/vList5"/>
    <dgm:cxn modelId="{8563AC5A-4340-41A1-ACDA-6FF26393CD03}" srcId="{70B638F1-FF87-4A98-8992-C99A37E55E96}" destId="{8C31B6E8-C3D2-4D40-871D-A6216E496FB8}" srcOrd="0" destOrd="0" parTransId="{BA96EFE2-0863-433F-B701-39A0038DF58F}" sibTransId="{A68AE138-B468-4C58-90D1-4236F83C81D7}"/>
    <dgm:cxn modelId="{79055087-26BE-48B6-BE16-C1DB17D164C1}" srcId="{5B55AE3D-2DB8-4AF6-B86A-5A521842AC3E}" destId="{9F40230D-3E4F-4884-8F07-FF6367F88F7E}" srcOrd="4" destOrd="0" parTransId="{AB9F1EF5-0E11-47FE-B0C9-BCC415D9361F}" sibTransId="{696AC98B-B7D6-4B41-9EEF-8EC32D97D7CF}"/>
    <dgm:cxn modelId="{6646B72E-948C-4ED1-9EFB-F2B900BE6916}" type="presOf" srcId="{5B55AE3D-2DB8-4AF6-B86A-5A521842AC3E}" destId="{F2B4EBD9-B04E-4C7F-B558-9F46AF4C59F7}" srcOrd="0" destOrd="0" presId="urn:microsoft.com/office/officeart/2005/8/layout/vList5"/>
    <dgm:cxn modelId="{1AF586B4-3254-45ED-96A6-CC22EBA620F6}" srcId="{5B55AE3D-2DB8-4AF6-B86A-5A521842AC3E}" destId="{70B638F1-FF87-4A98-8992-C99A37E55E96}" srcOrd="0" destOrd="0" parTransId="{DADA6F9E-DCD2-45E5-82E1-D3AF71B3CE52}" sibTransId="{EC08E819-3EB6-4EDB-97E8-5969246842C1}"/>
    <dgm:cxn modelId="{D3A1D3C1-E13C-4A54-819D-BBB31089D905}" srcId="{C3077B17-0401-406A-962E-7367CBA6643B}" destId="{C8E284E6-AD8B-4588-ACA6-2A7F385DDA48}" srcOrd="0" destOrd="0" parTransId="{B98D3621-5348-421C-997A-0FA41D70D0F4}" sibTransId="{F6DC364D-8CEF-45CC-A9C7-41E875AE3974}"/>
    <dgm:cxn modelId="{99CA7B02-ED18-4673-9E91-690DA11AB544}" type="presOf" srcId="{C8E284E6-AD8B-4588-ACA6-2A7F385DDA48}" destId="{2607BD86-920A-4576-89EA-3F0E02362CA6}" srcOrd="0" destOrd="0" presId="urn:microsoft.com/office/officeart/2005/8/layout/vList5"/>
    <dgm:cxn modelId="{0D70886D-C75D-4350-8BA4-2A0EE48257F0}" type="presOf" srcId="{8C31B6E8-C3D2-4D40-871D-A6216E496FB8}" destId="{DD6F2EFB-31FE-4934-81FC-D80D8B023202}" srcOrd="0" destOrd="0" presId="urn:microsoft.com/office/officeart/2005/8/layout/vList5"/>
    <dgm:cxn modelId="{FBB90A19-155E-4ED4-9B85-18D2B7A8CD9B}" srcId="{5B55AE3D-2DB8-4AF6-B86A-5A521842AC3E}" destId="{C3077B17-0401-406A-962E-7367CBA6643B}" srcOrd="1" destOrd="0" parTransId="{EDE10053-B3E8-4A0B-9E12-617483EED363}" sibTransId="{13C7DF6E-922B-4110-89A4-5696C943B21E}"/>
    <dgm:cxn modelId="{29328FA0-1154-4713-8728-963C725D6DAF}" srcId="{B78F9FF6-AED2-4323-BA36-E6A2A9FB1681}" destId="{5F1A7B75-920B-487F-9074-49BE7F47EB40}" srcOrd="0" destOrd="0" parTransId="{1DFC9E8E-FEF1-4CF7-AC9F-8705F8081F2C}" sibTransId="{4720D5BA-C564-46E0-BD6C-D5890E1A877E}"/>
    <dgm:cxn modelId="{ACB9E589-3AA4-4877-9E08-68FBA84D0291}" srcId="{9F40230D-3E4F-4884-8F07-FF6367F88F7E}" destId="{C2206708-06C8-4ECA-8025-A333132CC5B3}" srcOrd="0" destOrd="0" parTransId="{BEDFBE50-EEED-49D4-A001-1E68843A1A35}" sibTransId="{AC43F91E-4B96-4D3A-B119-E05C445A502D}"/>
    <dgm:cxn modelId="{AE624296-5B6F-4B82-8475-2E89687AFCD0}" type="presOf" srcId="{31C45F74-A56A-46C8-9D37-73E348B61188}" destId="{CA6AA24B-3B3D-4BD1-ACE5-D2C9035849B4}" srcOrd="0" destOrd="0" presId="urn:microsoft.com/office/officeart/2005/8/layout/vList5"/>
    <dgm:cxn modelId="{85361128-3677-4CED-AC3D-D3579027E64D}" type="presOf" srcId="{C2206708-06C8-4ECA-8025-A333132CC5B3}" destId="{C98FCC59-0622-409D-A65E-D8DE5A01C6E9}" srcOrd="0" destOrd="0" presId="urn:microsoft.com/office/officeart/2005/8/layout/vList5"/>
    <dgm:cxn modelId="{46798A58-2734-43B1-AF83-A6A15FA28327}" type="presOf" srcId="{5F1A7B75-920B-487F-9074-49BE7F47EB40}" destId="{2900E06C-B0DD-4823-9D34-2BC7B8DBF2AF}" srcOrd="0" destOrd="0" presId="urn:microsoft.com/office/officeart/2005/8/layout/vList5"/>
    <dgm:cxn modelId="{7B6E8DF3-FEAF-4475-B7FF-8213968D72D8}" type="presOf" srcId="{52B64996-A784-46A7-A47C-AE446A6D52B8}" destId="{1CE0E644-2C65-48C7-ADC9-00C52082EADD}" srcOrd="0" destOrd="0" presId="urn:microsoft.com/office/officeart/2005/8/layout/vList5"/>
    <dgm:cxn modelId="{A78A959F-C75B-471D-BA72-2ABB70E1D9E7}" srcId="{5B55AE3D-2DB8-4AF6-B86A-5A521842AC3E}" destId="{52B64996-A784-46A7-A47C-AE446A6D52B8}" srcOrd="5" destOrd="0" parTransId="{9A271E7E-2326-40F8-B791-9C24307BEE95}" sibTransId="{3F6FEE05-8470-44DB-A568-B21EE33B368F}"/>
    <dgm:cxn modelId="{1660BD37-6AC5-4E45-90B3-8461D258AA59}" type="presOf" srcId="{DC9CDCB4-491B-4C2E-B1C2-81AA2E09B139}" destId="{8EEAE17F-0981-489B-893F-1A8AD7355321}" srcOrd="0" destOrd="0" presId="urn:microsoft.com/office/officeart/2005/8/layout/vList5"/>
    <dgm:cxn modelId="{4DEC682D-967E-4DBE-B2C0-DDB41CE41CAE}" type="presParOf" srcId="{F2B4EBD9-B04E-4C7F-B558-9F46AF4C59F7}" destId="{87ACDA42-BC15-4281-AE09-E064F6C4158A}" srcOrd="0" destOrd="0" presId="urn:microsoft.com/office/officeart/2005/8/layout/vList5"/>
    <dgm:cxn modelId="{C53568D4-AA29-42A9-9A19-F03EA4C1ACFF}" type="presParOf" srcId="{87ACDA42-BC15-4281-AE09-E064F6C4158A}" destId="{56DC53CE-B52F-46DB-9412-A14BA0A13E36}" srcOrd="0" destOrd="0" presId="urn:microsoft.com/office/officeart/2005/8/layout/vList5"/>
    <dgm:cxn modelId="{691AE0F8-4A85-4CFB-90C1-7BE5D1281302}" type="presParOf" srcId="{87ACDA42-BC15-4281-AE09-E064F6C4158A}" destId="{DD6F2EFB-31FE-4934-81FC-D80D8B023202}" srcOrd="1" destOrd="0" presId="urn:microsoft.com/office/officeart/2005/8/layout/vList5"/>
    <dgm:cxn modelId="{666AD0C4-D014-426A-BE6D-B4C74E786326}" type="presParOf" srcId="{F2B4EBD9-B04E-4C7F-B558-9F46AF4C59F7}" destId="{01BCFDEA-BEC0-4243-AE97-BC256B518380}" srcOrd="1" destOrd="0" presId="urn:microsoft.com/office/officeart/2005/8/layout/vList5"/>
    <dgm:cxn modelId="{F655B4E7-A590-43A8-ABE9-34C23F14E4AB}" type="presParOf" srcId="{F2B4EBD9-B04E-4C7F-B558-9F46AF4C59F7}" destId="{F41C25BB-FFCE-4529-AE5B-98B60BCB32C3}" srcOrd="2" destOrd="0" presId="urn:microsoft.com/office/officeart/2005/8/layout/vList5"/>
    <dgm:cxn modelId="{4D0D5E61-098E-4B35-A0F5-E05EF8CC9E20}" type="presParOf" srcId="{F41C25BB-FFCE-4529-AE5B-98B60BCB32C3}" destId="{056B9A41-8D98-40AD-8B82-92F2038205E5}" srcOrd="0" destOrd="0" presId="urn:microsoft.com/office/officeart/2005/8/layout/vList5"/>
    <dgm:cxn modelId="{154EA222-23DA-423B-B44D-92BB282DD40C}" type="presParOf" srcId="{F41C25BB-FFCE-4529-AE5B-98B60BCB32C3}" destId="{2607BD86-920A-4576-89EA-3F0E02362CA6}" srcOrd="1" destOrd="0" presId="urn:microsoft.com/office/officeart/2005/8/layout/vList5"/>
    <dgm:cxn modelId="{2DB6235F-3D73-465A-8E4E-0571409D9016}" type="presParOf" srcId="{F2B4EBD9-B04E-4C7F-B558-9F46AF4C59F7}" destId="{24F5AA59-AABC-401B-9192-5A9C23ACBE65}" srcOrd="3" destOrd="0" presId="urn:microsoft.com/office/officeart/2005/8/layout/vList5"/>
    <dgm:cxn modelId="{8776ED5C-E372-4AA2-BF62-970A9E29D72F}" type="presParOf" srcId="{F2B4EBD9-B04E-4C7F-B558-9F46AF4C59F7}" destId="{607F75A1-1ED7-43FE-9D11-32C6AE1AD254}" srcOrd="4" destOrd="0" presId="urn:microsoft.com/office/officeart/2005/8/layout/vList5"/>
    <dgm:cxn modelId="{885B273E-639A-44A5-9E6D-A543434CEFBD}" type="presParOf" srcId="{607F75A1-1ED7-43FE-9D11-32C6AE1AD254}" destId="{2BE635D1-AB75-43DE-9615-CDA8DC5DEF7D}" srcOrd="0" destOrd="0" presId="urn:microsoft.com/office/officeart/2005/8/layout/vList5"/>
    <dgm:cxn modelId="{DA45F73C-5441-4ED2-B814-FFF5F2DCF626}" type="presParOf" srcId="{607F75A1-1ED7-43FE-9D11-32C6AE1AD254}" destId="{2900E06C-B0DD-4823-9D34-2BC7B8DBF2AF}" srcOrd="1" destOrd="0" presId="urn:microsoft.com/office/officeart/2005/8/layout/vList5"/>
    <dgm:cxn modelId="{8594CDC0-4187-4CD4-AF26-A5F4201BE001}" type="presParOf" srcId="{F2B4EBD9-B04E-4C7F-B558-9F46AF4C59F7}" destId="{17165FD9-A230-4EC1-BABF-1EE9CE5E00A0}" srcOrd="5" destOrd="0" presId="urn:microsoft.com/office/officeart/2005/8/layout/vList5"/>
    <dgm:cxn modelId="{96D730DC-20CE-4619-9D6D-C557026D9B14}" type="presParOf" srcId="{F2B4EBD9-B04E-4C7F-B558-9F46AF4C59F7}" destId="{854FA85B-8CB3-48A6-80C3-106BF47E6DC1}" srcOrd="6" destOrd="0" presId="urn:microsoft.com/office/officeart/2005/8/layout/vList5"/>
    <dgm:cxn modelId="{2344B981-0362-4C52-9F68-E90C98FDE3DC}" type="presParOf" srcId="{854FA85B-8CB3-48A6-80C3-106BF47E6DC1}" destId="{CA6AA24B-3B3D-4BD1-ACE5-D2C9035849B4}" srcOrd="0" destOrd="0" presId="urn:microsoft.com/office/officeart/2005/8/layout/vList5"/>
    <dgm:cxn modelId="{39E84725-61EC-46F2-8433-4ABBBD9819C8}" type="presParOf" srcId="{854FA85B-8CB3-48A6-80C3-106BF47E6DC1}" destId="{26869DA4-619D-4CC7-9FD9-A9B1752BB754}" srcOrd="1" destOrd="0" presId="urn:microsoft.com/office/officeart/2005/8/layout/vList5"/>
    <dgm:cxn modelId="{FD79C6BA-F166-474B-99FC-AF8057C21D3F}" type="presParOf" srcId="{F2B4EBD9-B04E-4C7F-B558-9F46AF4C59F7}" destId="{FEFB042E-7647-4836-9C5D-BD4A8ECB9243}" srcOrd="7" destOrd="0" presId="urn:microsoft.com/office/officeart/2005/8/layout/vList5"/>
    <dgm:cxn modelId="{6D3FE5CF-0052-4799-9D69-5804028B7230}" type="presParOf" srcId="{F2B4EBD9-B04E-4C7F-B558-9F46AF4C59F7}" destId="{1A7E913F-0B5B-4EAE-A8D2-327345B1BF94}" srcOrd="8" destOrd="0" presId="urn:microsoft.com/office/officeart/2005/8/layout/vList5"/>
    <dgm:cxn modelId="{7F8040A7-752A-40EF-8E45-7B041BE42D77}" type="presParOf" srcId="{1A7E913F-0B5B-4EAE-A8D2-327345B1BF94}" destId="{87BB39D3-B4C3-4258-994E-071C3B615C71}" srcOrd="0" destOrd="0" presId="urn:microsoft.com/office/officeart/2005/8/layout/vList5"/>
    <dgm:cxn modelId="{8A4821BC-90DA-45D2-992F-9396C1237AEE}" type="presParOf" srcId="{1A7E913F-0B5B-4EAE-A8D2-327345B1BF94}" destId="{C98FCC59-0622-409D-A65E-D8DE5A01C6E9}" srcOrd="1" destOrd="0" presId="urn:microsoft.com/office/officeart/2005/8/layout/vList5"/>
    <dgm:cxn modelId="{CB6250C0-A073-4B26-B5C6-FE97C0CB4CE6}" type="presParOf" srcId="{F2B4EBD9-B04E-4C7F-B558-9F46AF4C59F7}" destId="{5A14EDF6-4049-4B60-B171-538892D4C67A}" srcOrd="9" destOrd="0" presId="urn:microsoft.com/office/officeart/2005/8/layout/vList5"/>
    <dgm:cxn modelId="{D507F0EB-5A97-424A-B77A-3DEFE1A91D53}" type="presParOf" srcId="{F2B4EBD9-B04E-4C7F-B558-9F46AF4C59F7}" destId="{150273C8-E1CD-49C7-BB2C-C1A1327A1F22}" srcOrd="10" destOrd="0" presId="urn:microsoft.com/office/officeart/2005/8/layout/vList5"/>
    <dgm:cxn modelId="{40B981B0-7863-429E-80B7-C32486E1E951}" type="presParOf" srcId="{150273C8-E1CD-49C7-BB2C-C1A1327A1F22}" destId="{1CE0E644-2C65-48C7-ADC9-00C52082EADD}" srcOrd="0" destOrd="0" presId="urn:microsoft.com/office/officeart/2005/8/layout/vList5"/>
    <dgm:cxn modelId="{D027A76B-DD3F-461D-BB72-FC2F99F3F0D7}" type="presParOf" srcId="{150273C8-E1CD-49C7-BB2C-C1A1327A1F22}" destId="{8EEAE17F-0981-489B-893F-1A8AD735532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3E8B88-1571-4AD7-A697-440822E822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47036D-B4F3-4204-AD6B-D90A83A5DF8D}">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iPod_control\device\sysinfo is of particular interest to forensic investigation</a:t>
          </a:r>
        </a:p>
      </dgm:t>
    </dgm:pt>
    <dgm:pt modelId="{19C3FE45-5C73-4A4C-B17C-C6113C388BE3}" type="parTrans" cxnId="{0232FA31-72DB-4181-8C33-CC4E66DAAABE}">
      <dgm:prSet/>
      <dgm:spPr/>
      <dgm:t>
        <a:bodyPr/>
        <a:lstStyle/>
        <a:p>
          <a:endParaRPr lang="en-US" sz="2200"/>
        </a:p>
      </dgm:t>
    </dgm:pt>
    <dgm:pt modelId="{E0DAEA34-2C65-45AF-8938-ADFD371EBCAD}" type="sibTrans" cxnId="{0232FA31-72DB-4181-8C33-CC4E66DAAABE}">
      <dgm:prSet/>
      <dgm:spPr/>
      <dgm:t>
        <a:bodyPr/>
        <a:lstStyle/>
        <a:p>
          <a:endParaRPr lang="en-US" sz="2200"/>
        </a:p>
      </dgm:t>
    </dgm:pt>
    <dgm:pt modelId="{190602EC-32F2-4080-A948-CC2D23C484F5}">
      <dgm:prSet custT="1"/>
      <dgm:spPr>
        <a:solidFill>
          <a:schemeClr val="accent2">
            <a:lumMod val="40000"/>
            <a:lumOff val="60000"/>
          </a:schemeClr>
        </a:solidFill>
      </dgm:spPr>
      <dgm:t>
        <a:bodyPr/>
        <a:lstStyle/>
        <a:p>
          <a:r>
            <a:rPr lang="en-US" sz="2200" dirty="0">
              <a:solidFill>
                <a:srgbClr val="3C4743"/>
              </a:solidFill>
              <a:latin typeface="Arial" panose="020B0604020202020204" pitchFamily="34" charset="0"/>
              <a:cs typeface="Arial" panose="020B0604020202020204" pitchFamily="34" charset="0"/>
            </a:rPr>
            <a:t>Folder contains two very important pieces of information:</a:t>
          </a:r>
        </a:p>
      </dgm:t>
    </dgm:pt>
    <dgm:pt modelId="{52A04B71-EA59-4E35-BD5D-628B90C3B895}" type="parTrans" cxnId="{2B310739-D532-4A15-8EC8-90A67AA68CBB}">
      <dgm:prSet/>
      <dgm:spPr/>
      <dgm:t>
        <a:bodyPr/>
        <a:lstStyle/>
        <a:p>
          <a:endParaRPr lang="en-US" sz="2200"/>
        </a:p>
      </dgm:t>
    </dgm:pt>
    <dgm:pt modelId="{E1139D73-EBEB-49F8-88BE-38BB034314E7}" type="sibTrans" cxnId="{2B310739-D532-4A15-8EC8-90A67AA68CBB}">
      <dgm:prSet/>
      <dgm:spPr/>
      <dgm:t>
        <a:bodyPr/>
        <a:lstStyle/>
        <a:p>
          <a:endParaRPr lang="en-US" sz="2200"/>
        </a:p>
      </dgm:t>
    </dgm:pt>
    <dgm:pt modelId="{A453616B-EB34-466E-881F-8FE76431EE22}">
      <dgm:prSet custT="1"/>
      <dgm:spPr>
        <a:solidFill>
          <a:schemeClr val="bg2">
            <a:lumMod val="95000"/>
            <a:alpha val="90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Model number</a:t>
          </a:r>
        </a:p>
      </dgm:t>
    </dgm:pt>
    <dgm:pt modelId="{AE833599-9F69-4595-8594-4E6E41942F1A}" type="parTrans" cxnId="{04FA63A7-8B0E-4945-A2AA-5FD876D1D3CC}">
      <dgm:prSet/>
      <dgm:spPr/>
      <dgm:t>
        <a:bodyPr/>
        <a:lstStyle/>
        <a:p>
          <a:endParaRPr lang="en-US" sz="2200"/>
        </a:p>
      </dgm:t>
    </dgm:pt>
    <dgm:pt modelId="{B0531A44-5AE9-4BDA-9FEF-20F7B595514C}" type="sibTrans" cxnId="{04FA63A7-8B0E-4945-A2AA-5FD876D1D3CC}">
      <dgm:prSet/>
      <dgm:spPr/>
      <dgm:t>
        <a:bodyPr/>
        <a:lstStyle/>
        <a:p>
          <a:endParaRPr lang="en-US" sz="2200"/>
        </a:p>
      </dgm:t>
    </dgm:pt>
    <dgm:pt modelId="{998AB49D-6CB6-4E07-9872-246F027564A7}">
      <dgm:prSet custT="1"/>
      <dgm:spPr>
        <a:solidFill>
          <a:schemeClr val="bg2">
            <a:lumMod val="95000"/>
            <a:alpha val="90000"/>
          </a:schemeClr>
        </a:solidFill>
        <a:ln>
          <a:noFill/>
        </a:ln>
      </dgm:spPr>
      <dgm:t>
        <a:bodyPr/>
        <a:lstStyle/>
        <a:p>
          <a:r>
            <a:rPr lang="en-US" sz="2200" dirty="0">
              <a:solidFill>
                <a:srgbClr val="3C4743"/>
              </a:solidFill>
              <a:latin typeface="Arial" panose="020B0604020202020204" pitchFamily="34" charset="0"/>
              <a:cs typeface="Arial" panose="020B0604020202020204" pitchFamily="34" charset="0"/>
            </a:rPr>
            <a:t>Serial number</a:t>
          </a:r>
        </a:p>
      </dgm:t>
    </dgm:pt>
    <dgm:pt modelId="{CD231307-D5DD-4172-92B5-4EDFACB549EC}" type="parTrans" cxnId="{2BDA8E0C-1ADD-437B-A9FA-60E1E8B9F470}">
      <dgm:prSet/>
      <dgm:spPr/>
      <dgm:t>
        <a:bodyPr/>
        <a:lstStyle/>
        <a:p>
          <a:endParaRPr lang="en-US" sz="2200"/>
        </a:p>
      </dgm:t>
    </dgm:pt>
    <dgm:pt modelId="{A3ED638B-1F1E-4AF0-81D2-18195330B03C}" type="sibTrans" cxnId="{2BDA8E0C-1ADD-437B-A9FA-60E1E8B9F470}">
      <dgm:prSet/>
      <dgm:spPr/>
      <dgm:t>
        <a:bodyPr/>
        <a:lstStyle/>
        <a:p>
          <a:endParaRPr lang="en-US" sz="2200"/>
        </a:p>
      </dgm:t>
    </dgm:pt>
    <dgm:pt modelId="{F0FDA1C0-B13B-46B6-946C-64059DC3E8D8}" type="pres">
      <dgm:prSet presAssocID="{603E8B88-1571-4AD7-A697-440822E82247}" presName="linear" presStyleCnt="0">
        <dgm:presLayoutVars>
          <dgm:dir/>
          <dgm:animLvl val="lvl"/>
          <dgm:resizeHandles val="exact"/>
        </dgm:presLayoutVars>
      </dgm:prSet>
      <dgm:spPr/>
      <dgm:t>
        <a:bodyPr/>
        <a:lstStyle/>
        <a:p>
          <a:endParaRPr lang="en-US"/>
        </a:p>
      </dgm:t>
    </dgm:pt>
    <dgm:pt modelId="{B91315B2-F0F5-46A0-9DE5-9FC0D9157901}" type="pres">
      <dgm:prSet presAssocID="{9547036D-B4F3-4204-AD6B-D90A83A5DF8D}" presName="parentLin" presStyleCnt="0"/>
      <dgm:spPr/>
    </dgm:pt>
    <dgm:pt modelId="{A28098D8-8C58-46CD-A759-106FEE27B683}" type="pres">
      <dgm:prSet presAssocID="{9547036D-B4F3-4204-AD6B-D90A83A5DF8D}" presName="parentLeftMargin" presStyleLbl="node1" presStyleIdx="0" presStyleCnt="2"/>
      <dgm:spPr/>
      <dgm:t>
        <a:bodyPr/>
        <a:lstStyle/>
        <a:p>
          <a:endParaRPr lang="en-US"/>
        </a:p>
      </dgm:t>
    </dgm:pt>
    <dgm:pt modelId="{28D41E0B-60D6-48A5-B2FA-8A1FE10F37C9}" type="pres">
      <dgm:prSet presAssocID="{9547036D-B4F3-4204-AD6B-D90A83A5DF8D}" presName="parentText" presStyleLbl="node1" presStyleIdx="0" presStyleCnt="2" custScaleX="114414">
        <dgm:presLayoutVars>
          <dgm:chMax val="0"/>
          <dgm:bulletEnabled val="1"/>
        </dgm:presLayoutVars>
      </dgm:prSet>
      <dgm:spPr/>
      <dgm:t>
        <a:bodyPr/>
        <a:lstStyle/>
        <a:p>
          <a:endParaRPr lang="en-US"/>
        </a:p>
      </dgm:t>
    </dgm:pt>
    <dgm:pt modelId="{8633A1ED-3999-4794-AFB1-EE7E73B2C7ED}" type="pres">
      <dgm:prSet presAssocID="{9547036D-B4F3-4204-AD6B-D90A83A5DF8D}" presName="negativeSpace" presStyleCnt="0"/>
      <dgm:spPr/>
    </dgm:pt>
    <dgm:pt modelId="{D9EBFDA0-7DA5-4C23-9EC7-06C8B94ECE79}" type="pres">
      <dgm:prSet presAssocID="{9547036D-B4F3-4204-AD6B-D90A83A5DF8D}" presName="childText" presStyleLbl="conFgAcc1" presStyleIdx="0" presStyleCnt="2">
        <dgm:presLayoutVars>
          <dgm:bulletEnabled val="1"/>
        </dgm:presLayoutVars>
      </dgm:prSet>
      <dgm:spPr>
        <a:solidFill>
          <a:schemeClr val="bg2">
            <a:lumMod val="95000"/>
            <a:alpha val="90000"/>
          </a:schemeClr>
        </a:solidFill>
        <a:ln>
          <a:noFill/>
        </a:ln>
      </dgm:spPr>
    </dgm:pt>
    <dgm:pt modelId="{97C9189D-FA5F-4E24-8842-C2ED0ADE1424}" type="pres">
      <dgm:prSet presAssocID="{E0DAEA34-2C65-45AF-8938-ADFD371EBCAD}" presName="spaceBetweenRectangles" presStyleCnt="0"/>
      <dgm:spPr/>
    </dgm:pt>
    <dgm:pt modelId="{029CC920-E1A1-4E55-869C-D8265CEC745E}" type="pres">
      <dgm:prSet presAssocID="{190602EC-32F2-4080-A948-CC2D23C484F5}" presName="parentLin" presStyleCnt="0"/>
      <dgm:spPr/>
    </dgm:pt>
    <dgm:pt modelId="{35173529-4EA7-4729-BA19-860DE12F5038}" type="pres">
      <dgm:prSet presAssocID="{190602EC-32F2-4080-A948-CC2D23C484F5}" presName="parentLeftMargin" presStyleLbl="node1" presStyleIdx="0" presStyleCnt="2"/>
      <dgm:spPr/>
      <dgm:t>
        <a:bodyPr/>
        <a:lstStyle/>
        <a:p>
          <a:endParaRPr lang="en-US"/>
        </a:p>
      </dgm:t>
    </dgm:pt>
    <dgm:pt modelId="{E049A594-2B1E-4868-AA2E-EC7DD095FBE5}" type="pres">
      <dgm:prSet presAssocID="{190602EC-32F2-4080-A948-CC2D23C484F5}" presName="parentText" presStyleLbl="node1" presStyleIdx="1" presStyleCnt="2" custScaleX="114414">
        <dgm:presLayoutVars>
          <dgm:chMax val="0"/>
          <dgm:bulletEnabled val="1"/>
        </dgm:presLayoutVars>
      </dgm:prSet>
      <dgm:spPr/>
      <dgm:t>
        <a:bodyPr/>
        <a:lstStyle/>
        <a:p>
          <a:endParaRPr lang="en-US"/>
        </a:p>
      </dgm:t>
    </dgm:pt>
    <dgm:pt modelId="{318EFD6C-813A-4537-892B-CD408D09CE35}" type="pres">
      <dgm:prSet presAssocID="{190602EC-32F2-4080-A948-CC2D23C484F5}" presName="negativeSpace" presStyleCnt="0"/>
      <dgm:spPr/>
    </dgm:pt>
    <dgm:pt modelId="{79FE3DC5-D050-4BA4-BA25-BB0C2227B927}" type="pres">
      <dgm:prSet presAssocID="{190602EC-32F2-4080-A948-CC2D23C484F5}" presName="childText" presStyleLbl="conFgAcc1" presStyleIdx="1" presStyleCnt="2">
        <dgm:presLayoutVars>
          <dgm:bulletEnabled val="1"/>
        </dgm:presLayoutVars>
      </dgm:prSet>
      <dgm:spPr/>
      <dgm:t>
        <a:bodyPr/>
        <a:lstStyle/>
        <a:p>
          <a:endParaRPr lang="en-US"/>
        </a:p>
      </dgm:t>
    </dgm:pt>
  </dgm:ptLst>
  <dgm:cxnLst>
    <dgm:cxn modelId="{542D8A84-7407-4BA2-B010-6AE97D796A81}" type="presOf" srcId="{190602EC-32F2-4080-A948-CC2D23C484F5}" destId="{E049A594-2B1E-4868-AA2E-EC7DD095FBE5}" srcOrd="1" destOrd="0" presId="urn:microsoft.com/office/officeart/2005/8/layout/list1"/>
    <dgm:cxn modelId="{ADCF3823-5A62-4543-BE95-09BCF2624A3A}" type="presOf" srcId="{9547036D-B4F3-4204-AD6B-D90A83A5DF8D}" destId="{28D41E0B-60D6-48A5-B2FA-8A1FE10F37C9}" srcOrd="1" destOrd="0" presId="urn:microsoft.com/office/officeart/2005/8/layout/list1"/>
    <dgm:cxn modelId="{0162C0B8-F36E-4E72-8F68-EBD2011CEB62}" type="presOf" srcId="{603E8B88-1571-4AD7-A697-440822E82247}" destId="{F0FDA1C0-B13B-46B6-946C-64059DC3E8D8}" srcOrd="0" destOrd="0" presId="urn:microsoft.com/office/officeart/2005/8/layout/list1"/>
    <dgm:cxn modelId="{2B310739-D532-4A15-8EC8-90A67AA68CBB}" srcId="{603E8B88-1571-4AD7-A697-440822E82247}" destId="{190602EC-32F2-4080-A948-CC2D23C484F5}" srcOrd="1" destOrd="0" parTransId="{52A04B71-EA59-4E35-BD5D-628B90C3B895}" sibTransId="{E1139D73-EBEB-49F8-88BE-38BB034314E7}"/>
    <dgm:cxn modelId="{FD4C6E74-848E-4C7C-A83F-38F1F54C442B}" type="presOf" srcId="{9547036D-B4F3-4204-AD6B-D90A83A5DF8D}" destId="{A28098D8-8C58-46CD-A759-106FEE27B683}" srcOrd="0" destOrd="0" presId="urn:microsoft.com/office/officeart/2005/8/layout/list1"/>
    <dgm:cxn modelId="{4F83BC7D-BCE2-4D1A-9207-81CC948EA38E}" type="presOf" srcId="{998AB49D-6CB6-4E07-9872-246F027564A7}" destId="{79FE3DC5-D050-4BA4-BA25-BB0C2227B927}" srcOrd="0" destOrd="1" presId="urn:microsoft.com/office/officeart/2005/8/layout/list1"/>
    <dgm:cxn modelId="{ACBFB690-FC28-4FBC-9CA7-5C551A8C2BE7}" type="presOf" srcId="{A453616B-EB34-466E-881F-8FE76431EE22}" destId="{79FE3DC5-D050-4BA4-BA25-BB0C2227B927}" srcOrd="0" destOrd="0" presId="urn:microsoft.com/office/officeart/2005/8/layout/list1"/>
    <dgm:cxn modelId="{C17D2B58-11A8-49B3-ACC1-B00205C5BB6E}" type="presOf" srcId="{190602EC-32F2-4080-A948-CC2D23C484F5}" destId="{35173529-4EA7-4729-BA19-860DE12F5038}" srcOrd="0" destOrd="0" presId="urn:microsoft.com/office/officeart/2005/8/layout/list1"/>
    <dgm:cxn modelId="{0232FA31-72DB-4181-8C33-CC4E66DAAABE}" srcId="{603E8B88-1571-4AD7-A697-440822E82247}" destId="{9547036D-B4F3-4204-AD6B-D90A83A5DF8D}" srcOrd="0" destOrd="0" parTransId="{19C3FE45-5C73-4A4C-B17C-C6113C388BE3}" sibTransId="{E0DAEA34-2C65-45AF-8938-ADFD371EBCAD}"/>
    <dgm:cxn modelId="{04FA63A7-8B0E-4945-A2AA-5FD876D1D3CC}" srcId="{190602EC-32F2-4080-A948-CC2D23C484F5}" destId="{A453616B-EB34-466E-881F-8FE76431EE22}" srcOrd="0" destOrd="0" parTransId="{AE833599-9F69-4595-8594-4E6E41942F1A}" sibTransId="{B0531A44-5AE9-4BDA-9FEF-20F7B595514C}"/>
    <dgm:cxn modelId="{2BDA8E0C-1ADD-437B-A9FA-60E1E8B9F470}" srcId="{190602EC-32F2-4080-A948-CC2D23C484F5}" destId="{998AB49D-6CB6-4E07-9872-246F027564A7}" srcOrd="1" destOrd="0" parTransId="{CD231307-D5DD-4172-92B5-4EDFACB549EC}" sibTransId="{A3ED638B-1F1E-4AF0-81D2-18195330B03C}"/>
    <dgm:cxn modelId="{B4230F84-50D1-4D9D-BE0B-0D5E3D839DE6}" type="presParOf" srcId="{F0FDA1C0-B13B-46B6-946C-64059DC3E8D8}" destId="{B91315B2-F0F5-46A0-9DE5-9FC0D9157901}" srcOrd="0" destOrd="0" presId="urn:microsoft.com/office/officeart/2005/8/layout/list1"/>
    <dgm:cxn modelId="{252115C6-09AF-4CF8-88BD-6D2020580C1F}" type="presParOf" srcId="{B91315B2-F0F5-46A0-9DE5-9FC0D9157901}" destId="{A28098D8-8C58-46CD-A759-106FEE27B683}" srcOrd="0" destOrd="0" presId="urn:microsoft.com/office/officeart/2005/8/layout/list1"/>
    <dgm:cxn modelId="{35A37F6A-33AD-45AC-AE77-411DD90C9DF3}" type="presParOf" srcId="{B91315B2-F0F5-46A0-9DE5-9FC0D9157901}" destId="{28D41E0B-60D6-48A5-B2FA-8A1FE10F37C9}" srcOrd="1" destOrd="0" presId="urn:microsoft.com/office/officeart/2005/8/layout/list1"/>
    <dgm:cxn modelId="{D8EA5878-8519-4F6F-A303-4F838468BB02}" type="presParOf" srcId="{F0FDA1C0-B13B-46B6-946C-64059DC3E8D8}" destId="{8633A1ED-3999-4794-AFB1-EE7E73B2C7ED}" srcOrd="1" destOrd="0" presId="urn:microsoft.com/office/officeart/2005/8/layout/list1"/>
    <dgm:cxn modelId="{D67D158D-F8C0-4A28-BF0A-13235D0A4EE9}" type="presParOf" srcId="{F0FDA1C0-B13B-46B6-946C-64059DC3E8D8}" destId="{D9EBFDA0-7DA5-4C23-9EC7-06C8B94ECE79}" srcOrd="2" destOrd="0" presId="urn:microsoft.com/office/officeart/2005/8/layout/list1"/>
    <dgm:cxn modelId="{D684B86B-E104-4718-8556-CDAB6D06CFC2}" type="presParOf" srcId="{F0FDA1C0-B13B-46B6-946C-64059DC3E8D8}" destId="{97C9189D-FA5F-4E24-8842-C2ED0ADE1424}" srcOrd="3" destOrd="0" presId="urn:microsoft.com/office/officeart/2005/8/layout/list1"/>
    <dgm:cxn modelId="{A08D6141-F95D-464E-93FC-3036D55C4B58}" type="presParOf" srcId="{F0FDA1C0-B13B-46B6-946C-64059DC3E8D8}" destId="{029CC920-E1A1-4E55-869C-D8265CEC745E}" srcOrd="4" destOrd="0" presId="urn:microsoft.com/office/officeart/2005/8/layout/list1"/>
    <dgm:cxn modelId="{F2463477-2F6E-416D-8B33-E5F1DC206F5D}" type="presParOf" srcId="{029CC920-E1A1-4E55-869C-D8265CEC745E}" destId="{35173529-4EA7-4729-BA19-860DE12F5038}" srcOrd="0" destOrd="0" presId="urn:microsoft.com/office/officeart/2005/8/layout/list1"/>
    <dgm:cxn modelId="{44CAD67E-D91D-4206-9D1A-13EC1C7FE94D}" type="presParOf" srcId="{029CC920-E1A1-4E55-869C-D8265CEC745E}" destId="{E049A594-2B1E-4868-AA2E-EC7DD095FBE5}" srcOrd="1" destOrd="0" presId="urn:microsoft.com/office/officeart/2005/8/layout/list1"/>
    <dgm:cxn modelId="{722C3DB6-67D0-4B74-A96E-C126E5F45C76}" type="presParOf" srcId="{F0FDA1C0-B13B-46B6-946C-64059DC3E8D8}" destId="{318EFD6C-813A-4537-892B-CD408D09CE35}" srcOrd="5" destOrd="0" presId="urn:microsoft.com/office/officeart/2005/8/layout/list1"/>
    <dgm:cxn modelId="{28DF9673-898D-4599-B1F1-B963A4F5942A}" type="presParOf" srcId="{F0FDA1C0-B13B-46B6-946C-64059DC3E8D8}" destId="{79FE3DC5-D050-4BA4-BA25-BB0C2227B92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578489-C079-47D2-9FF7-62BDD27A774E}"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3C470801-915B-4579-94B3-5E1DCB78ECF9}">
      <dgm:prSet phldrT="[Text]" custT="1"/>
      <dgm:spPr>
        <a:noFill/>
      </dgm:spPr>
      <dgm:t>
        <a:bodyPr/>
        <a:lstStyle/>
        <a:p>
          <a:r>
            <a:rPr lang="en-US" sz="2200" dirty="0">
              <a:latin typeface="Arial" panose="020B0604020202020204" pitchFamily="34" charset="0"/>
              <a:cs typeface="Arial" panose="020B0604020202020204" pitchFamily="34" charset="0"/>
            </a:rPr>
            <a:t>Boot loader partition</a:t>
          </a:r>
        </a:p>
      </dgm:t>
    </dgm:pt>
    <dgm:pt modelId="{DD9CC5F8-C710-4BF8-9FCE-8C853CAF5344}" type="parTrans" cxnId="{EC9E4A99-1FAA-4A24-9064-5D1E09D2C2F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502DC154-818C-4886-8892-0F8D62E893E9}" type="sibTrans" cxnId="{EC9E4A99-1FAA-4A24-9064-5D1E09D2C2F7}">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0589E840-01F9-4430-8723-EB2F7AFB3D13}">
      <dgm:prSet phldrT="[Text]" custT="1"/>
      <dgm:spPr>
        <a:noFill/>
      </dgm:spPr>
      <dgm:t>
        <a:bodyPr/>
        <a:lstStyle/>
        <a:p>
          <a:r>
            <a:rPr lang="en-US" sz="2200" dirty="0">
              <a:latin typeface="Arial" panose="020B0604020202020204" pitchFamily="34" charset="0"/>
              <a:cs typeface="Arial" panose="020B0604020202020204" pitchFamily="34" charset="0"/>
            </a:rPr>
            <a:t>Boot partition</a:t>
          </a:r>
        </a:p>
      </dgm:t>
    </dgm:pt>
    <dgm:pt modelId="{05315098-2B4A-417C-86CD-B02BB05AE997}" type="parTrans" cxnId="{286D4AFB-B990-4F30-97BF-879A6FD78385}">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4EC0901A-F808-48C8-944E-201327B12108}" type="sibTrans" cxnId="{286D4AFB-B990-4F30-97BF-879A6FD78385}">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6EBCF3D1-1E70-4E06-97C3-8329538064E6}">
      <dgm:prSet phldrT="[Text]" custT="1"/>
      <dgm:spPr>
        <a:noFill/>
      </dgm:spPr>
      <dgm:t>
        <a:bodyPr/>
        <a:lstStyle/>
        <a:p>
          <a:r>
            <a:rPr lang="en-US" sz="2200" dirty="0">
              <a:latin typeface="Arial" panose="020B0604020202020204" pitchFamily="34" charset="0"/>
              <a:cs typeface="Arial" panose="020B0604020202020204" pitchFamily="34" charset="0"/>
            </a:rPr>
            <a:t>Recovery partition</a:t>
          </a:r>
        </a:p>
      </dgm:t>
    </dgm:pt>
    <dgm:pt modelId="{6EC2955D-87F4-4B0C-98DF-BF435A73FE4A}" type="parTrans" cxnId="{791CEA90-056C-4A46-8E82-5EB5432EADA0}">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6B4497A0-C193-4A54-95FC-C4A9E15EB5CD}" type="sibTrans" cxnId="{791CEA90-056C-4A46-8E82-5EB5432EADA0}">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509F6C16-C8CF-47DD-80CE-39DDD00F0EDB}">
      <dgm:prSet phldrT="[Text]" custT="1"/>
      <dgm:spPr>
        <a:noFill/>
      </dgm:spPr>
      <dgm:t>
        <a:bodyPr/>
        <a:lstStyle/>
        <a:p>
          <a:r>
            <a:rPr lang="en-US" sz="2200" dirty="0">
              <a:latin typeface="Arial" panose="020B0604020202020204" pitchFamily="34" charset="0"/>
              <a:cs typeface="Arial" panose="020B0604020202020204" pitchFamily="34" charset="0"/>
            </a:rPr>
            <a:t>User data partition</a:t>
          </a:r>
        </a:p>
      </dgm:t>
    </dgm:pt>
    <dgm:pt modelId="{33F4AECD-E288-4D43-A062-1A67BC41E17D}" type="parTrans" cxnId="{03B31BCF-0A52-45B2-A15E-637DE40110D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DC92E7B7-BC7D-41BB-9D2C-63B229EBEB39}" type="sibTrans" cxnId="{03B31BCF-0A52-45B2-A15E-637DE40110D9}">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8D6AD742-B97C-4B43-86E7-2F23E708796E}">
      <dgm:prSet phldrT="[Text]" custT="1"/>
      <dgm:spPr>
        <a:noFill/>
      </dgm:spPr>
      <dgm:t>
        <a:bodyPr/>
        <a:lstStyle/>
        <a:p>
          <a:r>
            <a:rPr lang="en-US" sz="2200" dirty="0">
              <a:latin typeface="Arial" panose="020B0604020202020204" pitchFamily="34" charset="0"/>
              <a:cs typeface="Arial" panose="020B0604020202020204" pitchFamily="34" charset="0"/>
            </a:rPr>
            <a:t>Cache partition</a:t>
          </a:r>
        </a:p>
      </dgm:t>
    </dgm:pt>
    <dgm:pt modelId="{30472718-C19E-45AD-AE01-B086B55F16EC}" type="parTrans" cxnId="{F5088FC7-1A3D-4106-BC79-3F21180EB303}">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85D7513D-4A8E-4646-BF7B-CDF15D34B6CB}" type="sibTrans" cxnId="{F5088FC7-1A3D-4106-BC79-3F21180EB303}">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AEB6F258-2F76-4C18-932B-F32F78B3E0F1}">
      <dgm:prSet phldrT="[Text]" custT="1"/>
      <dgm:spPr>
        <a:noFill/>
      </dgm:spPr>
      <dgm:t>
        <a:bodyPr/>
        <a:lstStyle/>
        <a:p>
          <a:r>
            <a:rPr lang="en-US" sz="2200" dirty="0">
              <a:latin typeface="Arial" panose="020B0604020202020204" pitchFamily="34" charset="0"/>
              <a:cs typeface="Arial" panose="020B0604020202020204" pitchFamily="34" charset="0"/>
            </a:rPr>
            <a:t>System partition</a:t>
          </a:r>
        </a:p>
      </dgm:t>
    </dgm:pt>
    <dgm:pt modelId="{6F23370E-5228-4A69-808A-323DAA33D21E}" type="parTrans" cxnId="{B4C349B1-99A7-4341-A00A-7CBB13B9171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60E24B84-5D71-4D1A-8581-F10BC2413BB0}" type="sibTrans" cxnId="{B4C349B1-99A7-4341-A00A-7CBB13B91714}">
      <dgm:prSet/>
      <dgm:spPr/>
      <dgm:t>
        <a:bodyPr/>
        <a:lstStyle/>
        <a:p>
          <a:endParaRPr lang="en-US" sz="2200">
            <a:solidFill>
              <a:srgbClr val="3C4743"/>
            </a:solidFill>
            <a:latin typeface="Arial" panose="020B0604020202020204" pitchFamily="34" charset="0"/>
            <a:cs typeface="Arial" panose="020B0604020202020204" pitchFamily="34" charset="0"/>
          </a:endParaRPr>
        </a:p>
      </dgm:t>
    </dgm:pt>
    <dgm:pt modelId="{B9415711-9F8D-497D-AF5A-4F84C7361723}" type="pres">
      <dgm:prSet presAssocID="{C2578489-C079-47D2-9FF7-62BDD27A774E}" presName="diagram" presStyleCnt="0">
        <dgm:presLayoutVars>
          <dgm:dir/>
          <dgm:resizeHandles val="exact"/>
        </dgm:presLayoutVars>
      </dgm:prSet>
      <dgm:spPr/>
      <dgm:t>
        <a:bodyPr/>
        <a:lstStyle/>
        <a:p>
          <a:endParaRPr lang="en-US"/>
        </a:p>
      </dgm:t>
    </dgm:pt>
    <dgm:pt modelId="{A53FACBB-6B11-4DBF-AA50-81D867C2CAB2}" type="pres">
      <dgm:prSet presAssocID="{3C470801-915B-4579-94B3-5E1DCB78ECF9}" presName="node" presStyleLbl="node1" presStyleIdx="0" presStyleCnt="6">
        <dgm:presLayoutVars>
          <dgm:bulletEnabled val="1"/>
        </dgm:presLayoutVars>
      </dgm:prSet>
      <dgm:spPr/>
      <dgm:t>
        <a:bodyPr/>
        <a:lstStyle/>
        <a:p>
          <a:endParaRPr lang="en-US"/>
        </a:p>
      </dgm:t>
    </dgm:pt>
    <dgm:pt modelId="{A1FD371E-5B20-405B-B9F1-FEC68E24D83F}" type="pres">
      <dgm:prSet presAssocID="{502DC154-818C-4886-8892-0F8D62E893E9}" presName="sibTrans" presStyleCnt="0"/>
      <dgm:spPr/>
    </dgm:pt>
    <dgm:pt modelId="{BB885909-1A4D-4398-A547-D39684C21D93}" type="pres">
      <dgm:prSet presAssocID="{0589E840-01F9-4430-8723-EB2F7AFB3D13}" presName="node" presStyleLbl="node1" presStyleIdx="1" presStyleCnt="6">
        <dgm:presLayoutVars>
          <dgm:bulletEnabled val="1"/>
        </dgm:presLayoutVars>
      </dgm:prSet>
      <dgm:spPr/>
      <dgm:t>
        <a:bodyPr/>
        <a:lstStyle/>
        <a:p>
          <a:endParaRPr lang="en-US"/>
        </a:p>
      </dgm:t>
    </dgm:pt>
    <dgm:pt modelId="{1DE3B329-83B8-4207-BD85-564665F8A030}" type="pres">
      <dgm:prSet presAssocID="{4EC0901A-F808-48C8-944E-201327B12108}" presName="sibTrans" presStyleCnt="0"/>
      <dgm:spPr/>
    </dgm:pt>
    <dgm:pt modelId="{FF46CA5F-F58A-48AA-8D9C-A73E72E34652}" type="pres">
      <dgm:prSet presAssocID="{6EBCF3D1-1E70-4E06-97C3-8329538064E6}" presName="node" presStyleLbl="node1" presStyleIdx="2" presStyleCnt="6">
        <dgm:presLayoutVars>
          <dgm:bulletEnabled val="1"/>
        </dgm:presLayoutVars>
      </dgm:prSet>
      <dgm:spPr/>
      <dgm:t>
        <a:bodyPr/>
        <a:lstStyle/>
        <a:p>
          <a:endParaRPr lang="en-US"/>
        </a:p>
      </dgm:t>
    </dgm:pt>
    <dgm:pt modelId="{1FF5879F-00CC-4815-8395-74CE4C36C4E2}" type="pres">
      <dgm:prSet presAssocID="{6B4497A0-C193-4A54-95FC-C4A9E15EB5CD}" presName="sibTrans" presStyleCnt="0"/>
      <dgm:spPr/>
    </dgm:pt>
    <dgm:pt modelId="{909386C6-E636-415A-8AB6-9FBB50B6A3D1}" type="pres">
      <dgm:prSet presAssocID="{509F6C16-C8CF-47DD-80CE-39DDD00F0EDB}" presName="node" presStyleLbl="node1" presStyleIdx="3" presStyleCnt="6">
        <dgm:presLayoutVars>
          <dgm:bulletEnabled val="1"/>
        </dgm:presLayoutVars>
      </dgm:prSet>
      <dgm:spPr/>
      <dgm:t>
        <a:bodyPr/>
        <a:lstStyle/>
        <a:p>
          <a:endParaRPr lang="en-US"/>
        </a:p>
      </dgm:t>
    </dgm:pt>
    <dgm:pt modelId="{93638FAA-3A9C-4DF3-B85D-B44686220312}" type="pres">
      <dgm:prSet presAssocID="{DC92E7B7-BC7D-41BB-9D2C-63B229EBEB39}" presName="sibTrans" presStyleCnt="0"/>
      <dgm:spPr/>
    </dgm:pt>
    <dgm:pt modelId="{0F979A08-070E-4FF1-AA5E-F50B98A45894}" type="pres">
      <dgm:prSet presAssocID="{8D6AD742-B97C-4B43-86E7-2F23E708796E}" presName="node" presStyleLbl="node1" presStyleIdx="4" presStyleCnt="6">
        <dgm:presLayoutVars>
          <dgm:bulletEnabled val="1"/>
        </dgm:presLayoutVars>
      </dgm:prSet>
      <dgm:spPr/>
      <dgm:t>
        <a:bodyPr/>
        <a:lstStyle/>
        <a:p>
          <a:endParaRPr lang="en-US"/>
        </a:p>
      </dgm:t>
    </dgm:pt>
    <dgm:pt modelId="{22FB2626-AA51-436A-926D-FA4384CDB759}" type="pres">
      <dgm:prSet presAssocID="{85D7513D-4A8E-4646-BF7B-CDF15D34B6CB}" presName="sibTrans" presStyleCnt="0"/>
      <dgm:spPr/>
    </dgm:pt>
    <dgm:pt modelId="{58DAE26C-98AC-48A8-8633-8D6C66E1BBCC}" type="pres">
      <dgm:prSet presAssocID="{AEB6F258-2F76-4C18-932B-F32F78B3E0F1}" presName="node" presStyleLbl="node1" presStyleIdx="5" presStyleCnt="6">
        <dgm:presLayoutVars>
          <dgm:bulletEnabled val="1"/>
        </dgm:presLayoutVars>
      </dgm:prSet>
      <dgm:spPr/>
      <dgm:t>
        <a:bodyPr/>
        <a:lstStyle/>
        <a:p>
          <a:endParaRPr lang="en-US"/>
        </a:p>
      </dgm:t>
    </dgm:pt>
  </dgm:ptLst>
  <dgm:cxnLst>
    <dgm:cxn modelId="{286D4AFB-B990-4F30-97BF-879A6FD78385}" srcId="{C2578489-C079-47D2-9FF7-62BDD27A774E}" destId="{0589E840-01F9-4430-8723-EB2F7AFB3D13}" srcOrd="1" destOrd="0" parTransId="{05315098-2B4A-417C-86CD-B02BB05AE997}" sibTransId="{4EC0901A-F808-48C8-944E-201327B12108}"/>
    <dgm:cxn modelId="{F5088FC7-1A3D-4106-BC79-3F21180EB303}" srcId="{C2578489-C079-47D2-9FF7-62BDD27A774E}" destId="{8D6AD742-B97C-4B43-86E7-2F23E708796E}" srcOrd="4" destOrd="0" parTransId="{30472718-C19E-45AD-AE01-B086B55F16EC}" sibTransId="{85D7513D-4A8E-4646-BF7B-CDF15D34B6CB}"/>
    <dgm:cxn modelId="{B4C349B1-99A7-4341-A00A-7CBB13B91714}" srcId="{C2578489-C079-47D2-9FF7-62BDD27A774E}" destId="{AEB6F258-2F76-4C18-932B-F32F78B3E0F1}" srcOrd="5" destOrd="0" parTransId="{6F23370E-5228-4A69-808A-323DAA33D21E}" sibTransId="{60E24B84-5D71-4D1A-8581-F10BC2413BB0}"/>
    <dgm:cxn modelId="{2E0398FB-4B51-4AF8-9B88-41A0F4E5A3A2}" type="presOf" srcId="{6EBCF3D1-1E70-4E06-97C3-8329538064E6}" destId="{FF46CA5F-F58A-48AA-8D9C-A73E72E34652}" srcOrd="0" destOrd="0" presId="urn:microsoft.com/office/officeart/2005/8/layout/default"/>
    <dgm:cxn modelId="{08781D33-5C8B-4F96-8AEF-23B8B3576E57}" type="presOf" srcId="{AEB6F258-2F76-4C18-932B-F32F78B3E0F1}" destId="{58DAE26C-98AC-48A8-8633-8D6C66E1BBCC}" srcOrd="0" destOrd="0" presId="urn:microsoft.com/office/officeart/2005/8/layout/default"/>
    <dgm:cxn modelId="{791CEA90-056C-4A46-8E82-5EB5432EADA0}" srcId="{C2578489-C079-47D2-9FF7-62BDD27A774E}" destId="{6EBCF3D1-1E70-4E06-97C3-8329538064E6}" srcOrd="2" destOrd="0" parTransId="{6EC2955D-87F4-4B0C-98DF-BF435A73FE4A}" sibTransId="{6B4497A0-C193-4A54-95FC-C4A9E15EB5CD}"/>
    <dgm:cxn modelId="{83CB8AEC-A94C-4D88-BB65-AF0AA4E6E5CA}" type="presOf" srcId="{8D6AD742-B97C-4B43-86E7-2F23E708796E}" destId="{0F979A08-070E-4FF1-AA5E-F50B98A45894}" srcOrd="0" destOrd="0" presId="urn:microsoft.com/office/officeart/2005/8/layout/default"/>
    <dgm:cxn modelId="{03B31BCF-0A52-45B2-A15E-637DE40110D9}" srcId="{C2578489-C079-47D2-9FF7-62BDD27A774E}" destId="{509F6C16-C8CF-47DD-80CE-39DDD00F0EDB}" srcOrd="3" destOrd="0" parTransId="{33F4AECD-E288-4D43-A062-1A67BC41E17D}" sibTransId="{DC92E7B7-BC7D-41BB-9D2C-63B229EBEB39}"/>
    <dgm:cxn modelId="{0ABE182A-9953-42F8-9F4B-5814CFB3EA47}" type="presOf" srcId="{C2578489-C079-47D2-9FF7-62BDD27A774E}" destId="{B9415711-9F8D-497D-AF5A-4F84C7361723}" srcOrd="0" destOrd="0" presId="urn:microsoft.com/office/officeart/2005/8/layout/default"/>
    <dgm:cxn modelId="{6AEC8DD8-389C-4675-B512-C1F9AD506D51}" type="presOf" srcId="{509F6C16-C8CF-47DD-80CE-39DDD00F0EDB}" destId="{909386C6-E636-415A-8AB6-9FBB50B6A3D1}" srcOrd="0" destOrd="0" presId="urn:microsoft.com/office/officeart/2005/8/layout/default"/>
    <dgm:cxn modelId="{A922972C-537D-49B7-8848-1FD4E9294644}" type="presOf" srcId="{3C470801-915B-4579-94B3-5E1DCB78ECF9}" destId="{A53FACBB-6B11-4DBF-AA50-81D867C2CAB2}" srcOrd="0" destOrd="0" presId="urn:microsoft.com/office/officeart/2005/8/layout/default"/>
    <dgm:cxn modelId="{91ED116E-D581-4173-916B-B2CE6160066B}" type="presOf" srcId="{0589E840-01F9-4430-8723-EB2F7AFB3D13}" destId="{BB885909-1A4D-4398-A547-D39684C21D93}" srcOrd="0" destOrd="0" presId="urn:microsoft.com/office/officeart/2005/8/layout/default"/>
    <dgm:cxn modelId="{EC9E4A99-1FAA-4A24-9064-5D1E09D2C2F7}" srcId="{C2578489-C079-47D2-9FF7-62BDD27A774E}" destId="{3C470801-915B-4579-94B3-5E1DCB78ECF9}" srcOrd="0" destOrd="0" parTransId="{DD9CC5F8-C710-4BF8-9FCE-8C853CAF5344}" sibTransId="{502DC154-818C-4886-8892-0F8D62E893E9}"/>
    <dgm:cxn modelId="{DFB63FF9-F747-4E14-B9E2-627BBF41CB82}" type="presParOf" srcId="{B9415711-9F8D-497D-AF5A-4F84C7361723}" destId="{A53FACBB-6B11-4DBF-AA50-81D867C2CAB2}" srcOrd="0" destOrd="0" presId="urn:microsoft.com/office/officeart/2005/8/layout/default"/>
    <dgm:cxn modelId="{E4D5E588-59EB-4783-B0F0-8158198ADAC5}" type="presParOf" srcId="{B9415711-9F8D-497D-AF5A-4F84C7361723}" destId="{A1FD371E-5B20-405B-B9F1-FEC68E24D83F}" srcOrd="1" destOrd="0" presId="urn:microsoft.com/office/officeart/2005/8/layout/default"/>
    <dgm:cxn modelId="{7E924540-1F45-4606-A77B-019B0DB53311}" type="presParOf" srcId="{B9415711-9F8D-497D-AF5A-4F84C7361723}" destId="{BB885909-1A4D-4398-A547-D39684C21D93}" srcOrd="2" destOrd="0" presId="urn:microsoft.com/office/officeart/2005/8/layout/default"/>
    <dgm:cxn modelId="{05CCF1FB-395C-42AD-853A-63DB8A574301}" type="presParOf" srcId="{B9415711-9F8D-497D-AF5A-4F84C7361723}" destId="{1DE3B329-83B8-4207-BD85-564665F8A030}" srcOrd="3" destOrd="0" presId="urn:microsoft.com/office/officeart/2005/8/layout/default"/>
    <dgm:cxn modelId="{68FEA748-C0CB-4131-A6DC-6745C8C5E963}" type="presParOf" srcId="{B9415711-9F8D-497D-AF5A-4F84C7361723}" destId="{FF46CA5F-F58A-48AA-8D9C-A73E72E34652}" srcOrd="4" destOrd="0" presId="urn:microsoft.com/office/officeart/2005/8/layout/default"/>
    <dgm:cxn modelId="{90D7143E-83C1-4580-993E-37284E625FEC}" type="presParOf" srcId="{B9415711-9F8D-497D-AF5A-4F84C7361723}" destId="{1FF5879F-00CC-4815-8395-74CE4C36C4E2}" srcOrd="5" destOrd="0" presId="urn:microsoft.com/office/officeart/2005/8/layout/default"/>
    <dgm:cxn modelId="{62211E14-60F1-49F9-86A7-79A745DED7C8}" type="presParOf" srcId="{B9415711-9F8D-497D-AF5A-4F84C7361723}" destId="{909386C6-E636-415A-8AB6-9FBB50B6A3D1}" srcOrd="6" destOrd="0" presId="urn:microsoft.com/office/officeart/2005/8/layout/default"/>
    <dgm:cxn modelId="{7CE9AD5F-8672-4004-A78D-5CF6C7B9C92B}" type="presParOf" srcId="{B9415711-9F8D-497D-AF5A-4F84C7361723}" destId="{93638FAA-3A9C-4DF3-B85D-B44686220312}" srcOrd="7" destOrd="0" presId="urn:microsoft.com/office/officeart/2005/8/layout/default"/>
    <dgm:cxn modelId="{D7C9CE90-AD9C-4AE3-8924-92323F4841B6}" type="presParOf" srcId="{B9415711-9F8D-497D-AF5A-4F84C7361723}" destId="{0F979A08-070E-4FF1-AA5E-F50B98A45894}" srcOrd="8" destOrd="0" presId="urn:microsoft.com/office/officeart/2005/8/layout/default"/>
    <dgm:cxn modelId="{556B4ACA-5699-4E73-B37B-5545FDD318F4}" type="presParOf" srcId="{B9415711-9F8D-497D-AF5A-4F84C7361723}" destId="{22FB2626-AA51-436A-926D-FA4384CDB759}" srcOrd="9" destOrd="0" presId="urn:microsoft.com/office/officeart/2005/8/layout/default"/>
    <dgm:cxn modelId="{71EE98DB-7167-412B-A7B0-5F739DA2757F}" type="presParOf" srcId="{B9415711-9F8D-497D-AF5A-4F84C7361723}" destId="{58DAE26C-98AC-48A8-8633-8D6C66E1BBC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5FA93E-33F8-44DB-91A7-421786AEE897}" type="doc">
      <dgm:prSet loTypeId="urn:microsoft.com/office/officeart/2005/8/layout/vList5" loCatId="list" qsTypeId="urn:microsoft.com/office/officeart/2005/8/quickstyle/simple1" qsCatId="simple" csTypeId="urn:microsoft.com/office/officeart/2005/8/colors/accent3_2" csCatId="accent3"/>
      <dgm:spPr/>
      <dgm:t>
        <a:bodyPr/>
        <a:lstStyle/>
        <a:p>
          <a:endParaRPr lang="en-US"/>
        </a:p>
      </dgm:t>
    </dgm:pt>
    <dgm:pt modelId="{DA864B29-F3F8-42BE-BA06-DA9D5AFCC1DA}">
      <dgm:prSet custT="1"/>
      <dgm:spPr/>
      <dgm:t>
        <a:bodyPr/>
        <a:lstStyle/>
        <a:p>
          <a:r>
            <a:rPr lang="en-US" sz="2200" dirty="0">
              <a:solidFill>
                <a:schemeClr val="bg2"/>
              </a:solidFill>
              <a:latin typeface="Arial" panose="020B0604020202020204" pitchFamily="34" charset="0"/>
              <a:cs typeface="Arial" panose="020B0604020202020204" pitchFamily="34" charset="0"/>
            </a:rPr>
            <a:t>Acct directory</a:t>
          </a:r>
        </a:p>
      </dgm:t>
    </dgm:pt>
    <dgm:pt modelId="{CF5A69D1-BE50-4F14-AF34-79BC6821BB7F}" type="parTrans" cxnId="{1EB806EF-0974-4078-8B60-9C7ACD506069}">
      <dgm:prSet/>
      <dgm:spPr/>
      <dgm:t>
        <a:bodyPr/>
        <a:lstStyle/>
        <a:p>
          <a:endParaRPr lang="en-US" sz="2200"/>
        </a:p>
      </dgm:t>
    </dgm:pt>
    <dgm:pt modelId="{B17DE69D-0ADF-4C1D-AAE6-37DDB1B97537}" type="sibTrans" cxnId="{1EB806EF-0974-4078-8B60-9C7ACD506069}">
      <dgm:prSet/>
      <dgm:spPr/>
      <dgm:t>
        <a:bodyPr/>
        <a:lstStyle/>
        <a:p>
          <a:endParaRPr lang="en-US" sz="2200"/>
        </a:p>
      </dgm:t>
    </dgm:pt>
    <dgm:pt modelId="{5B4F9C69-75D2-48B6-8061-1F5FE78C49E6}">
      <dgm:prSet custT="1"/>
      <dgm:spPr/>
      <dgm:t>
        <a:bodyPr/>
        <a:lstStyle/>
        <a:p>
          <a:r>
            <a:rPr lang="en-US" sz="2200" dirty="0">
              <a:latin typeface="Arial" panose="020B0604020202020204" pitchFamily="34" charset="0"/>
              <a:cs typeface="Arial" panose="020B0604020202020204" pitchFamily="34" charset="0"/>
            </a:rPr>
            <a:t>Mount point for the control group and provides user accounting</a:t>
          </a:r>
        </a:p>
      </dgm:t>
    </dgm:pt>
    <dgm:pt modelId="{AC7CF750-7C6B-426B-8EFD-9ECCE0147A0B}" type="parTrans" cxnId="{B6928A0F-FC10-4030-AC13-FD0C141B7F60}">
      <dgm:prSet/>
      <dgm:spPr/>
      <dgm:t>
        <a:bodyPr/>
        <a:lstStyle/>
        <a:p>
          <a:endParaRPr lang="en-US" sz="2200"/>
        </a:p>
      </dgm:t>
    </dgm:pt>
    <dgm:pt modelId="{CCDB7780-DC71-4CCA-B630-BE1D7E603E2B}" type="sibTrans" cxnId="{B6928A0F-FC10-4030-AC13-FD0C141B7F60}">
      <dgm:prSet/>
      <dgm:spPr/>
      <dgm:t>
        <a:bodyPr/>
        <a:lstStyle/>
        <a:p>
          <a:endParaRPr lang="en-US" sz="2200"/>
        </a:p>
      </dgm:t>
    </dgm:pt>
    <dgm:pt modelId="{70F827E7-D687-40CD-AAA2-1A3AE0AE7FD3}">
      <dgm:prSet custT="1"/>
      <dgm:spPr/>
      <dgm:t>
        <a:bodyPr/>
        <a:lstStyle/>
        <a:p>
          <a:r>
            <a:rPr lang="en-US" sz="2200" dirty="0">
              <a:solidFill>
                <a:schemeClr val="bg2"/>
              </a:solidFill>
              <a:latin typeface="Arial" panose="020B0604020202020204" pitchFamily="34" charset="0"/>
              <a:cs typeface="Arial" panose="020B0604020202020204" pitchFamily="34" charset="0"/>
            </a:rPr>
            <a:t>Cache directory</a:t>
          </a:r>
        </a:p>
      </dgm:t>
    </dgm:pt>
    <dgm:pt modelId="{B011DAA0-BD94-4166-AB79-47A4BF3415F9}" type="parTrans" cxnId="{DE6D595A-93D4-4D40-B44C-0EFA9A56C55F}">
      <dgm:prSet/>
      <dgm:spPr/>
      <dgm:t>
        <a:bodyPr/>
        <a:lstStyle/>
        <a:p>
          <a:endParaRPr lang="en-US" sz="2200"/>
        </a:p>
      </dgm:t>
    </dgm:pt>
    <dgm:pt modelId="{8BF025A2-C2E0-4F8E-BF0B-A28DC8DFA32C}" type="sibTrans" cxnId="{DE6D595A-93D4-4D40-B44C-0EFA9A56C55F}">
      <dgm:prSet/>
      <dgm:spPr/>
      <dgm:t>
        <a:bodyPr/>
        <a:lstStyle/>
        <a:p>
          <a:endParaRPr lang="en-US" sz="2200"/>
        </a:p>
      </dgm:t>
    </dgm:pt>
    <dgm:pt modelId="{EEC29398-1537-4843-845E-5AF3B4C521F7}">
      <dgm:prSet custT="1"/>
      <dgm:spPr/>
      <dgm:t>
        <a:bodyPr/>
        <a:lstStyle/>
        <a:p>
          <a:r>
            <a:rPr lang="en-US" sz="2200" dirty="0">
              <a:latin typeface="Arial" panose="020B0604020202020204" pitchFamily="34" charset="0"/>
              <a:cs typeface="Arial" panose="020B0604020202020204" pitchFamily="34" charset="0"/>
            </a:rPr>
            <a:t>Stores frequently accessed data</a:t>
          </a:r>
        </a:p>
      </dgm:t>
    </dgm:pt>
    <dgm:pt modelId="{DCD332F8-9F42-42D0-96AC-A39CCD93E37C}" type="parTrans" cxnId="{5B83ABFB-21F6-419D-BD0D-01382889861C}">
      <dgm:prSet/>
      <dgm:spPr/>
      <dgm:t>
        <a:bodyPr/>
        <a:lstStyle/>
        <a:p>
          <a:endParaRPr lang="en-US" sz="2200"/>
        </a:p>
      </dgm:t>
    </dgm:pt>
    <dgm:pt modelId="{67247B96-1564-4FED-81C8-6F626B418F7E}" type="sibTrans" cxnId="{5B83ABFB-21F6-419D-BD0D-01382889861C}">
      <dgm:prSet/>
      <dgm:spPr/>
      <dgm:t>
        <a:bodyPr/>
        <a:lstStyle/>
        <a:p>
          <a:endParaRPr lang="en-US" sz="2200"/>
        </a:p>
      </dgm:t>
    </dgm:pt>
    <dgm:pt modelId="{3E6192D8-5094-4099-8B5E-49458EB72DB5}">
      <dgm:prSet custT="1"/>
      <dgm:spPr/>
      <dgm:t>
        <a:bodyPr/>
        <a:lstStyle/>
        <a:p>
          <a:r>
            <a:rPr lang="en-US" sz="2200" dirty="0">
              <a:solidFill>
                <a:schemeClr val="bg2"/>
              </a:solidFill>
              <a:latin typeface="Arial" panose="020B0604020202020204" pitchFamily="34" charset="0"/>
              <a:cs typeface="Arial" panose="020B0604020202020204" pitchFamily="34" charset="0"/>
            </a:rPr>
            <a:t>Data directory</a:t>
          </a:r>
        </a:p>
      </dgm:t>
    </dgm:pt>
    <dgm:pt modelId="{374C76DB-6017-400E-942F-CBF243BC11F8}" type="parTrans" cxnId="{4F43BD8A-EB3C-4190-8829-35A0080DCB70}">
      <dgm:prSet/>
      <dgm:spPr/>
      <dgm:t>
        <a:bodyPr/>
        <a:lstStyle/>
        <a:p>
          <a:endParaRPr lang="en-US" sz="2200"/>
        </a:p>
      </dgm:t>
    </dgm:pt>
    <dgm:pt modelId="{68BD2810-9E98-4284-B2ED-2BA772C9AE3D}" type="sibTrans" cxnId="{4F43BD8A-EB3C-4190-8829-35A0080DCB70}">
      <dgm:prSet/>
      <dgm:spPr/>
      <dgm:t>
        <a:bodyPr/>
        <a:lstStyle/>
        <a:p>
          <a:endParaRPr lang="en-US" sz="2200"/>
        </a:p>
      </dgm:t>
    </dgm:pt>
    <dgm:pt modelId="{878D6C5F-B615-4626-B20A-54BA62157010}">
      <dgm:prSet custT="1"/>
      <dgm:spPr/>
      <dgm:t>
        <a:bodyPr/>
        <a:lstStyle/>
        <a:p>
          <a:r>
            <a:rPr lang="en-US" sz="2200" dirty="0">
              <a:latin typeface="Arial" panose="020B0604020202020204" pitchFamily="34" charset="0"/>
              <a:cs typeface="Arial" panose="020B0604020202020204" pitchFamily="34" charset="0"/>
            </a:rPr>
            <a:t>Data for each app; critical for forensic examinations</a:t>
          </a:r>
        </a:p>
      </dgm:t>
    </dgm:pt>
    <dgm:pt modelId="{415B07E1-01C0-4111-AA9F-CB92A4642DC2}" type="parTrans" cxnId="{24FFB6BA-EA8F-4B4A-98DF-54FC49374826}">
      <dgm:prSet/>
      <dgm:spPr/>
      <dgm:t>
        <a:bodyPr/>
        <a:lstStyle/>
        <a:p>
          <a:endParaRPr lang="en-US" sz="2200"/>
        </a:p>
      </dgm:t>
    </dgm:pt>
    <dgm:pt modelId="{614E76E5-4045-4E6A-8503-CAF0DF2B56CE}" type="sibTrans" cxnId="{24FFB6BA-EA8F-4B4A-98DF-54FC49374826}">
      <dgm:prSet/>
      <dgm:spPr/>
      <dgm:t>
        <a:bodyPr/>
        <a:lstStyle/>
        <a:p>
          <a:endParaRPr lang="en-US" sz="2200"/>
        </a:p>
      </dgm:t>
    </dgm:pt>
    <dgm:pt modelId="{213CCCF1-7ABB-472E-A40E-DCAA6827B426}">
      <dgm:prSet custT="1"/>
      <dgm:spPr/>
      <dgm:t>
        <a:bodyPr/>
        <a:lstStyle/>
        <a:p>
          <a:r>
            <a:rPr lang="en-US" sz="2200" dirty="0">
              <a:solidFill>
                <a:schemeClr val="bg2"/>
              </a:solidFill>
              <a:latin typeface="Arial" panose="020B0604020202020204" pitchFamily="34" charset="0"/>
              <a:cs typeface="Arial" panose="020B0604020202020204" pitchFamily="34" charset="0"/>
            </a:rPr>
            <a:t>Mnt directory</a:t>
          </a:r>
        </a:p>
      </dgm:t>
    </dgm:pt>
    <dgm:pt modelId="{4A764974-3A15-42B5-B60A-028DC7B0D56A}" type="parTrans" cxnId="{DEE6215E-8912-4D4B-84F9-70D4BE0EE6FE}">
      <dgm:prSet/>
      <dgm:spPr/>
      <dgm:t>
        <a:bodyPr/>
        <a:lstStyle/>
        <a:p>
          <a:endParaRPr lang="en-US" sz="2200"/>
        </a:p>
      </dgm:t>
    </dgm:pt>
    <dgm:pt modelId="{67064B74-FBE2-428B-A3FA-2D0051DF66E5}" type="sibTrans" cxnId="{DEE6215E-8912-4D4B-84F9-70D4BE0EE6FE}">
      <dgm:prSet/>
      <dgm:spPr/>
      <dgm:t>
        <a:bodyPr/>
        <a:lstStyle/>
        <a:p>
          <a:endParaRPr lang="en-US" sz="2200"/>
        </a:p>
      </dgm:t>
    </dgm:pt>
    <dgm:pt modelId="{6DFA8B0E-E7B0-440F-B7B7-48A3820731E2}">
      <dgm:prSet custT="1"/>
      <dgm:spPr/>
      <dgm:t>
        <a:bodyPr/>
        <a:lstStyle/>
        <a:p>
          <a:r>
            <a:rPr lang="en-US" sz="2200" dirty="0">
              <a:latin typeface="Arial" panose="020B0604020202020204" pitchFamily="34" charset="0"/>
              <a:cs typeface="Arial" panose="020B0604020202020204" pitchFamily="34" charset="0"/>
            </a:rPr>
            <a:t>Mount point for all file systems and can indicate internal and external storage</a:t>
          </a:r>
        </a:p>
      </dgm:t>
    </dgm:pt>
    <dgm:pt modelId="{E1349649-E853-4F80-8903-AFE909AF0CE6}" type="parTrans" cxnId="{926FDFEB-31D1-46E4-83C5-F1BA7FE0C619}">
      <dgm:prSet/>
      <dgm:spPr/>
      <dgm:t>
        <a:bodyPr/>
        <a:lstStyle/>
        <a:p>
          <a:endParaRPr lang="en-US" sz="2200"/>
        </a:p>
      </dgm:t>
    </dgm:pt>
    <dgm:pt modelId="{FACADBBC-D295-4A8E-9B45-E2509D778015}" type="sibTrans" cxnId="{926FDFEB-31D1-46E4-83C5-F1BA7FE0C619}">
      <dgm:prSet/>
      <dgm:spPr/>
      <dgm:t>
        <a:bodyPr/>
        <a:lstStyle/>
        <a:p>
          <a:endParaRPr lang="en-US" sz="2200"/>
        </a:p>
      </dgm:t>
    </dgm:pt>
    <dgm:pt modelId="{68C2E7C1-2A08-4FEF-8E23-D49D858D9FBB}" type="pres">
      <dgm:prSet presAssocID="{015FA93E-33F8-44DB-91A7-421786AEE897}" presName="Name0" presStyleCnt="0">
        <dgm:presLayoutVars>
          <dgm:dir/>
          <dgm:animLvl val="lvl"/>
          <dgm:resizeHandles val="exact"/>
        </dgm:presLayoutVars>
      </dgm:prSet>
      <dgm:spPr/>
      <dgm:t>
        <a:bodyPr/>
        <a:lstStyle/>
        <a:p>
          <a:endParaRPr lang="en-US"/>
        </a:p>
      </dgm:t>
    </dgm:pt>
    <dgm:pt modelId="{8E646182-2415-4542-A557-4EA7898DC069}" type="pres">
      <dgm:prSet presAssocID="{DA864B29-F3F8-42BE-BA06-DA9D5AFCC1DA}" presName="linNode" presStyleCnt="0"/>
      <dgm:spPr/>
    </dgm:pt>
    <dgm:pt modelId="{CEC96810-8C12-4AE1-81BD-A9C7B22432FB}" type="pres">
      <dgm:prSet presAssocID="{DA864B29-F3F8-42BE-BA06-DA9D5AFCC1DA}" presName="parentText" presStyleLbl="node1" presStyleIdx="0" presStyleCnt="4">
        <dgm:presLayoutVars>
          <dgm:chMax val="1"/>
          <dgm:bulletEnabled val="1"/>
        </dgm:presLayoutVars>
      </dgm:prSet>
      <dgm:spPr>
        <a:prstGeom prst="rect">
          <a:avLst/>
        </a:prstGeom>
      </dgm:spPr>
      <dgm:t>
        <a:bodyPr/>
        <a:lstStyle/>
        <a:p>
          <a:endParaRPr lang="en-US"/>
        </a:p>
      </dgm:t>
    </dgm:pt>
    <dgm:pt modelId="{B515E732-AAC3-46A8-890A-FB3890204676}" type="pres">
      <dgm:prSet presAssocID="{DA864B29-F3F8-42BE-BA06-DA9D5AFCC1DA}" presName="descendantText" presStyleLbl="alignAccFollowNode1" presStyleIdx="0" presStyleCnt="4">
        <dgm:presLayoutVars>
          <dgm:bulletEnabled val="1"/>
        </dgm:presLayoutVars>
      </dgm:prSet>
      <dgm:spPr>
        <a:prstGeom prst="rect">
          <a:avLst/>
        </a:prstGeom>
      </dgm:spPr>
      <dgm:t>
        <a:bodyPr/>
        <a:lstStyle/>
        <a:p>
          <a:endParaRPr lang="en-US"/>
        </a:p>
      </dgm:t>
    </dgm:pt>
    <dgm:pt modelId="{9753A7F7-C1E0-4380-80CF-97CF7BED2773}" type="pres">
      <dgm:prSet presAssocID="{B17DE69D-0ADF-4C1D-AAE6-37DDB1B97537}" presName="sp" presStyleCnt="0"/>
      <dgm:spPr/>
    </dgm:pt>
    <dgm:pt modelId="{6425C0C3-6894-4DB1-B375-2E5D360D46C1}" type="pres">
      <dgm:prSet presAssocID="{70F827E7-D687-40CD-AAA2-1A3AE0AE7FD3}" presName="linNode" presStyleCnt="0"/>
      <dgm:spPr/>
    </dgm:pt>
    <dgm:pt modelId="{61AED104-1AEF-4CAB-B1FA-AA1C0C375E56}" type="pres">
      <dgm:prSet presAssocID="{70F827E7-D687-40CD-AAA2-1A3AE0AE7FD3}" presName="parentText" presStyleLbl="node1" presStyleIdx="1" presStyleCnt="4">
        <dgm:presLayoutVars>
          <dgm:chMax val="1"/>
          <dgm:bulletEnabled val="1"/>
        </dgm:presLayoutVars>
      </dgm:prSet>
      <dgm:spPr>
        <a:prstGeom prst="rect">
          <a:avLst/>
        </a:prstGeom>
      </dgm:spPr>
      <dgm:t>
        <a:bodyPr/>
        <a:lstStyle/>
        <a:p>
          <a:endParaRPr lang="en-US"/>
        </a:p>
      </dgm:t>
    </dgm:pt>
    <dgm:pt modelId="{14372462-DD8F-4F23-B6FB-D1D15B7585AE}" type="pres">
      <dgm:prSet presAssocID="{70F827E7-D687-40CD-AAA2-1A3AE0AE7FD3}" presName="descendantText" presStyleLbl="alignAccFollowNode1" presStyleIdx="1" presStyleCnt="4">
        <dgm:presLayoutVars>
          <dgm:bulletEnabled val="1"/>
        </dgm:presLayoutVars>
      </dgm:prSet>
      <dgm:spPr>
        <a:prstGeom prst="rect">
          <a:avLst/>
        </a:prstGeom>
      </dgm:spPr>
      <dgm:t>
        <a:bodyPr/>
        <a:lstStyle/>
        <a:p>
          <a:endParaRPr lang="en-US"/>
        </a:p>
      </dgm:t>
    </dgm:pt>
    <dgm:pt modelId="{EF7B9E49-B10F-4503-8814-DF1ABE4E50A4}" type="pres">
      <dgm:prSet presAssocID="{8BF025A2-C2E0-4F8E-BF0B-A28DC8DFA32C}" presName="sp" presStyleCnt="0"/>
      <dgm:spPr/>
    </dgm:pt>
    <dgm:pt modelId="{F15FD141-0BDC-4465-97FB-F00BB31FCB53}" type="pres">
      <dgm:prSet presAssocID="{3E6192D8-5094-4099-8B5E-49458EB72DB5}" presName="linNode" presStyleCnt="0"/>
      <dgm:spPr/>
    </dgm:pt>
    <dgm:pt modelId="{98C32BFB-BFBC-423C-84C5-8754C6181E2D}" type="pres">
      <dgm:prSet presAssocID="{3E6192D8-5094-4099-8B5E-49458EB72DB5}" presName="parentText" presStyleLbl="node1" presStyleIdx="2" presStyleCnt="4">
        <dgm:presLayoutVars>
          <dgm:chMax val="1"/>
          <dgm:bulletEnabled val="1"/>
        </dgm:presLayoutVars>
      </dgm:prSet>
      <dgm:spPr>
        <a:prstGeom prst="rect">
          <a:avLst/>
        </a:prstGeom>
      </dgm:spPr>
      <dgm:t>
        <a:bodyPr/>
        <a:lstStyle/>
        <a:p>
          <a:endParaRPr lang="en-US"/>
        </a:p>
      </dgm:t>
    </dgm:pt>
    <dgm:pt modelId="{C42B3EFA-F083-4897-978A-1F4F60668C79}" type="pres">
      <dgm:prSet presAssocID="{3E6192D8-5094-4099-8B5E-49458EB72DB5}" presName="descendantText" presStyleLbl="alignAccFollowNode1" presStyleIdx="2" presStyleCnt="4">
        <dgm:presLayoutVars>
          <dgm:bulletEnabled val="1"/>
        </dgm:presLayoutVars>
      </dgm:prSet>
      <dgm:spPr>
        <a:prstGeom prst="rect">
          <a:avLst/>
        </a:prstGeom>
      </dgm:spPr>
      <dgm:t>
        <a:bodyPr/>
        <a:lstStyle/>
        <a:p>
          <a:endParaRPr lang="en-US"/>
        </a:p>
      </dgm:t>
    </dgm:pt>
    <dgm:pt modelId="{51C9D977-0F37-4BEA-AE70-C1BFA9E89C23}" type="pres">
      <dgm:prSet presAssocID="{68BD2810-9E98-4284-B2ED-2BA772C9AE3D}" presName="sp" presStyleCnt="0"/>
      <dgm:spPr/>
    </dgm:pt>
    <dgm:pt modelId="{6F7A8426-A294-4476-9043-D5096371B92B}" type="pres">
      <dgm:prSet presAssocID="{213CCCF1-7ABB-472E-A40E-DCAA6827B426}" presName="linNode" presStyleCnt="0"/>
      <dgm:spPr/>
    </dgm:pt>
    <dgm:pt modelId="{33D52F0A-FE20-42B3-8547-8F4BEB6C727C}" type="pres">
      <dgm:prSet presAssocID="{213CCCF1-7ABB-472E-A40E-DCAA6827B426}" presName="parentText" presStyleLbl="node1" presStyleIdx="3" presStyleCnt="4">
        <dgm:presLayoutVars>
          <dgm:chMax val="1"/>
          <dgm:bulletEnabled val="1"/>
        </dgm:presLayoutVars>
      </dgm:prSet>
      <dgm:spPr>
        <a:prstGeom prst="rect">
          <a:avLst/>
        </a:prstGeom>
      </dgm:spPr>
      <dgm:t>
        <a:bodyPr/>
        <a:lstStyle/>
        <a:p>
          <a:endParaRPr lang="en-US"/>
        </a:p>
      </dgm:t>
    </dgm:pt>
    <dgm:pt modelId="{4BBD407D-78E9-4A2C-ABA0-C3C6A270F2DF}" type="pres">
      <dgm:prSet presAssocID="{213CCCF1-7ABB-472E-A40E-DCAA6827B426}" presName="descendantText" presStyleLbl="alignAccFollowNode1" presStyleIdx="3" presStyleCnt="4">
        <dgm:presLayoutVars>
          <dgm:bulletEnabled val="1"/>
        </dgm:presLayoutVars>
      </dgm:prSet>
      <dgm:spPr>
        <a:prstGeom prst="rect">
          <a:avLst/>
        </a:prstGeom>
      </dgm:spPr>
      <dgm:t>
        <a:bodyPr/>
        <a:lstStyle/>
        <a:p>
          <a:endParaRPr lang="en-US"/>
        </a:p>
      </dgm:t>
    </dgm:pt>
  </dgm:ptLst>
  <dgm:cxnLst>
    <dgm:cxn modelId="{3F3C2903-0648-4EBF-B6BA-4699C2D25FBB}" type="presOf" srcId="{015FA93E-33F8-44DB-91A7-421786AEE897}" destId="{68C2E7C1-2A08-4FEF-8E23-D49D858D9FBB}" srcOrd="0" destOrd="0" presId="urn:microsoft.com/office/officeart/2005/8/layout/vList5"/>
    <dgm:cxn modelId="{3CDE2308-11F9-4FA1-9754-4A1118829486}" type="presOf" srcId="{5B4F9C69-75D2-48B6-8061-1F5FE78C49E6}" destId="{B515E732-AAC3-46A8-890A-FB3890204676}" srcOrd="0" destOrd="0" presId="urn:microsoft.com/office/officeart/2005/8/layout/vList5"/>
    <dgm:cxn modelId="{FD8E04B2-99CF-4446-8F9E-8C4DBD861857}" type="presOf" srcId="{213CCCF1-7ABB-472E-A40E-DCAA6827B426}" destId="{33D52F0A-FE20-42B3-8547-8F4BEB6C727C}" srcOrd="0" destOrd="0" presId="urn:microsoft.com/office/officeart/2005/8/layout/vList5"/>
    <dgm:cxn modelId="{5B83ABFB-21F6-419D-BD0D-01382889861C}" srcId="{70F827E7-D687-40CD-AAA2-1A3AE0AE7FD3}" destId="{EEC29398-1537-4843-845E-5AF3B4C521F7}" srcOrd="0" destOrd="0" parTransId="{DCD332F8-9F42-42D0-96AC-A39CCD93E37C}" sibTransId="{67247B96-1564-4FED-81C8-6F626B418F7E}"/>
    <dgm:cxn modelId="{926FDFEB-31D1-46E4-83C5-F1BA7FE0C619}" srcId="{213CCCF1-7ABB-472E-A40E-DCAA6827B426}" destId="{6DFA8B0E-E7B0-440F-B7B7-48A3820731E2}" srcOrd="0" destOrd="0" parTransId="{E1349649-E853-4F80-8903-AFE909AF0CE6}" sibTransId="{FACADBBC-D295-4A8E-9B45-E2509D778015}"/>
    <dgm:cxn modelId="{1BA46F33-BD7A-4428-8A67-452680612C7F}" type="presOf" srcId="{3E6192D8-5094-4099-8B5E-49458EB72DB5}" destId="{98C32BFB-BFBC-423C-84C5-8754C6181E2D}" srcOrd="0" destOrd="0" presId="urn:microsoft.com/office/officeart/2005/8/layout/vList5"/>
    <dgm:cxn modelId="{2F9FDCC3-2DB3-4AA3-812B-0429B7328F34}" type="presOf" srcId="{6DFA8B0E-E7B0-440F-B7B7-48A3820731E2}" destId="{4BBD407D-78E9-4A2C-ABA0-C3C6A270F2DF}" srcOrd="0" destOrd="0" presId="urn:microsoft.com/office/officeart/2005/8/layout/vList5"/>
    <dgm:cxn modelId="{B6928A0F-FC10-4030-AC13-FD0C141B7F60}" srcId="{DA864B29-F3F8-42BE-BA06-DA9D5AFCC1DA}" destId="{5B4F9C69-75D2-48B6-8061-1F5FE78C49E6}" srcOrd="0" destOrd="0" parTransId="{AC7CF750-7C6B-426B-8EFD-9ECCE0147A0B}" sibTransId="{CCDB7780-DC71-4CCA-B630-BE1D7E603E2B}"/>
    <dgm:cxn modelId="{283AB404-364F-49C1-AB8D-6AD36F2D9C53}" type="presOf" srcId="{DA864B29-F3F8-42BE-BA06-DA9D5AFCC1DA}" destId="{CEC96810-8C12-4AE1-81BD-A9C7B22432FB}" srcOrd="0" destOrd="0" presId="urn:microsoft.com/office/officeart/2005/8/layout/vList5"/>
    <dgm:cxn modelId="{DEE6215E-8912-4D4B-84F9-70D4BE0EE6FE}" srcId="{015FA93E-33F8-44DB-91A7-421786AEE897}" destId="{213CCCF1-7ABB-472E-A40E-DCAA6827B426}" srcOrd="3" destOrd="0" parTransId="{4A764974-3A15-42B5-B60A-028DC7B0D56A}" sibTransId="{67064B74-FBE2-428B-A3FA-2D0051DF66E5}"/>
    <dgm:cxn modelId="{DE6D595A-93D4-4D40-B44C-0EFA9A56C55F}" srcId="{015FA93E-33F8-44DB-91A7-421786AEE897}" destId="{70F827E7-D687-40CD-AAA2-1A3AE0AE7FD3}" srcOrd="1" destOrd="0" parTransId="{B011DAA0-BD94-4166-AB79-47A4BF3415F9}" sibTransId="{8BF025A2-C2E0-4F8E-BF0B-A28DC8DFA32C}"/>
    <dgm:cxn modelId="{1EB806EF-0974-4078-8B60-9C7ACD506069}" srcId="{015FA93E-33F8-44DB-91A7-421786AEE897}" destId="{DA864B29-F3F8-42BE-BA06-DA9D5AFCC1DA}" srcOrd="0" destOrd="0" parTransId="{CF5A69D1-BE50-4F14-AF34-79BC6821BB7F}" sibTransId="{B17DE69D-0ADF-4C1D-AAE6-37DDB1B97537}"/>
    <dgm:cxn modelId="{3EE3818E-267C-4EC6-8315-F0D948C26708}" type="presOf" srcId="{878D6C5F-B615-4626-B20A-54BA62157010}" destId="{C42B3EFA-F083-4897-978A-1F4F60668C79}" srcOrd="0" destOrd="0" presId="urn:microsoft.com/office/officeart/2005/8/layout/vList5"/>
    <dgm:cxn modelId="{24FFB6BA-EA8F-4B4A-98DF-54FC49374826}" srcId="{3E6192D8-5094-4099-8B5E-49458EB72DB5}" destId="{878D6C5F-B615-4626-B20A-54BA62157010}" srcOrd="0" destOrd="0" parTransId="{415B07E1-01C0-4111-AA9F-CB92A4642DC2}" sibTransId="{614E76E5-4045-4E6A-8503-CAF0DF2B56CE}"/>
    <dgm:cxn modelId="{4F43BD8A-EB3C-4190-8829-35A0080DCB70}" srcId="{015FA93E-33F8-44DB-91A7-421786AEE897}" destId="{3E6192D8-5094-4099-8B5E-49458EB72DB5}" srcOrd="2" destOrd="0" parTransId="{374C76DB-6017-400E-942F-CBF243BC11F8}" sibTransId="{68BD2810-9E98-4284-B2ED-2BA772C9AE3D}"/>
    <dgm:cxn modelId="{6C568637-DBC9-4DE6-B1F4-DD8BCDCB96F7}" type="presOf" srcId="{EEC29398-1537-4843-845E-5AF3B4C521F7}" destId="{14372462-DD8F-4F23-B6FB-D1D15B7585AE}" srcOrd="0" destOrd="0" presId="urn:microsoft.com/office/officeart/2005/8/layout/vList5"/>
    <dgm:cxn modelId="{397291A0-330E-4557-8523-94A40C8595A4}" type="presOf" srcId="{70F827E7-D687-40CD-AAA2-1A3AE0AE7FD3}" destId="{61AED104-1AEF-4CAB-B1FA-AA1C0C375E56}" srcOrd="0" destOrd="0" presId="urn:microsoft.com/office/officeart/2005/8/layout/vList5"/>
    <dgm:cxn modelId="{48FD6BEA-140F-4114-A1AC-74D280D17747}" type="presParOf" srcId="{68C2E7C1-2A08-4FEF-8E23-D49D858D9FBB}" destId="{8E646182-2415-4542-A557-4EA7898DC069}" srcOrd="0" destOrd="0" presId="urn:microsoft.com/office/officeart/2005/8/layout/vList5"/>
    <dgm:cxn modelId="{58E283F1-B7AB-444A-88CF-68C01C00F52B}" type="presParOf" srcId="{8E646182-2415-4542-A557-4EA7898DC069}" destId="{CEC96810-8C12-4AE1-81BD-A9C7B22432FB}" srcOrd="0" destOrd="0" presId="urn:microsoft.com/office/officeart/2005/8/layout/vList5"/>
    <dgm:cxn modelId="{AA01C0FD-78D0-4DB2-9CC0-A47A9542DADD}" type="presParOf" srcId="{8E646182-2415-4542-A557-4EA7898DC069}" destId="{B515E732-AAC3-46A8-890A-FB3890204676}" srcOrd="1" destOrd="0" presId="urn:microsoft.com/office/officeart/2005/8/layout/vList5"/>
    <dgm:cxn modelId="{EC40C19C-C4DE-4BB5-9B85-310FA3BB1DAD}" type="presParOf" srcId="{68C2E7C1-2A08-4FEF-8E23-D49D858D9FBB}" destId="{9753A7F7-C1E0-4380-80CF-97CF7BED2773}" srcOrd="1" destOrd="0" presId="urn:microsoft.com/office/officeart/2005/8/layout/vList5"/>
    <dgm:cxn modelId="{24D3C241-D883-47AA-85F3-1D5B347754A5}" type="presParOf" srcId="{68C2E7C1-2A08-4FEF-8E23-D49D858D9FBB}" destId="{6425C0C3-6894-4DB1-B375-2E5D360D46C1}" srcOrd="2" destOrd="0" presId="urn:microsoft.com/office/officeart/2005/8/layout/vList5"/>
    <dgm:cxn modelId="{BAEB48D3-9D6B-4DB4-A012-00D75035A92F}" type="presParOf" srcId="{6425C0C3-6894-4DB1-B375-2E5D360D46C1}" destId="{61AED104-1AEF-4CAB-B1FA-AA1C0C375E56}" srcOrd="0" destOrd="0" presId="urn:microsoft.com/office/officeart/2005/8/layout/vList5"/>
    <dgm:cxn modelId="{90C132CF-0E9A-44AB-A081-0E76EC2A16A0}" type="presParOf" srcId="{6425C0C3-6894-4DB1-B375-2E5D360D46C1}" destId="{14372462-DD8F-4F23-B6FB-D1D15B7585AE}" srcOrd="1" destOrd="0" presId="urn:microsoft.com/office/officeart/2005/8/layout/vList5"/>
    <dgm:cxn modelId="{5F02598C-66EE-4101-8507-76A5B9BA0AE9}" type="presParOf" srcId="{68C2E7C1-2A08-4FEF-8E23-D49D858D9FBB}" destId="{EF7B9E49-B10F-4503-8814-DF1ABE4E50A4}" srcOrd="3" destOrd="0" presId="urn:microsoft.com/office/officeart/2005/8/layout/vList5"/>
    <dgm:cxn modelId="{8113C488-C526-48CF-8432-5393C3CA0D6E}" type="presParOf" srcId="{68C2E7C1-2A08-4FEF-8E23-D49D858D9FBB}" destId="{F15FD141-0BDC-4465-97FB-F00BB31FCB53}" srcOrd="4" destOrd="0" presId="urn:microsoft.com/office/officeart/2005/8/layout/vList5"/>
    <dgm:cxn modelId="{3DD687CB-A6C2-4980-A425-BFB339AA5323}" type="presParOf" srcId="{F15FD141-0BDC-4465-97FB-F00BB31FCB53}" destId="{98C32BFB-BFBC-423C-84C5-8754C6181E2D}" srcOrd="0" destOrd="0" presId="urn:microsoft.com/office/officeart/2005/8/layout/vList5"/>
    <dgm:cxn modelId="{743FAFDF-2F91-4AF5-B877-7EA9C8CBDFDC}" type="presParOf" srcId="{F15FD141-0BDC-4465-97FB-F00BB31FCB53}" destId="{C42B3EFA-F083-4897-978A-1F4F60668C79}" srcOrd="1" destOrd="0" presId="urn:microsoft.com/office/officeart/2005/8/layout/vList5"/>
    <dgm:cxn modelId="{2F2B01E9-B92B-4D28-9918-6AB4ED9787C1}" type="presParOf" srcId="{68C2E7C1-2A08-4FEF-8E23-D49D858D9FBB}" destId="{51C9D977-0F37-4BEA-AE70-C1BFA9E89C23}" srcOrd="5" destOrd="0" presId="urn:microsoft.com/office/officeart/2005/8/layout/vList5"/>
    <dgm:cxn modelId="{92752C14-54C7-4975-A1EA-7E3CAC56105E}" type="presParOf" srcId="{68C2E7C1-2A08-4FEF-8E23-D49D858D9FBB}" destId="{6F7A8426-A294-4476-9043-D5096371B92B}" srcOrd="6" destOrd="0" presId="urn:microsoft.com/office/officeart/2005/8/layout/vList5"/>
    <dgm:cxn modelId="{C4A5919D-2317-4C7E-B392-DDC9B1A109FA}" type="presParOf" srcId="{6F7A8426-A294-4476-9043-D5096371B92B}" destId="{33D52F0A-FE20-42B3-8547-8F4BEB6C727C}" srcOrd="0" destOrd="0" presId="urn:microsoft.com/office/officeart/2005/8/layout/vList5"/>
    <dgm:cxn modelId="{BE415D87-0465-4EB6-BF90-C598C4435E4D}" type="presParOf" srcId="{6F7A8426-A294-4476-9043-D5096371B92B}" destId="{4BBD407D-78E9-4A2C-ABA0-C3C6A270F2D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795608-B2B5-49CC-BF1C-D8045AA1EFA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F399AC6-A314-43EF-966D-E013106D2C17}">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Client</a:t>
          </a:r>
        </a:p>
      </dgm:t>
    </dgm:pt>
    <dgm:pt modelId="{A63E19F8-9541-45A2-A6FA-0FC81F239075}" type="parTrans" cxnId="{1DB114E1-27EB-4353-9E13-B98831132923}">
      <dgm:prSet/>
      <dgm:spPr/>
      <dgm:t>
        <a:bodyPr/>
        <a:lstStyle/>
        <a:p>
          <a:endParaRPr lang="en-US" sz="2200"/>
        </a:p>
      </dgm:t>
    </dgm:pt>
    <dgm:pt modelId="{C6960DA6-0D47-4B9B-9F93-BF9FD0CE55B2}" type="sibTrans" cxnId="{1DB114E1-27EB-4353-9E13-B98831132923}">
      <dgm:prSet/>
      <dgm:spPr/>
      <dgm:t>
        <a:bodyPr/>
        <a:lstStyle/>
        <a:p>
          <a:endParaRPr lang="en-US" sz="2200"/>
        </a:p>
      </dgm:t>
    </dgm:pt>
    <dgm:pt modelId="{56ECEAAD-7C82-4CA1-A54D-9BA11E0D9B4C}">
      <dgm:prSet custT="1"/>
      <dgm:spPr>
        <a:solidFill>
          <a:schemeClr val="bg2">
            <a:lumMod val="95000"/>
            <a:alpha val="90000"/>
          </a:schemeClr>
        </a:solid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Sends commands</a:t>
          </a:r>
        </a:p>
      </dgm:t>
    </dgm:pt>
    <dgm:pt modelId="{6E38F5F9-DD29-4288-8371-9B6D73D693C6}" type="parTrans" cxnId="{A5C5C233-6301-4748-A7BF-9E555D054443}">
      <dgm:prSet/>
      <dgm:spPr/>
      <dgm:t>
        <a:bodyPr/>
        <a:lstStyle/>
        <a:p>
          <a:endParaRPr lang="en-US" sz="2200"/>
        </a:p>
      </dgm:t>
    </dgm:pt>
    <dgm:pt modelId="{5D2C121F-25DF-47D8-B06A-B72E59C1CBE5}" type="sibTrans" cxnId="{A5C5C233-6301-4748-A7BF-9E555D054443}">
      <dgm:prSet/>
      <dgm:spPr/>
      <dgm:t>
        <a:bodyPr/>
        <a:lstStyle/>
        <a:p>
          <a:endParaRPr lang="en-US" sz="2200"/>
        </a:p>
      </dgm:t>
    </dgm:pt>
    <dgm:pt modelId="{1407248E-3B54-41F6-BC3E-F9E6494F201C}">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Daemon (adbd)</a:t>
          </a:r>
        </a:p>
      </dgm:t>
    </dgm:pt>
    <dgm:pt modelId="{61B9419A-6FED-4E04-9EF3-22492F6AB70E}" type="parTrans" cxnId="{53088A97-1FB5-4454-93EE-C21A34CA36D9}">
      <dgm:prSet/>
      <dgm:spPr/>
      <dgm:t>
        <a:bodyPr/>
        <a:lstStyle/>
        <a:p>
          <a:endParaRPr lang="en-US" sz="2200"/>
        </a:p>
      </dgm:t>
    </dgm:pt>
    <dgm:pt modelId="{DAE03CF7-D7C0-4DA3-A8BE-A8BF2306E7E6}" type="sibTrans" cxnId="{53088A97-1FB5-4454-93EE-C21A34CA36D9}">
      <dgm:prSet/>
      <dgm:spPr/>
      <dgm:t>
        <a:bodyPr/>
        <a:lstStyle/>
        <a:p>
          <a:endParaRPr lang="en-US" sz="2200"/>
        </a:p>
      </dgm:t>
    </dgm:pt>
    <dgm:pt modelId="{FD8F6A7C-04CD-44D8-9C95-5E1DF520C274}">
      <dgm:prSet custT="1"/>
      <dgm:spPr>
        <a:solidFill>
          <a:schemeClr val="bg2">
            <a:lumMod val="95000"/>
            <a:alpha val="90000"/>
          </a:schemeClr>
        </a:solid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Runs commands on a device</a:t>
          </a:r>
        </a:p>
      </dgm:t>
    </dgm:pt>
    <dgm:pt modelId="{277683C4-E846-4318-BCAA-C7B68A6B8449}" type="parTrans" cxnId="{B894F6EB-CF4E-454A-9A42-87E6432511FA}">
      <dgm:prSet/>
      <dgm:spPr/>
      <dgm:t>
        <a:bodyPr/>
        <a:lstStyle/>
        <a:p>
          <a:endParaRPr lang="en-US" sz="2200"/>
        </a:p>
      </dgm:t>
    </dgm:pt>
    <dgm:pt modelId="{78CF1E43-BD31-43E3-8D94-DA21A235A438}" type="sibTrans" cxnId="{B894F6EB-CF4E-454A-9A42-87E6432511FA}">
      <dgm:prSet/>
      <dgm:spPr/>
      <dgm:t>
        <a:bodyPr/>
        <a:lstStyle/>
        <a:p>
          <a:endParaRPr lang="en-US" sz="2200"/>
        </a:p>
      </dgm:t>
    </dgm:pt>
    <dgm:pt modelId="{56A0CBD7-3BBC-4375-9F4C-404E21761C2F}">
      <dgm:prSet custT="1"/>
      <dgm:spPr>
        <a:solidFill>
          <a:schemeClr val="accent3">
            <a:lumMod val="40000"/>
            <a:lumOff val="60000"/>
          </a:schemeClr>
        </a:solidFill>
        <a:ln>
          <a:solidFill>
            <a:schemeClr val="accent3">
              <a:lumMod val="40000"/>
              <a:lumOff val="6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Server</a:t>
          </a:r>
        </a:p>
      </dgm:t>
    </dgm:pt>
    <dgm:pt modelId="{02ACC314-20AC-4328-8243-E9B512390B6C}" type="parTrans" cxnId="{2476F0AA-6A23-4E14-AE62-65680D64DF8A}">
      <dgm:prSet/>
      <dgm:spPr/>
      <dgm:t>
        <a:bodyPr/>
        <a:lstStyle/>
        <a:p>
          <a:endParaRPr lang="en-US" sz="2200"/>
        </a:p>
      </dgm:t>
    </dgm:pt>
    <dgm:pt modelId="{8561536C-A058-4B89-9BA8-FD0A3195343F}" type="sibTrans" cxnId="{2476F0AA-6A23-4E14-AE62-65680D64DF8A}">
      <dgm:prSet/>
      <dgm:spPr/>
      <dgm:t>
        <a:bodyPr/>
        <a:lstStyle/>
        <a:p>
          <a:endParaRPr lang="en-US" sz="2200"/>
        </a:p>
      </dgm:t>
    </dgm:pt>
    <dgm:pt modelId="{37ADDDB1-49D0-4CB0-B987-58C6C2C89476}">
      <dgm:prSet custT="1"/>
      <dgm:spPr>
        <a:solidFill>
          <a:schemeClr val="bg2">
            <a:lumMod val="95000"/>
            <a:alpha val="90000"/>
          </a:schemeClr>
        </a:solidFill>
        <a:ln>
          <a:solidFill>
            <a:schemeClr val="accent3">
              <a:lumMod val="40000"/>
              <a:lumOff val="60000"/>
              <a:alpha val="90000"/>
            </a:schemeClr>
          </a:solidFill>
        </a:ln>
      </dgm:spPr>
      <dgm:t>
        <a:bodyPr/>
        <a:lstStyle/>
        <a:p>
          <a:r>
            <a:rPr lang="en-US" sz="2200" dirty="0">
              <a:solidFill>
                <a:srgbClr val="3C4743"/>
              </a:solidFill>
              <a:latin typeface="Arial" panose="020B0604020202020204" pitchFamily="34" charset="0"/>
              <a:cs typeface="Arial" panose="020B0604020202020204" pitchFamily="34" charset="0"/>
            </a:rPr>
            <a:t>Manages communication between the client and the daemon</a:t>
          </a:r>
        </a:p>
      </dgm:t>
    </dgm:pt>
    <dgm:pt modelId="{DEA67389-4FB8-4133-8244-998C01FFEC2A}" type="parTrans" cxnId="{B5A6C944-A494-41AC-8883-8BD93D619AC9}">
      <dgm:prSet/>
      <dgm:spPr/>
      <dgm:t>
        <a:bodyPr/>
        <a:lstStyle/>
        <a:p>
          <a:endParaRPr lang="en-US" sz="2200"/>
        </a:p>
      </dgm:t>
    </dgm:pt>
    <dgm:pt modelId="{6686E4B3-0178-414A-9154-A643038DA665}" type="sibTrans" cxnId="{B5A6C944-A494-41AC-8883-8BD93D619AC9}">
      <dgm:prSet/>
      <dgm:spPr/>
      <dgm:t>
        <a:bodyPr/>
        <a:lstStyle/>
        <a:p>
          <a:endParaRPr lang="en-US" sz="2200"/>
        </a:p>
      </dgm:t>
    </dgm:pt>
    <dgm:pt modelId="{7E2F6539-CE3A-4CE3-9586-827323CC18C9}" type="pres">
      <dgm:prSet presAssocID="{18795608-B2B5-49CC-BF1C-D8045AA1EFAA}" presName="Name0" presStyleCnt="0">
        <dgm:presLayoutVars>
          <dgm:dir/>
          <dgm:animLvl val="lvl"/>
          <dgm:resizeHandles val="exact"/>
        </dgm:presLayoutVars>
      </dgm:prSet>
      <dgm:spPr/>
      <dgm:t>
        <a:bodyPr/>
        <a:lstStyle/>
        <a:p>
          <a:endParaRPr lang="en-US"/>
        </a:p>
      </dgm:t>
    </dgm:pt>
    <dgm:pt modelId="{75100DF1-BB63-4E79-ACDA-305FB9F7013D}" type="pres">
      <dgm:prSet presAssocID="{4F399AC6-A314-43EF-966D-E013106D2C17}" presName="composite" presStyleCnt="0"/>
      <dgm:spPr/>
    </dgm:pt>
    <dgm:pt modelId="{1845BF7E-0476-4238-95ED-D8D60EEC2BB9}" type="pres">
      <dgm:prSet presAssocID="{4F399AC6-A314-43EF-966D-E013106D2C17}" presName="parTx" presStyleLbl="alignNode1" presStyleIdx="0" presStyleCnt="3">
        <dgm:presLayoutVars>
          <dgm:chMax val="0"/>
          <dgm:chPref val="0"/>
          <dgm:bulletEnabled val="1"/>
        </dgm:presLayoutVars>
      </dgm:prSet>
      <dgm:spPr/>
      <dgm:t>
        <a:bodyPr/>
        <a:lstStyle/>
        <a:p>
          <a:endParaRPr lang="en-US"/>
        </a:p>
      </dgm:t>
    </dgm:pt>
    <dgm:pt modelId="{EDCF439F-0736-441F-AF72-16BB1A40BE78}" type="pres">
      <dgm:prSet presAssocID="{4F399AC6-A314-43EF-966D-E013106D2C17}" presName="desTx" presStyleLbl="alignAccFollowNode1" presStyleIdx="0" presStyleCnt="3">
        <dgm:presLayoutVars>
          <dgm:bulletEnabled val="1"/>
        </dgm:presLayoutVars>
      </dgm:prSet>
      <dgm:spPr/>
      <dgm:t>
        <a:bodyPr/>
        <a:lstStyle/>
        <a:p>
          <a:endParaRPr lang="en-US"/>
        </a:p>
      </dgm:t>
    </dgm:pt>
    <dgm:pt modelId="{D85FDA48-9CBF-4B03-B556-6F6DBACF7BD6}" type="pres">
      <dgm:prSet presAssocID="{C6960DA6-0D47-4B9B-9F93-BF9FD0CE55B2}" presName="space" presStyleCnt="0"/>
      <dgm:spPr/>
    </dgm:pt>
    <dgm:pt modelId="{DECA25EF-AD9F-4849-BC9E-1C4758615289}" type="pres">
      <dgm:prSet presAssocID="{1407248E-3B54-41F6-BC3E-F9E6494F201C}" presName="composite" presStyleCnt="0"/>
      <dgm:spPr/>
    </dgm:pt>
    <dgm:pt modelId="{66A33BA7-225C-4905-A789-273E36988D01}" type="pres">
      <dgm:prSet presAssocID="{1407248E-3B54-41F6-BC3E-F9E6494F201C}" presName="parTx" presStyleLbl="alignNode1" presStyleIdx="1" presStyleCnt="3">
        <dgm:presLayoutVars>
          <dgm:chMax val="0"/>
          <dgm:chPref val="0"/>
          <dgm:bulletEnabled val="1"/>
        </dgm:presLayoutVars>
      </dgm:prSet>
      <dgm:spPr/>
      <dgm:t>
        <a:bodyPr/>
        <a:lstStyle/>
        <a:p>
          <a:endParaRPr lang="en-US"/>
        </a:p>
      </dgm:t>
    </dgm:pt>
    <dgm:pt modelId="{1CACC93D-2960-4063-87FD-7BC3C75B7403}" type="pres">
      <dgm:prSet presAssocID="{1407248E-3B54-41F6-BC3E-F9E6494F201C}" presName="desTx" presStyleLbl="alignAccFollowNode1" presStyleIdx="1" presStyleCnt="3">
        <dgm:presLayoutVars>
          <dgm:bulletEnabled val="1"/>
        </dgm:presLayoutVars>
      </dgm:prSet>
      <dgm:spPr/>
      <dgm:t>
        <a:bodyPr/>
        <a:lstStyle/>
        <a:p>
          <a:endParaRPr lang="en-US"/>
        </a:p>
      </dgm:t>
    </dgm:pt>
    <dgm:pt modelId="{12B54F00-1E8C-4E8C-A412-1A57694D4173}" type="pres">
      <dgm:prSet presAssocID="{DAE03CF7-D7C0-4DA3-A8BE-A8BF2306E7E6}" presName="space" presStyleCnt="0"/>
      <dgm:spPr/>
    </dgm:pt>
    <dgm:pt modelId="{E2A09A20-CCC7-4BF6-B5F3-2971C975A909}" type="pres">
      <dgm:prSet presAssocID="{56A0CBD7-3BBC-4375-9F4C-404E21761C2F}" presName="composite" presStyleCnt="0"/>
      <dgm:spPr/>
    </dgm:pt>
    <dgm:pt modelId="{D52726E2-11C1-40CA-8337-D2532C5D2861}" type="pres">
      <dgm:prSet presAssocID="{56A0CBD7-3BBC-4375-9F4C-404E21761C2F}" presName="parTx" presStyleLbl="alignNode1" presStyleIdx="2" presStyleCnt="3">
        <dgm:presLayoutVars>
          <dgm:chMax val="0"/>
          <dgm:chPref val="0"/>
          <dgm:bulletEnabled val="1"/>
        </dgm:presLayoutVars>
      </dgm:prSet>
      <dgm:spPr/>
      <dgm:t>
        <a:bodyPr/>
        <a:lstStyle/>
        <a:p>
          <a:endParaRPr lang="en-US"/>
        </a:p>
      </dgm:t>
    </dgm:pt>
    <dgm:pt modelId="{8E56C7CE-55E1-4E38-B56C-EA703B6CFC2B}" type="pres">
      <dgm:prSet presAssocID="{56A0CBD7-3BBC-4375-9F4C-404E21761C2F}" presName="desTx" presStyleLbl="alignAccFollowNode1" presStyleIdx="2" presStyleCnt="3">
        <dgm:presLayoutVars>
          <dgm:bulletEnabled val="1"/>
        </dgm:presLayoutVars>
      </dgm:prSet>
      <dgm:spPr/>
      <dgm:t>
        <a:bodyPr/>
        <a:lstStyle/>
        <a:p>
          <a:endParaRPr lang="en-US"/>
        </a:p>
      </dgm:t>
    </dgm:pt>
  </dgm:ptLst>
  <dgm:cxnLst>
    <dgm:cxn modelId="{B5A6C944-A494-41AC-8883-8BD93D619AC9}" srcId="{56A0CBD7-3BBC-4375-9F4C-404E21761C2F}" destId="{37ADDDB1-49D0-4CB0-B987-58C6C2C89476}" srcOrd="0" destOrd="0" parTransId="{DEA67389-4FB8-4133-8244-998C01FFEC2A}" sibTransId="{6686E4B3-0178-414A-9154-A643038DA665}"/>
    <dgm:cxn modelId="{F9EA84F7-F1FB-4812-88F2-C18E80D423F6}" type="presOf" srcId="{56ECEAAD-7C82-4CA1-A54D-9BA11E0D9B4C}" destId="{EDCF439F-0736-441F-AF72-16BB1A40BE78}" srcOrd="0" destOrd="0" presId="urn:microsoft.com/office/officeart/2005/8/layout/hList1"/>
    <dgm:cxn modelId="{2476F0AA-6A23-4E14-AE62-65680D64DF8A}" srcId="{18795608-B2B5-49CC-BF1C-D8045AA1EFAA}" destId="{56A0CBD7-3BBC-4375-9F4C-404E21761C2F}" srcOrd="2" destOrd="0" parTransId="{02ACC314-20AC-4328-8243-E9B512390B6C}" sibTransId="{8561536C-A058-4B89-9BA8-FD0A3195343F}"/>
    <dgm:cxn modelId="{889DC5AA-3AC3-4168-B761-230A4B50221C}" type="presOf" srcId="{56A0CBD7-3BBC-4375-9F4C-404E21761C2F}" destId="{D52726E2-11C1-40CA-8337-D2532C5D2861}" srcOrd="0" destOrd="0" presId="urn:microsoft.com/office/officeart/2005/8/layout/hList1"/>
    <dgm:cxn modelId="{84DE8433-B9EE-4060-954B-747DADD22617}" type="presOf" srcId="{1407248E-3B54-41F6-BC3E-F9E6494F201C}" destId="{66A33BA7-225C-4905-A789-273E36988D01}" srcOrd="0" destOrd="0" presId="urn:microsoft.com/office/officeart/2005/8/layout/hList1"/>
    <dgm:cxn modelId="{1DB114E1-27EB-4353-9E13-B98831132923}" srcId="{18795608-B2B5-49CC-BF1C-D8045AA1EFAA}" destId="{4F399AC6-A314-43EF-966D-E013106D2C17}" srcOrd="0" destOrd="0" parTransId="{A63E19F8-9541-45A2-A6FA-0FC81F239075}" sibTransId="{C6960DA6-0D47-4B9B-9F93-BF9FD0CE55B2}"/>
    <dgm:cxn modelId="{53088A97-1FB5-4454-93EE-C21A34CA36D9}" srcId="{18795608-B2B5-49CC-BF1C-D8045AA1EFAA}" destId="{1407248E-3B54-41F6-BC3E-F9E6494F201C}" srcOrd="1" destOrd="0" parTransId="{61B9419A-6FED-4E04-9EF3-22492F6AB70E}" sibTransId="{DAE03CF7-D7C0-4DA3-A8BE-A8BF2306E7E6}"/>
    <dgm:cxn modelId="{AAD0AEF9-5E6F-43E3-A2B7-6D1A7F40F5A6}" type="presOf" srcId="{37ADDDB1-49D0-4CB0-B987-58C6C2C89476}" destId="{8E56C7CE-55E1-4E38-B56C-EA703B6CFC2B}" srcOrd="0" destOrd="0" presId="urn:microsoft.com/office/officeart/2005/8/layout/hList1"/>
    <dgm:cxn modelId="{64A76DCA-FD4A-489D-A391-6438CABE47E8}" type="presOf" srcId="{18795608-B2B5-49CC-BF1C-D8045AA1EFAA}" destId="{7E2F6539-CE3A-4CE3-9586-827323CC18C9}" srcOrd="0" destOrd="0" presId="urn:microsoft.com/office/officeart/2005/8/layout/hList1"/>
    <dgm:cxn modelId="{B894F6EB-CF4E-454A-9A42-87E6432511FA}" srcId="{1407248E-3B54-41F6-BC3E-F9E6494F201C}" destId="{FD8F6A7C-04CD-44D8-9C95-5E1DF520C274}" srcOrd="0" destOrd="0" parTransId="{277683C4-E846-4318-BCAA-C7B68A6B8449}" sibTransId="{78CF1E43-BD31-43E3-8D94-DA21A235A438}"/>
    <dgm:cxn modelId="{A5C5C233-6301-4748-A7BF-9E555D054443}" srcId="{4F399AC6-A314-43EF-966D-E013106D2C17}" destId="{56ECEAAD-7C82-4CA1-A54D-9BA11E0D9B4C}" srcOrd="0" destOrd="0" parTransId="{6E38F5F9-DD29-4288-8371-9B6D73D693C6}" sibTransId="{5D2C121F-25DF-47D8-B06A-B72E59C1CBE5}"/>
    <dgm:cxn modelId="{4ED88594-7553-4215-A43D-BAF19B024988}" type="presOf" srcId="{4F399AC6-A314-43EF-966D-E013106D2C17}" destId="{1845BF7E-0476-4238-95ED-D8D60EEC2BB9}" srcOrd="0" destOrd="0" presId="urn:microsoft.com/office/officeart/2005/8/layout/hList1"/>
    <dgm:cxn modelId="{ABCBE972-55EE-4E5D-B802-5D4FA460628E}" type="presOf" srcId="{FD8F6A7C-04CD-44D8-9C95-5E1DF520C274}" destId="{1CACC93D-2960-4063-87FD-7BC3C75B7403}" srcOrd="0" destOrd="0" presId="urn:microsoft.com/office/officeart/2005/8/layout/hList1"/>
    <dgm:cxn modelId="{596A2997-3C1C-45C2-AEF1-AC691639B43E}" type="presParOf" srcId="{7E2F6539-CE3A-4CE3-9586-827323CC18C9}" destId="{75100DF1-BB63-4E79-ACDA-305FB9F7013D}" srcOrd="0" destOrd="0" presId="urn:microsoft.com/office/officeart/2005/8/layout/hList1"/>
    <dgm:cxn modelId="{3499736B-17E3-45E2-8A4D-E7608107DBF9}" type="presParOf" srcId="{75100DF1-BB63-4E79-ACDA-305FB9F7013D}" destId="{1845BF7E-0476-4238-95ED-D8D60EEC2BB9}" srcOrd="0" destOrd="0" presId="urn:microsoft.com/office/officeart/2005/8/layout/hList1"/>
    <dgm:cxn modelId="{F87C2181-6AA7-4EEE-A288-205391552A2C}" type="presParOf" srcId="{75100DF1-BB63-4E79-ACDA-305FB9F7013D}" destId="{EDCF439F-0736-441F-AF72-16BB1A40BE78}" srcOrd="1" destOrd="0" presId="urn:microsoft.com/office/officeart/2005/8/layout/hList1"/>
    <dgm:cxn modelId="{0B99520C-AE62-4387-BB36-261B85CFFC0F}" type="presParOf" srcId="{7E2F6539-CE3A-4CE3-9586-827323CC18C9}" destId="{D85FDA48-9CBF-4B03-B556-6F6DBACF7BD6}" srcOrd="1" destOrd="0" presId="urn:microsoft.com/office/officeart/2005/8/layout/hList1"/>
    <dgm:cxn modelId="{84F5919D-05E1-4784-96B8-0D1AB7FC49AE}" type="presParOf" srcId="{7E2F6539-CE3A-4CE3-9586-827323CC18C9}" destId="{DECA25EF-AD9F-4849-BC9E-1C4758615289}" srcOrd="2" destOrd="0" presId="urn:microsoft.com/office/officeart/2005/8/layout/hList1"/>
    <dgm:cxn modelId="{A09161AF-8DB9-47EA-9717-9792590BDCC1}" type="presParOf" srcId="{DECA25EF-AD9F-4849-BC9E-1C4758615289}" destId="{66A33BA7-225C-4905-A789-273E36988D01}" srcOrd="0" destOrd="0" presId="urn:microsoft.com/office/officeart/2005/8/layout/hList1"/>
    <dgm:cxn modelId="{12911DC1-A281-4E66-ADD9-2FF23A43CF4A}" type="presParOf" srcId="{DECA25EF-AD9F-4849-BC9E-1C4758615289}" destId="{1CACC93D-2960-4063-87FD-7BC3C75B7403}" srcOrd="1" destOrd="0" presId="urn:microsoft.com/office/officeart/2005/8/layout/hList1"/>
    <dgm:cxn modelId="{D2827E9C-CD52-46F8-A637-81071EBDC547}" type="presParOf" srcId="{7E2F6539-CE3A-4CE3-9586-827323CC18C9}" destId="{12B54F00-1E8C-4E8C-A412-1A57694D4173}" srcOrd="3" destOrd="0" presId="urn:microsoft.com/office/officeart/2005/8/layout/hList1"/>
    <dgm:cxn modelId="{985AFE84-1095-4B91-BD7D-3C6EC5CDDEC6}" type="presParOf" srcId="{7E2F6539-CE3A-4CE3-9586-827323CC18C9}" destId="{E2A09A20-CCC7-4BF6-B5F3-2971C975A909}" srcOrd="4" destOrd="0" presId="urn:microsoft.com/office/officeart/2005/8/layout/hList1"/>
    <dgm:cxn modelId="{67CB2EB6-E5AD-4D06-97E9-958AF2664141}" type="presParOf" srcId="{E2A09A20-CCC7-4BF6-B5F3-2971C975A909}" destId="{D52726E2-11C1-40CA-8337-D2532C5D2861}" srcOrd="0" destOrd="0" presId="urn:microsoft.com/office/officeart/2005/8/layout/hList1"/>
    <dgm:cxn modelId="{C98EEF90-80C8-4D34-9109-21591476308B}" type="presParOf" srcId="{E2A09A20-CCC7-4BF6-B5F3-2971C975A909}" destId="{8E56C7CE-55E1-4E38-B56C-EA703B6CFC2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808279-2AB3-4AD8-B87F-0294AD82F43A}" type="doc">
      <dgm:prSet loTypeId="urn:microsoft.com/office/officeart/2005/8/layout/default" loCatId="list" qsTypeId="urn:microsoft.com/office/officeart/2005/8/quickstyle/simple1" qsCatId="simple" csTypeId="urn:microsoft.com/office/officeart/2005/8/colors/accent1_5" csCatId="accent1"/>
      <dgm:spPr/>
      <dgm:t>
        <a:bodyPr/>
        <a:lstStyle/>
        <a:p>
          <a:endParaRPr lang="en-US"/>
        </a:p>
      </dgm:t>
    </dgm:pt>
    <dgm:pt modelId="{079A9F0B-EB7E-4D6F-BF7E-AAA60BCBC17F}">
      <dgm:prSet custT="1"/>
      <dgm:spPr/>
      <dgm:t>
        <a:bodyPr/>
        <a:lstStyle/>
        <a:p>
          <a:r>
            <a:rPr lang="en-US" sz="2200" dirty="0">
              <a:solidFill>
                <a:srgbClr val="3C4743"/>
              </a:solidFill>
              <a:latin typeface="Arial" panose="020B0604020202020204" pitchFamily="34" charset="0"/>
              <a:cs typeface="Arial" panose="020B0604020202020204" pitchFamily="34" charset="0"/>
            </a:rPr>
            <a:t>Call history</a:t>
          </a:r>
        </a:p>
      </dgm:t>
    </dgm:pt>
    <dgm:pt modelId="{8726E559-2FE6-4374-9E08-F4FB06316AE9}" type="parTrans" cxnId="{2CF6C42B-C903-4341-B37C-2A7AD6C569FF}">
      <dgm:prSet/>
      <dgm:spPr/>
      <dgm:t>
        <a:bodyPr/>
        <a:lstStyle/>
        <a:p>
          <a:endParaRPr lang="en-US" sz="2200"/>
        </a:p>
      </dgm:t>
    </dgm:pt>
    <dgm:pt modelId="{EB02E3BA-7F73-4A53-9764-ACEE3941567F}" type="sibTrans" cxnId="{2CF6C42B-C903-4341-B37C-2A7AD6C569FF}">
      <dgm:prSet/>
      <dgm:spPr/>
      <dgm:t>
        <a:bodyPr/>
        <a:lstStyle/>
        <a:p>
          <a:endParaRPr lang="en-US" sz="2200"/>
        </a:p>
      </dgm:t>
    </dgm:pt>
    <dgm:pt modelId="{688AB208-BC43-4922-BF2E-0C8DDEB40C7D}">
      <dgm:prSet custT="1"/>
      <dgm:spPr/>
      <dgm:t>
        <a:bodyPr/>
        <a:lstStyle/>
        <a:p>
          <a:r>
            <a:rPr lang="en-US" sz="2200" dirty="0">
              <a:solidFill>
                <a:srgbClr val="3C4743"/>
              </a:solidFill>
              <a:latin typeface="Arial" panose="020B0604020202020204" pitchFamily="34" charset="0"/>
              <a:cs typeface="Arial" panose="020B0604020202020204" pitchFamily="34" charset="0"/>
            </a:rPr>
            <a:t>Emails, texts, and/or other messages</a:t>
          </a:r>
        </a:p>
      </dgm:t>
    </dgm:pt>
    <dgm:pt modelId="{2F99EED2-BF10-4134-8F79-FF5EC35D76F4}" type="parTrans" cxnId="{CFCC0E4A-F414-48CA-A58A-A114670270E3}">
      <dgm:prSet/>
      <dgm:spPr/>
      <dgm:t>
        <a:bodyPr/>
        <a:lstStyle/>
        <a:p>
          <a:endParaRPr lang="en-US" sz="2200"/>
        </a:p>
      </dgm:t>
    </dgm:pt>
    <dgm:pt modelId="{6EAF949F-9B7D-483F-82A3-157F5C8BE898}" type="sibTrans" cxnId="{CFCC0E4A-F414-48CA-A58A-A114670270E3}">
      <dgm:prSet/>
      <dgm:spPr/>
      <dgm:t>
        <a:bodyPr/>
        <a:lstStyle/>
        <a:p>
          <a:endParaRPr lang="en-US" sz="2200"/>
        </a:p>
      </dgm:t>
    </dgm:pt>
    <dgm:pt modelId="{9DF7A1A7-58E3-4263-B7A3-0C442A637C58}">
      <dgm:prSet custT="1"/>
      <dgm:spPr/>
      <dgm:t>
        <a:bodyPr/>
        <a:lstStyle/>
        <a:p>
          <a:r>
            <a:rPr lang="en-US" sz="2200" dirty="0">
              <a:solidFill>
                <a:srgbClr val="3C4743"/>
              </a:solidFill>
              <a:latin typeface="Arial" panose="020B0604020202020204" pitchFamily="34" charset="0"/>
              <a:cs typeface="Arial" panose="020B0604020202020204" pitchFamily="34" charset="0"/>
            </a:rPr>
            <a:t>Photos and video</a:t>
          </a:r>
        </a:p>
      </dgm:t>
    </dgm:pt>
    <dgm:pt modelId="{2F56EF9E-E646-44BE-9B99-C35CA12C6FE6}" type="parTrans" cxnId="{229A8002-9759-4135-A9EA-20869D7C4A96}">
      <dgm:prSet/>
      <dgm:spPr/>
      <dgm:t>
        <a:bodyPr/>
        <a:lstStyle/>
        <a:p>
          <a:endParaRPr lang="en-US" sz="2200"/>
        </a:p>
      </dgm:t>
    </dgm:pt>
    <dgm:pt modelId="{7DAB19F2-014B-4188-955A-4972A249BC0B}" type="sibTrans" cxnId="{229A8002-9759-4135-A9EA-20869D7C4A96}">
      <dgm:prSet/>
      <dgm:spPr/>
      <dgm:t>
        <a:bodyPr/>
        <a:lstStyle/>
        <a:p>
          <a:endParaRPr lang="en-US" sz="2200"/>
        </a:p>
      </dgm:t>
    </dgm:pt>
    <dgm:pt modelId="{24209A07-007A-44D9-8E0B-B0FB90D5870D}">
      <dgm:prSet custT="1"/>
      <dgm:spPr/>
      <dgm:t>
        <a:bodyPr/>
        <a:lstStyle/>
        <a:p>
          <a:r>
            <a:rPr lang="en-US" sz="2200" dirty="0">
              <a:solidFill>
                <a:srgbClr val="3C4743"/>
              </a:solidFill>
              <a:latin typeface="Arial" panose="020B0604020202020204" pitchFamily="34" charset="0"/>
              <a:cs typeface="Arial" panose="020B0604020202020204" pitchFamily="34" charset="0"/>
            </a:rPr>
            <a:t>Phone information</a:t>
          </a:r>
        </a:p>
      </dgm:t>
    </dgm:pt>
    <dgm:pt modelId="{B2414D50-1285-4245-B50B-4B4A1956E075}" type="parTrans" cxnId="{4C62D320-F876-4D28-BA3F-AA71F0B41E65}">
      <dgm:prSet/>
      <dgm:spPr/>
      <dgm:t>
        <a:bodyPr/>
        <a:lstStyle/>
        <a:p>
          <a:endParaRPr lang="en-US" sz="2200"/>
        </a:p>
      </dgm:t>
    </dgm:pt>
    <dgm:pt modelId="{FFE386F2-8524-412A-A3BB-9ACAF1ADF803}" type="sibTrans" cxnId="{4C62D320-F876-4D28-BA3F-AA71F0B41E65}">
      <dgm:prSet/>
      <dgm:spPr/>
      <dgm:t>
        <a:bodyPr/>
        <a:lstStyle/>
        <a:p>
          <a:endParaRPr lang="en-US" sz="2200"/>
        </a:p>
      </dgm:t>
    </dgm:pt>
    <dgm:pt modelId="{43C3940A-8FBA-46D8-B3EA-EDF883428B3A}">
      <dgm:prSet custT="1"/>
      <dgm:spPr/>
      <dgm:t>
        <a:bodyPr/>
        <a:lstStyle/>
        <a:p>
          <a:r>
            <a:rPr lang="en-US" sz="2200" dirty="0">
              <a:solidFill>
                <a:srgbClr val="3C4743"/>
              </a:solidFill>
              <a:latin typeface="Arial" panose="020B0604020202020204" pitchFamily="34" charset="0"/>
              <a:cs typeface="Arial" panose="020B0604020202020204" pitchFamily="34" charset="0"/>
            </a:rPr>
            <a:t>Global positioning system (GPS) information</a:t>
          </a:r>
        </a:p>
      </dgm:t>
    </dgm:pt>
    <dgm:pt modelId="{CC33449B-9E26-4234-A459-4C7D289FC2D8}" type="parTrans" cxnId="{0A873551-638A-43AD-8A6E-570F5E752D71}">
      <dgm:prSet/>
      <dgm:spPr/>
      <dgm:t>
        <a:bodyPr/>
        <a:lstStyle/>
        <a:p>
          <a:endParaRPr lang="en-US" sz="2200"/>
        </a:p>
      </dgm:t>
    </dgm:pt>
    <dgm:pt modelId="{FCAAAB74-BD94-40D5-AFB4-2322E1D361AE}" type="sibTrans" cxnId="{0A873551-638A-43AD-8A6E-570F5E752D71}">
      <dgm:prSet/>
      <dgm:spPr/>
      <dgm:t>
        <a:bodyPr/>
        <a:lstStyle/>
        <a:p>
          <a:endParaRPr lang="en-US" sz="2200"/>
        </a:p>
      </dgm:t>
    </dgm:pt>
    <dgm:pt modelId="{FC155AC2-EEB1-4467-A73E-D75E94ECD7EA}">
      <dgm:prSet custT="1"/>
      <dgm:spPr/>
      <dgm:t>
        <a:bodyPr/>
        <a:lstStyle/>
        <a:p>
          <a:r>
            <a:rPr lang="en-US" sz="2200" dirty="0">
              <a:solidFill>
                <a:srgbClr val="3C4743"/>
              </a:solidFill>
              <a:latin typeface="Arial" panose="020B0604020202020204" pitchFamily="34" charset="0"/>
              <a:cs typeface="Arial" panose="020B0604020202020204" pitchFamily="34" charset="0"/>
            </a:rPr>
            <a:t>Network information</a:t>
          </a:r>
        </a:p>
      </dgm:t>
    </dgm:pt>
    <dgm:pt modelId="{348E5D8B-D27A-4134-A7E1-E89DF3DA2BE3}" type="parTrans" cxnId="{F852DC07-E078-4602-B259-CDAFD4007AB6}">
      <dgm:prSet/>
      <dgm:spPr/>
      <dgm:t>
        <a:bodyPr/>
        <a:lstStyle/>
        <a:p>
          <a:endParaRPr lang="en-US" sz="2200"/>
        </a:p>
      </dgm:t>
    </dgm:pt>
    <dgm:pt modelId="{5CE4DB42-C1B6-4A04-B08A-C924A42BA398}" type="sibTrans" cxnId="{F852DC07-E078-4602-B259-CDAFD4007AB6}">
      <dgm:prSet/>
      <dgm:spPr/>
      <dgm:t>
        <a:bodyPr/>
        <a:lstStyle/>
        <a:p>
          <a:endParaRPr lang="en-US" sz="2200"/>
        </a:p>
      </dgm:t>
    </dgm:pt>
    <dgm:pt modelId="{A81A7F44-370E-40C1-9E84-E262190A874F}" type="pres">
      <dgm:prSet presAssocID="{E4808279-2AB3-4AD8-B87F-0294AD82F43A}" presName="diagram" presStyleCnt="0">
        <dgm:presLayoutVars>
          <dgm:dir/>
          <dgm:resizeHandles val="exact"/>
        </dgm:presLayoutVars>
      </dgm:prSet>
      <dgm:spPr/>
      <dgm:t>
        <a:bodyPr/>
        <a:lstStyle/>
        <a:p>
          <a:endParaRPr lang="en-US"/>
        </a:p>
      </dgm:t>
    </dgm:pt>
    <dgm:pt modelId="{993762AC-7F24-44F1-AFC9-56346F34988F}" type="pres">
      <dgm:prSet presAssocID="{079A9F0B-EB7E-4D6F-BF7E-AAA60BCBC17F}" presName="node" presStyleLbl="node1" presStyleIdx="0" presStyleCnt="6">
        <dgm:presLayoutVars>
          <dgm:bulletEnabled val="1"/>
        </dgm:presLayoutVars>
      </dgm:prSet>
      <dgm:spPr/>
      <dgm:t>
        <a:bodyPr/>
        <a:lstStyle/>
        <a:p>
          <a:endParaRPr lang="en-US"/>
        </a:p>
      </dgm:t>
    </dgm:pt>
    <dgm:pt modelId="{3DDD8E0E-C078-4A9D-9F5C-B002D056B2A0}" type="pres">
      <dgm:prSet presAssocID="{EB02E3BA-7F73-4A53-9764-ACEE3941567F}" presName="sibTrans" presStyleCnt="0"/>
      <dgm:spPr/>
    </dgm:pt>
    <dgm:pt modelId="{59FD378F-35BD-4CD9-A735-21CF9382145B}" type="pres">
      <dgm:prSet presAssocID="{688AB208-BC43-4922-BF2E-0C8DDEB40C7D}" presName="node" presStyleLbl="node1" presStyleIdx="1" presStyleCnt="6">
        <dgm:presLayoutVars>
          <dgm:bulletEnabled val="1"/>
        </dgm:presLayoutVars>
      </dgm:prSet>
      <dgm:spPr/>
      <dgm:t>
        <a:bodyPr/>
        <a:lstStyle/>
        <a:p>
          <a:endParaRPr lang="en-US"/>
        </a:p>
      </dgm:t>
    </dgm:pt>
    <dgm:pt modelId="{59831F62-A2E0-45DA-8CC9-1AB6784C01D3}" type="pres">
      <dgm:prSet presAssocID="{6EAF949F-9B7D-483F-82A3-157F5C8BE898}" presName="sibTrans" presStyleCnt="0"/>
      <dgm:spPr/>
    </dgm:pt>
    <dgm:pt modelId="{123EAA42-3F1D-4332-B714-D7C8CE8C487A}" type="pres">
      <dgm:prSet presAssocID="{9DF7A1A7-58E3-4263-B7A3-0C442A637C58}" presName="node" presStyleLbl="node1" presStyleIdx="2" presStyleCnt="6">
        <dgm:presLayoutVars>
          <dgm:bulletEnabled val="1"/>
        </dgm:presLayoutVars>
      </dgm:prSet>
      <dgm:spPr/>
      <dgm:t>
        <a:bodyPr/>
        <a:lstStyle/>
        <a:p>
          <a:endParaRPr lang="en-US"/>
        </a:p>
      </dgm:t>
    </dgm:pt>
    <dgm:pt modelId="{DC182F51-E5AB-4D6F-9F5A-D95BAEA9C524}" type="pres">
      <dgm:prSet presAssocID="{7DAB19F2-014B-4188-955A-4972A249BC0B}" presName="sibTrans" presStyleCnt="0"/>
      <dgm:spPr/>
    </dgm:pt>
    <dgm:pt modelId="{94D1B228-4410-45A7-8049-A7C368B5F6ED}" type="pres">
      <dgm:prSet presAssocID="{24209A07-007A-44D9-8E0B-B0FB90D5870D}" presName="node" presStyleLbl="node1" presStyleIdx="3" presStyleCnt="6">
        <dgm:presLayoutVars>
          <dgm:bulletEnabled val="1"/>
        </dgm:presLayoutVars>
      </dgm:prSet>
      <dgm:spPr/>
      <dgm:t>
        <a:bodyPr/>
        <a:lstStyle/>
        <a:p>
          <a:endParaRPr lang="en-US"/>
        </a:p>
      </dgm:t>
    </dgm:pt>
    <dgm:pt modelId="{0360A589-8B81-4187-9F9A-325526B74630}" type="pres">
      <dgm:prSet presAssocID="{FFE386F2-8524-412A-A3BB-9ACAF1ADF803}" presName="sibTrans" presStyleCnt="0"/>
      <dgm:spPr/>
    </dgm:pt>
    <dgm:pt modelId="{1200943D-ABA2-4BB9-AFAF-885201B6766F}" type="pres">
      <dgm:prSet presAssocID="{43C3940A-8FBA-46D8-B3EA-EDF883428B3A}" presName="node" presStyleLbl="node1" presStyleIdx="4" presStyleCnt="6">
        <dgm:presLayoutVars>
          <dgm:bulletEnabled val="1"/>
        </dgm:presLayoutVars>
      </dgm:prSet>
      <dgm:spPr/>
      <dgm:t>
        <a:bodyPr/>
        <a:lstStyle/>
        <a:p>
          <a:endParaRPr lang="en-US"/>
        </a:p>
      </dgm:t>
    </dgm:pt>
    <dgm:pt modelId="{9CC3E23B-083A-42CE-AB5F-8DABF9E0A446}" type="pres">
      <dgm:prSet presAssocID="{FCAAAB74-BD94-40D5-AFB4-2322E1D361AE}" presName="sibTrans" presStyleCnt="0"/>
      <dgm:spPr/>
    </dgm:pt>
    <dgm:pt modelId="{B3126CE7-57B5-43E9-9506-3890F3290358}" type="pres">
      <dgm:prSet presAssocID="{FC155AC2-EEB1-4467-A73E-D75E94ECD7EA}" presName="node" presStyleLbl="node1" presStyleIdx="5" presStyleCnt="6">
        <dgm:presLayoutVars>
          <dgm:bulletEnabled val="1"/>
        </dgm:presLayoutVars>
      </dgm:prSet>
      <dgm:spPr/>
      <dgm:t>
        <a:bodyPr/>
        <a:lstStyle/>
        <a:p>
          <a:endParaRPr lang="en-US"/>
        </a:p>
      </dgm:t>
    </dgm:pt>
  </dgm:ptLst>
  <dgm:cxnLst>
    <dgm:cxn modelId="{AD4991DD-E33D-4B29-A711-21AFE6B0166C}" type="presOf" srcId="{FC155AC2-EEB1-4467-A73E-D75E94ECD7EA}" destId="{B3126CE7-57B5-43E9-9506-3890F3290358}" srcOrd="0" destOrd="0" presId="urn:microsoft.com/office/officeart/2005/8/layout/default"/>
    <dgm:cxn modelId="{25282278-7FB4-4E94-A2ED-972BFD041EE8}" type="presOf" srcId="{688AB208-BC43-4922-BF2E-0C8DDEB40C7D}" destId="{59FD378F-35BD-4CD9-A735-21CF9382145B}" srcOrd="0" destOrd="0" presId="urn:microsoft.com/office/officeart/2005/8/layout/default"/>
    <dgm:cxn modelId="{229A8002-9759-4135-A9EA-20869D7C4A96}" srcId="{E4808279-2AB3-4AD8-B87F-0294AD82F43A}" destId="{9DF7A1A7-58E3-4263-B7A3-0C442A637C58}" srcOrd="2" destOrd="0" parTransId="{2F56EF9E-E646-44BE-9B99-C35CA12C6FE6}" sibTransId="{7DAB19F2-014B-4188-955A-4972A249BC0B}"/>
    <dgm:cxn modelId="{0A873551-638A-43AD-8A6E-570F5E752D71}" srcId="{E4808279-2AB3-4AD8-B87F-0294AD82F43A}" destId="{43C3940A-8FBA-46D8-B3EA-EDF883428B3A}" srcOrd="4" destOrd="0" parTransId="{CC33449B-9E26-4234-A459-4C7D289FC2D8}" sibTransId="{FCAAAB74-BD94-40D5-AFB4-2322E1D361AE}"/>
    <dgm:cxn modelId="{702D4DC0-04DF-4ECA-B675-D4D19C236746}" type="presOf" srcId="{43C3940A-8FBA-46D8-B3EA-EDF883428B3A}" destId="{1200943D-ABA2-4BB9-AFAF-885201B6766F}" srcOrd="0" destOrd="0" presId="urn:microsoft.com/office/officeart/2005/8/layout/default"/>
    <dgm:cxn modelId="{F852DC07-E078-4602-B259-CDAFD4007AB6}" srcId="{E4808279-2AB3-4AD8-B87F-0294AD82F43A}" destId="{FC155AC2-EEB1-4467-A73E-D75E94ECD7EA}" srcOrd="5" destOrd="0" parTransId="{348E5D8B-D27A-4134-A7E1-E89DF3DA2BE3}" sibTransId="{5CE4DB42-C1B6-4A04-B08A-C924A42BA398}"/>
    <dgm:cxn modelId="{CFCC0E4A-F414-48CA-A58A-A114670270E3}" srcId="{E4808279-2AB3-4AD8-B87F-0294AD82F43A}" destId="{688AB208-BC43-4922-BF2E-0C8DDEB40C7D}" srcOrd="1" destOrd="0" parTransId="{2F99EED2-BF10-4134-8F79-FF5EC35D76F4}" sibTransId="{6EAF949F-9B7D-483F-82A3-157F5C8BE898}"/>
    <dgm:cxn modelId="{F30726A7-7382-4EA1-B032-4BA59AC89EA8}" type="presOf" srcId="{079A9F0B-EB7E-4D6F-BF7E-AAA60BCBC17F}" destId="{993762AC-7F24-44F1-AFC9-56346F34988F}" srcOrd="0" destOrd="0" presId="urn:microsoft.com/office/officeart/2005/8/layout/default"/>
    <dgm:cxn modelId="{2CF6C42B-C903-4341-B37C-2A7AD6C569FF}" srcId="{E4808279-2AB3-4AD8-B87F-0294AD82F43A}" destId="{079A9F0B-EB7E-4D6F-BF7E-AAA60BCBC17F}" srcOrd="0" destOrd="0" parTransId="{8726E559-2FE6-4374-9E08-F4FB06316AE9}" sibTransId="{EB02E3BA-7F73-4A53-9764-ACEE3941567F}"/>
    <dgm:cxn modelId="{2A006282-B720-4B12-A5F7-386375E47D9B}" type="presOf" srcId="{9DF7A1A7-58E3-4263-B7A3-0C442A637C58}" destId="{123EAA42-3F1D-4332-B714-D7C8CE8C487A}" srcOrd="0" destOrd="0" presId="urn:microsoft.com/office/officeart/2005/8/layout/default"/>
    <dgm:cxn modelId="{B5314838-4B41-49E2-86FE-0A0ED35819A7}" type="presOf" srcId="{E4808279-2AB3-4AD8-B87F-0294AD82F43A}" destId="{A81A7F44-370E-40C1-9E84-E262190A874F}" srcOrd="0" destOrd="0" presId="urn:microsoft.com/office/officeart/2005/8/layout/default"/>
    <dgm:cxn modelId="{BDBEA1FB-A0B0-4742-BAA3-07AD34754203}" type="presOf" srcId="{24209A07-007A-44D9-8E0B-B0FB90D5870D}" destId="{94D1B228-4410-45A7-8049-A7C368B5F6ED}" srcOrd="0" destOrd="0" presId="urn:microsoft.com/office/officeart/2005/8/layout/default"/>
    <dgm:cxn modelId="{4C62D320-F876-4D28-BA3F-AA71F0B41E65}" srcId="{E4808279-2AB3-4AD8-B87F-0294AD82F43A}" destId="{24209A07-007A-44D9-8E0B-B0FB90D5870D}" srcOrd="3" destOrd="0" parTransId="{B2414D50-1285-4245-B50B-4B4A1956E075}" sibTransId="{FFE386F2-8524-412A-A3BB-9ACAF1ADF803}"/>
    <dgm:cxn modelId="{39B960DD-0D32-47B1-8249-C9D2E6319631}" type="presParOf" srcId="{A81A7F44-370E-40C1-9E84-E262190A874F}" destId="{993762AC-7F24-44F1-AFC9-56346F34988F}" srcOrd="0" destOrd="0" presId="urn:microsoft.com/office/officeart/2005/8/layout/default"/>
    <dgm:cxn modelId="{B1B0D2B6-94BF-4617-BAAD-0B4FC0E346B0}" type="presParOf" srcId="{A81A7F44-370E-40C1-9E84-E262190A874F}" destId="{3DDD8E0E-C078-4A9D-9F5C-B002D056B2A0}" srcOrd="1" destOrd="0" presId="urn:microsoft.com/office/officeart/2005/8/layout/default"/>
    <dgm:cxn modelId="{90F5CFCF-DCD6-41B6-B46D-07C62CC36754}" type="presParOf" srcId="{A81A7F44-370E-40C1-9E84-E262190A874F}" destId="{59FD378F-35BD-4CD9-A735-21CF9382145B}" srcOrd="2" destOrd="0" presId="urn:microsoft.com/office/officeart/2005/8/layout/default"/>
    <dgm:cxn modelId="{745ABFE4-28E2-4307-9A8E-4AF3F1DB6318}" type="presParOf" srcId="{A81A7F44-370E-40C1-9E84-E262190A874F}" destId="{59831F62-A2E0-45DA-8CC9-1AB6784C01D3}" srcOrd="3" destOrd="0" presId="urn:microsoft.com/office/officeart/2005/8/layout/default"/>
    <dgm:cxn modelId="{FA404905-3FE7-4888-925A-038565B8AC8F}" type="presParOf" srcId="{A81A7F44-370E-40C1-9E84-E262190A874F}" destId="{123EAA42-3F1D-4332-B714-D7C8CE8C487A}" srcOrd="4" destOrd="0" presId="urn:microsoft.com/office/officeart/2005/8/layout/default"/>
    <dgm:cxn modelId="{D707E184-4244-4DE2-90A1-BF6304A6BD95}" type="presParOf" srcId="{A81A7F44-370E-40C1-9E84-E262190A874F}" destId="{DC182F51-E5AB-4D6F-9F5A-D95BAEA9C524}" srcOrd="5" destOrd="0" presId="urn:microsoft.com/office/officeart/2005/8/layout/default"/>
    <dgm:cxn modelId="{BE8452E4-F65C-44CD-B802-57D278D9E714}" type="presParOf" srcId="{A81A7F44-370E-40C1-9E84-E262190A874F}" destId="{94D1B228-4410-45A7-8049-A7C368B5F6ED}" srcOrd="6" destOrd="0" presId="urn:microsoft.com/office/officeart/2005/8/layout/default"/>
    <dgm:cxn modelId="{221BD318-D84E-4F6E-B3CF-E26BF5AAFCCA}" type="presParOf" srcId="{A81A7F44-370E-40C1-9E84-E262190A874F}" destId="{0360A589-8B81-4187-9F9A-325526B74630}" srcOrd="7" destOrd="0" presId="urn:microsoft.com/office/officeart/2005/8/layout/default"/>
    <dgm:cxn modelId="{861DC888-5FC0-4E83-AC2B-DC166C189D1B}" type="presParOf" srcId="{A81A7F44-370E-40C1-9E84-E262190A874F}" destId="{1200943D-ABA2-4BB9-AFAF-885201B6766F}" srcOrd="8" destOrd="0" presId="urn:microsoft.com/office/officeart/2005/8/layout/default"/>
    <dgm:cxn modelId="{D36068DD-4D89-43E1-A316-5E24C720F0C4}" type="presParOf" srcId="{A81A7F44-370E-40C1-9E84-E262190A874F}" destId="{9CC3E23B-083A-42CE-AB5F-8DABF9E0A446}" srcOrd="9" destOrd="0" presId="urn:microsoft.com/office/officeart/2005/8/layout/default"/>
    <dgm:cxn modelId="{981BE827-0D91-478A-A901-FF76BB540EA4}" type="presParOf" srcId="{A81A7F44-370E-40C1-9E84-E262190A874F}" destId="{B3126CE7-57B5-43E9-9506-3890F329035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DA9223-AFA5-40BD-BAB8-A5C6AF6F8BF0}" type="doc">
      <dgm:prSet loTypeId="urn:microsoft.com/office/officeart/2005/8/layout/pyramid2" loCatId="pyramid" qsTypeId="urn:microsoft.com/office/officeart/2005/8/quickstyle/simple1" qsCatId="simple" csTypeId="urn:microsoft.com/office/officeart/2005/8/colors/accent3_2" csCatId="accent3" phldr="1"/>
      <dgm:spPr/>
      <dgm:t>
        <a:bodyPr/>
        <a:lstStyle/>
        <a:p>
          <a:endParaRPr lang="en-US"/>
        </a:p>
      </dgm:t>
    </dgm:pt>
    <dgm:pt modelId="{DE8D3C81-8833-49D4-93EE-325CA31804B2}">
      <dgm:prSet custT="1"/>
      <dgm:spPr/>
      <dgm:t>
        <a:bodyPr/>
        <a:lstStyle/>
        <a:p>
          <a:r>
            <a:rPr lang="en-US" sz="2100" dirty="0">
              <a:latin typeface="Arial" panose="020B0604020202020204" pitchFamily="34" charset="0"/>
              <a:cs typeface="Arial" panose="020B0604020202020204" pitchFamily="34" charset="0"/>
            </a:rPr>
            <a:t>Manual</a:t>
          </a:r>
        </a:p>
      </dgm:t>
    </dgm:pt>
    <dgm:pt modelId="{EC80BC54-3CBA-4051-891C-5C4E3653CA33}" type="parTrans" cxnId="{2EE3026D-CCA9-4C15-8651-6C03D901BAC8}">
      <dgm:prSet/>
      <dgm:spPr/>
      <dgm:t>
        <a:bodyPr/>
        <a:lstStyle/>
        <a:p>
          <a:endParaRPr lang="en-US" sz="2100">
            <a:latin typeface="Arial" panose="020B0604020202020204" pitchFamily="34" charset="0"/>
            <a:cs typeface="Arial" panose="020B0604020202020204" pitchFamily="34" charset="0"/>
          </a:endParaRPr>
        </a:p>
      </dgm:t>
    </dgm:pt>
    <dgm:pt modelId="{35770EB2-C656-489C-81AD-C705A86C78E2}" type="sibTrans" cxnId="{2EE3026D-CCA9-4C15-8651-6C03D901BAC8}">
      <dgm:prSet/>
      <dgm:spPr/>
      <dgm:t>
        <a:bodyPr/>
        <a:lstStyle/>
        <a:p>
          <a:endParaRPr lang="en-US" sz="2100">
            <a:latin typeface="Arial" panose="020B0604020202020204" pitchFamily="34" charset="0"/>
            <a:cs typeface="Arial" panose="020B0604020202020204" pitchFamily="34" charset="0"/>
          </a:endParaRPr>
        </a:p>
      </dgm:t>
    </dgm:pt>
    <dgm:pt modelId="{B1431E88-65A7-4A81-92FE-52EA8D57F79D}">
      <dgm:prSet custT="1"/>
      <dgm:spPr/>
      <dgm:t>
        <a:bodyPr/>
        <a:lstStyle/>
        <a:p>
          <a:r>
            <a:rPr lang="en-US" sz="2100" dirty="0">
              <a:latin typeface="Arial" panose="020B0604020202020204" pitchFamily="34" charset="0"/>
              <a:cs typeface="Arial" panose="020B0604020202020204" pitchFamily="34" charset="0"/>
            </a:rPr>
            <a:t>Logical</a:t>
          </a:r>
        </a:p>
      </dgm:t>
    </dgm:pt>
    <dgm:pt modelId="{721D50CA-9186-4BCE-9B14-65AC4F57D6BB}" type="parTrans" cxnId="{B8A26AD6-B9F6-449A-B345-E39F604F790A}">
      <dgm:prSet/>
      <dgm:spPr/>
      <dgm:t>
        <a:bodyPr/>
        <a:lstStyle/>
        <a:p>
          <a:endParaRPr lang="en-US" sz="2100">
            <a:latin typeface="Arial" panose="020B0604020202020204" pitchFamily="34" charset="0"/>
            <a:cs typeface="Arial" panose="020B0604020202020204" pitchFamily="34" charset="0"/>
          </a:endParaRPr>
        </a:p>
      </dgm:t>
    </dgm:pt>
    <dgm:pt modelId="{D82315A9-8539-4F74-AA88-21378B911ADC}" type="sibTrans" cxnId="{B8A26AD6-B9F6-449A-B345-E39F604F790A}">
      <dgm:prSet/>
      <dgm:spPr/>
      <dgm:t>
        <a:bodyPr/>
        <a:lstStyle/>
        <a:p>
          <a:endParaRPr lang="en-US" sz="2100">
            <a:latin typeface="Arial" panose="020B0604020202020204" pitchFamily="34" charset="0"/>
            <a:cs typeface="Arial" panose="020B0604020202020204" pitchFamily="34" charset="0"/>
          </a:endParaRPr>
        </a:p>
      </dgm:t>
    </dgm:pt>
    <dgm:pt modelId="{0E0C5A40-1E73-4682-A410-6363A8FC677F}">
      <dgm:prSet custT="1"/>
      <dgm:spPr/>
      <dgm:t>
        <a:bodyPr/>
        <a:lstStyle/>
        <a:p>
          <a:r>
            <a:rPr lang="en-US" sz="2100" dirty="0">
              <a:latin typeface="Arial" panose="020B0604020202020204" pitchFamily="34" charset="0"/>
              <a:cs typeface="Arial" panose="020B0604020202020204" pitchFamily="34" charset="0"/>
            </a:rPr>
            <a:t>File System</a:t>
          </a:r>
        </a:p>
      </dgm:t>
    </dgm:pt>
    <dgm:pt modelId="{AD97B52E-B142-4102-892D-572FA6ED3188}" type="parTrans" cxnId="{132E0F3E-3236-43F7-B059-D43D3A5D92BA}">
      <dgm:prSet/>
      <dgm:spPr/>
      <dgm:t>
        <a:bodyPr/>
        <a:lstStyle/>
        <a:p>
          <a:endParaRPr lang="en-US" sz="2100">
            <a:latin typeface="Arial" panose="020B0604020202020204" pitchFamily="34" charset="0"/>
            <a:cs typeface="Arial" panose="020B0604020202020204" pitchFamily="34" charset="0"/>
          </a:endParaRPr>
        </a:p>
      </dgm:t>
    </dgm:pt>
    <dgm:pt modelId="{006CE22E-80F3-45EB-8BEB-6C360655D230}" type="sibTrans" cxnId="{132E0F3E-3236-43F7-B059-D43D3A5D92BA}">
      <dgm:prSet/>
      <dgm:spPr/>
      <dgm:t>
        <a:bodyPr/>
        <a:lstStyle/>
        <a:p>
          <a:endParaRPr lang="en-US" sz="2100">
            <a:latin typeface="Arial" panose="020B0604020202020204" pitchFamily="34" charset="0"/>
            <a:cs typeface="Arial" panose="020B0604020202020204" pitchFamily="34" charset="0"/>
          </a:endParaRPr>
        </a:p>
      </dgm:t>
    </dgm:pt>
    <dgm:pt modelId="{8437C070-4017-4552-8822-E302567A8A53}">
      <dgm:prSet custT="1"/>
      <dgm:spPr/>
      <dgm:t>
        <a:bodyPr/>
        <a:lstStyle/>
        <a:p>
          <a:r>
            <a:rPr lang="en-US" sz="2100" dirty="0">
              <a:latin typeface="Arial" panose="020B0604020202020204" pitchFamily="34" charset="0"/>
              <a:cs typeface="Arial" panose="020B0604020202020204" pitchFamily="34" charset="0"/>
            </a:rPr>
            <a:t>Physical (Noninvasive)</a:t>
          </a:r>
        </a:p>
      </dgm:t>
    </dgm:pt>
    <dgm:pt modelId="{E5B1EAB7-2CE1-4D59-A816-68797D69735C}" type="parTrans" cxnId="{9B3FC59E-C72B-49CE-8C58-1A28C28A7F1B}">
      <dgm:prSet/>
      <dgm:spPr/>
      <dgm:t>
        <a:bodyPr/>
        <a:lstStyle/>
        <a:p>
          <a:endParaRPr lang="en-US" sz="2100">
            <a:latin typeface="Arial" panose="020B0604020202020204" pitchFamily="34" charset="0"/>
            <a:cs typeface="Arial" panose="020B0604020202020204" pitchFamily="34" charset="0"/>
          </a:endParaRPr>
        </a:p>
      </dgm:t>
    </dgm:pt>
    <dgm:pt modelId="{928BB8F5-BF02-4144-BC09-2659CA1D50F7}" type="sibTrans" cxnId="{9B3FC59E-C72B-49CE-8C58-1A28C28A7F1B}">
      <dgm:prSet/>
      <dgm:spPr/>
      <dgm:t>
        <a:bodyPr/>
        <a:lstStyle/>
        <a:p>
          <a:endParaRPr lang="en-US" sz="2100">
            <a:latin typeface="Arial" panose="020B0604020202020204" pitchFamily="34" charset="0"/>
            <a:cs typeface="Arial" panose="020B0604020202020204" pitchFamily="34" charset="0"/>
          </a:endParaRPr>
        </a:p>
      </dgm:t>
    </dgm:pt>
    <dgm:pt modelId="{16A2CB9D-8D9C-438A-9538-B2A210F633EC}">
      <dgm:prSet custT="1"/>
      <dgm:spPr/>
      <dgm:t>
        <a:bodyPr/>
        <a:lstStyle/>
        <a:p>
          <a:r>
            <a:rPr lang="en-US" sz="2100" dirty="0">
              <a:latin typeface="Arial" panose="020B0604020202020204" pitchFamily="34" charset="0"/>
              <a:cs typeface="Arial" panose="020B0604020202020204" pitchFamily="34" charset="0"/>
            </a:rPr>
            <a:t>Physical (Invasive)</a:t>
          </a:r>
        </a:p>
      </dgm:t>
    </dgm:pt>
    <dgm:pt modelId="{F6DF6C41-5868-469D-B9D2-C29C731D633F}" type="parTrans" cxnId="{798923A7-C5E9-4F59-BB43-9B4029503113}">
      <dgm:prSet/>
      <dgm:spPr/>
      <dgm:t>
        <a:bodyPr/>
        <a:lstStyle/>
        <a:p>
          <a:endParaRPr lang="en-US" sz="2100">
            <a:latin typeface="Arial" panose="020B0604020202020204" pitchFamily="34" charset="0"/>
            <a:cs typeface="Arial" panose="020B0604020202020204" pitchFamily="34" charset="0"/>
          </a:endParaRPr>
        </a:p>
      </dgm:t>
    </dgm:pt>
    <dgm:pt modelId="{E08A4B4B-828D-4EC8-8F38-193EBAC6B6D9}" type="sibTrans" cxnId="{798923A7-C5E9-4F59-BB43-9B4029503113}">
      <dgm:prSet/>
      <dgm:spPr/>
      <dgm:t>
        <a:bodyPr/>
        <a:lstStyle/>
        <a:p>
          <a:endParaRPr lang="en-US" sz="2100">
            <a:latin typeface="Arial" panose="020B0604020202020204" pitchFamily="34" charset="0"/>
            <a:cs typeface="Arial" panose="020B0604020202020204" pitchFamily="34" charset="0"/>
          </a:endParaRPr>
        </a:p>
      </dgm:t>
    </dgm:pt>
    <dgm:pt modelId="{5369E445-2452-473F-AB58-98D52E172D66}">
      <dgm:prSet custT="1"/>
      <dgm:spPr/>
      <dgm:t>
        <a:bodyPr/>
        <a:lstStyle/>
        <a:p>
          <a:r>
            <a:rPr lang="en-US" sz="2100" dirty="0">
              <a:latin typeface="Arial" panose="020B0604020202020204" pitchFamily="34" charset="0"/>
              <a:cs typeface="Arial" panose="020B0604020202020204" pitchFamily="34" charset="0"/>
            </a:rPr>
            <a:t>Chip-Off</a:t>
          </a:r>
        </a:p>
      </dgm:t>
    </dgm:pt>
    <dgm:pt modelId="{29C671F0-4E4C-4F92-B267-4678AA08D9BC}" type="parTrans" cxnId="{ABFF34A9-C614-4E69-B59A-8490356A3FD9}">
      <dgm:prSet/>
      <dgm:spPr/>
      <dgm:t>
        <a:bodyPr/>
        <a:lstStyle/>
        <a:p>
          <a:endParaRPr lang="en-US" sz="2100">
            <a:latin typeface="Arial" panose="020B0604020202020204" pitchFamily="34" charset="0"/>
            <a:cs typeface="Arial" panose="020B0604020202020204" pitchFamily="34" charset="0"/>
          </a:endParaRPr>
        </a:p>
      </dgm:t>
    </dgm:pt>
    <dgm:pt modelId="{B07C637F-4B47-420C-A9BD-854B30BEB177}" type="sibTrans" cxnId="{ABFF34A9-C614-4E69-B59A-8490356A3FD9}">
      <dgm:prSet/>
      <dgm:spPr/>
      <dgm:t>
        <a:bodyPr/>
        <a:lstStyle/>
        <a:p>
          <a:endParaRPr lang="en-US" sz="2100">
            <a:latin typeface="Arial" panose="020B0604020202020204" pitchFamily="34" charset="0"/>
            <a:cs typeface="Arial" panose="020B0604020202020204" pitchFamily="34" charset="0"/>
          </a:endParaRPr>
        </a:p>
      </dgm:t>
    </dgm:pt>
    <dgm:pt modelId="{AE28E97F-E131-40C1-B281-FE4A499A51E5}">
      <dgm:prSet custT="1"/>
      <dgm:spPr/>
      <dgm:t>
        <a:bodyPr/>
        <a:lstStyle/>
        <a:p>
          <a:r>
            <a:rPr lang="en-US" sz="2100" dirty="0">
              <a:latin typeface="Arial" panose="020B0604020202020204" pitchFamily="34" charset="0"/>
              <a:cs typeface="Arial" panose="020B0604020202020204" pitchFamily="34" charset="0"/>
            </a:rPr>
            <a:t>MicroRead</a:t>
          </a:r>
        </a:p>
      </dgm:t>
    </dgm:pt>
    <dgm:pt modelId="{F6DB06FB-E345-48BF-A291-9C4F56CE5026}" type="parTrans" cxnId="{669CE988-28F9-4940-B56B-BEEDC6EAC548}">
      <dgm:prSet/>
      <dgm:spPr/>
      <dgm:t>
        <a:bodyPr/>
        <a:lstStyle/>
        <a:p>
          <a:endParaRPr lang="en-US" sz="2100">
            <a:latin typeface="Arial" panose="020B0604020202020204" pitchFamily="34" charset="0"/>
            <a:cs typeface="Arial" panose="020B0604020202020204" pitchFamily="34" charset="0"/>
          </a:endParaRPr>
        </a:p>
      </dgm:t>
    </dgm:pt>
    <dgm:pt modelId="{4400DBE6-AAFC-412F-AAE4-8A13CEECE09B}" type="sibTrans" cxnId="{669CE988-28F9-4940-B56B-BEEDC6EAC548}">
      <dgm:prSet/>
      <dgm:spPr/>
      <dgm:t>
        <a:bodyPr/>
        <a:lstStyle/>
        <a:p>
          <a:endParaRPr lang="en-US" sz="2100">
            <a:latin typeface="Arial" panose="020B0604020202020204" pitchFamily="34" charset="0"/>
            <a:cs typeface="Arial" panose="020B0604020202020204" pitchFamily="34" charset="0"/>
          </a:endParaRPr>
        </a:p>
      </dgm:t>
    </dgm:pt>
    <dgm:pt modelId="{D15CD681-8BE2-4E6F-9591-6EF28FE61819}" type="pres">
      <dgm:prSet presAssocID="{F8DA9223-AFA5-40BD-BAB8-A5C6AF6F8BF0}" presName="compositeShape" presStyleCnt="0">
        <dgm:presLayoutVars>
          <dgm:dir/>
          <dgm:resizeHandles/>
        </dgm:presLayoutVars>
      </dgm:prSet>
      <dgm:spPr/>
      <dgm:t>
        <a:bodyPr/>
        <a:lstStyle/>
        <a:p>
          <a:endParaRPr lang="en-US"/>
        </a:p>
      </dgm:t>
    </dgm:pt>
    <dgm:pt modelId="{6CF30AE5-7FBC-4535-8D6B-37C99F9BC983}" type="pres">
      <dgm:prSet presAssocID="{F8DA9223-AFA5-40BD-BAB8-A5C6AF6F8BF0}" presName="pyramid" presStyleLbl="node1" presStyleIdx="0" presStyleCnt="1" custScaleY="94659"/>
      <dgm:spPr/>
    </dgm:pt>
    <dgm:pt modelId="{3345A0DE-FA73-472F-8435-6BBC65C17577}" type="pres">
      <dgm:prSet presAssocID="{F8DA9223-AFA5-40BD-BAB8-A5C6AF6F8BF0}" presName="theList" presStyleCnt="0"/>
      <dgm:spPr/>
    </dgm:pt>
    <dgm:pt modelId="{E4534A83-B72E-4B27-8188-1ADCF371A9A9}" type="pres">
      <dgm:prSet presAssocID="{DE8D3C81-8833-49D4-93EE-325CA31804B2}" presName="aNode" presStyleLbl="fgAcc1" presStyleIdx="0" presStyleCnt="7" custScaleX="108394" custScaleY="145593">
        <dgm:presLayoutVars>
          <dgm:bulletEnabled val="1"/>
        </dgm:presLayoutVars>
      </dgm:prSet>
      <dgm:spPr/>
      <dgm:t>
        <a:bodyPr/>
        <a:lstStyle/>
        <a:p>
          <a:endParaRPr lang="en-US"/>
        </a:p>
      </dgm:t>
    </dgm:pt>
    <dgm:pt modelId="{67D8EBA7-DF1B-4817-8F40-A0A4E6DE8868}" type="pres">
      <dgm:prSet presAssocID="{DE8D3C81-8833-49D4-93EE-325CA31804B2}" presName="aSpace" presStyleCnt="0"/>
      <dgm:spPr/>
    </dgm:pt>
    <dgm:pt modelId="{54C1724B-4102-4825-9CFD-7C1CE1131A89}" type="pres">
      <dgm:prSet presAssocID="{B1431E88-65A7-4A81-92FE-52EA8D57F79D}" presName="aNode" presStyleLbl="fgAcc1" presStyleIdx="1" presStyleCnt="7" custScaleX="108394" custScaleY="145593">
        <dgm:presLayoutVars>
          <dgm:bulletEnabled val="1"/>
        </dgm:presLayoutVars>
      </dgm:prSet>
      <dgm:spPr/>
      <dgm:t>
        <a:bodyPr/>
        <a:lstStyle/>
        <a:p>
          <a:endParaRPr lang="en-US"/>
        </a:p>
      </dgm:t>
    </dgm:pt>
    <dgm:pt modelId="{348B6A09-D79F-477C-A55D-B5B3C6B4DBEF}" type="pres">
      <dgm:prSet presAssocID="{B1431E88-65A7-4A81-92FE-52EA8D57F79D}" presName="aSpace" presStyleCnt="0"/>
      <dgm:spPr/>
    </dgm:pt>
    <dgm:pt modelId="{A1124E5A-3E85-495F-B813-956BA8042960}" type="pres">
      <dgm:prSet presAssocID="{0E0C5A40-1E73-4682-A410-6363A8FC677F}" presName="aNode" presStyleLbl="fgAcc1" presStyleIdx="2" presStyleCnt="7" custScaleX="108394" custScaleY="145593">
        <dgm:presLayoutVars>
          <dgm:bulletEnabled val="1"/>
        </dgm:presLayoutVars>
      </dgm:prSet>
      <dgm:spPr/>
      <dgm:t>
        <a:bodyPr/>
        <a:lstStyle/>
        <a:p>
          <a:endParaRPr lang="en-US"/>
        </a:p>
      </dgm:t>
    </dgm:pt>
    <dgm:pt modelId="{96AB07DD-C0B8-432A-8A1C-1FC8428001A7}" type="pres">
      <dgm:prSet presAssocID="{0E0C5A40-1E73-4682-A410-6363A8FC677F}" presName="aSpace" presStyleCnt="0"/>
      <dgm:spPr/>
    </dgm:pt>
    <dgm:pt modelId="{84050EEB-15DF-41D1-AA81-4F838CCAE55D}" type="pres">
      <dgm:prSet presAssocID="{8437C070-4017-4552-8822-E302567A8A53}" presName="aNode" presStyleLbl="fgAcc1" presStyleIdx="3" presStyleCnt="7" custScaleX="108394" custScaleY="145593">
        <dgm:presLayoutVars>
          <dgm:bulletEnabled val="1"/>
        </dgm:presLayoutVars>
      </dgm:prSet>
      <dgm:spPr/>
      <dgm:t>
        <a:bodyPr/>
        <a:lstStyle/>
        <a:p>
          <a:endParaRPr lang="en-US"/>
        </a:p>
      </dgm:t>
    </dgm:pt>
    <dgm:pt modelId="{4D4FBFF3-A1C2-4219-8120-180AE8B22341}" type="pres">
      <dgm:prSet presAssocID="{8437C070-4017-4552-8822-E302567A8A53}" presName="aSpace" presStyleCnt="0"/>
      <dgm:spPr/>
    </dgm:pt>
    <dgm:pt modelId="{72B39EE4-DEAC-473E-9080-F9E07BEA0F87}" type="pres">
      <dgm:prSet presAssocID="{16A2CB9D-8D9C-438A-9538-B2A210F633EC}" presName="aNode" presStyleLbl="fgAcc1" presStyleIdx="4" presStyleCnt="7" custScaleX="108394" custScaleY="145593">
        <dgm:presLayoutVars>
          <dgm:bulletEnabled val="1"/>
        </dgm:presLayoutVars>
      </dgm:prSet>
      <dgm:spPr/>
      <dgm:t>
        <a:bodyPr/>
        <a:lstStyle/>
        <a:p>
          <a:endParaRPr lang="en-US"/>
        </a:p>
      </dgm:t>
    </dgm:pt>
    <dgm:pt modelId="{2FF0BD70-6FBA-4C9E-88ED-68CD8637D353}" type="pres">
      <dgm:prSet presAssocID="{16A2CB9D-8D9C-438A-9538-B2A210F633EC}" presName="aSpace" presStyleCnt="0"/>
      <dgm:spPr/>
    </dgm:pt>
    <dgm:pt modelId="{535A7FD1-9335-4A3A-B2DA-6DED87ADF07C}" type="pres">
      <dgm:prSet presAssocID="{5369E445-2452-473F-AB58-98D52E172D66}" presName="aNode" presStyleLbl="fgAcc1" presStyleIdx="5" presStyleCnt="7" custScaleX="108394" custScaleY="145593">
        <dgm:presLayoutVars>
          <dgm:bulletEnabled val="1"/>
        </dgm:presLayoutVars>
      </dgm:prSet>
      <dgm:spPr/>
      <dgm:t>
        <a:bodyPr/>
        <a:lstStyle/>
        <a:p>
          <a:endParaRPr lang="en-US"/>
        </a:p>
      </dgm:t>
    </dgm:pt>
    <dgm:pt modelId="{EF9FACA1-6013-4806-B250-EEE85A44896E}" type="pres">
      <dgm:prSet presAssocID="{5369E445-2452-473F-AB58-98D52E172D66}" presName="aSpace" presStyleCnt="0"/>
      <dgm:spPr/>
    </dgm:pt>
    <dgm:pt modelId="{5B08072D-C974-4802-BE09-8E4AD3ECBEF7}" type="pres">
      <dgm:prSet presAssocID="{AE28E97F-E131-40C1-B281-FE4A499A51E5}" presName="aNode" presStyleLbl="fgAcc1" presStyleIdx="6" presStyleCnt="7" custScaleX="108394" custScaleY="145593">
        <dgm:presLayoutVars>
          <dgm:bulletEnabled val="1"/>
        </dgm:presLayoutVars>
      </dgm:prSet>
      <dgm:spPr/>
      <dgm:t>
        <a:bodyPr/>
        <a:lstStyle/>
        <a:p>
          <a:endParaRPr lang="en-US"/>
        </a:p>
      </dgm:t>
    </dgm:pt>
    <dgm:pt modelId="{CDF5B80C-2AA2-494B-844F-A9EA9828BAB1}" type="pres">
      <dgm:prSet presAssocID="{AE28E97F-E131-40C1-B281-FE4A499A51E5}" presName="aSpace" presStyleCnt="0"/>
      <dgm:spPr/>
    </dgm:pt>
  </dgm:ptLst>
  <dgm:cxnLst>
    <dgm:cxn modelId="{2EE3026D-CCA9-4C15-8651-6C03D901BAC8}" srcId="{F8DA9223-AFA5-40BD-BAB8-A5C6AF6F8BF0}" destId="{DE8D3C81-8833-49D4-93EE-325CA31804B2}" srcOrd="0" destOrd="0" parTransId="{EC80BC54-3CBA-4051-891C-5C4E3653CA33}" sibTransId="{35770EB2-C656-489C-81AD-C705A86C78E2}"/>
    <dgm:cxn modelId="{43C7CDED-EC2F-4DE6-B57D-D863DA837AD2}" type="presOf" srcId="{B1431E88-65A7-4A81-92FE-52EA8D57F79D}" destId="{54C1724B-4102-4825-9CFD-7C1CE1131A89}" srcOrd="0" destOrd="0" presId="urn:microsoft.com/office/officeart/2005/8/layout/pyramid2"/>
    <dgm:cxn modelId="{E442F6CE-205C-4B6A-96DA-90FFD88FB5F1}" type="presOf" srcId="{DE8D3C81-8833-49D4-93EE-325CA31804B2}" destId="{E4534A83-B72E-4B27-8188-1ADCF371A9A9}" srcOrd="0" destOrd="0" presId="urn:microsoft.com/office/officeart/2005/8/layout/pyramid2"/>
    <dgm:cxn modelId="{DE604950-576C-4C4A-BF26-733F3D1CCD38}" type="presOf" srcId="{5369E445-2452-473F-AB58-98D52E172D66}" destId="{535A7FD1-9335-4A3A-B2DA-6DED87ADF07C}" srcOrd="0" destOrd="0" presId="urn:microsoft.com/office/officeart/2005/8/layout/pyramid2"/>
    <dgm:cxn modelId="{29F3DF79-596D-4521-86B3-716CD5450273}" type="presOf" srcId="{16A2CB9D-8D9C-438A-9538-B2A210F633EC}" destId="{72B39EE4-DEAC-473E-9080-F9E07BEA0F87}" srcOrd="0" destOrd="0" presId="urn:microsoft.com/office/officeart/2005/8/layout/pyramid2"/>
    <dgm:cxn modelId="{ABFF34A9-C614-4E69-B59A-8490356A3FD9}" srcId="{F8DA9223-AFA5-40BD-BAB8-A5C6AF6F8BF0}" destId="{5369E445-2452-473F-AB58-98D52E172D66}" srcOrd="5" destOrd="0" parTransId="{29C671F0-4E4C-4F92-B267-4678AA08D9BC}" sibTransId="{B07C637F-4B47-420C-A9BD-854B30BEB177}"/>
    <dgm:cxn modelId="{985045C0-34C2-4973-B3C7-91A010BC9490}" type="presOf" srcId="{0E0C5A40-1E73-4682-A410-6363A8FC677F}" destId="{A1124E5A-3E85-495F-B813-956BA8042960}" srcOrd="0" destOrd="0" presId="urn:microsoft.com/office/officeart/2005/8/layout/pyramid2"/>
    <dgm:cxn modelId="{798923A7-C5E9-4F59-BB43-9B4029503113}" srcId="{F8DA9223-AFA5-40BD-BAB8-A5C6AF6F8BF0}" destId="{16A2CB9D-8D9C-438A-9538-B2A210F633EC}" srcOrd="4" destOrd="0" parTransId="{F6DF6C41-5868-469D-B9D2-C29C731D633F}" sibTransId="{E08A4B4B-828D-4EC8-8F38-193EBAC6B6D9}"/>
    <dgm:cxn modelId="{132E0F3E-3236-43F7-B059-D43D3A5D92BA}" srcId="{F8DA9223-AFA5-40BD-BAB8-A5C6AF6F8BF0}" destId="{0E0C5A40-1E73-4682-A410-6363A8FC677F}" srcOrd="2" destOrd="0" parTransId="{AD97B52E-B142-4102-892D-572FA6ED3188}" sibTransId="{006CE22E-80F3-45EB-8BEB-6C360655D230}"/>
    <dgm:cxn modelId="{9B3FC59E-C72B-49CE-8C58-1A28C28A7F1B}" srcId="{F8DA9223-AFA5-40BD-BAB8-A5C6AF6F8BF0}" destId="{8437C070-4017-4552-8822-E302567A8A53}" srcOrd="3" destOrd="0" parTransId="{E5B1EAB7-2CE1-4D59-A816-68797D69735C}" sibTransId="{928BB8F5-BF02-4144-BC09-2659CA1D50F7}"/>
    <dgm:cxn modelId="{9D39910B-ABF3-4139-868D-57865A7FAA80}" type="presOf" srcId="{AE28E97F-E131-40C1-B281-FE4A499A51E5}" destId="{5B08072D-C974-4802-BE09-8E4AD3ECBEF7}" srcOrd="0" destOrd="0" presId="urn:microsoft.com/office/officeart/2005/8/layout/pyramid2"/>
    <dgm:cxn modelId="{DEE85697-30FC-47C1-9F0C-8E3587061F48}" type="presOf" srcId="{F8DA9223-AFA5-40BD-BAB8-A5C6AF6F8BF0}" destId="{D15CD681-8BE2-4E6F-9591-6EF28FE61819}" srcOrd="0" destOrd="0" presId="urn:microsoft.com/office/officeart/2005/8/layout/pyramid2"/>
    <dgm:cxn modelId="{669CE988-28F9-4940-B56B-BEEDC6EAC548}" srcId="{F8DA9223-AFA5-40BD-BAB8-A5C6AF6F8BF0}" destId="{AE28E97F-E131-40C1-B281-FE4A499A51E5}" srcOrd="6" destOrd="0" parTransId="{F6DB06FB-E345-48BF-A291-9C4F56CE5026}" sibTransId="{4400DBE6-AAFC-412F-AAE4-8A13CEECE09B}"/>
    <dgm:cxn modelId="{633B7DF1-31E6-4BFB-A76A-B5F4E6CFD51A}" type="presOf" srcId="{8437C070-4017-4552-8822-E302567A8A53}" destId="{84050EEB-15DF-41D1-AA81-4F838CCAE55D}" srcOrd="0" destOrd="0" presId="urn:microsoft.com/office/officeart/2005/8/layout/pyramid2"/>
    <dgm:cxn modelId="{B8A26AD6-B9F6-449A-B345-E39F604F790A}" srcId="{F8DA9223-AFA5-40BD-BAB8-A5C6AF6F8BF0}" destId="{B1431E88-65A7-4A81-92FE-52EA8D57F79D}" srcOrd="1" destOrd="0" parTransId="{721D50CA-9186-4BCE-9B14-65AC4F57D6BB}" sibTransId="{D82315A9-8539-4F74-AA88-21378B911ADC}"/>
    <dgm:cxn modelId="{748F441E-ADBB-4B2A-97ED-75FB08C9301A}" type="presParOf" srcId="{D15CD681-8BE2-4E6F-9591-6EF28FE61819}" destId="{6CF30AE5-7FBC-4535-8D6B-37C99F9BC983}" srcOrd="0" destOrd="0" presId="urn:microsoft.com/office/officeart/2005/8/layout/pyramid2"/>
    <dgm:cxn modelId="{1218FB1A-AFB2-4027-AD39-CEDFAC9E22A0}" type="presParOf" srcId="{D15CD681-8BE2-4E6F-9591-6EF28FE61819}" destId="{3345A0DE-FA73-472F-8435-6BBC65C17577}" srcOrd="1" destOrd="0" presId="urn:microsoft.com/office/officeart/2005/8/layout/pyramid2"/>
    <dgm:cxn modelId="{CE61BF26-6EE5-478D-8491-923C917E0CF7}" type="presParOf" srcId="{3345A0DE-FA73-472F-8435-6BBC65C17577}" destId="{E4534A83-B72E-4B27-8188-1ADCF371A9A9}" srcOrd="0" destOrd="0" presId="urn:microsoft.com/office/officeart/2005/8/layout/pyramid2"/>
    <dgm:cxn modelId="{436A2B74-755F-43E0-8938-25145B042AB1}" type="presParOf" srcId="{3345A0DE-FA73-472F-8435-6BBC65C17577}" destId="{67D8EBA7-DF1B-4817-8F40-A0A4E6DE8868}" srcOrd="1" destOrd="0" presId="urn:microsoft.com/office/officeart/2005/8/layout/pyramid2"/>
    <dgm:cxn modelId="{3A095BBF-3C69-4B51-A7CD-D599ED4CC509}" type="presParOf" srcId="{3345A0DE-FA73-472F-8435-6BBC65C17577}" destId="{54C1724B-4102-4825-9CFD-7C1CE1131A89}" srcOrd="2" destOrd="0" presId="urn:microsoft.com/office/officeart/2005/8/layout/pyramid2"/>
    <dgm:cxn modelId="{E81A1F86-F315-4808-9ECF-D18E77D6A7B7}" type="presParOf" srcId="{3345A0DE-FA73-472F-8435-6BBC65C17577}" destId="{348B6A09-D79F-477C-A55D-B5B3C6B4DBEF}" srcOrd="3" destOrd="0" presId="urn:microsoft.com/office/officeart/2005/8/layout/pyramid2"/>
    <dgm:cxn modelId="{90B2D50E-0289-41CD-9EE9-308AF88BC479}" type="presParOf" srcId="{3345A0DE-FA73-472F-8435-6BBC65C17577}" destId="{A1124E5A-3E85-495F-B813-956BA8042960}" srcOrd="4" destOrd="0" presId="urn:microsoft.com/office/officeart/2005/8/layout/pyramid2"/>
    <dgm:cxn modelId="{28D0E3A0-BD88-4C6E-882F-511985B46B5E}" type="presParOf" srcId="{3345A0DE-FA73-472F-8435-6BBC65C17577}" destId="{96AB07DD-C0B8-432A-8A1C-1FC8428001A7}" srcOrd="5" destOrd="0" presId="urn:microsoft.com/office/officeart/2005/8/layout/pyramid2"/>
    <dgm:cxn modelId="{1EFDB71E-02CF-4A6E-9839-17F5B53DDF1E}" type="presParOf" srcId="{3345A0DE-FA73-472F-8435-6BBC65C17577}" destId="{84050EEB-15DF-41D1-AA81-4F838CCAE55D}" srcOrd="6" destOrd="0" presId="urn:microsoft.com/office/officeart/2005/8/layout/pyramid2"/>
    <dgm:cxn modelId="{57C2DF01-5C2B-4CFA-AD51-6696862BCF70}" type="presParOf" srcId="{3345A0DE-FA73-472F-8435-6BBC65C17577}" destId="{4D4FBFF3-A1C2-4219-8120-180AE8B22341}" srcOrd="7" destOrd="0" presId="urn:microsoft.com/office/officeart/2005/8/layout/pyramid2"/>
    <dgm:cxn modelId="{1336B8BE-718D-4F4D-892C-AFF1AD6E5770}" type="presParOf" srcId="{3345A0DE-FA73-472F-8435-6BBC65C17577}" destId="{72B39EE4-DEAC-473E-9080-F9E07BEA0F87}" srcOrd="8" destOrd="0" presId="urn:microsoft.com/office/officeart/2005/8/layout/pyramid2"/>
    <dgm:cxn modelId="{0A82A19F-F99D-401C-8BFB-E84834FAAE12}" type="presParOf" srcId="{3345A0DE-FA73-472F-8435-6BBC65C17577}" destId="{2FF0BD70-6FBA-4C9E-88ED-68CD8637D353}" srcOrd="9" destOrd="0" presId="urn:microsoft.com/office/officeart/2005/8/layout/pyramid2"/>
    <dgm:cxn modelId="{FA64AA63-A285-4837-9A4A-5FB401796E17}" type="presParOf" srcId="{3345A0DE-FA73-472F-8435-6BBC65C17577}" destId="{535A7FD1-9335-4A3A-B2DA-6DED87ADF07C}" srcOrd="10" destOrd="0" presId="urn:microsoft.com/office/officeart/2005/8/layout/pyramid2"/>
    <dgm:cxn modelId="{DB2B99C8-B1BB-4158-9683-A247A26C5096}" type="presParOf" srcId="{3345A0DE-FA73-472F-8435-6BBC65C17577}" destId="{EF9FACA1-6013-4806-B250-EEE85A44896E}" srcOrd="11" destOrd="0" presId="urn:microsoft.com/office/officeart/2005/8/layout/pyramid2"/>
    <dgm:cxn modelId="{4A1617FC-B6AC-4CB8-829A-C164574B3C41}" type="presParOf" srcId="{3345A0DE-FA73-472F-8435-6BBC65C17577}" destId="{5B08072D-C974-4802-BE09-8E4AD3ECBEF7}" srcOrd="12" destOrd="0" presId="urn:microsoft.com/office/officeart/2005/8/layout/pyramid2"/>
    <dgm:cxn modelId="{43E98441-758C-4F3E-90B4-996E20A5CC8E}" type="presParOf" srcId="{3345A0DE-FA73-472F-8435-6BBC65C17577}" destId="{CDF5B80C-2AA2-494B-844F-A9EA9828BAB1}"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B667F-FD04-4D63-AA7B-C3F25828338A}">
      <dsp:nvSpPr>
        <dsp:cNvPr id="0" name=""/>
        <dsp:cNvSpPr/>
      </dsp:nvSpPr>
      <dsp:spPr>
        <a:xfrm rot="5400000">
          <a:off x="6107761" y="-2723910"/>
          <a:ext cx="904924" cy="6583680"/>
        </a:xfrm>
        <a:prstGeom prst="round1Rect">
          <a:avLst/>
        </a:prstGeom>
        <a:no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The switching system for the cellular network</a:t>
          </a:r>
        </a:p>
      </dsp:txBody>
      <dsp:txXfrm rot="-5400000">
        <a:off x="3268384" y="115467"/>
        <a:ext cx="6583680" cy="860749"/>
      </dsp:txXfrm>
    </dsp:sp>
    <dsp:sp modelId="{ECCAA263-3C7F-4582-8C68-7DB592056023}">
      <dsp:nvSpPr>
        <dsp:cNvPr id="0" name=""/>
        <dsp:cNvSpPr/>
      </dsp:nvSpPr>
      <dsp:spPr>
        <a:xfrm>
          <a:off x="434936" y="2351"/>
          <a:ext cx="2833447" cy="113115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Mobile switching center (MSC)</a:t>
          </a:r>
        </a:p>
      </dsp:txBody>
      <dsp:txXfrm>
        <a:off x="434936" y="2351"/>
        <a:ext cx="2833447" cy="1131155"/>
      </dsp:txXfrm>
    </dsp:sp>
    <dsp:sp modelId="{827B4E99-A5F9-4DC0-89FC-B862E8BC33BB}">
      <dsp:nvSpPr>
        <dsp:cNvPr id="0" name=""/>
        <dsp:cNvSpPr/>
      </dsp:nvSpPr>
      <dsp:spPr>
        <a:xfrm rot="5400000">
          <a:off x="6107761" y="-1536196"/>
          <a:ext cx="904924" cy="6583680"/>
        </a:xfrm>
        <a:prstGeom prst="round1Rect">
          <a:avLst/>
        </a:prstGeom>
        <a:no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The part of the cellular network responsible for communications between the mobile phone and the network switching system</a:t>
          </a:r>
        </a:p>
      </dsp:txBody>
      <dsp:txXfrm rot="-5400000">
        <a:off x="3268384" y="1303181"/>
        <a:ext cx="6583680" cy="860749"/>
      </dsp:txXfrm>
    </dsp:sp>
    <dsp:sp modelId="{2D36D1F8-DEDD-49D6-8166-CE708E3E99F8}">
      <dsp:nvSpPr>
        <dsp:cNvPr id="0" name=""/>
        <dsp:cNvSpPr/>
      </dsp:nvSpPr>
      <dsp:spPr>
        <a:xfrm>
          <a:off x="434936" y="1190065"/>
          <a:ext cx="2833447" cy="113115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Base transceiver station (BTS)</a:t>
          </a:r>
        </a:p>
      </dsp:txBody>
      <dsp:txXfrm>
        <a:off x="434936" y="1190065"/>
        <a:ext cx="2833447" cy="1131155"/>
      </dsp:txXfrm>
    </dsp:sp>
    <dsp:sp modelId="{C0F14F7E-E01C-45C6-B641-5D31BA84B18B}">
      <dsp:nvSpPr>
        <dsp:cNvPr id="0" name=""/>
        <dsp:cNvSpPr/>
      </dsp:nvSpPr>
      <dsp:spPr>
        <a:xfrm rot="5400000">
          <a:off x="6107761" y="-348483"/>
          <a:ext cx="904924" cy="6583680"/>
        </a:xfrm>
        <a:prstGeom prst="round1Rect">
          <a:avLst/>
        </a:prstGeom>
        <a:no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A database used by the MSC that contains subscriber data and service information</a:t>
          </a:r>
        </a:p>
      </dsp:txBody>
      <dsp:txXfrm rot="-5400000">
        <a:off x="3268384" y="2490894"/>
        <a:ext cx="6583680" cy="860749"/>
      </dsp:txXfrm>
    </dsp:sp>
    <dsp:sp modelId="{030B86A4-50B6-4E68-9C11-C89F15295D98}">
      <dsp:nvSpPr>
        <dsp:cNvPr id="0" name=""/>
        <dsp:cNvSpPr/>
      </dsp:nvSpPr>
      <dsp:spPr>
        <a:xfrm>
          <a:off x="434936" y="2377778"/>
          <a:ext cx="2833447" cy="113115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Home location register (HLR)</a:t>
          </a:r>
        </a:p>
      </dsp:txBody>
      <dsp:txXfrm>
        <a:off x="434936" y="2377778"/>
        <a:ext cx="2833447" cy="1131155"/>
      </dsp:txXfrm>
    </dsp:sp>
    <dsp:sp modelId="{1A507383-6963-427A-B95B-2E4B4A160A9E}">
      <dsp:nvSpPr>
        <dsp:cNvPr id="0" name=""/>
        <dsp:cNvSpPr/>
      </dsp:nvSpPr>
      <dsp:spPr>
        <a:xfrm rot="5400000">
          <a:off x="6107761" y="839230"/>
          <a:ext cx="904924" cy="6583680"/>
        </a:xfrm>
        <a:prstGeom prst="round1Rect">
          <a:avLst/>
        </a:prstGeom>
        <a:no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A memory chip that stores the International Mobile Subscriber Identity (IMSI)</a:t>
          </a:r>
        </a:p>
      </dsp:txBody>
      <dsp:txXfrm rot="-5400000">
        <a:off x="3268384" y="3678608"/>
        <a:ext cx="6583680" cy="860749"/>
      </dsp:txXfrm>
    </dsp:sp>
    <dsp:sp modelId="{3A5405E8-FA75-4DB8-8F63-31026535B334}">
      <dsp:nvSpPr>
        <dsp:cNvPr id="0" name=""/>
        <dsp:cNvSpPr/>
      </dsp:nvSpPr>
      <dsp:spPr>
        <a:xfrm>
          <a:off x="434936" y="3565492"/>
          <a:ext cx="2833447" cy="113115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Subscriber identity module (SIM)</a:t>
          </a:r>
        </a:p>
      </dsp:txBody>
      <dsp:txXfrm>
        <a:off x="434936" y="3565492"/>
        <a:ext cx="2833447" cy="113115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05FD4-E835-4B0E-B924-961B61F62C3A}">
      <dsp:nvSpPr>
        <dsp:cNvPr id="0" name=""/>
        <dsp:cNvSpPr/>
      </dsp:nvSpPr>
      <dsp:spPr>
        <a:xfrm>
          <a:off x="5747185" y="347830"/>
          <a:ext cx="1770589" cy="177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Semi-Active</a:t>
          </a:r>
        </a:p>
      </dsp:txBody>
      <dsp:txXfrm>
        <a:off x="5747185" y="347830"/>
        <a:ext cx="1770589" cy="1770589"/>
      </dsp:txXfrm>
    </dsp:sp>
    <dsp:sp modelId="{7E83509F-8FED-497C-B531-53A6BDE119AF}">
      <dsp:nvSpPr>
        <dsp:cNvPr id="0" name=""/>
        <dsp:cNvSpPr/>
      </dsp:nvSpPr>
      <dsp:spPr>
        <a:xfrm>
          <a:off x="3050136" y="-575"/>
          <a:ext cx="4186726" cy="4186726"/>
        </a:xfrm>
        <a:prstGeom prst="circularArrow">
          <a:avLst>
            <a:gd name="adj1" fmla="val 8247"/>
            <a:gd name="adj2" fmla="val 575963"/>
            <a:gd name="adj3" fmla="val 2964558"/>
            <a:gd name="adj4" fmla="val 51252"/>
            <a:gd name="adj5" fmla="val 962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DF650-E56B-4383-B6B6-83CF42CF4571}">
      <dsp:nvSpPr>
        <dsp:cNvPr id="0" name=""/>
        <dsp:cNvSpPr/>
      </dsp:nvSpPr>
      <dsp:spPr>
        <a:xfrm>
          <a:off x="4258205" y="2926819"/>
          <a:ext cx="1770589" cy="177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Quiescent</a:t>
          </a:r>
        </a:p>
      </dsp:txBody>
      <dsp:txXfrm>
        <a:off x="4258205" y="2926819"/>
        <a:ext cx="1770589" cy="1770589"/>
      </dsp:txXfrm>
    </dsp:sp>
    <dsp:sp modelId="{78231554-81DA-40B3-8A8D-05574F671611}">
      <dsp:nvSpPr>
        <dsp:cNvPr id="0" name=""/>
        <dsp:cNvSpPr/>
      </dsp:nvSpPr>
      <dsp:spPr>
        <a:xfrm>
          <a:off x="3050136" y="-575"/>
          <a:ext cx="4186726" cy="4186726"/>
        </a:xfrm>
        <a:prstGeom prst="circularArrow">
          <a:avLst>
            <a:gd name="adj1" fmla="val 8247"/>
            <a:gd name="adj2" fmla="val 575963"/>
            <a:gd name="adj3" fmla="val 10172785"/>
            <a:gd name="adj4" fmla="val 7259478"/>
            <a:gd name="adj5" fmla="val 962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89A3E-1A7D-43E8-961C-6BF9A3227B51}">
      <dsp:nvSpPr>
        <dsp:cNvPr id="0" name=""/>
        <dsp:cNvSpPr/>
      </dsp:nvSpPr>
      <dsp:spPr>
        <a:xfrm>
          <a:off x="2769225" y="347830"/>
          <a:ext cx="1770589" cy="177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Active</a:t>
          </a:r>
        </a:p>
      </dsp:txBody>
      <dsp:txXfrm>
        <a:off x="2769225" y="347830"/>
        <a:ext cx="1770589" cy="1770589"/>
      </dsp:txXfrm>
    </dsp:sp>
    <dsp:sp modelId="{4D4C9070-DDD4-45E2-8460-88712B748BF3}">
      <dsp:nvSpPr>
        <dsp:cNvPr id="0" name=""/>
        <dsp:cNvSpPr/>
      </dsp:nvSpPr>
      <dsp:spPr>
        <a:xfrm>
          <a:off x="3050136" y="-575"/>
          <a:ext cx="4186726" cy="4186726"/>
        </a:xfrm>
        <a:prstGeom prst="circularArrow">
          <a:avLst>
            <a:gd name="adj1" fmla="val 8247"/>
            <a:gd name="adj2" fmla="val 575963"/>
            <a:gd name="adj3" fmla="val 16857377"/>
            <a:gd name="adj4" fmla="val 14966659"/>
            <a:gd name="adj5" fmla="val 962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EE5C7-601E-4D1D-B950-42AC24E74246}">
      <dsp:nvSpPr>
        <dsp:cNvPr id="0" name=""/>
        <dsp:cNvSpPr/>
      </dsp:nvSpPr>
      <dsp:spPr>
        <a:xfrm>
          <a:off x="-5312816" y="-813636"/>
          <a:ext cx="6326319" cy="6326319"/>
        </a:xfrm>
        <a:prstGeom prst="blockArc">
          <a:avLst>
            <a:gd name="adj1" fmla="val 18900000"/>
            <a:gd name="adj2" fmla="val 2700000"/>
            <a:gd name="adj3" fmla="val 34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4AEAB7-DEAF-4160-AE81-FA1FBCF5CE1E}">
      <dsp:nvSpPr>
        <dsp:cNvPr id="0" name=""/>
        <dsp:cNvSpPr/>
      </dsp:nvSpPr>
      <dsp:spPr>
        <a:xfrm>
          <a:off x="530622" y="361262"/>
          <a:ext cx="9691160" cy="72290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8420" rIns="58420" bIns="58420" numCol="1" spcCol="1270" anchor="ctr" anchorCtr="0">
          <a:noAutofit/>
        </a:bodyPr>
        <a:lstStyle/>
        <a:p>
          <a:pPr lvl="0" algn="l" defTabSz="1022350">
            <a:lnSpc>
              <a:spcPct val="90000"/>
            </a:lnSpc>
            <a:spcBef>
              <a:spcPct val="0"/>
            </a:spcBef>
            <a:spcAft>
              <a:spcPct val="35000"/>
            </a:spcAft>
          </a:pPr>
          <a:r>
            <a:rPr lang="en-US" sz="2300" kern="1200" dirty="0">
              <a:solidFill>
                <a:srgbClr val="3C4743"/>
              </a:solidFill>
              <a:latin typeface="Arial" panose="020B0604020202020204" pitchFamily="34" charset="0"/>
              <a:cs typeface="Arial" panose="020B0604020202020204" pitchFamily="34" charset="0"/>
            </a:rPr>
            <a:t>If you plug device into a computer, make sure device does not synchronize with the computer</a:t>
          </a:r>
        </a:p>
      </dsp:txBody>
      <dsp:txXfrm>
        <a:off x="530622" y="361262"/>
        <a:ext cx="9691160" cy="722901"/>
      </dsp:txXfrm>
    </dsp:sp>
    <dsp:sp modelId="{4C05D26E-F30A-4409-BD58-14F0844B9BCA}">
      <dsp:nvSpPr>
        <dsp:cNvPr id="0" name=""/>
        <dsp:cNvSpPr/>
      </dsp:nvSpPr>
      <dsp:spPr>
        <a:xfrm>
          <a:off x="78809" y="270900"/>
          <a:ext cx="903626" cy="9036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94EB1A-EF5C-4432-945A-70063C61E4EC}">
      <dsp:nvSpPr>
        <dsp:cNvPr id="0" name=""/>
        <dsp:cNvSpPr/>
      </dsp:nvSpPr>
      <dsp:spPr>
        <a:xfrm>
          <a:off x="945078" y="1445802"/>
          <a:ext cx="9276704" cy="72290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8420" rIns="58420" bIns="58420" numCol="1" spcCol="1270" anchor="ctr" anchorCtr="0">
          <a:noAutofit/>
        </a:bodyPr>
        <a:lstStyle/>
        <a:p>
          <a:pPr lvl="0" algn="l" defTabSz="1022350">
            <a:lnSpc>
              <a:spcPct val="90000"/>
            </a:lnSpc>
            <a:spcBef>
              <a:spcPct val="0"/>
            </a:spcBef>
            <a:spcAft>
              <a:spcPct val="35000"/>
            </a:spcAft>
          </a:pPr>
          <a:r>
            <a:rPr lang="en-US" sz="2300" kern="1200" dirty="0">
              <a:solidFill>
                <a:srgbClr val="3C4743"/>
              </a:solidFill>
              <a:latin typeface="Arial" panose="020B0604020202020204" pitchFamily="34" charset="0"/>
              <a:cs typeface="Arial" panose="020B0604020202020204" pitchFamily="34" charset="0"/>
            </a:rPr>
            <a:t>Touch evidence as little as possible</a:t>
          </a:r>
        </a:p>
      </dsp:txBody>
      <dsp:txXfrm>
        <a:off x="945078" y="1445802"/>
        <a:ext cx="9276704" cy="722901"/>
      </dsp:txXfrm>
    </dsp:sp>
    <dsp:sp modelId="{E91D5C83-9D62-4CE0-A80A-B5FB487EDE13}">
      <dsp:nvSpPr>
        <dsp:cNvPr id="0" name=""/>
        <dsp:cNvSpPr/>
      </dsp:nvSpPr>
      <dsp:spPr>
        <a:xfrm>
          <a:off x="493265" y="1355440"/>
          <a:ext cx="903626" cy="9036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43479B-62A0-4106-A5ED-670206221DA8}">
      <dsp:nvSpPr>
        <dsp:cNvPr id="0" name=""/>
        <dsp:cNvSpPr/>
      </dsp:nvSpPr>
      <dsp:spPr>
        <a:xfrm>
          <a:off x="945078" y="2530342"/>
          <a:ext cx="9276704" cy="72290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8420" rIns="58420" bIns="58420" numCol="1" spcCol="1270" anchor="ctr" anchorCtr="0">
          <a:noAutofit/>
        </a:bodyPr>
        <a:lstStyle/>
        <a:p>
          <a:pPr lvl="0" algn="l" defTabSz="1022350">
            <a:lnSpc>
              <a:spcPct val="90000"/>
            </a:lnSpc>
            <a:spcBef>
              <a:spcPct val="0"/>
            </a:spcBef>
            <a:spcAft>
              <a:spcPct val="35000"/>
            </a:spcAft>
          </a:pPr>
          <a:r>
            <a:rPr lang="en-US" sz="2300" kern="1200" dirty="0">
              <a:solidFill>
                <a:srgbClr val="3C4743"/>
              </a:solidFill>
              <a:latin typeface="Arial" panose="020B0604020202020204" pitchFamily="34" charset="0"/>
              <a:cs typeface="Arial" panose="020B0604020202020204" pitchFamily="34" charset="0"/>
            </a:rPr>
            <a:t>Document what you do to the device</a:t>
          </a:r>
        </a:p>
      </dsp:txBody>
      <dsp:txXfrm>
        <a:off x="945078" y="2530342"/>
        <a:ext cx="9276704" cy="722901"/>
      </dsp:txXfrm>
    </dsp:sp>
    <dsp:sp modelId="{B695AE22-B5F9-462E-BEDB-E6F72C293E31}">
      <dsp:nvSpPr>
        <dsp:cNvPr id="0" name=""/>
        <dsp:cNvSpPr/>
      </dsp:nvSpPr>
      <dsp:spPr>
        <a:xfrm>
          <a:off x="493265" y="2439980"/>
          <a:ext cx="903626" cy="9036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C302A3-D195-49CF-8513-02C2BF6D3EAD}">
      <dsp:nvSpPr>
        <dsp:cNvPr id="0" name=""/>
        <dsp:cNvSpPr/>
      </dsp:nvSpPr>
      <dsp:spPr>
        <a:xfrm>
          <a:off x="530622" y="3614882"/>
          <a:ext cx="9691160" cy="722901"/>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3803" tIns="58420" rIns="58420" bIns="58420" numCol="1" spcCol="1270" anchor="ctr" anchorCtr="0">
          <a:noAutofit/>
        </a:bodyPr>
        <a:lstStyle/>
        <a:p>
          <a:pPr lvl="0" algn="l" defTabSz="1022350">
            <a:lnSpc>
              <a:spcPct val="90000"/>
            </a:lnSpc>
            <a:spcBef>
              <a:spcPct val="0"/>
            </a:spcBef>
            <a:spcAft>
              <a:spcPct val="35000"/>
            </a:spcAft>
          </a:pPr>
          <a:r>
            <a:rPr lang="en-US" sz="2300" kern="1200" dirty="0">
              <a:solidFill>
                <a:srgbClr val="3C4743"/>
              </a:solidFill>
              <a:latin typeface="Arial" panose="020B0604020202020204" pitchFamily="34" charset="0"/>
              <a:cs typeface="Arial" panose="020B0604020202020204" pitchFamily="34" charset="0"/>
            </a:rPr>
            <a:t>Do not accidentally write data to the mobile device</a:t>
          </a:r>
        </a:p>
      </dsp:txBody>
      <dsp:txXfrm>
        <a:off x="530622" y="3614882"/>
        <a:ext cx="9691160" cy="722901"/>
      </dsp:txXfrm>
    </dsp:sp>
    <dsp:sp modelId="{3D0366F2-8EA6-42B8-8BF9-53360F3CFBC0}">
      <dsp:nvSpPr>
        <dsp:cNvPr id="0" name=""/>
        <dsp:cNvSpPr/>
      </dsp:nvSpPr>
      <dsp:spPr>
        <a:xfrm>
          <a:off x="78809" y="3524520"/>
          <a:ext cx="903626" cy="90362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762AC-7F24-44F1-AFC9-56346F34988F}">
      <dsp:nvSpPr>
        <dsp:cNvPr id="0" name=""/>
        <dsp:cNvSpPr/>
      </dsp:nvSpPr>
      <dsp:spPr>
        <a:xfrm>
          <a:off x="0" y="259976"/>
          <a:ext cx="3214687" cy="1928812"/>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Oxygen Forensics</a:t>
          </a:r>
        </a:p>
      </dsp:txBody>
      <dsp:txXfrm>
        <a:off x="0" y="259976"/>
        <a:ext cx="3214687" cy="1928812"/>
      </dsp:txXfrm>
    </dsp:sp>
    <dsp:sp modelId="{59FD378F-35BD-4CD9-A735-21CF9382145B}">
      <dsp:nvSpPr>
        <dsp:cNvPr id="0" name=""/>
        <dsp:cNvSpPr/>
      </dsp:nvSpPr>
      <dsp:spPr>
        <a:xfrm>
          <a:off x="3536156" y="259976"/>
          <a:ext cx="3214687" cy="1928812"/>
        </a:xfrm>
        <a:prstGeom prst="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Cellebrite</a:t>
          </a:r>
        </a:p>
      </dsp:txBody>
      <dsp:txXfrm>
        <a:off x="3536156" y="259976"/>
        <a:ext cx="3214687" cy="1928812"/>
      </dsp:txXfrm>
    </dsp:sp>
    <dsp:sp modelId="{123EAA42-3F1D-4332-B714-D7C8CE8C487A}">
      <dsp:nvSpPr>
        <dsp:cNvPr id="0" name=""/>
        <dsp:cNvSpPr/>
      </dsp:nvSpPr>
      <dsp:spPr>
        <a:xfrm>
          <a:off x="7072312" y="259976"/>
          <a:ext cx="3214687" cy="1928812"/>
        </a:xfrm>
        <a:prstGeom prst="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MobileEdit</a:t>
          </a:r>
        </a:p>
      </dsp:txBody>
      <dsp:txXfrm>
        <a:off x="7072312" y="259976"/>
        <a:ext cx="3214687" cy="1928812"/>
      </dsp:txXfrm>
    </dsp:sp>
    <dsp:sp modelId="{94D1B228-4410-45A7-8049-A7C368B5F6ED}">
      <dsp:nvSpPr>
        <dsp:cNvPr id="0" name=""/>
        <dsp:cNvSpPr/>
      </dsp:nvSpPr>
      <dsp:spPr>
        <a:xfrm>
          <a:off x="0" y="2510257"/>
          <a:ext cx="3214687" cy="1928812"/>
        </a:xfrm>
        <a:prstGeom prst="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Data Doctor</a:t>
          </a:r>
        </a:p>
      </dsp:txBody>
      <dsp:txXfrm>
        <a:off x="0" y="2510257"/>
        <a:ext cx="3214687" cy="1928812"/>
      </dsp:txXfrm>
    </dsp:sp>
    <dsp:sp modelId="{1200943D-ABA2-4BB9-AFAF-885201B6766F}">
      <dsp:nvSpPr>
        <dsp:cNvPr id="0" name=""/>
        <dsp:cNvSpPr/>
      </dsp:nvSpPr>
      <dsp:spPr>
        <a:xfrm>
          <a:off x="3536156" y="2510257"/>
          <a:ext cx="3214687" cy="1928812"/>
        </a:xfrm>
        <a:prstGeom prst="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Device Seizure</a:t>
          </a:r>
        </a:p>
      </dsp:txBody>
      <dsp:txXfrm>
        <a:off x="3536156" y="2510257"/>
        <a:ext cx="3214687" cy="1928812"/>
      </dsp:txXfrm>
    </dsp:sp>
    <dsp:sp modelId="{B3126CE7-57B5-43E9-9506-3890F3290358}">
      <dsp:nvSpPr>
        <dsp:cNvPr id="0" name=""/>
        <dsp:cNvSpPr/>
      </dsp:nvSpPr>
      <dsp:spPr>
        <a:xfrm>
          <a:off x="7072312" y="2510257"/>
          <a:ext cx="3214687" cy="1928812"/>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Forensic SIM Cloner</a:t>
          </a:r>
        </a:p>
      </dsp:txBody>
      <dsp:txXfrm>
        <a:off x="7072312" y="2510257"/>
        <a:ext cx="3214687" cy="19288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C666-0CD9-42E1-9535-2661E0029223}">
      <dsp:nvSpPr>
        <dsp:cNvPr id="0" name=""/>
        <dsp:cNvSpPr/>
      </dsp:nvSpPr>
      <dsp:spPr>
        <a:xfrm>
          <a:off x="0" y="491984"/>
          <a:ext cx="2589905" cy="1553943"/>
        </a:xfrm>
        <a:prstGeom prst="rect">
          <a:avLst/>
        </a:prstGeom>
        <a:solidFill>
          <a:schemeClr val="accen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Pwnage</a:t>
          </a:r>
          <a:endParaRPr lang="en-US" sz="2200" kern="1200" dirty="0">
            <a:solidFill>
              <a:srgbClr val="3C4743"/>
            </a:solidFill>
          </a:endParaRPr>
        </a:p>
      </dsp:txBody>
      <dsp:txXfrm>
        <a:off x="0" y="491984"/>
        <a:ext cx="2589905" cy="1553943"/>
      </dsp:txXfrm>
    </dsp:sp>
    <dsp:sp modelId="{D02FBC2F-F2DF-429C-AFCE-5346BEC6EF0D}">
      <dsp:nvSpPr>
        <dsp:cNvPr id="0" name=""/>
        <dsp:cNvSpPr/>
      </dsp:nvSpPr>
      <dsp:spPr>
        <a:xfrm>
          <a:off x="2848896" y="491984"/>
          <a:ext cx="2589905" cy="1553943"/>
        </a:xfrm>
        <a:prstGeom prst="rect">
          <a:avLst/>
        </a:prstGeom>
        <a:solidFill>
          <a:schemeClr val="accent1">
            <a:alpha val="90000"/>
            <a:hueOff val="0"/>
            <a:satOff val="0"/>
            <a:lumOff val="0"/>
            <a:alphaOff val="-1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Recover My iPod</a:t>
          </a:r>
        </a:p>
      </dsp:txBody>
      <dsp:txXfrm>
        <a:off x="2848896" y="491984"/>
        <a:ext cx="2589905" cy="1553943"/>
      </dsp:txXfrm>
    </dsp:sp>
    <dsp:sp modelId="{1E5C4B1C-9E73-4846-968A-80E61E2A180C}">
      <dsp:nvSpPr>
        <dsp:cNvPr id="0" name=""/>
        <dsp:cNvSpPr/>
      </dsp:nvSpPr>
      <dsp:spPr>
        <a:xfrm>
          <a:off x="5697792" y="491984"/>
          <a:ext cx="2589905" cy="1553943"/>
        </a:xfrm>
        <a:prstGeom prst="rect">
          <a:avLst/>
        </a:prstGeom>
        <a:solidFill>
          <a:schemeClr val="accent1">
            <a:alpha val="90000"/>
            <a:hueOff val="0"/>
            <a:satOff val="0"/>
            <a:lumOff val="0"/>
            <a:alphaOff val="-2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APowerSoft</a:t>
          </a:r>
        </a:p>
      </dsp:txBody>
      <dsp:txXfrm>
        <a:off x="5697792" y="491984"/>
        <a:ext cx="2589905" cy="1553943"/>
      </dsp:txXfrm>
    </dsp:sp>
    <dsp:sp modelId="{7AF768E7-D0B6-49A7-91E0-2DCDC6EC6EF6}">
      <dsp:nvSpPr>
        <dsp:cNvPr id="0" name=""/>
        <dsp:cNvSpPr/>
      </dsp:nvSpPr>
      <dsp:spPr>
        <a:xfrm>
          <a:off x="1424448" y="2304918"/>
          <a:ext cx="2589905" cy="1553943"/>
        </a:xfrm>
        <a:prstGeom prst="rect">
          <a:avLst/>
        </a:prstGeom>
        <a:solidFill>
          <a:schemeClr val="accent1">
            <a:alpha val="90000"/>
            <a:hueOff val="0"/>
            <a:satOff val="0"/>
            <a:lumOff val="0"/>
            <a:alphaOff val="-3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iMyPhone</a:t>
          </a:r>
        </a:p>
      </dsp:txBody>
      <dsp:txXfrm>
        <a:off x="1424448" y="2304918"/>
        <a:ext cx="2589905" cy="1553943"/>
      </dsp:txXfrm>
    </dsp:sp>
    <dsp:sp modelId="{4CF1092F-BBA1-4BAB-A93F-46C5CED2A5E1}">
      <dsp:nvSpPr>
        <dsp:cNvPr id="0" name=""/>
        <dsp:cNvSpPr/>
      </dsp:nvSpPr>
      <dsp:spPr>
        <a:xfrm>
          <a:off x="4273344" y="2304918"/>
          <a:ext cx="2589905" cy="1553943"/>
        </a:xfrm>
        <a:prstGeom prst="rect">
          <a:avLst/>
        </a:prstGeom>
        <a:solidFill>
          <a:schemeClr val="accent1">
            <a:alpha val="90000"/>
            <a:hueOff val="0"/>
            <a:satOff val="0"/>
            <a:lumOff val="0"/>
            <a:alpha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iPhone Analyzer</a:t>
          </a:r>
          <a:endParaRPr lang="en-US" sz="2200" kern="1200" dirty="0">
            <a:solidFill>
              <a:srgbClr val="3C4743"/>
            </a:solidFill>
          </a:endParaRPr>
        </a:p>
      </dsp:txBody>
      <dsp:txXfrm>
        <a:off x="4273344" y="2304918"/>
        <a:ext cx="2589905" cy="1553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B667F-FD04-4D63-AA7B-C3F25828338A}">
      <dsp:nvSpPr>
        <dsp:cNvPr id="0" name=""/>
        <dsp:cNvSpPr/>
      </dsp:nvSpPr>
      <dsp:spPr>
        <a:xfrm rot="5400000">
          <a:off x="6107761" y="-2723910"/>
          <a:ext cx="904924" cy="6583680"/>
        </a:xfrm>
        <a:prstGeom prst="round1Rect">
          <a:avLst/>
        </a:prstGeom>
        <a:no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A unique identification number developed by the U.S. Federal Communications Commission (FCC) to identify cell phones</a:t>
          </a:r>
        </a:p>
      </dsp:txBody>
      <dsp:txXfrm rot="-5400000">
        <a:off x="3268384" y="115467"/>
        <a:ext cx="6583680" cy="860749"/>
      </dsp:txXfrm>
    </dsp:sp>
    <dsp:sp modelId="{ECCAA263-3C7F-4582-8C68-7DB592056023}">
      <dsp:nvSpPr>
        <dsp:cNvPr id="0" name=""/>
        <dsp:cNvSpPr/>
      </dsp:nvSpPr>
      <dsp:spPr>
        <a:xfrm>
          <a:off x="434936" y="2351"/>
          <a:ext cx="2833447" cy="113115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Electronic serial number (ESN)</a:t>
          </a:r>
        </a:p>
      </dsp:txBody>
      <dsp:txXfrm>
        <a:off x="434936" y="2351"/>
        <a:ext cx="2833447" cy="1131155"/>
      </dsp:txXfrm>
    </dsp:sp>
    <dsp:sp modelId="{827B4E99-A5F9-4DC0-89FC-B862E8BC33BB}">
      <dsp:nvSpPr>
        <dsp:cNvPr id="0" name=""/>
        <dsp:cNvSpPr/>
      </dsp:nvSpPr>
      <dsp:spPr>
        <a:xfrm rot="5400000">
          <a:off x="6107761" y="-1536196"/>
          <a:ext cx="904924" cy="6583680"/>
        </a:xfrm>
        <a:prstGeom prst="round1Rect">
          <a:avLst/>
        </a:prstGeom>
        <a:no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A code used to reset a forgotten PIN</a:t>
          </a:r>
        </a:p>
      </dsp:txBody>
      <dsp:txXfrm rot="-5400000">
        <a:off x="3268384" y="1303181"/>
        <a:ext cx="6583680" cy="860749"/>
      </dsp:txXfrm>
    </dsp:sp>
    <dsp:sp modelId="{2D36D1F8-DEDD-49D6-8166-CE708E3E99F8}">
      <dsp:nvSpPr>
        <dsp:cNvPr id="0" name=""/>
        <dsp:cNvSpPr/>
      </dsp:nvSpPr>
      <dsp:spPr>
        <a:xfrm>
          <a:off x="434936" y="1190065"/>
          <a:ext cx="2833447" cy="113115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Personal unlocking code (PUK)</a:t>
          </a:r>
        </a:p>
      </dsp:txBody>
      <dsp:txXfrm>
        <a:off x="434936" y="1190065"/>
        <a:ext cx="2833447" cy="1131155"/>
      </dsp:txXfrm>
    </dsp:sp>
    <dsp:sp modelId="{C0F14F7E-E01C-45C6-B641-5D31BA84B18B}">
      <dsp:nvSpPr>
        <dsp:cNvPr id="0" name=""/>
        <dsp:cNvSpPr/>
      </dsp:nvSpPr>
      <dsp:spPr>
        <a:xfrm rot="5400000">
          <a:off x="6107761" y="-348483"/>
          <a:ext cx="904924" cy="6583680"/>
        </a:xfrm>
        <a:prstGeom prst="round1Rect">
          <a:avLst/>
        </a:prstGeom>
        <a:no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Number that identifies the country code and issuer, followed by an individual account identification number, and a check digit</a:t>
          </a:r>
        </a:p>
      </dsp:txBody>
      <dsp:txXfrm rot="-5400000">
        <a:off x="3268384" y="2490894"/>
        <a:ext cx="6583680" cy="860749"/>
      </dsp:txXfrm>
    </dsp:sp>
    <dsp:sp modelId="{030B86A4-50B6-4E68-9C11-C89F15295D98}">
      <dsp:nvSpPr>
        <dsp:cNvPr id="0" name=""/>
        <dsp:cNvSpPr/>
      </dsp:nvSpPr>
      <dsp:spPr>
        <a:xfrm>
          <a:off x="434936" y="2377778"/>
          <a:ext cx="2833447" cy="113115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Integrated Circuit Card Identifier (ICCID)</a:t>
          </a:r>
        </a:p>
      </dsp:txBody>
      <dsp:txXfrm>
        <a:off x="434936" y="2377778"/>
        <a:ext cx="2833447" cy="1131155"/>
      </dsp:txXfrm>
    </dsp:sp>
    <dsp:sp modelId="{1A507383-6963-427A-B95B-2E4B4A160A9E}">
      <dsp:nvSpPr>
        <dsp:cNvPr id="0" name=""/>
        <dsp:cNvSpPr/>
      </dsp:nvSpPr>
      <dsp:spPr>
        <a:xfrm rot="5400000">
          <a:off x="6107761" y="839230"/>
          <a:ext cx="904924" cy="6583680"/>
        </a:xfrm>
        <a:prstGeom prst="round1Rect">
          <a:avLst/>
        </a:prstGeom>
        <a:no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rgbClr val="3C4743"/>
              </a:solidFill>
              <a:latin typeface="Arial" panose="020B0604020202020204" pitchFamily="34" charset="0"/>
              <a:cs typeface="Arial" panose="020B0604020202020204" pitchFamily="34" charset="0"/>
            </a:rPr>
            <a:t>A group of related standards organizations; manages standards for GSM, UMTS, LTE, and 5G</a:t>
          </a:r>
        </a:p>
      </dsp:txBody>
      <dsp:txXfrm rot="-5400000">
        <a:off x="3268384" y="3678608"/>
        <a:ext cx="6583680" cy="860749"/>
      </dsp:txXfrm>
    </dsp:sp>
    <dsp:sp modelId="{3A5405E8-FA75-4DB8-8F63-31026535B334}">
      <dsp:nvSpPr>
        <dsp:cNvPr id="0" name=""/>
        <dsp:cNvSpPr/>
      </dsp:nvSpPr>
      <dsp:spPr>
        <a:xfrm>
          <a:off x="434936" y="3565492"/>
          <a:ext cx="2833447" cy="1131155"/>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3rd-Generation Partnership Project (3GPP)</a:t>
          </a:r>
        </a:p>
      </dsp:txBody>
      <dsp:txXfrm>
        <a:off x="434936" y="3565492"/>
        <a:ext cx="2833447" cy="1131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F2EFB-31FE-4934-81FC-D80D8B023202}">
      <dsp:nvSpPr>
        <dsp:cNvPr id="0" name=""/>
        <dsp:cNvSpPr/>
      </dsp:nvSpPr>
      <dsp:spPr>
        <a:xfrm rot="5400000">
          <a:off x="6694586" y="-2914832"/>
          <a:ext cx="601147" cy="6583680"/>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Global System for Mobile (GSM) communications</a:t>
          </a:r>
        </a:p>
      </dsp:txBody>
      <dsp:txXfrm rot="-5400000">
        <a:off x="3703320" y="105780"/>
        <a:ext cx="6554334" cy="542455"/>
      </dsp:txXfrm>
    </dsp:sp>
    <dsp:sp modelId="{56DC53CE-B52F-46DB-9412-A14BA0A13E36}">
      <dsp:nvSpPr>
        <dsp:cNvPr id="0" name=""/>
        <dsp:cNvSpPr/>
      </dsp:nvSpPr>
      <dsp:spPr>
        <a:xfrm>
          <a:off x="0" y="0"/>
          <a:ext cx="3703320" cy="751434"/>
        </a:xfrm>
        <a:prstGeom prst="roundRect">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2G</a:t>
          </a:r>
        </a:p>
      </dsp:txBody>
      <dsp:txXfrm>
        <a:off x="36682" y="36682"/>
        <a:ext cx="3629956" cy="678070"/>
      </dsp:txXfrm>
    </dsp:sp>
    <dsp:sp modelId="{2607BD86-920A-4576-89EA-3F0E02362CA6}">
      <dsp:nvSpPr>
        <dsp:cNvPr id="0" name=""/>
        <dsp:cNvSpPr/>
      </dsp:nvSpPr>
      <dsp:spPr>
        <a:xfrm rot="5400000">
          <a:off x="6694586" y="-2125825"/>
          <a:ext cx="601147" cy="6583680"/>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Enhanced Data Rates for GSM Evolution (EDGE)</a:t>
          </a:r>
        </a:p>
      </dsp:txBody>
      <dsp:txXfrm rot="-5400000">
        <a:off x="3703320" y="894787"/>
        <a:ext cx="6554334" cy="542455"/>
      </dsp:txXfrm>
    </dsp:sp>
    <dsp:sp modelId="{056B9A41-8D98-40AD-8B82-92F2038205E5}">
      <dsp:nvSpPr>
        <dsp:cNvPr id="0" name=""/>
        <dsp:cNvSpPr/>
      </dsp:nvSpPr>
      <dsp:spPr>
        <a:xfrm>
          <a:off x="0" y="790296"/>
          <a:ext cx="3703320" cy="751434"/>
        </a:xfrm>
        <a:prstGeom prst="roundRect">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2G+</a:t>
          </a:r>
        </a:p>
      </dsp:txBody>
      <dsp:txXfrm>
        <a:off x="36682" y="826978"/>
        <a:ext cx="3629956" cy="678070"/>
      </dsp:txXfrm>
    </dsp:sp>
    <dsp:sp modelId="{2900E06C-B0DD-4823-9D34-2BC7B8DBF2AF}">
      <dsp:nvSpPr>
        <dsp:cNvPr id="0" name=""/>
        <dsp:cNvSpPr/>
      </dsp:nvSpPr>
      <dsp:spPr>
        <a:xfrm rot="5400000">
          <a:off x="6694586" y="-1336819"/>
          <a:ext cx="601147" cy="6583680"/>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Universal Mobile Telecommunications System (UMTS)</a:t>
          </a:r>
        </a:p>
      </dsp:txBody>
      <dsp:txXfrm rot="-5400000">
        <a:off x="3703320" y="1683793"/>
        <a:ext cx="6554334" cy="542455"/>
      </dsp:txXfrm>
    </dsp:sp>
    <dsp:sp modelId="{2BE635D1-AB75-43DE-9615-CDA8DC5DEF7D}">
      <dsp:nvSpPr>
        <dsp:cNvPr id="0" name=""/>
        <dsp:cNvSpPr/>
      </dsp:nvSpPr>
      <dsp:spPr>
        <a:xfrm>
          <a:off x="0" y="1579303"/>
          <a:ext cx="3703320" cy="751434"/>
        </a:xfrm>
        <a:prstGeom prst="roundRect">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3G</a:t>
          </a:r>
        </a:p>
      </dsp:txBody>
      <dsp:txXfrm>
        <a:off x="36682" y="1615985"/>
        <a:ext cx="3629956" cy="678070"/>
      </dsp:txXfrm>
    </dsp:sp>
    <dsp:sp modelId="{26869DA4-619D-4CC7-9FD9-A9B1752BB754}">
      <dsp:nvSpPr>
        <dsp:cNvPr id="0" name=""/>
        <dsp:cNvSpPr/>
      </dsp:nvSpPr>
      <dsp:spPr>
        <a:xfrm rot="5400000">
          <a:off x="6694586" y="-547813"/>
          <a:ext cx="601147" cy="6583680"/>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Long Term Evolution (LTE)</a:t>
          </a:r>
        </a:p>
      </dsp:txBody>
      <dsp:txXfrm rot="-5400000">
        <a:off x="3703320" y="2472799"/>
        <a:ext cx="6554334" cy="542455"/>
      </dsp:txXfrm>
    </dsp:sp>
    <dsp:sp modelId="{CA6AA24B-3B3D-4BD1-ACE5-D2C9035849B4}">
      <dsp:nvSpPr>
        <dsp:cNvPr id="0" name=""/>
        <dsp:cNvSpPr/>
      </dsp:nvSpPr>
      <dsp:spPr>
        <a:xfrm>
          <a:off x="0" y="2368309"/>
          <a:ext cx="3703320" cy="751434"/>
        </a:xfrm>
        <a:prstGeom prst="roundRect">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4G</a:t>
          </a:r>
        </a:p>
      </dsp:txBody>
      <dsp:txXfrm>
        <a:off x="36682" y="2404991"/>
        <a:ext cx="3629956" cy="678070"/>
      </dsp:txXfrm>
    </dsp:sp>
    <dsp:sp modelId="{C98FCC59-0622-409D-A65E-D8DE5A01C6E9}">
      <dsp:nvSpPr>
        <dsp:cNvPr id="0" name=""/>
        <dsp:cNvSpPr/>
      </dsp:nvSpPr>
      <dsp:spPr>
        <a:xfrm rot="5400000">
          <a:off x="6694586" y="241192"/>
          <a:ext cx="601147" cy="6583680"/>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5</a:t>
          </a:r>
          <a:r>
            <a:rPr lang="en-US" sz="1800" kern="1200" baseline="30000" dirty="0">
              <a:latin typeface="Arial" panose="020B0604020202020204" pitchFamily="34" charset="0"/>
              <a:cs typeface="Arial" panose="020B0604020202020204" pitchFamily="34" charset="0"/>
            </a:rPr>
            <a:t>th</a:t>
          </a:r>
          <a:r>
            <a:rPr lang="en-US" sz="1800" kern="1200" dirty="0">
              <a:latin typeface="Arial" panose="020B0604020202020204" pitchFamily="34" charset="0"/>
              <a:cs typeface="Arial" panose="020B0604020202020204" pitchFamily="34" charset="0"/>
            </a:rPr>
            <a:t> generation wireless systems</a:t>
          </a:r>
        </a:p>
      </dsp:txBody>
      <dsp:txXfrm rot="-5400000">
        <a:off x="3703320" y="3261804"/>
        <a:ext cx="6554334" cy="542455"/>
      </dsp:txXfrm>
    </dsp:sp>
    <dsp:sp modelId="{87BB39D3-B4C3-4258-994E-071C3B615C71}">
      <dsp:nvSpPr>
        <dsp:cNvPr id="0" name=""/>
        <dsp:cNvSpPr/>
      </dsp:nvSpPr>
      <dsp:spPr>
        <a:xfrm>
          <a:off x="0" y="3157315"/>
          <a:ext cx="3703320" cy="751434"/>
        </a:xfrm>
        <a:prstGeom prst="roundRect">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5G</a:t>
          </a:r>
        </a:p>
      </dsp:txBody>
      <dsp:txXfrm>
        <a:off x="36682" y="3193997"/>
        <a:ext cx="3629956" cy="678070"/>
      </dsp:txXfrm>
    </dsp:sp>
    <dsp:sp modelId="{8EEAE17F-0981-489B-893F-1A8AD7355321}">
      <dsp:nvSpPr>
        <dsp:cNvPr id="0" name=""/>
        <dsp:cNvSpPr/>
      </dsp:nvSpPr>
      <dsp:spPr>
        <a:xfrm rot="5400000">
          <a:off x="6694586" y="1030199"/>
          <a:ext cx="601147" cy="6583680"/>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Most cellular phones and other mobile devices today are able to connect to Wi-Fi networks</a:t>
          </a:r>
        </a:p>
      </dsp:txBody>
      <dsp:txXfrm rot="-5400000">
        <a:off x="3703320" y="4050811"/>
        <a:ext cx="6554334" cy="542455"/>
      </dsp:txXfrm>
    </dsp:sp>
    <dsp:sp modelId="{1CE0E644-2C65-48C7-ADC9-00C52082EADD}">
      <dsp:nvSpPr>
        <dsp:cNvPr id="0" name=""/>
        <dsp:cNvSpPr/>
      </dsp:nvSpPr>
      <dsp:spPr>
        <a:xfrm>
          <a:off x="0" y="3946321"/>
          <a:ext cx="3703320" cy="751434"/>
        </a:xfrm>
        <a:prstGeom prst="roundRect">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anose="020B0604020202020204" pitchFamily="34" charset="0"/>
              <a:cs typeface="Arial" panose="020B0604020202020204" pitchFamily="34" charset="0"/>
            </a:rPr>
            <a:t>Wi-Fi</a:t>
          </a:r>
        </a:p>
      </dsp:txBody>
      <dsp:txXfrm>
        <a:off x="36682" y="3983003"/>
        <a:ext cx="3629956" cy="678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BFDA0-7DA5-4C23-9EC7-06C8B94ECE79}">
      <dsp:nvSpPr>
        <dsp:cNvPr id="0" name=""/>
        <dsp:cNvSpPr/>
      </dsp:nvSpPr>
      <dsp:spPr>
        <a:xfrm>
          <a:off x="0" y="742123"/>
          <a:ext cx="10287000" cy="1184400"/>
        </a:xfrm>
        <a:prstGeom prst="rect">
          <a:avLst/>
        </a:prstGeom>
        <a:solidFill>
          <a:schemeClr val="bg2">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8D41E0B-60D6-48A5-B2FA-8A1FE10F37C9}">
      <dsp:nvSpPr>
        <dsp:cNvPr id="0" name=""/>
        <dsp:cNvSpPr/>
      </dsp:nvSpPr>
      <dsp:spPr>
        <a:xfrm>
          <a:off x="514350" y="48403"/>
          <a:ext cx="8238837" cy="138744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iPod_control\device\sysinfo is of particular interest to forensic investigation</a:t>
          </a:r>
        </a:p>
      </dsp:txBody>
      <dsp:txXfrm>
        <a:off x="582079" y="116132"/>
        <a:ext cx="8103379" cy="1251982"/>
      </dsp:txXfrm>
    </dsp:sp>
    <dsp:sp modelId="{79FE3DC5-D050-4BA4-BA25-BB0C2227B927}">
      <dsp:nvSpPr>
        <dsp:cNvPr id="0" name=""/>
        <dsp:cNvSpPr/>
      </dsp:nvSpPr>
      <dsp:spPr>
        <a:xfrm>
          <a:off x="0" y="2874043"/>
          <a:ext cx="10287000" cy="1776600"/>
        </a:xfrm>
        <a:prstGeom prst="rect">
          <a:avLst/>
        </a:prstGeom>
        <a:solidFill>
          <a:schemeClr val="bg2">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8386" tIns="978916" rIns="798386"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Model number</a:t>
          </a:r>
        </a:p>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Serial number</a:t>
          </a:r>
        </a:p>
      </dsp:txBody>
      <dsp:txXfrm>
        <a:off x="0" y="2874043"/>
        <a:ext cx="10287000" cy="1776600"/>
      </dsp:txXfrm>
    </dsp:sp>
    <dsp:sp modelId="{E049A594-2B1E-4868-AA2E-EC7DD095FBE5}">
      <dsp:nvSpPr>
        <dsp:cNvPr id="0" name=""/>
        <dsp:cNvSpPr/>
      </dsp:nvSpPr>
      <dsp:spPr>
        <a:xfrm>
          <a:off x="514350" y="2180323"/>
          <a:ext cx="8238837" cy="138744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lvl="0" algn="l"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Folder contains two very important pieces of information:</a:t>
          </a:r>
        </a:p>
      </dsp:txBody>
      <dsp:txXfrm>
        <a:off x="582079" y="2248052"/>
        <a:ext cx="8103379" cy="1251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FACBB-6B11-4DBF-AA50-81D867C2CAB2}">
      <dsp:nvSpPr>
        <dsp:cNvPr id="0" name=""/>
        <dsp:cNvSpPr/>
      </dsp:nvSpPr>
      <dsp:spPr>
        <a:xfrm>
          <a:off x="0" y="259953"/>
          <a:ext cx="3214687" cy="1928812"/>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Boot loader partition</a:t>
          </a:r>
        </a:p>
      </dsp:txBody>
      <dsp:txXfrm>
        <a:off x="0" y="259953"/>
        <a:ext cx="3214687" cy="1928812"/>
      </dsp:txXfrm>
    </dsp:sp>
    <dsp:sp modelId="{BB885909-1A4D-4398-A547-D39684C21D93}">
      <dsp:nvSpPr>
        <dsp:cNvPr id="0" name=""/>
        <dsp:cNvSpPr/>
      </dsp:nvSpPr>
      <dsp:spPr>
        <a:xfrm>
          <a:off x="3536156" y="259953"/>
          <a:ext cx="3214687" cy="1928812"/>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Boot partition</a:t>
          </a:r>
        </a:p>
      </dsp:txBody>
      <dsp:txXfrm>
        <a:off x="3536156" y="259953"/>
        <a:ext cx="3214687" cy="1928812"/>
      </dsp:txXfrm>
    </dsp:sp>
    <dsp:sp modelId="{FF46CA5F-F58A-48AA-8D9C-A73E72E34652}">
      <dsp:nvSpPr>
        <dsp:cNvPr id="0" name=""/>
        <dsp:cNvSpPr/>
      </dsp:nvSpPr>
      <dsp:spPr>
        <a:xfrm>
          <a:off x="7072312" y="259953"/>
          <a:ext cx="3214687" cy="1928812"/>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Recovery partition</a:t>
          </a:r>
        </a:p>
      </dsp:txBody>
      <dsp:txXfrm>
        <a:off x="7072312" y="259953"/>
        <a:ext cx="3214687" cy="1928812"/>
      </dsp:txXfrm>
    </dsp:sp>
    <dsp:sp modelId="{909386C6-E636-415A-8AB6-9FBB50B6A3D1}">
      <dsp:nvSpPr>
        <dsp:cNvPr id="0" name=""/>
        <dsp:cNvSpPr/>
      </dsp:nvSpPr>
      <dsp:spPr>
        <a:xfrm>
          <a:off x="0" y="2510234"/>
          <a:ext cx="3214687" cy="1928812"/>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User data partition</a:t>
          </a:r>
        </a:p>
      </dsp:txBody>
      <dsp:txXfrm>
        <a:off x="0" y="2510234"/>
        <a:ext cx="3214687" cy="1928812"/>
      </dsp:txXfrm>
    </dsp:sp>
    <dsp:sp modelId="{0F979A08-070E-4FF1-AA5E-F50B98A45894}">
      <dsp:nvSpPr>
        <dsp:cNvPr id="0" name=""/>
        <dsp:cNvSpPr/>
      </dsp:nvSpPr>
      <dsp:spPr>
        <a:xfrm>
          <a:off x="3536156" y="2510234"/>
          <a:ext cx="3214687" cy="1928812"/>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Cache partition</a:t>
          </a:r>
        </a:p>
      </dsp:txBody>
      <dsp:txXfrm>
        <a:off x="3536156" y="2510234"/>
        <a:ext cx="3214687" cy="1928812"/>
      </dsp:txXfrm>
    </dsp:sp>
    <dsp:sp modelId="{58DAE26C-98AC-48A8-8633-8D6C66E1BBCC}">
      <dsp:nvSpPr>
        <dsp:cNvPr id="0" name=""/>
        <dsp:cNvSpPr/>
      </dsp:nvSpPr>
      <dsp:spPr>
        <a:xfrm>
          <a:off x="7072312" y="2510234"/>
          <a:ext cx="3214687" cy="1928812"/>
        </a:xfrm>
        <a:prstGeom prst="rect">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latin typeface="Arial" panose="020B0604020202020204" pitchFamily="34" charset="0"/>
              <a:cs typeface="Arial" panose="020B0604020202020204" pitchFamily="34" charset="0"/>
            </a:rPr>
            <a:t>System partition</a:t>
          </a:r>
        </a:p>
      </dsp:txBody>
      <dsp:txXfrm>
        <a:off x="7072312" y="2510234"/>
        <a:ext cx="3214687" cy="19288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5E732-AAC3-46A8-890A-FB3890204676}">
      <dsp:nvSpPr>
        <dsp:cNvPr id="0" name=""/>
        <dsp:cNvSpPr/>
      </dsp:nvSpPr>
      <dsp:spPr>
        <a:xfrm rot="5400000">
          <a:off x="6199458" y="-2620459"/>
          <a:ext cx="756892" cy="619096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Mount point for the control group and provides user accounting</a:t>
          </a:r>
        </a:p>
      </dsp:txBody>
      <dsp:txXfrm rot="-5400000">
        <a:off x="3482420" y="96579"/>
        <a:ext cx="6190969" cy="756892"/>
      </dsp:txXfrm>
    </dsp:sp>
    <dsp:sp modelId="{CEC96810-8C12-4AE1-81BD-A9C7B22432FB}">
      <dsp:nvSpPr>
        <dsp:cNvPr id="0" name=""/>
        <dsp:cNvSpPr/>
      </dsp:nvSpPr>
      <dsp:spPr>
        <a:xfrm>
          <a:off x="0" y="1967"/>
          <a:ext cx="3482420" cy="9461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chemeClr val="bg2"/>
              </a:solidFill>
              <a:latin typeface="Arial" panose="020B0604020202020204" pitchFamily="34" charset="0"/>
              <a:cs typeface="Arial" panose="020B0604020202020204" pitchFamily="34" charset="0"/>
            </a:rPr>
            <a:t>Acct directory</a:t>
          </a:r>
        </a:p>
      </dsp:txBody>
      <dsp:txXfrm>
        <a:off x="0" y="1967"/>
        <a:ext cx="3482420" cy="946116"/>
      </dsp:txXfrm>
    </dsp:sp>
    <dsp:sp modelId="{14372462-DD8F-4F23-B6FB-D1D15B7585AE}">
      <dsp:nvSpPr>
        <dsp:cNvPr id="0" name=""/>
        <dsp:cNvSpPr/>
      </dsp:nvSpPr>
      <dsp:spPr>
        <a:xfrm rot="5400000">
          <a:off x="6199458" y="-1627037"/>
          <a:ext cx="756892" cy="619096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Stores frequently accessed data</a:t>
          </a:r>
        </a:p>
      </dsp:txBody>
      <dsp:txXfrm rot="-5400000">
        <a:off x="3482420" y="1090001"/>
        <a:ext cx="6190969" cy="756892"/>
      </dsp:txXfrm>
    </dsp:sp>
    <dsp:sp modelId="{61AED104-1AEF-4CAB-B1FA-AA1C0C375E56}">
      <dsp:nvSpPr>
        <dsp:cNvPr id="0" name=""/>
        <dsp:cNvSpPr/>
      </dsp:nvSpPr>
      <dsp:spPr>
        <a:xfrm>
          <a:off x="0" y="995388"/>
          <a:ext cx="3482420" cy="9461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chemeClr val="bg2"/>
              </a:solidFill>
              <a:latin typeface="Arial" panose="020B0604020202020204" pitchFamily="34" charset="0"/>
              <a:cs typeface="Arial" panose="020B0604020202020204" pitchFamily="34" charset="0"/>
            </a:rPr>
            <a:t>Cache directory</a:t>
          </a:r>
        </a:p>
      </dsp:txBody>
      <dsp:txXfrm>
        <a:off x="0" y="995388"/>
        <a:ext cx="3482420" cy="946116"/>
      </dsp:txXfrm>
    </dsp:sp>
    <dsp:sp modelId="{C42B3EFA-F083-4897-978A-1F4F60668C79}">
      <dsp:nvSpPr>
        <dsp:cNvPr id="0" name=""/>
        <dsp:cNvSpPr/>
      </dsp:nvSpPr>
      <dsp:spPr>
        <a:xfrm rot="5400000">
          <a:off x="6199458" y="-633615"/>
          <a:ext cx="756892" cy="619096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Data for each app; critical for forensic examinations</a:t>
          </a:r>
        </a:p>
      </dsp:txBody>
      <dsp:txXfrm rot="-5400000">
        <a:off x="3482420" y="2083423"/>
        <a:ext cx="6190969" cy="756892"/>
      </dsp:txXfrm>
    </dsp:sp>
    <dsp:sp modelId="{98C32BFB-BFBC-423C-84C5-8754C6181E2D}">
      <dsp:nvSpPr>
        <dsp:cNvPr id="0" name=""/>
        <dsp:cNvSpPr/>
      </dsp:nvSpPr>
      <dsp:spPr>
        <a:xfrm>
          <a:off x="0" y="1988810"/>
          <a:ext cx="3482420" cy="9461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chemeClr val="bg2"/>
              </a:solidFill>
              <a:latin typeface="Arial" panose="020B0604020202020204" pitchFamily="34" charset="0"/>
              <a:cs typeface="Arial" panose="020B0604020202020204" pitchFamily="34" charset="0"/>
            </a:rPr>
            <a:t>Data directory</a:t>
          </a:r>
        </a:p>
      </dsp:txBody>
      <dsp:txXfrm>
        <a:off x="0" y="1988810"/>
        <a:ext cx="3482420" cy="946116"/>
      </dsp:txXfrm>
    </dsp:sp>
    <dsp:sp modelId="{4BBD407D-78E9-4A2C-ABA0-C3C6A270F2DF}">
      <dsp:nvSpPr>
        <dsp:cNvPr id="0" name=""/>
        <dsp:cNvSpPr/>
      </dsp:nvSpPr>
      <dsp:spPr>
        <a:xfrm rot="5400000">
          <a:off x="6199458" y="359806"/>
          <a:ext cx="756892" cy="619096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Mount point for all file systems and can indicate internal and external storage</a:t>
          </a:r>
        </a:p>
      </dsp:txBody>
      <dsp:txXfrm rot="-5400000">
        <a:off x="3482420" y="3076844"/>
        <a:ext cx="6190969" cy="756892"/>
      </dsp:txXfrm>
    </dsp:sp>
    <dsp:sp modelId="{33D52F0A-FE20-42B3-8547-8F4BEB6C727C}">
      <dsp:nvSpPr>
        <dsp:cNvPr id="0" name=""/>
        <dsp:cNvSpPr/>
      </dsp:nvSpPr>
      <dsp:spPr>
        <a:xfrm>
          <a:off x="0" y="2982232"/>
          <a:ext cx="3482420" cy="9461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solidFill>
                <a:schemeClr val="bg2"/>
              </a:solidFill>
              <a:latin typeface="Arial" panose="020B0604020202020204" pitchFamily="34" charset="0"/>
              <a:cs typeface="Arial" panose="020B0604020202020204" pitchFamily="34" charset="0"/>
            </a:rPr>
            <a:t>Mnt directory</a:t>
          </a:r>
        </a:p>
      </dsp:txBody>
      <dsp:txXfrm>
        <a:off x="0" y="2982232"/>
        <a:ext cx="3482420" cy="9461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5BF7E-0476-4238-95ED-D8D60EEC2BB9}">
      <dsp:nvSpPr>
        <dsp:cNvPr id="0" name=""/>
        <dsp:cNvSpPr/>
      </dsp:nvSpPr>
      <dsp:spPr>
        <a:xfrm>
          <a:off x="3214" y="295259"/>
          <a:ext cx="3134320" cy="1253728"/>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Client</a:t>
          </a:r>
        </a:p>
      </dsp:txBody>
      <dsp:txXfrm>
        <a:off x="3214" y="295259"/>
        <a:ext cx="3134320" cy="1253728"/>
      </dsp:txXfrm>
    </dsp:sp>
    <dsp:sp modelId="{EDCF439F-0736-441F-AF72-16BB1A40BE78}">
      <dsp:nvSpPr>
        <dsp:cNvPr id="0" name=""/>
        <dsp:cNvSpPr/>
      </dsp:nvSpPr>
      <dsp:spPr>
        <a:xfrm>
          <a:off x="3214" y="1548987"/>
          <a:ext cx="3134320" cy="2854800"/>
        </a:xfrm>
        <a:prstGeom prst="rect">
          <a:avLst/>
        </a:prstGeom>
        <a:solidFill>
          <a:schemeClr val="bg2">
            <a:lumMod val="95000"/>
            <a:alpha val="90000"/>
          </a:schemeClr>
        </a:solid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Sends commands</a:t>
          </a:r>
        </a:p>
      </dsp:txBody>
      <dsp:txXfrm>
        <a:off x="3214" y="1548987"/>
        <a:ext cx="3134320" cy="2854800"/>
      </dsp:txXfrm>
    </dsp:sp>
    <dsp:sp modelId="{66A33BA7-225C-4905-A789-273E36988D01}">
      <dsp:nvSpPr>
        <dsp:cNvPr id="0" name=""/>
        <dsp:cNvSpPr/>
      </dsp:nvSpPr>
      <dsp:spPr>
        <a:xfrm>
          <a:off x="3576339" y="295259"/>
          <a:ext cx="3134320" cy="1253728"/>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Daemon (adbd)</a:t>
          </a:r>
        </a:p>
      </dsp:txBody>
      <dsp:txXfrm>
        <a:off x="3576339" y="295259"/>
        <a:ext cx="3134320" cy="1253728"/>
      </dsp:txXfrm>
    </dsp:sp>
    <dsp:sp modelId="{1CACC93D-2960-4063-87FD-7BC3C75B7403}">
      <dsp:nvSpPr>
        <dsp:cNvPr id="0" name=""/>
        <dsp:cNvSpPr/>
      </dsp:nvSpPr>
      <dsp:spPr>
        <a:xfrm>
          <a:off x="3576339" y="1548987"/>
          <a:ext cx="3134320" cy="2854800"/>
        </a:xfrm>
        <a:prstGeom prst="rect">
          <a:avLst/>
        </a:prstGeom>
        <a:solidFill>
          <a:schemeClr val="bg2">
            <a:lumMod val="95000"/>
            <a:alpha val="90000"/>
          </a:schemeClr>
        </a:solid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Runs commands on a device</a:t>
          </a:r>
        </a:p>
      </dsp:txBody>
      <dsp:txXfrm>
        <a:off x="3576339" y="1548987"/>
        <a:ext cx="3134320" cy="2854800"/>
      </dsp:txXfrm>
    </dsp:sp>
    <dsp:sp modelId="{D52726E2-11C1-40CA-8337-D2532C5D2861}">
      <dsp:nvSpPr>
        <dsp:cNvPr id="0" name=""/>
        <dsp:cNvSpPr/>
      </dsp:nvSpPr>
      <dsp:spPr>
        <a:xfrm>
          <a:off x="7149465" y="295259"/>
          <a:ext cx="3134320" cy="1253728"/>
        </a:xfrm>
        <a:prstGeom prst="rect">
          <a:avLst/>
        </a:prstGeom>
        <a:solidFill>
          <a:schemeClr val="accent3">
            <a:lumMod val="40000"/>
            <a:lumOff val="60000"/>
          </a:schemeClr>
        </a:solidFill>
        <a:ln w="12700" cap="flat" cmpd="sng" algn="ctr">
          <a:solidFill>
            <a:schemeClr val="accent3">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Server</a:t>
          </a:r>
        </a:p>
      </dsp:txBody>
      <dsp:txXfrm>
        <a:off x="7149465" y="295259"/>
        <a:ext cx="3134320" cy="1253728"/>
      </dsp:txXfrm>
    </dsp:sp>
    <dsp:sp modelId="{8E56C7CE-55E1-4E38-B56C-EA703B6CFC2B}">
      <dsp:nvSpPr>
        <dsp:cNvPr id="0" name=""/>
        <dsp:cNvSpPr/>
      </dsp:nvSpPr>
      <dsp:spPr>
        <a:xfrm>
          <a:off x="7149465" y="1548987"/>
          <a:ext cx="3134320" cy="2854800"/>
        </a:xfrm>
        <a:prstGeom prst="rect">
          <a:avLst/>
        </a:prstGeom>
        <a:solidFill>
          <a:schemeClr val="bg2">
            <a:lumMod val="95000"/>
            <a:alpha val="90000"/>
          </a:schemeClr>
        </a:solidFill>
        <a:ln w="12700" cap="flat" cmpd="sng" algn="ctr">
          <a:solidFill>
            <a:schemeClr val="accent3">
              <a:lumMod val="40000"/>
              <a:lumOff val="6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solidFill>
                <a:srgbClr val="3C4743"/>
              </a:solidFill>
              <a:latin typeface="Arial" panose="020B0604020202020204" pitchFamily="34" charset="0"/>
              <a:cs typeface="Arial" panose="020B0604020202020204" pitchFamily="34" charset="0"/>
            </a:rPr>
            <a:t>Manages communication between the client and the daemon</a:t>
          </a:r>
        </a:p>
      </dsp:txBody>
      <dsp:txXfrm>
        <a:off x="7149465" y="1548987"/>
        <a:ext cx="3134320" cy="2854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762AC-7F24-44F1-AFC9-56346F34988F}">
      <dsp:nvSpPr>
        <dsp:cNvPr id="0" name=""/>
        <dsp:cNvSpPr/>
      </dsp:nvSpPr>
      <dsp:spPr>
        <a:xfrm>
          <a:off x="0" y="259976"/>
          <a:ext cx="3214687" cy="1928812"/>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Call history</a:t>
          </a:r>
        </a:p>
      </dsp:txBody>
      <dsp:txXfrm>
        <a:off x="0" y="259976"/>
        <a:ext cx="3214687" cy="1928812"/>
      </dsp:txXfrm>
    </dsp:sp>
    <dsp:sp modelId="{59FD378F-35BD-4CD9-A735-21CF9382145B}">
      <dsp:nvSpPr>
        <dsp:cNvPr id="0" name=""/>
        <dsp:cNvSpPr/>
      </dsp:nvSpPr>
      <dsp:spPr>
        <a:xfrm>
          <a:off x="3536156" y="259976"/>
          <a:ext cx="3214687" cy="1928812"/>
        </a:xfrm>
        <a:prstGeom prst="rect">
          <a:avLst/>
        </a:prstGeom>
        <a:solidFill>
          <a:schemeClr val="accent1">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Emails, texts, and/or other messages</a:t>
          </a:r>
        </a:p>
      </dsp:txBody>
      <dsp:txXfrm>
        <a:off x="3536156" y="259976"/>
        <a:ext cx="3214687" cy="1928812"/>
      </dsp:txXfrm>
    </dsp:sp>
    <dsp:sp modelId="{123EAA42-3F1D-4332-B714-D7C8CE8C487A}">
      <dsp:nvSpPr>
        <dsp:cNvPr id="0" name=""/>
        <dsp:cNvSpPr/>
      </dsp:nvSpPr>
      <dsp:spPr>
        <a:xfrm>
          <a:off x="7072312" y="259976"/>
          <a:ext cx="3214687" cy="1928812"/>
        </a:xfrm>
        <a:prstGeom prst="rect">
          <a:avLst/>
        </a:prstGeom>
        <a:solidFill>
          <a:schemeClr val="accent1">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Photos and video</a:t>
          </a:r>
        </a:p>
      </dsp:txBody>
      <dsp:txXfrm>
        <a:off x="7072312" y="259976"/>
        <a:ext cx="3214687" cy="1928812"/>
      </dsp:txXfrm>
    </dsp:sp>
    <dsp:sp modelId="{94D1B228-4410-45A7-8049-A7C368B5F6ED}">
      <dsp:nvSpPr>
        <dsp:cNvPr id="0" name=""/>
        <dsp:cNvSpPr/>
      </dsp:nvSpPr>
      <dsp:spPr>
        <a:xfrm>
          <a:off x="0" y="2510257"/>
          <a:ext cx="3214687" cy="1928812"/>
        </a:xfrm>
        <a:prstGeom prst="rect">
          <a:avLst/>
        </a:prstGeom>
        <a:solidFill>
          <a:schemeClr val="accent1">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Phone information</a:t>
          </a:r>
        </a:p>
      </dsp:txBody>
      <dsp:txXfrm>
        <a:off x="0" y="2510257"/>
        <a:ext cx="3214687" cy="1928812"/>
      </dsp:txXfrm>
    </dsp:sp>
    <dsp:sp modelId="{1200943D-ABA2-4BB9-AFAF-885201B6766F}">
      <dsp:nvSpPr>
        <dsp:cNvPr id="0" name=""/>
        <dsp:cNvSpPr/>
      </dsp:nvSpPr>
      <dsp:spPr>
        <a:xfrm>
          <a:off x="3536156" y="2510257"/>
          <a:ext cx="3214687" cy="1928812"/>
        </a:xfrm>
        <a:prstGeom prst="rect">
          <a:avLst/>
        </a:prstGeom>
        <a:solidFill>
          <a:schemeClr val="accent1">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Global positioning system (GPS) information</a:t>
          </a:r>
        </a:p>
      </dsp:txBody>
      <dsp:txXfrm>
        <a:off x="3536156" y="2510257"/>
        <a:ext cx="3214687" cy="1928812"/>
      </dsp:txXfrm>
    </dsp:sp>
    <dsp:sp modelId="{B3126CE7-57B5-43E9-9506-3890F3290358}">
      <dsp:nvSpPr>
        <dsp:cNvPr id="0" name=""/>
        <dsp:cNvSpPr/>
      </dsp:nvSpPr>
      <dsp:spPr>
        <a:xfrm>
          <a:off x="7072312" y="2510257"/>
          <a:ext cx="3214687" cy="1928812"/>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solidFill>
                <a:srgbClr val="3C4743"/>
              </a:solidFill>
              <a:latin typeface="Arial" panose="020B0604020202020204" pitchFamily="34" charset="0"/>
              <a:cs typeface="Arial" panose="020B0604020202020204" pitchFamily="34" charset="0"/>
            </a:rPr>
            <a:t>Network information</a:t>
          </a:r>
        </a:p>
      </dsp:txBody>
      <dsp:txXfrm>
        <a:off x="7072312" y="2510257"/>
        <a:ext cx="3214687" cy="19288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30AE5-7FBC-4535-8D6B-37C99F9BC983}">
      <dsp:nvSpPr>
        <dsp:cNvPr id="0" name=""/>
        <dsp:cNvSpPr/>
      </dsp:nvSpPr>
      <dsp:spPr>
        <a:xfrm>
          <a:off x="2179366" y="121024"/>
          <a:ext cx="4531895" cy="4289846"/>
        </a:xfrm>
        <a:prstGeom prst="triangl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34A83-B72E-4B27-8188-1ADCF371A9A9}">
      <dsp:nvSpPr>
        <dsp:cNvPr id="0" name=""/>
        <dsp:cNvSpPr/>
      </dsp:nvSpPr>
      <dsp:spPr>
        <a:xfrm>
          <a:off x="4321681" y="453805"/>
          <a:ext cx="3192996" cy="476817"/>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Manual</a:t>
          </a:r>
        </a:p>
      </dsp:txBody>
      <dsp:txXfrm>
        <a:off x="4344957" y="477081"/>
        <a:ext cx="3146444" cy="430265"/>
      </dsp:txXfrm>
    </dsp:sp>
    <dsp:sp modelId="{54C1724B-4102-4825-9CFD-7C1CE1131A89}">
      <dsp:nvSpPr>
        <dsp:cNvPr id="0" name=""/>
        <dsp:cNvSpPr/>
      </dsp:nvSpPr>
      <dsp:spPr>
        <a:xfrm>
          <a:off x="4321681" y="971560"/>
          <a:ext cx="3192996" cy="476817"/>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Logical</a:t>
          </a:r>
        </a:p>
      </dsp:txBody>
      <dsp:txXfrm>
        <a:off x="4344957" y="994836"/>
        <a:ext cx="3146444" cy="430265"/>
      </dsp:txXfrm>
    </dsp:sp>
    <dsp:sp modelId="{A1124E5A-3E85-495F-B813-956BA8042960}">
      <dsp:nvSpPr>
        <dsp:cNvPr id="0" name=""/>
        <dsp:cNvSpPr/>
      </dsp:nvSpPr>
      <dsp:spPr>
        <a:xfrm>
          <a:off x="4321681" y="1489315"/>
          <a:ext cx="3192996" cy="476817"/>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File System</a:t>
          </a:r>
        </a:p>
      </dsp:txBody>
      <dsp:txXfrm>
        <a:off x="4344957" y="1512591"/>
        <a:ext cx="3146444" cy="430265"/>
      </dsp:txXfrm>
    </dsp:sp>
    <dsp:sp modelId="{84050EEB-15DF-41D1-AA81-4F838CCAE55D}">
      <dsp:nvSpPr>
        <dsp:cNvPr id="0" name=""/>
        <dsp:cNvSpPr/>
      </dsp:nvSpPr>
      <dsp:spPr>
        <a:xfrm>
          <a:off x="4321681" y="2007070"/>
          <a:ext cx="3192996" cy="476817"/>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Physical (Noninvasive)</a:t>
          </a:r>
        </a:p>
      </dsp:txBody>
      <dsp:txXfrm>
        <a:off x="4344957" y="2030346"/>
        <a:ext cx="3146444" cy="430265"/>
      </dsp:txXfrm>
    </dsp:sp>
    <dsp:sp modelId="{72B39EE4-DEAC-473E-9080-F9E07BEA0F87}">
      <dsp:nvSpPr>
        <dsp:cNvPr id="0" name=""/>
        <dsp:cNvSpPr/>
      </dsp:nvSpPr>
      <dsp:spPr>
        <a:xfrm>
          <a:off x="4321681" y="2524824"/>
          <a:ext cx="3192996" cy="476817"/>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Physical (Invasive)</a:t>
          </a:r>
        </a:p>
      </dsp:txBody>
      <dsp:txXfrm>
        <a:off x="4344957" y="2548100"/>
        <a:ext cx="3146444" cy="430265"/>
      </dsp:txXfrm>
    </dsp:sp>
    <dsp:sp modelId="{535A7FD1-9335-4A3A-B2DA-6DED87ADF07C}">
      <dsp:nvSpPr>
        <dsp:cNvPr id="0" name=""/>
        <dsp:cNvSpPr/>
      </dsp:nvSpPr>
      <dsp:spPr>
        <a:xfrm>
          <a:off x="4321681" y="3042579"/>
          <a:ext cx="3192996" cy="476817"/>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Chip-Off</a:t>
          </a:r>
        </a:p>
      </dsp:txBody>
      <dsp:txXfrm>
        <a:off x="4344957" y="3065855"/>
        <a:ext cx="3146444" cy="430265"/>
      </dsp:txXfrm>
    </dsp:sp>
    <dsp:sp modelId="{5B08072D-C974-4802-BE09-8E4AD3ECBEF7}">
      <dsp:nvSpPr>
        <dsp:cNvPr id="0" name=""/>
        <dsp:cNvSpPr/>
      </dsp:nvSpPr>
      <dsp:spPr>
        <a:xfrm>
          <a:off x="4321681" y="3560334"/>
          <a:ext cx="3192996" cy="476817"/>
        </a:xfrm>
        <a:prstGeom prst="round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latin typeface="Arial" panose="020B0604020202020204" pitchFamily="34" charset="0"/>
              <a:cs typeface="Arial" panose="020B0604020202020204" pitchFamily="34" charset="0"/>
            </a:rPr>
            <a:t>MicroRead</a:t>
          </a:r>
        </a:p>
      </dsp:txBody>
      <dsp:txXfrm>
        <a:off x="4344957" y="3583610"/>
        <a:ext cx="3146444" cy="43026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AC72F4AF-7674-4718-B361-7BEA73CB563F}" type="datetime1">
              <a:rPr lang="en-US"/>
              <a:pPr>
                <a:defRPr/>
              </a:pPr>
              <a:t>8/5/2021</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513DD51A-0DC6-4495-B79F-6FCA35DCA285}" type="slidenum">
              <a:rPr lang="en-US"/>
              <a:pPr>
                <a:defRPr/>
              </a:pPr>
              <a:t>‹#›</a:t>
            </a:fld>
            <a:endParaRPr lang="en-US" dirty="0"/>
          </a:p>
        </p:txBody>
      </p:sp>
    </p:spTree>
    <p:extLst>
      <p:ext uri="{BB962C8B-B14F-4D97-AF65-F5344CB8AC3E}">
        <p14:creationId xmlns:p14="http://schemas.microsoft.com/office/powerpoint/2010/main" val="1686934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F1598E01-3837-4BCD-A94F-320D151CB389}" type="datetime1">
              <a:rPr lang="en-US"/>
              <a:pPr>
                <a:defRPr/>
              </a:pPr>
              <a:t>8/5/2021</a:t>
            </a:fld>
            <a:endParaRPr lang="en-US" dirty="0"/>
          </a:p>
        </p:txBody>
      </p:sp>
      <p:sp>
        <p:nvSpPr>
          <p:cNvPr id="23556"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7A3E44A6-3856-402F-B262-FD477CA1CEF3}" type="slidenum">
              <a:rPr lang="en-US"/>
              <a:pPr>
                <a:defRPr/>
              </a:pPr>
              <a:t>‹#›</a:t>
            </a:fld>
            <a:endParaRPr lang="en-US" dirty="0"/>
          </a:p>
        </p:txBody>
      </p:sp>
    </p:spTree>
    <p:extLst>
      <p:ext uri="{BB962C8B-B14F-4D97-AF65-F5344CB8AC3E}">
        <p14:creationId xmlns:p14="http://schemas.microsoft.com/office/powerpoint/2010/main" val="172000959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48351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7A3E44A6-3856-402F-B262-FD477CA1CEF3}" type="slidenum">
              <a:rPr lang="en-US" smtClean="0"/>
              <a:pPr>
                <a:defRPr/>
              </a:pPr>
              <a:t>13</a:t>
            </a:fld>
            <a:endParaRPr lang="en-US" dirty="0"/>
          </a:p>
        </p:txBody>
      </p:sp>
    </p:spTree>
    <p:extLst>
      <p:ext uri="{BB962C8B-B14F-4D97-AF65-F5344CB8AC3E}">
        <p14:creationId xmlns:p14="http://schemas.microsoft.com/office/powerpoint/2010/main" val="20817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30</a:t>
            </a:fld>
            <a:endParaRPr lang="en-US" dirty="0"/>
          </a:p>
        </p:txBody>
      </p:sp>
    </p:spTree>
    <p:extLst>
      <p:ext uri="{BB962C8B-B14F-4D97-AF65-F5344CB8AC3E}">
        <p14:creationId xmlns:p14="http://schemas.microsoft.com/office/powerpoint/2010/main" val="107399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
    </p:custDataLst>
    <p:extLst>
      <p:ext uri="{BB962C8B-B14F-4D97-AF65-F5344CB8AC3E}">
        <p14:creationId xmlns:p14="http://schemas.microsoft.com/office/powerpoint/2010/main" val="15797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 Background texture © Bunphot/Getty Images.</a:t>
            </a:r>
          </a:p>
        </p:txBody>
      </p:sp>
      <p:sp>
        <p:nvSpPr>
          <p:cNvPr id="6" name="Rectangle 5">
            <a:extLst>
              <a:ext uri="{FF2B5EF4-FFF2-40B4-BE49-F238E27FC236}">
                <a16:creationId xmlns=""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E1E1"/>
              </a:solidFill>
              <a:effectLst/>
              <a:uLnTx/>
              <a:uFillTx/>
              <a:latin typeface="Calibri" panose="020F0502020204030204"/>
              <a:ea typeface="+mn-ea"/>
              <a:cs typeface="+mn-cs"/>
            </a:endParaRPr>
          </a:p>
        </p:txBody>
      </p:sp>
      <p:sp>
        <p:nvSpPr>
          <p:cNvPr id="8" name="Text Placeholder 7">
            <a:extLst>
              <a:ext uri="{FF2B5EF4-FFF2-40B4-BE49-F238E27FC236}">
                <a16:creationId xmlns=""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custDataLst>
      <p:tags r:id="rId1"/>
    </p:custDataLst>
    <p:extLst>
      <p:ext uri="{BB962C8B-B14F-4D97-AF65-F5344CB8AC3E}">
        <p14:creationId xmlns:p14="http://schemas.microsoft.com/office/powerpoint/2010/main" val="3693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569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10664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custDataLst>
      <p:tags r:id="rId1"/>
    </p:custDataLst>
    <p:extLst>
      <p:ext uri="{BB962C8B-B14F-4D97-AF65-F5344CB8AC3E}">
        <p14:creationId xmlns:p14="http://schemas.microsoft.com/office/powerpoint/2010/main" val="28775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custDataLst>
      <p:tags r:id="rId1"/>
    </p:custDataLst>
    <p:extLst>
      <p:ext uri="{BB962C8B-B14F-4D97-AF65-F5344CB8AC3E}">
        <p14:creationId xmlns:p14="http://schemas.microsoft.com/office/powerpoint/2010/main" val="15910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custDataLst>
      <p:tags r:id="rId1"/>
    </p:custDataLst>
    <p:extLst>
      <p:ext uri="{BB962C8B-B14F-4D97-AF65-F5344CB8AC3E}">
        <p14:creationId xmlns:p14="http://schemas.microsoft.com/office/powerpoint/2010/main" val="2247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custDataLst>
      <p:tags r:id="rId1"/>
    </p:custDataLst>
    <p:extLst>
      <p:ext uri="{BB962C8B-B14F-4D97-AF65-F5344CB8AC3E}">
        <p14:creationId xmlns:p14="http://schemas.microsoft.com/office/powerpoint/2010/main" val="2549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0"/>
    </p:custDataLst>
    <p:extLst>
      <p:ext uri="{BB962C8B-B14F-4D97-AF65-F5344CB8AC3E}">
        <p14:creationId xmlns:p14="http://schemas.microsoft.com/office/powerpoint/2010/main" val="41734940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 xmlns:a16="http://schemas.microsoft.com/office/drawing/2014/main" id="{CF4F1586-DE6A-1A40-AEF4-23ADA41937E4}"/>
              </a:ext>
            </a:extLst>
          </p:cNvPr>
          <p:cNvSpPr>
            <a:spLocks noGrp="1"/>
          </p:cNvSpPr>
          <p:nvPr>
            <p:ph type="subTitle" idx="1"/>
          </p:nvPr>
        </p:nvSpPr>
        <p:spPr/>
        <p:txBody>
          <a:bodyPr/>
          <a:lstStyle/>
          <a:p>
            <a:r>
              <a:rPr lang="en-US" dirty="0"/>
              <a:t>CHAPTER 12</a:t>
            </a:r>
          </a:p>
        </p:txBody>
      </p:sp>
      <p:sp>
        <p:nvSpPr>
          <p:cNvPr id="19" name="Title 18">
            <a:extLst>
              <a:ext uri="{FF2B5EF4-FFF2-40B4-BE49-F238E27FC236}">
                <a16:creationId xmlns="" xmlns:a16="http://schemas.microsoft.com/office/drawing/2014/main" id="{A58A35F8-EA88-094E-8EAD-88FE6A07C447}"/>
              </a:ext>
            </a:extLst>
          </p:cNvPr>
          <p:cNvSpPr>
            <a:spLocks noGrp="1"/>
          </p:cNvSpPr>
          <p:nvPr>
            <p:ph type="ctrTitle"/>
          </p:nvPr>
        </p:nvSpPr>
        <p:spPr/>
        <p:txBody>
          <a:bodyPr>
            <a:normAutofit/>
          </a:bodyPr>
          <a:lstStyle/>
          <a:p>
            <a:r>
              <a:rPr lang="en-US" dirty="0"/>
              <a:t>Mobile Forensics</a:t>
            </a:r>
          </a:p>
        </p:txBody>
      </p:sp>
      <p:pic>
        <p:nvPicPr>
          <p:cNvPr id="23" name="Picture Placeholder 22" descr="A digital image that appears like some delicate fabric with polka dots, flying in the air.  &#10;" title="Cover">
            <a:extLst>
              <a:ext uri="{FF2B5EF4-FFF2-40B4-BE49-F238E27FC236}">
                <a16:creationId xmlns="" xmlns:a16="http://schemas.microsoft.com/office/drawing/2014/main" id="{DE3B0E28-485E-BB45-B53C-65FC375BD2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8140977" y="460749"/>
            <a:ext cx="3523145" cy="5936501"/>
          </a:xfrm>
        </p:spPr>
      </p:pic>
    </p:spTree>
    <p:extLst>
      <p:ext uri="{BB962C8B-B14F-4D97-AF65-F5344CB8AC3E}">
        <p14:creationId xmlns:p14="http://schemas.microsoft.com/office/powerpoint/2010/main" val="16824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2ED1B6-4069-4A18-923A-2B2073A3AA88}"/>
              </a:ext>
            </a:extLst>
          </p:cNvPr>
          <p:cNvSpPr>
            <a:spLocks noGrp="1"/>
          </p:cNvSpPr>
          <p:nvPr>
            <p:ph type="title"/>
          </p:nvPr>
        </p:nvSpPr>
        <p:spPr/>
        <p:txBody>
          <a:bodyPr/>
          <a:lstStyle/>
          <a:p>
            <a:r>
              <a:rPr lang="en-US" dirty="0"/>
              <a:t>Operating Systems: Android (Cont.)</a:t>
            </a:r>
          </a:p>
        </p:txBody>
      </p:sp>
      <p:graphicFrame>
        <p:nvGraphicFramePr>
          <p:cNvPr id="4" name="Content Placeholder 3">
            <a:extLst>
              <a:ext uri="{FF2B5EF4-FFF2-40B4-BE49-F238E27FC236}">
                <a16:creationId xmlns="" xmlns:a16="http://schemas.microsoft.com/office/drawing/2014/main" id="{EDA29FA0-596C-468E-92D2-325E55BB2264}"/>
              </a:ext>
            </a:extLst>
          </p:cNvPr>
          <p:cNvGraphicFramePr>
            <a:graphicFrameLocks noGrp="1"/>
          </p:cNvGraphicFramePr>
          <p:nvPr>
            <p:ph idx="1"/>
            <p:extLst>
              <p:ext uri="{D42A27DB-BD31-4B8C-83A1-F6EECF244321}">
                <p14:modId xmlns:p14="http://schemas.microsoft.com/office/powerpoint/2010/main" val="707162664"/>
              </p:ext>
            </p:extLst>
          </p:nvPr>
        </p:nvGraphicFramePr>
        <p:xfrm>
          <a:off x="925513" y="1375329"/>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81447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2E7132-EB10-4103-BFE4-168125E2A2FC}"/>
              </a:ext>
            </a:extLst>
          </p:cNvPr>
          <p:cNvSpPr>
            <a:spLocks noGrp="1"/>
          </p:cNvSpPr>
          <p:nvPr>
            <p:ph type="title"/>
          </p:nvPr>
        </p:nvSpPr>
        <p:spPr/>
        <p:txBody>
          <a:bodyPr/>
          <a:lstStyle/>
          <a:p>
            <a:r>
              <a:rPr lang="en-US" dirty="0"/>
              <a:t>Operating Systems: Android (Cont.)</a:t>
            </a:r>
          </a:p>
        </p:txBody>
      </p:sp>
      <p:sp>
        <p:nvSpPr>
          <p:cNvPr id="6" name="Content Placeholder 5">
            <a:extLst>
              <a:ext uri="{FF2B5EF4-FFF2-40B4-BE49-F238E27FC236}">
                <a16:creationId xmlns="" xmlns:a16="http://schemas.microsoft.com/office/drawing/2014/main" id="{9B5E9F45-D0C4-48C9-8699-607DBBA8B9B8}"/>
              </a:ext>
            </a:extLst>
          </p:cNvPr>
          <p:cNvSpPr>
            <a:spLocks noGrp="1"/>
          </p:cNvSpPr>
          <p:nvPr>
            <p:ph idx="1"/>
          </p:nvPr>
        </p:nvSpPr>
        <p:spPr>
          <a:xfrm>
            <a:off x="925830" y="1490871"/>
            <a:ext cx="10287000" cy="642730"/>
          </a:xfrm>
        </p:spPr>
        <p:txBody>
          <a:bodyPr/>
          <a:lstStyle/>
          <a:p>
            <a:pPr marL="0" indent="0">
              <a:buNone/>
            </a:pPr>
            <a:r>
              <a:rPr lang="en-US" dirty="0"/>
              <a:t>Directories that may yield forensic evidence:</a:t>
            </a:r>
          </a:p>
        </p:txBody>
      </p:sp>
      <p:graphicFrame>
        <p:nvGraphicFramePr>
          <p:cNvPr id="9" name="Diagram 8">
            <a:extLst>
              <a:ext uri="{FF2B5EF4-FFF2-40B4-BE49-F238E27FC236}">
                <a16:creationId xmlns="" xmlns:a16="http://schemas.microsoft.com/office/drawing/2014/main" id="{CB8BE9B2-C611-4F96-AEA7-DE9D45F8DF87}"/>
              </a:ext>
            </a:extLst>
          </p:cNvPr>
          <p:cNvGraphicFramePr/>
          <p:nvPr>
            <p:extLst>
              <p:ext uri="{D42A27DB-BD31-4B8C-83A1-F6EECF244321}">
                <p14:modId xmlns:p14="http://schemas.microsoft.com/office/powerpoint/2010/main" val="2760165401"/>
              </p:ext>
            </p:extLst>
          </p:nvPr>
        </p:nvGraphicFramePr>
        <p:xfrm>
          <a:off x="925830" y="2277979"/>
          <a:ext cx="9673390" cy="3930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62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E05D42-8124-4CC0-A8F2-48E89CA430B5}"/>
              </a:ext>
            </a:extLst>
          </p:cNvPr>
          <p:cNvSpPr>
            <a:spLocks noGrp="1"/>
          </p:cNvSpPr>
          <p:nvPr>
            <p:ph type="title"/>
          </p:nvPr>
        </p:nvSpPr>
        <p:spPr/>
        <p:txBody>
          <a:bodyPr/>
          <a:lstStyle/>
          <a:p>
            <a:r>
              <a:rPr lang="en-US" dirty="0"/>
              <a:t>Android Debugging Bridge</a:t>
            </a:r>
          </a:p>
        </p:txBody>
      </p:sp>
      <p:graphicFrame>
        <p:nvGraphicFramePr>
          <p:cNvPr id="4" name="Content Placeholder 3">
            <a:extLst>
              <a:ext uri="{FF2B5EF4-FFF2-40B4-BE49-F238E27FC236}">
                <a16:creationId xmlns="" xmlns:a16="http://schemas.microsoft.com/office/drawing/2014/main" id="{284790BA-7576-47EE-AB42-38AD1177BD26}"/>
              </a:ext>
            </a:extLst>
          </p:cNvPr>
          <p:cNvGraphicFramePr>
            <a:graphicFrameLocks noGrp="1"/>
          </p:cNvGraphicFramePr>
          <p:nvPr>
            <p:ph idx="1"/>
            <p:extLst>
              <p:ext uri="{D42A27DB-BD31-4B8C-83A1-F6EECF244321}">
                <p14:modId xmlns:p14="http://schemas.microsoft.com/office/powerpoint/2010/main" val="1759747429"/>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08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91623-CD66-4832-A26B-1EAE55BE3B16}"/>
              </a:ext>
            </a:extLst>
          </p:cNvPr>
          <p:cNvSpPr>
            <a:spLocks noGrp="1"/>
          </p:cNvSpPr>
          <p:nvPr>
            <p:ph type="title"/>
          </p:nvPr>
        </p:nvSpPr>
        <p:spPr/>
        <p:txBody>
          <a:bodyPr/>
          <a:lstStyle/>
          <a:p>
            <a:r>
              <a:rPr lang="en-US" dirty="0"/>
              <a:t>Android Debugging Bridge (Cont.)</a:t>
            </a:r>
          </a:p>
        </p:txBody>
      </p:sp>
      <p:sp>
        <p:nvSpPr>
          <p:cNvPr id="3" name="Content Placeholder 2">
            <a:extLst>
              <a:ext uri="{FF2B5EF4-FFF2-40B4-BE49-F238E27FC236}">
                <a16:creationId xmlns="" xmlns:a16="http://schemas.microsoft.com/office/drawing/2014/main" id="{109F83D7-EF37-4C92-9A79-D5395E226571}"/>
              </a:ext>
            </a:extLst>
          </p:cNvPr>
          <p:cNvSpPr>
            <a:spLocks noGrp="1"/>
          </p:cNvSpPr>
          <p:nvPr>
            <p:ph idx="1"/>
          </p:nvPr>
        </p:nvSpPr>
        <p:spPr/>
        <p:txBody>
          <a:bodyPr/>
          <a:lstStyle/>
          <a:p>
            <a:r>
              <a:rPr lang="en-US" dirty="0"/>
              <a:t>ABD devices</a:t>
            </a:r>
          </a:p>
        </p:txBody>
      </p:sp>
      <p:pic>
        <p:nvPicPr>
          <p:cNvPr id="5" name="Picture 4" descr="A small screenshot displays the following. C colon back slash platform hyphen tools right angle bracket a d b devices. List of devices attached. 2 0 7 c a 1 e, device. &#10;" title="Figure 1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596" y="3070773"/>
            <a:ext cx="4005609" cy="1178120"/>
          </a:xfrm>
          <a:prstGeom prst="rect">
            <a:avLst/>
          </a:prstGeom>
        </p:spPr>
      </p:pic>
    </p:spTree>
    <p:extLst>
      <p:ext uri="{BB962C8B-B14F-4D97-AF65-F5344CB8AC3E}">
        <p14:creationId xmlns:p14="http://schemas.microsoft.com/office/powerpoint/2010/main" val="70978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91623-CD66-4832-A26B-1EAE55BE3B16}"/>
              </a:ext>
            </a:extLst>
          </p:cNvPr>
          <p:cNvSpPr>
            <a:spLocks noGrp="1"/>
          </p:cNvSpPr>
          <p:nvPr>
            <p:ph type="title"/>
          </p:nvPr>
        </p:nvSpPr>
        <p:spPr/>
        <p:txBody>
          <a:bodyPr/>
          <a:lstStyle/>
          <a:p>
            <a:r>
              <a:rPr lang="en-US" dirty="0"/>
              <a:t>Android Debugging Bridge (Cont.)</a:t>
            </a:r>
          </a:p>
        </p:txBody>
      </p:sp>
      <p:sp>
        <p:nvSpPr>
          <p:cNvPr id="3" name="Content Placeholder 2">
            <a:extLst>
              <a:ext uri="{FF2B5EF4-FFF2-40B4-BE49-F238E27FC236}">
                <a16:creationId xmlns="" xmlns:a16="http://schemas.microsoft.com/office/drawing/2014/main" id="{109F83D7-EF37-4C92-9A79-D5395E226571}"/>
              </a:ext>
            </a:extLst>
          </p:cNvPr>
          <p:cNvSpPr>
            <a:spLocks noGrp="1"/>
          </p:cNvSpPr>
          <p:nvPr>
            <p:ph idx="1"/>
          </p:nvPr>
        </p:nvSpPr>
        <p:spPr/>
        <p:txBody>
          <a:bodyPr/>
          <a:lstStyle/>
          <a:p>
            <a:r>
              <a:rPr lang="en-US" dirty="0"/>
              <a:t>ABD shell</a:t>
            </a:r>
          </a:p>
        </p:txBody>
      </p:sp>
      <p:sp>
        <p:nvSpPr>
          <p:cNvPr id="4" name="TextBox 5">
            <a:extLst>
              <a:ext uri="{FF2B5EF4-FFF2-40B4-BE49-F238E27FC236}">
                <a16:creationId xmlns="" xmlns:a16="http://schemas.microsoft.com/office/drawing/2014/main" id="{D114F243-4613-480B-99A9-7E598A6B917A}"/>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12-3&gt;</a:t>
            </a:r>
          </a:p>
        </p:txBody>
      </p:sp>
      <p:pic>
        <p:nvPicPr>
          <p:cNvPr id="5" name="Picture 4" descr="A screenshot displays the A D B shell with vendor details and other file details. &#10;" title="Figure 1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842" y="2215569"/>
            <a:ext cx="9154977" cy="3249649"/>
          </a:xfrm>
          <a:prstGeom prst="rect">
            <a:avLst/>
          </a:prstGeom>
        </p:spPr>
      </p:pic>
    </p:spTree>
    <p:extLst>
      <p:ext uri="{BB962C8B-B14F-4D97-AF65-F5344CB8AC3E}">
        <p14:creationId xmlns:p14="http://schemas.microsoft.com/office/powerpoint/2010/main" val="275149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91623-CD66-4832-A26B-1EAE55BE3B16}"/>
              </a:ext>
            </a:extLst>
          </p:cNvPr>
          <p:cNvSpPr>
            <a:spLocks noGrp="1"/>
          </p:cNvSpPr>
          <p:nvPr>
            <p:ph type="title"/>
          </p:nvPr>
        </p:nvSpPr>
        <p:spPr/>
        <p:txBody>
          <a:bodyPr/>
          <a:lstStyle/>
          <a:p>
            <a:r>
              <a:rPr lang="en-US" dirty="0"/>
              <a:t>Rooting Android</a:t>
            </a:r>
          </a:p>
        </p:txBody>
      </p:sp>
      <p:sp>
        <p:nvSpPr>
          <p:cNvPr id="3" name="Content Placeholder 2">
            <a:extLst>
              <a:ext uri="{FF2B5EF4-FFF2-40B4-BE49-F238E27FC236}">
                <a16:creationId xmlns="" xmlns:a16="http://schemas.microsoft.com/office/drawing/2014/main" id="{109F83D7-EF37-4C92-9A79-D5395E226571}"/>
              </a:ext>
            </a:extLst>
          </p:cNvPr>
          <p:cNvSpPr>
            <a:spLocks noGrp="1"/>
          </p:cNvSpPr>
          <p:nvPr>
            <p:ph idx="1"/>
          </p:nvPr>
        </p:nvSpPr>
        <p:spPr/>
        <p:txBody>
          <a:bodyPr/>
          <a:lstStyle/>
          <a:p>
            <a:r>
              <a:rPr lang="en-US" dirty="0"/>
              <a:t>OEM Unlock</a:t>
            </a:r>
          </a:p>
        </p:txBody>
      </p:sp>
      <p:sp>
        <p:nvSpPr>
          <p:cNvPr id="4" name="TextBox 5">
            <a:extLst>
              <a:ext uri="{FF2B5EF4-FFF2-40B4-BE49-F238E27FC236}">
                <a16:creationId xmlns="" xmlns:a16="http://schemas.microsoft.com/office/drawing/2014/main" id="{FD1CE067-3FC8-4AFD-85FC-F5D5D16A9484}"/>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12-4&gt;</a:t>
            </a:r>
          </a:p>
        </p:txBody>
      </p:sp>
      <p:pic>
        <p:nvPicPr>
          <p:cNvPr id="5" name="Picture 4" descr="A screenshot displays the O E M unlock where details of A D B and fastboot unlock are given. &#10;" title="Figure 1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6461" y="2257864"/>
            <a:ext cx="8349482" cy="3485273"/>
          </a:xfrm>
          <a:prstGeom prst="rect">
            <a:avLst/>
          </a:prstGeom>
        </p:spPr>
      </p:pic>
    </p:spTree>
    <p:extLst>
      <p:ext uri="{BB962C8B-B14F-4D97-AF65-F5344CB8AC3E}">
        <p14:creationId xmlns:p14="http://schemas.microsoft.com/office/powerpoint/2010/main" val="98268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91623-CD66-4832-A26B-1EAE55BE3B16}"/>
              </a:ext>
            </a:extLst>
          </p:cNvPr>
          <p:cNvSpPr>
            <a:spLocks noGrp="1"/>
          </p:cNvSpPr>
          <p:nvPr>
            <p:ph type="title"/>
          </p:nvPr>
        </p:nvSpPr>
        <p:spPr/>
        <p:txBody>
          <a:bodyPr/>
          <a:lstStyle/>
          <a:p>
            <a:r>
              <a:rPr lang="en-US" dirty="0"/>
              <a:t>Rooting Android (Cont.)</a:t>
            </a:r>
          </a:p>
        </p:txBody>
      </p:sp>
      <p:sp>
        <p:nvSpPr>
          <p:cNvPr id="3" name="Content Placeholder 2">
            <a:extLst>
              <a:ext uri="{FF2B5EF4-FFF2-40B4-BE49-F238E27FC236}">
                <a16:creationId xmlns="" xmlns:a16="http://schemas.microsoft.com/office/drawing/2014/main" id="{109F83D7-EF37-4C92-9A79-D5395E226571}"/>
              </a:ext>
            </a:extLst>
          </p:cNvPr>
          <p:cNvSpPr>
            <a:spLocks noGrp="1"/>
          </p:cNvSpPr>
          <p:nvPr>
            <p:ph idx="1"/>
          </p:nvPr>
        </p:nvSpPr>
        <p:spPr/>
        <p:txBody>
          <a:bodyPr/>
          <a:lstStyle/>
          <a:p>
            <a:r>
              <a:rPr lang="en-US" dirty="0"/>
              <a:t>OEM unlock status</a:t>
            </a:r>
          </a:p>
        </p:txBody>
      </p:sp>
      <p:sp>
        <p:nvSpPr>
          <p:cNvPr id="4" name="TextBox 5">
            <a:extLst>
              <a:ext uri="{FF2B5EF4-FFF2-40B4-BE49-F238E27FC236}">
                <a16:creationId xmlns="" xmlns:a16="http://schemas.microsoft.com/office/drawing/2014/main" id="{C61D4F98-F0E6-4A07-BF6C-E656664DBE14}"/>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12-5&gt;</a:t>
            </a:r>
          </a:p>
        </p:txBody>
      </p:sp>
      <p:pic>
        <p:nvPicPr>
          <p:cNvPr id="5" name="Picture 4" descr="&quot;A screenshot displays the O E M unlock status with details of A D B and Fastboot. One line is highlighted: bootloader, device unlocked, true.&quot;&#10;" title="Figure 1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725" y="2062599"/>
            <a:ext cx="7687803" cy="4263789"/>
          </a:xfrm>
          <a:prstGeom prst="rect">
            <a:avLst/>
          </a:prstGeom>
        </p:spPr>
      </p:pic>
    </p:spTree>
    <p:extLst>
      <p:ext uri="{BB962C8B-B14F-4D97-AF65-F5344CB8AC3E}">
        <p14:creationId xmlns:p14="http://schemas.microsoft.com/office/powerpoint/2010/main" val="38792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0F788D-9FF2-42F8-BB63-FE64157A5CFB}"/>
              </a:ext>
            </a:extLst>
          </p:cNvPr>
          <p:cNvSpPr>
            <a:spLocks noGrp="1"/>
          </p:cNvSpPr>
          <p:nvPr>
            <p:ph type="title"/>
          </p:nvPr>
        </p:nvSpPr>
        <p:spPr/>
        <p:txBody>
          <a:bodyPr/>
          <a:lstStyle/>
          <a:p>
            <a:r>
              <a:rPr lang="en-US" dirty="0"/>
              <a:t>Android Free Tools</a:t>
            </a:r>
          </a:p>
        </p:txBody>
      </p:sp>
      <p:sp>
        <p:nvSpPr>
          <p:cNvPr id="3" name="Content Placeholder 2">
            <a:extLst>
              <a:ext uri="{FF2B5EF4-FFF2-40B4-BE49-F238E27FC236}">
                <a16:creationId xmlns="" xmlns:a16="http://schemas.microsoft.com/office/drawing/2014/main" id="{1F02DE20-805F-44E8-9138-7FD3CB7356A1}"/>
              </a:ext>
            </a:extLst>
          </p:cNvPr>
          <p:cNvSpPr>
            <a:spLocks noGrp="1"/>
          </p:cNvSpPr>
          <p:nvPr>
            <p:ph idx="1"/>
          </p:nvPr>
        </p:nvSpPr>
        <p:spPr/>
        <p:txBody>
          <a:bodyPr/>
          <a:lstStyle/>
          <a:p>
            <a:r>
              <a:rPr lang="en-US" dirty="0"/>
              <a:t>Android tools</a:t>
            </a:r>
          </a:p>
          <a:p>
            <a:endParaRPr lang="en-US" dirty="0"/>
          </a:p>
        </p:txBody>
      </p:sp>
      <p:sp>
        <p:nvSpPr>
          <p:cNvPr id="4" name="TextBox 5">
            <a:extLst>
              <a:ext uri="{FF2B5EF4-FFF2-40B4-BE49-F238E27FC236}">
                <a16:creationId xmlns="" xmlns:a16="http://schemas.microsoft.com/office/drawing/2014/main" id="{2E6AFB25-DDCD-4FC3-9376-0325F0024AFC}"/>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12-6&gt;</a:t>
            </a:r>
          </a:p>
        </p:txBody>
      </p:sp>
      <p:pic>
        <p:nvPicPr>
          <p:cNvPr id="5" name="Picture 4" descr="A screenshot of a window titled Android tools has the A D B tab open. The screen has A D B commands on the top left of the window. They are push slash pull, devices list, device S N, Shell console. On the right, there is sideload, with a checkbox and a button labeled flash. Below that, there is reboot options. A long search bar has A D B manual commands. At the bottom, there is a section with logs, with a clear logs button under the screen, and info at the foot of the screen. &#10;" title="Figure 1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5923" y="1673875"/>
            <a:ext cx="6637069" cy="4653251"/>
          </a:xfrm>
          <a:prstGeom prst="rect">
            <a:avLst/>
          </a:prstGeom>
        </p:spPr>
      </p:pic>
    </p:spTree>
    <p:extLst>
      <p:ext uri="{BB962C8B-B14F-4D97-AF65-F5344CB8AC3E}">
        <p14:creationId xmlns:p14="http://schemas.microsoft.com/office/powerpoint/2010/main" val="24842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0F788D-9FF2-42F8-BB63-FE64157A5CFB}"/>
              </a:ext>
            </a:extLst>
          </p:cNvPr>
          <p:cNvSpPr>
            <a:spLocks noGrp="1"/>
          </p:cNvSpPr>
          <p:nvPr>
            <p:ph type="title"/>
          </p:nvPr>
        </p:nvSpPr>
        <p:spPr/>
        <p:txBody>
          <a:bodyPr/>
          <a:lstStyle/>
          <a:p>
            <a:r>
              <a:rPr lang="en-US" dirty="0"/>
              <a:t>Android Free Tools (Cont.)</a:t>
            </a:r>
          </a:p>
        </p:txBody>
      </p:sp>
      <p:sp>
        <p:nvSpPr>
          <p:cNvPr id="3" name="Content Placeholder 2">
            <a:extLst>
              <a:ext uri="{FF2B5EF4-FFF2-40B4-BE49-F238E27FC236}">
                <a16:creationId xmlns="" xmlns:a16="http://schemas.microsoft.com/office/drawing/2014/main" id="{1F02DE20-805F-44E8-9138-7FD3CB7356A1}"/>
              </a:ext>
            </a:extLst>
          </p:cNvPr>
          <p:cNvSpPr>
            <a:spLocks noGrp="1"/>
          </p:cNvSpPr>
          <p:nvPr>
            <p:ph idx="1"/>
          </p:nvPr>
        </p:nvSpPr>
        <p:spPr/>
        <p:txBody>
          <a:bodyPr/>
          <a:lstStyle/>
          <a:p>
            <a:r>
              <a:rPr lang="en-US" dirty="0"/>
              <a:t>All in One Android tool</a:t>
            </a:r>
          </a:p>
          <a:p>
            <a:endParaRPr lang="en-US" dirty="0"/>
          </a:p>
        </p:txBody>
      </p:sp>
      <p:pic>
        <p:nvPicPr>
          <p:cNvPr id="5" name="Picture 4" descr="&quot;A screenshot of Tool, All in one. Text on the screen reads as follows. Before proceeding be sure you have enables O E M Unlocking and U S B debugging. Currently the tools supports multiple devices connected at the same time but you can always work with one device at a time. Below, there is a screen with device I D, Status, and device name. The rest of the screen has the following buttons: status info, check. Remove selected device from saved list. Bootloader, unlock, lock, bootloader status. Recovery and root, recovery flasher and device rooter. Recovery zip flasher. Reboot, reboot system. Reboot recovery. Reboot bootloader. Reboot E D L. Other options: install drivers. Flash factory images. A P K installer. A P K uninstaller. Video recorder. Take a screenshot. Advanced options. Open tool folder. Erase all data slash decrypt internal storage. At the foot of the screen there is a message that says make a donation to support this project.&quot;&#10;" title="Figure 1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2894" y="1521263"/>
            <a:ext cx="5476799" cy="4762787"/>
          </a:xfrm>
          <a:prstGeom prst="rect">
            <a:avLst/>
          </a:prstGeom>
        </p:spPr>
      </p:pic>
    </p:spTree>
    <p:extLst>
      <p:ext uri="{BB962C8B-B14F-4D97-AF65-F5344CB8AC3E}">
        <p14:creationId xmlns:p14="http://schemas.microsoft.com/office/powerpoint/2010/main" val="305651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D9ED17-A2C9-451D-99F2-C129B50BE3A9}"/>
              </a:ext>
            </a:extLst>
          </p:cNvPr>
          <p:cNvSpPr>
            <a:spLocks noGrp="1"/>
          </p:cNvSpPr>
          <p:nvPr>
            <p:ph type="title"/>
          </p:nvPr>
        </p:nvSpPr>
        <p:spPr/>
        <p:txBody>
          <a:bodyPr/>
          <a:lstStyle/>
          <a:p>
            <a:r>
              <a:rPr lang="en-US" dirty="0"/>
              <a:t>Evidence You Can Get from a Cell Phone</a:t>
            </a:r>
          </a:p>
        </p:txBody>
      </p:sp>
      <p:graphicFrame>
        <p:nvGraphicFramePr>
          <p:cNvPr id="4" name="Content Placeholder 3">
            <a:extLst>
              <a:ext uri="{FF2B5EF4-FFF2-40B4-BE49-F238E27FC236}">
                <a16:creationId xmlns="" xmlns:a16="http://schemas.microsoft.com/office/drawing/2014/main" id="{2AAB5D9C-86DC-40EB-B055-AA543313A684}"/>
              </a:ext>
            </a:extLst>
          </p:cNvPr>
          <p:cNvGraphicFramePr>
            <a:graphicFrameLocks noGrp="1"/>
          </p:cNvGraphicFramePr>
          <p:nvPr>
            <p:ph idx="1"/>
            <p:extLst>
              <p:ext uri="{D42A27DB-BD31-4B8C-83A1-F6EECF244321}">
                <p14:modId xmlns:p14="http://schemas.microsoft.com/office/powerpoint/2010/main" val="1810424282"/>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73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A8BB2-D9FE-4D08-88BE-C1FCA1CB1B5F}"/>
              </a:ext>
            </a:extLst>
          </p:cNvPr>
          <p:cNvSpPr>
            <a:spLocks noGrp="1"/>
          </p:cNvSpPr>
          <p:nvPr>
            <p:ph type="title"/>
          </p:nvPr>
        </p:nvSpPr>
        <p:spPr/>
        <p:txBody>
          <a:bodyPr/>
          <a:lstStyle/>
          <a:p>
            <a:r>
              <a:rPr lang="en-US" dirty="0"/>
              <a:t>Learning Objective(s) and Key Concepts</a:t>
            </a:r>
          </a:p>
        </p:txBody>
      </p:sp>
      <p:sp>
        <p:nvSpPr>
          <p:cNvPr id="3" name="Content Placeholder 2">
            <a:extLst>
              <a:ext uri="{FF2B5EF4-FFF2-40B4-BE49-F238E27FC236}">
                <a16:creationId xmlns="" xmlns:a16="http://schemas.microsoft.com/office/drawing/2014/main" id="{EF0382DD-6D5E-4D45-8E93-7DA7DBD86778}"/>
              </a:ext>
            </a:extLst>
          </p:cNvPr>
          <p:cNvSpPr>
            <a:spLocks noGrp="1"/>
          </p:cNvSpPr>
          <p:nvPr>
            <p:ph sz="half" idx="1"/>
          </p:nvPr>
        </p:nvSpPr>
        <p:spPr>
          <a:xfrm>
            <a:off x="914400" y="2280478"/>
            <a:ext cx="4855464" cy="3910010"/>
          </a:xfrm>
        </p:spPr>
        <p:txBody>
          <a:bodyPr/>
          <a:lstStyle/>
          <a:p>
            <a:r>
              <a:rPr lang="en-US" dirty="0"/>
              <a:t>Summarize various types of digital forensics.</a:t>
            </a:r>
          </a:p>
          <a:p>
            <a:endParaRPr lang="en-US" dirty="0"/>
          </a:p>
          <a:p>
            <a:endParaRPr lang="en-US" dirty="0"/>
          </a:p>
        </p:txBody>
      </p:sp>
      <p:sp>
        <p:nvSpPr>
          <p:cNvPr id="4" name="Content Placeholder 3">
            <a:extLst>
              <a:ext uri="{FF2B5EF4-FFF2-40B4-BE49-F238E27FC236}">
                <a16:creationId xmlns="" xmlns:a16="http://schemas.microsoft.com/office/drawing/2014/main" id="{AAA3075D-D6A2-4D7C-9E89-5646A54920BA}"/>
              </a:ext>
            </a:extLst>
          </p:cNvPr>
          <p:cNvSpPr>
            <a:spLocks noGrp="1"/>
          </p:cNvSpPr>
          <p:nvPr>
            <p:ph sz="half" idx="2"/>
          </p:nvPr>
        </p:nvSpPr>
        <p:spPr>
          <a:xfrm>
            <a:off x="6415368" y="2280478"/>
            <a:ext cx="4862232" cy="3910010"/>
          </a:xfrm>
        </p:spPr>
        <p:txBody>
          <a:bodyPr/>
          <a:lstStyle/>
          <a:p>
            <a:r>
              <a:rPr lang="en-US" dirty="0"/>
              <a:t>Cellular device concepts</a:t>
            </a:r>
          </a:p>
          <a:p>
            <a:r>
              <a:rPr lang="en-US" dirty="0"/>
              <a:t>Evidence that can be obtained from a mobile device</a:t>
            </a:r>
          </a:p>
          <a:p>
            <a:r>
              <a:rPr lang="en-US" dirty="0"/>
              <a:t>How to seize evidence from a mobile device </a:t>
            </a:r>
          </a:p>
          <a:p>
            <a:pPr marL="0" indent="0">
              <a:buNone/>
            </a:pPr>
            <a:endParaRPr lang="en-US" dirty="0"/>
          </a:p>
        </p:txBody>
      </p:sp>
      <p:sp>
        <p:nvSpPr>
          <p:cNvPr id="5" name="Content Placeholder 2">
            <a:extLst>
              <a:ext uri="{FF2B5EF4-FFF2-40B4-BE49-F238E27FC236}">
                <a16:creationId xmlns="" xmlns:a16="http://schemas.microsoft.com/office/drawing/2014/main" id="{7B2A79CE-6DD2-4957-85B0-FF808115C67E}"/>
              </a:ext>
            </a:extLst>
          </p:cNvPr>
          <p:cNvSpPr txBox="1">
            <a:spLocks/>
          </p:cNvSpPr>
          <p:nvPr/>
        </p:nvSpPr>
        <p:spPr>
          <a:xfrm>
            <a:off x="914400" y="1450560"/>
            <a:ext cx="4855464" cy="741680"/>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Learning Objective(s)</a:t>
            </a:r>
          </a:p>
        </p:txBody>
      </p:sp>
      <p:sp>
        <p:nvSpPr>
          <p:cNvPr id="7" name="Content Placeholder 2">
            <a:extLst>
              <a:ext uri="{FF2B5EF4-FFF2-40B4-BE49-F238E27FC236}">
                <a16:creationId xmlns="" xmlns:a16="http://schemas.microsoft.com/office/drawing/2014/main" id="{6C709A97-D956-44E5-B559-D550D671259C}"/>
              </a:ext>
            </a:extLst>
          </p:cNvPr>
          <p:cNvSpPr txBox="1">
            <a:spLocks/>
          </p:cNvSpPr>
          <p:nvPr/>
        </p:nvSpPr>
        <p:spPr>
          <a:xfrm>
            <a:off x="6415368" y="1478721"/>
            <a:ext cx="4855464" cy="713519"/>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Key Concepts</a:t>
            </a:r>
          </a:p>
        </p:txBody>
      </p:sp>
    </p:spTree>
    <p:custDataLst>
      <p:tags r:id="rId1"/>
    </p:custDataLst>
    <p:extLst>
      <p:ext uri="{BB962C8B-B14F-4D97-AF65-F5344CB8AC3E}">
        <p14:creationId xmlns:p14="http://schemas.microsoft.com/office/powerpoint/2010/main" val="2517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D6FE6B-42F7-4B21-AF9C-E676DC8DA8CF}"/>
              </a:ext>
            </a:extLst>
          </p:cNvPr>
          <p:cNvSpPr>
            <a:spLocks noGrp="1"/>
          </p:cNvSpPr>
          <p:nvPr>
            <p:ph type="title"/>
          </p:nvPr>
        </p:nvSpPr>
        <p:spPr/>
        <p:txBody>
          <a:bodyPr/>
          <a:lstStyle/>
          <a:p>
            <a:r>
              <a:rPr lang="en-US" dirty="0"/>
              <a:t>Scientific Working Group on Digital Evidence (SWGDE) Guidelines</a:t>
            </a:r>
          </a:p>
        </p:txBody>
      </p:sp>
      <p:sp>
        <p:nvSpPr>
          <p:cNvPr id="3" name="Content Placeholder 2">
            <a:extLst>
              <a:ext uri="{FF2B5EF4-FFF2-40B4-BE49-F238E27FC236}">
                <a16:creationId xmlns="" xmlns:a16="http://schemas.microsoft.com/office/drawing/2014/main" id="{69C35EA1-1CAA-482D-B827-087663464E89}"/>
              </a:ext>
            </a:extLst>
          </p:cNvPr>
          <p:cNvSpPr>
            <a:spLocks noGrp="1"/>
          </p:cNvSpPr>
          <p:nvPr>
            <p:ph idx="1"/>
          </p:nvPr>
        </p:nvSpPr>
        <p:spPr>
          <a:xfrm>
            <a:off x="925829" y="1490871"/>
            <a:ext cx="10287000" cy="594604"/>
          </a:xfrm>
        </p:spPr>
        <p:txBody>
          <a:bodyPr/>
          <a:lstStyle/>
          <a:p>
            <a:pPr marL="0" indent="0">
              <a:buNone/>
            </a:pPr>
            <a:r>
              <a:rPr lang="en-US" sz="2400" dirty="0"/>
              <a:t>Mobile Forensics Pyramid Levels</a:t>
            </a:r>
          </a:p>
        </p:txBody>
      </p:sp>
      <p:graphicFrame>
        <p:nvGraphicFramePr>
          <p:cNvPr id="5" name="Diagram 4">
            <a:extLst>
              <a:ext uri="{FF2B5EF4-FFF2-40B4-BE49-F238E27FC236}">
                <a16:creationId xmlns="" xmlns:a16="http://schemas.microsoft.com/office/drawing/2014/main" id="{3DA88E4A-653A-4BDE-AEF5-6ECC4B88847D}"/>
              </a:ext>
            </a:extLst>
          </p:cNvPr>
          <p:cNvGraphicFramePr/>
          <p:nvPr>
            <p:extLst>
              <p:ext uri="{D42A27DB-BD31-4B8C-83A1-F6EECF244321}">
                <p14:modId xmlns:p14="http://schemas.microsoft.com/office/powerpoint/2010/main" val="2984766019"/>
              </p:ext>
            </p:extLst>
          </p:nvPr>
        </p:nvGraphicFramePr>
        <p:xfrm>
          <a:off x="1222307" y="2229134"/>
          <a:ext cx="9694045" cy="4531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47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65FE6C-8F04-40E9-AAA2-4DF78CE9FF6E}"/>
              </a:ext>
            </a:extLst>
          </p:cNvPr>
          <p:cNvSpPr>
            <a:spLocks noGrp="1"/>
          </p:cNvSpPr>
          <p:nvPr>
            <p:ph type="title"/>
          </p:nvPr>
        </p:nvSpPr>
        <p:spPr/>
        <p:txBody>
          <a:bodyPr/>
          <a:lstStyle/>
          <a:p>
            <a:r>
              <a:rPr lang="en-US" dirty="0"/>
              <a:t>Types of Information: Mobile Device States</a:t>
            </a:r>
          </a:p>
        </p:txBody>
      </p:sp>
      <p:graphicFrame>
        <p:nvGraphicFramePr>
          <p:cNvPr id="4" name="Content Placeholder 3">
            <a:extLst>
              <a:ext uri="{FF2B5EF4-FFF2-40B4-BE49-F238E27FC236}">
                <a16:creationId xmlns="" xmlns:a16="http://schemas.microsoft.com/office/drawing/2014/main" id="{136D073A-5189-45C1-91E0-A81DA5C10D7E}"/>
              </a:ext>
            </a:extLst>
          </p:cNvPr>
          <p:cNvGraphicFramePr>
            <a:graphicFrameLocks noGrp="1"/>
          </p:cNvGraphicFramePr>
          <p:nvPr>
            <p:ph idx="1"/>
            <p:extLst>
              <p:ext uri="{D42A27DB-BD31-4B8C-83A1-F6EECF244321}">
                <p14:modId xmlns:p14="http://schemas.microsoft.com/office/powerpoint/2010/main" val="1382065418"/>
              </p:ext>
            </p:extLst>
          </p:nvPr>
        </p:nvGraphicFramePr>
        <p:xfrm>
          <a:off x="1900989" y="1744948"/>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Pentagon 4">
            <a:extLst>
              <a:ext uri="{FF2B5EF4-FFF2-40B4-BE49-F238E27FC236}">
                <a16:creationId xmlns="" xmlns:a16="http://schemas.microsoft.com/office/drawing/2014/main" id="{6EDECB84-C996-4834-855D-E9FF3F764B19}"/>
              </a:ext>
            </a:extLst>
          </p:cNvPr>
          <p:cNvSpPr/>
          <p:nvPr/>
        </p:nvSpPr>
        <p:spPr>
          <a:xfrm>
            <a:off x="1289664" y="3315628"/>
            <a:ext cx="2935705" cy="1002089"/>
          </a:xfrm>
          <a:prstGeom prst="homePlat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latin typeface="Arial" panose="020B0604020202020204" pitchFamily="34" charset="0"/>
                <a:cs typeface="Arial" panose="020B0604020202020204" pitchFamily="34" charset="0"/>
              </a:rPr>
              <a:t>Nascent</a:t>
            </a:r>
          </a:p>
        </p:txBody>
      </p:sp>
    </p:spTree>
    <p:extLst>
      <p:ext uri="{BB962C8B-B14F-4D97-AF65-F5344CB8AC3E}">
        <p14:creationId xmlns:p14="http://schemas.microsoft.com/office/powerpoint/2010/main" val="9572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B87BA0-FB5F-4CB1-9B3C-C4EA3F9414CD}"/>
              </a:ext>
            </a:extLst>
          </p:cNvPr>
          <p:cNvSpPr>
            <a:spLocks noGrp="1"/>
          </p:cNvSpPr>
          <p:nvPr>
            <p:ph type="title"/>
          </p:nvPr>
        </p:nvSpPr>
        <p:spPr/>
        <p:txBody>
          <a:bodyPr/>
          <a:lstStyle/>
          <a:p>
            <a:r>
              <a:rPr lang="en-US" dirty="0"/>
              <a:t>Seizing Evidence from a Mobile Device</a:t>
            </a:r>
          </a:p>
        </p:txBody>
      </p:sp>
      <p:graphicFrame>
        <p:nvGraphicFramePr>
          <p:cNvPr id="4" name="Content Placeholder 3">
            <a:extLst>
              <a:ext uri="{FF2B5EF4-FFF2-40B4-BE49-F238E27FC236}">
                <a16:creationId xmlns="" xmlns:a16="http://schemas.microsoft.com/office/drawing/2014/main" id="{54D5544B-8330-4977-941C-B5CA9EF42E38}"/>
              </a:ext>
            </a:extLst>
          </p:cNvPr>
          <p:cNvGraphicFramePr>
            <a:graphicFrameLocks noGrp="1"/>
          </p:cNvGraphicFramePr>
          <p:nvPr>
            <p:ph idx="1"/>
            <p:extLst>
              <p:ext uri="{D42A27DB-BD31-4B8C-83A1-F6EECF244321}">
                <p14:modId xmlns:p14="http://schemas.microsoft.com/office/powerpoint/2010/main" val="998917553"/>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98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D9ED17-A2C9-451D-99F2-C129B50BE3A9}"/>
              </a:ext>
            </a:extLst>
          </p:cNvPr>
          <p:cNvSpPr>
            <a:spLocks noGrp="1"/>
          </p:cNvSpPr>
          <p:nvPr>
            <p:ph type="title"/>
          </p:nvPr>
        </p:nvSpPr>
        <p:spPr/>
        <p:txBody>
          <a:bodyPr/>
          <a:lstStyle/>
          <a:p>
            <a:r>
              <a:rPr lang="en-US" dirty="0"/>
              <a:t>Mobile Device Forensic Products</a:t>
            </a:r>
          </a:p>
        </p:txBody>
      </p:sp>
      <p:graphicFrame>
        <p:nvGraphicFramePr>
          <p:cNvPr id="4" name="Content Placeholder 3">
            <a:extLst>
              <a:ext uri="{FF2B5EF4-FFF2-40B4-BE49-F238E27FC236}">
                <a16:creationId xmlns="" xmlns:a16="http://schemas.microsoft.com/office/drawing/2014/main" id="{2AAB5D9C-86DC-40EB-B055-AA543313A684}"/>
              </a:ext>
            </a:extLst>
          </p:cNvPr>
          <p:cNvGraphicFramePr>
            <a:graphicFrameLocks noGrp="1"/>
          </p:cNvGraphicFramePr>
          <p:nvPr>
            <p:ph idx="1"/>
            <p:extLst>
              <p:ext uri="{D42A27DB-BD31-4B8C-83A1-F6EECF244321}">
                <p14:modId xmlns:p14="http://schemas.microsoft.com/office/powerpoint/2010/main" val="4102474712"/>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42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8BC036-546B-4F1D-96AE-5A45FEA09797}"/>
              </a:ext>
            </a:extLst>
          </p:cNvPr>
          <p:cNvSpPr>
            <a:spLocks noGrp="1"/>
          </p:cNvSpPr>
          <p:nvPr>
            <p:ph type="title"/>
          </p:nvPr>
        </p:nvSpPr>
        <p:spPr/>
        <p:txBody>
          <a:bodyPr/>
          <a:lstStyle/>
          <a:p>
            <a:r>
              <a:rPr lang="en-US" dirty="0"/>
              <a:t>SQLite</a:t>
            </a:r>
          </a:p>
        </p:txBody>
      </p:sp>
      <p:sp>
        <p:nvSpPr>
          <p:cNvPr id="3" name="Content Placeholder 2">
            <a:extLst>
              <a:ext uri="{FF2B5EF4-FFF2-40B4-BE49-F238E27FC236}">
                <a16:creationId xmlns="" xmlns:a16="http://schemas.microsoft.com/office/drawing/2014/main" id="{63E7F505-E035-422E-8AB5-575162ED95B5}"/>
              </a:ext>
            </a:extLst>
          </p:cNvPr>
          <p:cNvSpPr>
            <a:spLocks noGrp="1"/>
          </p:cNvSpPr>
          <p:nvPr>
            <p:ph idx="1"/>
          </p:nvPr>
        </p:nvSpPr>
        <p:spPr/>
        <p:txBody>
          <a:bodyPr/>
          <a:lstStyle/>
          <a:p>
            <a:r>
              <a:rPr lang="en-US" dirty="0"/>
              <a:t>SQLite browser</a:t>
            </a:r>
          </a:p>
        </p:txBody>
      </p:sp>
      <p:sp>
        <p:nvSpPr>
          <p:cNvPr id="4" name="TextBox 5">
            <a:extLst>
              <a:ext uri="{FF2B5EF4-FFF2-40B4-BE49-F238E27FC236}">
                <a16:creationId xmlns="" xmlns:a16="http://schemas.microsoft.com/office/drawing/2014/main" id="{854161C5-9B6A-470B-9F83-F5FD92C792B2}"/>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12-8&gt;</a:t>
            </a:r>
          </a:p>
        </p:txBody>
      </p:sp>
      <p:pic>
        <p:nvPicPr>
          <p:cNvPr id="5" name="Picture 4" descr="A screenshot of the D B browser for S Q Lite has the database structure tab open. On the screen there are three categories name, type and schema. The rest of the screen is blank. To the right, there is a section with edit database cell, which is disabled. On the bottom left, there is another screen under remote, with a drop-down labeled identity. The screen has name, commit, last modified, and size. &#10;" title="Figure 1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2463" y="2213974"/>
            <a:ext cx="7695917" cy="4182652"/>
          </a:xfrm>
          <a:prstGeom prst="rect">
            <a:avLst/>
          </a:prstGeom>
        </p:spPr>
      </p:pic>
    </p:spTree>
    <p:extLst>
      <p:ext uri="{BB962C8B-B14F-4D97-AF65-F5344CB8AC3E}">
        <p14:creationId xmlns:p14="http://schemas.microsoft.com/office/powerpoint/2010/main" val="257258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5A1620-1C56-44E8-996E-A796DCE99688}"/>
              </a:ext>
            </a:extLst>
          </p:cNvPr>
          <p:cNvSpPr>
            <a:spLocks noGrp="1"/>
          </p:cNvSpPr>
          <p:nvPr>
            <p:ph type="title"/>
          </p:nvPr>
        </p:nvSpPr>
        <p:spPr/>
        <p:txBody>
          <a:bodyPr/>
          <a:lstStyle/>
          <a:p>
            <a:r>
              <a:rPr lang="en-US" dirty="0"/>
              <a:t>The iPhone</a:t>
            </a:r>
          </a:p>
        </p:txBody>
      </p:sp>
      <p:sp>
        <p:nvSpPr>
          <p:cNvPr id="3" name="Content Placeholder 2">
            <a:extLst>
              <a:ext uri="{FF2B5EF4-FFF2-40B4-BE49-F238E27FC236}">
                <a16:creationId xmlns="" xmlns:a16="http://schemas.microsoft.com/office/drawing/2014/main" id="{4EA7DACC-39E9-4D76-9E3B-B3AC7A46BE33}"/>
              </a:ext>
            </a:extLst>
          </p:cNvPr>
          <p:cNvSpPr>
            <a:spLocks noGrp="1"/>
          </p:cNvSpPr>
          <p:nvPr>
            <p:ph idx="1"/>
          </p:nvPr>
        </p:nvSpPr>
        <p:spPr/>
        <p:txBody>
          <a:bodyPr/>
          <a:lstStyle/>
          <a:p>
            <a:r>
              <a:rPr lang="en-US" dirty="0"/>
              <a:t>Newer iPhones support six-digit pins</a:t>
            </a:r>
          </a:p>
          <a:p>
            <a:pPr lvl="1"/>
            <a:r>
              <a:rPr lang="en-US" dirty="0"/>
              <a:t>10,000 possible combinations of the digits 0–9</a:t>
            </a:r>
          </a:p>
          <a:p>
            <a:r>
              <a:rPr lang="en-US" dirty="0"/>
              <a:t>Can use automated process to break iPhone passcode, such as XRY</a:t>
            </a:r>
          </a:p>
          <a:p>
            <a:r>
              <a:rPr lang="en-US" dirty="0"/>
              <a:t>If forensic workstation has iTunes:</a:t>
            </a:r>
          </a:p>
          <a:p>
            <a:pPr lvl="1"/>
            <a:r>
              <a:rPr lang="en-US" sz="2200" dirty="0"/>
              <a:t>Plug iPhone (or iPad/iPod) into the workstation</a:t>
            </a:r>
          </a:p>
          <a:p>
            <a:pPr lvl="1"/>
            <a:r>
              <a:rPr lang="en-US" sz="2200" dirty="0"/>
              <a:t>Use iTunes to extract information about the device</a:t>
            </a:r>
          </a:p>
          <a:p>
            <a:pPr lvl="1"/>
            <a:r>
              <a:rPr lang="en-US" sz="2200" dirty="0"/>
              <a:t>Important items to document:</a:t>
            </a:r>
          </a:p>
          <a:p>
            <a:pPr lvl="2"/>
            <a:r>
              <a:rPr lang="en-US" sz="2000" dirty="0"/>
              <a:t>The iOS version number</a:t>
            </a:r>
          </a:p>
          <a:p>
            <a:pPr lvl="2"/>
            <a:r>
              <a:rPr lang="en-US" sz="2000" dirty="0"/>
              <a:t>The phone number</a:t>
            </a:r>
          </a:p>
          <a:p>
            <a:pPr lvl="2"/>
            <a:r>
              <a:rPr lang="en-US" sz="2000" dirty="0"/>
              <a:t>The serial number</a:t>
            </a:r>
          </a:p>
          <a:p>
            <a:pPr lvl="2"/>
            <a:r>
              <a:rPr lang="en-US" sz="2000" dirty="0"/>
              <a:t>Where the phone is backed up (iCloud, local computer)</a:t>
            </a:r>
            <a:endParaRPr lang="en-US" sz="2200" dirty="0"/>
          </a:p>
          <a:p>
            <a:endParaRPr lang="en-US" dirty="0"/>
          </a:p>
        </p:txBody>
      </p:sp>
    </p:spTree>
    <p:extLst>
      <p:ext uri="{BB962C8B-B14F-4D97-AF65-F5344CB8AC3E}">
        <p14:creationId xmlns:p14="http://schemas.microsoft.com/office/powerpoint/2010/main" val="91264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ot;A screenshot of the Apple I Phone Music app slash I Tunes display has three parts. Part 1. I phone 11. The screen has the following details: capacity, phone number 1, phone number 2, serial number. I O S 14 point 4 point 2. Your I phone software is up to date. I tunes will automatically check for an update again one 4 slash 28 slash 2021. There are two buttons: check for update, restore I phone. Part 2. Backups. The screen has the following text. I cloud, which is selected. Back up the most important data in your I phone to I cloud. This computer. A full backup of your I phone will be stored on this computer. Encrypt local back up. This will allow account passwords, health, and homekit data to be backed up. Change password. Manually back up and restore. Manually back up your I phone to this computer or restore a back up stored on this computer. Two buttons: back up now, restore back up. Latest backups. Part 3. Options. Automatically sync when this I phone is connected. Sync with this I phone over WiFi. Sync only checked songs and videos. Convert higher bit rate songs to 128 k b p s A A C. Manually manage music and videos. Reset warnings. Configure accessibility.&quot;&#10;" title="Figure 1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878" y="1381498"/>
            <a:ext cx="6306617" cy="5200193"/>
          </a:xfrm>
          <a:prstGeom prst="rect">
            <a:avLst/>
          </a:prstGeom>
        </p:spPr>
      </p:pic>
      <p:sp>
        <p:nvSpPr>
          <p:cNvPr id="2" name="Title 1">
            <a:extLst>
              <a:ext uri="{FF2B5EF4-FFF2-40B4-BE49-F238E27FC236}">
                <a16:creationId xmlns="" xmlns:a16="http://schemas.microsoft.com/office/drawing/2014/main" id="{8E8BC036-546B-4F1D-96AE-5A45FEA09797}"/>
              </a:ext>
            </a:extLst>
          </p:cNvPr>
          <p:cNvSpPr>
            <a:spLocks noGrp="1"/>
          </p:cNvSpPr>
          <p:nvPr>
            <p:ph type="title"/>
          </p:nvPr>
        </p:nvSpPr>
        <p:spPr/>
        <p:txBody>
          <a:bodyPr/>
          <a:lstStyle/>
          <a:p>
            <a:r>
              <a:rPr lang="en-US" dirty="0"/>
              <a:t>The iPhone (Cont.)</a:t>
            </a:r>
          </a:p>
        </p:txBody>
      </p:sp>
      <p:sp>
        <p:nvSpPr>
          <p:cNvPr id="3" name="Content Placeholder 2">
            <a:extLst>
              <a:ext uri="{FF2B5EF4-FFF2-40B4-BE49-F238E27FC236}">
                <a16:creationId xmlns="" xmlns:a16="http://schemas.microsoft.com/office/drawing/2014/main" id="{63E7F505-E035-422E-8AB5-575162ED95B5}"/>
              </a:ext>
            </a:extLst>
          </p:cNvPr>
          <p:cNvSpPr>
            <a:spLocks noGrp="1"/>
          </p:cNvSpPr>
          <p:nvPr>
            <p:ph idx="1"/>
          </p:nvPr>
        </p:nvSpPr>
        <p:spPr>
          <a:xfrm>
            <a:off x="430530" y="1490870"/>
            <a:ext cx="10287000" cy="4699047"/>
          </a:xfrm>
        </p:spPr>
        <p:txBody>
          <a:bodyPr/>
          <a:lstStyle/>
          <a:p>
            <a:r>
              <a:rPr lang="en-US" dirty="0"/>
              <a:t>Apple iPhone Music app/iTunes display</a:t>
            </a:r>
          </a:p>
        </p:txBody>
      </p:sp>
    </p:spTree>
    <p:extLst>
      <p:ext uri="{BB962C8B-B14F-4D97-AF65-F5344CB8AC3E}">
        <p14:creationId xmlns:p14="http://schemas.microsoft.com/office/powerpoint/2010/main" val="307594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3E0504-C845-4D54-9332-21FAD935CDF1}"/>
              </a:ext>
            </a:extLst>
          </p:cNvPr>
          <p:cNvSpPr>
            <a:spLocks noGrp="1"/>
          </p:cNvSpPr>
          <p:nvPr>
            <p:ph type="title"/>
          </p:nvPr>
        </p:nvSpPr>
        <p:spPr/>
        <p:txBody>
          <a:bodyPr/>
          <a:lstStyle/>
          <a:p>
            <a:r>
              <a:rPr lang="en-US" dirty="0"/>
              <a:t>The iPhone (Cont.)</a:t>
            </a:r>
          </a:p>
        </p:txBody>
      </p:sp>
      <p:sp>
        <p:nvSpPr>
          <p:cNvPr id="3" name="Content Placeholder 2">
            <a:extLst>
              <a:ext uri="{FF2B5EF4-FFF2-40B4-BE49-F238E27FC236}">
                <a16:creationId xmlns="" xmlns:a16="http://schemas.microsoft.com/office/drawing/2014/main" id="{A7A02D73-3574-4DC5-8AED-633C6A5C8DE4}"/>
              </a:ext>
            </a:extLst>
          </p:cNvPr>
          <p:cNvSpPr>
            <a:spLocks noGrp="1"/>
          </p:cNvSpPr>
          <p:nvPr>
            <p:ph idx="1"/>
          </p:nvPr>
        </p:nvSpPr>
        <p:spPr/>
        <p:txBody>
          <a:bodyPr/>
          <a:lstStyle/>
          <a:p>
            <a:r>
              <a:rPr lang="en-US" dirty="0"/>
              <a:t>If you have imaged the iPhone and you then search for information, you may have to look more closely to find some data:</a:t>
            </a:r>
          </a:p>
          <a:p>
            <a:pPr lvl="1">
              <a:spcBef>
                <a:spcPts val="600"/>
              </a:spcBef>
            </a:pPr>
            <a:r>
              <a:rPr lang="en-US" sz="2200" dirty="0"/>
              <a:t>Library_CallHistory_call_history.db</a:t>
            </a:r>
          </a:p>
          <a:p>
            <a:pPr lvl="2">
              <a:spcBef>
                <a:spcPts val="600"/>
              </a:spcBef>
            </a:pPr>
            <a:r>
              <a:rPr lang="en-US" sz="2200" dirty="0"/>
              <a:t>Contains entire call history</a:t>
            </a:r>
          </a:p>
          <a:p>
            <a:pPr lvl="1">
              <a:spcBef>
                <a:spcPts val="600"/>
              </a:spcBef>
            </a:pPr>
            <a:r>
              <a:rPr lang="en-US" sz="2200" dirty="0"/>
              <a:t>Library_Cookies_Cookies.plist</a:t>
            </a:r>
          </a:p>
          <a:p>
            <a:pPr lvl="2">
              <a:spcBef>
                <a:spcPts val="600"/>
              </a:spcBef>
            </a:pPr>
            <a:r>
              <a:rPr lang="en-US" sz="2200" dirty="0"/>
              <a:t>Contains cookies</a:t>
            </a:r>
          </a:p>
          <a:p>
            <a:pPr lvl="2">
              <a:spcBef>
                <a:spcPts val="600"/>
              </a:spcBef>
            </a:pPr>
            <a:r>
              <a:rPr lang="en-US" sz="2200" dirty="0"/>
              <a:t>Give you a history of the phone user’s internet activities</a:t>
            </a:r>
          </a:p>
          <a:p>
            <a:pPr lvl="1">
              <a:spcBef>
                <a:spcPts val="600"/>
              </a:spcBef>
            </a:pPr>
            <a:r>
              <a:rPr lang="en-US" sz="2200" dirty="0"/>
              <a:t>Library_Preferences_com.apple.mobileipod.plist</a:t>
            </a:r>
          </a:p>
          <a:p>
            <a:pPr lvl="1">
              <a:spcBef>
                <a:spcPts val="600"/>
              </a:spcBef>
            </a:pPr>
            <a:r>
              <a:rPr lang="en-US" sz="2200" dirty="0"/>
              <a:t>Library_Preferences_com.apple.mobileemail.plist</a:t>
            </a:r>
          </a:p>
          <a:p>
            <a:pPr lvl="2">
              <a:spcBef>
                <a:spcPts val="600"/>
              </a:spcBef>
            </a:pPr>
            <a:r>
              <a:rPr lang="en-US" sz="2200" dirty="0"/>
              <a:t>Gives you information about email sent and received from the phone</a:t>
            </a:r>
          </a:p>
          <a:p>
            <a:pPr lvl="1">
              <a:spcBef>
                <a:spcPts val="600"/>
              </a:spcBef>
            </a:pPr>
            <a:r>
              <a:rPr lang="en-US" sz="2200" dirty="0"/>
              <a:t>Library_Preferences_com.apple.mobilevpn.plist</a:t>
            </a:r>
          </a:p>
          <a:p>
            <a:pPr lvl="2">
              <a:spcBef>
                <a:spcPts val="600"/>
              </a:spcBef>
            </a:pPr>
            <a:r>
              <a:rPr lang="en-US" sz="2200" dirty="0"/>
              <a:t>Indicates if user used device to communicate over a VPN</a:t>
            </a:r>
          </a:p>
          <a:p>
            <a:endParaRPr lang="en-US" dirty="0"/>
          </a:p>
        </p:txBody>
      </p:sp>
    </p:spTree>
    <p:extLst>
      <p:ext uri="{BB962C8B-B14F-4D97-AF65-F5344CB8AC3E}">
        <p14:creationId xmlns:p14="http://schemas.microsoft.com/office/powerpoint/2010/main" val="188662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BEA737-7DCC-4D8E-8947-8A7AA993E7BF}"/>
              </a:ext>
            </a:extLst>
          </p:cNvPr>
          <p:cNvSpPr>
            <a:spLocks noGrp="1"/>
          </p:cNvSpPr>
          <p:nvPr>
            <p:ph type="title"/>
          </p:nvPr>
        </p:nvSpPr>
        <p:spPr/>
        <p:txBody>
          <a:bodyPr/>
          <a:lstStyle/>
          <a:p>
            <a:r>
              <a:rPr lang="en-US" dirty="0"/>
              <a:t>Deleted Files</a:t>
            </a:r>
          </a:p>
        </p:txBody>
      </p:sp>
      <p:sp>
        <p:nvSpPr>
          <p:cNvPr id="3" name="Content Placeholder 2">
            <a:extLst>
              <a:ext uri="{FF2B5EF4-FFF2-40B4-BE49-F238E27FC236}">
                <a16:creationId xmlns="" xmlns:a16="http://schemas.microsoft.com/office/drawing/2014/main" id="{904861FF-57F2-4DBD-AA2E-DED7227A502C}"/>
              </a:ext>
            </a:extLst>
          </p:cNvPr>
          <p:cNvSpPr>
            <a:spLocks noGrp="1"/>
          </p:cNvSpPr>
          <p:nvPr>
            <p:ph idx="1"/>
          </p:nvPr>
        </p:nvSpPr>
        <p:spPr/>
        <p:txBody>
          <a:bodyPr/>
          <a:lstStyle/>
          <a:p>
            <a:r>
              <a:rPr lang="en-US" sz="2400" dirty="0"/>
              <a:t>When a file is deleted on iPhone/iPad/iPod, moved to .Trashes\501 folder</a:t>
            </a:r>
          </a:p>
          <a:p>
            <a:r>
              <a:rPr lang="en-US" sz="2400" dirty="0"/>
              <a:t>Data exists until overwritten</a:t>
            </a:r>
          </a:p>
          <a:p>
            <a:endParaRPr lang="en-US" dirty="0"/>
          </a:p>
          <a:p>
            <a:endParaRPr lang="en-US" dirty="0"/>
          </a:p>
        </p:txBody>
      </p:sp>
      <p:pic>
        <p:nvPicPr>
          <p:cNvPr id="5" name="Graphic 4" descr="Garbage outline">
            <a:extLst>
              <a:ext uri="{FF2B5EF4-FFF2-40B4-BE49-F238E27FC236}">
                <a16:creationId xmlns="" xmlns:a16="http://schemas.microsoft.com/office/drawing/2014/main" id="{52CCC3DB-4058-47BB-A923-4AD1ED1E76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495818" y="3814193"/>
            <a:ext cx="2004350" cy="2004350"/>
          </a:xfrm>
          <a:prstGeom prst="rect">
            <a:avLst/>
          </a:prstGeom>
        </p:spPr>
      </p:pic>
    </p:spTree>
    <p:extLst>
      <p:ext uri="{BB962C8B-B14F-4D97-AF65-F5344CB8AC3E}">
        <p14:creationId xmlns:p14="http://schemas.microsoft.com/office/powerpoint/2010/main" val="146177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70D6D-1595-4FBE-9FA6-C7B6E53E3EBB}"/>
              </a:ext>
            </a:extLst>
          </p:cNvPr>
          <p:cNvSpPr>
            <a:spLocks noGrp="1"/>
          </p:cNvSpPr>
          <p:nvPr>
            <p:ph type="title"/>
          </p:nvPr>
        </p:nvSpPr>
        <p:spPr/>
        <p:txBody>
          <a:bodyPr/>
          <a:lstStyle/>
          <a:p>
            <a:r>
              <a:rPr lang="en-US" dirty="0"/>
              <a:t>Tools</a:t>
            </a:r>
          </a:p>
        </p:txBody>
      </p:sp>
      <p:graphicFrame>
        <p:nvGraphicFramePr>
          <p:cNvPr id="4" name="Content Placeholder 4">
            <a:extLst>
              <a:ext uri="{FF2B5EF4-FFF2-40B4-BE49-F238E27FC236}">
                <a16:creationId xmlns="" xmlns:a16="http://schemas.microsoft.com/office/drawing/2014/main" id="{6C1ECCFD-FD11-41C4-A968-D0412C67068D}"/>
              </a:ext>
            </a:extLst>
          </p:cNvPr>
          <p:cNvGraphicFramePr>
            <a:graphicFrameLocks noGrp="1"/>
          </p:cNvGraphicFramePr>
          <p:nvPr>
            <p:ph sz="half" idx="1"/>
            <p:extLst>
              <p:ext uri="{D42A27DB-BD31-4B8C-83A1-F6EECF244321}">
                <p14:modId xmlns:p14="http://schemas.microsoft.com/office/powerpoint/2010/main" val="3342417116"/>
              </p:ext>
            </p:extLst>
          </p:nvPr>
        </p:nvGraphicFramePr>
        <p:xfrm>
          <a:off x="1952151" y="1531368"/>
          <a:ext cx="8287698" cy="4350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28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F06A4D-5A32-4E86-8780-F79395EC1249}"/>
              </a:ext>
            </a:extLst>
          </p:cNvPr>
          <p:cNvSpPr>
            <a:spLocks noGrp="1"/>
          </p:cNvSpPr>
          <p:nvPr>
            <p:ph type="title"/>
          </p:nvPr>
        </p:nvSpPr>
        <p:spPr/>
        <p:txBody>
          <a:bodyPr/>
          <a:lstStyle/>
          <a:p>
            <a:r>
              <a:rPr lang="en-US" dirty="0"/>
              <a:t>Cellular Device Concepts</a:t>
            </a:r>
          </a:p>
        </p:txBody>
      </p:sp>
      <p:graphicFrame>
        <p:nvGraphicFramePr>
          <p:cNvPr id="4" name="Content Placeholder 3">
            <a:extLst>
              <a:ext uri="{FF2B5EF4-FFF2-40B4-BE49-F238E27FC236}">
                <a16:creationId xmlns="" xmlns:a16="http://schemas.microsoft.com/office/drawing/2014/main" id="{094D8910-D229-4187-9B1C-570BB22F10CD}"/>
              </a:ext>
            </a:extLst>
          </p:cNvPr>
          <p:cNvGraphicFramePr>
            <a:graphicFrameLocks noGrp="1"/>
          </p:cNvGraphicFramePr>
          <p:nvPr>
            <p:ph idx="1"/>
            <p:extLst>
              <p:ext uri="{D42A27DB-BD31-4B8C-83A1-F6EECF244321}">
                <p14:modId xmlns:p14="http://schemas.microsoft.com/office/powerpoint/2010/main" val="274321380"/>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55419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ea typeface="ＭＳ Ｐゴシック" pitchFamily="34" charset="-128"/>
              </a:rPr>
              <a:t>Summary</a:t>
            </a:r>
          </a:p>
        </p:txBody>
      </p:sp>
      <p:sp>
        <p:nvSpPr>
          <p:cNvPr id="2" name="Content Placeholder 1">
            <a:extLst>
              <a:ext uri="{FF2B5EF4-FFF2-40B4-BE49-F238E27FC236}">
                <a16:creationId xmlns="" xmlns:a16="http://schemas.microsoft.com/office/drawing/2014/main" id="{1B45D924-8662-4F45-B0DC-B7B09A46EE68}"/>
              </a:ext>
            </a:extLst>
          </p:cNvPr>
          <p:cNvSpPr>
            <a:spLocks noGrp="1"/>
          </p:cNvSpPr>
          <p:nvPr>
            <p:ph idx="1"/>
          </p:nvPr>
        </p:nvSpPr>
        <p:spPr/>
        <p:txBody>
          <a:bodyPr/>
          <a:lstStyle/>
          <a:p>
            <a:r>
              <a:rPr lang="en-US" dirty="0"/>
              <a:t>Cellular device concepts</a:t>
            </a:r>
          </a:p>
          <a:p>
            <a:r>
              <a:rPr lang="en-US" dirty="0"/>
              <a:t>Evidence that can be obtained from a mobile device</a:t>
            </a:r>
          </a:p>
          <a:p>
            <a:r>
              <a:rPr lang="en-US" dirty="0"/>
              <a:t>How to seize evidence from a mobile device </a:t>
            </a:r>
          </a:p>
        </p:txBody>
      </p:sp>
    </p:spTree>
    <p:custDataLst>
      <p:tags r:id="rId1"/>
    </p:custDataLst>
    <p:extLst>
      <p:ext uri="{BB962C8B-B14F-4D97-AF65-F5344CB8AC3E}">
        <p14:creationId xmlns:p14="http://schemas.microsoft.com/office/powerpoint/2010/main" val="195009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F06A4D-5A32-4E86-8780-F79395EC1249}"/>
              </a:ext>
            </a:extLst>
          </p:cNvPr>
          <p:cNvSpPr>
            <a:spLocks noGrp="1"/>
          </p:cNvSpPr>
          <p:nvPr>
            <p:ph type="title"/>
          </p:nvPr>
        </p:nvSpPr>
        <p:spPr/>
        <p:txBody>
          <a:bodyPr/>
          <a:lstStyle/>
          <a:p>
            <a:r>
              <a:rPr lang="en-US" dirty="0"/>
              <a:t>Cellular Device Concepts (Cont.)</a:t>
            </a:r>
          </a:p>
        </p:txBody>
      </p:sp>
      <p:graphicFrame>
        <p:nvGraphicFramePr>
          <p:cNvPr id="4" name="Content Placeholder 3">
            <a:extLst>
              <a:ext uri="{FF2B5EF4-FFF2-40B4-BE49-F238E27FC236}">
                <a16:creationId xmlns="" xmlns:a16="http://schemas.microsoft.com/office/drawing/2014/main" id="{094D8910-D229-4187-9B1C-570BB22F10CD}"/>
              </a:ext>
            </a:extLst>
          </p:cNvPr>
          <p:cNvGraphicFramePr>
            <a:graphicFrameLocks noGrp="1"/>
          </p:cNvGraphicFramePr>
          <p:nvPr>
            <p:ph idx="1"/>
            <p:extLst>
              <p:ext uri="{D42A27DB-BD31-4B8C-83A1-F6EECF244321}">
                <p14:modId xmlns:p14="http://schemas.microsoft.com/office/powerpoint/2010/main" val="2867381690"/>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75951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9A5342-0915-4308-B574-310C051505B3}"/>
              </a:ext>
            </a:extLst>
          </p:cNvPr>
          <p:cNvSpPr>
            <a:spLocks noGrp="1"/>
          </p:cNvSpPr>
          <p:nvPr>
            <p:ph type="title"/>
          </p:nvPr>
        </p:nvSpPr>
        <p:spPr/>
        <p:txBody>
          <a:bodyPr/>
          <a:lstStyle/>
          <a:p>
            <a:r>
              <a:rPr lang="en-US" dirty="0"/>
              <a:t>Networks</a:t>
            </a:r>
          </a:p>
        </p:txBody>
      </p:sp>
      <p:graphicFrame>
        <p:nvGraphicFramePr>
          <p:cNvPr id="4" name="Content Placeholder 3">
            <a:extLst>
              <a:ext uri="{FF2B5EF4-FFF2-40B4-BE49-F238E27FC236}">
                <a16:creationId xmlns="" xmlns:a16="http://schemas.microsoft.com/office/drawing/2014/main" id="{1E0FB1E2-042D-4AEE-9D32-1E0CFFC6A98A}"/>
              </a:ext>
            </a:extLst>
          </p:cNvPr>
          <p:cNvGraphicFramePr>
            <a:graphicFrameLocks noGrp="1"/>
          </p:cNvGraphicFramePr>
          <p:nvPr>
            <p:ph idx="1"/>
            <p:extLst>
              <p:ext uri="{D42A27DB-BD31-4B8C-83A1-F6EECF244321}">
                <p14:modId xmlns:p14="http://schemas.microsoft.com/office/powerpoint/2010/main" val="3698844709"/>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3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7D9B5C-9B41-4CDB-A957-43C2C03F5AE4}"/>
              </a:ext>
            </a:extLst>
          </p:cNvPr>
          <p:cNvSpPr>
            <a:spLocks noGrp="1"/>
          </p:cNvSpPr>
          <p:nvPr>
            <p:ph type="title"/>
          </p:nvPr>
        </p:nvSpPr>
        <p:spPr/>
        <p:txBody>
          <a:bodyPr/>
          <a:lstStyle/>
          <a:p>
            <a:r>
              <a:rPr lang="en-US" dirty="0"/>
              <a:t>Operating Systems: iOS</a:t>
            </a:r>
          </a:p>
        </p:txBody>
      </p:sp>
      <p:sp>
        <p:nvSpPr>
          <p:cNvPr id="3" name="Content Placeholder 2">
            <a:extLst>
              <a:ext uri="{FF2B5EF4-FFF2-40B4-BE49-F238E27FC236}">
                <a16:creationId xmlns="" xmlns:a16="http://schemas.microsoft.com/office/drawing/2014/main" id="{DF4ED179-67E7-42A8-988D-EF6C83B78583}"/>
              </a:ext>
            </a:extLst>
          </p:cNvPr>
          <p:cNvSpPr>
            <a:spLocks noGrp="1"/>
          </p:cNvSpPr>
          <p:nvPr>
            <p:ph idx="1"/>
          </p:nvPr>
        </p:nvSpPr>
        <p:spPr/>
        <p:txBody>
          <a:bodyPr/>
          <a:lstStyle/>
          <a:p>
            <a:r>
              <a:rPr lang="en-US" dirty="0"/>
              <a:t>Used by iPhone, iPod, and iPad</a:t>
            </a:r>
          </a:p>
          <a:p>
            <a:r>
              <a:rPr lang="en-US" dirty="0"/>
              <a:t>Derived from OS X</a:t>
            </a:r>
          </a:p>
          <a:p>
            <a:r>
              <a:rPr lang="en-US" dirty="0"/>
              <a:t>Interface based on touch and gestures</a:t>
            </a:r>
          </a:p>
          <a:p>
            <a:r>
              <a:rPr lang="en-US" dirty="0"/>
              <a:t>iOS uses the Apple File System (AFS), a replacement for the older HFS+ file system</a:t>
            </a:r>
          </a:p>
          <a:p>
            <a:r>
              <a:rPr lang="en-US" dirty="0"/>
              <a:t>Contains several elements in the data partition:</a:t>
            </a:r>
          </a:p>
          <a:p>
            <a:pPr lvl="1"/>
            <a:r>
              <a:rPr lang="en-US" dirty="0"/>
              <a:t>Calendar entries</a:t>
            </a:r>
          </a:p>
          <a:p>
            <a:pPr lvl="1"/>
            <a:r>
              <a:rPr lang="en-US" dirty="0"/>
              <a:t>Contacts entries</a:t>
            </a:r>
          </a:p>
          <a:p>
            <a:pPr lvl="1"/>
            <a:r>
              <a:rPr lang="en-US" dirty="0"/>
              <a:t>Note entries</a:t>
            </a:r>
          </a:p>
          <a:p>
            <a:pPr lvl="1"/>
            <a:r>
              <a:rPr lang="en-US" dirty="0"/>
              <a:t>iPod_control directory (this directory is hidden)</a:t>
            </a:r>
          </a:p>
          <a:p>
            <a:pPr lvl="1"/>
            <a:r>
              <a:rPr lang="en-US" dirty="0"/>
              <a:t>Apple media apps configuration</a:t>
            </a:r>
          </a:p>
          <a:p>
            <a:pPr lvl="1"/>
            <a:r>
              <a:rPr lang="en-US" dirty="0"/>
              <a:t>Apple Music app in Mac OS and iTunes on Windows</a:t>
            </a:r>
          </a:p>
        </p:txBody>
      </p:sp>
    </p:spTree>
    <p:extLst>
      <p:ext uri="{BB962C8B-B14F-4D97-AF65-F5344CB8AC3E}">
        <p14:creationId xmlns:p14="http://schemas.microsoft.com/office/powerpoint/2010/main" val="110051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91623-CD66-4832-A26B-1EAE55BE3B16}"/>
              </a:ext>
            </a:extLst>
          </p:cNvPr>
          <p:cNvSpPr>
            <a:spLocks noGrp="1"/>
          </p:cNvSpPr>
          <p:nvPr>
            <p:ph type="title"/>
          </p:nvPr>
        </p:nvSpPr>
        <p:spPr/>
        <p:txBody>
          <a:bodyPr/>
          <a:lstStyle/>
          <a:p>
            <a:r>
              <a:rPr lang="en-US" dirty="0"/>
              <a:t>Operating Systems: iOS (Cont.)</a:t>
            </a:r>
          </a:p>
        </p:txBody>
      </p:sp>
      <p:sp>
        <p:nvSpPr>
          <p:cNvPr id="3" name="Content Placeholder 2">
            <a:extLst>
              <a:ext uri="{FF2B5EF4-FFF2-40B4-BE49-F238E27FC236}">
                <a16:creationId xmlns="" xmlns:a16="http://schemas.microsoft.com/office/drawing/2014/main" id="{109F83D7-EF37-4C92-9A79-D5395E226571}"/>
              </a:ext>
            </a:extLst>
          </p:cNvPr>
          <p:cNvSpPr>
            <a:spLocks noGrp="1"/>
          </p:cNvSpPr>
          <p:nvPr>
            <p:ph idx="1"/>
          </p:nvPr>
        </p:nvSpPr>
        <p:spPr/>
        <p:txBody>
          <a:bodyPr/>
          <a:lstStyle/>
          <a:p>
            <a:r>
              <a:rPr lang="en-US" dirty="0"/>
              <a:t>User File System, iPhone 11</a:t>
            </a:r>
          </a:p>
        </p:txBody>
      </p:sp>
      <p:sp>
        <p:nvSpPr>
          <p:cNvPr id="4" name="TextBox 5">
            <a:extLst>
              <a:ext uri="{FF2B5EF4-FFF2-40B4-BE49-F238E27FC236}">
                <a16:creationId xmlns="" xmlns:a16="http://schemas.microsoft.com/office/drawing/2014/main" id="{88D82E7B-14E2-4D70-899C-6BACC5BEBCDE}"/>
              </a:ext>
            </a:extLst>
          </p:cNvPr>
          <p:cNvSpPr txBox="1"/>
          <p:nvPr/>
        </p:nvSpPr>
        <p:spPr>
          <a:xfrm>
            <a:off x="3399393" y="3198168"/>
            <a:ext cx="539321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FF0000"/>
                </a:solidFill>
              </a:rPr>
              <a:t>&lt;Insert Figure 12-1&gt;</a:t>
            </a:r>
          </a:p>
        </p:txBody>
      </p:sp>
      <p:pic>
        <p:nvPicPr>
          <p:cNvPr id="5" name="Picture 4" descr="A screenshot of User File System, in i Phone 11 displays a list of folders under file name, with corresponding modified date and type. The list is as follows. Books, cloud assets, D C I M, deferred, downloads, general underscore storage, I tunes underscore control, lo fi cloud assets, media analysis, photo data, photos, public staging, purchases, radio, recordings. &#10;" title="Figure 1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5800" y="1926075"/>
            <a:ext cx="7207061" cy="4453650"/>
          </a:xfrm>
          <a:prstGeom prst="rect">
            <a:avLst/>
          </a:prstGeom>
        </p:spPr>
      </p:pic>
    </p:spTree>
    <p:extLst>
      <p:ext uri="{BB962C8B-B14F-4D97-AF65-F5344CB8AC3E}">
        <p14:creationId xmlns:p14="http://schemas.microsoft.com/office/powerpoint/2010/main" val="243176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91623-CD66-4832-A26B-1EAE55BE3B16}"/>
              </a:ext>
            </a:extLst>
          </p:cNvPr>
          <p:cNvSpPr>
            <a:spLocks noGrp="1"/>
          </p:cNvSpPr>
          <p:nvPr>
            <p:ph type="title"/>
          </p:nvPr>
        </p:nvSpPr>
        <p:spPr/>
        <p:txBody>
          <a:bodyPr/>
          <a:lstStyle/>
          <a:p>
            <a:r>
              <a:rPr lang="en-US" dirty="0"/>
              <a:t>Operating Systems: iOS (Cont.)</a:t>
            </a:r>
          </a:p>
        </p:txBody>
      </p:sp>
      <p:graphicFrame>
        <p:nvGraphicFramePr>
          <p:cNvPr id="4" name="Content Placeholder 3">
            <a:extLst>
              <a:ext uri="{FF2B5EF4-FFF2-40B4-BE49-F238E27FC236}">
                <a16:creationId xmlns="" xmlns:a16="http://schemas.microsoft.com/office/drawing/2014/main" id="{E286A7B0-C5F1-4BF9-B3E4-6F610D12AE69}"/>
              </a:ext>
            </a:extLst>
          </p:cNvPr>
          <p:cNvGraphicFramePr>
            <a:graphicFrameLocks noGrp="1"/>
          </p:cNvGraphicFramePr>
          <p:nvPr>
            <p:ph idx="1"/>
            <p:extLst>
              <p:ext uri="{D42A27DB-BD31-4B8C-83A1-F6EECF244321}">
                <p14:modId xmlns:p14="http://schemas.microsoft.com/office/powerpoint/2010/main" val="2742938296"/>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18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3EF447-F65C-4F5D-9812-886DC7109B8B}"/>
              </a:ext>
            </a:extLst>
          </p:cNvPr>
          <p:cNvSpPr>
            <a:spLocks noGrp="1"/>
          </p:cNvSpPr>
          <p:nvPr>
            <p:ph type="title"/>
          </p:nvPr>
        </p:nvSpPr>
        <p:spPr/>
        <p:txBody>
          <a:bodyPr/>
          <a:lstStyle/>
          <a:p>
            <a:r>
              <a:rPr lang="en-US" dirty="0"/>
              <a:t>Operating Systems: Android</a:t>
            </a:r>
          </a:p>
        </p:txBody>
      </p:sp>
      <p:sp>
        <p:nvSpPr>
          <p:cNvPr id="3" name="Content Placeholder 2">
            <a:extLst>
              <a:ext uri="{FF2B5EF4-FFF2-40B4-BE49-F238E27FC236}">
                <a16:creationId xmlns="" xmlns:a16="http://schemas.microsoft.com/office/drawing/2014/main" id="{A44ADA07-6681-4E94-973D-84E6D4099977}"/>
              </a:ext>
            </a:extLst>
          </p:cNvPr>
          <p:cNvSpPr>
            <a:spLocks noGrp="1"/>
          </p:cNvSpPr>
          <p:nvPr>
            <p:ph idx="1"/>
          </p:nvPr>
        </p:nvSpPr>
        <p:spPr/>
        <p:txBody>
          <a:bodyPr/>
          <a:lstStyle/>
          <a:p>
            <a:r>
              <a:rPr lang="en-US" dirty="0"/>
              <a:t>Linux-based operating system, completely open source</a:t>
            </a:r>
          </a:p>
          <a:p>
            <a:r>
              <a:rPr lang="en-US" dirty="0"/>
              <a:t>First released in 2003</a:t>
            </a:r>
          </a:p>
          <a:p>
            <a:r>
              <a:rPr lang="en-US" dirty="0"/>
              <a:t>Versions of Android named after sweets, such as Version 4.1–4.2 Jelly Bean and Version 9.0 Pie</a:t>
            </a:r>
          </a:p>
          <a:p>
            <a:pPr lvl="1"/>
            <a:r>
              <a:rPr lang="en-US" dirty="0"/>
              <a:t>Android 10 and newer no longer follow the nomenclature</a:t>
            </a:r>
          </a:p>
          <a:p>
            <a:r>
              <a:rPr lang="en-US" dirty="0"/>
              <a:t>Similarity across versions</a:t>
            </a:r>
          </a:p>
          <a:p>
            <a:pPr lvl="1"/>
            <a:r>
              <a:rPr lang="en-US" sz="2200" dirty="0"/>
              <a:t>Can perform similar forensic examinations on different versions</a:t>
            </a:r>
          </a:p>
          <a:p>
            <a:endParaRPr lang="en-US" dirty="0"/>
          </a:p>
        </p:txBody>
      </p:sp>
    </p:spTree>
    <p:extLst>
      <p:ext uri="{BB962C8B-B14F-4D97-AF65-F5344CB8AC3E}">
        <p14:creationId xmlns:p14="http://schemas.microsoft.com/office/powerpoint/2010/main" val="100489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 name="ARTICULATE_DESIGN_ID_EDUCATIONAL SUBJECTS 16X9" val="kkTa44uH"/>
  <p:tag name="ARTICULATE_DESIGN_ID_1_EDUCATIONAL SUBJECTS 16X9" val="OR2OduCQ"/>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F8734377D0B940BE21158F59B81DB2" ma:contentTypeVersion="12" ma:contentTypeDescription="Create a new document." ma:contentTypeScope="" ma:versionID="bb3374d73bd64114b904772a4eb8cca7">
  <xsd:schema xmlns:xsd="http://www.w3.org/2001/XMLSchema" xmlns:xs="http://www.w3.org/2001/XMLSchema" xmlns:p="http://schemas.microsoft.com/office/2006/metadata/properties" xmlns:ns2="f0b4e338-aa32-457d-91bb-2a9a07ba4cc0" xmlns:ns3="ec95eb68-63da-4b2d-a8b8-aeb530b6765a" targetNamespace="http://schemas.microsoft.com/office/2006/metadata/properties" ma:root="true" ma:fieldsID="45bf6dbc063c508c7f0402e1ee5da81e" ns2:_="" ns3:_="">
    <xsd:import namespace="f0b4e338-aa32-457d-91bb-2a9a07ba4cc0"/>
    <xsd:import namespace="ec95eb68-63da-4b2d-a8b8-aeb530b676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4e338-aa32-457d-91bb-2a9a07ba4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eb68-63da-4b2d-a8b8-aeb530b676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71FDED27-9E35-4E7C-A149-6C5F626D152F}">
  <ds:schemaRefs>
    <ds:schemaRef ds:uri="http://purl.org/dc/dcmitype/"/>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ec95eb68-63da-4b2d-a8b8-aeb530b6765a"/>
    <ds:schemaRef ds:uri="http://schemas.openxmlformats.org/package/2006/metadata/core-properties"/>
    <ds:schemaRef ds:uri="f0b4e338-aa32-457d-91bb-2a9a07ba4cc0"/>
    <ds:schemaRef ds:uri="http://schemas.microsoft.com/office/2006/metadata/properties"/>
  </ds:schemaRefs>
</ds:datastoreItem>
</file>

<file path=customXml/itemProps2.xml><?xml version="1.0" encoding="utf-8"?>
<ds:datastoreItem xmlns:ds="http://schemas.openxmlformats.org/officeDocument/2006/customXml" ds:itemID="{4CA79F13-E1AA-4D61-B102-462BE4659563}">
  <ds:schemaRefs>
    <ds:schemaRef ds:uri="http://schemas.microsoft.com/sharepoint/v3/contenttype/forms"/>
  </ds:schemaRefs>
</ds:datastoreItem>
</file>

<file path=customXml/itemProps3.xml><?xml version="1.0" encoding="utf-8"?>
<ds:datastoreItem xmlns:ds="http://schemas.openxmlformats.org/officeDocument/2006/customXml" ds:itemID="{62FBFFAD-A05C-41D3-902D-5ABC3343B2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4e338-aa32-457d-91bb-2a9a07ba4cc0"/>
    <ds:schemaRef ds:uri="ec95eb68-63da-4b2d-a8b8-aeb530b67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C179457-D557-43E5-8F5D-F70BD37A986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515</TotalTime>
  <Words>965</Words>
  <Application>Microsoft Office PowerPoint</Application>
  <PresentationFormat>Widescreen</PresentationFormat>
  <Paragraphs>187</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Times New Roman</vt:lpstr>
      <vt:lpstr>Wingdings</vt:lpstr>
      <vt:lpstr>1_Educational subjects 16x9</vt:lpstr>
      <vt:lpstr>Mobile Forensics</vt:lpstr>
      <vt:lpstr>Learning Objective(s) and Key Concepts</vt:lpstr>
      <vt:lpstr>Cellular Device Concepts</vt:lpstr>
      <vt:lpstr>Cellular Device Concepts (Cont.)</vt:lpstr>
      <vt:lpstr>Networks</vt:lpstr>
      <vt:lpstr>Operating Systems: iOS</vt:lpstr>
      <vt:lpstr>Operating Systems: iOS (Cont.)</vt:lpstr>
      <vt:lpstr>Operating Systems: iOS (Cont.)</vt:lpstr>
      <vt:lpstr>Operating Systems: Android</vt:lpstr>
      <vt:lpstr>Operating Systems: Android (Cont.)</vt:lpstr>
      <vt:lpstr>Operating Systems: Android (Cont.)</vt:lpstr>
      <vt:lpstr>Android Debugging Bridge</vt:lpstr>
      <vt:lpstr>Android Debugging Bridge (Cont.)</vt:lpstr>
      <vt:lpstr>Android Debugging Bridge (Cont.)</vt:lpstr>
      <vt:lpstr>Rooting Android</vt:lpstr>
      <vt:lpstr>Rooting Android (Cont.)</vt:lpstr>
      <vt:lpstr>Android Free Tools</vt:lpstr>
      <vt:lpstr>Android Free Tools (Cont.)</vt:lpstr>
      <vt:lpstr>Evidence You Can Get from a Cell Phone</vt:lpstr>
      <vt:lpstr>Scientific Working Group on Digital Evidence (SWGDE) Guidelines</vt:lpstr>
      <vt:lpstr>Types of Information: Mobile Device States</vt:lpstr>
      <vt:lpstr>Seizing Evidence from a Mobile Device</vt:lpstr>
      <vt:lpstr>Mobile Device Forensic Products</vt:lpstr>
      <vt:lpstr>SQLite</vt:lpstr>
      <vt:lpstr>The iPhone</vt:lpstr>
      <vt:lpstr>The iPhone (Cont.)</vt:lpstr>
      <vt:lpstr>The iPhone (Cont.)</vt:lpstr>
      <vt:lpstr>Deleted Files</vt:lpstr>
      <vt:lpstr>Tools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Framework</dc:title>
  <dc:creator>Kimberly Lindros</dc:creator>
  <cp:lastModifiedBy>VasanthKoilraj, Gnanamanickam</cp:lastModifiedBy>
  <cp:revision>70</cp:revision>
  <dcterms:created xsi:type="dcterms:W3CDTF">2020-08-28T11:35:47Z</dcterms:created>
  <dcterms:modified xsi:type="dcterms:W3CDTF">2021-08-05T11:08:04Z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AFD3A9FD-411B-4B69-9191-EE7952EFB817</vt:lpwstr>
  </property>
  <property fmtid="{D5CDD505-2E9C-101B-9397-08002B2CF9AE}" pid="3" name="ArticulatePath">
    <vt:lpwstr>access3e_ppt_ch01</vt:lpwstr>
  </property>
  <property fmtid="{D5CDD505-2E9C-101B-9397-08002B2CF9AE}" pid="4" name="ContentTypeId">
    <vt:lpwstr>0x0101001DF8734377D0B940BE21158F59B81DB2</vt:lpwstr>
  </property>
</Properties>
</file>