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3.xml" ContentType="application/vnd.openxmlformats-officedocument.presentationml.tags+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4.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5.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5"/>
  </p:sldMasterIdLst>
  <p:notesMasterIdLst>
    <p:notesMasterId r:id="rId35"/>
  </p:notesMasterIdLst>
  <p:handoutMasterIdLst>
    <p:handoutMasterId r:id="rId36"/>
  </p:handoutMasterIdLst>
  <p:sldIdLst>
    <p:sldId id="1585" r:id="rId6"/>
    <p:sldId id="271" r:id="rId7"/>
    <p:sldId id="1586" r:id="rId8"/>
    <p:sldId id="1588" r:id="rId9"/>
    <p:sldId id="1590" r:id="rId10"/>
    <p:sldId id="1589" r:id="rId11"/>
    <p:sldId id="1593" r:id="rId12"/>
    <p:sldId id="1594" r:id="rId13"/>
    <p:sldId id="1595" r:id="rId14"/>
    <p:sldId id="1583" r:id="rId15"/>
    <p:sldId id="1597" r:id="rId16"/>
    <p:sldId id="1598" r:id="rId17"/>
    <p:sldId id="1600" r:id="rId18"/>
    <p:sldId id="1599" r:id="rId19"/>
    <p:sldId id="1601" r:id="rId20"/>
    <p:sldId id="1602" r:id="rId21"/>
    <p:sldId id="1603" r:id="rId22"/>
    <p:sldId id="1604" r:id="rId23"/>
    <p:sldId id="1605" r:id="rId24"/>
    <p:sldId id="1606" r:id="rId25"/>
    <p:sldId id="1607" r:id="rId26"/>
    <p:sldId id="1608" r:id="rId27"/>
    <p:sldId id="1609" r:id="rId28"/>
    <p:sldId id="1610" r:id="rId29"/>
    <p:sldId id="1611" r:id="rId30"/>
    <p:sldId id="1612" r:id="rId31"/>
    <p:sldId id="1613" r:id="rId32"/>
    <p:sldId id="1614" r:id="rId33"/>
    <p:sldId id="1542" r:id="rId34"/>
  </p:sldIdLst>
  <p:sldSz cx="12192000" cy="6858000"/>
  <p:notesSz cx="7010400"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orient="horz" pos="2748" userDrawn="1">
          <p15:clr>
            <a:srgbClr val="A4A3A4"/>
          </p15:clr>
        </p15:guide>
        <p15:guide id="3" pos="6169" userDrawn="1">
          <p15:clr>
            <a:srgbClr val="A4A3A4"/>
          </p15:clr>
        </p15:guide>
        <p15:guide id="4" pos="1936" userDrawn="1">
          <p15:clr>
            <a:srgbClr val="A4A3A4"/>
          </p15:clr>
        </p15:guide>
        <p15:guide id="5" pos="312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3"/>
    <a:srgbClr val="003B74"/>
    <a:srgbClr val="D2E4B2"/>
    <a:srgbClr val="0033CC"/>
    <a:srgbClr val="006600"/>
    <a:srgbClr val="9900CC"/>
    <a:srgbClr val="FFCCCC"/>
    <a:srgbClr val="FFCCFF"/>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89915-2021-4781-BD4D-3EE49CC000B0}" v="11" dt="2021-06-29T17:07:33.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5" autoAdjust="0"/>
    <p:restoredTop sz="96395" autoAdjust="0"/>
  </p:normalViewPr>
  <p:slideViewPr>
    <p:cSldViewPr snapToGrid="0" snapToObjects="1">
      <p:cViewPr varScale="1">
        <p:scale>
          <a:sx n="69" d="100"/>
          <a:sy n="69" d="100"/>
        </p:scale>
        <p:origin x="72" y="186"/>
      </p:cViewPr>
      <p:guideLst>
        <p:guide orient="horz" pos="192"/>
        <p:guide orient="horz" pos="2748"/>
        <p:guide pos="6169"/>
        <p:guide pos="1936"/>
        <p:guide pos="3128"/>
      </p:guideLst>
    </p:cSldViewPr>
  </p:slideViewPr>
  <p:outlineViewPr>
    <p:cViewPr>
      <p:scale>
        <a:sx n="33" d="100"/>
        <a:sy n="33" d="100"/>
      </p:scale>
      <p:origin x="0" y="-964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7" d="100"/>
          <a:sy n="47" d="100"/>
        </p:scale>
        <p:origin x="2692" y="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estuccia" userId="2337e72e-ddcc-4a00-8c95-3da2f3175123" providerId="ADAL" clId="{C8C89915-2021-4781-BD4D-3EE49CC000B0}"/>
    <pc:docChg chg="modSld">
      <pc:chgData name="Mark Restuccia" userId="2337e72e-ddcc-4a00-8c95-3da2f3175123" providerId="ADAL" clId="{C8C89915-2021-4781-BD4D-3EE49CC000B0}" dt="2021-06-29T17:07:40.146" v="177" actId="6549"/>
      <pc:docMkLst>
        <pc:docMk/>
      </pc:docMkLst>
      <pc:sldChg chg="modSp mod">
        <pc:chgData name="Mark Restuccia" userId="2337e72e-ddcc-4a00-8c95-3da2f3175123" providerId="ADAL" clId="{C8C89915-2021-4781-BD4D-3EE49CC000B0}" dt="2021-06-28T20:13:39.787" v="2" actId="20577"/>
        <pc:sldMkLst>
          <pc:docMk/>
          <pc:sldMk cId="1682489823" sldId="1585"/>
        </pc:sldMkLst>
        <pc:spChg chg="mod">
          <ac:chgData name="Mark Restuccia" userId="2337e72e-ddcc-4a00-8c95-3da2f3175123" providerId="ADAL" clId="{C8C89915-2021-4781-BD4D-3EE49CC000B0}" dt="2021-06-28T20:13:39.787" v="2" actId="20577"/>
          <ac:spMkLst>
            <pc:docMk/>
            <pc:sldMk cId="1682489823" sldId="1585"/>
            <ac:spMk id="15" creationId="{CF4F1586-DE6A-1A40-AEF4-23ADA41937E4}"/>
          </ac:spMkLst>
        </pc:spChg>
      </pc:sldChg>
      <pc:sldChg chg="addSp modSp mod">
        <pc:chgData name="Mark Restuccia" userId="2337e72e-ddcc-4a00-8c95-3da2f3175123" providerId="ADAL" clId="{C8C89915-2021-4781-BD4D-3EE49CC000B0}" dt="2021-06-29T17:04:51.771" v="61" actId="6549"/>
        <pc:sldMkLst>
          <pc:docMk/>
          <pc:sldMk cId="1444908750" sldId="1597"/>
        </pc:sldMkLst>
        <pc:spChg chg="mod">
          <ac:chgData name="Mark Restuccia" userId="2337e72e-ddcc-4a00-8c95-3da2f3175123" providerId="ADAL" clId="{C8C89915-2021-4781-BD4D-3EE49CC000B0}" dt="2021-06-29T17:04:51.771" v="61" actId="6549"/>
          <ac:spMkLst>
            <pc:docMk/>
            <pc:sldMk cId="1444908750" sldId="1597"/>
            <ac:spMk id="3" creationId="{8ECB1DB9-5799-420E-9611-B55BAF69D8A5}"/>
          </ac:spMkLst>
        </pc:spChg>
        <pc:spChg chg="add mod">
          <ac:chgData name="Mark Restuccia" userId="2337e72e-ddcc-4a00-8c95-3da2f3175123" providerId="ADAL" clId="{C8C89915-2021-4781-BD4D-3EE49CC000B0}" dt="2021-06-29T17:04:49.088" v="53" actId="20577"/>
          <ac:spMkLst>
            <pc:docMk/>
            <pc:sldMk cId="1444908750" sldId="1597"/>
            <ac:spMk id="4" creationId="{66BC2897-FE93-4D3B-9FAC-BB5503E6EB87}"/>
          </ac:spMkLst>
        </pc:spChg>
      </pc:sldChg>
      <pc:sldChg chg="addSp modSp mod">
        <pc:chgData name="Mark Restuccia" userId="2337e72e-ddcc-4a00-8c95-3da2f3175123" providerId="ADAL" clId="{C8C89915-2021-4781-BD4D-3EE49CC000B0}" dt="2021-06-29T17:05:12.329" v="76" actId="6549"/>
        <pc:sldMkLst>
          <pc:docMk/>
          <pc:sldMk cId="2689338673" sldId="1598"/>
        </pc:sldMkLst>
        <pc:spChg chg="mod">
          <ac:chgData name="Mark Restuccia" userId="2337e72e-ddcc-4a00-8c95-3da2f3175123" providerId="ADAL" clId="{C8C89915-2021-4781-BD4D-3EE49CC000B0}" dt="2021-06-29T17:05:12.329" v="76" actId="6549"/>
          <ac:spMkLst>
            <pc:docMk/>
            <pc:sldMk cId="2689338673" sldId="1598"/>
            <ac:spMk id="3" creationId="{8ECB1DB9-5799-420E-9611-B55BAF69D8A5}"/>
          </ac:spMkLst>
        </pc:spChg>
        <pc:spChg chg="add mod">
          <ac:chgData name="Mark Restuccia" userId="2337e72e-ddcc-4a00-8c95-3da2f3175123" providerId="ADAL" clId="{C8C89915-2021-4781-BD4D-3EE49CC000B0}" dt="2021-06-29T17:05:09.610" v="68" actId="20577"/>
          <ac:spMkLst>
            <pc:docMk/>
            <pc:sldMk cId="2689338673" sldId="1598"/>
            <ac:spMk id="4" creationId="{66BC2897-FE93-4D3B-9FAC-BB5503E6EB87}"/>
          </ac:spMkLst>
        </pc:spChg>
      </pc:sldChg>
      <pc:sldChg chg="addSp modSp mod">
        <pc:chgData name="Mark Restuccia" userId="2337e72e-ddcc-4a00-8c95-3da2f3175123" providerId="ADAL" clId="{C8C89915-2021-4781-BD4D-3EE49CC000B0}" dt="2021-06-29T17:05:30.129" v="98" actId="6549"/>
        <pc:sldMkLst>
          <pc:docMk/>
          <pc:sldMk cId="3582350008" sldId="1599"/>
        </pc:sldMkLst>
        <pc:spChg chg="mod">
          <ac:chgData name="Mark Restuccia" userId="2337e72e-ddcc-4a00-8c95-3da2f3175123" providerId="ADAL" clId="{C8C89915-2021-4781-BD4D-3EE49CC000B0}" dt="2021-06-29T17:05:30.129" v="98" actId="6549"/>
          <ac:spMkLst>
            <pc:docMk/>
            <pc:sldMk cId="3582350008" sldId="1599"/>
            <ac:spMk id="3" creationId="{8ECB1DB9-5799-420E-9611-B55BAF69D8A5}"/>
          </ac:spMkLst>
        </pc:spChg>
        <pc:spChg chg="add mod">
          <ac:chgData name="Mark Restuccia" userId="2337e72e-ddcc-4a00-8c95-3da2f3175123" providerId="ADAL" clId="{C8C89915-2021-4781-BD4D-3EE49CC000B0}" dt="2021-06-29T17:05:27.411" v="90" actId="20577"/>
          <ac:spMkLst>
            <pc:docMk/>
            <pc:sldMk cId="3582350008" sldId="1599"/>
            <ac:spMk id="4" creationId="{7230E9B8-15DB-4D27-A988-1FCA36482EB5}"/>
          </ac:spMkLst>
        </pc:spChg>
      </pc:sldChg>
      <pc:sldChg chg="addSp modSp mod">
        <pc:chgData name="Mark Restuccia" userId="2337e72e-ddcc-4a00-8c95-3da2f3175123" providerId="ADAL" clId="{C8C89915-2021-4781-BD4D-3EE49CC000B0}" dt="2021-06-29T17:05:22.288" v="87" actId="6549"/>
        <pc:sldMkLst>
          <pc:docMk/>
          <pc:sldMk cId="1186585022" sldId="1600"/>
        </pc:sldMkLst>
        <pc:spChg chg="mod">
          <ac:chgData name="Mark Restuccia" userId="2337e72e-ddcc-4a00-8c95-3da2f3175123" providerId="ADAL" clId="{C8C89915-2021-4781-BD4D-3EE49CC000B0}" dt="2021-06-29T17:05:22.288" v="87" actId="6549"/>
          <ac:spMkLst>
            <pc:docMk/>
            <pc:sldMk cId="1186585022" sldId="1600"/>
            <ac:spMk id="3" creationId="{8ECB1DB9-5799-420E-9611-B55BAF69D8A5}"/>
          </ac:spMkLst>
        </pc:spChg>
        <pc:spChg chg="add mod">
          <ac:chgData name="Mark Restuccia" userId="2337e72e-ddcc-4a00-8c95-3da2f3175123" providerId="ADAL" clId="{C8C89915-2021-4781-BD4D-3EE49CC000B0}" dt="2021-06-29T17:05:19.121" v="79" actId="20577"/>
          <ac:spMkLst>
            <pc:docMk/>
            <pc:sldMk cId="1186585022" sldId="1600"/>
            <ac:spMk id="4" creationId="{B901F573-D999-4295-BA16-7F835F951018}"/>
          </ac:spMkLst>
        </pc:spChg>
      </pc:sldChg>
      <pc:sldChg chg="addSp modSp mod">
        <pc:chgData name="Mark Restuccia" userId="2337e72e-ddcc-4a00-8c95-3da2f3175123" providerId="ADAL" clId="{C8C89915-2021-4781-BD4D-3EE49CC000B0}" dt="2021-06-29T17:05:56.075" v="109" actId="6549"/>
        <pc:sldMkLst>
          <pc:docMk/>
          <pc:sldMk cId="478654410" sldId="1601"/>
        </pc:sldMkLst>
        <pc:spChg chg="mod">
          <ac:chgData name="Mark Restuccia" userId="2337e72e-ddcc-4a00-8c95-3da2f3175123" providerId="ADAL" clId="{C8C89915-2021-4781-BD4D-3EE49CC000B0}" dt="2021-06-29T17:05:56.075" v="109" actId="6549"/>
          <ac:spMkLst>
            <pc:docMk/>
            <pc:sldMk cId="478654410" sldId="1601"/>
            <ac:spMk id="3" creationId="{8ECB1DB9-5799-420E-9611-B55BAF69D8A5}"/>
          </ac:spMkLst>
        </pc:spChg>
        <pc:spChg chg="add mod">
          <ac:chgData name="Mark Restuccia" userId="2337e72e-ddcc-4a00-8c95-3da2f3175123" providerId="ADAL" clId="{C8C89915-2021-4781-BD4D-3EE49CC000B0}" dt="2021-06-29T17:05:53.210" v="101" actId="20577"/>
          <ac:spMkLst>
            <pc:docMk/>
            <pc:sldMk cId="478654410" sldId="1601"/>
            <ac:spMk id="4" creationId="{E717DB5C-A509-474C-A207-469EB09C43BC}"/>
          </ac:spMkLst>
        </pc:spChg>
      </pc:sldChg>
      <pc:sldChg chg="addSp modSp mod">
        <pc:chgData name="Mark Restuccia" userId="2337e72e-ddcc-4a00-8c95-3da2f3175123" providerId="ADAL" clId="{C8C89915-2021-4781-BD4D-3EE49CC000B0}" dt="2021-06-29T17:06:10.808" v="120" actId="6549"/>
        <pc:sldMkLst>
          <pc:docMk/>
          <pc:sldMk cId="1408863939" sldId="1602"/>
        </pc:sldMkLst>
        <pc:spChg chg="mod">
          <ac:chgData name="Mark Restuccia" userId="2337e72e-ddcc-4a00-8c95-3da2f3175123" providerId="ADAL" clId="{C8C89915-2021-4781-BD4D-3EE49CC000B0}" dt="2021-06-29T17:06:10.808" v="120" actId="6549"/>
          <ac:spMkLst>
            <pc:docMk/>
            <pc:sldMk cId="1408863939" sldId="1602"/>
            <ac:spMk id="3" creationId="{8ECB1DB9-5799-420E-9611-B55BAF69D8A5}"/>
          </ac:spMkLst>
        </pc:spChg>
        <pc:spChg chg="add mod">
          <ac:chgData name="Mark Restuccia" userId="2337e72e-ddcc-4a00-8c95-3da2f3175123" providerId="ADAL" clId="{C8C89915-2021-4781-BD4D-3EE49CC000B0}" dt="2021-06-29T17:06:08.102" v="112" actId="20577"/>
          <ac:spMkLst>
            <pc:docMk/>
            <pc:sldMk cId="1408863939" sldId="1602"/>
            <ac:spMk id="4" creationId="{2BCAEAC2-5ADB-4161-B21B-C275A8F64F2C}"/>
          </ac:spMkLst>
        </pc:spChg>
      </pc:sldChg>
      <pc:sldChg chg="addSp modSp mod">
        <pc:chgData name="Mark Restuccia" userId="2337e72e-ddcc-4a00-8c95-3da2f3175123" providerId="ADAL" clId="{C8C89915-2021-4781-BD4D-3EE49CC000B0}" dt="2021-06-29T17:06:18.059" v="132" actId="6549"/>
        <pc:sldMkLst>
          <pc:docMk/>
          <pc:sldMk cId="4282685720" sldId="1603"/>
        </pc:sldMkLst>
        <pc:spChg chg="mod">
          <ac:chgData name="Mark Restuccia" userId="2337e72e-ddcc-4a00-8c95-3da2f3175123" providerId="ADAL" clId="{C8C89915-2021-4781-BD4D-3EE49CC000B0}" dt="2021-06-29T17:06:18.059" v="132" actId="6549"/>
          <ac:spMkLst>
            <pc:docMk/>
            <pc:sldMk cId="4282685720" sldId="1603"/>
            <ac:spMk id="3" creationId="{8ECB1DB9-5799-420E-9611-B55BAF69D8A5}"/>
          </ac:spMkLst>
        </pc:spChg>
        <pc:spChg chg="add mod">
          <ac:chgData name="Mark Restuccia" userId="2337e72e-ddcc-4a00-8c95-3da2f3175123" providerId="ADAL" clId="{C8C89915-2021-4781-BD4D-3EE49CC000B0}" dt="2021-06-29T17:06:15.331" v="123" actId="20577"/>
          <ac:spMkLst>
            <pc:docMk/>
            <pc:sldMk cId="4282685720" sldId="1603"/>
            <ac:spMk id="4" creationId="{109C7DF7-EBD0-439D-81E9-4983CA9CFFD8}"/>
          </ac:spMkLst>
        </pc:spChg>
      </pc:sldChg>
      <pc:sldChg chg="addSp modSp mod">
        <pc:chgData name="Mark Restuccia" userId="2337e72e-ddcc-4a00-8c95-3da2f3175123" providerId="ADAL" clId="{C8C89915-2021-4781-BD4D-3EE49CC000B0}" dt="2021-06-29T17:06:46.085" v="143" actId="6549"/>
        <pc:sldMkLst>
          <pc:docMk/>
          <pc:sldMk cId="2099946364" sldId="1607"/>
        </pc:sldMkLst>
        <pc:spChg chg="mod">
          <ac:chgData name="Mark Restuccia" userId="2337e72e-ddcc-4a00-8c95-3da2f3175123" providerId="ADAL" clId="{C8C89915-2021-4781-BD4D-3EE49CC000B0}" dt="2021-06-29T17:06:46.085" v="143" actId="6549"/>
          <ac:spMkLst>
            <pc:docMk/>
            <pc:sldMk cId="2099946364" sldId="1607"/>
            <ac:spMk id="3" creationId="{8ECB1DB9-5799-420E-9611-B55BAF69D8A5}"/>
          </ac:spMkLst>
        </pc:spChg>
        <pc:spChg chg="add mod">
          <ac:chgData name="Mark Restuccia" userId="2337e72e-ddcc-4a00-8c95-3da2f3175123" providerId="ADAL" clId="{C8C89915-2021-4781-BD4D-3EE49CC000B0}" dt="2021-06-29T17:06:43.373" v="135" actId="20577"/>
          <ac:spMkLst>
            <pc:docMk/>
            <pc:sldMk cId="2099946364" sldId="1607"/>
            <ac:spMk id="4" creationId="{FE1BAF04-4012-417E-95F0-C9D3ED6DC459}"/>
          </ac:spMkLst>
        </pc:spChg>
      </pc:sldChg>
      <pc:sldChg chg="addSp modSp mod">
        <pc:chgData name="Mark Restuccia" userId="2337e72e-ddcc-4a00-8c95-3da2f3175123" providerId="ADAL" clId="{C8C89915-2021-4781-BD4D-3EE49CC000B0}" dt="2021-06-29T17:07:04.325" v="153" actId="20577"/>
        <pc:sldMkLst>
          <pc:docMk/>
          <pc:sldMk cId="1613157651" sldId="1609"/>
        </pc:sldMkLst>
        <pc:spChg chg="mod">
          <ac:chgData name="Mark Restuccia" userId="2337e72e-ddcc-4a00-8c95-3da2f3175123" providerId="ADAL" clId="{C8C89915-2021-4781-BD4D-3EE49CC000B0}" dt="2021-06-29T17:07:04.325" v="153" actId="20577"/>
          <ac:spMkLst>
            <pc:docMk/>
            <pc:sldMk cId="1613157651" sldId="1609"/>
            <ac:spMk id="3" creationId="{8ECB1DB9-5799-420E-9611-B55BAF69D8A5}"/>
          </ac:spMkLst>
        </pc:spChg>
        <pc:spChg chg="add mod">
          <ac:chgData name="Mark Restuccia" userId="2337e72e-ddcc-4a00-8c95-3da2f3175123" providerId="ADAL" clId="{C8C89915-2021-4781-BD4D-3EE49CC000B0}" dt="2021-06-29T17:07:00.871" v="147" actId="20577"/>
          <ac:spMkLst>
            <pc:docMk/>
            <pc:sldMk cId="1613157651" sldId="1609"/>
            <ac:spMk id="4" creationId="{D4E162BF-928B-49AA-9386-7BB518C629D2}"/>
          </ac:spMkLst>
        </pc:spChg>
      </pc:sldChg>
      <pc:sldChg chg="addSp modSp mod">
        <pc:chgData name="Mark Restuccia" userId="2337e72e-ddcc-4a00-8c95-3da2f3175123" providerId="ADAL" clId="{C8C89915-2021-4781-BD4D-3EE49CC000B0}" dt="2021-06-29T17:07:22.465" v="165" actId="6549"/>
        <pc:sldMkLst>
          <pc:docMk/>
          <pc:sldMk cId="3969383049" sldId="1610"/>
        </pc:sldMkLst>
        <pc:spChg chg="mod">
          <ac:chgData name="Mark Restuccia" userId="2337e72e-ddcc-4a00-8c95-3da2f3175123" providerId="ADAL" clId="{C8C89915-2021-4781-BD4D-3EE49CC000B0}" dt="2021-06-29T17:07:22.465" v="165" actId="6549"/>
          <ac:spMkLst>
            <pc:docMk/>
            <pc:sldMk cId="3969383049" sldId="1610"/>
            <ac:spMk id="3" creationId="{8ECB1DB9-5799-420E-9611-B55BAF69D8A5}"/>
          </ac:spMkLst>
        </pc:spChg>
        <pc:spChg chg="add mod">
          <ac:chgData name="Mark Restuccia" userId="2337e72e-ddcc-4a00-8c95-3da2f3175123" providerId="ADAL" clId="{C8C89915-2021-4781-BD4D-3EE49CC000B0}" dt="2021-06-29T17:07:19.636" v="157" actId="20577"/>
          <ac:spMkLst>
            <pc:docMk/>
            <pc:sldMk cId="3969383049" sldId="1610"/>
            <ac:spMk id="4" creationId="{3779E005-FDA3-416E-BA8E-3A5131D14082}"/>
          </ac:spMkLst>
        </pc:spChg>
      </pc:sldChg>
      <pc:sldChg chg="addSp modSp mod">
        <pc:chgData name="Mark Restuccia" userId="2337e72e-ddcc-4a00-8c95-3da2f3175123" providerId="ADAL" clId="{C8C89915-2021-4781-BD4D-3EE49CC000B0}" dt="2021-06-29T17:07:40.146" v="177" actId="6549"/>
        <pc:sldMkLst>
          <pc:docMk/>
          <pc:sldMk cId="751082387" sldId="1611"/>
        </pc:sldMkLst>
        <pc:spChg chg="mod">
          <ac:chgData name="Mark Restuccia" userId="2337e72e-ddcc-4a00-8c95-3da2f3175123" providerId="ADAL" clId="{C8C89915-2021-4781-BD4D-3EE49CC000B0}" dt="2021-06-29T17:07:40.146" v="177" actId="6549"/>
          <ac:spMkLst>
            <pc:docMk/>
            <pc:sldMk cId="751082387" sldId="1611"/>
            <ac:spMk id="3" creationId="{8ECB1DB9-5799-420E-9611-B55BAF69D8A5}"/>
          </ac:spMkLst>
        </pc:spChg>
        <pc:spChg chg="add mod">
          <ac:chgData name="Mark Restuccia" userId="2337e72e-ddcc-4a00-8c95-3da2f3175123" providerId="ADAL" clId="{C8C89915-2021-4781-BD4D-3EE49CC000B0}" dt="2021-06-29T17:07:37.360" v="169" actId="20577"/>
          <ac:spMkLst>
            <pc:docMk/>
            <pc:sldMk cId="751082387" sldId="1611"/>
            <ac:spMk id="4" creationId="{88D82E7B-14E2-4D70-899C-6BACC5BEBCD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50EDA-516E-436F-B7FE-5A446D866FF0}"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US"/>
        </a:p>
      </dgm:t>
    </dgm:pt>
    <dgm:pt modelId="{1244DFC4-E0DA-4256-BA07-EFF50A4D4163}">
      <dgm:prSet phldrT="[Text]"/>
      <dgm:spPr/>
      <dgm:t>
        <a:bodyPr/>
        <a:lstStyle/>
        <a:p>
          <a:r>
            <a:rPr lang="en-US" dirty="0">
              <a:solidFill>
                <a:srgbClr val="3C4743"/>
              </a:solidFill>
              <a:latin typeface="Arial" panose="020B0604020202020204" pitchFamily="34" charset="0"/>
              <a:cs typeface="Arial" panose="020B0604020202020204" pitchFamily="34" charset="0"/>
            </a:rPr>
            <a:t>Sender uses a mail client to send a message</a:t>
          </a:r>
        </a:p>
      </dgm:t>
    </dgm:pt>
    <dgm:pt modelId="{5179C895-0015-4690-99D1-E8F8E2A0A0D5}" type="parTrans" cxnId="{E4A9EEFA-949A-4CA5-894A-F79104A2299D}">
      <dgm:prSet/>
      <dgm:spPr/>
      <dgm:t>
        <a:bodyPr/>
        <a:lstStyle/>
        <a:p>
          <a:endParaRPr lang="en-US"/>
        </a:p>
      </dgm:t>
    </dgm:pt>
    <dgm:pt modelId="{268E8F93-16B2-4CF7-A1DE-4C63C44437C5}" type="sibTrans" cxnId="{E4A9EEFA-949A-4CA5-894A-F79104A2299D}">
      <dgm:prSet/>
      <dgm:spPr/>
      <dgm:t>
        <a:bodyPr/>
        <a:lstStyle/>
        <a:p>
          <a:endParaRPr lang="en-US"/>
        </a:p>
      </dgm:t>
    </dgm:pt>
    <dgm:pt modelId="{1C779554-EBEB-4B87-8058-792365ABC6B8}">
      <dgm:prSet/>
      <dgm:spPr/>
      <dgm:t>
        <a:bodyPr/>
        <a:lstStyle/>
        <a:p>
          <a:r>
            <a:rPr lang="en-US" dirty="0">
              <a:solidFill>
                <a:srgbClr val="3C4743"/>
              </a:solidFill>
              <a:latin typeface="Arial" panose="020B0604020202020204" pitchFamily="34" charset="0"/>
              <a:cs typeface="Arial" panose="020B0604020202020204" pitchFamily="34" charset="0"/>
            </a:rPr>
            <a:t>Message travels to multiple mail servers</a:t>
          </a:r>
        </a:p>
      </dgm:t>
    </dgm:pt>
    <dgm:pt modelId="{8AD493D4-5EDB-4C6F-82B3-9D7BDA92C2D7}" type="parTrans" cxnId="{04DFBE37-628C-4160-9B72-310E0AB4828A}">
      <dgm:prSet/>
      <dgm:spPr/>
      <dgm:t>
        <a:bodyPr/>
        <a:lstStyle/>
        <a:p>
          <a:endParaRPr lang="en-US"/>
        </a:p>
      </dgm:t>
    </dgm:pt>
    <dgm:pt modelId="{322DC4A8-C66B-4B8E-B1B4-8C4A2E88B2A4}" type="sibTrans" cxnId="{04DFBE37-628C-4160-9B72-310E0AB4828A}">
      <dgm:prSet/>
      <dgm:spPr/>
      <dgm:t>
        <a:bodyPr/>
        <a:lstStyle/>
        <a:p>
          <a:endParaRPr lang="en-US"/>
        </a:p>
      </dgm:t>
    </dgm:pt>
    <dgm:pt modelId="{8AA12C75-2459-42D1-BA45-178BC0F2CF7F}">
      <dgm:prSet/>
      <dgm:spPr/>
      <dgm:t>
        <a:bodyPr/>
        <a:lstStyle/>
        <a:p>
          <a:r>
            <a:rPr lang="en-US" dirty="0">
              <a:solidFill>
                <a:srgbClr val="3C4743"/>
              </a:solidFill>
              <a:latin typeface="Arial" panose="020B0604020202020204" pitchFamily="34" charset="0"/>
              <a:cs typeface="Arial" panose="020B0604020202020204" pitchFamily="34" charset="0"/>
            </a:rPr>
            <a:t>Each mail server sends the message closer to its destination</a:t>
          </a:r>
        </a:p>
      </dgm:t>
    </dgm:pt>
    <dgm:pt modelId="{5196915C-6CAA-47C2-999B-CD45E5DF3E27}" type="parTrans" cxnId="{63ADE4CB-323F-4CD1-A282-BB34CB5738FC}">
      <dgm:prSet/>
      <dgm:spPr/>
      <dgm:t>
        <a:bodyPr/>
        <a:lstStyle/>
        <a:p>
          <a:endParaRPr lang="en-US"/>
        </a:p>
      </dgm:t>
    </dgm:pt>
    <dgm:pt modelId="{15CCE671-07AB-4C19-9D79-2CA1DF80C66B}" type="sibTrans" cxnId="{63ADE4CB-323F-4CD1-A282-BB34CB5738FC}">
      <dgm:prSet/>
      <dgm:spPr/>
      <dgm:t>
        <a:bodyPr/>
        <a:lstStyle/>
        <a:p>
          <a:endParaRPr lang="en-US"/>
        </a:p>
      </dgm:t>
    </dgm:pt>
    <dgm:pt modelId="{89DB3CF0-23B2-4D30-9F3B-7AE1292377CC}">
      <dgm:prSet/>
      <dgm:spPr/>
      <dgm:t>
        <a:bodyPr/>
        <a:lstStyle/>
        <a:p>
          <a:r>
            <a:rPr lang="en-US" dirty="0">
              <a:solidFill>
                <a:srgbClr val="3C4743"/>
              </a:solidFill>
              <a:latin typeface="Arial" panose="020B0604020202020204" pitchFamily="34" charset="0"/>
              <a:cs typeface="Arial" panose="020B0604020202020204" pitchFamily="34" charset="0"/>
            </a:rPr>
            <a:t>Destination mail server stores the message</a:t>
          </a:r>
        </a:p>
      </dgm:t>
    </dgm:pt>
    <dgm:pt modelId="{FB78AA02-9CC2-4C6D-8428-C4441BF9AC5E}" type="parTrans" cxnId="{EDF2ECC2-BE65-4C6B-84C0-A9EA40375522}">
      <dgm:prSet/>
      <dgm:spPr/>
      <dgm:t>
        <a:bodyPr/>
        <a:lstStyle/>
        <a:p>
          <a:endParaRPr lang="en-US"/>
        </a:p>
      </dgm:t>
    </dgm:pt>
    <dgm:pt modelId="{3B862987-109C-46AB-8DBB-4A76B4814A63}" type="sibTrans" cxnId="{EDF2ECC2-BE65-4C6B-84C0-A9EA40375522}">
      <dgm:prSet/>
      <dgm:spPr/>
      <dgm:t>
        <a:bodyPr/>
        <a:lstStyle/>
        <a:p>
          <a:endParaRPr lang="en-US"/>
        </a:p>
      </dgm:t>
    </dgm:pt>
    <dgm:pt modelId="{9AC255DD-ACF9-458A-A522-94699BBF9A26}">
      <dgm:prSet/>
      <dgm:spPr/>
      <dgm:t>
        <a:bodyPr/>
        <a:lstStyle/>
        <a:p>
          <a:r>
            <a:rPr lang="en-US" dirty="0">
              <a:solidFill>
                <a:srgbClr val="3C4743"/>
              </a:solidFill>
              <a:latin typeface="Arial" panose="020B0604020202020204" pitchFamily="34" charset="0"/>
              <a:cs typeface="Arial" panose="020B0604020202020204" pitchFamily="34" charset="0"/>
            </a:rPr>
            <a:t>Receiver uses a mail client to retrieve the message from mail server</a:t>
          </a:r>
        </a:p>
      </dgm:t>
    </dgm:pt>
    <dgm:pt modelId="{EA2E379A-C662-4209-B3C0-00CED1DF9156}" type="parTrans" cxnId="{7FC32836-C34C-40A2-9751-F39B2E0DA3DC}">
      <dgm:prSet/>
      <dgm:spPr/>
      <dgm:t>
        <a:bodyPr/>
        <a:lstStyle/>
        <a:p>
          <a:endParaRPr lang="en-US"/>
        </a:p>
      </dgm:t>
    </dgm:pt>
    <dgm:pt modelId="{F09B6DB1-6A58-4CAE-A05E-6E491124E656}" type="sibTrans" cxnId="{7FC32836-C34C-40A2-9751-F39B2E0DA3DC}">
      <dgm:prSet/>
      <dgm:spPr/>
      <dgm:t>
        <a:bodyPr/>
        <a:lstStyle/>
        <a:p>
          <a:endParaRPr lang="en-US"/>
        </a:p>
      </dgm:t>
    </dgm:pt>
    <dgm:pt modelId="{9ED169EA-C8FC-4302-9AEA-25AA539F2155}" type="pres">
      <dgm:prSet presAssocID="{31950EDA-516E-436F-B7FE-5A446D866FF0}" presName="CompostProcess" presStyleCnt="0">
        <dgm:presLayoutVars>
          <dgm:dir/>
          <dgm:resizeHandles val="exact"/>
        </dgm:presLayoutVars>
      </dgm:prSet>
      <dgm:spPr/>
      <dgm:t>
        <a:bodyPr/>
        <a:lstStyle/>
        <a:p>
          <a:endParaRPr lang="en-US"/>
        </a:p>
      </dgm:t>
    </dgm:pt>
    <dgm:pt modelId="{DEBA08DD-F29A-4777-B353-60768652D0A8}" type="pres">
      <dgm:prSet presAssocID="{31950EDA-516E-436F-B7FE-5A446D866FF0}" presName="arrow" presStyleLbl="bgShp" presStyleIdx="0" presStyleCnt="1"/>
      <dgm:spPr/>
    </dgm:pt>
    <dgm:pt modelId="{603E13CA-354C-4B1C-899D-22696E3930D3}" type="pres">
      <dgm:prSet presAssocID="{31950EDA-516E-436F-B7FE-5A446D866FF0}" presName="linearProcess" presStyleCnt="0"/>
      <dgm:spPr/>
    </dgm:pt>
    <dgm:pt modelId="{B13D6793-9313-43A9-BEE0-A1CF6EF6B520}" type="pres">
      <dgm:prSet presAssocID="{1244DFC4-E0DA-4256-BA07-EFF50A4D4163}" presName="textNode" presStyleLbl="node1" presStyleIdx="0" presStyleCnt="4">
        <dgm:presLayoutVars>
          <dgm:bulletEnabled val="1"/>
        </dgm:presLayoutVars>
      </dgm:prSet>
      <dgm:spPr/>
      <dgm:t>
        <a:bodyPr/>
        <a:lstStyle/>
        <a:p>
          <a:endParaRPr lang="en-US"/>
        </a:p>
      </dgm:t>
    </dgm:pt>
    <dgm:pt modelId="{30813CD9-0431-401C-B0F3-84355F05BE69}" type="pres">
      <dgm:prSet presAssocID="{268E8F93-16B2-4CF7-A1DE-4C63C44437C5}" presName="sibTrans" presStyleCnt="0"/>
      <dgm:spPr/>
    </dgm:pt>
    <dgm:pt modelId="{7CFC4589-A3D6-490A-B95F-ED2A5DF050EC}" type="pres">
      <dgm:prSet presAssocID="{1C779554-EBEB-4B87-8058-792365ABC6B8}" presName="textNode" presStyleLbl="node1" presStyleIdx="1" presStyleCnt="4">
        <dgm:presLayoutVars>
          <dgm:bulletEnabled val="1"/>
        </dgm:presLayoutVars>
      </dgm:prSet>
      <dgm:spPr/>
      <dgm:t>
        <a:bodyPr/>
        <a:lstStyle/>
        <a:p>
          <a:endParaRPr lang="en-US"/>
        </a:p>
      </dgm:t>
    </dgm:pt>
    <dgm:pt modelId="{9DD70C94-8B8A-4EDB-8BA8-3A2E5B3987C7}" type="pres">
      <dgm:prSet presAssocID="{322DC4A8-C66B-4B8E-B1B4-8C4A2E88B2A4}" presName="sibTrans" presStyleCnt="0"/>
      <dgm:spPr/>
    </dgm:pt>
    <dgm:pt modelId="{25FE7ECB-156C-461E-A680-F8BE4167C0EE}" type="pres">
      <dgm:prSet presAssocID="{89DB3CF0-23B2-4D30-9F3B-7AE1292377CC}" presName="textNode" presStyleLbl="node1" presStyleIdx="2" presStyleCnt="4">
        <dgm:presLayoutVars>
          <dgm:bulletEnabled val="1"/>
        </dgm:presLayoutVars>
      </dgm:prSet>
      <dgm:spPr/>
      <dgm:t>
        <a:bodyPr/>
        <a:lstStyle/>
        <a:p>
          <a:endParaRPr lang="en-US"/>
        </a:p>
      </dgm:t>
    </dgm:pt>
    <dgm:pt modelId="{B5DCE275-8A55-46E5-89D0-4BE9730E0EB4}" type="pres">
      <dgm:prSet presAssocID="{3B862987-109C-46AB-8DBB-4A76B4814A63}" presName="sibTrans" presStyleCnt="0"/>
      <dgm:spPr/>
    </dgm:pt>
    <dgm:pt modelId="{E00E8236-0E9D-4881-8D39-61815262DF50}" type="pres">
      <dgm:prSet presAssocID="{9AC255DD-ACF9-458A-A522-94699BBF9A26}" presName="textNode" presStyleLbl="node1" presStyleIdx="3" presStyleCnt="4">
        <dgm:presLayoutVars>
          <dgm:bulletEnabled val="1"/>
        </dgm:presLayoutVars>
      </dgm:prSet>
      <dgm:spPr/>
      <dgm:t>
        <a:bodyPr/>
        <a:lstStyle/>
        <a:p>
          <a:endParaRPr lang="en-US"/>
        </a:p>
      </dgm:t>
    </dgm:pt>
  </dgm:ptLst>
  <dgm:cxnLst>
    <dgm:cxn modelId="{E4A9EEFA-949A-4CA5-894A-F79104A2299D}" srcId="{31950EDA-516E-436F-B7FE-5A446D866FF0}" destId="{1244DFC4-E0DA-4256-BA07-EFF50A4D4163}" srcOrd="0" destOrd="0" parTransId="{5179C895-0015-4690-99D1-E8F8E2A0A0D5}" sibTransId="{268E8F93-16B2-4CF7-A1DE-4C63C44437C5}"/>
    <dgm:cxn modelId="{746D19D7-AD78-4382-97A6-D59F1D6BDD27}" type="presOf" srcId="{9AC255DD-ACF9-458A-A522-94699BBF9A26}" destId="{E00E8236-0E9D-4881-8D39-61815262DF50}" srcOrd="0" destOrd="0" presId="urn:microsoft.com/office/officeart/2005/8/layout/hProcess9"/>
    <dgm:cxn modelId="{04DFBE37-628C-4160-9B72-310E0AB4828A}" srcId="{31950EDA-516E-436F-B7FE-5A446D866FF0}" destId="{1C779554-EBEB-4B87-8058-792365ABC6B8}" srcOrd="1" destOrd="0" parTransId="{8AD493D4-5EDB-4C6F-82B3-9D7BDA92C2D7}" sibTransId="{322DC4A8-C66B-4B8E-B1B4-8C4A2E88B2A4}"/>
    <dgm:cxn modelId="{B8CE6E75-A787-483E-BF70-D5F387B7083C}" type="presOf" srcId="{1C779554-EBEB-4B87-8058-792365ABC6B8}" destId="{7CFC4589-A3D6-490A-B95F-ED2A5DF050EC}" srcOrd="0" destOrd="0" presId="urn:microsoft.com/office/officeart/2005/8/layout/hProcess9"/>
    <dgm:cxn modelId="{63ADE4CB-323F-4CD1-A282-BB34CB5738FC}" srcId="{1C779554-EBEB-4B87-8058-792365ABC6B8}" destId="{8AA12C75-2459-42D1-BA45-178BC0F2CF7F}" srcOrd="0" destOrd="0" parTransId="{5196915C-6CAA-47C2-999B-CD45E5DF3E27}" sibTransId="{15CCE671-07AB-4C19-9D79-2CA1DF80C66B}"/>
    <dgm:cxn modelId="{40237427-702E-4436-8415-7AA373FD9F5D}" type="presOf" srcId="{8AA12C75-2459-42D1-BA45-178BC0F2CF7F}" destId="{7CFC4589-A3D6-490A-B95F-ED2A5DF050EC}" srcOrd="0" destOrd="1" presId="urn:microsoft.com/office/officeart/2005/8/layout/hProcess9"/>
    <dgm:cxn modelId="{7FC32836-C34C-40A2-9751-F39B2E0DA3DC}" srcId="{31950EDA-516E-436F-B7FE-5A446D866FF0}" destId="{9AC255DD-ACF9-458A-A522-94699BBF9A26}" srcOrd="3" destOrd="0" parTransId="{EA2E379A-C662-4209-B3C0-00CED1DF9156}" sibTransId="{F09B6DB1-6A58-4CAE-A05E-6E491124E656}"/>
    <dgm:cxn modelId="{CEB3D210-0C98-4558-80D9-248A8B96F832}" type="presOf" srcId="{89DB3CF0-23B2-4D30-9F3B-7AE1292377CC}" destId="{25FE7ECB-156C-461E-A680-F8BE4167C0EE}" srcOrd="0" destOrd="0" presId="urn:microsoft.com/office/officeart/2005/8/layout/hProcess9"/>
    <dgm:cxn modelId="{EDF2ECC2-BE65-4C6B-84C0-A9EA40375522}" srcId="{31950EDA-516E-436F-B7FE-5A446D866FF0}" destId="{89DB3CF0-23B2-4D30-9F3B-7AE1292377CC}" srcOrd="2" destOrd="0" parTransId="{FB78AA02-9CC2-4C6D-8428-C4441BF9AC5E}" sibTransId="{3B862987-109C-46AB-8DBB-4A76B4814A63}"/>
    <dgm:cxn modelId="{A35099AA-7C26-4DC6-A227-E71458494FED}" type="presOf" srcId="{31950EDA-516E-436F-B7FE-5A446D866FF0}" destId="{9ED169EA-C8FC-4302-9AEA-25AA539F2155}" srcOrd="0" destOrd="0" presId="urn:microsoft.com/office/officeart/2005/8/layout/hProcess9"/>
    <dgm:cxn modelId="{1A8BC1D1-C6E3-4D74-B976-4974A365CA66}" type="presOf" srcId="{1244DFC4-E0DA-4256-BA07-EFF50A4D4163}" destId="{B13D6793-9313-43A9-BEE0-A1CF6EF6B520}" srcOrd="0" destOrd="0" presId="urn:microsoft.com/office/officeart/2005/8/layout/hProcess9"/>
    <dgm:cxn modelId="{78572172-AE21-4B48-A099-E19F72F08B65}" type="presParOf" srcId="{9ED169EA-C8FC-4302-9AEA-25AA539F2155}" destId="{DEBA08DD-F29A-4777-B353-60768652D0A8}" srcOrd="0" destOrd="0" presId="urn:microsoft.com/office/officeart/2005/8/layout/hProcess9"/>
    <dgm:cxn modelId="{8620FD07-C932-450B-97CC-B0431C3F222F}" type="presParOf" srcId="{9ED169EA-C8FC-4302-9AEA-25AA539F2155}" destId="{603E13CA-354C-4B1C-899D-22696E3930D3}" srcOrd="1" destOrd="0" presId="urn:microsoft.com/office/officeart/2005/8/layout/hProcess9"/>
    <dgm:cxn modelId="{FFC2329C-6C91-413C-B441-595C7D800B06}" type="presParOf" srcId="{603E13CA-354C-4B1C-899D-22696E3930D3}" destId="{B13D6793-9313-43A9-BEE0-A1CF6EF6B520}" srcOrd="0" destOrd="0" presId="urn:microsoft.com/office/officeart/2005/8/layout/hProcess9"/>
    <dgm:cxn modelId="{F5F0337B-29CC-47F9-97D0-D21FA5CF138B}" type="presParOf" srcId="{603E13CA-354C-4B1C-899D-22696E3930D3}" destId="{30813CD9-0431-401C-B0F3-84355F05BE69}" srcOrd="1" destOrd="0" presId="urn:microsoft.com/office/officeart/2005/8/layout/hProcess9"/>
    <dgm:cxn modelId="{6E59DB0D-3745-4A51-B0CC-28F1445E98F2}" type="presParOf" srcId="{603E13CA-354C-4B1C-899D-22696E3930D3}" destId="{7CFC4589-A3D6-490A-B95F-ED2A5DF050EC}" srcOrd="2" destOrd="0" presId="urn:microsoft.com/office/officeart/2005/8/layout/hProcess9"/>
    <dgm:cxn modelId="{3489F8D1-30BE-4A04-A920-93D42F9A9FAE}" type="presParOf" srcId="{603E13CA-354C-4B1C-899D-22696E3930D3}" destId="{9DD70C94-8B8A-4EDB-8BA8-3A2E5B3987C7}" srcOrd="3" destOrd="0" presId="urn:microsoft.com/office/officeart/2005/8/layout/hProcess9"/>
    <dgm:cxn modelId="{409948EB-BF0B-4314-ABCA-26BCFBA1799F}" type="presParOf" srcId="{603E13CA-354C-4B1C-899D-22696E3930D3}" destId="{25FE7ECB-156C-461E-A680-F8BE4167C0EE}" srcOrd="4" destOrd="0" presId="urn:microsoft.com/office/officeart/2005/8/layout/hProcess9"/>
    <dgm:cxn modelId="{F219A678-C4F4-4CE7-BCEE-F7502B31C5FC}" type="presParOf" srcId="{603E13CA-354C-4B1C-899D-22696E3930D3}" destId="{B5DCE275-8A55-46E5-89D0-4BE9730E0EB4}" srcOrd="5" destOrd="0" presId="urn:microsoft.com/office/officeart/2005/8/layout/hProcess9"/>
    <dgm:cxn modelId="{D86BA93A-1F3A-4A5C-8A4B-24782BE3A6BF}" type="presParOf" srcId="{603E13CA-354C-4B1C-899D-22696E3930D3}" destId="{E00E8236-0E9D-4881-8D39-61815262DF5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E445D2-BABF-494D-B08D-A968C3CAAD3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A485704-CD13-443E-87E2-C2C104CD341F}">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Examining email header information to look for clues about where a message has been</a:t>
          </a:r>
        </a:p>
      </dgm:t>
    </dgm:pt>
    <dgm:pt modelId="{9E7478BF-B43B-433F-83FA-B6B141110AA9}" type="parTrans" cxnId="{C98A20EB-5237-4865-8F05-4E38F071EA4A}">
      <dgm:prSet/>
      <dgm:spPr/>
      <dgm:t>
        <a:bodyPr/>
        <a:lstStyle/>
        <a:p>
          <a:endParaRPr lang="en-US" sz="2200"/>
        </a:p>
      </dgm:t>
    </dgm:pt>
    <dgm:pt modelId="{E709506E-683A-4DFE-92D1-11B0272B3CF1}" type="sibTrans" cxnId="{C98A20EB-5237-4865-8F05-4E38F071EA4A}">
      <dgm:prSet/>
      <dgm:spPr/>
      <dgm:t>
        <a:bodyPr/>
        <a:lstStyle/>
        <a:p>
          <a:endParaRPr lang="en-US" sz="2200"/>
        </a:p>
      </dgm:t>
    </dgm:pt>
    <dgm:pt modelId="{477EC285-7471-4B9D-A675-5CE09F0C2B7A}">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Looking at each point through which an email passed</a:t>
          </a:r>
        </a:p>
      </dgm:t>
    </dgm:pt>
    <dgm:pt modelId="{8CF50CBA-70CA-4AA3-8A71-3A030CCE68A4}" type="parTrans" cxnId="{458230BC-AE38-4343-AFCE-F006DDC549F4}">
      <dgm:prSet/>
      <dgm:spPr/>
      <dgm:t>
        <a:bodyPr/>
        <a:lstStyle/>
        <a:p>
          <a:endParaRPr lang="en-US" sz="2200"/>
        </a:p>
      </dgm:t>
    </dgm:pt>
    <dgm:pt modelId="{507F348A-13A5-4644-9063-D0E7C057792A}" type="sibTrans" cxnId="{458230BC-AE38-4343-AFCE-F006DDC549F4}">
      <dgm:prSet/>
      <dgm:spPr/>
      <dgm:t>
        <a:bodyPr/>
        <a:lstStyle/>
        <a:p>
          <a:endParaRPr lang="en-US" sz="2200"/>
        </a:p>
      </dgm:t>
    </dgm:pt>
    <dgm:pt modelId="{3F0700A3-BA77-474A-A567-B01D3141E596}">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Working step-by-step back to the originating computer, and, eventually, the perpetrator</a:t>
          </a:r>
        </a:p>
      </dgm:t>
    </dgm:pt>
    <dgm:pt modelId="{3656B504-F3E5-45A8-B726-E00BCA1D07A0}" type="parTrans" cxnId="{9AF7A772-A346-4276-8E08-CA57743814B2}">
      <dgm:prSet/>
      <dgm:spPr/>
      <dgm:t>
        <a:bodyPr/>
        <a:lstStyle/>
        <a:p>
          <a:endParaRPr lang="en-US" sz="2200"/>
        </a:p>
      </dgm:t>
    </dgm:pt>
    <dgm:pt modelId="{D5849D46-3919-431B-9C3D-FA64E5EED6F9}" type="sibTrans" cxnId="{9AF7A772-A346-4276-8E08-CA57743814B2}">
      <dgm:prSet/>
      <dgm:spPr/>
      <dgm:t>
        <a:bodyPr/>
        <a:lstStyle/>
        <a:p>
          <a:endParaRPr lang="en-US" sz="2200"/>
        </a:p>
      </dgm:t>
    </dgm:pt>
    <dgm:pt modelId="{5807C957-8AB1-4EEB-93A8-111559F2EC2E}" type="pres">
      <dgm:prSet presAssocID="{A1E445D2-BABF-494D-B08D-A968C3CAAD31}" presName="Name0" presStyleCnt="0">
        <dgm:presLayoutVars>
          <dgm:chMax val="7"/>
          <dgm:chPref val="7"/>
          <dgm:dir/>
        </dgm:presLayoutVars>
      </dgm:prSet>
      <dgm:spPr/>
      <dgm:t>
        <a:bodyPr/>
        <a:lstStyle/>
        <a:p>
          <a:endParaRPr lang="en-US"/>
        </a:p>
      </dgm:t>
    </dgm:pt>
    <dgm:pt modelId="{B2BF1A4F-F0E9-41AE-8289-0774330EDE36}" type="pres">
      <dgm:prSet presAssocID="{A1E445D2-BABF-494D-B08D-A968C3CAAD31}" presName="Name1" presStyleCnt="0"/>
      <dgm:spPr/>
    </dgm:pt>
    <dgm:pt modelId="{E4029CE2-30A8-44D0-9445-DCA61B8665AD}" type="pres">
      <dgm:prSet presAssocID="{A1E445D2-BABF-494D-B08D-A968C3CAAD31}" presName="cycle" presStyleCnt="0"/>
      <dgm:spPr/>
    </dgm:pt>
    <dgm:pt modelId="{E60A9A08-3EDA-4908-94DF-51E1E4092B76}" type="pres">
      <dgm:prSet presAssocID="{A1E445D2-BABF-494D-B08D-A968C3CAAD31}" presName="srcNode" presStyleLbl="node1" presStyleIdx="0" presStyleCnt="3"/>
      <dgm:spPr/>
    </dgm:pt>
    <dgm:pt modelId="{73858496-7EE1-492D-A711-F283EB7C08D2}" type="pres">
      <dgm:prSet presAssocID="{A1E445D2-BABF-494D-B08D-A968C3CAAD31}" presName="conn" presStyleLbl="parChTrans1D2" presStyleIdx="0" presStyleCnt="1"/>
      <dgm:spPr/>
      <dgm:t>
        <a:bodyPr/>
        <a:lstStyle/>
        <a:p>
          <a:endParaRPr lang="en-US"/>
        </a:p>
      </dgm:t>
    </dgm:pt>
    <dgm:pt modelId="{2BDD1482-20CA-4D36-B0E2-D972B4C0D44E}" type="pres">
      <dgm:prSet presAssocID="{A1E445D2-BABF-494D-B08D-A968C3CAAD31}" presName="extraNode" presStyleLbl="node1" presStyleIdx="0" presStyleCnt="3"/>
      <dgm:spPr/>
    </dgm:pt>
    <dgm:pt modelId="{117486B0-C3AC-4EFB-8312-CCA53EE33A1F}" type="pres">
      <dgm:prSet presAssocID="{A1E445D2-BABF-494D-B08D-A968C3CAAD31}" presName="dstNode" presStyleLbl="node1" presStyleIdx="0" presStyleCnt="3"/>
      <dgm:spPr/>
    </dgm:pt>
    <dgm:pt modelId="{4D519F3D-ED4C-4211-BACE-13659B3CC45C}" type="pres">
      <dgm:prSet presAssocID="{EA485704-CD13-443E-87E2-C2C104CD341F}" presName="text_1" presStyleLbl="node1" presStyleIdx="0" presStyleCnt="3">
        <dgm:presLayoutVars>
          <dgm:bulletEnabled val="1"/>
        </dgm:presLayoutVars>
      </dgm:prSet>
      <dgm:spPr/>
      <dgm:t>
        <a:bodyPr/>
        <a:lstStyle/>
        <a:p>
          <a:endParaRPr lang="en-US"/>
        </a:p>
      </dgm:t>
    </dgm:pt>
    <dgm:pt modelId="{29AB7113-9CA7-443A-8D01-C9418CC20E71}" type="pres">
      <dgm:prSet presAssocID="{EA485704-CD13-443E-87E2-C2C104CD341F}" presName="accent_1" presStyleCnt="0"/>
      <dgm:spPr/>
    </dgm:pt>
    <dgm:pt modelId="{A1226CB5-1296-4AD9-BE7C-048B2BB6113F}" type="pres">
      <dgm:prSet presAssocID="{EA485704-CD13-443E-87E2-C2C104CD341F}" presName="accentRepeatNode" presStyleLbl="solidFgAcc1" presStyleIdx="0" presStyleCnt="3"/>
      <dgm:spPr/>
    </dgm:pt>
    <dgm:pt modelId="{D24DD92A-B7A6-4F0F-9762-7DFD0BE762B2}" type="pres">
      <dgm:prSet presAssocID="{477EC285-7471-4B9D-A675-5CE09F0C2B7A}" presName="text_2" presStyleLbl="node1" presStyleIdx="1" presStyleCnt="3">
        <dgm:presLayoutVars>
          <dgm:bulletEnabled val="1"/>
        </dgm:presLayoutVars>
      </dgm:prSet>
      <dgm:spPr/>
      <dgm:t>
        <a:bodyPr/>
        <a:lstStyle/>
        <a:p>
          <a:endParaRPr lang="en-US"/>
        </a:p>
      </dgm:t>
    </dgm:pt>
    <dgm:pt modelId="{6E92A25C-2226-4623-B443-ED38005EE52F}" type="pres">
      <dgm:prSet presAssocID="{477EC285-7471-4B9D-A675-5CE09F0C2B7A}" presName="accent_2" presStyleCnt="0"/>
      <dgm:spPr/>
    </dgm:pt>
    <dgm:pt modelId="{A30E74B6-E230-4CEB-8D3B-66170D61D670}" type="pres">
      <dgm:prSet presAssocID="{477EC285-7471-4B9D-A675-5CE09F0C2B7A}" presName="accentRepeatNode" presStyleLbl="solidFgAcc1" presStyleIdx="1" presStyleCnt="3"/>
      <dgm:spPr/>
    </dgm:pt>
    <dgm:pt modelId="{235A298E-FCD6-47C0-8AEE-AF456501D2BC}" type="pres">
      <dgm:prSet presAssocID="{3F0700A3-BA77-474A-A567-B01D3141E596}" presName="text_3" presStyleLbl="node1" presStyleIdx="2" presStyleCnt="3">
        <dgm:presLayoutVars>
          <dgm:bulletEnabled val="1"/>
        </dgm:presLayoutVars>
      </dgm:prSet>
      <dgm:spPr/>
      <dgm:t>
        <a:bodyPr/>
        <a:lstStyle/>
        <a:p>
          <a:endParaRPr lang="en-US"/>
        </a:p>
      </dgm:t>
    </dgm:pt>
    <dgm:pt modelId="{CFCC245C-03AE-472D-9320-B7D0815901CD}" type="pres">
      <dgm:prSet presAssocID="{3F0700A3-BA77-474A-A567-B01D3141E596}" presName="accent_3" presStyleCnt="0"/>
      <dgm:spPr/>
    </dgm:pt>
    <dgm:pt modelId="{4A6692FB-37CC-4485-8123-3924DB2486E3}" type="pres">
      <dgm:prSet presAssocID="{3F0700A3-BA77-474A-A567-B01D3141E596}" presName="accentRepeatNode" presStyleLbl="solidFgAcc1" presStyleIdx="2" presStyleCnt="3"/>
      <dgm:spPr/>
    </dgm:pt>
  </dgm:ptLst>
  <dgm:cxnLst>
    <dgm:cxn modelId="{E7F9D3FB-6BD0-4324-87C9-EE552A7330F3}" type="presOf" srcId="{E709506E-683A-4DFE-92D1-11B0272B3CF1}" destId="{73858496-7EE1-492D-A711-F283EB7C08D2}" srcOrd="0" destOrd="0" presId="urn:microsoft.com/office/officeart/2008/layout/VerticalCurvedList"/>
    <dgm:cxn modelId="{9AF7A772-A346-4276-8E08-CA57743814B2}" srcId="{A1E445D2-BABF-494D-B08D-A968C3CAAD31}" destId="{3F0700A3-BA77-474A-A567-B01D3141E596}" srcOrd="2" destOrd="0" parTransId="{3656B504-F3E5-45A8-B726-E00BCA1D07A0}" sibTransId="{D5849D46-3919-431B-9C3D-FA64E5EED6F9}"/>
    <dgm:cxn modelId="{0F0B6B05-F69C-4A35-A006-93A7ACA4B73B}" type="presOf" srcId="{EA485704-CD13-443E-87E2-C2C104CD341F}" destId="{4D519F3D-ED4C-4211-BACE-13659B3CC45C}" srcOrd="0" destOrd="0" presId="urn:microsoft.com/office/officeart/2008/layout/VerticalCurvedList"/>
    <dgm:cxn modelId="{458230BC-AE38-4343-AFCE-F006DDC549F4}" srcId="{A1E445D2-BABF-494D-B08D-A968C3CAAD31}" destId="{477EC285-7471-4B9D-A675-5CE09F0C2B7A}" srcOrd="1" destOrd="0" parTransId="{8CF50CBA-70CA-4AA3-8A71-3A030CCE68A4}" sibTransId="{507F348A-13A5-4644-9063-D0E7C057792A}"/>
    <dgm:cxn modelId="{C98A20EB-5237-4865-8F05-4E38F071EA4A}" srcId="{A1E445D2-BABF-494D-B08D-A968C3CAAD31}" destId="{EA485704-CD13-443E-87E2-C2C104CD341F}" srcOrd="0" destOrd="0" parTransId="{9E7478BF-B43B-433F-83FA-B6B141110AA9}" sibTransId="{E709506E-683A-4DFE-92D1-11B0272B3CF1}"/>
    <dgm:cxn modelId="{36D7CD81-4748-487F-B4D0-EFDC64D0C6E2}" type="presOf" srcId="{A1E445D2-BABF-494D-B08D-A968C3CAAD31}" destId="{5807C957-8AB1-4EEB-93A8-111559F2EC2E}" srcOrd="0" destOrd="0" presId="urn:microsoft.com/office/officeart/2008/layout/VerticalCurvedList"/>
    <dgm:cxn modelId="{26A9631B-1871-410A-AD52-4151A1E6B96B}" type="presOf" srcId="{3F0700A3-BA77-474A-A567-B01D3141E596}" destId="{235A298E-FCD6-47C0-8AEE-AF456501D2BC}" srcOrd="0" destOrd="0" presId="urn:microsoft.com/office/officeart/2008/layout/VerticalCurvedList"/>
    <dgm:cxn modelId="{2674FBA3-3B8A-4F70-AF4A-14451B74FADE}" type="presOf" srcId="{477EC285-7471-4B9D-A675-5CE09F0C2B7A}" destId="{D24DD92A-B7A6-4F0F-9762-7DFD0BE762B2}" srcOrd="0" destOrd="0" presId="urn:microsoft.com/office/officeart/2008/layout/VerticalCurvedList"/>
    <dgm:cxn modelId="{BB986CBC-1E32-456A-A6E6-74F28B4CCD48}" type="presParOf" srcId="{5807C957-8AB1-4EEB-93A8-111559F2EC2E}" destId="{B2BF1A4F-F0E9-41AE-8289-0774330EDE36}" srcOrd="0" destOrd="0" presId="urn:microsoft.com/office/officeart/2008/layout/VerticalCurvedList"/>
    <dgm:cxn modelId="{B550D654-E860-4242-BCA1-4F50D0CF7EA2}" type="presParOf" srcId="{B2BF1A4F-F0E9-41AE-8289-0774330EDE36}" destId="{E4029CE2-30A8-44D0-9445-DCA61B8665AD}" srcOrd="0" destOrd="0" presId="urn:microsoft.com/office/officeart/2008/layout/VerticalCurvedList"/>
    <dgm:cxn modelId="{1DCD71D8-CA01-4371-BD98-21AA3618F56C}" type="presParOf" srcId="{E4029CE2-30A8-44D0-9445-DCA61B8665AD}" destId="{E60A9A08-3EDA-4908-94DF-51E1E4092B76}" srcOrd="0" destOrd="0" presId="urn:microsoft.com/office/officeart/2008/layout/VerticalCurvedList"/>
    <dgm:cxn modelId="{5150D23B-67AB-4D37-8154-326B90D42FF5}" type="presParOf" srcId="{E4029CE2-30A8-44D0-9445-DCA61B8665AD}" destId="{73858496-7EE1-492D-A711-F283EB7C08D2}" srcOrd="1" destOrd="0" presId="urn:microsoft.com/office/officeart/2008/layout/VerticalCurvedList"/>
    <dgm:cxn modelId="{98B79A57-16CF-4527-9F86-2637F4AF6474}" type="presParOf" srcId="{E4029CE2-30A8-44D0-9445-DCA61B8665AD}" destId="{2BDD1482-20CA-4D36-B0E2-D972B4C0D44E}" srcOrd="2" destOrd="0" presId="urn:microsoft.com/office/officeart/2008/layout/VerticalCurvedList"/>
    <dgm:cxn modelId="{A0EE67D3-702E-46E8-A904-CA614FA61648}" type="presParOf" srcId="{E4029CE2-30A8-44D0-9445-DCA61B8665AD}" destId="{117486B0-C3AC-4EFB-8312-CCA53EE33A1F}" srcOrd="3" destOrd="0" presId="urn:microsoft.com/office/officeart/2008/layout/VerticalCurvedList"/>
    <dgm:cxn modelId="{E29F4036-23C8-4DD6-8D45-43D1B77F6232}" type="presParOf" srcId="{B2BF1A4F-F0E9-41AE-8289-0774330EDE36}" destId="{4D519F3D-ED4C-4211-BACE-13659B3CC45C}" srcOrd="1" destOrd="0" presId="urn:microsoft.com/office/officeart/2008/layout/VerticalCurvedList"/>
    <dgm:cxn modelId="{8CBBC1EE-5AC2-4DC0-9A16-C5023EA89B5A}" type="presParOf" srcId="{B2BF1A4F-F0E9-41AE-8289-0774330EDE36}" destId="{29AB7113-9CA7-443A-8D01-C9418CC20E71}" srcOrd="2" destOrd="0" presId="urn:microsoft.com/office/officeart/2008/layout/VerticalCurvedList"/>
    <dgm:cxn modelId="{71E73612-57E8-4F3F-A730-721EEF4C4829}" type="presParOf" srcId="{29AB7113-9CA7-443A-8D01-C9418CC20E71}" destId="{A1226CB5-1296-4AD9-BE7C-048B2BB6113F}" srcOrd="0" destOrd="0" presId="urn:microsoft.com/office/officeart/2008/layout/VerticalCurvedList"/>
    <dgm:cxn modelId="{553C603C-A12D-4C90-A3D7-8B79F47EE8A5}" type="presParOf" srcId="{B2BF1A4F-F0E9-41AE-8289-0774330EDE36}" destId="{D24DD92A-B7A6-4F0F-9762-7DFD0BE762B2}" srcOrd="3" destOrd="0" presId="urn:microsoft.com/office/officeart/2008/layout/VerticalCurvedList"/>
    <dgm:cxn modelId="{965B8CA7-6640-4EE1-83D7-0A6D5C35C5CA}" type="presParOf" srcId="{B2BF1A4F-F0E9-41AE-8289-0774330EDE36}" destId="{6E92A25C-2226-4623-B443-ED38005EE52F}" srcOrd="4" destOrd="0" presId="urn:microsoft.com/office/officeart/2008/layout/VerticalCurvedList"/>
    <dgm:cxn modelId="{4FBAEDB1-4C6C-49B6-B4EA-6CE654FC8D31}" type="presParOf" srcId="{6E92A25C-2226-4623-B443-ED38005EE52F}" destId="{A30E74B6-E230-4CEB-8D3B-66170D61D670}" srcOrd="0" destOrd="0" presId="urn:microsoft.com/office/officeart/2008/layout/VerticalCurvedList"/>
    <dgm:cxn modelId="{C3E068AA-5F7D-414F-AFD3-598CA1357C22}" type="presParOf" srcId="{B2BF1A4F-F0E9-41AE-8289-0774330EDE36}" destId="{235A298E-FCD6-47C0-8AEE-AF456501D2BC}" srcOrd="5" destOrd="0" presId="urn:microsoft.com/office/officeart/2008/layout/VerticalCurvedList"/>
    <dgm:cxn modelId="{2B1913C4-5019-40AB-A03A-E8CA3CC2E961}" type="presParOf" srcId="{B2BF1A4F-F0E9-41AE-8289-0774330EDE36}" destId="{CFCC245C-03AE-472D-9320-B7D0815901CD}" srcOrd="6" destOrd="0" presId="urn:microsoft.com/office/officeart/2008/layout/VerticalCurvedList"/>
    <dgm:cxn modelId="{4E9B7322-BD6A-4F5E-B974-AEC1F10F52F4}" type="presParOf" srcId="{CFCC245C-03AE-472D-9320-B7D0815901CD}" destId="{4A6692FB-37CC-4485-8123-3924DB2486E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422F4A-8604-4DF1-BAFD-6DD6D6A0C883}"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096C7635-7660-4768-950E-677A87FAFEA4}">
      <dgm:prSet phldrT="[Text]" custT="1"/>
      <dgm:spPr>
        <a:ln>
          <a:noFill/>
        </a:ln>
      </dgm:spPr>
      <dgm:t>
        <a:bodyPr/>
        <a:lstStyle/>
        <a:p>
          <a:r>
            <a:rPr lang="en-US" sz="2000" dirty="0">
              <a:solidFill>
                <a:srgbClr val="3C4743"/>
              </a:solidFill>
              <a:latin typeface="Arial" panose="020B0604020202020204" pitchFamily="34" charset="0"/>
              <a:cs typeface="Arial" panose="020B0604020202020204" pitchFamily="34" charset="0"/>
            </a:rPr>
            <a:t>The Fourth Amendment to the U.S. Constitution</a:t>
          </a:r>
          <a:endParaRPr lang="en-US" sz="2000" dirty="0">
            <a:solidFill>
              <a:srgbClr val="3C4743"/>
            </a:solidFill>
          </a:endParaRPr>
        </a:p>
      </dgm:t>
    </dgm:pt>
    <dgm:pt modelId="{F119B04B-FFB5-4AC9-A435-4FE28D9CE4AF}" type="parTrans" cxnId="{DD737106-13E6-46CD-8CC1-F57ED70C6D73}">
      <dgm:prSet/>
      <dgm:spPr/>
      <dgm:t>
        <a:bodyPr/>
        <a:lstStyle/>
        <a:p>
          <a:endParaRPr lang="en-US" sz="2000">
            <a:solidFill>
              <a:srgbClr val="3C4743"/>
            </a:solidFill>
          </a:endParaRPr>
        </a:p>
      </dgm:t>
    </dgm:pt>
    <dgm:pt modelId="{065EB7BA-C91C-4291-8C75-45E4EEEEEED5}" type="sibTrans" cxnId="{DD737106-13E6-46CD-8CC1-F57ED70C6D73}">
      <dgm:prSet/>
      <dgm:spPr/>
      <dgm:t>
        <a:bodyPr/>
        <a:lstStyle/>
        <a:p>
          <a:endParaRPr lang="en-US" sz="2000">
            <a:solidFill>
              <a:srgbClr val="3C4743"/>
            </a:solidFill>
          </a:endParaRPr>
        </a:p>
      </dgm:t>
    </dgm:pt>
    <dgm:pt modelId="{6CD8BE13-00A7-41D9-AF9B-E6ED0BE0E7BF}">
      <dgm:prSet custT="1"/>
      <dgm:spPr/>
      <dgm:t>
        <a:bodyPr/>
        <a:lstStyle/>
        <a:p>
          <a:r>
            <a:rPr lang="en-US" sz="2000" dirty="0">
              <a:solidFill>
                <a:srgbClr val="3C4743"/>
              </a:solidFill>
              <a:latin typeface="Arial" panose="020B0604020202020204" pitchFamily="34" charset="0"/>
              <a:cs typeface="Arial" panose="020B0604020202020204" pitchFamily="34" charset="0"/>
            </a:rPr>
            <a:t>The Electronic Communications Privacy Act (ECPA)</a:t>
          </a:r>
        </a:p>
      </dgm:t>
    </dgm:pt>
    <dgm:pt modelId="{86829E7A-F3E8-42B4-8A5F-E9AA2FA1E02D}" type="parTrans" cxnId="{421C2DB5-E722-4359-8E5B-1F3B31F968A1}">
      <dgm:prSet/>
      <dgm:spPr/>
      <dgm:t>
        <a:bodyPr/>
        <a:lstStyle/>
        <a:p>
          <a:endParaRPr lang="en-US"/>
        </a:p>
      </dgm:t>
    </dgm:pt>
    <dgm:pt modelId="{8ECEEDA4-E0C0-4219-839B-D0E054E0DDA4}" type="sibTrans" cxnId="{421C2DB5-E722-4359-8E5B-1F3B31F968A1}">
      <dgm:prSet/>
      <dgm:spPr/>
      <dgm:t>
        <a:bodyPr/>
        <a:lstStyle/>
        <a:p>
          <a:endParaRPr lang="en-US"/>
        </a:p>
      </dgm:t>
    </dgm:pt>
    <dgm:pt modelId="{79D3627C-B66A-45D5-9C43-83F35935BD52}">
      <dgm:prSet custT="1"/>
      <dgm:spPr/>
      <dgm:t>
        <a:bodyPr/>
        <a:lstStyle/>
        <a:p>
          <a:r>
            <a:rPr lang="en-US" sz="2000" dirty="0">
              <a:solidFill>
                <a:srgbClr val="3C4743"/>
              </a:solidFill>
              <a:latin typeface="Arial" panose="020B0604020202020204" pitchFamily="34" charset="0"/>
              <a:cs typeface="Arial" panose="020B0604020202020204" pitchFamily="34" charset="0"/>
            </a:rPr>
            <a:t>The CAN-SPAM Act</a:t>
          </a:r>
        </a:p>
      </dgm:t>
    </dgm:pt>
    <dgm:pt modelId="{1A20B9CB-73F1-4744-B4CD-CE46240F4975}" type="parTrans" cxnId="{8B59B6EC-61AD-4BE8-9C18-33E159C4E107}">
      <dgm:prSet/>
      <dgm:spPr/>
      <dgm:t>
        <a:bodyPr/>
        <a:lstStyle/>
        <a:p>
          <a:endParaRPr lang="en-US"/>
        </a:p>
      </dgm:t>
    </dgm:pt>
    <dgm:pt modelId="{016041DC-C24C-472D-854F-4ED5845BADAE}" type="sibTrans" cxnId="{8B59B6EC-61AD-4BE8-9C18-33E159C4E107}">
      <dgm:prSet/>
      <dgm:spPr/>
      <dgm:t>
        <a:bodyPr/>
        <a:lstStyle/>
        <a:p>
          <a:endParaRPr lang="en-US"/>
        </a:p>
      </dgm:t>
    </dgm:pt>
    <dgm:pt modelId="{97824E95-F4ED-43CB-AB6E-A87972C2F5A1}">
      <dgm:prSet custT="1"/>
      <dgm:spPr/>
      <dgm:t>
        <a:bodyPr/>
        <a:lstStyle/>
        <a:p>
          <a:r>
            <a:rPr lang="en-US" sz="2000" dirty="0">
              <a:solidFill>
                <a:srgbClr val="3C4743"/>
              </a:solidFill>
              <a:latin typeface="Arial" panose="020B0604020202020204" pitchFamily="34" charset="0"/>
              <a:cs typeface="Arial" panose="020B0604020202020204" pitchFamily="34" charset="0"/>
            </a:rPr>
            <a:t>18 U.S.C. 2252B</a:t>
          </a:r>
        </a:p>
      </dgm:t>
    </dgm:pt>
    <dgm:pt modelId="{7B9FC55F-6FE6-48FC-8B6F-8189DD265D71}" type="parTrans" cxnId="{210E4DDC-6D59-498E-BE84-71CE799A2985}">
      <dgm:prSet/>
      <dgm:spPr/>
      <dgm:t>
        <a:bodyPr/>
        <a:lstStyle/>
        <a:p>
          <a:endParaRPr lang="en-US"/>
        </a:p>
      </dgm:t>
    </dgm:pt>
    <dgm:pt modelId="{7873ABE9-B416-4F18-94CB-B9A1D144B022}" type="sibTrans" cxnId="{210E4DDC-6D59-498E-BE84-71CE799A2985}">
      <dgm:prSet/>
      <dgm:spPr/>
      <dgm:t>
        <a:bodyPr/>
        <a:lstStyle/>
        <a:p>
          <a:endParaRPr lang="en-US"/>
        </a:p>
      </dgm:t>
    </dgm:pt>
    <dgm:pt modelId="{C12BDB20-4204-4F56-A178-4180D581ACA0}">
      <dgm:prSet custT="1"/>
      <dgm:spPr/>
      <dgm:t>
        <a:bodyPr/>
        <a:lstStyle/>
        <a:p>
          <a:r>
            <a:rPr lang="en-US" sz="2000" dirty="0">
              <a:solidFill>
                <a:srgbClr val="3C4743"/>
              </a:solidFill>
              <a:latin typeface="Arial" panose="020B0604020202020204" pitchFamily="34" charset="0"/>
              <a:cs typeface="Arial" panose="020B0604020202020204" pitchFamily="34" charset="0"/>
            </a:rPr>
            <a:t>Communication Assistance for Law Enforcement Act (CALEA)</a:t>
          </a:r>
        </a:p>
      </dgm:t>
    </dgm:pt>
    <dgm:pt modelId="{6BD2F01D-35A0-4565-BA69-58BE152E371A}" type="parTrans" cxnId="{925C8DEE-2AC3-461A-AD4B-A5D892D2FC3A}">
      <dgm:prSet/>
      <dgm:spPr/>
      <dgm:t>
        <a:bodyPr/>
        <a:lstStyle/>
        <a:p>
          <a:endParaRPr lang="en-US"/>
        </a:p>
      </dgm:t>
    </dgm:pt>
    <dgm:pt modelId="{0E43C483-2E7B-40CA-9390-14BFDE09964F}" type="sibTrans" cxnId="{925C8DEE-2AC3-461A-AD4B-A5D892D2FC3A}">
      <dgm:prSet/>
      <dgm:spPr/>
      <dgm:t>
        <a:bodyPr/>
        <a:lstStyle/>
        <a:p>
          <a:endParaRPr lang="en-US"/>
        </a:p>
      </dgm:t>
    </dgm:pt>
    <dgm:pt modelId="{526C66BF-7577-4DD2-A848-544A62EC164A}">
      <dgm:prSet custT="1"/>
      <dgm:spPr/>
      <dgm:t>
        <a:bodyPr/>
        <a:lstStyle/>
        <a:p>
          <a:r>
            <a:rPr lang="en-US" sz="2000" dirty="0">
              <a:solidFill>
                <a:srgbClr val="3C4743"/>
              </a:solidFill>
              <a:latin typeface="Arial" panose="020B0604020202020204" pitchFamily="34" charset="0"/>
              <a:cs typeface="Arial" panose="020B0604020202020204" pitchFamily="34" charset="0"/>
            </a:rPr>
            <a:t>Foreign Intelligence Surveillance Act (FISA)</a:t>
          </a:r>
        </a:p>
      </dgm:t>
    </dgm:pt>
    <dgm:pt modelId="{9815DE8F-ECE1-4DBB-80EB-1859D877853B}" type="parTrans" cxnId="{A6C70791-BA98-4EDC-81F1-5F38E667B8BE}">
      <dgm:prSet/>
      <dgm:spPr/>
      <dgm:t>
        <a:bodyPr/>
        <a:lstStyle/>
        <a:p>
          <a:endParaRPr lang="en-US"/>
        </a:p>
      </dgm:t>
    </dgm:pt>
    <dgm:pt modelId="{A4AA5354-903E-42DC-8BA8-616C9A2BE356}" type="sibTrans" cxnId="{A6C70791-BA98-4EDC-81F1-5F38E667B8BE}">
      <dgm:prSet/>
      <dgm:spPr/>
      <dgm:t>
        <a:bodyPr/>
        <a:lstStyle/>
        <a:p>
          <a:endParaRPr lang="en-US"/>
        </a:p>
      </dgm:t>
    </dgm:pt>
    <dgm:pt modelId="{82183C80-ACF2-4D8A-9E91-53DB619F3BF9}">
      <dgm:prSet custT="1"/>
      <dgm:spPr/>
      <dgm:t>
        <a:bodyPr/>
        <a:lstStyle/>
        <a:p>
          <a:r>
            <a:rPr lang="en-US" sz="2000" dirty="0">
              <a:solidFill>
                <a:srgbClr val="3C4743"/>
              </a:solidFill>
              <a:latin typeface="Arial" panose="020B0604020202020204" pitchFamily="34" charset="0"/>
              <a:cs typeface="Arial" panose="020B0604020202020204" pitchFamily="34" charset="0"/>
            </a:rPr>
            <a:t>The USA PATRIOT Act</a:t>
          </a:r>
        </a:p>
      </dgm:t>
    </dgm:pt>
    <dgm:pt modelId="{8D7B09D2-C24E-4C9E-8342-AD893D21093B}" type="parTrans" cxnId="{072B913F-83AC-49F3-8EC7-F87F9A96B625}">
      <dgm:prSet/>
      <dgm:spPr/>
      <dgm:t>
        <a:bodyPr/>
        <a:lstStyle/>
        <a:p>
          <a:endParaRPr lang="en-US"/>
        </a:p>
      </dgm:t>
    </dgm:pt>
    <dgm:pt modelId="{2E67D641-DE28-47F9-8E17-F61DFF288C7A}" type="sibTrans" cxnId="{072B913F-83AC-49F3-8EC7-F87F9A96B625}">
      <dgm:prSet/>
      <dgm:spPr/>
      <dgm:t>
        <a:bodyPr/>
        <a:lstStyle/>
        <a:p>
          <a:endParaRPr lang="en-US"/>
        </a:p>
      </dgm:t>
    </dgm:pt>
    <dgm:pt modelId="{0C49EB71-BE77-4F2B-9664-0F5F12A7E7A7}" type="pres">
      <dgm:prSet presAssocID="{2C422F4A-8604-4DF1-BAFD-6DD6D6A0C883}" presName="diagram" presStyleCnt="0">
        <dgm:presLayoutVars>
          <dgm:dir/>
          <dgm:resizeHandles val="exact"/>
        </dgm:presLayoutVars>
      </dgm:prSet>
      <dgm:spPr/>
      <dgm:t>
        <a:bodyPr/>
        <a:lstStyle/>
        <a:p>
          <a:endParaRPr lang="en-US"/>
        </a:p>
      </dgm:t>
    </dgm:pt>
    <dgm:pt modelId="{C267C666-0CD9-42E1-9535-2661E0029223}" type="pres">
      <dgm:prSet presAssocID="{096C7635-7660-4768-950E-677A87FAFEA4}" presName="node" presStyleLbl="node1" presStyleIdx="0" presStyleCnt="7">
        <dgm:presLayoutVars>
          <dgm:bulletEnabled val="1"/>
        </dgm:presLayoutVars>
      </dgm:prSet>
      <dgm:spPr/>
      <dgm:t>
        <a:bodyPr/>
        <a:lstStyle/>
        <a:p>
          <a:endParaRPr lang="en-US"/>
        </a:p>
      </dgm:t>
    </dgm:pt>
    <dgm:pt modelId="{13D12B57-31E2-4F93-8827-B048B5A094AB}" type="pres">
      <dgm:prSet presAssocID="{065EB7BA-C91C-4291-8C75-45E4EEEEEED5}" presName="sibTrans" presStyleCnt="0"/>
      <dgm:spPr/>
    </dgm:pt>
    <dgm:pt modelId="{88373B43-8E1A-4005-B965-6EAD7778C2E7}" type="pres">
      <dgm:prSet presAssocID="{6CD8BE13-00A7-41D9-AF9B-E6ED0BE0E7BF}" presName="node" presStyleLbl="node1" presStyleIdx="1" presStyleCnt="7">
        <dgm:presLayoutVars>
          <dgm:bulletEnabled val="1"/>
        </dgm:presLayoutVars>
      </dgm:prSet>
      <dgm:spPr/>
      <dgm:t>
        <a:bodyPr/>
        <a:lstStyle/>
        <a:p>
          <a:endParaRPr lang="en-US"/>
        </a:p>
      </dgm:t>
    </dgm:pt>
    <dgm:pt modelId="{D25737C8-5E46-48E4-8DD3-44BE2C44E313}" type="pres">
      <dgm:prSet presAssocID="{8ECEEDA4-E0C0-4219-839B-D0E054E0DDA4}" presName="sibTrans" presStyleCnt="0"/>
      <dgm:spPr/>
    </dgm:pt>
    <dgm:pt modelId="{EA2DEFE6-781F-40BC-8886-EDD0C5EEC7C5}" type="pres">
      <dgm:prSet presAssocID="{79D3627C-B66A-45D5-9C43-83F35935BD52}" presName="node" presStyleLbl="node1" presStyleIdx="2" presStyleCnt="7">
        <dgm:presLayoutVars>
          <dgm:bulletEnabled val="1"/>
        </dgm:presLayoutVars>
      </dgm:prSet>
      <dgm:spPr/>
      <dgm:t>
        <a:bodyPr/>
        <a:lstStyle/>
        <a:p>
          <a:endParaRPr lang="en-US"/>
        </a:p>
      </dgm:t>
    </dgm:pt>
    <dgm:pt modelId="{0DA7100A-938C-4A9D-9DFB-6A82D36CB8E5}" type="pres">
      <dgm:prSet presAssocID="{016041DC-C24C-472D-854F-4ED5845BADAE}" presName="sibTrans" presStyleCnt="0"/>
      <dgm:spPr/>
    </dgm:pt>
    <dgm:pt modelId="{2D6CAAC3-80C7-49EF-BAD7-1265931958F9}" type="pres">
      <dgm:prSet presAssocID="{97824E95-F4ED-43CB-AB6E-A87972C2F5A1}" presName="node" presStyleLbl="node1" presStyleIdx="3" presStyleCnt="7">
        <dgm:presLayoutVars>
          <dgm:bulletEnabled val="1"/>
        </dgm:presLayoutVars>
      </dgm:prSet>
      <dgm:spPr/>
      <dgm:t>
        <a:bodyPr/>
        <a:lstStyle/>
        <a:p>
          <a:endParaRPr lang="en-US"/>
        </a:p>
      </dgm:t>
    </dgm:pt>
    <dgm:pt modelId="{BBF8012F-EEF2-4306-9CE3-C5CA48730ED4}" type="pres">
      <dgm:prSet presAssocID="{7873ABE9-B416-4F18-94CB-B9A1D144B022}" presName="sibTrans" presStyleCnt="0"/>
      <dgm:spPr/>
    </dgm:pt>
    <dgm:pt modelId="{36FAEF6B-6971-4748-A9FA-46B8E515664E}" type="pres">
      <dgm:prSet presAssocID="{C12BDB20-4204-4F56-A178-4180D581ACA0}" presName="node" presStyleLbl="node1" presStyleIdx="4" presStyleCnt="7">
        <dgm:presLayoutVars>
          <dgm:bulletEnabled val="1"/>
        </dgm:presLayoutVars>
      </dgm:prSet>
      <dgm:spPr/>
      <dgm:t>
        <a:bodyPr/>
        <a:lstStyle/>
        <a:p>
          <a:endParaRPr lang="en-US"/>
        </a:p>
      </dgm:t>
    </dgm:pt>
    <dgm:pt modelId="{05707EB3-9434-41E1-A31D-A244F9336955}" type="pres">
      <dgm:prSet presAssocID="{0E43C483-2E7B-40CA-9390-14BFDE09964F}" presName="sibTrans" presStyleCnt="0"/>
      <dgm:spPr/>
    </dgm:pt>
    <dgm:pt modelId="{EBFFDD2F-5D42-4DE3-A0E2-A0333483C0B2}" type="pres">
      <dgm:prSet presAssocID="{526C66BF-7577-4DD2-A848-544A62EC164A}" presName="node" presStyleLbl="node1" presStyleIdx="5" presStyleCnt="7">
        <dgm:presLayoutVars>
          <dgm:bulletEnabled val="1"/>
        </dgm:presLayoutVars>
      </dgm:prSet>
      <dgm:spPr/>
      <dgm:t>
        <a:bodyPr/>
        <a:lstStyle/>
        <a:p>
          <a:endParaRPr lang="en-US"/>
        </a:p>
      </dgm:t>
    </dgm:pt>
    <dgm:pt modelId="{8419527C-B7D4-41B0-B837-99272E608805}" type="pres">
      <dgm:prSet presAssocID="{A4AA5354-903E-42DC-8BA8-616C9A2BE356}" presName="sibTrans" presStyleCnt="0"/>
      <dgm:spPr/>
    </dgm:pt>
    <dgm:pt modelId="{B895F9F6-E0B5-4A55-810F-DC1DB4AC1174}" type="pres">
      <dgm:prSet presAssocID="{82183C80-ACF2-4D8A-9E91-53DB619F3BF9}" presName="node" presStyleLbl="node1" presStyleIdx="6" presStyleCnt="7">
        <dgm:presLayoutVars>
          <dgm:bulletEnabled val="1"/>
        </dgm:presLayoutVars>
      </dgm:prSet>
      <dgm:spPr/>
      <dgm:t>
        <a:bodyPr/>
        <a:lstStyle/>
        <a:p>
          <a:endParaRPr lang="en-US"/>
        </a:p>
      </dgm:t>
    </dgm:pt>
  </dgm:ptLst>
  <dgm:cxnLst>
    <dgm:cxn modelId="{73F602A0-BE5A-4140-A912-53CFF65B1A38}" type="presOf" srcId="{2C422F4A-8604-4DF1-BAFD-6DD6D6A0C883}" destId="{0C49EB71-BE77-4F2B-9664-0F5F12A7E7A7}" srcOrd="0" destOrd="0" presId="urn:microsoft.com/office/officeart/2005/8/layout/default"/>
    <dgm:cxn modelId="{925C8DEE-2AC3-461A-AD4B-A5D892D2FC3A}" srcId="{2C422F4A-8604-4DF1-BAFD-6DD6D6A0C883}" destId="{C12BDB20-4204-4F56-A178-4180D581ACA0}" srcOrd="4" destOrd="0" parTransId="{6BD2F01D-35A0-4565-BA69-58BE152E371A}" sibTransId="{0E43C483-2E7B-40CA-9390-14BFDE09964F}"/>
    <dgm:cxn modelId="{072B913F-83AC-49F3-8EC7-F87F9A96B625}" srcId="{2C422F4A-8604-4DF1-BAFD-6DD6D6A0C883}" destId="{82183C80-ACF2-4D8A-9E91-53DB619F3BF9}" srcOrd="6" destOrd="0" parTransId="{8D7B09D2-C24E-4C9E-8342-AD893D21093B}" sibTransId="{2E67D641-DE28-47F9-8E17-F61DFF288C7A}"/>
    <dgm:cxn modelId="{421C2DB5-E722-4359-8E5B-1F3B31F968A1}" srcId="{2C422F4A-8604-4DF1-BAFD-6DD6D6A0C883}" destId="{6CD8BE13-00A7-41D9-AF9B-E6ED0BE0E7BF}" srcOrd="1" destOrd="0" parTransId="{86829E7A-F3E8-42B4-8A5F-E9AA2FA1E02D}" sibTransId="{8ECEEDA4-E0C0-4219-839B-D0E054E0DDA4}"/>
    <dgm:cxn modelId="{8B59B6EC-61AD-4BE8-9C18-33E159C4E107}" srcId="{2C422F4A-8604-4DF1-BAFD-6DD6D6A0C883}" destId="{79D3627C-B66A-45D5-9C43-83F35935BD52}" srcOrd="2" destOrd="0" parTransId="{1A20B9CB-73F1-4744-B4CD-CE46240F4975}" sibTransId="{016041DC-C24C-472D-854F-4ED5845BADAE}"/>
    <dgm:cxn modelId="{DD737106-13E6-46CD-8CC1-F57ED70C6D73}" srcId="{2C422F4A-8604-4DF1-BAFD-6DD6D6A0C883}" destId="{096C7635-7660-4768-950E-677A87FAFEA4}" srcOrd="0" destOrd="0" parTransId="{F119B04B-FFB5-4AC9-A435-4FE28D9CE4AF}" sibTransId="{065EB7BA-C91C-4291-8C75-45E4EEEEEED5}"/>
    <dgm:cxn modelId="{244FCFEB-53ED-46F9-A1F1-D98BF7BA8F4E}" type="presOf" srcId="{526C66BF-7577-4DD2-A848-544A62EC164A}" destId="{EBFFDD2F-5D42-4DE3-A0E2-A0333483C0B2}" srcOrd="0" destOrd="0" presId="urn:microsoft.com/office/officeart/2005/8/layout/default"/>
    <dgm:cxn modelId="{A5B5908A-E1EB-44FF-9C46-99E52A7A0F8C}" type="presOf" srcId="{096C7635-7660-4768-950E-677A87FAFEA4}" destId="{C267C666-0CD9-42E1-9535-2661E0029223}" srcOrd="0" destOrd="0" presId="urn:microsoft.com/office/officeart/2005/8/layout/default"/>
    <dgm:cxn modelId="{EDC28048-94E7-41C8-AEB1-1C3892C93BDD}" type="presOf" srcId="{C12BDB20-4204-4F56-A178-4180D581ACA0}" destId="{36FAEF6B-6971-4748-A9FA-46B8E515664E}" srcOrd="0" destOrd="0" presId="urn:microsoft.com/office/officeart/2005/8/layout/default"/>
    <dgm:cxn modelId="{A6C70791-BA98-4EDC-81F1-5F38E667B8BE}" srcId="{2C422F4A-8604-4DF1-BAFD-6DD6D6A0C883}" destId="{526C66BF-7577-4DD2-A848-544A62EC164A}" srcOrd="5" destOrd="0" parTransId="{9815DE8F-ECE1-4DBB-80EB-1859D877853B}" sibTransId="{A4AA5354-903E-42DC-8BA8-616C9A2BE356}"/>
    <dgm:cxn modelId="{210E4DDC-6D59-498E-BE84-71CE799A2985}" srcId="{2C422F4A-8604-4DF1-BAFD-6DD6D6A0C883}" destId="{97824E95-F4ED-43CB-AB6E-A87972C2F5A1}" srcOrd="3" destOrd="0" parTransId="{7B9FC55F-6FE6-48FC-8B6F-8189DD265D71}" sibTransId="{7873ABE9-B416-4F18-94CB-B9A1D144B022}"/>
    <dgm:cxn modelId="{97FF4437-B5CC-42D0-9FE8-9B86C6F3C6A9}" type="presOf" srcId="{97824E95-F4ED-43CB-AB6E-A87972C2F5A1}" destId="{2D6CAAC3-80C7-49EF-BAD7-1265931958F9}" srcOrd="0" destOrd="0" presId="urn:microsoft.com/office/officeart/2005/8/layout/default"/>
    <dgm:cxn modelId="{79C60530-45D3-4B57-AE20-388954769F6E}" type="presOf" srcId="{82183C80-ACF2-4D8A-9E91-53DB619F3BF9}" destId="{B895F9F6-E0B5-4A55-810F-DC1DB4AC1174}" srcOrd="0" destOrd="0" presId="urn:microsoft.com/office/officeart/2005/8/layout/default"/>
    <dgm:cxn modelId="{B3336E1A-87A8-4956-B0E1-5FBFBF02A2B6}" type="presOf" srcId="{79D3627C-B66A-45D5-9C43-83F35935BD52}" destId="{EA2DEFE6-781F-40BC-8886-EDD0C5EEC7C5}" srcOrd="0" destOrd="0" presId="urn:microsoft.com/office/officeart/2005/8/layout/default"/>
    <dgm:cxn modelId="{CCC09806-AEE9-4687-9811-B31755A8CBE6}" type="presOf" srcId="{6CD8BE13-00A7-41D9-AF9B-E6ED0BE0E7BF}" destId="{88373B43-8E1A-4005-B965-6EAD7778C2E7}" srcOrd="0" destOrd="0" presId="urn:microsoft.com/office/officeart/2005/8/layout/default"/>
    <dgm:cxn modelId="{B4FC25BD-6218-4F17-A2CB-E8E5E4D1C951}" type="presParOf" srcId="{0C49EB71-BE77-4F2B-9664-0F5F12A7E7A7}" destId="{C267C666-0CD9-42E1-9535-2661E0029223}" srcOrd="0" destOrd="0" presId="urn:microsoft.com/office/officeart/2005/8/layout/default"/>
    <dgm:cxn modelId="{BA1153C4-D864-4059-B681-86E742863DD4}" type="presParOf" srcId="{0C49EB71-BE77-4F2B-9664-0F5F12A7E7A7}" destId="{13D12B57-31E2-4F93-8827-B048B5A094AB}" srcOrd="1" destOrd="0" presId="urn:microsoft.com/office/officeart/2005/8/layout/default"/>
    <dgm:cxn modelId="{0A61B468-3CA9-4A91-86AF-4A37CBF38539}" type="presParOf" srcId="{0C49EB71-BE77-4F2B-9664-0F5F12A7E7A7}" destId="{88373B43-8E1A-4005-B965-6EAD7778C2E7}" srcOrd="2" destOrd="0" presId="urn:microsoft.com/office/officeart/2005/8/layout/default"/>
    <dgm:cxn modelId="{AA1E3A65-720E-4755-A063-3132430CB3A1}" type="presParOf" srcId="{0C49EB71-BE77-4F2B-9664-0F5F12A7E7A7}" destId="{D25737C8-5E46-48E4-8DD3-44BE2C44E313}" srcOrd="3" destOrd="0" presId="urn:microsoft.com/office/officeart/2005/8/layout/default"/>
    <dgm:cxn modelId="{91125429-8836-45FF-BBAC-430051483B26}" type="presParOf" srcId="{0C49EB71-BE77-4F2B-9664-0F5F12A7E7A7}" destId="{EA2DEFE6-781F-40BC-8886-EDD0C5EEC7C5}" srcOrd="4" destOrd="0" presId="urn:microsoft.com/office/officeart/2005/8/layout/default"/>
    <dgm:cxn modelId="{B0B33214-3638-446A-AEF1-2B651A356118}" type="presParOf" srcId="{0C49EB71-BE77-4F2B-9664-0F5F12A7E7A7}" destId="{0DA7100A-938C-4A9D-9DFB-6A82D36CB8E5}" srcOrd="5" destOrd="0" presId="urn:microsoft.com/office/officeart/2005/8/layout/default"/>
    <dgm:cxn modelId="{7B81B83C-C6B7-481E-B418-49D7198AC34D}" type="presParOf" srcId="{0C49EB71-BE77-4F2B-9664-0F5F12A7E7A7}" destId="{2D6CAAC3-80C7-49EF-BAD7-1265931958F9}" srcOrd="6" destOrd="0" presId="urn:microsoft.com/office/officeart/2005/8/layout/default"/>
    <dgm:cxn modelId="{7AE30DD7-2C0A-4BC3-B62A-289FB98AE3AE}" type="presParOf" srcId="{0C49EB71-BE77-4F2B-9664-0F5F12A7E7A7}" destId="{BBF8012F-EEF2-4306-9CE3-C5CA48730ED4}" srcOrd="7" destOrd="0" presId="urn:microsoft.com/office/officeart/2005/8/layout/default"/>
    <dgm:cxn modelId="{89C74D9B-446E-40F9-901B-C9E3A4D7457E}" type="presParOf" srcId="{0C49EB71-BE77-4F2B-9664-0F5F12A7E7A7}" destId="{36FAEF6B-6971-4748-A9FA-46B8E515664E}" srcOrd="8" destOrd="0" presId="urn:microsoft.com/office/officeart/2005/8/layout/default"/>
    <dgm:cxn modelId="{7DBEFC6B-6109-45B8-B76C-1D2085028443}" type="presParOf" srcId="{0C49EB71-BE77-4F2B-9664-0F5F12A7E7A7}" destId="{05707EB3-9434-41E1-A31D-A244F9336955}" srcOrd="9" destOrd="0" presId="urn:microsoft.com/office/officeart/2005/8/layout/default"/>
    <dgm:cxn modelId="{DB878665-451A-4B16-9520-FA38D630A269}" type="presParOf" srcId="{0C49EB71-BE77-4F2B-9664-0F5F12A7E7A7}" destId="{EBFFDD2F-5D42-4DE3-A0E2-A0333483C0B2}" srcOrd="10" destOrd="0" presId="urn:microsoft.com/office/officeart/2005/8/layout/default"/>
    <dgm:cxn modelId="{34404110-E6B5-4038-B805-02F4CDA31388}" type="presParOf" srcId="{0C49EB71-BE77-4F2B-9664-0F5F12A7E7A7}" destId="{8419527C-B7D4-41B0-B837-99272E608805}" srcOrd="11" destOrd="0" presId="urn:microsoft.com/office/officeart/2005/8/layout/default"/>
    <dgm:cxn modelId="{9E045353-C8F0-48E5-9745-1B29ED602541}" type="presParOf" srcId="{0C49EB71-BE77-4F2B-9664-0F5F12A7E7A7}" destId="{B895F9F6-E0B5-4A55-810F-DC1DB4AC117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1AC38-7005-40F0-B83E-A07B016C64B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DBDC6939-E373-4CA1-9458-D4A948DF254D}">
      <dgm:prSet custT="1"/>
      <dgm:spPr>
        <a:noFill/>
      </dgm:spPr>
      <dgm:t>
        <a:bodyPr/>
        <a:lstStyle/>
        <a:p>
          <a:r>
            <a:rPr lang="en-US" sz="2200" dirty="0">
              <a:solidFill>
                <a:schemeClr val="tx1"/>
              </a:solidFill>
              <a:latin typeface="Arial" panose="020B0604020202020204" pitchFamily="34" charset="0"/>
              <a:cs typeface="Arial" panose="020B0604020202020204" pitchFamily="34" charset="0"/>
            </a:rPr>
            <a:t>Spoofing</a:t>
          </a:r>
        </a:p>
      </dgm:t>
    </dgm:pt>
    <dgm:pt modelId="{F64A8DE3-8C8C-44D3-9273-82C8A01836DF}" type="parTrans" cxnId="{937DA92E-AB8B-480B-817D-AA1FB64CA96E}">
      <dgm:prSet/>
      <dgm:spPr/>
      <dgm:t>
        <a:bodyPr/>
        <a:lstStyle/>
        <a:p>
          <a:endParaRPr lang="en-US" sz="1800"/>
        </a:p>
      </dgm:t>
    </dgm:pt>
    <dgm:pt modelId="{2FECCFF2-54D6-42AB-8857-520537EBC863}" type="sibTrans" cxnId="{937DA92E-AB8B-480B-817D-AA1FB64CA96E}">
      <dgm:prSet/>
      <dgm:spPr/>
      <dgm:t>
        <a:bodyPr/>
        <a:lstStyle/>
        <a:p>
          <a:endParaRPr lang="en-US" sz="1800"/>
        </a:p>
      </dgm:t>
    </dgm:pt>
    <dgm:pt modelId="{74134BB6-8D8E-49A0-AD52-B1F1362BC1C7}">
      <dgm:prSet custT="1"/>
      <dgm:spPr>
        <a:noFill/>
      </dgm:spPr>
      <dgm:t>
        <a:bodyPr/>
        <a:lstStyle/>
        <a:p>
          <a:r>
            <a:rPr lang="en-US" sz="2200" dirty="0">
              <a:solidFill>
                <a:schemeClr val="tx1"/>
              </a:solidFill>
              <a:latin typeface="Arial" panose="020B0604020202020204" pitchFamily="34" charset="0"/>
              <a:cs typeface="Arial" panose="020B0604020202020204" pitchFamily="34" charset="0"/>
            </a:rPr>
            <a:t>Anonymous remailing</a:t>
          </a:r>
        </a:p>
      </dgm:t>
    </dgm:pt>
    <dgm:pt modelId="{26482793-6187-4261-B6A0-625E481D27FD}" type="parTrans" cxnId="{500D0C1C-09D1-45EC-A88A-BF07A87B89F0}">
      <dgm:prSet/>
      <dgm:spPr/>
      <dgm:t>
        <a:bodyPr/>
        <a:lstStyle/>
        <a:p>
          <a:endParaRPr lang="en-US" sz="1800"/>
        </a:p>
      </dgm:t>
    </dgm:pt>
    <dgm:pt modelId="{13181FC7-87A0-46DC-A2C8-CD84DE66A7F5}" type="sibTrans" cxnId="{500D0C1C-09D1-45EC-A88A-BF07A87B89F0}">
      <dgm:prSet/>
      <dgm:spPr/>
      <dgm:t>
        <a:bodyPr/>
        <a:lstStyle/>
        <a:p>
          <a:endParaRPr lang="en-US" sz="1800"/>
        </a:p>
      </dgm:t>
    </dgm:pt>
    <dgm:pt modelId="{934B10B9-66A0-4E98-A4D3-0A49C74F6BF2}">
      <dgm:prSet custT="1"/>
      <dgm:spPr>
        <a:noFill/>
      </dgm:spPr>
      <dgm:t>
        <a:bodyPr/>
        <a:lstStyle/>
        <a:p>
          <a:r>
            <a:rPr lang="en-US" sz="2200" dirty="0">
              <a:solidFill>
                <a:schemeClr val="tx1"/>
              </a:solidFill>
              <a:latin typeface="Arial" panose="020B0604020202020204" pitchFamily="34" charset="0"/>
              <a:cs typeface="Arial" panose="020B0604020202020204" pitchFamily="34" charset="0"/>
            </a:rPr>
            <a:t>“Valid” emails</a:t>
          </a:r>
        </a:p>
      </dgm:t>
    </dgm:pt>
    <dgm:pt modelId="{D3F51542-388F-4A67-A1C6-30561386BB8E}" type="parTrans" cxnId="{5A1527A5-7EEE-497A-9297-619010EE6058}">
      <dgm:prSet/>
      <dgm:spPr/>
      <dgm:t>
        <a:bodyPr/>
        <a:lstStyle/>
        <a:p>
          <a:endParaRPr lang="en-US" sz="1800"/>
        </a:p>
      </dgm:t>
    </dgm:pt>
    <dgm:pt modelId="{407208E5-35F5-44CA-A31D-DE232B57FC09}" type="sibTrans" cxnId="{5A1527A5-7EEE-497A-9297-619010EE6058}">
      <dgm:prSet/>
      <dgm:spPr/>
      <dgm:t>
        <a:bodyPr/>
        <a:lstStyle/>
        <a:p>
          <a:endParaRPr lang="en-US" sz="1800"/>
        </a:p>
      </dgm:t>
    </dgm:pt>
    <dgm:pt modelId="{381F9D54-11D5-414E-81DD-7E333D2F5BEC}">
      <dgm:prSet custT="1"/>
      <dgm:spPr/>
      <dgm:t>
        <a:bodyPr/>
        <a:lstStyle/>
        <a:p>
          <a:r>
            <a:rPr lang="en-US" sz="1800" dirty="0">
              <a:latin typeface="Arial" panose="020B0604020202020204" pitchFamily="34" charset="0"/>
              <a:cs typeface="Arial" panose="020B0604020202020204" pitchFamily="34" charset="0"/>
            </a:rPr>
            <a:t>Email appears to come from someone or someplace other than the real sender or location</a:t>
          </a:r>
        </a:p>
      </dgm:t>
    </dgm:pt>
    <dgm:pt modelId="{0019E964-FA34-4A52-9EE4-856902E25454}" type="parTrans" cxnId="{BEF6423F-335B-4DF9-AAF1-F0446B295145}">
      <dgm:prSet/>
      <dgm:spPr/>
      <dgm:t>
        <a:bodyPr/>
        <a:lstStyle/>
        <a:p>
          <a:endParaRPr lang="en-US" sz="1800"/>
        </a:p>
      </dgm:t>
    </dgm:pt>
    <dgm:pt modelId="{CF44AB69-4F16-4538-B7F7-01D2326C544F}" type="sibTrans" cxnId="{BEF6423F-335B-4DF9-AAF1-F0446B295145}">
      <dgm:prSet/>
      <dgm:spPr/>
      <dgm:t>
        <a:bodyPr/>
        <a:lstStyle/>
        <a:p>
          <a:endParaRPr lang="en-US" sz="1800"/>
        </a:p>
      </dgm:t>
    </dgm:pt>
    <dgm:pt modelId="{F1800820-6DFC-4C59-9D16-C464EC6B54CA}">
      <dgm:prSet custT="1"/>
      <dgm:spPr/>
      <dgm:t>
        <a:bodyPr/>
        <a:lstStyle/>
        <a:p>
          <a:r>
            <a:rPr lang="en-US" sz="1800" dirty="0">
              <a:latin typeface="Arial" panose="020B0604020202020204" pitchFamily="34" charset="0"/>
              <a:cs typeface="Arial" panose="020B0604020202020204" pitchFamily="34" charset="0"/>
            </a:rPr>
            <a:t>First machine to receive spoofed message records machine’s real IP address</a:t>
          </a:r>
        </a:p>
      </dgm:t>
    </dgm:pt>
    <dgm:pt modelId="{B96FDB90-5947-4BA7-A47A-45003F2A2E93}" type="parTrans" cxnId="{2AD01304-D183-43CE-97EF-C71146A12E68}">
      <dgm:prSet/>
      <dgm:spPr/>
      <dgm:t>
        <a:bodyPr/>
        <a:lstStyle/>
        <a:p>
          <a:endParaRPr lang="en-US" sz="1800"/>
        </a:p>
      </dgm:t>
    </dgm:pt>
    <dgm:pt modelId="{332798B5-1E04-4B6E-B92F-CA9CBB19E991}" type="sibTrans" cxnId="{2AD01304-D183-43CE-97EF-C71146A12E68}">
      <dgm:prSet/>
      <dgm:spPr/>
      <dgm:t>
        <a:bodyPr/>
        <a:lstStyle/>
        <a:p>
          <a:endParaRPr lang="en-US" sz="1800"/>
        </a:p>
      </dgm:t>
    </dgm:pt>
    <dgm:pt modelId="{96096D79-1E38-4DF9-82A7-AC6DE1CD606A}">
      <dgm:prSet custT="1"/>
      <dgm:spPr/>
      <dgm:t>
        <a:bodyPr/>
        <a:lstStyle/>
        <a:p>
          <a:r>
            <a:rPr lang="en-US" sz="1800" dirty="0">
              <a:latin typeface="Arial" panose="020B0604020202020204" pitchFamily="34" charset="0"/>
              <a:cs typeface="Arial" panose="020B0604020202020204" pitchFamily="34" charset="0"/>
            </a:rPr>
            <a:t>Header contains both the faked IP and the real IP address</a:t>
          </a:r>
        </a:p>
      </dgm:t>
    </dgm:pt>
    <dgm:pt modelId="{7D21BBAB-B49B-4723-8E7A-1388B39FE596}" type="parTrans" cxnId="{43204377-9AF1-43E4-BA6E-EDEBF82555CD}">
      <dgm:prSet/>
      <dgm:spPr/>
      <dgm:t>
        <a:bodyPr/>
        <a:lstStyle/>
        <a:p>
          <a:endParaRPr lang="en-US" sz="1800"/>
        </a:p>
      </dgm:t>
    </dgm:pt>
    <dgm:pt modelId="{0D1AE969-9ED3-4939-8555-0FC935C3915F}" type="sibTrans" cxnId="{43204377-9AF1-43E4-BA6E-EDEBF82555CD}">
      <dgm:prSet/>
      <dgm:spPr/>
      <dgm:t>
        <a:bodyPr/>
        <a:lstStyle/>
        <a:p>
          <a:endParaRPr lang="en-US" sz="1800"/>
        </a:p>
      </dgm:t>
    </dgm:pt>
    <dgm:pt modelId="{D14C6ACC-47BA-41F3-BD14-190EC0C99B10}">
      <dgm:prSet custT="1"/>
      <dgm:spPr/>
      <dgm:t>
        <a:bodyPr/>
        <a:lstStyle/>
        <a:p>
          <a:r>
            <a:rPr lang="en-US" sz="1800" dirty="0">
              <a:latin typeface="Arial" panose="020B0604020202020204" pitchFamily="34" charset="0"/>
              <a:cs typeface="Arial" panose="020B0604020202020204" pitchFamily="34" charset="0"/>
            </a:rPr>
            <a:t>Anonymizer strips identifying information before forwarding it with the anonymous computer’s IP address</a:t>
          </a:r>
        </a:p>
      </dgm:t>
    </dgm:pt>
    <dgm:pt modelId="{F4B397FA-EB41-48E6-B7A2-3642D9B8155A}" type="parTrans" cxnId="{7593D9C0-F39E-4101-9A30-620D0E5A0D0B}">
      <dgm:prSet/>
      <dgm:spPr/>
      <dgm:t>
        <a:bodyPr/>
        <a:lstStyle/>
        <a:p>
          <a:endParaRPr lang="en-US" sz="1800"/>
        </a:p>
      </dgm:t>
    </dgm:pt>
    <dgm:pt modelId="{C60EE7F6-9324-4AE7-BBF8-D342E843F5D7}" type="sibTrans" cxnId="{7593D9C0-F39E-4101-9A30-620D0E5A0D0B}">
      <dgm:prSet/>
      <dgm:spPr/>
      <dgm:t>
        <a:bodyPr/>
        <a:lstStyle/>
        <a:p>
          <a:endParaRPr lang="en-US" sz="1800"/>
        </a:p>
      </dgm:t>
    </dgm:pt>
    <dgm:pt modelId="{B0FB1733-7002-41F9-9DCE-3052CE8A9041}">
      <dgm:prSet custT="1"/>
      <dgm:spPr/>
      <dgm:t>
        <a:bodyPr/>
        <a:lstStyle/>
        <a:p>
          <a:r>
            <a:rPr lang="en-US" sz="1800" dirty="0">
              <a:latin typeface="Arial" panose="020B0604020202020204" pitchFamily="34" charset="0"/>
              <a:cs typeface="Arial" panose="020B0604020202020204" pitchFamily="34" charset="0"/>
            </a:rPr>
            <a:t>To find out who sent remailed email, examine logs maintained by remailer or anonymizer companies</a:t>
          </a:r>
        </a:p>
      </dgm:t>
    </dgm:pt>
    <dgm:pt modelId="{C452C4E7-CC14-4676-A3EC-623C0A1C4533}" type="parTrans" cxnId="{2D767757-4F94-41CE-ADAE-FF35D7A886D1}">
      <dgm:prSet/>
      <dgm:spPr/>
      <dgm:t>
        <a:bodyPr/>
        <a:lstStyle/>
        <a:p>
          <a:endParaRPr lang="en-US" sz="1800"/>
        </a:p>
      </dgm:t>
    </dgm:pt>
    <dgm:pt modelId="{B6FE8594-C305-4993-B042-1219DEF4B0A0}" type="sibTrans" cxnId="{2D767757-4F94-41CE-ADAE-FF35D7A886D1}">
      <dgm:prSet/>
      <dgm:spPr/>
      <dgm:t>
        <a:bodyPr/>
        <a:lstStyle/>
        <a:p>
          <a:endParaRPr lang="en-US" sz="1800"/>
        </a:p>
      </dgm:t>
    </dgm:pt>
    <dgm:pt modelId="{3BB452EC-FE23-4E53-975E-14421FFF7197}">
      <dgm:prSet custT="1"/>
      <dgm:spPr/>
      <dgm:t>
        <a:bodyPr/>
        <a:lstStyle/>
        <a:p>
          <a:r>
            <a:rPr lang="en-US" sz="1800" dirty="0">
              <a:latin typeface="Arial" panose="020B0604020202020204" pitchFamily="34" charset="0"/>
              <a:cs typeface="Arial" panose="020B0604020202020204" pitchFamily="34" charset="0"/>
            </a:rPr>
            <a:t>Many websites let someone send an email and choose any “From” address</a:t>
          </a:r>
        </a:p>
      </dgm:t>
    </dgm:pt>
    <dgm:pt modelId="{D53FCE99-F14E-4E9C-B4D6-508FE74AF2CF}" type="parTrans" cxnId="{A5B7DA3D-E9B8-4DAA-9D2A-15DB63503B75}">
      <dgm:prSet/>
      <dgm:spPr/>
      <dgm:t>
        <a:bodyPr/>
        <a:lstStyle/>
        <a:p>
          <a:endParaRPr lang="en-US" sz="1800"/>
        </a:p>
      </dgm:t>
    </dgm:pt>
    <dgm:pt modelId="{2EF2E219-C3DA-40F8-913E-2E588CD8A5C2}" type="sibTrans" cxnId="{A5B7DA3D-E9B8-4DAA-9D2A-15DB63503B75}">
      <dgm:prSet/>
      <dgm:spPr/>
      <dgm:t>
        <a:bodyPr/>
        <a:lstStyle/>
        <a:p>
          <a:endParaRPr lang="en-US" sz="1800"/>
        </a:p>
      </dgm:t>
    </dgm:pt>
    <dgm:pt modelId="{B66D697F-1185-4355-8152-063A06192F1C}">
      <dgm:prSet custT="1"/>
      <dgm:spPr/>
      <dgm:t>
        <a:bodyPr/>
        <a:lstStyle/>
        <a:p>
          <a:r>
            <a:rPr lang="en-US" sz="1800" dirty="0">
              <a:latin typeface="Arial" panose="020B0604020202020204" pitchFamily="34" charset="0"/>
              <a:cs typeface="Arial" panose="020B0604020202020204" pitchFamily="34" charset="0"/>
            </a:rPr>
            <a:t>Appears as through mail is from trusted source</a:t>
          </a:r>
        </a:p>
      </dgm:t>
    </dgm:pt>
    <dgm:pt modelId="{166070C0-9254-4761-AE12-D3FEED212925}" type="parTrans" cxnId="{E50A6375-69C1-4FD3-B8A7-52FAFEF68C74}">
      <dgm:prSet/>
      <dgm:spPr/>
      <dgm:t>
        <a:bodyPr/>
        <a:lstStyle/>
        <a:p>
          <a:endParaRPr lang="en-US" sz="1800"/>
        </a:p>
      </dgm:t>
    </dgm:pt>
    <dgm:pt modelId="{DE91786F-41B1-4D64-95F0-168175819725}" type="sibTrans" cxnId="{E50A6375-69C1-4FD3-B8A7-52FAFEF68C74}">
      <dgm:prSet/>
      <dgm:spPr/>
      <dgm:t>
        <a:bodyPr/>
        <a:lstStyle/>
        <a:p>
          <a:endParaRPr lang="en-US" sz="1800"/>
        </a:p>
      </dgm:t>
    </dgm:pt>
    <dgm:pt modelId="{A9BFB95E-291C-4524-9EFC-00566E75E3CC}">
      <dgm:prSet custT="1"/>
      <dgm:spPr/>
      <dgm:t>
        <a:bodyPr/>
        <a:lstStyle/>
        <a:p>
          <a:r>
            <a:rPr lang="en-US" sz="1800" dirty="0">
              <a:latin typeface="Arial" panose="020B0604020202020204" pitchFamily="34" charset="0"/>
              <a:cs typeface="Arial" panose="020B0604020202020204" pitchFamily="34" charset="0"/>
            </a:rPr>
            <a:t>Message content is suspicious</a:t>
          </a:r>
        </a:p>
      </dgm:t>
    </dgm:pt>
    <dgm:pt modelId="{E2BAF0DB-83FE-4078-B06F-AA0A3875B8D8}" type="parTrans" cxnId="{73FE44CF-7A10-4088-9334-73A0E3E20677}">
      <dgm:prSet/>
      <dgm:spPr/>
      <dgm:t>
        <a:bodyPr/>
        <a:lstStyle/>
        <a:p>
          <a:endParaRPr lang="en-US" sz="1800"/>
        </a:p>
      </dgm:t>
    </dgm:pt>
    <dgm:pt modelId="{B6D4D8FA-086B-4010-A258-B776E208E2EF}" type="sibTrans" cxnId="{73FE44CF-7A10-4088-9334-73A0E3E20677}">
      <dgm:prSet/>
      <dgm:spPr/>
      <dgm:t>
        <a:bodyPr/>
        <a:lstStyle/>
        <a:p>
          <a:endParaRPr lang="en-US" sz="1800"/>
        </a:p>
      </dgm:t>
    </dgm:pt>
    <dgm:pt modelId="{A9718EAF-6E0F-4C87-AB30-A2EDDA61A42A}">
      <dgm:prSet custT="1"/>
      <dgm:spPr/>
      <dgm:t>
        <a:bodyPr/>
        <a:lstStyle/>
        <a:p>
          <a:r>
            <a:rPr lang="en-US" sz="1800" dirty="0">
              <a:latin typeface="Arial" panose="020B0604020202020204" pitchFamily="34" charset="0"/>
              <a:cs typeface="Arial" panose="020B0604020202020204" pitchFamily="34" charset="0"/>
            </a:rPr>
            <a:t>Content may contain URL that points to malicious site</a:t>
          </a:r>
        </a:p>
      </dgm:t>
    </dgm:pt>
    <dgm:pt modelId="{70634479-09F2-41FF-993F-C4671D180D74}" type="parTrans" cxnId="{1CAA64F1-40EA-45BB-BAA9-1DAAD2EF3C17}">
      <dgm:prSet/>
      <dgm:spPr/>
      <dgm:t>
        <a:bodyPr/>
        <a:lstStyle/>
        <a:p>
          <a:endParaRPr lang="en-US" sz="1800"/>
        </a:p>
      </dgm:t>
    </dgm:pt>
    <dgm:pt modelId="{4BB56C28-D704-42A9-93A8-A16855B60817}" type="sibTrans" cxnId="{1CAA64F1-40EA-45BB-BAA9-1DAAD2EF3C17}">
      <dgm:prSet/>
      <dgm:spPr/>
      <dgm:t>
        <a:bodyPr/>
        <a:lstStyle/>
        <a:p>
          <a:endParaRPr lang="en-US" sz="1800"/>
        </a:p>
      </dgm:t>
    </dgm:pt>
    <dgm:pt modelId="{5917FEAA-F5EB-4EFD-A5DD-7A408CEE4672}" type="pres">
      <dgm:prSet presAssocID="{70B1AC38-7005-40F0-B83E-A07B016C64B4}" presName="vert0" presStyleCnt="0">
        <dgm:presLayoutVars>
          <dgm:dir/>
          <dgm:animOne val="branch"/>
          <dgm:animLvl val="lvl"/>
        </dgm:presLayoutVars>
      </dgm:prSet>
      <dgm:spPr/>
      <dgm:t>
        <a:bodyPr/>
        <a:lstStyle/>
        <a:p>
          <a:endParaRPr lang="en-US"/>
        </a:p>
      </dgm:t>
    </dgm:pt>
    <dgm:pt modelId="{A85E14B1-4C41-4F2C-A56B-98E56038B9C0}" type="pres">
      <dgm:prSet presAssocID="{DBDC6939-E373-4CA1-9458-D4A948DF254D}" presName="thickLine" presStyleLbl="alignNode1" presStyleIdx="0" presStyleCnt="3"/>
      <dgm:spPr/>
    </dgm:pt>
    <dgm:pt modelId="{42408033-A8BA-4A65-B83B-C8F7A6D550F2}" type="pres">
      <dgm:prSet presAssocID="{DBDC6939-E373-4CA1-9458-D4A948DF254D}" presName="horz1" presStyleCnt="0"/>
      <dgm:spPr/>
    </dgm:pt>
    <dgm:pt modelId="{09D58E9A-256B-40D6-8AD3-502ECE9FBCEC}" type="pres">
      <dgm:prSet presAssocID="{DBDC6939-E373-4CA1-9458-D4A948DF254D}" presName="tx1" presStyleLbl="revTx" presStyleIdx="0" presStyleCnt="12"/>
      <dgm:spPr/>
      <dgm:t>
        <a:bodyPr/>
        <a:lstStyle/>
        <a:p>
          <a:endParaRPr lang="en-US"/>
        </a:p>
      </dgm:t>
    </dgm:pt>
    <dgm:pt modelId="{A768A401-066E-42F0-AE3D-586E5ABBC1BF}" type="pres">
      <dgm:prSet presAssocID="{DBDC6939-E373-4CA1-9458-D4A948DF254D}" presName="vert1" presStyleCnt="0"/>
      <dgm:spPr/>
    </dgm:pt>
    <dgm:pt modelId="{613E148B-5C3A-4669-B87C-49B6A4119844}" type="pres">
      <dgm:prSet presAssocID="{381F9D54-11D5-414E-81DD-7E333D2F5BEC}" presName="vertSpace2a" presStyleCnt="0"/>
      <dgm:spPr/>
    </dgm:pt>
    <dgm:pt modelId="{6FC291F9-E1BE-4536-B25F-C37A6499C12A}" type="pres">
      <dgm:prSet presAssocID="{381F9D54-11D5-414E-81DD-7E333D2F5BEC}" presName="horz2" presStyleCnt="0"/>
      <dgm:spPr/>
    </dgm:pt>
    <dgm:pt modelId="{C4C9C022-C8B1-4451-8268-F7088B7CAFFB}" type="pres">
      <dgm:prSet presAssocID="{381F9D54-11D5-414E-81DD-7E333D2F5BEC}" presName="horzSpace2" presStyleCnt="0"/>
      <dgm:spPr/>
    </dgm:pt>
    <dgm:pt modelId="{F5823345-C447-4597-BDB4-EA423CAB9C3F}" type="pres">
      <dgm:prSet presAssocID="{381F9D54-11D5-414E-81DD-7E333D2F5BEC}" presName="tx2" presStyleLbl="revTx" presStyleIdx="1" presStyleCnt="12"/>
      <dgm:spPr/>
      <dgm:t>
        <a:bodyPr/>
        <a:lstStyle/>
        <a:p>
          <a:endParaRPr lang="en-US"/>
        </a:p>
      </dgm:t>
    </dgm:pt>
    <dgm:pt modelId="{6D70375F-F9FB-4E13-8961-CE3CC3FAB039}" type="pres">
      <dgm:prSet presAssocID="{381F9D54-11D5-414E-81DD-7E333D2F5BEC}" presName="vert2" presStyleCnt="0"/>
      <dgm:spPr/>
    </dgm:pt>
    <dgm:pt modelId="{2AE8178E-8C36-44C6-B1D7-52BFA321D2A3}" type="pres">
      <dgm:prSet presAssocID="{381F9D54-11D5-414E-81DD-7E333D2F5BEC}" presName="thinLine2b" presStyleLbl="callout" presStyleIdx="0" presStyleCnt="9"/>
      <dgm:spPr/>
    </dgm:pt>
    <dgm:pt modelId="{12A2DD8E-0A0A-4732-A88F-70C10F27DE63}" type="pres">
      <dgm:prSet presAssocID="{381F9D54-11D5-414E-81DD-7E333D2F5BEC}" presName="vertSpace2b" presStyleCnt="0"/>
      <dgm:spPr/>
    </dgm:pt>
    <dgm:pt modelId="{E6226C72-F9E8-4EFA-A16F-9556BFE72543}" type="pres">
      <dgm:prSet presAssocID="{F1800820-6DFC-4C59-9D16-C464EC6B54CA}" presName="horz2" presStyleCnt="0"/>
      <dgm:spPr/>
    </dgm:pt>
    <dgm:pt modelId="{758375ED-7163-4DEF-BC69-356BF418D101}" type="pres">
      <dgm:prSet presAssocID="{F1800820-6DFC-4C59-9D16-C464EC6B54CA}" presName="horzSpace2" presStyleCnt="0"/>
      <dgm:spPr/>
    </dgm:pt>
    <dgm:pt modelId="{762E5140-47DD-4BD6-9D6C-EF96F0ACBCBB}" type="pres">
      <dgm:prSet presAssocID="{F1800820-6DFC-4C59-9D16-C464EC6B54CA}" presName="tx2" presStyleLbl="revTx" presStyleIdx="2" presStyleCnt="12"/>
      <dgm:spPr/>
      <dgm:t>
        <a:bodyPr/>
        <a:lstStyle/>
        <a:p>
          <a:endParaRPr lang="en-US"/>
        </a:p>
      </dgm:t>
    </dgm:pt>
    <dgm:pt modelId="{53ECAF49-8DA7-4B40-B40F-404479E0233D}" type="pres">
      <dgm:prSet presAssocID="{F1800820-6DFC-4C59-9D16-C464EC6B54CA}" presName="vert2" presStyleCnt="0"/>
      <dgm:spPr/>
    </dgm:pt>
    <dgm:pt modelId="{F4537239-BFD5-49EE-8B38-8009E6DC6425}" type="pres">
      <dgm:prSet presAssocID="{F1800820-6DFC-4C59-9D16-C464EC6B54CA}" presName="thinLine2b" presStyleLbl="callout" presStyleIdx="1" presStyleCnt="9"/>
      <dgm:spPr/>
    </dgm:pt>
    <dgm:pt modelId="{7C4275A3-0A8A-4E42-9777-EF5B0706836C}" type="pres">
      <dgm:prSet presAssocID="{F1800820-6DFC-4C59-9D16-C464EC6B54CA}" presName="vertSpace2b" presStyleCnt="0"/>
      <dgm:spPr/>
    </dgm:pt>
    <dgm:pt modelId="{0B204A1B-5589-440B-BA06-E3677976078C}" type="pres">
      <dgm:prSet presAssocID="{96096D79-1E38-4DF9-82A7-AC6DE1CD606A}" presName="horz2" presStyleCnt="0"/>
      <dgm:spPr/>
    </dgm:pt>
    <dgm:pt modelId="{14A3FA9B-5732-4814-B2B4-15A251B8605F}" type="pres">
      <dgm:prSet presAssocID="{96096D79-1E38-4DF9-82A7-AC6DE1CD606A}" presName="horzSpace2" presStyleCnt="0"/>
      <dgm:spPr/>
    </dgm:pt>
    <dgm:pt modelId="{7EEF7EFC-273F-4315-BC87-6BAB4EDB09A9}" type="pres">
      <dgm:prSet presAssocID="{96096D79-1E38-4DF9-82A7-AC6DE1CD606A}" presName="tx2" presStyleLbl="revTx" presStyleIdx="3" presStyleCnt="12"/>
      <dgm:spPr/>
      <dgm:t>
        <a:bodyPr/>
        <a:lstStyle/>
        <a:p>
          <a:endParaRPr lang="en-US"/>
        </a:p>
      </dgm:t>
    </dgm:pt>
    <dgm:pt modelId="{63E88C6E-7111-42E2-AA21-79778004273A}" type="pres">
      <dgm:prSet presAssocID="{96096D79-1E38-4DF9-82A7-AC6DE1CD606A}" presName="vert2" presStyleCnt="0"/>
      <dgm:spPr/>
    </dgm:pt>
    <dgm:pt modelId="{E67E4FEC-1557-40DB-8FFE-86FE82668E31}" type="pres">
      <dgm:prSet presAssocID="{96096D79-1E38-4DF9-82A7-AC6DE1CD606A}" presName="thinLine2b" presStyleLbl="callout" presStyleIdx="2" presStyleCnt="9"/>
      <dgm:spPr/>
    </dgm:pt>
    <dgm:pt modelId="{82F5082B-E948-4806-A6A5-33B1E8290BCA}" type="pres">
      <dgm:prSet presAssocID="{96096D79-1E38-4DF9-82A7-AC6DE1CD606A}" presName="vertSpace2b" presStyleCnt="0"/>
      <dgm:spPr/>
    </dgm:pt>
    <dgm:pt modelId="{8E2BD733-3736-47FA-9F27-B33F6C037B61}" type="pres">
      <dgm:prSet presAssocID="{74134BB6-8D8E-49A0-AD52-B1F1362BC1C7}" presName="thickLine" presStyleLbl="alignNode1" presStyleIdx="1" presStyleCnt="3"/>
      <dgm:spPr/>
    </dgm:pt>
    <dgm:pt modelId="{399B5925-E662-4EBF-86A7-9CC95D7B2EFD}" type="pres">
      <dgm:prSet presAssocID="{74134BB6-8D8E-49A0-AD52-B1F1362BC1C7}" presName="horz1" presStyleCnt="0"/>
      <dgm:spPr/>
    </dgm:pt>
    <dgm:pt modelId="{BA1FAF74-5B02-4282-B736-61C1866FF741}" type="pres">
      <dgm:prSet presAssocID="{74134BB6-8D8E-49A0-AD52-B1F1362BC1C7}" presName="tx1" presStyleLbl="revTx" presStyleIdx="4" presStyleCnt="12" custLinFactNeighborY="632"/>
      <dgm:spPr/>
      <dgm:t>
        <a:bodyPr/>
        <a:lstStyle/>
        <a:p>
          <a:endParaRPr lang="en-US"/>
        </a:p>
      </dgm:t>
    </dgm:pt>
    <dgm:pt modelId="{1FDACF41-EF3A-469A-8C17-9F3332EA37FD}" type="pres">
      <dgm:prSet presAssocID="{74134BB6-8D8E-49A0-AD52-B1F1362BC1C7}" presName="vert1" presStyleCnt="0"/>
      <dgm:spPr/>
    </dgm:pt>
    <dgm:pt modelId="{AAF56196-ACF7-4458-AE1E-AFEA8A9E2E95}" type="pres">
      <dgm:prSet presAssocID="{D14C6ACC-47BA-41F3-BD14-190EC0C99B10}" presName="vertSpace2a" presStyleCnt="0"/>
      <dgm:spPr/>
    </dgm:pt>
    <dgm:pt modelId="{37D7B050-8C6B-4BF5-A2F6-A1C8709755B7}" type="pres">
      <dgm:prSet presAssocID="{D14C6ACC-47BA-41F3-BD14-190EC0C99B10}" presName="horz2" presStyleCnt="0"/>
      <dgm:spPr/>
    </dgm:pt>
    <dgm:pt modelId="{16FBD099-A019-4E45-903B-C7E151489BBE}" type="pres">
      <dgm:prSet presAssocID="{D14C6ACC-47BA-41F3-BD14-190EC0C99B10}" presName="horzSpace2" presStyleCnt="0"/>
      <dgm:spPr/>
    </dgm:pt>
    <dgm:pt modelId="{17682EA5-5097-44E6-9BFB-9D7B3B7E863A}" type="pres">
      <dgm:prSet presAssocID="{D14C6ACC-47BA-41F3-BD14-190EC0C99B10}" presName="tx2" presStyleLbl="revTx" presStyleIdx="5" presStyleCnt="12"/>
      <dgm:spPr/>
      <dgm:t>
        <a:bodyPr/>
        <a:lstStyle/>
        <a:p>
          <a:endParaRPr lang="en-US"/>
        </a:p>
      </dgm:t>
    </dgm:pt>
    <dgm:pt modelId="{5EDCEDB7-25E1-4FA2-8EC1-C90EE3433999}" type="pres">
      <dgm:prSet presAssocID="{D14C6ACC-47BA-41F3-BD14-190EC0C99B10}" presName="vert2" presStyleCnt="0"/>
      <dgm:spPr/>
    </dgm:pt>
    <dgm:pt modelId="{C9EC806B-295B-40F2-9EE4-F8B2365428A9}" type="pres">
      <dgm:prSet presAssocID="{D14C6ACC-47BA-41F3-BD14-190EC0C99B10}" presName="thinLine2b" presStyleLbl="callout" presStyleIdx="3" presStyleCnt="9"/>
      <dgm:spPr/>
    </dgm:pt>
    <dgm:pt modelId="{DBBAFDCB-81DB-4EB4-9C3C-B1762A432135}" type="pres">
      <dgm:prSet presAssocID="{D14C6ACC-47BA-41F3-BD14-190EC0C99B10}" presName="vertSpace2b" presStyleCnt="0"/>
      <dgm:spPr/>
    </dgm:pt>
    <dgm:pt modelId="{FE5CE6A2-1CBE-4CCE-BECE-8488F64B63B5}" type="pres">
      <dgm:prSet presAssocID="{B0FB1733-7002-41F9-9DCE-3052CE8A9041}" presName="horz2" presStyleCnt="0"/>
      <dgm:spPr/>
    </dgm:pt>
    <dgm:pt modelId="{A2349456-B79B-4E61-A0A7-E03A7C415FE7}" type="pres">
      <dgm:prSet presAssocID="{B0FB1733-7002-41F9-9DCE-3052CE8A9041}" presName="horzSpace2" presStyleCnt="0"/>
      <dgm:spPr/>
    </dgm:pt>
    <dgm:pt modelId="{60D77BA4-5564-495F-8579-24D2E3C97789}" type="pres">
      <dgm:prSet presAssocID="{B0FB1733-7002-41F9-9DCE-3052CE8A9041}" presName="tx2" presStyleLbl="revTx" presStyleIdx="6" presStyleCnt="12"/>
      <dgm:spPr/>
      <dgm:t>
        <a:bodyPr/>
        <a:lstStyle/>
        <a:p>
          <a:endParaRPr lang="en-US"/>
        </a:p>
      </dgm:t>
    </dgm:pt>
    <dgm:pt modelId="{7BBDE4AC-A6C0-4081-BCB3-039D848D2336}" type="pres">
      <dgm:prSet presAssocID="{B0FB1733-7002-41F9-9DCE-3052CE8A9041}" presName="vert2" presStyleCnt="0"/>
      <dgm:spPr/>
    </dgm:pt>
    <dgm:pt modelId="{58C582E2-191E-4030-9401-E2EA005B4CE9}" type="pres">
      <dgm:prSet presAssocID="{B0FB1733-7002-41F9-9DCE-3052CE8A9041}" presName="thinLine2b" presStyleLbl="callout" presStyleIdx="4" presStyleCnt="9"/>
      <dgm:spPr/>
    </dgm:pt>
    <dgm:pt modelId="{C95E5FB5-B30D-439E-A7E5-70D813136C61}" type="pres">
      <dgm:prSet presAssocID="{B0FB1733-7002-41F9-9DCE-3052CE8A9041}" presName="vertSpace2b" presStyleCnt="0"/>
      <dgm:spPr/>
    </dgm:pt>
    <dgm:pt modelId="{90D3CBA2-F96A-4D03-8235-5D930686F8F6}" type="pres">
      <dgm:prSet presAssocID="{3BB452EC-FE23-4E53-975E-14421FFF7197}" presName="horz2" presStyleCnt="0"/>
      <dgm:spPr/>
    </dgm:pt>
    <dgm:pt modelId="{604599BC-C2B6-4E45-9C61-1F4DDE99481D}" type="pres">
      <dgm:prSet presAssocID="{3BB452EC-FE23-4E53-975E-14421FFF7197}" presName="horzSpace2" presStyleCnt="0"/>
      <dgm:spPr/>
    </dgm:pt>
    <dgm:pt modelId="{E8C212E7-C6FF-46B6-A7B6-EBE5A7BC497E}" type="pres">
      <dgm:prSet presAssocID="{3BB452EC-FE23-4E53-975E-14421FFF7197}" presName="tx2" presStyleLbl="revTx" presStyleIdx="7" presStyleCnt="12"/>
      <dgm:spPr/>
      <dgm:t>
        <a:bodyPr/>
        <a:lstStyle/>
        <a:p>
          <a:endParaRPr lang="en-US"/>
        </a:p>
      </dgm:t>
    </dgm:pt>
    <dgm:pt modelId="{9D34ADC7-D684-4F80-B57A-DD3D0509905B}" type="pres">
      <dgm:prSet presAssocID="{3BB452EC-FE23-4E53-975E-14421FFF7197}" presName="vert2" presStyleCnt="0"/>
      <dgm:spPr/>
    </dgm:pt>
    <dgm:pt modelId="{0271BD3B-7625-4BAF-A359-F72FD3B9B253}" type="pres">
      <dgm:prSet presAssocID="{3BB452EC-FE23-4E53-975E-14421FFF7197}" presName="thinLine2b" presStyleLbl="callout" presStyleIdx="5" presStyleCnt="9"/>
      <dgm:spPr/>
    </dgm:pt>
    <dgm:pt modelId="{1D8F6676-B470-4D78-B947-01F9B0F3338E}" type="pres">
      <dgm:prSet presAssocID="{3BB452EC-FE23-4E53-975E-14421FFF7197}" presName="vertSpace2b" presStyleCnt="0"/>
      <dgm:spPr/>
    </dgm:pt>
    <dgm:pt modelId="{E657CD3F-5ED0-47B9-AD69-921902CC8E2B}" type="pres">
      <dgm:prSet presAssocID="{934B10B9-66A0-4E98-A4D3-0A49C74F6BF2}" presName="thickLine" presStyleLbl="alignNode1" presStyleIdx="2" presStyleCnt="3"/>
      <dgm:spPr/>
    </dgm:pt>
    <dgm:pt modelId="{52CD9C5E-F1BC-4DE6-85F3-21613A49990B}" type="pres">
      <dgm:prSet presAssocID="{934B10B9-66A0-4E98-A4D3-0A49C74F6BF2}" presName="horz1" presStyleCnt="0"/>
      <dgm:spPr/>
    </dgm:pt>
    <dgm:pt modelId="{E81715EA-3697-46BE-89B3-6879063C1142}" type="pres">
      <dgm:prSet presAssocID="{934B10B9-66A0-4E98-A4D3-0A49C74F6BF2}" presName="tx1" presStyleLbl="revTx" presStyleIdx="8" presStyleCnt="12"/>
      <dgm:spPr/>
      <dgm:t>
        <a:bodyPr/>
        <a:lstStyle/>
        <a:p>
          <a:endParaRPr lang="en-US"/>
        </a:p>
      </dgm:t>
    </dgm:pt>
    <dgm:pt modelId="{A8E1F361-0E4F-4B47-818F-5063989E0B73}" type="pres">
      <dgm:prSet presAssocID="{934B10B9-66A0-4E98-A4D3-0A49C74F6BF2}" presName="vert1" presStyleCnt="0"/>
      <dgm:spPr/>
    </dgm:pt>
    <dgm:pt modelId="{87733DC5-C025-4D52-A3A9-FEA680AB742A}" type="pres">
      <dgm:prSet presAssocID="{B66D697F-1185-4355-8152-063A06192F1C}" presName="vertSpace2a" presStyleCnt="0"/>
      <dgm:spPr/>
    </dgm:pt>
    <dgm:pt modelId="{B0CF3F70-E1CF-4232-B3E6-71DEC3DBD450}" type="pres">
      <dgm:prSet presAssocID="{B66D697F-1185-4355-8152-063A06192F1C}" presName="horz2" presStyleCnt="0"/>
      <dgm:spPr/>
    </dgm:pt>
    <dgm:pt modelId="{5BF90F50-5E9A-4623-AAF8-8C6B20020E68}" type="pres">
      <dgm:prSet presAssocID="{B66D697F-1185-4355-8152-063A06192F1C}" presName="horzSpace2" presStyleCnt="0"/>
      <dgm:spPr/>
    </dgm:pt>
    <dgm:pt modelId="{E8F2FCF1-1B55-48F2-BF7E-E76689D8AD54}" type="pres">
      <dgm:prSet presAssocID="{B66D697F-1185-4355-8152-063A06192F1C}" presName="tx2" presStyleLbl="revTx" presStyleIdx="9" presStyleCnt="12"/>
      <dgm:spPr/>
      <dgm:t>
        <a:bodyPr/>
        <a:lstStyle/>
        <a:p>
          <a:endParaRPr lang="en-US"/>
        </a:p>
      </dgm:t>
    </dgm:pt>
    <dgm:pt modelId="{47BEE662-16D3-429D-8548-D486E34768A6}" type="pres">
      <dgm:prSet presAssocID="{B66D697F-1185-4355-8152-063A06192F1C}" presName="vert2" presStyleCnt="0"/>
      <dgm:spPr/>
    </dgm:pt>
    <dgm:pt modelId="{15733657-EA25-4DA3-A02B-04AA33EA8D15}" type="pres">
      <dgm:prSet presAssocID="{B66D697F-1185-4355-8152-063A06192F1C}" presName="thinLine2b" presStyleLbl="callout" presStyleIdx="6" presStyleCnt="9"/>
      <dgm:spPr/>
    </dgm:pt>
    <dgm:pt modelId="{A34FF7B5-D5CC-465A-9B43-EF6507896D0C}" type="pres">
      <dgm:prSet presAssocID="{B66D697F-1185-4355-8152-063A06192F1C}" presName="vertSpace2b" presStyleCnt="0"/>
      <dgm:spPr/>
    </dgm:pt>
    <dgm:pt modelId="{199B5F69-2740-4505-8FC0-2BB832363D78}" type="pres">
      <dgm:prSet presAssocID="{A9BFB95E-291C-4524-9EFC-00566E75E3CC}" presName="horz2" presStyleCnt="0"/>
      <dgm:spPr/>
    </dgm:pt>
    <dgm:pt modelId="{B410B695-B043-4848-BFFE-408222176AD4}" type="pres">
      <dgm:prSet presAssocID="{A9BFB95E-291C-4524-9EFC-00566E75E3CC}" presName="horzSpace2" presStyleCnt="0"/>
      <dgm:spPr/>
    </dgm:pt>
    <dgm:pt modelId="{DC96BE02-8447-4F37-AB19-7B4DC4E9A426}" type="pres">
      <dgm:prSet presAssocID="{A9BFB95E-291C-4524-9EFC-00566E75E3CC}" presName="tx2" presStyleLbl="revTx" presStyleIdx="10" presStyleCnt="12"/>
      <dgm:spPr/>
      <dgm:t>
        <a:bodyPr/>
        <a:lstStyle/>
        <a:p>
          <a:endParaRPr lang="en-US"/>
        </a:p>
      </dgm:t>
    </dgm:pt>
    <dgm:pt modelId="{C6BB5DF5-0BC1-45CA-938E-E56C8DA4D037}" type="pres">
      <dgm:prSet presAssocID="{A9BFB95E-291C-4524-9EFC-00566E75E3CC}" presName="vert2" presStyleCnt="0"/>
      <dgm:spPr/>
    </dgm:pt>
    <dgm:pt modelId="{D45B0817-8B57-4459-8BED-DBFEE480EFC1}" type="pres">
      <dgm:prSet presAssocID="{A9BFB95E-291C-4524-9EFC-00566E75E3CC}" presName="thinLine2b" presStyleLbl="callout" presStyleIdx="7" presStyleCnt="9"/>
      <dgm:spPr/>
    </dgm:pt>
    <dgm:pt modelId="{3EB2E66A-8E31-4749-83DD-361C0A833EB7}" type="pres">
      <dgm:prSet presAssocID="{A9BFB95E-291C-4524-9EFC-00566E75E3CC}" presName="vertSpace2b" presStyleCnt="0"/>
      <dgm:spPr/>
    </dgm:pt>
    <dgm:pt modelId="{30F83BBA-B77A-4CA5-945B-C665501D4B34}" type="pres">
      <dgm:prSet presAssocID="{A9718EAF-6E0F-4C87-AB30-A2EDDA61A42A}" presName="horz2" presStyleCnt="0"/>
      <dgm:spPr/>
    </dgm:pt>
    <dgm:pt modelId="{6B3342CD-F197-44D9-90E9-92DA483CE894}" type="pres">
      <dgm:prSet presAssocID="{A9718EAF-6E0F-4C87-AB30-A2EDDA61A42A}" presName="horzSpace2" presStyleCnt="0"/>
      <dgm:spPr/>
    </dgm:pt>
    <dgm:pt modelId="{784A083C-4847-4B8B-90C0-634331B1749A}" type="pres">
      <dgm:prSet presAssocID="{A9718EAF-6E0F-4C87-AB30-A2EDDA61A42A}" presName="tx2" presStyleLbl="revTx" presStyleIdx="11" presStyleCnt="12"/>
      <dgm:spPr/>
      <dgm:t>
        <a:bodyPr/>
        <a:lstStyle/>
        <a:p>
          <a:endParaRPr lang="en-US"/>
        </a:p>
      </dgm:t>
    </dgm:pt>
    <dgm:pt modelId="{7E2A2453-B993-49E0-BC90-F644288C12E7}" type="pres">
      <dgm:prSet presAssocID="{A9718EAF-6E0F-4C87-AB30-A2EDDA61A42A}" presName="vert2" presStyleCnt="0"/>
      <dgm:spPr/>
    </dgm:pt>
    <dgm:pt modelId="{892C36D8-D7B8-44E9-A828-949BFCC04F41}" type="pres">
      <dgm:prSet presAssocID="{A9718EAF-6E0F-4C87-AB30-A2EDDA61A42A}" presName="thinLine2b" presStyleLbl="callout" presStyleIdx="8" presStyleCnt="9"/>
      <dgm:spPr/>
    </dgm:pt>
    <dgm:pt modelId="{1B0968AA-E71A-42C8-AFBD-301D48CA9AE6}" type="pres">
      <dgm:prSet presAssocID="{A9718EAF-6E0F-4C87-AB30-A2EDDA61A42A}" presName="vertSpace2b" presStyleCnt="0"/>
      <dgm:spPr/>
    </dgm:pt>
  </dgm:ptLst>
  <dgm:cxnLst>
    <dgm:cxn modelId="{342501F1-F9FD-48BC-9F20-A54034916964}" type="presOf" srcId="{F1800820-6DFC-4C59-9D16-C464EC6B54CA}" destId="{762E5140-47DD-4BD6-9D6C-EF96F0ACBCBB}" srcOrd="0" destOrd="0" presId="urn:microsoft.com/office/officeart/2008/layout/LinedList"/>
    <dgm:cxn modelId="{2708E79A-A4B6-4C4A-9E17-C6D9AC83632C}" type="presOf" srcId="{B66D697F-1185-4355-8152-063A06192F1C}" destId="{E8F2FCF1-1B55-48F2-BF7E-E76689D8AD54}" srcOrd="0" destOrd="0" presId="urn:microsoft.com/office/officeart/2008/layout/LinedList"/>
    <dgm:cxn modelId="{4F874773-9BD5-460F-B603-D801FF059390}" type="presOf" srcId="{96096D79-1E38-4DF9-82A7-AC6DE1CD606A}" destId="{7EEF7EFC-273F-4315-BC87-6BAB4EDB09A9}" srcOrd="0" destOrd="0" presId="urn:microsoft.com/office/officeart/2008/layout/LinedList"/>
    <dgm:cxn modelId="{5A1527A5-7EEE-497A-9297-619010EE6058}" srcId="{70B1AC38-7005-40F0-B83E-A07B016C64B4}" destId="{934B10B9-66A0-4E98-A4D3-0A49C74F6BF2}" srcOrd="2" destOrd="0" parTransId="{D3F51542-388F-4A67-A1C6-30561386BB8E}" sibTransId="{407208E5-35F5-44CA-A31D-DE232B57FC09}"/>
    <dgm:cxn modelId="{1864C0F7-2D12-4A5C-B075-BD1A90F5A335}" type="presOf" srcId="{70B1AC38-7005-40F0-B83E-A07B016C64B4}" destId="{5917FEAA-F5EB-4EFD-A5DD-7A408CEE4672}" srcOrd="0" destOrd="0" presId="urn:microsoft.com/office/officeart/2008/layout/LinedList"/>
    <dgm:cxn modelId="{BEF6423F-335B-4DF9-AAF1-F0446B295145}" srcId="{DBDC6939-E373-4CA1-9458-D4A948DF254D}" destId="{381F9D54-11D5-414E-81DD-7E333D2F5BEC}" srcOrd="0" destOrd="0" parTransId="{0019E964-FA34-4A52-9EE4-856902E25454}" sibTransId="{CF44AB69-4F16-4538-B7F7-01D2326C544F}"/>
    <dgm:cxn modelId="{35065360-DB62-4E99-B443-00C8CE67D661}" type="presOf" srcId="{DBDC6939-E373-4CA1-9458-D4A948DF254D}" destId="{09D58E9A-256B-40D6-8AD3-502ECE9FBCEC}" srcOrd="0" destOrd="0" presId="urn:microsoft.com/office/officeart/2008/layout/LinedList"/>
    <dgm:cxn modelId="{500D0C1C-09D1-45EC-A88A-BF07A87B89F0}" srcId="{70B1AC38-7005-40F0-B83E-A07B016C64B4}" destId="{74134BB6-8D8E-49A0-AD52-B1F1362BC1C7}" srcOrd="1" destOrd="0" parTransId="{26482793-6187-4261-B6A0-625E481D27FD}" sibTransId="{13181FC7-87A0-46DC-A2C8-CD84DE66A7F5}"/>
    <dgm:cxn modelId="{3963E055-D7B2-4DC9-98DD-2F39BE437A7C}" type="presOf" srcId="{381F9D54-11D5-414E-81DD-7E333D2F5BEC}" destId="{F5823345-C447-4597-BDB4-EA423CAB9C3F}" srcOrd="0" destOrd="0" presId="urn:microsoft.com/office/officeart/2008/layout/LinedList"/>
    <dgm:cxn modelId="{07BAC1F2-A21A-4348-8C16-C5D4CE3017B4}" type="presOf" srcId="{934B10B9-66A0-4E98-A4D3-0A49C74F6BF2}" destId="{E81715EA-3697-46BE-89B3-6879063C1142}" srcOrd="0" destOrd="0" presId="urn:microsoft.com/office/officeart/2008/layout/LinedList"/>
    <dgm:cxn modelId="{C1500D6B-8CF1-4E38-ABB3-3718A4A19C92}" type="presOf" srcId="{D14C6ACC-47BA-41F3-BD14-190EC0C99B10}" destId="{17682EA5-5097-44E6-9BFB-9D7B3B7E863A}" srcOrd="0" destOrd="0" presId="urn:microsoft.com/office/officeart/2008/layout/LinedList"/>
    <dgm:cxn modelId="{73FE44CF-7A10-4088-9334-73A0E3E20677}" srcId="{934B10B9-66A0-4E98-A4D3-0A49C74F6BF2}" destId="{A9BFB95E-291C-4524-9EFC-00566E75E3CC}" srcOrd="1" destOrd="0" parTransId="{E2BAF0DB-83FE-4078-B06F-AA0A3875B8D8}" sibTransId="{B6D4D8FA-086B-4010-A258-B776E208E2EF}"/>
    <dgm:cxn modelId="{2D767757-4F94-41CE-ADAE-FF35D7A886D1}" srcId="{74134BB6-8D8E-49A0-AD52-B1F1362BC1C7}" destId="{B0FB1733-7002-41F9-9DCE-3052CE8A9041}" srcOrd="1" destOrd="0" parTransId="{C452C4E7-CC14-4676-A3EC-623C0A1C4533}" sibTransId="{B6FE8594-C305-4993-B042-1219DEF4B0A0}"/>
    <dgm:cxn modelId="{D1F023DD-9F6C-4751-A464-724DED4D4DCB}" type="presOf" srcId="{A9718EAF-6E0F-4C87-AB30-A2EDDA61A42A}" destId="{784A083C-4847-4B8B-90C0-634331B1749A}" srcOrd="0" destOrd="0" presId="urn:microsoft.com/office/officeart/2008/layout/LinedList"/>
    <dgm:cxn modelId="{835AF97C-C8BB-428A-A7D7-2A2F7632B054}" type="presOf" srcId="{74134BB6-8D8E-49A0-AD52-B1F1362BC1C7}" destId="{BA1FAF74-5B02-4282-B736-61C1866FF741}" srcOrd="0" destOrd="0" presId="urn:microsoft.com/office/officeart/2008/layout/LinedList"/>
    <dgm:cxn modelId="{43204377-9AF1-43E4-BA6E-EDEBF82555CD}" srcId="{DBDC6939-E373-4CA1-9458-D4A948DF254D}" destId="{96096D79-1E38-4DF9-82A7-AC6DE1CD606A}" srcOrd="2" destOrd="0" parTransId="{7D21BBAB-B49B-4723-8E7A-1388B39FE596}" sibTransId="{0D1AE969-9ED3-4939-8555-0FC935C3915F}"/>
    <dgm:cxn modelId="{7593D9C0-F39E-4101-9A30-620D0E5A0D0B}" srcId="{74134BB6-8D8E-49A0-AD52-B1F1362BC1C7}" destId="{D14C6ACC-47BA-41F3-BD14-190EC0C99B10}" srcOrd="0" destOrd="0" parTransId="{F4B397FA-EB41-48E6-B7A2-3642D9B8155A}" sibTransId="{C60EE7F6-9324-4AE7-BBF8-D342E843F5D7}"/>
    <dgm:cxn modelId="{1CAA64F1-40EA-45BB-BAA9-1DAAD2EF3C17}" srcId="{934B10B9-66A0-4E98-A4D3-0A49C74F6BF2}" destId="{A9718EAF-6E0F-4C87-AB30-A2EDDA61A42A}" srcOrd="2" destOrd="0" parTransId="{70634479-09F2-41FF-993F-C4671D180D74}" sibTransId="{4BB56C28-D704-42A9-93A8-A16855B60817}"/>
    <dgm:cxn modelId="{2CB9F6E0-16E5-4ECC-B381-DAF9C3F1A1FB}" type="presOf" srcId="{3BB452EC-FE23-4E53-975E-14421FFF7197}" destId="{E8C212E7-C6FF-46B6-A7B6-EBE5A7BC497E}" srcOrd="0" destOrd="0" presId="urn:microsoft.com/office/officeart/2008/layout/LinedList"/>
    <dgm:cxn modelId="{2AD01304-D183-43CE-97EF-C71146A12E68}" srcId="{DBDC6939-E373-4CA1-9458-D4A948DF254D}" destId="{F1800820-6DFC-4C59-9D16-C464EC6B54CA}" srcOrd="1" destOrd="0" parTransId="{B96FDB90-5947-4BA7-A47A-45003F2A2E93}" sibTransId="{332798B5-1E04-4B6E-B92F-CA9CBB19E991}"/>
    <dgm:cxn modelId="{81E8F98F-18F2-4687-9DB2-585D8DD5B86E}" type="presOf" srcId="{A9BFB95E-291C-4524-9EFC-00566E75E3CC}" destId="{DC96BE02-8447-4F37-AB19-7B4DC4E9A426}" srcOrd="0" destOrd="0" presId="urn:microsoft.com/office/officeart/2008/layout/LinedList"/>
    <dgm:cxn modelId="{A5B7DA3D-E9B8-4DAA-9D2A-15DB63503B75}" srcId="{74134BB6-8D8E-49A0-AD52-B1F1362BC1C7}" destId="{3BB452EC-FE23-4E53-975E-14421FFF7197}" srcOrd="2" destOrd="0" parTransId="{D53FCE99-F14E-4E9C-B4D6-508FE74AF2CF}" sibTransId="{2EF2E219-C3DA-40F8-913E-2E588CD8A5C2}"/>
    <dgm:cxn modelId="{937DA92E-AB8B-480B-817D-AA1FB64CA96E}" srcId="{70B1AC38-7005-40F0-B83E-A07B016C64B4}" destId="{DBDC6939-E373-4CA1-9458-D4A948DF254D}" srcOrd="0" destOrd="0" parTransId="{F64A8DE3-8C8C-44D3-9273-82C8A01836DF}" sibTransId="{2FECCFF2-54D6-42AB-8857-520537EBC863}"/>
    <dgm:cxn modelId="{E50A6375-69C1-4FD3-B8A7-52FAFEF68C74}" srcId="{934B10B9-66A0-4E98-A4D3-0A49C74F6BF2}" destId="{B66D697F-1185-4355-8152-063A06192F1C}" srcOrd="0" destOrd="0" parTransId="{166070C0-9254-4761-AE12-D3FEED212925}" sibTransId="{DE91786F-41B1-4D64-95F0-168175819725}"/>
    <dgm:cxn modelId="{6FB709C9-B62F-4F2D-B8B1-8D2BEB757D0B}" type="presOf" srcId="{B0FB1733-7002-41F9-9DCE-3052CE8A9041}" destId="{60D77BA4-5564-495F-8579-24D2E3C97789}" srcOrd="0" destOrd="0" presId="urn:microsoft.com/office/officeart/2008/layout/LinedList"/>
    <dgm:cxn modelId="{07C597AA-BFBC-4DDC-AA2E-E78459B0AABF}" type="presParOf" srcId="{5917FEAA-F5EB-4EFD-A5DD-7A408CEE4672}" destId="{A85E14B1-4C41-4F2C-A56B-98E56038B9C0}" srcOrd="0" destOrd="0" presId="urn:microsoft.com/office/officeart/2008/layout/LinedList"/>
    <dgm:cxn modelId="{D273C937-4D88-401B-9CAB-3A33C9ABA658}" type="presParOf" srcId="{5917FEAA-F5EB-4EFD-A5DD-7A408CEE4672}" destId="{42408033-A8BA-4A65-B83B-C8F7A6D550F2}" srcOrd="1" destOrd="0" presId="urn:microsoft.com/office/officeart/2008/layout/LinedList"/>
    <dgm:cxn modelId="{EADA04C9-3BC8-4EB4-BC79-274F286842C3}" type="presParOf" srcId="{42408033-A8BA-4A65-B83B-C8F7A6D550F2}" destId="{09D58E9A-256B-40D6-8AD3-502ECE9FBCEC}" srcOrd="0" destOrd="0" presId="urn:microsoft.com/office/officeart/2008/layout/LinedList"/>
    <dgm:cxn modelId="{8E16F7F8-7313-49F7-A39F-6691BFE35448}" type="presParOf" srcId="{42408033-A8BA-4A65-B83B-C8F7A6D550F2}" destId="{A768A401-066E-42F0-AE3D-586E5ABBC1BF}" srcOrd="1" destOrd="0" presId="urn:microsoft.com/office/officeart/2008/layout/LinedList"/>
    <dgm:cxn modelId="{ADCF52DB-701A-4433-A566-21B77CE2D5C9}" type="presParOf" srcId="{A768A401-066E-42F0-AE3D-586E5ABBC1BF}" destId="{613E148B-5C3A-4669-B87C-49B6A4119844}" srcOrd="0" destOrd="0" presId="urn:microsoft.com/office/officeart/2008/layout/LinedList"/>
    <dgm:cxn modelId="{E3C0E2F3-BC29-40C1-806B-1F987881CA7C}" type="presParOf" srcId="{A768A401-066E-42F0-AE3D-586E5ABBC1BF}" destId="{6FC291F9-E1BE-4536-B25F-C37A6499C12A}" srcOrd="1" destOrd="0" presId="urn:microsoft.com/office/officeart/2008/layout/LinedList"/>
    <dgm:cxn modelId="{4F98C0CD-10BF-4F82-9703-AF910805AC47}" type="presParOf" srcId="{6FC291F9-E1BE-4536-B25F-C37A6499C12A}" destId="{C4C9C022-C8B1-4451-8268-F7088B7CAFFB}" srcOrd="0" destOrd="0" presId="urn:microsoft.com/office/officeart/2008/layout/LinedList"/>
    <dgm:cxn modelId="{5B780B77-5398-4304-B063-415609A98E24}" type="presParOf" srcId="{6FC291F9-E1BE-4536-B25F-C37A6499C12A}" destId="{F5823345-C447-4597-BDB4-EA423CAB9C3F}" srcOrd="1" destOrd="0" presId="urn:microsoft.com/office/officeart/2008/layout/LinedList"/>
    <dgm:cxn modelId="{F37DE545-906E-4171-962B-E1187A0DFFCA}" type="presParOf" srcId="{6FC291F9-E1BE-4536-B25F-C37A6499C12A}" destId="{6D70375F-F9FB-4E13-8961-CE3CC3FAB039}" srcOrd="2" destOrd="0" presId="urn:microsoft.com/office/officeart/2008/layout/LinedList"/>
    <dgm:cxn modelId="{616D7CB0-B997-48E8-B1CC-C458E8EDBC64}" type="presParOf" srcId="{A768A401-066E-42F0-AE3D-586E5ABBC1BF}" destId="{2AE8178E-8C36-44C6-B1D7-52BFA321D2A3}" srcOrd="2" destOrd="0" presId="urn:microsoft.com/office/officeart/2008/layout/LinedList"/>
    <dgm:cxn modelId="{2542BB82-844B-41D5-A57B-22A5088096E6}" type="presParOf" srcId="{A768A401-066E-42F0-AE3D-586E5ABBC1BF}" destId="{12A2DD8E-0A0A-4732-A88F-70C10F27DE63}" srcOrd="3" destOrd="0" presId="urn:microsoft.com/office/officeart/2008/layout/LinedList"/>
    <dgm:cxn modelId="{DE3840D4-7977-44C5-8D5F-33A27C6C60C4}" type="presParOf" srcId="{A768A401-066E-42F0-AE3D-586E5ABBC1BF}" destId="{E6226C72-F9E8-4EFA-A16F-9556BFE72543}" srcOrd="4" destOrd="0" presId="urn:microsoft.com/office/officeart/2008/layout/LinedList"/>
    <dgm:cxn modelId="{580DB315-E7F6-41F0-A8AA-B00699B135CD}" type="presParOf" srcId="{E6226C72-F9E8-4EFA-A16F-9556BFE72543}" destId="{758375ED-7163-4DEF-BC69-356BF418D101}" srcOrd="0" destOrd="0" presId="urn:microsoft.com/office/officeart/2008/layout/LinedList"/>
    <dgm:cxn modelId="{B3AE3548-36D9-42E7-B0D1-9DDA3817F0A7}" type="presParOf" srcId="{E6226C72-F9E8-4EFA-A16F-9556BFE72543}" destId="{762E5140-47DD-4BD6-9D6C-EF96F0ACBCBB}" srcOrd="1" destOrd="0" presId="urn:microsoft.com/office/officeart/2008/layout/LinedList"/>
    <dgm:cxn modelId="{59A2F0A7-9BDC-4C55-B126-FA0FB7E07537}" type="presParOf" srcId="{E6226C72-F9E8-4EFA-A16F-9556BFE72543}" destId="{53ECAF49-8DA7-4B40-B40F-404479E0233D}" srcOrd="2" destOrd="0" presId="urn:microsoft.com/office/officeart/2008/layout/LinedList"/>
    <dgm:cxn modelId="{89E8050F-1103-4556-AA7B-C6C81C05DB92}" type="presParOf" srcId="{A768A401-066E-42F0-AE3D-586E5ABBC1BF}" destId="{F4537239-BFD5-49EE-8B38-8009E6DC6425}" srcOrd="5" destOrd="0" presId="urn:microsoft.com/office/officeart/2008/layout/LinedList"/>
    <dgm:cxn modelId="{0340F4D1-3E90-4F57-9A7D-02DF096D1F2D}" type="presParOf" srcId="{A768A401-066E-42F0-AE3D-586E5ABBC1BF}" destId="{7C4275A3-0A8A-4E42-9777-EF5B0706836C}" srcOrd="6" destOrd="0" presId="urn:microsoft.com/office/officeart/2008/layout/LinedList"/>
    <dgm:cxn modelId="{F03E947C-7342-426D-B9D0-37B3165C582B}" type="presParOf" srcId="{A768A401-066E-42F0-AE3D-586E5ABBC1BF}" destId="{0B204A1B-5589-440B-BA06-E3677976078C}" srcOrd="7" destOrd="0" presId="urn:microsoft.com/office/officeart/2008/layout/LinedList"/>
    <dgm:cxn modelId="{8794C819-6977-4D44-981D-1625C5ABA04B}" type="presParOf" srcId="{0B204A1B-5589-440B-BA06-E3677976078C}" destId="{14A3FA9B-5732-4814-B2B4-15A251B8605F}" srcOrd="0" destOrd="0" presId="urn:microsoft.com/office/officeart/2008/layout/LinedList"/>
    <dgm:cxn modelId="{33528544-7957-47F1-984B-D00C895B0065}" type="presParOf" srcId="{0B204A1B-5589-440B-BA06-E3677976078C}" destId="{7EEF7EFC-273F-4315-BC87-6BAB4EDB09A9}" srcOrd="1" destOrd="0" presId="urn:microsoft.com/office/officeart/2008/layout/LinedList"/>
    <dgm:cxn modelId="{33349395-0EA9-4DF2-B42D-D17D0D5BF5E9}" type="presParOf" srcId="{0B204A1B-5589-440B-BA06-E3677976078C}" destId="{63E88C6E-7111-42E2-AA21-79778004273A}" srcOrd="2" destOrd="0" presId="urn:microsoft.com/office/officeart/2008/layout/LinedList"/>
    <dgm:cxn modelId="{B9A5D589-2D9D-4A08-9FFA-E2C3A4644DAD}" type="presParOf" srcId="{A768A401-066E-42F0-AE3D-586E5ABBC1BF}" destId="{E67E4FEC-1557-40DB-8FFE-86FE82668E31}" srcOrd="8" destOrd="0" presId="urn:microsoft.com/office/officeart/2008/layout/LinedList"/>
    <dgm:cxn modelId="{62C3EE89-7A6A-4F7F-AA07-20FDF0248194}" type="presParOf" srcId="{A768A401-066E-42F0-AE3D-586E5ABBC1BF}" destId="{82F5082B-E948-4806-A6A5-33B1E8290BCA}" srcOrd="9" destOrd="0" presId="urn:microsoft.com/office/officeart/2008/layout/LinedList"/>
    <dgm:cxn modelId="{5E2C5DA1-125A-4F5D-9453-EBFB79F296D6}" type="presParOf" srcId="{5917FEAA-F5EB-4EFD-A5DD-7A408CEE4672}" destId="{8E2BD733-3736-47FA-9F27-B33F6C037B61}" srcOrd="2" destOrd="0" presId="urn:microsoft.com/office/officeart/2008/layout/LinedList"/>
    <dgm:cxn modelId="{2A445EBA-9985-4125-BECB-FA2974D9897C}" type="presParOf" srcId="{5917FEAA-F5EB-4EFD-A5DD-7A408CEE4672}" destId="{399B5925-E662-4EBF-86A7-9CC95D7B2EFD}" srcOrd="3" destOrd="0" presId="urn:microsoft.com/office/officeart/2008/layout/LinedList"/>
    <dgm:cxn modelId="{7834DB6A-3AD1-447E-A342-81C026220359}" type="presParOf" srcId="{399B5925-E662-4EBF-86A7-9CC95D7B2EFD}" destId="{BA1FAF74-5B02-4282-B736-61C1866FF741}" srcOrd="0" destOrd="0" presId="urn:microsoft.com/office/officeart/2008/layout/LinedList"/>
    <dgm:cxn modelId="{85E594DE-7DEA-464D-A1FD-C7B2A0299EF6}" type="presParOf" srcId="{399B5925-E662-4EBF-86A7-9CC95D7B2EFD}" destId="{1FDACF41-EF3A-469A-8C17-9F3332EA37FD}" srcOrd="1" destOrd="0" presId="urn:microsoft.com/office/officeart/2008/layout/LinedList"/>
    <dgm:cxn modelId="{0BB7D95E-73EA-4F84-AA4C-7454F5E5412A}" type="presParOf" srcId="{1FDACF41-EF3A-469A-8C17-9F3332EA37FD}" destId="{AAF56196-ACF7-4458-AE1E-AFEA8A9E2E95}" srcOrd="0" destOrd="0" presId="urn:microsoft.com/office/officeart/2008/layout/LinedList"/>
    <dgm:cxn modelId="{DC112600-6503-4F29-AA72-B8F2B27A8D41}" type="presParOf" srcId="{1FDACF41-EF3A-469A-8C17-9F3332EA37FD}" destId="{37D7B050-8C6B-4BF5-A2F6-A1C8709755B7}" srcOrd="1" destOrd="0" presId="urn:microsoft.com/office/officeart/2008/layout/LinedList"/>
    <dgm:cxn modelId="{C9763590-BD5E-4C42-89B9-63EDC0C58416}" type="presParOf" srcId="{37D7B050-8C6B-4BF5-A2F6-A1C8709755B7}" destId="{16FBD099-A019-4E45-903B-C7E151489BBE}" srcOrd="0" destOrd="0" presId="urn:microsoft.com/office/officeart/2008/layout/LinedList"/>
    <dgm:cxn modelId="{9B928236-0267-491F-8D2F-1136B6ADAC87}" type="presParOf" srcId="{37D7B050-8C6B-4BF5-A2F6-A1C8709755B7}" destId="{17682EA5-5097-44E6-9BFB-9D7B3B7E863A}" srcOrd="1" destOrd="0" presId="urn:microsoft.com/office/officeart/2008/layout/LinedList"/>
    <dgm:cxn modelId="{9AD7A7C6-5196-41CC-A9BC-3AAFFA3E19F6}" type="presParOf" srcId="{37D7B050-8C6B-4BF5-A2F6-A1C8709755B7}" destId="{5EDCEDB7-25E1-4FA2-8EC1-C90EE3433999}" srcOrd="2" destOrd="0" presId="urn:microsoft.com/office/officeart/2008/layout/LinedList"/>
    <dgm:cxn modelId="{2C97EF79-003C-408A-B563-2D5420E7B206}" type="presParOf" srcId="{1FDACF41-EF3A-469A-8C17-9F3332EA37FD}" destId="{C9EC806B-295B-40F2-9EE4-F8B2365428A9}" srcOrd="2" destOrd="0" presId="urn:microsoft.com/office/officeart/2008/layout/LinedList"/>
    <dgm:cxn modelId="{DB1DD929-8F36-4B01-813A-E6434A951E41}" type="presParOf" srcId="{1FDACF41-EF3A-469A-8C17-9F3332EA37FD}" destId="{DBBAFDCB-81DB-4EB4-9C3C-B1762A432135}" srcOrd="3" destOrd="0" presId="urn:microsoft.com/office/officeart/2008/layout/LinedList"/>
    <dgm:cxn modelId="{AEB6D553-D426-49D1-9BA7-EC5D3AD9E1FE}" type="presParOf" srcId="{1FDACF41-EF3A-469A-8C17-9F3332EA37FD}" destId="{FE5CE6A2-1CBE-4CCE-BECE-8488F64B63B5}" srcOrd="4" destOrd="0" presId="urn:microsoft.com/office/officeart/2008/layout/LinedList"/>
    <dgm:cxn modelId="{F8432D04-B4E6-4D6F-A0CD-0453442EC2C1}" type="presParOf" srcId="{FE5CE6A2-1CBE-4CCE-BECE-8488F64B63B5}" destId="{A2349456-B79B-4E61-A0A7-E03A7C415FE7}" srcOrd="0" destOrd="0" presId="urn:microsoft.com/office/officeart/2008/layout/LinedList"/>
    <dgm:cxn modelId="{31936D2E-4DA8-4D45-B5C6-2B5EE3498B71}" type="presParOf" srcId="{FE5CE6A2-1CBE-4CCE-BECE-8488F64B63B5}" destId="{60D77BA4-5564-495F-8579-24D2E3C97789}" srcOrd="1" destOrd="0" presId="urn:microsoft.com/office/officeart/2008/layout/LinedList"/>
    <dgm:cxn modelId="{2E9B16D2-9BAD-4799-ACA3-839DD958AF8D}" type="presParOf" srcId="{FE5CE6A2-1CBE-4CCE-BECE-8488F64B63B5}" destId="{7BBDE4AC-A6C0-4081-BCB3-039D848D2336}" srcOrd="2" destOrd="0" presId="urn:microsoft.com/office/officeart/2008/layout/LinedList"/>
    <dgm:cxn modelId="{27F09750-3B76-4FA4-8E47-8DB4708B9713}" type="presParOf" srcId="{1FDACF41-EF3A-469A-8C17-9F3332EA37FD}" destId="{58C582E2-191E-4030-9401-E2EA005B4CE9}" srcOrd="5" destOrd="0" presId="urn:microsoft.com/office/officeart/2008/layout/LinedList"/>
    <dgm:cxn modelId="{4C6EBDA1-3495-4C50-A69C-29DE4A80BAA6}" type="presParOf" srcId="{1FDACF41-EF3A-469A-8C17-9F3332EA37FD}" destId="{C95E5FB5-B30D-439E-A7E5-70D813136C61}" srcOrd="6" destOrd="0" presId="urn:microsoft.com/office/officeart/2008/layout/LinedList"/>
    <dgm:cxn modelId="{B7154469-432D-483B-A6C5-665C9C516FFF}" type="presParOf" srcId="{1FDACF41-EF3A-469A-8C17-9F3332EA37FD}" destId="{90D3CBA2-F96A-4D03-8235-5D930686F8F6}" srcOrd="7" destOrd="0" presId="urn:microsoft.com/office/officeart/2008/layout/LinedList"/>
    <dgm:cxn modelId="{F90641ED-993C-41AA-A5D2-09EE56CA5C9F}" type="presParOf" srcId="{90D3CBA2-F96A-4D03-8235-5D930686F8F6}" destId="{604599BC-C2B6-4E45-9C61-1F4DDE99481D}" srcOrd="0" destOrd="0" presId="urn:microsoft.com/office/officeart/2008/layout/LinedList"/>
    <dgm:cxn modelId="{BDCF3CEB-B406-4A6D-B8F5-7480516F933A}" type="presParOf" srcId="{90D3CBA2-F96A-4D03-8235-5D930686F8F6}" destId="{E8C212E7-C6FF-46B6-A7B6-EBE5A7BC497E}" srcOrd="1" destOrd="0" presId="urn:microsoft.com/office/officeart/2008/layout/LinedList"/>
    <dgm:cxn modelId="{595942CC-86A7-46EE-A80E-5FB632810691}" type="presParOf" srcId="{90D3CBA2-F96A-4D03-8235-5D930686F8F6}" destId="{9D34ADC7-D684-4F80-B57A-DD3D0509905B}" srcOrd="2" destOrd="0" presId="urn:microsoft.com/office/officeart/2008/layout/LinedList"/>
    <dgm:cxn modelId="{296DC190-0C3B-4D9D-A6C5-79D7F67E03C7}" type="presParOf" srcId="{1FDACF41-EF3A-469A-8C17-9F3332EA37FD}" destId="{0271BD3B-7625-4BAF-A359-F72FD3B9B253}" srcOrd="8" destOrd="0" presId="urn:microsoft.com/office/officeart/2008/layout/LinedList"/>
    <dgm:cxn modelId="{D2AC7E55-6094-43CC-BEC2-AFF01861FE45}" type="presParOf" srcId="{1FDACF41-EF3A-469A-8C17-9F3332EA37FD}" destId="{1D8F6676-B470-4D78-B947-01F9B0F3338E}" srcOrd="9" destOrd="0" presId="urn:microsoft.com/office/officeart/2008/layout/LinedList"/>
    <dgm:cxn modelId="{19FCF193-A5D3-4837-B242-3064C0198A51}" type="presParOf" srcId="{5917FEAA-F5EB-4EFD-A5DD-7A408CEE4672}" destId="{E657CD3F-5ED0-47B9-AD69-921902CC8E2B}" srcOrd="4" destOrd="0" presId="urn:microsoft.com/office/officeart/2008/layout/LinedList"/>
    <dgm:cxn modelId="{CDA55357-A879-4D2C-BCA0-9937F8C7736D}" type="presParOf" srcId="{5917FEAA-F5EB-4EFD-A5DD-7A408CEE4672}" destId="{52CD9C5E-F1BC-4DE6-85F3-21613A49990B}" srcOrd="5" destOrd="0" presId="urn:microsoft.com/office/officeart/2008/layout/LinedList"/>
    <dgm:cxn modelId="{12F56F94-B944-4F6B-A8E5-76D55D8CE8EA}" type="presParOf" srcId="{52CD9C5E-F1BC-4DE6-85F3-21613A49990B}" destId="{E81715EA-3697-46BE-89B3-6879063C1142}" srcOrd="0" destOrd="0" presId="urn:microsoft.com/office/officeart/2008/layout/LinedList"/>
    <dgm:cxn modelId="{140DC969-9A16-4C70-96FD-794976D34217}" type="presParOf" srcId="{52CD9C5E-F1BC-4DE6-85F3-21613A49990B}" destId="{A8E1F361-0E4F-4B47-818F-5063989E0B73}" srcOrd="1" destOrd="0" presId="urn:microsoft.com/office/officeart/2008/layout/LinedList"/>
    <dgm:cxn modelId="{52947B1E-CB68-49D5-BD28-B74CB38E69AD}" type="presParOf" srcId="{A8E1F361-0E4F-4B47-818F-5063989E0B73}" destId="{87733DC5-C025-4D52-A3A9-FEA680AB742A}" srcOrd="0" destOrd="0" presId="urn:microsoft.com/office/officeart/2008/layout/LinedList"/>
    <dgm:cxn modelId="{054D1DF5-36D0-4F53-BFA8-199314AEB56A}" type="presParOf" srcId="{A8E1F361-0E4F-4B47-818F-5063989E0B73}" destId="{B0CF3F70-E1CF-4232-B3E6-71DEC3DBD450}" srcOrd="1" destOrd="0" presId="urn:microsoft.com/office/officeart/2008/layout/LinedList"/>
    <dgm:cxn modelId="{76732E90-B7FD-4853-95D4-4D9B24CE34DD}" type="presParOf" srcId="{B0CF3F70-E1CF-4232-B3E6-71DEC3DBD450}" destId="{5BF90F50-5E9A-4623-AAF8-8C6B20020E68}" srcOrd="0" destOrd="0" presId="urn:microsoft.com/office/officeart/2008/layout/LinedList"/>
    <dgm:cxn modelId="{42023F0B-BE5B-40E1-BBE1-C35EA331E334}" type="presParOf" srcId="{B0CF3F70-E1CF-4232-B3E6-71DEC3DBD450}" destId="{E8F2FCF1-1B55-48F2-BF7E-E76689D8AD54}" srcOrd="1" destOrd="0" presId="urn:microsoft.com/office/officeart/2008/layout/LinedList"/>
    <dgm:cxn modelId="{EF619A61-0D2A-45F9-B5E9-00D467C50684}" type="presParOf" srcId="{B0CF3F70-E1CF-4232-B3E6-71DEC3DBD450}" destId="{47BEE662-16D3-429D-8548-D486E34768A6}" srcOrd="2" destOrd="0" presId="urn:microsoft.com/office/officeart/2008/layout/LinedList"/>
    <dgm:cxn modelId="{6F0A8DBB-DD8D-4CB3-A99D-6C2DEA6A31C5}" type="presParOf" srcId="{A8E1F361-0E4F-4B47-818F-5063989E0B73}" destId="{15733657-EA25-4DA3-A02B-04AA33EA8D15}" srcOrd="2" destOrd="0" presId="urn:microsoft.com/office/officeart/2008/layout/LinedList"/>
    <dgm:cxn modelId="{79E3BD3F-22CC-44D6-85F3-6F27D22C34AC}" type="presParOf" srcId="{A8E1F361-0E4F-4B47-818F-5063989E0B73}" destId="{A34FF7B5-D5CC-465A-9B43-EF6507896D0C}" srcOrd="3" destOrd="0" presId="urn:microsoft.com/office/officeart/2008/layout/LinedList"/>
    <dgm:cxn modelId="{1A71858B-1D7A-44D3-8663-0BCEB8C4438A}" type="presParOf" srcId="{A8E1F361-0E4F-4B47-818F-5063989E0B73}" destId="{199B5F69-2740-4505-8FC0-2BB832363D78}" srcOrd="4" destOrd="0" presId="urn:microsoft.com/office/officeart/2008/layout/LinedList"/>
    <dgm:cxn modelId="{3DD8D147-C22A-4C9E-9943-68A664DACE50}" type="presParOf" srcId="{199B5F69-2740-4505-8FC0-2BB832363D78}" destId="{B410B695-B043-4848-BFFE-408222176AD4}" srcOrd="0" destOrd="0" presId="urn:microsoft.com/office/officeart/2008/layout/LinedList"/>
    <dgm:cxn modelId="{36C05D00-3448-4865-8B2F-991760AA9E6F}" type="presParOf" srcId="{199B5F69-2740-4505-8FC0-2BB832363D78}" destId="{DC96BE02-8447-4F37-AB19-7B4DC4E9A426}" srcOrd="1" destOrd="0" presId="urn:microsoft.com/office/officeart/2008/layout/LinedList"/>
    <dgm:cxn modelId="{32ABFE2D-C5E4-41D6-8E6B-D673359EE876}" type="presParOf" srcId="{199B5F69-2740-4505-8FC0-2BB832363D78}" destId="{C6BB5DF5-0BC1-45CA-938E-E56C8DA4D037}" srcOrd="2" destOrd="0" presId="urn:microsoft.com/office/officeart/2008/layout/LinedList"/>
    <dgm:cxn modelId="{DD9B54F8-809F-4023-BBA7-4937A8692853}" type="presParOf" srcId="{A8E1F361-0E4F-4B47-818F-5063989E0B73}" destId="{D45B0817-8B57-4459-8BED-DBFEE480EFC1}" srcOrd="5" destOrd="0" presId="urn:microsoft.com/office/officeart/2008/layout/LinedList"/>
    <dgm:cxn modelId="{B3C9A223-7ADB-4C93-9686-1F7CA4E9D462}" type="presParOf" srcId="{A8E1F361-0E4F-4B47-818F-5063989E0B73}" destId="{3EB2E66A-8E31-4749-83DD-361C0A833EB7}" srcOrd="6" destOrd="0" presId="urn:microsoft.com/office/officeart/2008/layout/LinedList"/>
    <dgm:cxn modelId="{7A4AFF61-57F7-4DDB-A52E-A56C347D656B}" type="presParOf" srcId="{A8E1F361-0E4F-4B47-818F-5063989E0B73}" destId="{30F83BBA-B77A-4CA5-945B-C665501D4B34}" srcOrd="7" destOrd="0" presId="urn:microsoft.com/office/officeart/2008/layout/LinedList"/>
    <dgm:cxn modelId="{94E526F1-35AB-492B-88C1-81224D7B749E}" type="presParOf" srcId="{30F83BBA-B77A-4CA5-945B-C665501D4B34}" destId="{6B3342CD-F197-44D9-90E9-92DA483CE894}" srcOrd="0" destOrd="0" presId="urn:microsoft.com/office/officeart/2008/layout/LinedList"/>
    <dgm:cxn modelId="{5314D87D-A9B9-4789-A83F-96D601350671}" type="presParOf" srcId="{30F83BBA-B77A-4CA5-945B-C665501D4B34}" destId="{784A083C-4847-4B8B-90C0-634331B1749A}" srcOrd="1" destOrd="0" presId="urn:microsoft.com/office/officeart/2008/layout/LinedList"/>
    <dgm:cxn modelId="{F2D4E5A8-4532-4F75-902A-91AC1B776373}" type="presParOf" srcId="{30F83BBA-B77A-4CA5-945B-C665501D4B34}" destId="{7E2A2453-B993-49E0-BC90-F644288C12E7}" srcOrd="2" destOrd="0" presId="urn:microsoft.com/office/officeart/2008/layout/LinedList"/>
    <dgm:cxn modelId="{37B369A0-EBB3-431B-B527-757AC14E2B7F}" type="presParOf" srcId="{A8E1F361-0E4F-4B47-818F-5063989E0B73}" destId="{892C36D8-D7B8-44E9-A828-949BFCC04F41}" srcOrd="8" destOrd="0" presId="urn:microsoft.com/office/officeart/2008/layout/LinedList"/>
    <dgm:cxn modelId="{D33A1937-E558-408B-AD20-EE02F498431A}" type="presParOf" srcId="{A8E1F361-0E4F-4B47-818F-5063989E0B73}" destId="{1B0968AA-E71A-42C8-AFBD-301D48CA9AE6}"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CC7C46-FA19-4CD6-B2F8-EC4C7ECB94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CB8109B-2992-47AB-8B51-267B9B5C67AB}">
      <dgm:prSet custT="1"/>
      <dgm:spPr>
        <a:solidFill>
          <a:schemeClr val="accent3">
            <a:lumMod val="40000"/>
            <a:lumOff val="60000"/>
          </a:schemeClr>
        </a:solidFill>
        <a:ln>
          <a:solidFill>
            <a:schemeClr val="bg2">
              <a:lumMod val="95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RFC 2822</a:t>
          </a:r>
        </a:p>
      </dgm:t>
    </dgm:pt>
    <dgm:pt modelId="{8C075D64-E4EB-41AC-B3B9-EFC793B77931}" type="parTrans" cxnId="{DC37A14D-4C13-45DE-907A-78ABA8D65DA2}">
      <dgm:prSet/>
      <dgm:spPr/>
      <dgm:t>
        <a:bodyPr/>
        <a:lstStyle/>
        <a:p>
          <a:endParaRPr lang="en-US" sz="2200"/>
        </a:p>
      </dgm:t>
    </dgm:pt>
    <dgm:pt modelId="{29E06585-24DD-43BF-85DB-8D0F83932CE1}" type="sibTrans" cxnId="{DC37A14D-4C13-45DE-907A-78ABA8D65DA2}">
      <dgm:prSet/>
      <dgm:spPr/>
      <dgm:t>
        <a:bodyPr/>
        <a:lstStyle/>
        <a:p>
          <a:endParaRPr lang="en-US" sz="2200"/>
        </a:p>
      </dgm:t>
    </dgm:pt>
    <dgm:pt modelId="{38034C31-E8C5-4DE8-98AF-912F6D0000FB}">
      <dgm:prSet custT="1"/>
      <dgm:spPr/>
      <dgm:t>
        <a:bodyPr/>
        <a:lstStyle/>
        <a:p>
          <a:r>
            <a:rPr lang="en-US" sz="2200" dirty="0">
              <a:solidFill>
                <a:srgbClr val="3C4743"/>
              </a:solidFill>
              <a:latin typeface="Arial" panose="020B0604020202020204" pitchFamily="34" charset="0"/>
              <a:cs typeface="Arial" panose="020B0604020202020204" pitchFamily="34" charset="0"/>
            </a:rPr>
            <a:t>Standard for email format, including headers</a:t>
          </a:r>
        </a:p>
      </dgm:t>
    </dgm:pt>
    <dgm:pt modelId="{48109A8F-6C1D-42A3-AFE2-7067FCF5B782}" type="parTrans" cxnId="{CEE34F61-1C58-4E49-B399-76E81D1D794D}">
      <dgm:prSet/>
      <dgm:spPr/>
      <dgm:t>
        <a:bodyPr/>
        <a:lstStyle/>
        <a:p>
          <a:endParaRPr lang="en-US" sz="2200"/>
        </a:p>
      </dgm:t>
    </dgm:pt>
    <dgm:pt modelId="{6809B402-337C-4482-950F-575C6B4788F8}" type="sibTrans" cxnId="{CEE34F61-1C58-4E49-B399-76E81D1D794D}">
      <dgm:prSet/>
      <dgm:spPr/>
      <dgm:t>
        <a:bodyPr/>
        <a:lstStyle/>
        <a:p>
          <a:endParaRPr lang="en-US" sz="2200"/>
        </a:p>
      </dgm:t>
    </dgm:pt>
    <dgm:pt modelId="{56BB8877-414E-4D22-BFC3-4A28DE3E0619}">
      <dgm:prSet custT="1"/>
      <dgm:spPr>
        <a:solidFill>
          <a:schemeClr val="accent3">
            <a:lumMod val="40000"/>
            <a:lumOff val="60000"/>
          </a:schemeClr>
        </a:solidFill>
        <a:ln>
          <a:solidFill>
            <a:schemeClr val="bg2">
              <a:lumMod val="95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All email programs use the same email format, regardless of operating system</a:t>
          </a:r>
        </a:p>
      </dgm:t>
    </dgm:pt>
    <dgm:pt modelId="{9E01CA5F-9D27-4AD1-9425-227AFDE09110}" type="parTrans" cxnId="{BF7448DD-39ED-41C4-820D-A914C3428CC9}">
      <dgm:prSet/>
      <dgm:spPr/>
      <dgm:t>
        <a:bodyPr/>
        <a:lstStyle/>
        <a:p>
          <a:endParaRPr lang="en-US" sz="2200"/>
        </a:p>
      </dgm:t>
    </dgm:pt>
    <dgm:pt modelId="{66722F78-A500-49CB-9332-3BE4C267EA36}" type="sibTrans" cxnId="{BF7448DD-39ED-41C4-820D-A914C3428CC9}">
      <dgm:prSet/>
      <dgm:spPr/>
      <dgm:t>
        <a:bodyPr/>
        <a:lstStyle/>
        <a:p>
          <a:endParaRPr lang="en-US" sz="2200"/>
        </a:p>
      </dgm:t>
    </dgm:pt>
    <dgm:pt modelId="{4DA5A39B-7C52-45A5-91EB-34B4328FB56C}">
      <dgm:prSet custT="1"/>
      <dgm:spPr/>
      <dgm:t>
        <a:bodyPr/>
        <a:lstStyle/>
        <a:p>
          <a:r>
            <a:rPr lang="en-US" sz="2200" dirty="0">
              <a:solidFill>
                <a:srgbClr val="3C4743"/>
              </a:solidFill>
              <a:latin typeface="Arial" panose="020B0604020202020204" pitchFamily="34" charset="0"/>
              <a:cs typeface="Arial" panose="020B0604020202020204" pitchFamily="34" charset="0"/>
            </a:rPr>
            <a:t>Email from Outlook on a Windows 10 PC can be read by recipient using Hotmail on Android phone</a:t>
          </a:r>
        </a:p>
      </dgm:t>
    </dgm:pt>
    <dgm:pt modelId="{64FB80D5-6284-4BD7-8566-323B8ED6E32E}" type="parTrans" cxnId="{A41B4A74-B4E2-471A-93C4-9687B09192F8}">
      <dgm:prSet/>
      <dgm:spPr/>
      <dgm:t>
        <a:bodyPr/>
        <a:lstStyle/>
        <a:p>
          <a:endParaRPr lang="en-US" sz="2200"/>
        </a:p>
      </dgm:t>
    </dgm:pt>
    <dgm:pt modelId="{6B34E98E-BDE5-4487-97F1-C938E6297DFA}" type="sibTrans" cxnId="{A41B4A74-B4E2-471A-93C4-9687B09192F8}">
      <dgm:prSet/>
      <dgm:spPr/>
      <dgm:t>
        <a:bodyPr/>
        <a:lstStyle/>
        <a:p>
          <a:endParaRPr lang="en-US" sz="2200"/>
        </a:p>
      </dgm:t>
    </dgm:pt>
    <dgm:pt modelId="{DC9471D9-9D78-4B65-BEB8-49CBC3740613}">
      <dgm:prSet custT="1"/>
      <dgm:spPr>
        <a:solidFill>
          <a:schemeClr val="accent3">
            <a:lumMod val="40000"/>
            <a:lumOff val="60000"/>
          </a:schemeClr>
        </a:solidFill>
        <a:ln>
          <a:solidFill>
            <a:schemeClr val="bg2">
              <a:lumMod val="95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Header keeps record of the message’s journey networks and mail servers</a:t>
          </a:r>
        </a:p>
      </dgm:t>
    </dgm:pt>
    <dgm:pt modelId="{EB528974-6A65-4E3E-B461-F19FEE451607}" type="parTrans" cxnId="{A01C8861-4511-433E-BB76-A08815270B03}">
      <dgm:prSet/>
      <dgm:spPr/>
      <dgm:t>
        <a:bodyPr/>
        <a:lstStyle/>
        <a:p>
          <a:endParaRPr lang="en-US" sz="2200"/>
        </a:p>
      </dgm:t>
    </dgm:pt>
    <dgm:pt modelId="{63EC57CD-658D-461F-B61D-011EA1EB08C4}" type="sibTrans" cxnId="{A01C8861-4511-433E-BB76-A08815270B03}">
      <dgm:prSet/>
      <dgm:spPr/>
      <dgm:t>
        <a:bodyPr/>
        <a:lstStyle/>
        <a:p>
          <a:endParaRPr lang="en-US" sz="2200"/>
        </a:p>
      </dgm:t>
    </dgm:pt>
    <dgm:pt modelId="{D9A5474C-5EA5-4A59-A75E-B01014B3DD9D}">
      <dgm:prSet custT="1"/>
      <dgm:spPr/>
      <dgm:t>
        <a:bodyPr/>
        <a:lstStyle/>
        <a:p>
          <a:r>
            <a:rPr lang="en-US" sz="2200" dirty="0">
              <a:solidFill>
                <a:srgbClr val="3C4743"/>
              </a:solidFill>
              <a:latin typeface="Arial" panose="020B0604020202020204" pitchFamily="34" charset="0"/>
              <a:cs typeface="Arial" panose="020B0604020202020204" pitchFamily="34" charset="0"/>
            </a:rPr>
            <a:t>Each server adds information to the header</a:t>
          </a:r>
        </a:p>
      </dgm:t>
    </dgm:pt>
    <dgm:pt modelId="{16B97EFA-293F-4967-8DE0-E3DAE3BF350D}" type="parTrans" cxnId="{D09424BA-8B13-4E58-B164-35ECACB80DD2}">
      <dgm:prSet/>
      <dgm:spPr/>
      <dgm:t>
        <a:bodyPr/>
        <a:lstStyle/>
        <a:p>
          <a:endParaRPr lang="en-US" sz="2200"/>
        </a:p>
      </dgm:t>
    </dgm:pt>
    <dgm:pt modelId="{EB9B3C2A-5C68-425B-B36F-56AB55F287E6}" type="sibTrans" cxnId="{D09424BA-8B13-4E58-B164-35ECACB80DD2}">
      <dgm:prSet/>
      <dgm:spPr/>
      <dgm:t>
        <a:bodyPr/>
        <a:lstStyle/>
        <a:p>
          <a:endParaRPr lang="en-US" sz="2200"/>
        </a:p>
      </dgm:t>
    </dgm:pt>
    <dgm:pt modelId="{3BB8A7DA-C722-4E89-815D-2883A597940C}">
      <dgm:prSet custT="1"/>
      <dgm:spPr/>
      <dgm:t>
        <a:bodyPr/>
        <a:lstStyle/>
        <a:p>
          <a:r>
            <a:rPr lang="en-US" sz="2200" dirty="0">
              <a:solidFill>
                <a:srgbClr val="3C4743"/>
              </a:solidFill>
              <a:latin typeface="Arial" panose="020B0604020202020204" pitchFamily="34" charset="0"/>
              <a:cs typeface="Arial" panose="020B0604020202020204" pitchFamily="34" charset="0"/>
            </a:rPr>
            <a:t>Each network device has an Internet Protocol (IP) address</a:t>
          </a:r>
        </a:p>
      </dgm:t>
    </dgm:pt>
    <dgm:pt modelId="{01FE8A3C-2768-484F-928D-9E4C7B48FEC0}" type="parTrans" cxnId="{15588F96-7BF9-44E7-9A4E-EC78F84668A9}">
      <dgm:prSet/>
      <dgm:spPr/>
      <dgm:t>
        <a:bodyPr/>
        <a:lstStyle/>
        <a:p>
          <a:endParaRPr lang="en-US" sz="2200"/>
        </a:p>
      </dgm:t>
    </dgm:pt>
    <dgm:pt modelId="{B1AFC73E-99E7-4021-8318-F246AA8FF42A}" type="sibTrans" cxnId="{15588F96-7BF9-44E7-9A4E-EC78F84668A9}">
      <dgm:prSet/>
      <dgm:spPr/>
      <dgm:t>
        <a:bodyPr/>
        <a:lstStyle/>
        <a:p>
          <a:endParaRPr lang="en-US" sz="2200"/>
        </a:p>
      </dgm:t>
    </dgm:pt>
    <dgm:pt modelId="{7F0F61C9-3253-4483-91EB-3117EB5EF743}">
      <dgm:prSet custT="1"/>
      <dgm:spPr/>
      <dgm:t>
        <a:bodyPr/>
        <a:lstStyle/>
        <a:p>
          <a:r>
            <a:rPr lang="en-US" sz="2200" dirty="0">
              <a:solidFill>
                <a:srgbClr val="3C4743"/>
              </a:solidFill>
              <a:latin typeface="Arial" panose="020B0604020202020204" pitchFamily="34" charset="0"/>
              <a:cs typeface="Arial" panose="020B0604020202020204" pitchFamily="34" charset="0"/>
            </a:rPr>
            <a:t>Identifies device</a:t>
          </a:r>
        </a:p>
      </dgm:t>
    </dgm:pt>
    <dgm:pt modelId="{0E1A13CA-6CB4-4B29-AE4B-32551C2975CA}" type="parTrans" cxnId="{041EDF44-305C-4D20-8883-330679B9248F}">
      <dgm:prSet/>
      <dgm:spPr/>
      <dgm:t>
        <a:bodyPr/>
        <a:lstStyle/>
        <a:p>
          <a:endParaRPr lang="en-US" sz="2200"/>
        </a:p>
      </dgm:t>
    </dgm:pt>
    <dgm:pt modelId="{995DB8F7-9FEC-44E4-82E1-428783766275}" type="sibTrans" cxnId="{041EDF44-305C-4D20-8883-330679B9248F}">
      <dgm:prSet/>
      <dgm:spPr/>
      <dgm:t>
        <a:bodyPr/>
        <a:lstStyle/>
        <a:p>
          <a:endParaRPr lang="en-US" sz="2200"/>
        </a:p>
      </dgm:t>
    </dgm:pt>
    <dgm:pt modelId="{241321BB-DCC0-4635-8B19-7B18AA7F7402}">
      <dgm:prSet custT="1"/>
      <dgm:spPr/>
      <dgm:t>
        <a:bodyPr/>
        <a:lstStyle/>
        <a:p>
          <a:r>
            <a:rPr lang="en-US" sz="2200" dirty="0">
              <a:solidFill>
                <a:srgbClr val="3C4743"/>
              </a:solidFill>
              <a:latin typeface="Arial" panose="020B0604020202020204" pitchFamily="34" charset="0"/>
              <a:cs typeface="Arial" panose="020B0604020202020204" pitchFamily="34" charset="0"/>
            </a:rPr>
            <a:t>Can be resolved to a location address</a:t>
          </a:r>
        </a:p>
      </dgm:t>
    </dgm:pt>
    <dgm:pt modelId="{5C06D44F-97B6-4ADE-BD6E-69F222868FE7}" type="parTrans" cxnId="{AB0663A9-7B0B-40E2-90D7-9E38D87F0CE6}">
      <dgm:prSet/>
      <dgm:spPr/>
      <dgm:t>
        <a:bodyPr/>
        <a:lstStyle/>
        <a:p>
          <a:endParaRPr lang="en-US" sz="2200"/>
        </a:p>
      </dgm:t>
    </dgm:pt>
    <dgm:pt modelId="{C69C23B5-FBA9-441C-9041-43512C501C52}" type="sibTrans" cxnId="{AB0663A9-7B0B-40E2-90D7-9E38D87F0CE6}">
      <dgm:prSet/>
      <dgm:spPr/>
      <dgm:t>
        <a:bodyPr/>
        <a:lstStyle/>
        <a:p>
          <a:endParaRPr lang="en-US" sz="2200"/>
        </a:p>
      </dgm:t>
    </dgm:pt>
    <dgm:pt modelId="{99523A5A-E938-4834-8356-EF26BD1581D1}" type="pres">
      <dgm:prSet presAssocID="{DDCC7C46-FA19-4CD6-B2F8-EC4C7ECB94EA}" presName="linear" presStyleCnt="0">
        <dgm:presLayoutVars>
          <dgm:animLvl val="lvl"/>
          <dgm:resizeHandles val="exact"/>
        </dgm:presLayoutVars>
      </dgm:prSet>
      <dgm:spPr/>
      <dgm:t>
        <a:bodyPr/>
        <a:lstStyle/>
        <a:p>
          <a:endParaRPr lang="en-US"/>
        </a:p>
      </dgm:t>
    </dgm:pt>
    <dgm:pt modelId="{6C8A20DF-4B77-4DCF-8124-F34950C61D0F}" type="pres">
      <dgm:prSet presAssocID="{FCB8109B-2992-47AB-8B51-267B9B5C67AB}" presName="parentText" presStyleLbl="node1" presStyleIdx="0" presStyleCnt="3">
        <dgm:presLayoutVars>
          <dgm:chMax val="0"/>
          <dgm:bulletEnabled val="1"/>
        </dgm:presLayoutVars>
      </dgm:prSet>
      <dgm:spPr/>
      <dgm:t>
        <a:bodyPr/>
        <a:lstStyle/>
        <a:p>
          <a:endParaRPr lang="en-US"/>
        </a:p>
      </dgm:t>
    </dgm:pt>
    <dgm:pt modelId="{8001CB18-0571-4CD8-A642-D83DEC7CDA04}" type="pres">
      <dgm:prSet presAssocID="{FCB8109B-2992-47AB-8B51-267B9B5C67AB}" presName="childText" presStyleLbl="revTx" presStyleIdx="0" presStyleCnt="3">
        <dgm:presLayoutVars>
          <dgm:bulletEnabled val="1"/>
        </dgm:presLayoutVars>
      </dgm:prSet>
      <dgm:spPr/>
      <dgm:t>
        <a:bodyPr/>
        <a:lstStyle/>
        <a:p>
          <a:endParaRPr lang="en-US"/>
        </a:p>
      </dgm:t>
    </dgm:pt>
    <dgm:pt modelId="{6182CA1B-FDED-417A-BFCE-0739873F2A32}" type="pres">
      <dgm:prSet presAssocID="{56BB8877-414E-4D22-BFC3-4A28DE3E0619}" presName="parentText" presStyleLbl="node1" presStyleIdx="1" presStyleCnt="3">
        <dgm:presLayoutVars>
          <dgm:chMax val="0"/>
          <dgm:bulletEnabled val="1"/>
        </dgm:presLayoutVars>
      </dgm:prSet>
      <dgm:spPr/>
      <dgm:t>
        <a:bodyPr/>
        <a:lstStyle/>
        <a:p>
          <a:endParaRPr lang="en-US"/>
        </a:p>
      </dgm:t>
    </dgm:pt>
    <dgm:pt modelId="{2CE78A83-42F1-4DAF-A7BC-F1047CA1B808}" type="pres">
      <dgm:prSet presAssocID="{56BB8877-414E-4D22-BFC3-4A28DE3E0619}" presName="childText" presStyleLbl="revTx" presStyleIdx="1" presStyleCnt="3">
        <dgm:presLayoutVars>
          <dgm:bulletEnabled val="1"/>
        </dgm:presLayoutVars>
      </dgm:prSet>
      <dgm:spPr/>
      <dgm:t>
        <a:bodyPr/>
        <a:lstStyle/>
        <a:p>
          <a:endParaRPr lang="en-US"/>
        </a:p>
      </dgm:t>
    </dgm:pt>
    <dgm:pt modelId="{49A9FCBC-EA65-4060-B084-777D7479DB6F}" type="pres">
      <dgm:prSet presAssocID="{DC9471D9-9D78-4B65-BEB8-49CBC3740613}" presName="parentText" presStyleLbl="node1" presStyleIdx="2" presStyleCnt="3">
        <dgm:presLayoutVars>
          <dgm:chMax val="0"/>
          <dgm:bulletEnabled val="1"/>
        </dgm:presLayoutVars>
      </dgm:prSet>
      <dgm:spPr/>
      <dgm:t>
        <a:bodyPr/>
        <a:lstStyle/>
        <a:p>
          <a:endParaRPr lang="en-US"/>
        </a:p>
      </dgm:t>
    </dgm:pt>
    <dgm:pt modelId="{C70CD6FE-E710-4E66-991E-EB5F2415F5F8}" type="pres">
      <dgm:prSet presAssocID="{DC9471D9-9D78-4B65-BEB8-49CBC3740613}" presName="childText" presStyleLbl="revTx" presStyleIdx="2" presStyleCnt="3">
        <dgm:presLayoutVars>
          <dgm:bulletEnabled val="1"/>
        </dgm:presLayoutVars>
      </dgm:prSet>
      <dgm:spPr/>
      <dgm:t>
        <a:bodyPr/>
        <a:lstStyle/>
        <a:p>
          <a:endParaRPr lang="en-US"/>
        </a:p>
      </dgm:t>
    </dgm:pt>
  </dgm:ptLst>
  <dgm:cxnLst>
    <dgm:cxn modelId="{B3DE0874-2B06-4F0B-A2D9-574B120E90F5}" type="presOf" srcId="{DC9471D9-9D78-4B65-BEB8-49CBC3740613}" destId="{49A9FCBC-EA65-4060-B084-777D7479DB6F}" srcOrd="0" destOrd="0" presId="urn:microsoft.com/office/officeart/2005/8/layout/vList2"/>
    <dgm:cxn modelId="{2F7BEA0D-EAF1-4A98-BA42-5466F6838B96}" type="presOf" srcId="{4DA5A39B-7C52-45A5-91EB-34B4328FB56C}" destId="{2CE78A83-42F1-4DAF-A7BC-F1047CA1B808}" srcOrd="0" destOrd="0" presId="urn:microsoft.com/office/officeart/2005/8/layout/vList2"/>
    <dgm:cxn modelId="{BF7448DD-39ED-41C4-820D-A914C3428CC9}" srcId="{DDCC7C46-FA19-4CD6-B2F8-EC4C7ECB94EA}" destId="{56BB8877-414E-4D22-BFC3-4A28DE3E0619}" srcOrd="1" destOrd="0" parTransId="{9E01CA5F-9D27-4AD1-9425-227AFDE09110}" sibTransId="{66722F78-A500-49CB-9332-3BE4C267EA36}"/>
    <dgm:cxn modelId="{A41B4A74-B4E2-471A-93C4-9687B09192F8}" srcId="{56BB8877-414E-4D22-BFC3-4A28DE3E0619}" destId="{4DA5A39B-7C52-45A5-91EB-34B4328FB56C}" srcOrd="0" destOrd="0" parTransId="{64FB80D5-6284-4BD7-8566-323B8ED6E32E}" sibTransId="{6B34E98E-BDE5-4487-97F1-C938E6297DFA}"/>
    <dgm:cxn modelId="{DC37A14D-4C13-45DE-907A-78ABA8D65DA2}" srcId="{DDCC7C46-FA19-4CD6-B2F8-EC4C7ECB94EA}" destId="{FCB8109B-2992-47AB-8B51-267B9B5C67AB}" srcOrd="0" destOrd="0" parTransId="{8C075D64-E4EB-41AC-B3B9-EFC793B77931}" sibTransId="{29E06585-24DD-43BF-85DB-8D0F83932CE1}"/>
    <dgm:cxn modelId="{15588F96-7BF9-44E7-9A4E-EC78F84668A9}" srcId="{DC9471D9-9D78-4B65-BEB8-49CBC3740613}" destId="{3BB8A7DA-C722-4E89-815D-2883A597940C}" srcOrd="1" destOrd="0" parTransId="{01FE8A3C-2768-484F-928D-9E4C7B48FEC0}" sibTransId="{B1AFC73E-99E7-4021-8318-F246AA8FF42A}"/>
    <dgm:cxn modelId="{F4CB1C2F-D972-49C4-BDB5-723CDBD48034}" type="presOf" srcId="{38034C31-E8C5-4DE8-98AF-912F6D0000FB}" destId="{8001CB18-0571-4CD8-A642-D83DEC7CDA04}" srcOrd="0" destOrd="0" presId="urn:microsoft.com/office/officeart/2005/8/layout/vList2"/>
    <dgm:cxn modelId="{041EDF44-305C-4D20-8883-330679B9248F}" srcId="{DC9471D9-9D78-4B65-BEB8-49CBC3740613}" destId="{7F0F61C9-3253-4483-91EB-3117EB5EF743}" srcOrd="2" destOrd="0" parTransId="{0E1A13CA-6CB4-4B29-AE4B-32551C2975CA}" sibTransId="{995DB8F7-9FEC-44E4-82E1-428783766275}"/>
    <dgm:cxn modelId="{A5B6F5E8-EA54-4EF2-98FF-7B210C853F0F}" type="presOf" srcId="{D9A5474C-5EA5-4A59-A75E-B01014B3DD9D}" destId="{C70CD6FE-E710-4E66-991E-EB5F2415F5F8}" srcOrd="0" destOrd="0" presId="urn:microsoft.com/office/officeart/2005/8/layout/vList2"/>
    <dgm:cxn modelId="{CEA9FADA-4633-46CE-9009-019D8DC6BF37}" type="presOf" srcId="{56BB8877-414E-4D22-BFC3-4A28DE3E0619}" destId="{6182CA1B-FDED-417A-BFCE-0739873F2A32}" srcOrd="0" destOrd="0" presId="urn:microsoft.com/office/officeart/2005/8/layout/vList2"/>
    <dgm:cxn modelId="{AB0663A9-7B0B-40E2-90D7-9E38D87F0CE6}" srcId="{DC9471D9-9D78-4B65-BEB8-49CBC3740613}" destId="{241321BB-DCC0-4635-8B19-7B18AA7F7402}" srcOrd="3" destOrd="0" parTransId="{5C06D44F-97B6-4ADE-BD6E-69F222868FE7}" sibTransId="{C69C23B5-FBA9-441C-9041-43512C501C52}"/>
    <dgm:cxn modelId="{D09424BA-8B13-4E58-B164-35ECACB80DD2}" srcId="{DC9471D9-9D78-4B65-BEB8-49CBC3740613}" destId="{D9A5474C-5EA5-4A59-A75E-B01014B3DD9D}" srcOrd="0" destOrd="0" parTransId="{16B97EFA-293F-4967-8DE0-E3DAE3BF350D}" sibTransId="{EB9B3C2A-5C68-425B-B36F-56AB55F287E6}"/>
    <dgm:cxn modelId="{A01C8861-4511-433E-BB76-A08815270B03}" srcId="{DDCC7C46-FA19-4CD6-B2F8-EC4C7ECB94EA}" destId="{DC9471D9-9D78-4B65-BEB8-49CBC3740613}" srcOrd="2" destOrd="0" parTransId="{EB528974-6A65-4E3E-B461-F19FEE451607}" sibTransId="{63EC57CD-658D-461F-B61D-011EA1EB08C4}"/>
    <dgm:cxn modelId="{B92B87F4-B331-4FCB-B53F-B96B96F6378F}" type="presOf" srcId="{FCB8109B-2992-47AB-8B51-267B9B5C67AB}" destId="{6C8A20DF-4B77-4DCF-8124-F34950C61D0F}" srcOrd="0" destOrd="0" presId="urn:microsoft.com/office/officeart/2005/8/layout/vList2"/>
    <dgm:cxn modelId="{3B3402AB-1661-482F-9311-BB84507BD10C}" type="presOf" srcId="{7F0F61C9-3253-4483-91EB-3117EB5EF743}" destId="{C70CD6FE-E710-4E66-991E-EB5F2415F5F8}" srcOrd="0" destOrd="2" presId="urn:microsoft.com/office/officeart/2005/8/layout/vList2"/>
    <dgm:cxn modelId="{414B23AB-BE61-4477-BD95-3B3BC91144B6}" type="presOf" srcId="{241321BB-DCC0-4635-8B19-7B18AA7F7402}" destId="{C70CD6FE-E710-4E66-991E-EB5F2415F5F8}" srcOrd="0" destOrd="3" presId="urn:microsoft.com/office/officeart/2005/8/layout/vList2"/>
    <dgm:cxn modelId="{CEE34F61-1C58-4E49-B399-76E81D1D794D}" srcId="{FCB8109B-2992-47AB-8B51-267B9B5C67AB}" destId="{38034C31-E8C5-4DE8-98AF-912F6D0000FB}" srcOrd="0" destOrd="0" parTransId="{48109A8F-6C1D-42A3-AFE2-7067FCF5B782}" sibTransId="{6809B402-337C-4482-950F-575C6B4788F8}"/>
    <dgm:cxn modelId="{377F325F-92E6-485B-9528-36CA9CAFA6DC}" type="presOf" srcId="{3BB8A7DA-C722-4E89-815D-2883A597940C}" destId="{C70CD6FE-E710-4E66-991E-EB5F2415F5F8}" srcOrd="0" destOrd="1" presId="urn:microsoft.com/office/officeart/2005/8/layout/vList2"/>
    <dgm:cxn modelId="{8625D697-B4A1-4E85-B701-A6A6ADBB1D2C}" type="presOf" srcId="{DDCC7C46-FA19-4CD6-B2F8-EC4C7ECB94EA}" destId="{99523A5A-E938-4834-8356-EF26BD1581D1}" srcOrd="0" destOrd="0" presId="urn:microsoft.com/office/officeart/2005/8/layout/vList2"/>
    <dgm:cxn modelId="{E3A6ABB9-BCCD-413A-892A-137F4B3331FC}" type="presParOf" srcId="{99523A5A-E938-4834-8356-EF26BD1581D1}" destId="{6C8A20DF-4B77-4DCF-8124-F34950C61D0F}" srcOrd="0" destOrd="0" presId="urn:microsoft.com/office/officeart/2005/8/layout/vList2"/>
    <dgm:cxn modelId="{6F3A4B1A-B06C-4E45-8240-367943A7C1D8}" type="presParOf" srcId="{99523A5A-E938-4834-8356-EF26BD1581D1}" destId="{8001CB18-0571-4CD8-A642-D83DEC7CDA04}" srcOrd="1" destOrd="0" presId="urn:microsoft.com/office/officeart/2005/8/layout/vList2"/>
    <dgm:cxn modelId="{836C2816-0E38-483B-B418-5A804DE9EF7E}" type="presParOf" srcId="{99523A5A-E938-4834-8356-EF26BD1581D1}" destId="{6182CA1B-FDED-417A-BFCE-0739873F2A32}" srcOrd="2" destOrd="0" presId="urn:microsoft.com/office/officeart/2005/8/layout/vList2"/>
    <dgm:cxn modelId="{DFFDC8CC-2891-4963-8CF2-0D64059F36F5}" type="presParOf" srcId="{99523A5A-E938-4834-8356-EF26BD1581D1}" destId="{2CE78A83-42F1-4DAF-A7BC-F1047CA1B808}" srcOrd="3" destOrd="0" presId="urn:microsoft.com/office/officeart/2005/8/layout/vList2"/>
    <dgm:cxn modelId="{AC2A718B-A758-4510-9741-A7BE0BB8B06C}" type="presParOf" srcId="{99523A5A-E938-4834-8356-EF26BD1581D1}" destId="{49A9FCBC-EA65-4060-B084-777D7479DB6F}" srcOrd="4" destOrd="0" presId="urn:microsoft.com/office/officeart/2005/8/layout/vList2"/>
    <dgm:cxn modelId="{9FA35B0A-44A9-4D86-8A30-F01B41416822}" type="presParOf" srcId="{99523A5A-E938-4834-8356-EF26BD1581D1}" destId="{C70CD6FE-E710-4E66-991E-EB5F2415F5F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45909D-F9F6-4424-8F7E-4B91E142331B}" type="doc">
      <dgm:prSet loTypeId="urn:microsoft.com/office/officeart/2005/8/layout/hierarchy4" loCatId="relationship" qsTypeId="urn:microsoft.com/office/officeart/2005/8/quickstyle/simple1" qsCatId="simple" csTypeId="urn:microsoft.com/office/officeart/2005/8/colors/accent3_5" csCatId="accent3" phldr="1"/>
      <dgm:spPr/>
      <dgm:t>
        <a:bodyPr/>
        <a:lstStyle/>
        <a:p>
          <a:endParaRPr lang="en-US"/>
        </a:p>
      </dgm:t>
    </dgm:pt>
    <dgm:pt modelId="{10EA7FEF-7EFD-426C-9EF4-72E8E683956A}">
      <dgm:prSet custT="1"/>
      <dgm:spPr>
        <a:solidFill>
          <a:schemeClr val="accent3">
            <a:lumMod val="40000"/>
            <a:lumOff val="60000"/>
            <a:alpha val="80000"/>
          </a:schemeClr>
        </a:solidFill>
      </dgm:spPr>
      <dgm:t>
        <a:bodyPr/>
        <a:lstStyle/>
        <a:p>
          <a:r>
            <a:rPr lang="en-US" sz="2400" dirty="0">
              <a:solidFill>
                <a:srgbClr val="3C4743"/>
              </a:solidFill>
              <a:latin typeface="Arial" panose="020B0604020202020204" pitchFamily="34" charset="0"/>
              <a:cs typeface="Arial" panose="020B0604020202020204" pitchFamily="34" charset="0"/>
            </a:rPr>
            <a:t>Message header </a:t>
          </a:r>
          <a:r>
            <a:rPr lang="en-US" sz="2400" b="1" dirty="0">
              <a:solidFill>
                <a:schemeClr val="accent1"/>
              </a:solidFill>
              <a:latin typeface="Arial" panose="020B0604020202020204" pitchFamily="34" charset="0"/>
              <a:cs typeface="Arial" panose="020B0604020202020204" pitchFamily="34" charset="0"/>
            </a:rPr>
            <a:t>must</a:t>
          </a:r>
          <a:r>
            <a:rPr lang="en-US" sz="2400" dirty="0">
              <a:solidFill>
                <a:srgbClr val="3C4743"/>
              </a:solidFill>
              <a:latin typeface="Arial" panose="020B0604020202020204" pitchFamily="34" charset="0"/>
              <a:cs typeface="Arial" panose="020B0604020202020204" pitchFamily="34" charset="0"/>
            </a:rPr>
            <a:t> include:</a:t>
          </a:r>
        </a:p>
      </dgm:t>
    </dgm:pt>
    <dgm:pt modelId="{59DCEFA8-590A-47C3-97D3-7207D394E5D3}" type="parTrans" cxnId="{AEE83553-3294-44C7-A7D0-4288DEF5C6A4}">
      <dgm:prSet/>
      <dgm:spPr/>
      <dgm:t>
        <a:bodyPr/>
        <a:lstStyle/>
        <a:p>
          <a:endParaRPr lang="en-US" sz="2200"/>
        </a:p>
      </dgm:t>
    </dgm:pt>
    <dgm:pt modelId="{A7211EBE-3D2B-4F38-8D24-C2CD561CF11A}" type="sibTrans" cxnId="{AEE83553-3294-44C7-A7D0-4288DEF5C6A4}">
      <dgm:prSet/>
      <dgm:spPr/>
      <dgm:t>
        <a:bodyPr/>
        <a:lstStyle/>
        <a:p>
          <a:endParaRPr lang="en-US" sz="2200"/>
        </a:p>
      </dgm:t>
    </dgm:pt>
    <dgm:pt modelId="{081D232B-8359-40DC-8E56-E6131DAAD144}">
      <dgm:prSet custT="1"/>
      <dgm:spPr>
        <a:solidFill>
          <a:schemeClr val="accent3">
            <a:lumMod val="20000"/>
            <a:lumOff val="80000"/>
            <a:alpha val="70000"/>
          </a:schemeClr>
        </a:solidFill>
      </dgm:spPr>
      <dgm:t>
        <a:bodyPr/>
        <a:lstStyle/>
        <a:p>
          <a:r>
            <a:rPr lang="en-US" sz="2200" b="1" dirty="0">
              <a:solidFill>
                <a:srgbClr val="3C4743"/>
              </a:solidFill>
              <a:latin typeface="Arial" panose="020B0604020202020204" pitchFamily="34" charset="0"/>
              <a:cs typeface="Arial" panose="020B0604020202020204" pitchFamily="34" charset="0"/>
            </a:rPr>
            <a:t>From field</a:t>
          </a:r>
        </a:p>
      </dgm:t>
    </dgm:pt>
    <dgm:pt modelId="{B26BF48A-CC94-4AE4-B613-1FEFD4CD6AAF}" type="parTrans" cxnId="{0E7D99D3-B93F-49C5-AE78-7D35997DBA31}">
      <dgm:prSet/>
      <dgm:spPr/>
      <dgm:t>
        <a:bodyPr/>
        <a:lstStyle/>
        <a:p>
          <a:endParaRPr lang="en-US" sz="2200"/>
        </a:p>
      </dgm:t>
    </dgm:pt>
    <dgm:pt modelId="{0B256E32-911B-46CD-B452-6C49EA4B0FF6}" type="sibTrans" cxnId="{0E7D99D3-B93F-49C5-AE78-7D35997DBA31}">
      <dgm:prSet/>
      <dgm:spPr/>
      <dgm:t>
        <a:bodyPr/>
        <a:lstStyle/>
        <a:p>
          <a:endParaRPr lang="en-US" sz="2200"/>
        </a:p>
      </dgm:t>
    </dgm:pt>
    <dgm:pt modelId="{5A70863E-EBE2-46E4-BFFF-C669F62A0E5F}">
      <dgm:prSet custT="1"/>
      <dgm:spPr>
        <a:solidFill>
          <a:schemeClr val="bg2">
            <a:lumMod val="95000"/>
            <a:alpha val="50000"/>
          </a:schemeClr>
        </a:solidFill>
      </dgm:spPr>
      <dgm:t>
        <a:bodyPr/>
        <a:lstStyle/>
        <a:p>
          <a:r>
            <a:rPr lang="en-US" sz="2200" dirty="0">
              <a:solidFill>
                <a:srgbClr val="3C4743"/>
              </a:solidFill>
              <a:latin typeface="Arial" panose="020B0604020202020204" pitchFamily="34" charset="0"/>
              <a:cs typeface="Arial" panose="020B0604020202020204" pitchFamily="34" charset="0"/>
            </a:rPr>
            <a:t>The email address and, optionally, the name of the sender</a:t>
          </a:r>
        </a:p>
      </dgm:t>
    </dgm:pt>
    <dgm:pt modelId="{F7B611E8-460E-4E14-A06D-71CC718DA725}" type="parTrans" cxnId="{BE53C1CF-1C05-4813-A8CC-3F5242B0ABD2}">
      <dgm:prSet/>
      <dgm:spPr/>
      <dgm:t>
        <a:bodyPr/>
        <a:lstStyle/>
        <a:p>
          <a:endParaRPr lang="en-US" sz="2200"/>
        </a:p>
      </dgm:t>
    </dgm:pt>
    <dgm:pt modelId="{EFA9627E-1E21-4D25-BF1C-571B1DA4AFF5}" type="sibTrans" cxnId="{BE53C1CF-1C05-4813-A8CC-3F5242B0ABD2}">
      <dgm:prSet/>
      <dgm:spPr/>
      <dgm:t>
        <a:bodyPr/>
        <a:lstStyle/>
        <a:p>
          <a:endParaRPr lang="en-US" sz="2200"/>
        </a:p>
      </dgm:t>
    </dgm:pt>
    <dgm:pt modelId="{55870052-49CF-4CE5-8B88-E57D3DEEFC67}">
      <dgm:prSet custT="1"/>
      <dgm:spPr>
        <a:solidFill>
          <a:schemeClr val="accent3">
            <a:lumMod val="20000"/>
            <a:lumOff val="80000"/>
            <a:alpha val="70000"/>
          </a:schemeClr>
        </a:solidFill>
      </dgm:spPr>
      <dgm:t>
        <a:bodyPr/>
        <a:lstStyle/>
        <a:p>
          <a:r>
            <a:rPr lang="en-US" sz="2200" b="1" dirty="0">
              <a:solidFill>
                <a:srgbClr val="3C4743"/>
              </a:solidFill>
              <a:latin typeface="Arial" panose="020B0604020202020204" pitchFamily="34" charset="0"/>
              <a:cs typeface="Arial" panose="020B0604020202020204" pitchFamily="34" charset="0"/>
            </a:rPr>
            <a:t>Date field</a:t>
          </a:r>
        </a:p>
      </dgm:t>
    </dgm:pt>
    <dgm:pt modelId="{D658E3DC-E1F7-436F-B397-18F17C02AABB}" type="parTrans" cxnId="{980D15BF-3E45-4201-B3FF-2CF79517D44A}">
      <dgm:prSet/>
      <dgm:spPr/>
      <dgm:t>
        <a:bodyPr/>
        <a:lstStyle/>
        <a:p>
          <a:endParaRPr lang="en-US" sz="2200"/>
        </a:p>
      </dgm:t>
    </dgm:pt>
    <dgm:pt modelId="{5EE7D482-309B-4E84-BF0C-60C0BC7F2FFD}" type="sibTrans" cxnId="{980D15BF-3E45-4201-B3FF-2CF79517D44A}">
      <dgm:prSet/>
      <dgm:spPr/>
      <dgm:t>
        <a:bodyPr/>
        <a:lstStyle/>
        <a:p>
          <a:endParaRPr lang="en-US" sz="2200"/>
        </a:p>
      </dgm:t>
    </dgm:pt>
    <dgm:pt modelId="{D8E5C513-DD8D-4511-AF05-52FB5C8C8DFB}">
      <dgm:prSet custT="1"/>
      <dgm:spPr>
        <a:solidFill>
          <a:schemeClr val="bg2">
            <a:lumMod val="95000"/>
            <a:alpha val="50000"/>
          </a:schemeClr>
        </a:solidFill>
      </dgm:spPr>
      <dgm:t>
        <a:bodyPr/>
        <a:lstStyle/>
        <a:p>
          <a:r>
            <a:rPr lang="en-US" sz="2200" dirty="0">
              <a:solidFill>
                <a:srgbClr val="3C4743"/>
              </a:solidFill>
              <a:latin typeface="Arial" panose="020B0604020202020204" pitchFamily="34" charset="0"/>
              <a:cs typeface="Arial" panose="020B0604020202020204" pitchFamily="34" charset="0"/>
            </a:rPr>
            <a:t>The local time and date when the message was written</a:t>
          </a:r>
        </a:p>
      </dgm:t>
    </dgm:pt>
    <dgm:pt modelId="{637040D6-3028-4062-B38A-A37A1A2D3261}" type="parTrans" cxnId="{02C76AB9-1B61-4356-8CD9-C4DE86EA58F9}">
      <dgm:prSet/>
      <dgm:spPr/>
      <dgm:t>
        <a:bodyPr/>
        <a:lstStyle/>
        <a:p>
          <a:endParaRPr lang="en-US" sz="2200"/>
        </a:p>
      </dgm:t>
    </dgm:pt>
    <dgm:pt modelId="{6DE17831-DC19-457C-88C4-4059FC50A5DE}" type="sibTrans" cxnId="{02C76AB9-1B61-4356-8CD9-C4DE86EA58F9}">
      <dgm:prSet/>
      <dgm:spPr/>
      <dgm:t>
        <a:bodyPr/>
        <a:lstStyle/>
        <a:p>
          <a:endParaRPr lang="en-US" sz="2200"/>
        </a:p>
      </dgm:t>
    </dgm:pt>
    <dgm:pt modelId="{9469165F-5BFC-46B3-885F-E18C86B5D4B7}" type="pres">
      <dgm:prSet presAssocID="{2F45909D-F9F6-4424-8F7E-4B91E142331B}" presName="Name0" presStyleCnt="0">
        <dgm:presLayoutVars>
          <dgm:chPref val="1"/>
          <dgm:dir/>
          <dgm:animOne val="branch"/>
          <dgm:animLvl val="lvl"/>
          <dgm:resizeHandles/>
        </dgm:presLayoutVars>
      </dgm:prSet>
      <dgm:spPr/>
      <dgm:t>
        <a:bodyPr/>
        <a:lstStyle/>
        <a:p>
          <a:endParaRPr lang="en-US"/>
        </a:p>
      </dgm:t>
    </dgm:pt>
    <dgm:pt modelId="{6954E426-8E09-485E-9A3B-B4A9E2147C97}" type="pres">
      <dgm:prSet presAssocID="{10EA7FEF-7EFD-426C-9EF4-72E8E683956A}" presName="vertOne" presStyleCnt="0"/>
      <dgm:spPr/>
    </dgm:pt>
    <dgm:pt modelId="{F100A5C7-4561-4840-9C7F-06AD9E5F1A82}" type="pres">
      <dgm:prSet presAssocID="{10EA7FEF-7EFD-426C-9EF4-72E8E683956A}" presName="txOne" presStyleLbl="node0" presStyleIdx="0" presStyleCnt="1">
        <dgm:presLayoutVars>
          <dgm:chPref val="3"/>
        </dgm:presLayoutVars>
      </dgm:prSet>
      <dgm:spPr/>
      <dgm:t>
        <a:bodyPr/>
        <a:lstStyle/>
        <a:p>
          <a:endParaRPr lang="en-US"/>
        </a:p>
      </dgm:t>
    </dgm:pt>
    <dgm:pt modelId="{19405D1D-4777-43DB-A8BC-1B509584C83C}" type="pres">
      <dgm:prSet presAssocID="{10EA7FEF-7EFD-426C-9EF4-72E8E683956A}" presName="parTransOne" presStyleCnt="0"/>
      <dgm:spPr/>
    </dgm:pt>
    <dgm:pt modelId="{E3D8B268-C191-4DE7-A7A9-CE76705712D0}" type="pres">
      <dgm:prSet presAssocID="{10EA7FEF-7EFD-426C-9EF4-72E8E683956A}" presName="horzOne" presStyleCnt="0"/>
      <dgm:spPr/>
    </dgm:pt>
    <dgm:pt modelId="{BCAD1AA3-BC47-43AC-A838-BB206383F10A}" type="pres">
      <dgm:prSet presAssocID="{081D232B-8359-40DC-8E56-E6131DAAD144}" presName="vertTwo" presStyleCnt="0"/>
      <dgm:spPr/>
    </dgm:pt>
    <dgm:pt modelId="{379A1606-28D9-41E5-977C-D328AEB7A054}" type="pres">
      <dgm:prSet presAssocID="{081D232B-8359-40DC-8E56-E6131DAAD144}" presName="txTwo" presStyleLbl="node2" presStyleIdx="0" presStyleCnt="2">
        <dgm:presLayoutVars>
          <dgm:chPref val="3"/>
        </dgm:presLayoutVars>
      </dgm:prSet>
      <dgm:spPr/>
      <dgm:t>
        <a:bodyPr/>
        <a:lstStyle/>
        <a:p>
          <a:endParaRPr lang="en-US"/>
        </a:p>
      </dgm:t>
    </dgm:pt>
    <dgm:pt modelId="{F2E01492-601F-4DA3-BC1D-FF76B4E1F688}" type="pres">
      <dgm:prSet presAssocID="{081D232B-8359-40DC-8E56-E6131DAAD144}" presName="parTransTwo" presStyleCnt="0"/>
      <dgm:spPr/>
    </dgm:pt>
    <dgm:pt modelId="{0DB94394-8957-4130-BDD6-47A1F7DB048B}" type="pres">
      <dgm:prSet presAssocID="{081D232B-8359-40DC-8E56-E6131DAAD144}" presName="horzTwo" presStyleCnt="0"/>
      <dgm:spPr/>
    </dgm:pt>
    <dgm:pt modelId="{2750A4BC-5937-4E7B-9D2C-309A2592727C}" type="pres">
      <dgm:prSet presAssocID="{5A70863E-EBE2-46E4-BFFF-C669F62A0E5F}" presName="vertThree" presStyleCnt="0"/>
      <dgm:spPr/>
    </dgm:pt>
    <dgm:pt modelId="{66605EE4-9540-4BEF-9394-171B889D0AC3}" type="pres">
      <dgm:prSet presAssocID="{5A70863E-EBE2-46E4-BFFF-C669F62A0E5F}" presName="txThree" presStyleLbl="node3" presStyleIdx="0" presStyleCnt="2">
        <dgm:presLayoutVars>
          <dgm:chPref val="3"/>
        </dgm:presLayoutVars>
      </dgm:prSet>
      <dgm:spPr/>
      <dgm:t>
        <a:bodyPr/>
        <a:lstStyle/>
        <a:p>
          <a:endParaRPr lang="en-US"/>
        </a:p>
      </dgm:t>
    </dgm:pt>
    <dgm:pt modelId="{4180F695-633C-4BA9-9A52-2C6E90D4CEDD}" type="pres">
      <dgm:prSet presAssocID="{5A70863E-EBE2-46E4-BFFF-C669F62A0E5F}" presName="horzThree" presStyleCnt="0"/>
      <dgm:spPr/>
    </dgm:pt>
    <dgm:pt modelId="{50026F56-4576-4822-9822-97411E3CC9BD}" type="pres">
      <dgm:prSet presAssocID="{0B256E32-911B-46CD-B452-6C49EA4B0FF6}" presName="sibSpaceTwo" presStyleCnt="0"/>
      <dgm:spPr/>
    </dgm:pt>
    <dgm:pt modelId="{17E7C455-7E3D-409E-94F3-18BCB76DD5EE}" type="pres">
      <dgm:prSet presAssocID="{55870052-49CF-4CE5-8B88-E57D3DEEFC67}" presName="vertTwo" presStyleCnt="0"/>
      <dgm:spPr/>
    </dgm:pt>
    <dgm:pt modelId="{D297ACDA-A43C-47F2-93D5-D324AEBB401D}" type="pres">
      <dgm:prSet presAssocID="{55870052-49CF-4CE5-8B88-E57D3DEEFC67}" presName="txTwo" presStyleLbl="node2" presStyleIdx="1" presStyleCnt="2">
        <dgm:presLayoutVars>
          <dgm:chPref val="3"/>
        </dgm:presLayoutVars>
      </dgm:prSet>
      <dgm:spPr/>
      <dgm:t>
        <a:bodyPr/>
        <a:lstStyle/>
        <a:p>
          <a:endParaRPr lang="en-US"/>
        </a:p>
      </dgm:t>
    </dgm:pt>
    <dgm:pt modelId="{69390A76-BE9A-46B8-B9AF-4B00A12BBA4E}" type="pres">
      <dgm:prSet presAssocID="{55870052-49CF-4CE5-8B88-E57D3DEEFC67}" presName="parTransTwo" presStyleCnt="0"/>
      <dgm:spPr/>
    </dgm:pt>
    <dgm:pt modelId="{63D29FE9-0035-401A-9064-C5EE3BFF73C2}" type="pres">
      <dgm:prSet presAssocID="{55870052-49CF-4CE5-8B88-E57D3DEEFC67}" presName="horzTwo" presStyleCnt="0"/>
      <dgm:spPr/>
    </dgm:pt>
    <dgm:pt modelId="{EBD45E17-E5D2-4F03-BD5C-CFF01166B545}" type="pres">
      <dgm:prSet presAssocID="{D8E5C513-DD8D-4511-AF05-52FB5C8C8DFB}" presName="vertThree" presStyleCnt="0"/>
      <dgm:spPr/>
    </dgm:pt>
    <dgm:pt modelId="{058519DB-CCE3-48F8-A164-97CD8D495E2B}" type="pres">
      <dgm:prSet presAssocID="{D8E5C513-DD8D-4511-AF05-52FB5C8C8DFB}" presName="txThree" presStyleLbl="node3" presStyleIdx="1" presStyleCnt="2">
        <dgm:presLayoutVars>
          <dgm:chPref val="3"/>
        </dgm:presLayoutVars>
      </dgm:prSet>
      <dgm:spPr/>
      <dgm:t>
        <a:bodyPr/>
        <a:lstStyle/>
        <a:p>
          <a:endParaRPr lang="en-US"/>
        </a:p>
      </dgm:t>
    </dgm:pt>
    <dgm:pt modelId="{8E2A770E-CC70-4393-9076-1E547AB8DB38}" type="pres">
      <dgm:prSet presAssocID="{D8E5C513-DD8D-4511-AF05-52FB5C8C8DFB}" presName="horzThree" presStyleCnt="0"/>
      <dgm:spPr/>
    </dgm:pt>
  </dgm:ptLst>
  <dgm:cxnLst>
    <dgm:cxn modelId="{EB689E40-5108-4E22-AA51-4A9331D2A939}" type="presOf" srcId="{5A70863E-EBE2-46E4-BFFF-C669F62A0E5F}" destId="{66605EE4-9540-4BEF-9394-171B889D0AC3}" srcOrd="0" destOrd="0" presId="urn:microsoft.com/office/officeart/2005/8/layout/hierarchy4"/>
    <dgm:cxn modelId="{BE53C1CF-1C05-4813-A8CC-3F5242B0ABD2}" srcId="{081D232B-8359-40DC-8E56-E6131DAAD144}" destId="{5A70863E-EBE2-46E4-BFFF-C669F62A0E5F}" srcOrd="0" destOrd="0" parTransId="{F7B611E8-460E-4E14-A06D-71CC718DA725}" sibTransId="{EFA9627E-1E21-4D25-BF1C-571B1DA4AFF5}"/>
    <dgm:cxn modelId="{717DC31E-9FF0-4301-B4F7-264DD88241E4}" type="presOf" srcId="{10EA7FEF-7EFD-426C-9EF4-72E8E683956A}" destId="{F100A5C7-4561-4840-9C7F-06AD9E5F1A82}" srcOrd="0" destOrd="0" presId="urn:microsoft.com/office/officeart/2005/8/layout/hierarchy4"/>
    <dgm:cxn modelId="{82C7DF63-2E45-4B1F-8BEE-6029CB3FD1AA}" type="presOf" srcId="{081D232B-8359-40DC-8E56-E6131DAAD144}" destId="{379A1606-28D9-41E5-977C-D328AEB7A054}" srcOrd="0" destOrd="0" presId="urn:microsoft.com/office/officeart/2005/8/layout/hierarchy4"/>
    <dgm:cxn modelId="{980D15BF-3E45-4201-B3FF-2CF79517D44A}" srcId="{10EA7FEF-7EFD-426C-9EF4-72E8E683956A}" destId="{55870052-49CF-4CE5-8B88-E57D3DEEFC67}" srcOrd="1" destOrd="0" parTransId="{D658E3DC-E1F7-436F-B397-18F17C02AABB}" sibTransId="{5EE7D482-309B-4E84-BF0C-60C0BC7F2FFD}"/>
    <dgm:cxn modelId="{105B52F7-6DC7-49F4-8B18-543D5BE0083D}" type="presOf" srcId="{2F45909D-F9F6-4424-8F7E-4B91E142331B}" destId="{9469165F-5BFC-46B3-885F-E18C86B5D4B7}" srcOrd="0" destOrd="0" presId="urn:microsoft.com/office/officeart/2005/8/layout/hierarchy4"/>
    <dgm:cxn modelId="{02C76AB9-1B61-4356-8CD9-C4DE86EA58F9}" srcId="{55870052-49CF-4CE5-8B88-E57D3DEEFC67}" destId="{D8E5C513-DD8D-4511-AF05-52FB5C8C8DFB}" srcOrd="0" destOrd="0" parTransId="{637040D6-3028-4062-B38A-A37A1A2D3261}" sibTransId="{6DE17831-DC19-457C-88C4-4059FC50A5DE}"/>
    <dgm:cxn modelId="{1698C0E8-203F-4F50-9694-1CD9F5F68CBD}" type="presOf" srcId="{55870052-49CF-4CE5-8B88-E57D3DEEFC67}" destId="{D297ACDA-A43C-47F2-93D5-D324AEBB401D}" srcOrd="0" destOrd="0" presId="urn:microsoft.com/office/officeart/2005/8/layout/hierarchy4"/>
    <dgm:cxn modelId="{AEE83553-3294-44C7-A7D0-4288DEF5C6A4}" srcId="{2F45909D-F9F6-4424-8F7E-4B91E142331B}" destId="{10EA7FEF-7EFD-426C-9EF4-72E8E683956A}" srcOrd="0" destOrd="0" parTransId="{59DCEFA8-590A-47C3-97D3-7207D394E5D3}" sibTransId="{A7211EBE-3D2B-4F38-8D24-C2CD561CF11A}"/>
    <dgm:cxn modelId="{0E7D99D3-B93F-49C5-AE78-7D35997DBA31}" srcId="{10EA7FEF-7EFD-426C-9EF4-72E8E683956A}" destId="{081D232B-8359-40DC-8E56-E6131DAAD144}" srcOrd="0" destOrd="0" parTransId="{B26BF48A-CC94-4AE4-B613-1FEFD4CD6AAF}" sibTransId="{0B256E32-911B-46CD-B452-6C49EA4B0FF6}"/>
    <dgm:cxn modelId="{083E082D-630D-45B1-85BC-4E58D3796A1F}" type="presOf" srcId="{D8E5C513-DD8D-4511-AF05-52FB5C8C8DFB}" destId="{058519DB-CCE3-48F8-A164-97CD8D495E2B}" srcOrd="0" destOrd="0" presId="urn:microsoft.com/office/officeart/2005/8/layout/hierarchy4"/>
    <dgm:cxn modelId="{F400AB81-BC7E-4A6C-8021-2CCAAB974D43}" type="presParOf" srcId="{9469165F-5BFC-46B3-885F-E18C86B5D4B7}" destId="{6954E426-8E09-485E-9A3B-B4A9E2147C97}" srcOrd="0" destOrd="0" presId="urn:microsoft.com/office/officeart/2005/8/layout/hierarchy4"/>
    <dgm:cxn modelId="{84EA49BE-1E6E-4C4D-8B07-420FCA32BAC0}" type="presParOf" srcId="{6954E426-8E09-485E-9A3B-B4A9E2147C97}" destId="{F100A5C7-4561-4840-9C7F-06AD9E5F1A82}" srcOrd="0" destOrd="0" presId="urn:microsoft.com/office/officeart/2005/8/layout/hierarchy4"/>
    <dgm:cxn modelId="{0252D046-7EC8-4453-9AE4-63EC4802F618}" type="presParOf" srcId="{6954E426-8E09-485E-9A3B-B4A9E2147C97}" destId="{19405D1D-4777-43DB-A8BC-1B509584C83C}" srcOrd="1" destOrd="0" presId="urn:microsoft.com/office/officeart/2005/8/layout/hierarchy4"/>
    <dgm:cxn modelId="{7AB289F5-A658-4EEB-A710-78DEA39937F6}" type="presParOf" srcId="{6954E426-8E09-485E-9A3B-B4A9E2147C97}" destId="{E3D8B268-C191-4DE7-A7A9-CE76705712D0}" srcOrd="2" destOrd="0" presId="urn:microsoft.com/office/officeart/2005/8/layout/hierarchy4"/>
    <dgm:cxn modelId="{90E82CD3-7A54-46E7-A301-A9CE75BD0CD3}" type="presParOf" srcId="{E3D8B268-C191-4DE7-A7A9-CE76705712D0}" destId="{BCAD1AA3-BC47-43AC-A838-BB206383F10A}" srcOrd="0" destOrd="0" presId="urn:microsoft.com/office/officeart/2005/8/layout/hierarchy4"/>
    <dgm:cxn modelId="{974C047E-4F64-494D-88EB-CACDD8492BA4}" type="presParOf" srcId="{BCAD1AA3-BC47-43AC-A838-BB206383F10A}" destId="{379A1606-28D9-41E5-977C-D328AEB7A054}" srcOrd="0" destOrd="0" presId="urn:microsoft.com/office/officeart/2005/8/layout/hierarchy4"/>
    <dgm:cxn modelId="{3967ACB3-FEC9-43E4-8216-7893C5E0EB82}" type="presParOf" srcId="{BCAD1AA3-BC47-43AC-A838-BB206383F10A}" destId="{F2E01492-601F-4DA3-BC1D-FF76B4E1F688}" srcOrd="1" destOrd="0" presId="urn:microsoft.com/office/officeart/2005/8/layout/hierarchy4"/>
    <dgm:cxn modelId="{D5B81FAE-4A26-4AFC-B06C-6F486C54FA07}" type="presParOf" srcId="{BCAD1AA3-BC47-43AC-A838-BB206383F10A}" destId="{0DB94394-8957-4130-BDD6-47A1F7DB048B}" srcOrd="2" destOrd="0" presId="urn:microsoft.com/office/officeart/2005/8/layout/hierarchy4"/>
    <dgm:cxn modelId="{E630A6FD-2B81-4894-B827-0E3446EA7B66}" type="presParOf" srcId="{0DB94394-8957-4130-BDD6-47A1F7DB048B}" destId="{2750A4BC-5937-4E7B-9D2C-309A2592727C}" srcOrd="0" destOrd="0" presId="urn:microsoft.com/office/officeart/2005/8/layout/hierarchy4"/>
    <dgm:cxn modelId="{0DDCB30A-33F9-4279-A682-660A1FC8DD84}" type="presParOf" srcId="{2750A4BC-5937-4E7B-9D2C-309A2592727C}" destId="{66605EE4-9540-4BEF-9394-171B889D0AC3}" srcOrd="0" destOrd="0" presId="urn:microsoft.com/office/officeart/2005/8/layout/hierarchy4"/>
    <dgm:cxn modelId="{0D9CB364-D3CF-4988-AA1C-8647D11547EF}" type="presParOf" srcId="{2750A4BC-5937-4E7B-9D2C-309A2592727C}" destId="{4180F695-633C-4BA9-9A52-2C6E90D4CEDD}" srcOrd="1" destOrd="0" presId="urn:microsoft.com/office/officeart/2005/8/layout/hierarchy4"/>
    <dgm:cxn modelId="{2E0B6F07-12F9-4F23-B1B2-56FA8CC142F8}" type="presParOf" srcId="{E3D8B268-C191-4DE7-A7A9-CE76705712D0}" destId="{50026F56-4576-4822-9822-97411E3CC9BD}" srcOrd="1" destOrd="0" presId="urn:microsoft.com/office/officeart/2005/8/layout/hierarchy4"/>
    <dgm:cxn modelId="{F98AC1B4-C2F8-4C67-953A-F1606F397031}" type="presParOf" srcId="{E3D8B268-C191-4DE7-A7A9-CE76705712D0}" destId="{17E7C455-7E3D-409E-94F3-18BCB76DD5EE}" srcOrd="2" destOrd="0" presId="urn:microsoft.com/office/officeart/2005/8/layout/hierarchy4"/>
    <dgm:cxn modelId="{C53774C2-8C80-4252-BBDB-1530499AE890}" type="presParOf" srcId="{17E7C455-7E3D-409E-94F3-18BCB76DD5EE}" destId="{D297ACDA-A43C-47F2-93D5-D324AEBB401D}" srcOrd="0" destOrd="0" presId="urn:microsoft.com/office/officeart/2005/8/layout/hierarchy4"/>
    <dgm:cxn modelId="{10104F60-3BDC-49F5-B5E9-4CD1F2E9A22B}" type="presParOf" srcId="{17E7C455-7E3D-409E-94F3-18BCB76DD5EE}" destId="{69390A76-BE9A-46B8-B9AF-4B00A12BBA4E}" srcOrd="1" destOrd="0" presId="urn:microsoft.com/office/officeart/2005/8/layout/hierarchy4"/>
    <dgm:cxn modelId="{2310F08A-77FE-4B42-A82F-716D09E3E6F9}" type="presParOf" srcId="{17E7C455-7E3D-409E-94F3-18BCB76DD5EE}" destId="{63D29FE9-0035-401A-9064-C5EE3BFF73C2}" srcOrd="2" destOrd="0" presId="urn:microsoft.com/office/officeart/2005/8/layout/hierarchy4"/>
    <dgm:cxn modelId="{63289DC7-3210-4AC6-9678-A783E88BB6B4}" type="presParOf" srcId="{63D29FE9-0035-401A-9064-C5EE3BFF73C2}" destId="{EBD45E17-E5D2-4F03-BD5C-CFF01166B545}" srcOrd="0" destOrd="0" presId="urn:microsoft.com/office/officeart/2005/8/layout/hierarchy4"/>
    <dgm:cxn modelId="{DEAB73F7-685C-4C4D-A94D-DF60CB3B2583}" type="presParOf" srcId="{EBD45E17-E5D2-4F03-BD5C-CFF01166B545}" destId="{058519DB-CCE3-48F8-A164-97CD8D495E2B}" srcOrd="0" destOrd="0" presId="urn:microsoft.com/office/officeart/2005/8/layout/hierarchy4"/>
    <dgm:cxn modelId="{62569708-897A-4598-9C29-8B1698104EFD}" type="presParOf" srcId="{EBD45E17-E5D2-4F03-BD5C-CFF01166B545}" destId="{8E2A770E-CC70-4393-9076-1E547AB8DB3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45909D-F9F6-4424-8F7E-4B91E142331B}" type="doc">
      <dgm:prSet loTypeId="urn:microsoft.com/office/officeart/2005/8/layout/hierarchy4" loCatId="relationship" qsTypeId="urn:microsoft.com/office/officeart/2005/8/quickstyle/simple1" qsCatId="simple" csTypeId="urn:microsoft.com/office/officeart/2005/8/colors/accent3_5" csCatId="accent3" phldr="1"/>
      <dgm:spPr/>
      <dgm:t>
        <a:bodyPr/>
        <a:lstStyle/>
        <a:p>
          <a:endParaRPr lang="en-US"/>
        </a:p>
      </dgm:t>
    </dgm:pt>
    <dgm:pt modelId="{10EA7FEF-7EFD-426C-9EF4-72E8E683956A}">
      <dgm:prSet custT="1"/>
      <dgm:spPr>
        <a:solidFill>
          <a:schemeClr val="accent3">
            <a:lumMod val="40000"/>
            <a:lumOff val="60000"/>
            <a:alpha val="80000"/>
          </a:schemeClr>
        </a:solidFill>
      </dgm:spPr>
      <dgm:t>
        <a:bodyPr/>
        <a:lstStyle/>
        <a:p>
          <a:r>
            <a:rPr lang="en-US" sz="2400" dirty="0">
              <a:solidFill>
                <a:srgbClr val="3C4743"/>
              </a:solidFill>
              <a:latin typeface="Arial" panose="020B0604020202020204" pitchFamily="34" charset="0"/>
              <a:cs typeface="Arial" panose="020B0604020202020204" pitchFamily="34" charset="0"/>
            </a:rPr>
            <a:t>Message header </a:t>
          </a:r>
          <a:r>
            <a:rPr lang="en-US" sz="2400" b="1" dirty="0">
              <a:solidFill>
                <a:schemeClr val="accent1"/>
              </a:solidFill>
              <a:latin typeface="Arial" panose="020B0604020202020204" pitchFamily="34" charset="0"/>
              <a:cs typeface="Arial" panose="020B0604020202020204" pitchFamily="34" charset="0"/>
            </a:rPr>
            <a:t>should</a:t>
          </a:r>
          <a:r>
            <a:rPr lang="en-US" sz="2400" dirty="0">
              <a:solidFill>
                <a:srgbClr val="3C4743"/>
              </a:solidFill>
              <a:latin typeface="Arial" panose="020B0604020202020204" pitchFamily="34" charset="0"/>
              <a:cs typeface="Arial" panose="020B0604020202020204" pitchFamily="34" charset="0"/>
            </a:rPr>
            <a:t> include:</a:t>
          </a:r>
        </a:p>
      </dgm:t>
    </dgm:pt>
    <dgm:pt modelId="{59DCEFA8-590A-47C3-97D3-7207D394E5D3}" type="parTrans" cxnId="{AEE83553-3294-44C7-A7D0-4288DEF5C6A4}">
      <dgm:prSet/>
      <dgm:spPr/>
      <dgm:t>
        <a:bodyPr/>
        <a:lstStyle/>
        <a:p>
          <a:endParaRPr lang="en-US" sz="2200"/>
        </a:p>
      </dgm:t>
    </dgm:pt>
    <dgm:pt modelId="{A7211EBE-3D2B-4F38-8D24-C2CD561CF11A}" type="sibTrans" cxnId="{AEE83553-3294-44C7-A7D0-4288DEF5C6A4}">
      <dgm:prSet/>
      <dgm:spPr/>
      <dgm:t>
        <a:bodyPr/>
        <a:lstStyle/>
        <a:p>
          <a:endParaRPr lang="en-US" sz="2200"/>
        </a:p>
      </dgm:t>
    </dgm:pt>
    <dgm:pt modelId="{B1560AA4-18C7-4CE9-BC5A-B27649795E8F}">
      <dgm:prSet custT="1"/>
      <dgm:spPr>
        <a:solidFill>
          <a:schemeClr val="accent3">
            <a:lumMod val="20000"/>
            <a:lumOff val="80000"/>
            <a:alpha val="70000"/>
          </a:schemeClr>
        </a:solidFill>
      </dgm:spPr>
      <dgm:t>
        <a:bodyPr/>
        <a:lstStyle/>
        <a:p>
          <a:r>
            <a:rPr lang="en-US" sz="2200" b="1" dirty="0">
              <a:solidFill>
                <a:srgbClr val="3C4743"/>
              </a:solidFill>
              <a:latin typeface="Arial" panose="020B0604020202020204" pitchFamily="34" charset="0"/>
              <a:cs typeface="Arial" panose="020B0604020202020204" pitchFamily="34" charset="0"/>
            </a:rPr>
            <a:t>Message-ID field</a:t>
          </a:r>
        </a:p>
      </dgm:t>
    </dgm:pt>
    <dgm:pt modelId="{EFD21A06-3208-4F1E-A355-881A2EE4C21D}" type="parTrans" cxnId="{A1E19CB2-511C-44BA-AC9B-48F1AFF8FEB6}">
      <dgm:prSet/>
      <dgm:spPr/>
      <dgm:t>
        <a:bodyPr/>
        <a:lstStyle/>
        <a:p>
          <a:endParaRPr lang="en-US" sz="2200"/>
        </a:p>
      </dgm:t>
    </dgm:pt>
    <dgm:pt modelId="{0CB64E12-DE37-4B46-8718-447231573D25}" type="sibTrans" cxnId="{A1E19CB2-511C-44BA-AC9B-48F1AFF8FEB6}">
      <dgm:prSet/>
      <dgm:spPr/>
      <dgm:t>
        <a:bodyPr/>
        <a:lstStyle/>
        <a:p>
          <a:endParaRPr lang="en-US" sz="2200"/>
        </a:p>
      </dgm:t>
    </dgm:pt>
    <dgm:pt modelId="{EE0A4E45-F998-4958-9D56-3F95862FD566}">
      <dgm:prSet custT="1"/>
      <dgm:spPr>
        <a:solidFill>
          <a:schemeClr val="bg2">
            <a:lumMod val="95000"/>
            <a:alpha val="50000"/>
          </a:schemeClr>
        </a:solidFill>
      </dgm:spPr>
      <dgm:t>
        <a:bodyPr/>
        <a:lstStyle/>
        <a:p>
          <a:r>
            <a:rPr lang="en-US" sz="2200" dirty="0">
              <a:solidFill>
                <a:srgbClr val="3C4743"/>
              </a:solidFill>
              <a:latin typeface="Arial" panose="020B0604020202020204" pitchFamily="34" charset="0"/>
              <a:cs typeface="Arial" panose="020B0604020202020204" pitchFamily="34" charset="0"/>
            </a:rPr>
            <a:t>An automatically generated field</a:t>
          </a:r>
        </a:p>
      </dgm:t>
    </dgm:pt>
    <dgm:pt modelId="{3E62413A-6A5F-49AE-BF20-4623D2FBB55A}" type="parTrans" cxnId="{A2BB0662-5FE9-4EB9-A27C-FDECD7840CA2}">
      <dgm:prSet/>
      <dgm:spPr/>
      <dgm:t>
        <a:bodyPr/>
        <a:lstStyle/>
        <a:p>
          <a:endParaRPr lang="en-US" sz="2200"/>
        </a:p>
      </dgm:t>
    </dgm:pt>
    <dgm:pt modelId="{C018AEED-DEC5-4A9E-AF23-3F1C939D9876}" type="sibTrans" cxnId="{A2BB0662-5FE9-4EB9-A27C-FDECD7840CA2}">
      <dgm:prSet/>
      <dgm:spPr/>
      <dgm:t>
        <a:bodyPr/>
        <a:lstStyle/>
        <a:p>
          <a:endParaRPr lang="en-US" sz="2200"/>
        </a:p>
      </dgm:t>
    </dgm:pt>
    <dgm:pt modelId="{23319608-A45D-459E-A142-B967FEFBA6FC}">
      <dgm:prSet custT="1"/>
      <dgm:spPr>
        <a:solidFill>
          <a:schemeClr val="accent3">
            <a:lumMod val="20000"/>
            <a:lumOff val="80000"/>
            <a:alpha val="70000"/>
          </a:schemeClr>
        </a:solidFill>
      </dgm:spPr>
      <dgm:t>
        <a:bodyPr/>
        <a:lstStyle/>
        <a:p>
          <a:r>
            <a:rPr lang="en-US" sz="2200" b="1" dirty="0">
              <a:solidFill>
                <a:srgbClr val="3C4743"/>
              </a:solidFill>
              <a:latin typeface="Arial" panose="020B0604020202020204" pitchFamily="34" charset="0"/>
              <a:cs typeface="Arial" panose="020B0604020202020204" pitchFamily="34" charset="0"/>
            </a:rPr>
            <a:t>In-Reply-To field</a:t>
          </a:r>
        </a:p>
      </dgm:t>
    </dgm:pt>
    <dgm:pt modelId="{D927EE67-0D02-434A-93B8-F350289D074A}" type="parTrans" cxnId="{2074E99F-FFAF-4AAA-8CA5-9885D0199631}">
      <dgm:prSet/>
      <dgm:spPr/>
      <dgm:t>
        <a:bodyPr/>
        <a:lstStyle/>
        <a:p>
          <a:endParaRPr lang="en-US" sz="2200"/>
        </a:p>
      </dgm:t>
    </dgm:pt>
    <dgm:pt modelId="{F8F0ABB3-7A7A-4740-9A3A-7CDDBCF69DC1}" type="sibTrans" cxnId="{2074E99F-FFAF-4AAA-8CA5-9885D0199631}">
      <dgm:prSet/>
      <dgm:spPr/>
      <dgm:t>
        <a:bodyPr/>
        <a:lstStyle/>
        <a:p>
          <a:endParaRPr lang="en-US" sz="2200"/>
        </a:p>
      </dgm:t>
    </dgm:pt>
    <dgm:pt modelId="{39CA89D2-14C8-4D15-9677-0CC3F8D46080}">
      <dgm:prSet custT="1"/>
      <dgm:spPr>
        <a:solidFill>
          <a:schemeClr val="bg2">
            <a:lumMod val="95000"/>
            <a:alpha val="50000"/>
          </a:schemeClr>
        </a:solidFill>
      </dgm:spPr>
      <dgm:t>
        <a:bodyPr/>
        <a:lstStyle/>
        <a:p>
          <a:r>
            <a:rPr lang="en-US" sz="2200" dirty="0">
              <a:solidFill>
                <a:srgbClr val="3C4743"/>
              </a:solidFill>
              <a:latin typeface="Arial" panose="020B0604020202020204" pitchFamily="34" charset="0"/>
              <a:cs typeface="Arial" panose="020B0604020202020204" pitchFamily="34" charset="0"/>
            </a:rPr>
            <a:t>The message-ID of the message that this is a reply to</a:t>
          </a:r>
        </a:p>
      </dgm:t>
    </dgm:pt>
    <dgm:pt modelId="{CD9AF1C1-ACD9-41C4-8602-EE342CE04974}" type="parTrans" cxnId="{4818B09F-B3B6-4691-BD6A-55D26136C830}">
      <dgm:prSet/>
      <dgm:spPr/>
      <dgm:t>
        <a:bodyPr/>
        <a:lstStyle/>
        <a:p>
          <a:endParaRPr lang="en-US" sz="2200"/>
        </a:p>
      </dgm:t>
    </dgm:pt>
    <dgm:pt modelId="{00A10D29-3443-41F1-82CB-CFDECE05DBAA}" type="sibTrans" cxnId="{4818B09F-B3B6-4691-BD6A-55D26136C830}">
      <dgm:prSet/>
      <dgm:spPr/>
      <dgm:t>
        <a:bodyPr/>
        <a:lstStyle/>
        <a:p>
          <a:endParaRPr lang="en-US" sz="2200"/>
        </a:p>
      </dgm:t>
    </dgm:pt>
    <dgm:pt modelId="{9469165F-5BFC-46B3-885F-E18C86B5D4B7}" type="pres">
      <dgm:prSet presAssocID="{2F45909D-F9F6-4424-8F7E-4B91E142331B}" presName="Name0" presStyleCnt="0">
        <dgm:presLayoutVars>
          <dgm:chPref val="1"/>
          <dgm:dir/>
          <dgm:animOne val="branch"/>
          <dgm:animLvl val="lvl"/>
          <dgm:resizeHandles/>
        </dgm:presLayoutVars>
      </dgm:prSet>
      <dgm:spPr/>
      <dgm:t>
        <a:bodyPr/>
        <a:lstStyle/>
        <a:p>
          <a:endParaRPr lang="en-US"/>
        </a:p>
      </dgm:t>
    </dgm:pt>
    <dgm:pt modelId="{6954E426-8E09-485E-9A3B-B4A9E2147C97}" type="pres">
      <dgm:prSet presAssocID="{10EA7FEF-7EFD-426C-9EF4-72E8E683956A}" presName="vertOne" presStyleCnt="0"/>
      <dgm:spPr/>
    </dgm:pt>
    <dgm:pt modelId="{F100A5C7-4561-4840-9C7F-06AD9E5F1A82}" type="pres">
      <dgm:prSet presAssocID="{10EA7FEF-7EFD-426C-9EF4-72E8E683956A}" presName="txOne" presStyleLbl="node0" presStyleIdx="0" presStyleCnt="1">
        <dgm:presLayoutVars>
          <dgm:chPref val="3"/>
        </dgm:presLayoutVars>
      </dgm:prSet>
      <dgm:spPr/>
      <dgm:t>
        <a:bodyPr/>
        <a:lstStyle/>
        <a:p>
          <a:endParaRPr lang="en-US"/>
        </a:p>
      </dgm:t>
    </dgm:pt>
    <dgm:pt modelId="{EC47E1AC-0960-465C-AF1E-446D80BF0776}" type="pres">
      <dgm:prSet presAssocID="{10EA7FEF-7EFD-426C-9EF4-72E8E683956A}" presName="parTransOne" presStyleCnt="0"/>
      <dgm:spPr/>
    </dgm:pt>
    <dgm:pt modelId="{E3D8B268-C191-4DE7-A7A9-CE76705712D0}" type="pres">
      <dgm:prSet presAssocID="{10EA7FEF-7EFD-426C-9EF4-72E8E683956A}" presName="horzOne" presStyleCnt="0"/>
      <dgm:spPr/>
    </dgm:pt>
    <dgm:pt modelId="{F01E67A2-EBD3-4628-9B30-5E6E165804B7}" type="pres">
      <dgm:prSet presAssocID="{B1560AA4-18C7-4CE9-BC5A-B27649795E8F}" presName="vertTwo" presStyleCnt="0"/>
      <dgm:spPr/>
    </dgm:pt>
    <dgm:pt modelId="{6744193D-C123-4AD6-8DC6-BF17C466B7E2}" type="pres">
      <dgm:prSet presAssocID="{B1560AA4-18C7-4CE9-BC5A-B27649795E8F}" presName="txTwo" presStyleLbl="node2" presStyleIdx="0" presStyleCnt="2">
        <dgm:presLayoutVars>
          <dgm:chPref val="3"/>
        </dgm:presLayoutVars>
      </dgm:prSet>
      <dgm:spPr/>
      <dgm:t>
        <a:bodyPr/>
        <a:lstStyle/>
        <a:p>
          <a:endParaRPr lang="en-US"/>
        </a:p>
      </dgm:t>
    </dgm:pt>
    <dgm:pt modelId="{1506F9F9-1E5F-4330-AC77-0359CF7853F9}" type="pres">
      <dgm:prSet presAssocID="{B1560AA4-18C7-4CE9-BC5A-B27649795E8F}" presName="parTransTwo" presStyleCnt="0"/>
      <dgm:spPr/>
    </dgm:pt>
    <dgm:pt modelId="{94680B4C-80C8-4021-8CD0-20454D719E67}" type="pres">
      <dgm:prSet presAssocID="{B1560AA4-18C7-4CE9-BC5A-B27649795E8F}" presName="horzTwo" presStyleCnt="0"/>
      <dgm:spPr/>
    </dgm:pt>
    <dgm:pt modelId="{F82EC86F-E3D3-4EDB-B02A-6E18C3AB2F6B}" type="pres">
      <dgm:prSet presAssocID="{EE0A4E45-F998-4958-9D56-3F95862FD566}" presName="vertThree" presStyleCnt="0"/>
      <dgm:spPr/>
    </dgm:pt>
    <dgm:pt modelId="{9B872CF8-E468-464A-8DAC-609EB563407E}" type="pres">
      <dgm:prSet presAssocID="{EE0A4E45-F998-4958-9D56-3F95862FD566}" presName="txThree" presStyleLbl="node3" presStyleIdx="0" presStyleCnt="2">
        <dgm:presLayoutVars>
          <dgm:chPref val="3"/>
        </dgm:presLayoutVars>
      </dgm:prSet>
      <dgm:spPr/>
      <dgm:t>
        <a:bodyPr/>
        <a:lstStyle/>
        <a:p>
          <a:endParaRPr lang="en-US"/>
        </a:p>
      </dgm:t>
    </dgm:pt>
    <dgm:pt modelId="{EF2EBAAB-CAF3-417C-BF6C-EB48E8EBC558}" type="pres">
      <dgm:prSet presAssocID="{EE0A4E45-F998-4958-9D56-3F95862FD566}" presName="horzThree" presStyleCnt="0"/>
      <dgm:spPr/>
    </dgm:pt>
    <dgm:pt modelId="{0540339E-B70C-4958-8394-9654388BD858}" type="pres">
      <dgm:prSet presAssocID="{0CB64E12-DE37-4B46-8718-447231573D25}" presName="sibSpaceTwo" presStyleCnt="0"/>
      <dgm:spPr/>
    </dgm:pt>
    <dgm:pt modelId="{89238749-3BB8-4623-834C-647FD79BB785}" type="pres">
      <dgm:prSet presAssocID="{23319608-A45D-459E-A142-B967FEFBA6FC}" presName="vertTwo" presStyleCnt="0"/>
      <dgm:spPr/>
    </dgm:pt>
    <dgm:pt modelId="{6887A6C2-95AB-4523-9B27-DF4A55B5D002}" type="pres">
      <dgm:prSet presAssocID="{23319608-A45D-459E-A142-B967FEFBA6FC}" presName="txTwo" presStyleLbl="node2" presStyleIdx="1" presStyleCnt="2">
        <dgm:presLayoutVars>
          <dgm:chPref val="3"/>
        </dgm:presLayoutVars>
      </dgm:prSet>
      <dgm:spPr/>
      <dgm:t>
        <a:bodyPr/>
        <a:lstStyle/>
        <a:p>
          <a:endParaRPr lang="en-US"/>
        </a:p>
      </dgm:t>
    </dgm:pt>
    <dgm:pt modelId="{86EFFCC7-0F21-4C6A-9F80-DE4544A69B45}" type="pres">
      <dgm:prSet presAssocID="{23319608-A45D-459E-A142-B967FEFBA6FC}" presName="parTransTwo" presStyleCnt="0"/>
      <dgm:spPr/>
    </dgm:pt>
    <dgm:pt modelId="{AD93DAC4-96E7-46B9-9889-A228DF618342}" type="pres">
      <dgm:prSet presAssocID="{23319608-A45D-459E-A142-B967FEFBA6FC}" presName="horzTwo" presStyleCnt="0"/>
      <dgm:spPr/>
    </dgm:pt>
    <dgm:pt modelId="{000E5043-7966-48C6-8BFE-AA8014233A04}" type="pres">
      <dgm:prSet presAssocID="{39CA89D2-14C8-4D15-9677-0CC3F8D46080}" presName="vertThree" presStyleCnt="0"/>
      <dgm:spPr/>
    </dgm:pt>
    <dgm:pt modelId="{D70E3A1D-F779-49AC-A44C-23E767328BC7}" type="pres">
      <dgm:prSet presAssocID="{39CA89D2-14C8-4D15-9677-0CC3F8D46080}" presName="txThree" presStyleLbl="node3" presStyleIdx="1" presStyleCnt="2">
        <dgm:presLayoutVars>
          <dgm:chPref val="3"/>
        </dgm:presLayoutVars>
      </dgm:prSet>
      <dgm:spPr/>
      <dgm:t>
        <a:bodyPr/>
        <a:lstStyle/>
        <a:p>
          <a:endParaRPr lang="en-US"/>
        </a:p>
      </dgm:t>
    </dgm:pt>
    <dgm:pt modelId="{92360A74-1CB2-41B4-AD9E-83777B65B9FB}" type="pres">
      <dgm:prSet presAssocID="{39CA89D2-14C8-4D15-9677-0CC3F8D46080}" presName="horzThree" presStyleCnt="0"/>
      <dgm:spPr/>
    </dgm:pt>
  </dgm:ptLst>
  <dgm:cxnLst>
    <dgm:cxn modelId="{0169B554-029F-4130-9F7D-B354311F75AC}" type="presOf" srcId="{39CA89D2-14C8-4D15-9677-0CC3F8D46080}" destId="{D70E3A1D-F779-49AC-A44C-23E767328BC7}" srcOrd="0" destOrd="0" presId="urn:microsoft.com/office/officeart/2005/8/layout/hierarchy4"/>
    <dgm:cxn modelId="{717DC31E-9FF0-4301-B4F7-264DD88241E4}" type="presOf" srcId="{10EA7FEF-7EFD-426C-9EF4-72E8E683956A}" destId="{F100A5C7-4561-4840-9C7F-06AD9E5F1A82}" srcOrd="0" destOrd="0" presId="urn:microsoft.com/office/officeart/2005/8/layout/hierarchy4"/>
    <dgm:cxn modelId="{A2BB0662-5FE9-4EB9-A27C-FDECD7840CA2}" srcId="{B1560AA4-18C7-4CE9-BC5A-B27649795E8F}" destId="{EE0A4E45-F998-4958-9D56-3F95862FD566}" srcOrd="0" destOrd="0" parTransId="{3E62413A-6A5F-49AE-BF20-4623D2FBB55A}" sibTransId="{C018AEED-DEC5-4A9E-AF23-3F1C939D9876}"/>
    <dgm:cxn modelId="{4818B09F-B3B6-4691-BD6A-55D26136C830}" srcId="{23319608-A45D-459E-A142-B967FEFBA6FC}" destId="{39CA89D2-14C8-4D15-9677-0CC3F8D46080}" srcOrd="0" destOrd="0" parTransId="{CD9AF1C1-ACD9-41C4-8602-EE342CE04974}" sibTransId="{00A10D29-3443-41F1-82CB-CFDECE05DBAA}"/>
    <dgm:cxn modelId="{A1756C6A-B96E-4587-BA35-66A6B9A7F097}" type="presOf" srcId="{B1560AA4-18C7-4CE9-BC5A-B27649795E8F}" destId="{6744193D-C123-4AD6-8DC6-BF17C466B7E2}" srcOrd="0" destOrd="0" presId="urn:microsoft.com/office/officeart/2005/8/layout/hierarchy4"/>
    <dgm:cxn modelId="{105B52F7-6DC7-49F4-8B18-543D5BE0083D}" type="presOf" srcId="{2F45909D-F9F6-4424-8F7E-4B91E142331B}" destId="{9469165F-5BFC-46B3-885F-E18C86B5D4B7}" srcOrd="0" destOrd="0" presId="urn:microsoft.com/office/officeart/2005/8/layout/hierarchy4"/>
    <dgm:cxn modelId="{AEE83553-3294-44C7-A7D0-4288DEF5C6A4}" srcId="{2F45909D-F9F6-4424-8F7E-4B91E142331B}" destId="{10EA7FEF-7EFD-426C-9EF4-72E8E683956A}" srcOrd="0" destOrd="0" parTransId="{59DCEFA8-590A-47C3-97D3-7207D394E5D3}" sibTransId="{A7211EBE-3D2B-4F38-8D24-C2CD561CF11A}"/>
    <dgm:cxn modelId="{2074E99F-FFAF-4AAA-8CA5-9885D0199631}" srcId="{10EA7FEF-7EFD-426C-9EF4-72E8E683956A}" destId="{23319608-A45D-459E-A142-B967FEFBA6FC}" srcOrd="1" destOrd="0" parTransId="{D927EE67-0D02-434A-93B8-F350289D074A}" sibTransId="{F8F0ABB3-7A7A-4740-9A3A-7CDDBCF69DC1}"/>
    <dgm:cxn modelId="{66385CCC-1E94-4C5F-892C-280368669643}" type="presOf" srcId="{23319608-A45D-459E-A142-B967FEFBA6FC}" destId="{6887A6C2-95AB-4523-9B27-DF4A55B5D002}" srcOrd="0" destOrd="0" presId="urn:microsoft.com/office/officeart/2005/8/layout/hierarchy4"/>
    <dgm:cxn modelId="{C20AAB27-B02E-4DE2-AC32-DB4F6A8F8AB4}" type="presOf" srcId="{EE0A4E45-F998-4958-9D56-3F95862FD566}" destId="{9B872CF8-E468-464A-8DAC-609EB563407E}" srcOrd="0" destOrd="0" presId="urn:microsoft.com/office/officeart/2005/8/layout/hierarchy4"/>
    <dgm:cxn modelId="{A1E19CB2-511C-44BA-AC9B-48F1AFF8FEB6}" srcId="{10EA7FEF-7EFD-426C-9EF4-72E8E683956A}" destId="{B1560AA4-18C7-4CE9-BC5A-B27649795E8F}" srcOrd="0" destOrd="0" parTransId="{EFD21A06-3208-4F1E-A355-881A2EE4C21D}" sibTransId="{0CB64E12-DE37-4B46-8718-447231573D25}"/>
    <dgm:cxn modelId="{F400AB81-BC7E-4A6C-8021-2CCAAB974D43}" type="presParOf" srcId="{9469165F-5BFC-46B3-885F-E18C86B5D4B7}" destId="{6954E426-8E09-485E-9A3B-B4A9E2147C97}" srcOrd="0" destOrd="0" presId="urn:microsoft.com/office/officeart/2005/8/layout/hierarchy4"/>
    <dgm:cxn modelId="{84EA49BE-1E6E-4C4D-8B07-420FCA32BAC0}" type="presParOf" srcId="{6954E426-8E09-485E-9A3B-B4A9E2147C97}" destId="{F100A5C7-4561-4840-9C7F-06AD9E5F1A82}" srcOrd="0" destOrd="0" presId="urn:microsoft.com/office/officeart/2005/8/layout/hierarchy4"/>
    <dgm:cxn modelId="{60E462A1-7FC6-40A1-8A3B-9E26D2C2FF4B}" type="presParOf" srcId="{6954E426-8E09-485E-9A3B-B4A9E2147C97}" destId="{EC47E1AC-0960-465C-AF1E-446D80BF0776}" srcOrd="1" destOrd="0" presId="urn:microsoft.com/office/officeart/2005/8/layout/hierarchy4"/>
    <dgm:cxn modelId="{7AB289F5-A658-4EEB-A710-78DEA39937F6}" type="presParOf" srcId="{6954E426-8E09-485E-9A3B-B4A9E2147C97}" destId="{E3D8B268-C191-4DE7-A7A9-CE76705712D0}" srcOrd="2" destOrd="0" presId="urn:microsoft.com/office/officeart/2005/8/layout/hierarchy4"/>
    <dgm:cxn modelId="{C565F5CF-A23F-405E-8746-5864EBBF7606}" type="presParOf" srcId="{E3D8B268-C191-4DE7-A7A9-CE76705712D0}" destId="{F01E67A2-EBD3-4628-9B30-5E6E165804B7}" srcOrd="0" destOrd="0" presId="urn:microsoft.com/office/officeart/2005/8/layout/hierarchy4"/>
    <dgm:cxn modelId="{9AFBF888-04A3-4C2D-BB7E-68D029A43852}" type="presParOf" srcId="{F01E67A2-EBD3-4628-9B30-5E6E165804B7}" destId="{6744193D-C123-4AD6-8DC6-BF17C466B7E2}" srcOrd="0" destOrd="0" presId="urn:microsoft.com/office/officeart/2005/8/layout/hierarchy4"/>
    <dgm:cxn modelId="{2428B3C5-BF7F-444B-B000-57108F225DFA}" type="presParOf" srcId="{F01E67A2-EBD3-4628-9B30-5E6E165804B7}" destId="{1506F9F9-1E5F-4330-AC77-0359CF7853F9}" srcOrd="1" destOrd="0" presId="urn:microsoft.com/office/officeart/2005/8/layout/hierarchy4"/>
    <dgm:cxn modelId="{68FF0A34-C676-4B73-A341-FD65C36E74AF}" type="presParOf" srcId="{F01E67A2-EBD3-4628-9B30-5E6E165804B7}" destId="{94680B4C-80C8-4021-8CD0-20454D719E67}" srcOrd="2" destOrd="0" presId="urn:microsoft.com/office/officeart/2005/8/layout/hierarchy4"/>
    <dgm:cxn modelId="{61C2D875-0E6A-447F-82FA-1D99A51A8AD8}" type="presParOf" srcId="{94680B4C-80C8-4021-8CD0-20454D719E67}" destId="{F82EC86F-E3D3-4EDB-B02A-6E18C3AB2F6B}" srcOrd="0" destOrd="0" presId="urn:microsoft.com/office/officeart/2005/8/layout/hierarchy4"/>
    <dgm:cxn modelId="{347EBD31-D943-4A30-9FFA-D747561EE0E9}" type="presParOf" srcId="{F82EC86F-E3D3-4EDB-B02A-6E18C3AB2F6B}" destId="{9B872CF8-E468-464A-8DAC-609EB563407E}" srcOrd="0" destOrd="0" presId="urn:microsoft.com/office/officeart/2005/8/layout/hierarchy4"/>
    <dgm:cxn modelId="{CDC30759-165C-4EA2-9C7B-375197EB8C19}" type="presParOf" srcId="{F82EC86F-E3D3-4EDB-B02A-6E18C3AB2F6B}" destId="{EF2EBAAB-CAF3-417C-BF6C-EB48E8EBC558}" srcOrd="1" destOrd="0" presId="urn:microsoft.com/office/officeart/2005/8/layout/hierarchy4"/>
    <dgm:cxn modelId="{6BFE4BF0-4808-436A-BEBF-4B1235C563F6}" type="presParOf" srcId="{E3D8B268-C191-4DE7-A7A9-CE76705712D0}" destId="{0540339E-B70C-4958-8394-9654388BD858}" srcOrd="1" destOrd="0" presId="urn:microsoft.com/office/officeart/2005/8/layout/hierarchy4"/>
    <dgm:cxn modelId="{4772C7FF-1135-4A14-A9BD-B54EE86528EF}" type="presParOf" srcId="{E3D8B268-C191-4DE7-A7A9-CE76705712D0}" destId="{89238749-3BB8-4623-834C-647FD79BB785}" srcOrd="2" destOrd="0" presId="urn:microsoft.com/office/officeart/2005/8/layout/hierarchy4"/>
    <dgm:cxn modelId="{556B203A-6301-4FC5-9D47-719A5D858E4B}" type="presParOf" srcId="{89238749-3BB8-4623-834C-647FD79BB785}" destId="{6887A6C2-95AB-4523-9B27-DF4A55B5D002}" srcOrd="0" destOrd="0" presId="urn:microsoft.com/office/officeart/2005/8/layout/hierarchy4"/>
    <dgm:cxn modelId="{602D4EA8-FDDD-468E-A371-955A93A10F79}" type="presParOf" srcId="{89238749-3BB8-4623-834C-647FD79BB785}" destId="{86EFFCC7-0F21-4C6A-9F80-DE4544A69B45}" srcOrd="1" destOrd="0" presId="urn:microsoft.com/office/officeart/2005/8/layout/hierarchy4"/>
    <dgm:cxn modelId="{423F7321-58EE-4D66-A3FA-BB06C6A63FEA}" type="presParOf" srcId="{89238749-3BB8-4623-834C-647FD79BB785}" destId="{AD93DAC4-96E7-46B9-9889-A228DF618342}" srcOrd="2" destOrd="0" presId="urn:microsoft.com/office/officeart/2005/8/layout/hierarchy4"/>
    <dgm:cxn modelId="{92F1A8AE-A4EF-42CB-A29D-57CE8DA2B1EC}" type="presParOf" srcId="{AD93DAC4-96E7-46B9-9889-A228DF618342}" destId="{000E5043-7966-48C6-8BFE-AA8014233A04}" srcOrd="0" destOrd="0" presId="urn:microsoft.com/office/officeart/2005/8/layout/hierarchy4"/>
    <dgm:cxn modelId="{74F48614-91C0-4DBD-BDE7-77587759F70C}" type="presParOf" srcId="{000E5043-7966-48C6-8BFE-AA8014233A04}" destId="{D70E3A1D-F779-49AC-A44C-23E767328BC7}" srcOrd="0" destOrd="0" presId="urn:microsoft.com/office/officeart/2005/8/layout/hierarchy4"/>
    <dgm:cxn modelId="{CD12CEBE-E3E4-4CB2-985B-E919CA92E7AD}" type="presParOf" srcId="{000E5043-7966-48C6-8BFE-AA8014233A04}" destId="{92360A74-1CB2-41B4-AD9E-83777B65B9F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BE0241-91DA-45BD-8797-FB935F688984}"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US"/>
        </a:p>
      </dgm:t>
    </dgm:pt>
    <dgm:pt modelId="{44426BBC-5ABB-4B9E-8F33-72F50D75A7AD}">
      <dgm:prSet phldrT="[Text]" custT="1"/>
      <dgm:spPr/>
      <dgm:t>
        <a:bodyPr/>
        <a:lstStyle/>
        <a:p>
          <a:r>
            <a:rPr lang="en-US" sz="2000" dirty="0">
              <a:solidFill>
                <a:srgbClr val="3C4743"/>
              </a:solidFill>
              <a:latin typeface="Arial" panose="020B0604020202020204" pitchFamily="34" charset="0"/>
              <a:cs typeface="Arial" panose="020B0604020202020204" pitchFamily="34" charset="0"/>
            </a:rPr>
            <a:t>To</a:t>
          </a:r>
        </a:p>
      </dgm:t>
    </dgm:pt>
    <dgm:pt modelId="{D59E58E1-BDCC-4EAB-9F7A-5D7208409C78}" type="parTrans" cxnId="{9BEDBF1F-316F-4A34-8E87-D37AA1DBCF98}">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AEB9DAA6-93AF-4BED-8FB4-F20B1172C8AA}" type="sibTrans" cxnId="{9BEDBF1F-316F-4A34-8E87-D37AA1DBCF98}">
      <dgm:prSet/>
      <dgm:spPr/>
      <dgm:t>
        <a:bodyPr/>
        <a:lstStyle/>
        <a:p>
          <a:endParaRPr lang="en-US" sz="2000">
            <a:solidFill>
              <a:srgbClr val="3C4743"/>
            </a:solidFill>
            <a:latin typeface="Arial" panose="020B0604020202020204" pitchFamily="34" charset="0"/>
            <a:cs typeface="Arial" panose="020B0604020202020204" pitchFamily="34" charset="0"/>
          </a:endParaRPr>
        </a:p>
      </dgm:t>
    </dgm:pt>
    <dgm:pt modelId="{262A8645-B5E8-461E-BA8E-7FFE340E18F1}">
      <dgm:prSet phldrT="[Text]" custT="1"/>
      <dgm:spPr/>
      <dgm:t>
        <a:bodyPr/>
        <a:lstStyle/>
        <a:p>
          <a:r>
            <a:rPr lang="en-US" sz="2000" dirty="0">
              <a:solidFill>
                <a:srgbClr val="3C4743"/>
              </a:solidFill>
              <a:latin typeface="Arial" panose="020B0604020202020204" pitchFamily="34" charset="0"/>
              <a:cs typeface="Arial" panose="020B0604020202020204" pitchFamily="34" charset="0"/>
            </a:rPr>
            <a:t>Subject</a:t>
          </a:r>
        </a:p>
      </dgm:t>
    </dgm:pt>
    <dgm:pt modelId="{7C701CB3-5039-4DB5-A7EF-D697E9A8C3CC}" type="parTrans" cxnId="{EC07AAEA-DCE1-402C-9079-905922228FD1}">
      <dgm:prSet/>
      <dgm:spPr/>
      <dgm:t>
        <a:bodyPr/>
        <a:lstStyle/>
        <a:p>
          <a:endParaRPr lang="en-US"/>
        </a:p>
      </dgm:t>
    </dgm:pt>
    <dgm:pt modelId="{38CC1D97-02A1-4AA2-B432-34C29CBC399F}" type="sibTrans" cxnId="{EC07AAEA-DCE1-402C-9079-905922228FD1}">
      <dgm:prSet/>
      <dgm:spPr/>
      <dgm:t>
        <a:bodyPr/>
        <a:lstStyle/>
        <a:p>
          <a:endParaRPr lang="en-US"/>
        </a:p>
      </dgm:t>
    </dgm:pt>
    <dgm:pt modelId="{3D948073-96EC-41D3-AFEC-4F1BF58593BC}">
      <dgm:prSet phldrT="[Text]" custT="1"/>
      <dgm:spPr/>
      <dgm:t>
        <a:bodyPr/>
        <a:lstStyle/>
        <a:p>
          <a:r>
            <a:rPr lang="en-US" sz="2000" dirty="0">
              <a:solidFill>
                <a:srgbClr val="3C4743"/>
              </a:solidFill>
              <a:latin typeface="Arial" panose="020B0604020202020204" pitchFamily="34" charset="0"/>
              <a:cs typeface="Arial" panose="020B0604020202020204" pitchFamily="34" charset="0"/>
            </a:rPr>
            <a:t>Cc/Bcc</a:t>
          </a:r>
        </a:p>
      </dgm:t>
    </dgm:pt>
    <dgm:pt modelId="{9AA2D085-1D1D-4EB6-8F1D-09D6EB9FD16D}" type="parTrans" cxnId="{E9C6CCF0-1910-416E-B5BE-010F57FE1C9F}">
      <dgm:prSet/>
      <dgm:spPr/>
      <dgm:t>
        <a:bodyPr/>
        <a:lstStyle/>
        <a:p>
          <a:endParaRPr lang="en-US"/>
        </a:p>
      </dgm:t>
    </dgm:pt>
    <dgm:pt modelId="{DCF6F3D1-A92C-47ED-99A7-0F1FF559EB25}" type="sibTrans" cxnId="{E9C6CCF0-1910-416E-B5BE-010F57FE1C9F}">
      <dgm:prSet/>
      <dgm:spPr/>
      <dgm:t>
        <a:bodyPr/>
        <a:lstStyle/>
        <a:p>
          <a:endParaRPr lang="en-US"/>
        </a:p>
      </dgm:t>
    </dgm:pt>
    <dgm:pt modelId="{C3B3B1E8-CDB8-4437-BD41-2E051217F065}">
      <dgm:prSet phldrT="[Text]" custT="1"/>
      <dgm:spPr/>
      <dgm:t>
        <a:bodyPr/>
        <a:lstStyle/>
        <a:p>
          <a:r>
            <a:rPr lang="en-US" sz="2000" dirty="0">
              <a:solidFill>
                <a:srgbClr val="3C4743"/>
              </a:solidFill>
              <a:latin typeface="Arial" panose="020B0604020202020204" pitchFamily="34" charset="0"/>
              <a:cs typeface="Arial" panose="020B0604020202020204" pitchFamily="34" charset="0"/>
            </a:rPr>
            <a:t>Content-type</a:t>
          </a:r>
        </a:p>
      </dgm:t>
    </dgm:pt>
    <dgm:pt modelId="{EFBCBFDA-A668-4F34-8426-26F399501275}" type="parTrans" cxnId="{2123C3B2-8AEA-45CE-B08B-4FD85BD7E35F}">
      <dgm:prSet/>
      <dgm:spPr/>
      <dgm:t>
        <a:bodyPr/>
        <a:lstStyle/>
        <a:p>
          <a:endParaRPr lang="en-US"/>
        </a:p>
      </dgm:t>
    </dgm:pt>
    <dgm:pt modelId="{24F111E0-F1C9-4D19-B077-116639C4DC89}" type="sibTrans" cxnId="{2123C3B2-8AEA-45CE-B08B-4FD85BD7E35F}">
      <dgm:prSet/>
      <dgm:spPr/>
      <dgm:t>
        <a:bodyPr/>
        <a:lstStyle/>
        <a:p>
          <a:endParaRPr lang="en-US"/>
        </a:p>
      </dgm:t>
    </dgm:pt>
    <dgm:pt modelId="{ADCFCF63-D781-439F-B221-4225C4443EE1}">
      <dgm:prSet phldrT="[Text]" custT="1"/>
      <dgm:spPr/>
      <dgm:t>
        <a:bodyPr/>
        <a:lstStyle/>
        <a:p>
          <a:r>
            <a:rPr lang="en-US" sz="2000" dirty="0">
              <a:solidFill>
                <a:srgbClr val="3C4743"/>
              </a:solidFill>
              <a:latin typeface="Arial" panose="020B0604020202020204" pitchFamily="34" charset="0"/>
              <a:cs typeface="Arial" panose="020B0604020202020204" pitchFamily="34" charset="0"/>
            </a:rPr>
            <a:t>Precedence</a:t>
          </a:r>
        </a:p>
      </dgm:t>
    </dgm:pt>
    <dgm:pt modelId="{2EBEB68E-E478-465C-8ED7-66CE52662304}" type="parTrans" cxnId="{16569BB5-EF61-4C00-B319-EAE09FC15603}">
      <dgm:prSet/>
      <dgm:spPr/>
      <dgm:t>
        <a:bodyPr/>
        <a:lstStyle/>
        <a:p>
          <a:endParaRPr lang="en-US"/>
        </a:p>
      </dgm:t>
    </dgm:pt>
    <dgm:pt modelId="{76566968-BBDC-4877-89C2-3B6A103A9154}" type="sibTrans" cxnId="{16569BB5-EF61-4C00-B319-EAE09FC15603}">
      <dgm:prSet/>
      <dgm:spPr/>
      <dgm:t>
        <a:bodyPr/>
        <a:lstStyle/>
        <a:p>
          <a:endParaRPr lang="en-US"/>
        </a:p>
      </dgm:t>
    </dgm:pt>
    <dgm:pt modelId="{E57380CA-8138-42EF-9130-238BDF446037}">
      <dgm:prSet phldrT="[Text]" custT="1"/>
      <dgm:spPr/>
      <dgm:t>
        <a:bodyPr/>
        <a:lstStyle/>
        <a:p>
          <a:r>
            <a:rPr lang="en-US" sz="2000" dirty="0">
              <a:solidFill>
                <a:srgbClr val="3C4743"/>
              </a:solidFill>
              <a:latin typeface="Arial" panose="020B0604020202020204" pitchFamily="34" charset="0"/>
              <a:cs typeface="Arial" panose="020B0604020202020204" pitchFamily="34" charset="0"/>
            </a:rPr>
            <a:t>Received</a:t>
          </a:r>
        </a:p>
      </dgm:t>
    </dgm:pt>
    <dgm:pt modelId="{83F81919-6991-413F-A148-D8EBD6EC805D}" type="parTrans" cxnId="{69BCC21B-47B8-4EF7-873A-032368882453}">
      <dgm:prSet/>
      <dgm:spPr/>
      <dgm:t>
        <a:bodyPr/>
        <a:lstStyle/>
        <a:p>
          <a:endParaRPr lang="en-US"/>
        </a:p>
      </dgm:t>
    </dgm:pt>
    <dgm:pt modelId="{61BBC1BE-3F7D-4C98-873C-880C394260C0}" type="sibTrans" cxnId="{69BCC21B-47B8-4EF7-873A-032368882453}">
      <dgm:prSet/>
      <dgm:spPr/>
      <dgm:t>
        <a:bodyPr/>
        <a:lstStyle/>
        <a:p>
          <a:endParaRPr lang="en-US"/>
        </a:p>
      </dgm:t>
    </dgm:pt>
    <dgm:pt modelId="{D8B4F009-D49D-417E-B918-84539144BA0A}">
      <dgm:prSet phldrT="[Text]" custT="1"/>
      <dgm:spPr/>
      <dgm:t>
        <a:bodyPr/>
        <a:lstStyle/>
        <a:p>
          <a:r>
            <a:rPr lang="en-US" sz="2000" dirty="0">
              <a:solidFill>
                <a:srgbClr val="3C4743"/>
              </a:solidFill>
              <a:latin typeface="Arial" panose="020B0604020202020204" pitchFamily="34" charset="0"/>
              <a:cs typeface="Arial" panose="020B0604020202020204" pitchFamily="34" charset="0"/>
            </a:rPr>
            <a:t>References</a:t>
          </a:r>
        </a:p>
      </dgm:t>
    </dgm:pt>
    <dgm:pt modelId="{1F23CC57-62D5-49E0-8ADA-D7C1D94F87F7}" type="parTrans" cxnId="{E552318D-D2A0-4A94-8759-AE3CD5EDDDAF}">
      <dgm:prSet/>
      <dgm:spPr/>
      <dgm:t>
        <a:bodyPr/>
        <a:lstStyle/>
        <a:p>
          <a:endParaRPr lang="en-US"/>
        </a:p>
      </dgm:t>
    </dgm:pt>
    <dgm:pt modelId="{F49A0715-67E3-4632-AD94-D114CA58CDD2}" type="sibTrans" cxnId="{E552318D-D2A0-4A94-8759-AE3CD5EDDDAF}">
      <dgm:prSet/>
      <dgm:spPr/>
      <dgm:t>
        <a:bodyPr/>
        <a:lstStyle/>
        <a:p>
          <a:endParaRPr lang="en-US"/>
        </a:p>
      </dgm:t>
    </dgm:pt>
    <dgm:pt modelId="{C33C2334-4B5F-48CE-AC72-05F349D25C95}">
      <dgm:prSet phldrT="[Text]" custT="1"/>
      <dgm:spPr/>
      <dgm:t>
        <a:bodyPr/>
        <a:lstStyle/>
        <a:p>
          <a:r>
            <a:rPr lang="en-US" sz="2000" dirty="0">
              <a:solidFill>
                <a:srgbClr val="3C4743"/>
              </a:solidFill>
              <a:latin typeface="Arial" panose="020B0604020202020204" pitchFamily="34" charset="0"/>
              <a:cs typeface="Arial" panose="020B0604020202020204" pitchFamily="34" charset="0"/>
            </a:rPr>
            <a:t>Reply-To</a:t>
          </a:r>
        </a:p>
      </dgm:t>
    </dgm:pt>
    <dgm:pt modelId="{5646FCDD-381C-4765-A5D0-E656B6F2865F}" type="parTrans" cxnId="{C0030A9E-4D50-4D23-A22E-AE612860FEE5}">
      <dgm:prSet/>
      <dgm:spPr/>
      <dgm:t>
        <a:bodyPr/>
        <a:lstStyle/>
        <a:p>
          <a:endParaRPr lang="en-US"/>
        </a:p>
      </dgm:t>
    </dgm:pt>
    <dgm:pt modelId="{9D28B016-4A9E-442C-8A0D-0C8B3BEA9E43}" type="sibTrans" cxnId="{C0030A9E-4D50-4D23-A22E-AE612860FEE5}">
      <dgm:prSet/>
      <dgm:spPr/>
      <dgm:t>
        <a:bodyPr/>
        <a:lstStyle/>
        <a:p>
          <a:endParaRPr lang="en-US"/>
        </a:p>
      </dgm:t>
    </dgm:pt>
    <dgm:pt modelId="{6C659CCF-4EFD-4FC2-A36D-96A7F7C5C06A}">
      <dgm:prSet phldrT="[Text]" custT="1"/>
      <dgm:spPr/>
      <dgm:t>
        <a:bodyPr/>
        <a:lstStyle/>
        <a:p>
          <a:r>
            <a:rPr lang="en-US" sz="2000" dirty="0">
              <a:solidFill>
                <a:srgbClr val="3C4743"/>
              </a:solidFill>
              <a:latin typeface="Arial" panose="020B0604020202020204" pitchFamily="34" charset="0"/>
              <a:cs typeface="Arial" panose="020B0604020202020204" pitchFamily="34" charset="0"/>
            </a:rPr>
            <a:t>Sender</a:t>
          </a:r>
        </a:p>
      </dgm:t>
    </dgm:pt>
    <dgm:pt modelId="{98CFED1F-8418-480E-8D3D-7ABF77DAC91B}" type="parTrans" cxnId="{782F6867-CD69-4E53-B124-717E02D56B16}">
      <dgm:prSet/>
      <dgm:spPr/>
      <dgm:t>
        <a:bodyPr/>
        <a:lstStyle/>
        <a:p>
          <a:endParaRPr lang="en-US"/>
        </a:p>
      </dgm:t>
    </dgm:pt>
    <dgm:pt modelId="{CF8805C1-097F-4EAB-A1E1-42F70ABC5688}" type="sibTrans" cxnId="{782F6867-CD69-4E53-B124-717E02D56B16}">
      <dgm:prSet/>
      <dgm:spPr/>
      <dgm:t>
        <a:bodyPr/>
        <a:lstStyle/>
        <a:p>
          <a:endParaRPr lang="en-US"/>
        </a:p>
      </dgm:t>
    </dgm:pt>
    <dgm:pt modelId="{149BB480-1FFC-44A4-8F02-ED8DDB6E4361}" type="pres">
      <dgm:prSet presAssocID="{BEBE0241-91DA-45BD-8797-FB935F688984}" presName="diagram" presStyleCnt="0">
        <dgm:presLayoutVars>
          <dgm:dir/>
          <dgm:resizeHandles val="exact"/>
        </dgm:presLayoutVars>
      </dgm:prSet>
      <dgm:spPr/>
      <dgm:t>
        <a:bodyPr/>
        <a:lstStyle/>
        <a:p>
          <a:endParaRPr lang="en-US"/>
        </a:p>
      </dgm:t>
    </dgm:pt>
    <dgm:pt modelId="{5994D6F5-2EE6-4289-974C-68BAE7833AEF}" type="pres">
      <dgm:prSet presAssocID="{44426BBC-5ABB-4B9E-8F33-72F50D75A7AD}" presName="node" presStyleLbl="node1" presStyleIdx="0" presStyleCnt="9" custScaleY="99446">
        <dgm:presLayoutVars>
          <dgm:bulletEnabled val="1"/>
        </dgm:presLayoutVars>
      </dgm:prSet>
      <dgm:spPr/>
      <dgm:t>
        <a:bodyPr/>
        <a:lstStyle/>
        <a:p>
          <a:endParaRPr lang="en-US"/>
        </a:p>
      </dgm:t>
    </dgm:pt>
    <dgm:pt modelId="{A1CE7CF2-3D13-4A2D-9E4C-1AC07B2A65B2}" type="pres">
      <dgm:prSet presAssocID="{AEB9DAA6-93AF-4BED-8FB4-F20B1172C8AA}" presName="sibTrans" presStyleCnt="0"/>
      <dgm:spPr/>
    </dgm:pt>
    <dgm:pt modelId="{B85AC6E6-8B18-4AF6-B628-5F74CD0B17A9}" type="pres">
      <dgm:prSet presAssocID="{262A8645-B5E8-461E-BA8E-7FFE340E18F1}" presName="node" presStyleLbl="node1" presStyleIdx="1" presStyleCnt="9">
        <dgm:presLayoutVars>
          <dgm:bulletEnabled val="1"/>
        </dgm:presLayoutVars>
      </dgm:prSet>
      <dgm:spPr/>
      <dgm:t>
        <a:bodyPr/>
        <a:lstStyle/>
        <a:p>
          <a:endParaRPr lang="en-US"/>
        </a:p>
      </dgm:t>
    </dgm:pt>
    <dgm:pt modelId="{45000A94-67AE-447E-8090-F029317B4878}" type="pres">
      <dgm:prSet presAssocID="{38CC1D97-02A1-4AA2-B432-34C29CBC399F}" presName="sibTrans" presStyleCnt="0"/>
      <dgm:spPr/>
    </dgm:pt>
    <dgm:pt modelId="{AFFE5FEB-10B9-4F28-B888-B8CEF942C7E3}" type="pres">
      <dgm:prSet presAssocID="{3D948073-96EC-41D3-AFEC-4F1BF58593BC}" presName="node" presStyleLbl="node1" presStyleIdx="2" presStyleCnt="9">
        <dgm:presLayoutVars>
          <dgm:bulletEnabled val="1"/>
        </dgm:presLayoutVars>
      </dgm:prSet>
      <dgm:spPr/>
      <dgm:t>
        <a:bodyPr/>
        <a:lstStyle/>
        <a:p>
          <a:endParaRPr lang="en-US"/>
        </a:p>
      </dgm:t>
    </dgm:pt>
    <dgm:pt modelId="{CB48A951-EF95-4121-BBD9-D85C6F6F3A44}" type="pres">
      <dgm:prSet presAssocID="{DCF6F3D1-A92C-47ED-99A7-0F1FF559EB25}" presName="sibTrans" presStyleCnt="0"/>
      <dgm:spPr/>
    </dgm:pt>
    <dgm:pt modelId="{A14A8CCD-9C45-47D7-8DEA-A1A2D0198AD6}" type="pres">
      <dgm:prSet presAssocID="{C3B3B1E8-CDB8-4437-BD41-2E051217F065}" presName="node" presStyleLbl="node1" presStyleIdx="3" presStyleCnt="9">
        <dgm:presLayoutVars>
          <dgm:bulletEnabled val="1"/>
        </dgm:presLayoutVars>
      </dgm:prSet>
      <dgm:spPr/>
      <dgm:t>
        <a:bodyPr/>
        <a:lstStyle/>
        <a:p>
          <a:endParaRPr lang="en-US"/>
        </a:p>
      </dgm:t>
    </dgm:pt>
    <dgm:pt modelId="{6178C08A-BF6F-4092-93EA-13D80499ACE1}" type="pres">
      <dgm:prSet presAssocID="{24F111E0-F1C9-4D19-B077-116639C4DC89}" presName="sibTrans" presStyleCnt="0"/>
      <dgm:spPr/>
    </dgm:pt>
    <dgm:pt modelId="{05D5DC16-9BF1-48F4-A38E-B9244DD366E3}" type="pres">
      <dgm:prSet presAssocID="{ADCFCF63-D781-439F-B221-4225C4443EE1}" presName="node" presStyleLbl="node1" presStyleIdx="4" presStyleCnt="9">
        <dgm:presLayoutVars>
          <dgm:bulletEnabled val="1"/>
        </dgm:presLayoutVars>
      </dgm:prSet>
      <dgm:spPr/>
      <dgm:t>
        <a:bodyPr/>
        <a:lstStyle/>
        <a:p>
          <a:endParaRPr lang="en-US"/>
        </a:p>
      </dgm:t>
    </dgm:pt>
    <dgm:pt modelId="{0492E162-1C50-47E4-B6A5-3803424440BE}" type="pres">
      <dgm:prSet presAssocID="{76566968-BBDC-4877-89C2-3B6A103A9154}" presName="sibTrans" presStyleCnt="0"/>
      <dgm:spPr/>
    </dgm:pt>
    <dgm:pt modelId="{8034EDBF-4DF7-4149-936F-889881BB8B11}" type="pres">
      <dgm:prSet presAssocID="{E57380CA-8138-42EF-9130-238BDF446037}" presName="node" presStyleLbl="node1" presStyleIdx="5" presStyleCnt="9">
        <dgm:presLayoutVars>
          <dgm:bulletEnabled val="1"/>
        </dgm:presLayoutVars>
      </dgm:prSet>
      <dgm:spPr/>
      <dgm:t>
        <a:bodyPr/>
        <a:lstStyle/>
        <a:p>
          <a:endParaRPr lang="en-US"/>
        </a:p>
      </dgm:t>
    </dgm:pt>
    <dgm:pt modelId="{58B8F48A-2AFB-4522-A509-6FEFB19FA1A4}" type="pres">
      <dgm:prSet presAssocID="{61BBC1BE-3F7D-4C98-873C-880C394260C0}" presName="sibTrans" presStyleCnt="0"/>
      <dgm:spPr/>
    </dgm:pt>
    <dgm:pt modelId="{1F25D5AC-084C-4117-8494-3682CA66CCE8}" type="pres">
      <dgm:prSet presAssocID="{D8B4F009-D49D-417E-B918-84539144BA0A}" presName="node" presStyleLbl="node1" presStyleIdx="6" presStyleCnt="9">
        <dgm:presLayoutVars>
          <dgm:bulletEnabled val="1"/>
        </dgm:presLayoutVars>
      </dgm:prSet>
      <dgm:spPr/>
      <dgm:t>
        <a:bodyPr/>
        <a:lstStyle/>
        <a:p>
          <a:endParaRPr lang="en-US"/>
        </a:p>
      </dgm:t>
    </dgm:pt>
    <dgm:pt modelId="{920B533D-DBA3-46AB-9E87-8333A72A7521}" type="pres">
      <dgm:prSet presAssocID="{F49A0715-67E3-4632-AD94-D114CA58CDD2}" presName="sibTrans" presStyleCnt="0"/>
      <dgm:spPr/>
    </dgm:pt>
    <dgm:pt modelId="{5560B070-9972-4E0F-B57D-E5DE5575F306}" type="pres">
      <dgm:prSet presAssocID="{C33C2334-4B5F-48CE-AC72-05F349D25C95}" presName="node" presStyleLbl="node1" presStyleIdx="7" presStyleCnt="9">
        <dgm:presLayoutVars>
          <dgm:bulletEnabled val="1"/>
        </dgm:presLayoutVars>
      </dgm:prSet>
      <dgm:spPr/>
      <dgm:t>
        <a:bodyPr/>
        <a:lstStyle/>
        <a:p>
          <a:endParaRPr lang="en-US"/>
        </a:p>
      </dgm:t>
    </dgm:pt>
    <dgm:pt modelId="{251347DD-4F38-48DE-B48D-EF33553113F1}" type="pres">
      <dgm:prSet presAssocID="{9D28B016-4A9E-442C-8A0D-0C8B3BEA9E43}" presName="sibTrans" presStyleCnt="0"/>
      <dgm:spPr/>
    </dgm:pt>
    <dgm:pt modelId="{0107420A-67B2-4BDF-8CB1-BFAEDDE2E2FB}" type="pres">
      <dgm:prSet presAssocID="{6C659CCF-4EFD-4FC2-A36D-96A7F7C5C06A}" presName="node" presStyleLbl="node1" presStyleIdx="8" presStyleCnt="9">
        <dgm:presLayoutVars>
          <dgm:bulletEnabled val="1"/>
        </dgm:presLayoutVars>
      </dgm:prSet>
      <dgm:spPr/>
      <dgm:t>
        <a:bodyPr/>
        <a:lstStyle/>
        <a:p>
          <a:endParaRPr lang="en-US"/>
        </a:p>
      </dgm:t>
    </dgm:pt>
  </dgm:ptLst>
  <dgm:cxnLst>
    <dgm:cxn modelId="{E552318D-D2A0-4A94-8759-AE3CD5EDDDAF}" srcId="{BEBE0241-91DA-45BD-8797-FB935F688984}" destId="{D8B4F009-D49D-417E-B918-84539144BA0A}" srcOrd="6" destOrd="0" parTransId="{1F23CC57-62D5-49E0-8ADA-D7C1D94F87F7}" sibTransId="{F49A0715-67E3-4632-AD94-D114CA58CDD2}"/>
    <dgm:cxn modelId="{9BEDBF1F-316F-4A34-8E87-D37AA1DBCF98}" srcId="{BEBE0241-91DA-45BD-8797-FB935F688984}" destId="{44426BBC-5ABB-4B9E-8F33-72F50D75A7AD}" srcOrd="0" destOrd="0" parTransId="{D59E58E1-BDCC-4EAB-9F7A-5D7208409C78}" sibTransId="{AEB9DAA6-93AF-4BED-8FB4-F20B1172C8AA}"/>
    <dgm:cxn modelId="{17C4A16F-6FEC-432A-B279-FC890494C81F}" type="presOf" srcId="{44426BBC-5ABB-4B9E-8F33-72F50D75A7AD}" destId="{5994D6F5-2EE6-4289-974C-68BAE7833AEF}" srcOrd="0" destOrd="0" presId="urn:microsoft.com/office/officeart/2005/8/layout/default"/>
    <dgm:cxn modelId="{E9C6CCF0-1910-416E-B5BE-010F57FE1C9F}" srcId="{BEBE0241-91DA-45BD-8797-FB935F688984}" destId="{3D948073-96EC-41D3-AFEC-4F1BF58593BC}" srcOrd="2" destOrd="0" parTransId="{9AA2D085-1D1D-4EB6-8F1D-09D6EB9FD16D}" sibTransId="{DCF6F3D1-A92C-47ED-99A7-0F1FF559EB25}"/>
    <dgm:cxn modelId="{2C2142BB-FDA9-4BBA-ACEE-C1093C7D9BA6}" type="presOf" srcId="{BEBE0241-91DA-45BD-8797-FB935F688984}" destId="{149BB480-1FFC-44A4-8F02-ED8DDB6E4361}" srcOrd="0" destOrd="0" presId="urn:microsoft.com/office/officeart/2005/8/layout/default"/>
    <dgm:cxn modelId="{2123C3B2-8AEA-45CE-B08B-4FD85BD7E35F}" srcId="{BEBE0241-91DA-45BD-8797-FB935F688984}" destId="{C3B3B1E8-CDB8-4437-BD41-2E051217F065}" srcOrd="3" destOrd="0" parTransId="{EFBCBFDA-A668-4F34-8426-26F399501275}" sibTransId="{24F111E0-F1C9-4D19-B077-116639C4DC89}"/>
    <dgm:cxn modelId="{EC07AAEA-DCE1-402C-9079-905922228FD1}" srcId="{BEBE0241-91DA-45BD-8797-FB935F688984}" destId="{262A8645-B5E8-461E-BA8E-7FFE340E18F1}" srcOrd="1" destOrd="0" parTransId="{7C701CB3-5039-4DB5-A7EF-D697E9A8C3CC}" sibTransId="{38CC1D97-02A1-4AA2-B432-34C29CBC399F}"/>
    <dgm:cxn modelId="{918212B2-A803-40F4-81B5-8AD5506BA8FA}" type="presOf" srcId="{262A8645-B5E8-461E-BA8E-7FFE340E18F1}" destId="{B85AC6E6-8B18-4AF6-B628-5F74CD0B17A9}" srcOrd="0" destOrd="0" presId="urn:microsoft.com/office/officeart/2005/8/layout/default"/>
    <dgm:cxn modelId="{DE64AB13-AF37-4ADD-8D50-E0DA864F757F}" type="presOf" srcId="{D8B4F009-D49D-417E-B918-84539144BA0A}" destId="{1F25D5AC-084C-4117-8494-3682CA66CCE8}" srcOrd="0" destOrd="0" presId="urn:microsoft.com/office/officeart/2005/8/layout/default"/>
    <dgm:cxn modelId="{69BCC21B-47B8-4EF7-873A-032368882453}" srcId="{BEBE0241-91DA-45BD-8797-FB935F688984}" destId="{E57380CA-8138-42EF-9130-238BDF446037}" srcOrd="5" destOrd="0" parTransId="{83F81919-6991-413F-A148-D8EBD6EC805D}" sibTransId="{61BBC1BE-3F7D-4C98-873C-880C394260C0}"/>
    <dgm:cxn modelId="{F8514511-9BE9-43F2-BC1D-5820469EF55E}" type="presOf" srcId="{E57380CA-8138-42EF-9130-238BDF446037}" destId="{8034EDBF-4DF7-4149-936F-889881BB8B11}" srcOrd="0" destOrd="0" presId="urn:microsoft.com/office/officeart/2005/8/layout/default"/>
    <dgm:cxn modelId="{782F6867-CD69-4E53-B124-717E02D56B16}" srcId="{BEBE0241-91DA-45BD-8797-FB935F688984}" destId="{6C659CCF-4EFD-4FC2-A36D-96A7F7C5C06A}" srcOrd="8" destOrd="0" parTransId="{98CFED1F-8418-480E-8D3D-7ABF77DAC91B}" sibTransId="{CF8805C1-097F-4EAB-A1E1-42F70ABC5688}"/>
    <dgm:cxn modelId="{91D7BEC1-4B7D-4C6F-B20F-1144D0FE4FF4}" type="presOf" srcId="{C3B3B1E8-CDB8-4437-BD41-2E051217F065}" destId="{A14A8CCD-9C45-47D7-8DEA-A1A2D0198AD6}" srcOrd="0" destOrd="0" presId="urn:microsoft.com/office/officeart/2005/8/layout/default"/>
    <dgm:cxn modelId="{D2087190-9C17-4BB5-89CA-5E335528D619}" type="presOf" srcId="{C33C2334-4B5F-48CE-AC72-05F349D25C95}" destId="{5560B070-9972-4E0F-B57D-E5DE5575F306}" srcOrd="0" destOrd="0" presId="urn:microsoft.com/office/officeart/2005/8/layout/default"/>
    <dgm:cxn modelId="{C0030A9E-4D50-4D23-A22E-AE612860FEE5}" srcId="{BEBE0241-91DA-45BD-8797-FB935F688984}" destId="{C33C2334-4B5F-48CE-AC72-05F349D25C95}" srcOrd="7" destOrd="0" parTransId="{5646FCDD-381C-4765-A5D0-E656B6F2865F}" sibTransId="{9D28B016-4A9E-442C-8A0D-0C8B3BEA9E43}"/>
    <dgm:cxn modelId="{DC3BCE7C-6078-46F0-9AF5-0FC233CB3D12}" type="presOf" srcId="{3D948073-96EC-41D3-AFEC-4F1BF58593BC}" destId="{AFFE5FEB-10B9-4F28-B888-B8CEF942C7E3}" srcOrd="0" destOrd="0" presId="urn:microsoft.com/office/officeart/2005/8/layout/default"/>
    <dgm:cxn modelId="{42A7EC9C-0494-4B54-854C-B5509163E1CA}" type="presOf" srcId="{6C659CCF-4EFD-4FC2-A36D-96A7F7C5C06A}" destId="{0107420A-67B2-4BDF-8CB1-BFAEDDE2E2FB}" srcOrd="0" destOrd="0" presId="urn:microsoft.com/office/officeart/2005/8/layout/default"/>
    <dgm:cxn modelId="{16569BB5-EF61-4C00-B319-EAE09FC15603}" srcId="{BEBE0241-91DA-45BD-8797-FB935F688984}" destId="{ADCFCF63-D781-439F-B221-4225C4443EE1}" srcOrd="4" destOrd="0" parTransId="{2EBEB68E-E478-465C-8ED7-66CE52662304}" sibTransId="{76566968-BBDC-4877-89C2-3B6A103A9154}"/>
    <dgm:cxn modelId="{1DB34DE4-B658-4465-A1F4-EDFB3B233D14}" type="presOf" srcId="{ADCFCF63-D781-439F-B221-4225C4443EE1}" destId="{05D5DC16-9BF1-48F4-A38E-B9244DD366E3}" srcOrd="0" destOrd="0" presId="urn:microsoft.com/office/officeart/2005/8/layout/default"/>
    <dgm:cxn modelId="{D4D923C9-F021-4EBF-B7CE-16CE1DA14725}" type="presParOf" srcId="{149BB480-1FFC-44A4-8F02-ED8DDB6E4361}" destId="{5994D6F5-2EE6-4289-974C-68BAE7833AEF}" srcOrd="0" destOrd="0" presId="urn:microsoft.com/office/officeart/2005/8/layout/default"/>
    <dgm:cxn modelId="{4CFAD3CF-B517-44EB-9651-D7D28C295F5A}" type="presParOf" srcId="{149BB480-1FFC-44A4-8F02-ED8DDB6E4361}" destId="{A1CE7CF2-3D13-4A2D-9E4C-1AC07B2A65B2}" srcOrd="1" destOrd="0" presId="urn:microsoft.com/office/officeart/2005/8/layout/default"/>
    <dgm:cxn modelId="{16FD68CA-E11B-413E-B7D6-248A35812130}" type="presParOf" srcId="{149BB480-1FFC-44A4-8F02-ED8DDB6E4361}" destId="{B85AC6E6-8B18-4AF6-B628-5F74CD0B17A9}" srcOrd="2" destOrd="0" presId="urn:microsoft.com/office/officeart/2005/8/layout/default"/>
    <dgm:cxn modelId="{CCD05DC3-30AE-46D3-9EFC-F81AB94DD9E6}" type="presParOf" srcId="{149BB480-1FFC-44A4-8F02-ED8DDB6E4361}" destId="{45000A94-67AE-447E-8090-F029317B4878}" srcOrd="3" destOrd="0" presId="urn:microsoft.com/office/officeart/2005/8/layout/default"/>
    <dgm:cxn modelId="{88D78D08-4BB9-49EB-BAC0-2293944AF33C}" type="presParOf" srcId="{149BB480-1FFC-44A4-8F02-ED8DDB6E4361}" destId="{AFFE5FEB-10B9-4F28-B888-B8CEF942C7E3}" srcOrd="4" destOrd="0" presId="urn:microsoft.com/office/officeart/2005/8/layout/default"/>
    <dgm:cxn modelId="{9EC8C29B-1CDC-4139-8A98-FBED6F5C7FAD}" type="presParOf" srcId="{149BB480-1FFC-44A4-8F02-ED8DDB6E4361}" destId="{CB48A951-EF95-4121-BBD9-D85C6F6F3A44}" srcOrd="5" destOrd="0" presId="urn:microsoft.com/office/officeart/2005/8/layout/default"/>
    <dgm:cxn modelId="{ACF15D1B-1CDC-436C-85D1-8B9EA82381AF}" type="presParOf" srcId="{149BB480-1FFC-44A4-8F02-ED8DDB6E4361}" destId="{A14A8CCD-9C45-47D7-8DEA-A1A2D0198AD6}" srcOrd="6" destOrd="0" presId="urn:microsoft.com/office/officeart/2005/8/layout/default"/>
    <dgm:cxn modelId="{7FD38A2B-2A7A-4274-861F-50A3F733C2F2}" type="presParOf" srcId="{149BB480-1FFC-44A4-8F02-ED8DDB6E4361}" destId="{6178C08A-BF6F-4092-93EA-13D80499ACE1}" srcOrd="7" destOrd="0" presId="urn:microsoft.com/office/officeart/2005/8/layout/default"/>
    <dgm:cxn modelId="{F2B9FB4E-A526-4810-853B-9216FB3F62EB}" type="presParOf" srcId="{149BB480-1FFC-44A4-8F02-ED8DDB6E4361}" destId="{05D5DC16-9BF1-48F4-A38E-B9244DD366E3}" srcOrd="8" destOrd="0" presId="urn:microsoft.com/office/officeart/2005/8/layout/default"/>
    <dgm:cxn modelId="{BD835D21-AB2A-4D90-8EF3-69CCFE0FC8CF}" type="presParOf" srcId="{149BB480-1FFC-44A4-8F02-ED8DDB6E4361}" destId="{0492E162-1C50-47E4-B6A5-3803424440BE}" srcOrd="9" destOrd="0" presId="urn:microsoft.com/office/officeart/2005/8/layout/default"/>
    <dgm:cxn modelId="{A5C5DC7A-C8B6-4601-9C1E-5E8A34184CCD}" type="presParOf" srcId="{149BB480-1FFC-44A4-8F02-ED8DDB6E4361}" destId="{8034EDBF-4DF7-4149-936F-889881BB8B11}" srcOrd="10" destOrd="0" presId="urn:microsoft.com/office/officeart/2005/8/layout/default"/>
    <dgm:cxn modelId="{FC3D0AE2-4991-4E76-AFE9-45CA82F46301}" type="presParOf" srcId="{149BB480-1FFC-44A4-8F02-ED8DDB6E4361}" destId="{58B8F48A-2AFB-4522-A509-6FEFB19FA1A4}" srcOrd="11" destOrd="0" presId="urn:microsoft.com/office/officeart/2005/8/layout/default"/>
    <dgm:cxn modelId="{B9FA87DB-061F-4434-9B28-782B334D1BE1}" type="presParOf" srcId="{149BB480-1FFC-44A4-8F02-ED8DDB6E4361}" destId="{1F25D5AC-084C-4117-8494-3682CA66CCE8}" srcOrd="12" destOrd="0" presId="urn:microsoft.com/office/officeart/2005/8/layout/default"/>
    <dgm:cxn modelId="{74AE3373-EBD5-4C23-8631-4C2FC2BADAD3}" type="presParOf" srcId="{149BB480-1FFC-44A4-8F02-ED8DDB6E4361}" destId="{920B533D-DBA3-46AB-9E87-8333A72A7521}" srcOrd="13" destOrd="0" presId="urn:microsoft.com/office/officeart/2005/8/layout/default"/>
    <dgm:cxn modelId="{F07B9D6C-C324-4CE4-A154-D1144F88FEEA}" type="presParOf" srcId="{149BB480-1FFC-44A4-8F02-ED8DDB6E4361}" destId="{5560B070-9972-4E0F-B57D-E5DE5575F306}" srcOrd="14" destOrd="0" presId="urn:microsoft.com/office/officeart/2005/8/layout/default"/>
    <dgm:cxn modelId="{BF9FFC08-505C-42BD-923E-3AECA7D4F8E1}" type="presParOf" srcId="{149BB480-1FFC-44A4-8F02-ED8DDB6E4361}" destId="{251347DD-4F38-48DE-B48D-EF33553113F1}" srcOrd="15" destOrd="0" presId="urn:microsoft.com/office/officeart/2005/8/layout/default"/>
    <dgm:cxn modelId="{87689612-E18C-4B96-8EB5-764F6508B918}" type="presParOf" srcId="{149BB480-1FFC-44A4-8F02-ED8DDB6E4361}" destId="{0107420A-67B2-4BDF-8CB1-BFAEDDE2E2FB}"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9DFB77-EDD8-4F8C-8E05-74188C472EC9}" type="doc">
      <dgm:prSet loTypeId="urn:microsoft.com/office/officeart/2005/8/layout/process4" loCatId="process" qsTypeId="urn:microsoft.com/office/officeart/2005/8/quickstyle/simple1" qsCatId="simple" csTypeId="urn:microsoft.com/office/officeart/2005/8/colors/accent2_1" csCatId="accent2" phldr="1"/>
      <dgm:spPr/>
      <dgm:t>
        <a:bodyPr/>
        <a:lstStyle/>
        <a:p>
          <a:endParaRPr lang="en-US"/>
        </a:p>
      </dgm:t>
    </dgm:pt>
    <dgm:pt modelId="{BD230BA1-D9E0-4C2B-A659-8AD2F8BEF07A}">
      <dgm:prSet custT="1"/>
      <dgm:spPr/>
      <dgm:t>
        <a:bodyPr/>
        <a:lstStyle/>
        <a:p>
          <a:r>
            <a:rPr lang="en-US" sz="2200" dirty="0">
              <a:latin typeface="Arial" panose="020B0604020202020204" pitchFamily="34" charset="0"/>
              <a:cs typeface="Arial" panose="020B0604020202020204" pitchFamily="34" charset="0"/>
            </a:rPr>
            <a:t>Select Inbox from the menu on the left</a:t>
          </a:r>
        </a:p>
      </dgm:t>
    </dgm:pt>
    <dgm:pt modelId="{1DCC5A31-37B0-4AEC-B2A7-09AF24536C7B}" type="parTrans" cxnId="{75DD6569-E38B-4F56-9B80-A839B8EA5853}">
      <dgm:prSet/>
      <dgm:spPr/>
      <dgm:t>
        <a:bodyPr/>
        <a:lstStyle/>
        <a:p>
          <a:endParaRPr lang="en-US" sz="2200">
            <a:latin typeface="Arial" panose="020B0604020202020204" pitchFamily="34" charset="0"/>
            <a:cs typeface="Arial" panose="020B0604020202020204" pitchFamily="34" charset="0"/>
          </a:endParaRPr>
        </a:p>
      </dgm:t>
    </dgm:pt>
    <dgm:pt modelId="{A4C16A10-67D6-40B1-8619-A243AED46EF0}" type="sibTrans" cxnId="{75DD6569-E38B-4F56-9B80-A839B8EA5853}">
      <dgm:prSet/>
      <dgm:spPr/>
      <dgm:t>
        <a:bodyPr/>
        <a:lstStyle/>
        <a:p>
          <a:endParaRPr lang="en-US" sz="2200">
            <a:latin typeface="Arial" panose="020B0604020202020204" pitchFamily="34" charset="0"/>
            <a:cs typeface="Arial" panose="020B0604020202020204" pitchFamily="34" charset="0"/>
          </a:endParaRPr>
        </a:p>
      </dgm:t>
    </dgm:pt>
    <dgm:pt modelId="{47A5765B-3426-4EFF-9509-B41EA088A21C}">
      <dgm:prSet custT="1"/>
      <dgm:spPr/>
      <dgm:t>
        <a:bodyPr/>
        <a:lstStyle/>
        <a:p>
          <a:r>
            <a:rPr lang="en-US" sz="2200" dirty="0">
              <a:latin typeface="Arial" panose="020B0604020202020204" pitchFamily="34" charset="0"/>
              <a:cs typeface="Arial" panose="020B0604020202020204" pitchFamily="34" charset="0"/>
            </a:rPr>
            <a:t>Right-click the message for which you want to view headers and select View Message Source</a:t>
          </a:r>
        </a:p>
      </dgm:t>
    </dgm:pt>
    <dgm:pt modelId="{23644E41-F957-4FFC-AD9E-EAD16DD763BC}" type="parTrans" cxnId="{C6045E0B-5CA1-4DB0-AD85-444C879B1318}">
      <dgm:prSet/>
      <dgm:spPr/>
      <dgm:t>
        <a:bodyPr/>
        <a:lstStyle/>
        <a:p>
          <a:endParaRPr lang="en-US" sz="2200">
            <a:latin typeface="Arial" panose="020B0604020202020204" pitchFamily="34" charset="0"/>
            <a:cs typeface="Arial" panose="020B0604020202020204" pitchFamily="34" charset="0"/>
          </a:endParaRPr>
        </a:p>
      </dgm:t>
    </dgm:pt>
    <dgm:pt modelId="{5C1D919C-B0D2-4798-ACFE-009F328153DA}" type="sibTrans" cxnId="{C6045E0B-5CA1-4DB0-AD85-444C879B1318}">
      <dgm:prSet/>
      <dgm:spPr/>
      <dgm:t>
        <a:bodyPr/>
        <a:lstStyle/>
        <a:p>
          <a:endParaRPr lang="en-US" sz="2200">
            <a:latin typeface="Arial" panose="020B0604020202020204" pitchFamily="34" charset="0"/>
            <a:cs typeface="Arial" panose="020B0604020202020204" pitchFamily="34" charset="0"/>
          </a:endParaRPr>
        </a:p>
      </dgm:t>
    </dgm:pt>
    <dgm:pt modelId="{02C806AC-3B3E-417D-8545-AB1B77BFCAD1}">
      <dgm:prSet custT="1"/>
      <dgm:spPr/>
      <dgm:t>
        <a:bodyPr/>
        <a:lstStyle/>
        <a:p>
          <a:r>
            <a:rPr lang="en-US" sz="2200" dirty="0">
              <a:latin typeface="Arial" panose="020B0604020202020204" pitchFamily="34" charset="0"/>
              <a:cs typeface="Arial" panose="020B0604020202020204" pitchFamily="34" charset="0"/>
            </a:rPr>
            <a:t>The full headers will appear in a new window</a:t>
          </a:r>
        </a:p>
      </dgm:t>
    </dgm:pt>
    <dgm:pt modelId="{C1459C46-BD50-48DE-B0B8-EACC0FF8BC76}" type="parTrans" cxnId="{9C4F43B4-5A16-483E-BF18-77A016E2B674}">
      <dgm:prSet/>
      <dgm:spPr/>
      <dgm:t>
        <a:bodyPr/>
        <a:lstStyle/>
        <a:p>
          <a:endParaRPr lang="en-US" sz="2200">
            <a:latin typeface="Arial" panose="020B0604020202020204" pitchFamily="34" charset="0"/>
            <a:cs typeface="Arial" panose="020B0604020202020204" pitchFamily="34" charset="0"/>
          </a:endParaRPr>
        </a:p>
      </dgm:t>
    </dgm:pt>
    <dgm:pt modelId="{BF01D138-E4F4-4D50-858E-13BB2F7F7259}" type="sibTrans" cxnId="{9C4F43B4-5A16-483E-BF18-77A016E2B674}">
      <dgm:prSet/>
      <dgm:spPr/>
      <dgm:t>
        <a:bodyPr/>
        <a:lstStyle/>
        <a:p>
          <a:endParaRPr lang="en-US" sz="2200">
            <a:latin typeface="Arial" panose="020B0604020202020204" pitchFamily="34" charset="0"/>
            <a:cs typeface="Arial" panose="020B0604020202020204" pitchFamily="34" charset="0"/>
          </a:endParaRPr>
        </a:p>
      </dgm:t>
    </dgm:pt>
    <dgm:pt modelId="{B5B6412E-D52D-4134-90A7-0B487EB2645D}" type="pres">
      <dgm:prSet presAssocID="{B19DFB77-EDD8-4F8C-8E05-74188C472EC9}" presName="Name0" presStyleCnt="0">
        <dgm:presLayoutVars>
          <dgm:dir/>
          <dgm:animLvl val="lvl"/>
          <dgm:resizeHandles val="exact"/>
        </dgm:presLayoutVars>
      </dgm:prSet>
      <dgm:spPr/>
      <dgm:t>
        <a:bodyPr/>
        <a:lstStyle/>
        <a:p>
          <a:endParaRPr lang="en-US"/>
        </a:p>
      </dgm:t>
    </dgm:pt>
    <dgm:pt modelId="{57978A6A-7D22-41F5-9E5E-F09335AA66FE}" type="pres">
      <dgm:prSet presAssocID="{02C806AC-3B3E-417D-8545-AB1B77BFCAD1}" presName="boxAndChildren" presStyleCnt="0"/>
      <dgm:spPr/>
    </dgm:pt>
    <dgm:pt modelId="{31AFDBD7-4FB5-4F10-A859-6D24A08D773A}" type="pres">
      <dgm:prSet presAssocID="{02C806AC-3B3E-417D-8545-AB1B77BFCAD1}" presName="parentTextBox" presStyleLbl="node1" presStyleIdx="0" presStyleCnt="3"/>
      <dgm:spPr/>
      <dgm:t>
        <a:bodyPr/>
        <a:lstStyle/>
        <a:p>
          <a:endParaRPr lang="en-US"/>
        </a:p>
      </dgm:t>
    </dgm:pt>
    <dgm:pt modelId="{3F998E16-602B-4902-A59A-1D8DC34731AC}" type="pres">
      <dgm:prSet presAssocID="{5C1D919C-B0D2-4798-ACFE-009F328153DA}" presName="sp" presStyleCnt="0"/>
      <dgm:spPr/>
    </dgm:pt>
    <dgm:pt modelId="{E512F152-A775-4C1E-8D26-9E82334F9277}" type="pres">
      <dgm:prSet presAssocID="{47A5765B-3426-4EFF-9509-B41EA088A21C}" presName="arrowAndChildren" presStyleCnt="0"/>
      <dgm:spPr/>
    </dgm:pt>
    <dgm:pt modelId="{E4E4517F-69BA-401C-97C8-FE424475643B}" type="pres">
      <dgm:prSet presAssocID="{47A5765B-3426-4EFF-9509-B41EA088A21C}" presName="parentTextArrow" presStyleLbl="node1" presStyleIdx="1" presStyleCnt="3"/>
      <dgm:spPr/>
      <dgm:t>
        <a:bodyPr/>
        <a:lstStyle/>
        <a:p>
          <a:endParaRPr lang="en-US"/>
        </a:p>
      </dgm:t>
    </dgm:pt>
    <dgm:pt modelId="{854F862F-1C1E-4131-89C1-1CEC97432C85}" type="pres">
      <dgm:prSet presAssocID="{A4C16A10-67D6-40B1-8619-A243AED46EF0}" presName="sp" presStyleCnt="0"/>
      <dgm:spPr/>
    </dgm:pt>
    <dgm:pt modelId="{A7529FA7-5979-4DE6-87F5-E65D3CACB41E}" type="pres">
      <dgm:prSet presAssocID="{BD230BA1-D9E0-4C2B-A659-8AD2F8BEF07A}" presName="arrowAndChildren" presStyleCnt="0"/>
      <dgm:spPr/>
    </dgm:pt>
    <dgm:pt modelId="{9BA587C7-B0E6-46A2-B66F-6AA59BC2A3A0}" type="pres">
      <dgm:prSet presAssocID="{BD230BA1-D9E0-4C2B-A659-8AD2F8BEF07A}" presName="parentTextArrow" presStyleLbl="node1" presStyleIdx="2" presStyleCnt="3"/>
      <dgm:spPr/>
      <dgm:t>
        <a:bodyPr/>
        <a:lstStyle/>
        <a:p>
          <a:endParaRPr lang="en-US"/>
        </a:p>
      </dgm:t>
    </dgm:pt>
  </dgm:ptLst>
  <dgm:cxnLst>
    <dgm:cxn modelId="{9C4F43B4-5A16-483E-BF18-77A016E2B674}" srcId="{B19DFB77-EDD8-4F8C-8E05-74188C472EC9}" destId="{02C806AC-3B3E-417D-8545-AB1B77BFCAD1}" srcOrd="2" destOrd="0" parTransId="{C1459C46-BD50-48DE-B0B8-EACC0FF8BC76}" sibTransId="{BF01D138-E4F4-4D50-858E-13BB2F7F7259}"/>
    <dgm:cxn modelId="{C6045E0B-5CA1-4DB0-AD85-444C879B1318}" srcId="{B19DFB77-EDD8-4F8C-8E05-74188C472EC9}" destId="{47A5765B-3426-4EFF-9509-B41EA088A21C}" srcOrd="1" destOrd="0" parTransId="{23644E41-F957-4FFC-AD9E-EAD16DD763BC}" sibTransId="{5C1D919C-B0D2-4798-ACFE-009F328153DA}"/>
    <dgm:cxn modelId="{099B8A86-B26A-45FE-BACA-38ED11244E29}" type="presOf" srcId="{BD230BA1-D9E0-4C2B-A659-8AD2F8BEF07A}" destId="{9BA587C7-B0E6-46A2-B66F-6AA59BC2A3A0}" srcOrd="0" destOrd="0" presId="urn:microsoft.com/office/officeart/2005/8/layout/process4"/>
    <dgm:cxn modelId="{7B9248B2-E29E-4006-9A40-F90DB7B4ED80}" type="presOf" srcId="{B19DFB77-EDD8-4F8C-8E05-74188C472EC9}" destId="{B5B6412E-D52D-4134-90A7-0B487EB2645D}" srcOrd="0" destOrd="0" presId="urn:microsoft.com/office/officeart/2005/8/layout/process4"/>
    <dgm:cxn modelId="{75DD6569-E38B-4F56-9B80-A839B8EA5853}" srcId="{B19DFB77-EDD8-4F8C-8E05-74188C472EC9}" destId="{BD230BA1-D9E0-4C2B-A659-8AD2F8BEF07A}" srcOrd="0" destOrd="0" parTransId="{1DCC5A31-37B0-4AEC-B2A7-09AF24536C7B}" sibTransId="{A4C16A10-67D6-40B1-8619-A243AED46EF0}"/>
    <dgm:cxn modelId="{7ACC4619-B370-4A15-B251-B151F21D6352}" type="presOf" srcId="{47A5765B-3426-4EFF-9509-B41EA088A21C}" destId="{E4E4517F-69BA-401C-97C8-FE424475643B}" srcOrd="0" destOrd="0" presId="urn:microsoft.com/office/officeart/2005/8/layout/process4"/>
    <dgm:cxn modelId="{FC80DC88-BA89-4415-AB8B-628405508B15}" type="presOf" srcId="{02C806AC-3B3E-417D-8545-AB1B77BFCAD1}" destId="{31AFDBD7-4FB5-4F10-A859-6D24A08D773A}" srcOrd="0" destOrd="0" presId="urn:microsoft.com/office/officeart/2005/8/layout/process4"/>
    <dgm:cxn modelId="{6E7D7472-B2D4-4495-AC01-81CF7A92F4D7}" type="presParOf" srcId="{B5B6412E-D52D-4134-90A7-0B487EB2645D}" destId="{57978A6A-7D22-41F5-9E5E-F09335AA66FE}" srcOrd="0" destOrd="0" presId="urn:microsoft.com/office/officeart/2005/8/layout/process4"/>
    <dgm:cxn modelId="{2B8CA548-E471-476C-AC88-F20F9B0BAB9D}" type="presParOf" srcId="{57978A6A-7D22-41F5-9E5E-F09335AA66FE}" destId="{31AFDBD7-4FB5-4F10-A859-6D24A08D773A}" srcOrd="0" destOrd="0" presId="urn:microsoft.com/office/officeart/2005/8/layout/process4"/>
    <dgm:cxn modelId="{818BBD7A-E345-4691-BB37-FBCB26FFA2DA}" type="presParOf" srcId="{B5B6412E-D52D-4134-90A7-0B487EB2645D}" destId="{3F998E16-602B-4902-A59A-1D8DC34731AC}" srcOrd="1" destOrd="0" presId="urn:microsoft.com/office/officeart/2005/8/layout/process4"/>
    <dgm:cxn modelId="{61A9E425-57CC-4ACA-876B-CFBC06FF2FB1}" type="presParOf" srcId="{B5B6412E-D52D-4134-90A7-0B487EB2645D}" destId="{E512F152-A775-4C1E-8D26-9E82334F9277}" srcOrd="2" destOrd="0" presId="urn:microsoft.com/office/officeart/2005/8/layout/process4"/>
    <dgm:cxn modelId="{E26C62F2-4554-400D-A316-EA5AB5740381}" type="presParOf" srcId="{E512F152-A775-4C1E-8D26-9E82334F9277}" destId="{E4E4517F-69BA-401C-97C8-FE424475643B}" srcOrd="0" destOrd="0" presId="urn:microsoft.com/office/officeart/2005/8/layout/process4"/>
    <dgm:cxn modelId="{46482147-DC98-4F04-B88D-752A314867B7}" type="presParOf" srcId="{B5B6412E-D52D-4134-90A7-0B487EB2645D}" destId="{854F862F-1C1E-4131-89C1-1CEC97432C85}" srcOrd="3" destOrd="0" presId="urn:microsoft.com/office/officeart/2005/8/layout/process4"/>
    <dgm:cxn modelId="{8A1017A0-D86A-40A8-B7CF-0333CE729F34}" type="presParOf" srcId="{B5B6412E-D52D-4134-90A7-0B487EB2645D}" destId="{A7529FA7-5979-4DE6-87F5-E65D3CACB41E}" srcOrd="4" destOrd="0" presId="urn:microsoft.com/office/officeart/2005/8/layout/process4"/>
    <dgm:cxn modelId="{2DBC0A23-D7AE-4CF0-85BB-D4ADDCD65BCC}" type="presParOf" srcId="{A7529FA7-5979-4DE6-87F5-E65D3CACB41E}" destId="{9BA587C7-B0E6-46A2-B66F-6AA59BC2A3A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9DFB77-EDD8-4F8C-8E05-74188C472EC9}" type="doc">
      <dgm:prSet loTypeId="urn:microsoft.com/office/officeart/2005/8/layout/process4" loCatId="process" qsTypeId="urn:microsoft.com/office/officeart/2005/8/quickstyle/simple1" qsCatId="simple" csTypeId="urn:microsoft.com/office/officeart/2005/8/colors/accent2_1" csCatId="accent2" phldr="1"/>
      <dgm:spPr/>
      <dgm:t>
        <a:bodyPr/>
        <a:lstStyle/>
        <a:p>
          <a:endParaRPr lang="en-US"/>
        </a:p>
      </dgm:t>
    </dgm:pt>
    <dgm:pt modelId="{BD230BA1-D9E0-4C2B-A659-8AD2F8BEF07A}">
      <dgm:prSet custT="1"/>
      <dgm:spPr>
        <a:ln>
          <a:solidFill>
            <a:schemeClr val="accent3">
              <a:lumMod val="60000"/>
              <a:lumOff val="40000"/>
            </a:schemeClr>
          </a:solidFill>
        </a:ln>
      </dgm:spPr>
      <dgm:t>
        <a:bodyPr/>
        <a:lstStyle/>
        <a:p>
          <a:r>
            <a:rPr lang="en-US" sz="2200" dirty="0">
              <a:latin typeface="Arial" panose="020B0604020202020204" pitchFamily="34" charset="0"/>
              <a:cs typeface="Arial" panose="020B0604020202020204" pitchFamily="34" charset="0"/>
            </a:rPr>
            <a:t>Open Apple Mail</a:t>
          </a:r>
        </a:p>
      </dgm:t>
    </dgm:pt>
    <dgm:pt modelId="{1DCC5A31-37B0-4AEC-B2A7-09AF24536C7B}" type="parTrans" cxnId="{75DD6569-E38B-4F56-9B80-A839B8EA5853}">
      <dgm:prSet/>
      <dgm:spPr/>
      <dgm:t>
        <a:bodyPr/>
        <a:lstStyle/>
        <a:p>
          <a:endParaRPr lang="en-US" sz="2200">
            <a:latin typeface="Arial" panose="020B0604020202020204" pitchFamily="34" charset="0"/>
            <a:cs typeface="Arial" panose="020B0604020202020204" pitchFamily="34" charset="0"/>
          </a:endParaRPr>
        </a:p>
      </dgm:t>
    </dgm:pt>
    <dgm:pt modelId="{A4C16A10-67D6-40B1-8619-A243AED46EF0}" type="sibTrans" cxnId="{75DD6569-E38B-4F56-9B80-A839B8EA5853}">
      <dgm:prSet/>
      <dgm:spPr/>
      <dgm:t>
        <a:bodyPr/>
        <a:lstStyle/>
        <a:p>
          <a:endParaRPr lang="en-US" sz="2200">
            <a:latin typeface="Arial" panose="020B0604020202020204" pitchFamily="34" charset="0"/>
            <a:cs typeface="Arial" panose="020B0604020202020204" pitchFamily="34" charset="0"/>
          </a:endParaRPr>
        </a:p>
      </dgm:t>
    </dgm:pt>
    <dgm:pt modelId="{6E3CBC38-1B03-4EE4-8647-5858FDBC795B}">
      <dgm:prSet custT="1"/>
      <dgm:spPr>
        <a:ln>
          <a:solidFill>
            <a:schemeClr val="accent3">
              <a:lumMod val="60000"/>
              <a:lumOff val="40000"/>
            </a:schemeClr>
          </a:solidFill>
        </a:ln>
      </dgm:spPr>
      <dgm:t>
        <a:bodyPr/>
        <a:lstStyle/>
        <a:p>
          <a:r>
            <a:rPr lang="en-US" sz="2200" dirty="0">
              <a:latin typeface="Arial" panose="020B0604020202020204" pitchFamily="34" charset="0"/>
              <a:cs typeface="Arial" panose="020B0604020202020204" pitchFamily="34" charset="0"/>
            </a:rPr>
            <a:t>Click on the message for which you want to view headers</a:t>
          </a:r>
        </a:p>
      </dgm:t>
    </dgm:pt>
    <dgm:pt modelId="{A10B2C53-EBD7-41F6-826A-59DEFC885B11}" type="parTrans" cxnId="{D464F186-5EA6-4205-98D6-5EB25F958582}">
      <dgm:prSet/>
      <dgm:spPr/>
      <dgm:t>
        <a:bodyPr/>
        <a:lstStyle/>
        <a:p>
          <a:endParaRPr lang="en-US" sz="2200">
            <a:latin typeface="Arial" panose="020B0604020202020204" pitchFamily="34" charset="0"/>
            <a:cs typeface="Arial" panose="020B0604020202020204" pitchFamily="34" charset="0"/>
          </a:endParaRPr>
        </a:p>
      </dgm:t>
    </dgm:pt>
    <dgm:pt modelId="{596FCDAF-C67D-4111-A785-EAA075A90F1A}" type="sibTrans" cxnId="{D464F186-5EA6-4205-98D6-5EB25F958582}">
      <dgm:prSet/>
      <dgm:spPr/>
      <dgm:t>
        <a:bodyPr/>
        <a:lstStyle/>
        <a:p>
          <a:endParaRPr lang="en-US" sz="2200">
            <a:latin typeface="Arial" panose="020B0604020202020204" pitchFamily="34" charset="0"/>
            <a:cs typeface="Arial" panose="020B0604020202020204" pitchFamily="34" charset="0"/>
          </a:endParaRPr>
        </a:p>
      </dgm:t>
    </dgm:pt>
    <dgm:pt modelId="{E67BC167-F106-4327-9992-0AE04347987D}">
      <dgm:prSet custT="1"/>
      <dgm:spPr>
        <a:ln>
          <a:solidFill>
            <a:schemeClr val="accent3">
              <a:lumMod val="60000"/>
              <a:lumOff val="40000"/>
            </a:schemeClr>
          </a:solidFill>
        </a:ln>
      </dgm:spPr>
      <dgm:t>
        <a:bodyPr/>
        <a:lstStyle/>
        <a:p>
          <a:r>
            <a:rPr lang="en-US" sz="2200" dirty="0">
              <a:latin typeface="Arial" panose="020B0604020202020204" pitchFamily="34" charset="0"/>
              <a:cs typeface="Arial" panose="020B0604020202020204" pitchFamily="34" charset="0"/>
            </a:rPr>
            <a:t>Go to the View menu</a:t>
          </a:r>
        </a:p>
      </dgm:t>
    </dgm:pt>
    <dgm:pt modelId="{99AFC0E8-8C78-4F9D-9785-7B38B6DC7079}" type="parTrans" cxnId="{4EE4D812-9ABA-48E6-8FC5-0F4420BBE4E2}">
      <dgm:prSet/>
      <dgm:spPr/>
      <dgm:t>
        <a:bodyPr/>
        <a:lstStyle/>
        <a:p>
          <a:endParaRPr lang="en-US" sz="2200">
            <a:latin typeface="Arial" panose="020B0604020202020204" pitchFamily="34" charset="0"/>
            <a:cs typeface="Arial" panose="020B0604020202020204" pitchFamily="34" charset="0"/>
          </a:endParaRPr>
        </a:p>
      </dgm:t>
    </dgm:pt>
    <dgm:pt modelId="{14A4219E-D333-453F-BC7F-E912DDEDF1D6}" type="sibTrans" cxnId="{4EE4D812-9ABA-48E6-8FC5-0F4420BBE4E2}">
      <dgm:prSet/>
      <dgm:spPr/>
      <dgm:t>
        <a:bodyPr/>
        <a:lstStyle/>
        <a:p>
          <a:endParaRPr lang="en-US" sz="2200">
            <a:latin typeface="Arial" panose="020B0604020202020204" pitchFamily="34" charset="0"/>
            <a:cs typeface="Arial" panose="020B0604020202020204" pitchFamily="34" charset="0"/>
          </a:endParaRPr>
        </a:p>
      </dgm:t>
    </dgm:pt>
    <dgm:pt modelId="{50B06357-A004-4802-ACDF-3A4095EDA128}">
      <dgm:prSet custT="1"/>
      <dgm:spPr>
        <a:ln>
          <a:solidFill>
            <a:schemeClr val="accent3">
              <a:lumMod val="60000"/>
              <a:lumOff val="40000"/>
            </a:schemeClr>
          </a:solidFill>
        </a:ln>
      </dgm:spPr>
      <dgm:t>
        <a:bodyPr/>
        <a:lstStyle/>
        <a:p>
          <a:r>
            <a:rPr lang="en-US" sz="2200" dirty="0">
              <a:latin typeface="Arial" panose="020B0604020202020204" pitchFamily="34" charset="0"/>
              <a:cs typeface="Arial" panose="020B0604020202020204" pitchFamily="34" charset="0"/>
            </a:rPr>
            <a:t>Select Message, then Long Headers</a:t>
          </a:r>
        </a:p>
      </dgm:t>
    </dgm:pt>
    <dgm:pt modelId="{97D84A4D-C3D3-4CA1-8A4A-C68633BB28A1}" type="parTrans" cxnId="{317DDEE8-D45C-489F-A128-A71B90581A29}">
      <dgm:prSet/>
      <dgm:spPr/>
      <dgm:t>
        <a:bodyPr/>
        <a:lstStyle/>
        <a:p>
          <a:endParaRPr lang="en-US" sz="2200">
            <a:latin typeface="Arial" panose="020B0604020202020204" pitchFamily="34" charset="0"/>
            <a:cs typeface="Arial" panose="020B0604020202020204" pitchFamily="34" charset="0"/>
          </a:endParaRPr>
        </a:p>
      </dgm:t>
    </dgm:pt>
    <dgm:pt modelId="{C2F92BF3-9CB9-4F07-BA6B-429D22635BAA}" type="sibTrans" cxnId="{317DDEE8-D45C-489F-A128-A71B90581A29}">
      <dgm:prSet/>
      <dgm:spPr/>
      <dgm:t>
        <a:bodyPr/>
        <a:lstStyle/>
        <a:p>
          <a:endParaRPr lang="en-US" sz="2200">
            <a:latin typeface="Arial" panose="020B0604020202020204" pitchFamily="34" charset="0"/>
            <a:cs typeface="Arial" panose="020B0604020202020204" pitchFamily="34" charset="0"/>
          </a:endParaRPr>
        </a:p>
      </dgm:t>
    </dgm:pt>
    <dgm:pt modelId="{EEA27F06-B48F-4CCC-8196-8120A2F3412F}">
      <dgm:prSet custT="1"/>
      <dgm:spPr>
        <a:ln>
          <a:solidFill>
            <a:schemeClr val="accent3">
              <a:lumMod val="60000"/>
              <a:lumOff val="40000"/>
            </a:schemeClr>
          </a:solidFill>
        </a:ln>
      </dgm:spPr>
      <dgm:t>
        <a:bodyPr/>
        <a:lstStyle/>
        <a:p>
          <a:r>
            <a:rPr lang="en-US" sz="2200" dirty="0">
              <a:latin typeface="Arial" panose="020B0604020202020204" pitchFamily="34" charset="0"/>
              <a:cs typeface="Arial" panose="020B0604020202020204" pitchFamily="34" charset="0"/>
            </a:rPr>
            <a:t>The full headers will appear in the window below your Inbox</a:t>
          </a:r>
        </a:p>
      </dgm:t>
    </dgm:pt>
    <dgm:pt modelId="{6AE63ECE-3591-47C0-8D31-990557181431}" type="parTrans" cxnId="{80B73B85-B98A-4FEE-A7D0-3841711637E8}">
      <dgm:prSet/>
      <dgm:spPr/>
      <dgm:t>
        <a:bodyPr/>
        <a:lstStyle/>
        <a:p>
          <a:endParaRPr lang="en-US" sz="2200">
            <a:latin typeface="Arial" panose="020B0604020202020204" pitchFamily="34" charset="0"/>
            <a:cs typeface="Arial" panose="020B0604020202020204" pitchFamily="34" charset="0"/>
          </a:endParaRPr>
        </a:p>
      </dgm:t>
    </dgm:pt>
    <dgm:pt modelId="{AFB63C3E-29C3-425E-A119-3D9DE752105E}" type="sibTrans" cxnId="{80B73B85-B98A-4FEE-A7D0-3841711637E8}">
      <dgm:prSet/>
      <dgm:spPr/>
      <dgm:t>
        <a:bodyPr/>
        <a:lstStyle/>
        <a:p>
          <a:endParaRPr lang="en-US" sz="2200">
            <a:latin typeface="Arial" panose="020B0604020202020204" pitchFamily="34" charset="0"/>
            <a:cs typeface="Arial" panose="020B0604020202020204" pitchFamily="34" charset="0"/>
          </a:endParaRPr>
        </a:p>
      </dgm:t>
    </dgm:pt>
    <dgm:pt modelId="{B5B6412E-D52D-4134-90A7-0B487EB2645D}" type="pres">
      <dgm:prSet presAssocID="{B19DFB77-EDD8-4F8C-8E05-74188C472EC9}" presName="Name0" presStyleCnt="0">
        <dgm:presLayoutVars>
          <dgm:dir/>
          <dgm:animLvl val="lvl"/>
          <dgm:resizeHandles val="exact"/>
        </dgm:presLayoutVars>
      </dgm:prSet>
      <dgm:spPr/>
      <dgm:t>
        <a:bodyPr/>
        <a:lstStyle/>
        <a:p>
          <a:endParaRPr lang="en-US"/>
        </a:p>
      </dgm:t>
    </dgm:pt>
    <dgm:pt modelId="{10D92220-3452-4F15-B6D9-E631C952479B}" type="pres">
      <dgm:prSet presAssocID="{EEA27F06-B48F-4CCC-8196-8120A2F3412F}" presName="boxAndChildren" presStyleCnt="0"/>
      <dgm:spPr/>
    </dgm:pt>
    <dgm:pt modelId="{371862FD-11B9-440F-B539-CACA1D3C466C}" type="pres">
      <dgm:prSet presAssocID="{EEA27F06-B48F-4CCC-8196-8120A2F3412F}" presName="parentTextBox" presStyleLbl="node1" presStyleIdx="0" presStyleCnt="5"/>
      <dgm:spPr/>
      <dgm:t>
        <a:bodyPr/>
        <a:lstStyle/>
        <a:p>
          <a:endParaRPr lang="en-US"/>
        </a:p>
      </dgm:t>
    </dgm:pt>
    <dgm:pt modelId="{62168B0A-FF07-416E-8569-DFAA302385C7}" type="pres">
      <dgm:prSet presAssocID="{C2F92BF3-9CB9-4F07-BA6B-429D22635BAA}" presName="sp" presStyleCnt="0"/>
      <dgm:spPr/>
    </dgm:pt>
    <dgm:pt modelId="{0DDDCADB-CBA7-420A-93DE-DEBF72D393E3}" type="pres">
      <dgm:prSet presAssocID="{50B06357-A004-4802-ACDF-3A4095EDA128}" presName="arrowAndChildren" presStyleCnt="0"/>
      <dgm:spPr/>
    </dgm:pt>
    <dgm:pt modelId="{4FE6751B-1491-47D6-96FC-AD21655637C5}" type="pres">
      <dgm:prSet presAssocID="{50B06357-A004-4802-ACDF-3A4095EDA128}" presName="parentTextArrow" presStyleLbl="node1" presStyleIdx="1" presStyleCnt="5"/>
      <dgm:spPr/>
      <dgm:t>
        <a:bodyPr/>
        <a:lstStyle/>
        <a:p>
          <a:endParaRPr lang="en-US"/>
        </a:p>
      </dgm:t>
    </dgm:pt>
    <dgm:pt modelId="{A2D9AF03-2867-4AD8-8CB5-9EA43269F8E1}" type="pres">
      <dgm:prSet presAssocID="{14A4219E-D333-453F-BC7F-E912DDEDF1D6}" presName="sp" presStyleCnt="0"/>
      <dgm:spPr/>
    </dgm:pt>
    <dgm:pt modelId="{D4EEC256-8A9B-472F-A680-0C6B6A204BBC}" type="pres">
      <dgm:prSet presAssocID="{E67BC167-F106-4327-9992-0AE04347987D}" presName="arrowAndChildren" presStyleCnt="0"/>
      <dgm:spPr/>
    </dgm:pt>
    <dgm:pt modelId="{B5554982-5C38-43D9-8540-AD2FD6C6D4E1}" type="pres">
      <dgm:prSet presAssocID="{E67BC167-F106-4327-9992-0AE04347987D}" presName="parentTextArrow" presStyleLbl="node1" presStyleIdx="2" presStyleCnt="5"/>
      <dgm:spPr/>
      <dgm:t>
        <a:bodyPr/>
        <a:lstStyle/>
        <a:p>
          <a:endParaRPr lang="en-US"/>
        </a:p>
      </dgm:t>
    </dgm:pt>
    <dgm:pt modelId="{BEF0DAA4-5A51-412E-B7F3-1DD59C3A0295}" type="pres">
      <dgm:prSet presAssocID="{596FCDAF-C67D-4111-A785-EAA075A90F1A}" presName="sp" presStyleCnt="0"/>
      <dgm:spPr/>
    </dgm:pt>
    <dgm:pt modelId="{4B94B461-2420-49B2-AB79-7F9ECEF4390E}" type="pres">
      <dgm:prSet presAssocID="{6E3CBC38-1B03-4EE4-8647-5858FDBC795B}" presName="arrowAndChildren" presStyleCnt="0"/>
      <dgm:spPr/>
    </dgm:pt>
    <dgm:pt modelId="{E6351D83-6CAE-4B72-B18D-4A4E7FB83364}" type="pres">
      <dgm:prSet presAssocID="{6E3CBC38-1B03-4EE4-8647-5858FDBC795B}" presName="parentTextArrow" presStyleLbl="node1" presStyleIdx="3" presStyleCnt="5"/>
      <dgm:spPr/>
      <dgm:t>
        <a:bodyPr/>
        <a:lstStyle/>
        <a:p>
          <a:endParaRPr lang="en-US"/>
        </a:p>
      </dgm:t>
    </dgm:pt>
    <dgm:pt modelId="{854F862F-1C1E-4131-89C1-1CEC97432C85}" type="pres">
      <dgm:prSet presAssocID="{A4C16A10-67D6-40B1-8619-A243AED46EF0}" presName="sp" presStyleCnt="0"/>
      <dgm:spPr/>
    </dgm:pt>
    <dgm:pt modelId="{A7529FA7-5979-4DE6-87F5-E65D3CACB41E}" type="pres">
      <dgm:prSet presAssocID="{BD230BA1-D9E0-4C2B-A659-8AD2F8BEF07A}" presName="arrowAndChildren" presStyleCnt="0"/>
      <dgm:spPr/>
    </dgm:pt>
    <dgm:pt modelId="{9BA587C7-B0E6-46A2-B66F-6AA59BC2A3A0}" type="pres">
      <dgm:prSet presAssocID="{BD230BA1-D9E0-4C2B-A659-8AD2F8BEF07A}" presName="parentTextArrow" presStyleLbl="node1" presStyleIdx="4" presStyleCnt="5"/>
      <dgm:spPr/>
      <dgm:t>
        <a:bodyPr/>
        <a:lstStyle/>
        <a:p>
          <a:endParaRPr lang="en-US"/>
        </a:p>
      </dgm:t>
    </dgm:pt>
  </dgm:ptLst>
  <dgm:cxnLst>
    <dgm:cxn modelId="{2CFD49CF-2F69-4C44-8842-64D3DCCDE5D8}" type="presOf" srcId="{E67BC167-F106-4327-9992-0AE04347987D}" destId="{B5554982-5C38-43D9-8540-AD2FD6C6D4E1}" srcOrd="0" destOrd="0" presId="urn:microsoft.com/office/officeart/2005/8/layout/process4"/>
    <dgm:cxn modelId="{317DDEE8-D45C-489F-A128-A71B90581A29}" srcId="{B19DFB77-EDD8-4F8C-8E05-74188C472EC9}" destId="{50B06357-A004-4802-ACDF-3A4095EDA128}" srcOrd="3" destOrd="0" parTransId="{97D84A4D-C3D3-4CA1-8A4A-C68633BB28A1}" sibTransId="{C2F92BF3-9CB9-4F07-BA6B-429D22635BAA}"/>
    <dgm:cxn modelId="{75DD6569-E38B-4F56-9B80-A839B8EA5853}" srcId="{B19DFB77-EDD8-4F8C-8E05-74188C472EC9}" destId="{BD230BA1-D9E0-4C2B-A659-8AD2F8BEF07A}" srcOrd="0" destOrd="0" parTransId="{1DCC5A31-37B0-4AEC-B2A7-09AF24536C7B}" sibTransId="{A4C16A10-67D6-40B1-8619-A243AED46EF0}"/>
    <dgm:cxn modelId="{7B9248B2-E29E-4006-9A40-F90DB7B4ED80}" type="presOf" srcId="{B19DFB77-EDD8-4F8C-8E05-74188C472EC9}" destId="{B5B6412E-D52D-4134-90A7-0B487EB2645D}" srcOrd="0" destOrd="0" presId="urn:microsoft.com/office/officeart/2005/8/layout/process4"/>
    <dgm:cxn modelId="{8E4BE901-F84B-427D-84A7-B7403C252C79}" type="presOf" srcId="{6E3CBC38-1B03-4EE4-8647-5858FDBC795B}" destId="{E6351D83-6CAE-4B72-B18D-4A4E7FB83364}" srcOrd="0" destOrd="0" presId="urn:microsoft.com/office/officeart/2005/8/layout/process4"/>
    <dgm:cxn modelId="{852006D0-11D8-4D36-9B20-44884559D636}" type="presOf" srcId="{EEA27F06-B48F-4CCC-8196-8120A2F3412F}" destId="{371862FD-11B9-440F-B539-CACA1D3C466C}" srcOrd="0" destOrd="0" presId="urn:microsoft.com/office/officeart/2005/8/layout/process4"/>
    <dgm:cxn modelId="{80B73B85-B98A-4FEE-A7D0-3841711637E8}" srcId="{B19DFB77-EDD8-4F8C-8E05-74188C472EC9}" destId="{EEA27F06-B48F-4CCC-8196-8120A2F3412F}" srcOrd="4" destOrd="0" parTransId="{6AE63ECE-3591-47C0-8D31-990557181431}" sibTransId="{AFB63C3E-29C3-425E-A119-3D9DE752105E}"/>
    <dgm:cxn modelId="{D464F186-5EA6-4205-98D6-5EB25F958582}" srcId="{B19DFB77-EDD8-4F8C-8E05-74188C472EC9}" destId="{6E3CBC38-1B03-4EE4-8647-5858FDBC795B}" srcOrd="1" destOrd="0" parTransId="{A10B2C53-EBD7-41F6-826A-59DEFC885B11}" sibTransId="{596FCDAF-C67D-4111-A785-EAA075A90F1A}"/>
    <dgm:cxn modelId="{099B8A86-B26A-45FE-BACA-38ED11244E29}" type="presOf" srcId="{BD230BA1-D9E0-4C2B-A659-8AD2F8BEF07A}" destId="{9BA587C7-B0E6-46A2-B66F-6AA59BC2A3A0}" srcOrd="0" destOrd="0" presId="urn:microsoft.com/office/officeart/2005/8/layout/process4"/>
    <dgm:cxn modelId="{4EE4D812-9ABA-48E6-8FC5-0F4420BBE4E2}" srcId="{B19DFB77-EDD8-4F8C-8E05-74188C472EC9}" destId="{E67BC167-F106-4327-9992-0AE04347987D}" srcOrd="2" destOrd="0" parTransId="{99AFC0E8-8C78-4F9D-9785-7B38B6DC7079}" sibTransId="{14A4219E-D333-453F-BC7F-E912DDEDF1D6}"/>
    <dgm:cxn modelId="{AF3CE48C-9321-4ABC-AAA4-3AE6EB54D5B6}" type="presOf" srcId="{50B06357-A004-4802-ACDF-3A4095EDA128}" destId="{4FE6751B-1491-47D6-96FC-AD21655637C5}" srcOrd="0" destOrd="0" presId="urn:microsoft.com/office/officeart/2005/8/layout/process4"/>
    <dgm:cxn modelId="{6579AD06-C65F-46BD-BC15-795E6E1CAF45}" type="presParOf" srcId="{B5B6412E-D52D-4134-90A7-0B487EB2645D}" destId="{10D92220-3452-4F15-B6D9-E631C952479B}" srcOrd="0" destOrd="0" presId="urn:microsoft.com/office/officeart/2005/8/layout/process4"/>
    <dgm:cxn modelId="{477A86D1-6995-4DFD-B5C1-AB4061F91964}" type="presParOf" srcId="{10D92220-3452-4F15-B6D9-E631C952479B}" destId="{371862FD-11B9-440F-B539-CACA1D3C466C}" srcOrd="0" destOrd="0" presId="urn:microsoft.com/office/officeart/2005/8/layout/process4"/>
    <dgm:cxn modelId="{3A0F18EB-156B-468B-A668-A254006254C3}" type="presParOf" srcId="{B5B6412E-D52D-4134-90A7-0B487EB2645D}" destId="{62168B0A-FF07-416E-8569-DFAA302385C7}" srcOrd="1" destOrd="0" presId="urn:microsoft.com/office/officeart/2005/8/layout/process4"/>
    <dgm:cxn modelId="{5687E347-741D-4FE9-A0A7-0DE0E0824C84}" type="presParOf" srcId="{B5B6412E-D52D-4134-90A7-0B487EB2645D}" destId="{0DDDCADB-CBA7-420A-93DE-DEBF72D393E3}" srcOrd="2" destOrd="0" presId="urn:microsoft.com/office/officeart/2005/8/layout/process4"/>
    <dgm:cxn modelId="{37A0743A-681C-4885-8DE5-0A0C1097F2A0}" type="presParOf" srcId="{0DDDCADB-CBA7-420A-93DE-DEBF72D393E3}" destId="{4FE6751B-1491-47D6-96FC-AD21655637C5}" srcOrd="0" destOrd="0" presId="urn:microsoft.com/office/officeart/2005/8/layout/process4"/>
    <dgm:cxn modelId="{A93C008D-96A4-4BE4-A3A4-751C6ED1B808}" type="presParOf" srcId="{B5B6412E-D52D-4134-90A7-0B487EB2645D}" destId="{A2D9AF03-2867-4AD8-8CB5-9EA43269F8E1}" srcOrd="3" destOrd="0" presId="urn:microsoft.com/office/officeart/2005/8/layout/process4"/>
    <dgm:cxn modelId="{5D5B1B70-3C95-43AB-9EDE-5F198B8A1B8B}" type="presParOf" srcId="{B5B6412E-D52D-4134-90A7-0B487EB2645D}" destId="{D4EEC256-8A9B-472F-A680-0C6B6A204BBC}" srcOrd="4" destOrd="0" presId="urn:microsoft.com/office/officeart/2005/8/layout/process4"/>
    <dgm:cxn modelId="{B020E8FD-4750-48A9-84B7-BCED2ED6439D}" type="presParOf" srcId="{D4EEC256-8A9B-472F-A680-0C6B6A204BBC}" destId="{B5554982-5C38-43D9-8540-AD2FD6C6D4E1}" srcOrd="0" destOrd="0" presId="urn:microsoft.com/office/officeart/2005/8/layout/process4"/>
    <dgm:cxn modelId="{6CE1C43B-5FEA-48A0-89E6-E65F11A04436}" type="presParOf" srcId="{B5B6412E-D52D-4134-90A7-0B487EB2645D}" destId="{BEF0DAA4-5A51-412E-B7F3-1DD59C3A0295}" srcOrd="5" destOrd="0" presId="urn:microsoft.com/office/officeart/2005/8/layout/process4"/>
    <dgm:cxn modelId="{C652E373-B11A-4C1F-9F08-49008AF02483}" type="presParOf" srcId="{B5B6412E-D52D-4134-90A7-0B487EB2645D}" destId="{4B94B461-2420-49B2-AB79-7F9ECEF4390E}" srcOrd="6" destOrd="0" presId="urn:microsoft.com/office/officeart/2005/8/layout/process4"/>
    <dgm:cxn modelId="{1DF0D8E7-948C-407C-9BFB-E4CE589803A6}" type="presParOf" srcId="{4B94B461-2420-49B2-AB79-7F9ECEF4390E}" destId="{E6351D83-6CAE-4B72-B18D-4A4E7FB83364}" srcOrd="0" destOrd="0" presId="urn:microsoft.com/office/officeart/2005/8/layout/process4"/>
    <dgm:cxn modelId="{46482147-DC98-4F04-B88D-752A314867B7}" type="presParOf" srcId="{B5B6412E-D52D-4134-90A7-0B487EB2645D}" destId="{854F862F-1C1E-4131-89C1-1CEC97432C85}" srcOrd="7" destOrd="0" presId="urn:microsoft.com/office/officeart/2005/8/layout/process4"/>
    <dgm:cxn modelId="{8A1017A0-D86A-40A8-B7CF-0333CE729F34}" type="presParOf" srcId="{B5B6412E-D52D-4134-90A7-0B487EB2645D}" destId="{A7529FA7-5979-4DE6-87F5-E65D3CACB41E}" srcOrd="8" destOrd="0" presId="urn:microsoft.com/office/officeart/2005/8/layout/process4"/>
    <dgm:cxn modelId="{2DBC0A23-D7AE-4CF0-85BB-D4ADDCD65BCC}" type="presParOf" srcId="{A7529FA7-5979-4DE6-87F5-E65D3CACB41E}" destId="{9BA587C7-B0E6-46A2-B66F-6AA59BC2A3A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422F4A-8604-4DF1-BAFD-6DD6D6A0C883}"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096C7635-7660-4768-950E-677A87FAFEA4}">
      <dgm:prSet phldrT="[Text]" custT="1"/>
      <dgm:spPr>
        <a:ln>
          <a:noFill/>
        </a:ln>
      </dgm:spPr>
      <dgm:t>
        <a:bodyPr/>
        <a:lstStyle/>
        <a:p>
          <a:pPr>
            <a:spcAft>
              <a:spcPts val="1200"/>
            </a:spcAft>
          </a:pPr>
          <a:r>
            <a:rPr lang="en-US" sz="2200" dirty="0">
              <a:solidFill>
                <a:srgbClr val="3C4743"/>
              </a:solidFill>
              <a:latin typeface="Arial" panose="020B0604020202020204" pitchFamily="34" charset="0"/>
              <a:cs typeface="Arial" panose="020B0604020202020204" pitchFamily="34" charset="0"/>
            </a:rPr>
            <a:t>.pst</a:t>
          </a:r>
        </a:p>
        <a:p>
          <a:pPr>
            <a:spcAft>
              <a:spcPts val="1200"/>
            </a:spcAft>
          </a:pPr>
          <a:r>
            <a:rPr lang="en-US" sz="2200" dirty="0">
              <a:solidFill>
                <a:srgbClr val="3C4743"/>
              </a:solidFill>
              <a:latin typeface="Arial" panose="020B0604020202020204" pitchFamily="34" charset="0"/>
              <a:cs typeface="Arial" panose="020B0604020202020204" pitchFamily="34" charset="0"/>
            </a:rPr>
            <a:t>Outlook</a:t>
          </a:r>
          <a:endParaRPr lang="en-US" sz="2200" dirty="0">
            <a:solidFill>
              <a:srgbClr val="3C4743"/>
            </a:solidFill>
          </a:endParaRPr>
        </a:p>
      </dgm:t>
    </dgm:pt>
    <dgm:pt modelId="{F119B04B-FFB5-4AC9-A435-4FE28D9CE4AF}" type="parTrans" cxnId="{DD737106-13E6-46CD-8CC1-F57ED70C6D73}">
      <dgm:prSet/>
      <dgm:spPr/>
      <dgm:t>
        <a:bodyPr/>
        <a:lstStyle/>
        <a:p>
          <a:endParaRPr lang="en-US" sz="2200">
            <a:solidFill>
              <a:srgbClr val="3C4743"/>
            </a:solidFill>
          </a:endParaRPr>
        </a:p>
      </dgm:t>
    </dgm:pt>
    <dgm:pt modelId="{065EB7BA-C91C-4291-8C75-45E4EEEEEED5}" type="sibTrans" cxnId="{DD737106-13E6-46CD-8CC1-F57ED70C6D73}">
      <dgm:prSet/>
      <dgm:spPr/>
      <dgm:t>
        <a:bodyPr/>
        <a:lstStyle/>
        <a:p>
          <a:endParaRPr lang="en-US" sz="2200">
            <a:solidFill>
              <a:srgbClr val="3C4743"/>
            </a:solidFill>
          </a:endParaRPr>
        </a:p>
      </dgm:t>
    </dgm:pt>
    <dgm:pt modelId="{B834055B-12EB-4558-B0A0-E0BDFD33E83D}">
      <dgm:prSet custT="1"/>
      <dgm:spPr/>
      <dgm:t>
        <a:bodyPr/>
        <a:lstStyle/>
        <a:p>
          <a:pPr>
            <a:spcAft>
              <a:spcPts val="1200"/>
            </a:spcAft>
          </a:pPr>
          <a:r>
            <a:rPr lang="en-US" sz="2200" dirty="0">
              <a:solidFill>
                <a:srgbClr val="3C4743"/>
              </a:solidFill>
              <a:latin typeface="Arial" panose="020B0604020202020204" pitchFamily="34" charset="0"/>
              <a:cs typeface="Arial" panose="020B0604020202020204" pitchFamily="34" charset="0"/>
            </a:rPr>
            <a:t>.ost</a:t>
          </a:r>
        </a:p>
        <a:p>
          <a:pPr>
            <a:spcAft>
              <a:spcPts val="1200"/>
            </a:spcAft>
          </a:pPr>
          <a:r>
            <a:rPr lang="en-US" sz="2200" dirty="0">
              <a:solidFill>
                <a:srgbClr val="3C4743"/>
              </a:solidFill>
              <a:latin typeface="Arial" panose="020B0604020202020204" pitchFamily="34" charset="0"/>
              <a:cs typeface="Arial" panose="020B0604020202020204" pitchFamily="34" charset="0"/>
            </a:rPr>
            <a:t>Offline Outlook Storage</a:t>
          </a:r>
        </a:p>
      </dgm:t>
    </dgm:pt>
    <dgm:pt modelId="{CFA5BA3B-E7C0-4F16-9D96-E9EB55BAE268}" type="parTrans" cxnId="{85C616ED-686D-431C-A470-6019F04D3088}">
      <dgm:prSet/>
      <dgm:spPr/>
      <dgm:t>
        <a:bodyPr/>
        <a:lstStyle/>
        <a:p>
          <a:endParaRPr lang="en-US" sz="2200"/>
        </a:p>
      </dgm:t>
    </dgm:pt>
    <dgm:pt modelId="{17DF73E7-D015-4AD8-BA39-303EAAF177EA}" type="sibTrans" cxnId="{85C616ED-686D-431C-A470-6019F04D3088}">
      <dgm:prSet/>
      <dgm:spPr/>
      <dgm:t>
        <a:bodyPr/>
        <a:lstStyle/>
        <a:p>
          <a:endParaRPr lang="en-US" sz="2200"/>
        </a:p>
      </dgm:t>
    </dgm:pt>
    <dgm:pt modelId="{D070EF69-2CDE-489B-9E4C-E7D6A706E694}">
      <dgm:prSet custT="1"/>
      <dgm:spPr/>
      <dgm:t>
        <a:bodyPr/>
        <a:lstStyle/>
        <a:p>
          <a:pPr>
            <a:spcAft>
              <a:spcPts val="1200"/>
            </a:spcAft>
          </a:pPr>
          <a:r>
            <a:rPr lang="en-US" sz="2200" dirty="0">
              <a:solidFill>
                <a:srgbClr val="3C4743"/>
              </a:solidFill>
              <a:latin typeface="Arial" panose="020B0604020202020204" pitchFamily="34" charset="0"/>
              <a:cs typeface="Arial" panose="020B0604020202020204" pitchFamily="34" charset="0"/>
            </a:rPr>
            <a:t>.mbx or .dbx</a:t>
          </a:r>
        </a:p>
        <a:p>
          <a:pPr>
            <a:spcAft>
              <a:spcPts val="1200"/>
            </a:spcAft>
          </a:pPr>
          <a:r>
            <a:rPr lang="en-US" sz="2200" dirty="0">
              <a:solidFill>
                <a:srgbClr val="3C4743"/>
              </a:solidFill>
              <a:latin typeface="Arial" panose="020B0604020202020204" pitchFamily="34" charset="0"/>
              <a:cs typeface="Arial" panose="020B0604020202020204" pitchFamily="34" charset="0"/>
            </a:rPr>
            <a:t>Outlook Express</a:t>
          </a:r>
        </a:p>
      </dgm:t>
    </dgm:pt>
    <dgm:pt modelId="{0B26BFF3-B985-4FB1-8693-E3C32D0A9E21}" type="parTrans" cxnId="{FFD2C917-4E2E-4A6C-AEC4-6ABA4FE2982B}">
      <dgm:prSet/>
      <dgm:spPr/>
      <dgm:t>
        <a:bodyPr/>
        <a:lstStyle/>
        <a:p>
          <a:endParaRPr lang="en-US" sz="2200"/>
        </a:p>
      </dgm:t>
    </dgm:pt>
    <dgm:pt modelId="{CCA9029B-AE4E-43E5-8C9E-38BA241BC90D}" type="sibTrans" cxnId="{FFD2C917-4E2E-4A6C-AEC4-6ABA4FE2982B}">
      <dgm:prSet/>
      <dgm:spPr/>
      <dgm:t>
        <a:bodyPr/>
        <a:lstStyle/>
        <a:p>
          <a:endParaRPr lang="en-US" sz="2200"/>
        </a:p>
      </dgm:t>
    </dgm:pt>
    <dgm:pt modelId="{7F415BE5-09F7-40F2-8D83-BFBE95C2282C}">
      <dgm:prSet custT="1"/>
      <dgm:spPr/>
      <dgm:t>
        <a:bodyPr/>
        <a:lstStyle/>
        <a:p>
          <a:pPr>
            <a:spcAft>
              <a:spcPts val="1200"/>
            </a:spcAft>
          </a:pPr>
          <a:r>
            <a:rPr lang="en-US" sz="2200" dirty="0">
              <a:solidFill>
                <a:srgbClr val="3C4743"/>
              </a:solidFill>
              <a:latin typeface="Arial" panose="020B0604020202020204" pitchFamily="34" charset="0"/>
              <a:cs typeface="Arial" panose="020B0604020202020204" pitchFamily="34" charset="0"/>
            </a:rPr>
            <a:t>.mbx</a:t>
          </a:r>
        </a:p>
        <a:p>
          <a:pPr>
            <a:spcAft>
              <a:spcPts val="1200"/>
            </a:spcAft>
          </a:pPr>
          <a:r>
            <a:rPr lang="en-US" sz="2200" dirty="0">
              <a:solidFill>
                <a:srgbClr val="3C4743"/>
              </a:solidFill>
              <a:latin typeface="Arial" panose="020B0604020202020204" pitchFamily="34" charset="0"/>
              <a:cs typeface="Arial" panose="020B0604020202020204" pitchFamily="34" charset="0"/>
            </a:rPr>
            <a:t>Eudora</a:t>
          </a:r>
        </a:p>
      </dgm:t>
    </dgm:pt>
    <dgm:pt modelId="{D9BC4C72-EABB-4B0C-8AA1-624409C62B43}" type="parTrans" cxnId="{A66CAE77-3C41-4606-B8A3-486063FB4BE4}">
      <dgm:prSet/>
      <dgm:spPr/>
      <dgm:t>
        <a:bodyPr/>
        <a:lstStyle/>
        <a:p>
          <a:endParaRPr lang="en-US" sz="2200"/>
        </a:p>
      </dgm:t>
    </dgm:pt>
    <dgm:pt modelId="{3D985FCB-4ACB-434D-964A-1A8D0C0E06C8}" type="sibTrans" cxnId="{A66CAE77-3C41-4606-B8A3-486063FB4BE4}">
      <dgm:prSet/>
      <dgm:spPr/>
      <dgm:t>
        <a:bodyPr/>
        <a:lstStyle/>
        <a:p>
          <a:endParaRPr lang="en-US" sz="2200"/>
        </a:p>
      </dgm:t>
    </dgm:pt>
    <dgm:pt modelId="{DC51E59E-77DB-47AB-BB76-1BDBAA489149}">
      <dgm:prSet custT="1"/>
      <dgm:spPr/>
      <dgm:t>
        <a:bodyPr/>
        <a:lstStyle/>
        <a:p>
          <a:pPr>
            <a:spcAft>
              <a:spcPts val="1200"/>
            </a:spcAft>
          </a:pPr>
          <a:r>
            <a:rPr lang="en-US" sz="2200" dirty="0">
              <a:solidFill>
                <a:srgbClr val="3C4743"/>
              </a:solidFill>
              <a:latin typeface="Arial" panose="020B0604020202020204" pitchFamily="34" charset="0"/>
              <a:cs typeface="Arial" panose="020B0604020202020204" pitchFamily="34" charset="0"/>
            </a:rPr>
            <a:t>.emi</a:t>
          </a:r>
        </a:p>
        <a:p>
          <a:pPr>
            <a:spcAft>
              <a:spcPts val="1200"/>
            </a:spcAft>
          </a:pPr>
          <a:r>
            <a:rPr lang="en-US" sz="2200" dirty="0">
              <a:solidFill>
                <a:srgbClr val="3C4743"/>
              </a:solidFill>
              <a:latin typeface="Arial" panose="020B0604020202020204" pitchFamily="34" charset="0"/>
              <a:cs typeface="Arial" panose="020B0604020202020204" pitchFamily="34" charset="0"/>
            </a:rPr>
            <a:t>Common to several email clients</a:t>
          </a:r>
        </a:p>
      </dgm:t>
    </dgm:pt>
    <dgm:pt modelId="{5D59BE02-766C-4E39-BFDF-CEAD3D6B8492}" type="parTrans" cxnId="{CF65416D-E8AD-4EA5-9714-929FB39A8ACC}">
      <dgm:prSet/>
      <dgm:spPr/>
      <dgm:t>
        <a:bodyPr/>
        <a:lstStyle/>
        <a:p>
          <a:endParaRPr lang="en-US" sz="2200"/>
        </a:p>
      </dgm:t>
    </dgm:pt>
    <dgm:pt modelId="{FF6A979E-1FAC-41F2-AF07-137F274B494A}" type="sibTrans" cxnId="{CF65416D-E8AD-4EA5-9714-929FB39A8ACC}">
      <dgm:prSet/>
      <dgm:spPr/>
      <dgm:t>
        <a:bodyPr/>
        <a:lstStyle/>
        <a:p>
          <a:endParaRPr lang="en-US" sz="2200"/>
        </a:p>
      </dgm:t>
    </dgm:pt>
    <dgm:pt modelId="{0C49EB71-BE77-4F2B-9664-0F5F12A7E7A7}" type="pres">
      <dgm:prSet presAssocID="{2C422F4A-8604-4DF1-BAFD-6DD6D6A0C883}" presName="diagram" presStyleCnt="0">
        <dgm:presLayoutVars>
          <dgm:dir/>
          <dgm:resizeHandles val="exact"/>
        </dgm:presLayoutVars>
      </dgm:prSet>
      <dgm:spPr/>
      <dgm:t>
        <a:bodyPr/>
        <a:lstStyle/>
        <a:p>
          <a:endParaRPr lang="en-US"/>
        </a:p>
      </dgm:t>
    </dgm:pt>
    <dgm:pt modelId="{C267C666-0CD9-42E1-9535-2661E0029223}" type="pres">
      <dgm:prSet presAssocID="{096C7635-7660-4768-950E-677A87FAFEA4}" presName="node" presStyleLbl="node1" presStyleIdx="0" presStyleCnt="5">
        <dgm:presLayoutVars>
          <dgm:bulletEnabled val="1"/>
        </dgm:presLayoutVars>
      </dgm:prSet>
      <dgm:spPr/>
      <dgm:t>
        <a:bodyPr/>
        <a:lstStyle/>
        <a:p>
          <a:endParaRPr lang="en-US"/>
        </a:p>
      </dgm:t>
    </dgm:pt>
    <dgm:pt modelId="{13D12B57-31E2-4F93-8827-B048B5A094AB}" type="pres">
      <dgm:prSet presAssocID="{065EB7BA-C91C-4291-8C75-45E4EEEEEED5}" presName="sibTrans" presStyleCnt="0"/>
      <dgm:spPr/>
    </dgm:pt>
    <dgm:pt modelId="{5A39212D-D237-49FE-8F47-9A8A2E6A5619}" type="pres">
      <dgm:prSet presAssocID="{B834055B-12EB-4558-B0A0-E0BDFD33E83D}" presName="node" presStyleLbl="node1" presStyleIdx="1" presStyleCnt="5">
        <dgm:presLayoutVars>
          <dgm:bulletEnabled val="1"/>
        </dgm:presLayoutVars>
      </dgm:prSet>
      <dgm:spPr/>
      <dgm:t>
        <a:bodyPr/>
        <a:lstStyle/>
        <a:p>
          <a:endParaRPr lang="en-US"/>
        </a:p>
      </dgm:t>
    </dgm:pt>
    <dgm:pt modelId="{BC398910-765B-44A6-A62B-CFFCC1FECEEB}" type="pres">
      <dgm:prSet presAssocID="{17DF73E7-D015-4AD8-BA39-303EAAF177EA}" presName="sibTrans" presStyleCnt="0"/>
      <dgm:spPr/>
    </dgm:pt>
    <dgm:pt modelId="{B57E0ACF-346B-4FE7-A275-CAB95AABDB97}" type="pres">
      <dgm:prSet presAssocID="{D070EF69-2CDE-489B-9E4C-E7D6A706E694}" presName="node" presStyleLbl="node1" presStyleIdx="2" presStyleCnt="5">
        <dgm:presLayoutVars>
          <dgm:bulletEnabled val="1"/>
        </dgm:presLayoutVars>
      </dgm:prSet>
      <dgm:spPr/>
      <dgm:t>
        <a:bodyPr/>
        <a:lstStyle/>
        <a:p>
          <a:endParaRPr lang="en-US"/>
        </a:p>
      </dgm:t>
    </dgm:pt>
    <dgm:pt modelId="{9A578DB5-E672-4D5D-8F4A-32A507CA29FB}" type="pres">
      <dgm:prSet presAssocID="{CCA9029B-AE4E-43E5-8C9E-38BA241BC90D}" presName="sibTrans" presStyleCnt="0"/>
      <dgm:spPr/>
    </dgm:pt>
    <dgm:pt modelId="{43C8209B-6F9F-4384-94E0-FA294BB9DBCB}" type="pres">
      <dgm:prSet presAssocID="{7F415BE5-09F7-40F2-8D83-BFBE95C2282C}" presName="node" presStyleLbl="node1" presStyleIdx="3" presStyleCnt="5">
        <dgm:presLayoutVars>
          <dgm:bulletEnabled val="1"/>
        </dgm:presLayoutVars>
      </dgm:prSet>
      <dgm:spPr/>
      <dgm:t>
        <a:bodyPr/>
        <a:lstStyle/>
        <a:p>
          <a:endParaRPr lang="en-US"/>
        </a:p>
      </dgm:t>
    </dgm:pt>
    <dgm:pt modelId="{B7A75000-4497-44CD-883D-DA7EF0F1128C}" type="pres">
      <dgm:prSet presAssocID="{3D985FCB-4ACB-434D-964A-1A8D0C0E06C8}" presName="sibTrans" presStyleCnt="0"/>
      <dgm:spPr/>
    </dgm:pt>
    <dgm:pt modelId="{BA4C5DED-6E8C-499C-B524-E335FDEA6D8A}" type="pres">
      <dgm:prSet presAssocID="{DC51E59E-77DB-47AB-BB76-1BDBAA489149}" presName="node" presStyleLbl="node1" presStyleIdx="4" presStyleCnt="5">
        <dgm:presLayoutVars>
          <dgm:bulletEnabled val="1"/>
        </dgm:presLayoutVars>
      </dgm:prSet>
      <dgm:spPr/>
      <dgm:t>
        <a:bodyPr/>
        <a:lstStyle/>
        <a:p>
          <a:endParaRPr lang="en-US"/>
        </a:p>
      </dgm:t>
    </dgm:pt>
  </dgm:ptLst>
  <dgm:cxnLst>
    <dgm:cxn modelId="{FFD2C917-4E2E-4A6C-AEC4-6ABA4FE2982B}" srcId="{2C422F4A-8604-4DF1-BAFD-6DD6D6A0C883}" destId="{D070EF69-2CDE-489B-9E4C-E7D6A706E694}" srcOrd="2" destOrd="0" parTransId="{0B26BFF3-B985-4FB1-8693-E3C32D0A9E21}" sibTransId="{CCA9029B-AE4E-43E5-8C9E-38BA241BC90D}"/>
    <dgm:cxn modelId="{DD737106-13E6-46CD-8CC1-F57ED70C6D73}" srcId="{2C422F4A-8604-4DF1-BAFD-6DD6D6A0C883}" destId="{096C7635-7660-4768-950E-677A87FAFEA4}" srcOrd="0" destOrd="0" parTransId="{F119B04B-FFB5-4AC9-A435-4FE28D9CE4AF}" sibTransId="{065EB7BA-C91C-4291-8C75-45E4EEEEEED5}"/>
    <dgm:cxn modelId="{CF65416D-E8AD-4EA5-9714-929FB39A8ACC}" srcId="{2C422F4A-8604-4DF1-BAFD-6DD6D6A0C883}" destId="{DC51E59E-77DB-47AB-BB76-1BDBAA489149}" srcOrd="4" destOrd="0" parTransId="{5D59BE02-766C-4E39-BFDF-CEAD3D6B8492}" sibTransId="{FF6A979E-1FAC-41F2-AF07-137F274B494A}"/>
    <dgm:cxn modelId="{73F602A0-BE5A-4140-A912-53CFF65B1A38}" type="presOf" srcId="{2C422F4A-8604-4DF1-BAFD-6DD6D6A0C883}" destId="{0C49EB71-BE77-4F2B-9664-0F5F12A7E7A7}" srcOrd="0" destOrd="0" presId="urn:microsoft.com/office/officeart/2005/8/layout/default"/>
    <dgm:cxn modelId="{C834C4C0-327A-4AB4-91B3-7389BDCAA94A}" type="presOf" srcId="{DC51E59E-77DB-47AB-BB76-1BDBAA489149}" destId="{BA4C5DED-6E8C-499C-B524-E335FDEA6D8A}" srcOrd="0" destOrd="0" presId="urn:microsoft.com/office/officeart/2005/8/layout/default"/>
    <dgm:cxn modelId="{463BA48B-E6C6-42C7-A322-E97E3186C4CF}" type="presOf" srcId="{D070EF69-2CDE-489B-9E4C-E7D6A706E694}" destId="{B57E0ACF-346B-4FE7-A275-CAB95AABDB97}" srcOrd="0" destOrd="0" presId="urn:microsoft.com/office/officeart/2005/8/layout/default"/>
    <dgm:cxn modelId="{A66CAE77-3C41-4606-B8A3-486063FB4BE4}" srcId="{2C422F4A-8604-4DF1-BAFD-6DD6D6A0C883}" destId="{7F415BE5-09F7-40F2-8D83-BFBE95C2282C}" srcOrd="3" destOrd="0" parTransId="{D9BC4C72-EABB-4B0C-8AA1-624409C62B43}" sibTransId="{3D985FCB-4ACB-434D-964A-1A8D0C0E06C8}"/>
    <dgm:cxn modelId="{157D28B8-0A9E-4BC1-8602-01CABC0EDC5E}" type="presOf" srcId="{7F415BE5-09F7-40F2-8D83-BFBE95C2282C}" destId="{43C8209B-6F9F-4384-94E0-FA294BB9DBCB}" srcOrd="0" destOrd="0" presId="urn:microsoft.com/office/officeart/2005/8/layout/default"/>
    <dgm:cxn modelId="{A5B5908A-E1EB-44FF-9C46-99E52A7A0F8C}" type="presOf" srcId="{096C7635-7660-4768-950E-677A87FAFEA4}" destId="{C267C666-0CD9-42E1-9535-2661E0029223}" srcOrd="0" destOrd="0" presId="urn:microsoft.com/office/officeart/2005/8/layout/default"/>
    <dgm:cxn modelId="{85C616ED-686D-431C-A470-6019F04D3088}" srcId="{2C422F4A-8604-4DF1-BAFD-6DD6D6A0C883}" destId="{B834055B-12EB-4558-B0A0-E0BDFD33E83D}" srcOrd="1" destOrd="0" parTransId="{CFA5BA3B-E7C0-4F16-9D96-E9EB55BAE268}" sibTransId="{17DF73E7-D015-4AD8-BA39-303EAAF177EA}"/>
    <dgm:cxn modelId="{D72C55BA-BC94-4EA2-864A-0D909469CFB7}" type="presOf" srcId="{B834055B-12EB-4558-B0A0-E0BDFD33E83D}" destId="{5A39212D-D237-49FE-8F47-9A8A2E6A5619}" srcOrd="0" destOrd="0" presId="urn:microsoft.com/office/officeart/2005/8/layout/default"/>
    <dgm:cxn modelId="{B4FC25BD-6218-4F17-A2CB-E8E5E4D1C951}" type="presParOf" srcId="{0C49EB71-BE77-4F2B-9664-0F5F12A7E7A7}" destId="{C267C666-0CD9-42E1-9535-2661E0029223}" srcOrd="0" destOrd="0" presId="urn:microsoft.com/office/officeart/2005/8/layout/default"/>
    <dgm:cxn modelId="{BA1153C4-D864-4059-B681-86E742863DD4}" type="presParOf" srcId="{0C49EB71-BE77-4F2B-9664-0F5F12A7E7A7}" destId="{13D12B57-31E2-4F93-8827-B048B5A094AB}" srcOrd="1" destOrd="0" presId="urn:microsoft.com/office/officeart/2005/8/layout/default"/>
    <dgm:cxn modelId="{24E02AA6-56EF-4E04-817E-EFE170D9A218}" type="presParOf" srcId="{0C49EB71-BE77-4F2B-9664-0F5F12A7E7A7}" destId="{5A39212D-D237-49FE-8F47-9A8A2E6A5619}" srcOrd="2" destOrd="0" presId="urn:microsoft.com/office/officeart/2005/8/layout/default"/>
    <dgm:cxn modelId="{CBB24CC3-B42A-42E7-862D-CF96A22E0C06}" type="presParOf" srcId="{0C49EB71-BE77-4F2B-9664-0F5F12A7E7A7}" destId="{BC398910-765B-44A6-A62B-CFFCC1FECEEB}" srcOrd="3" destOrd="0" presId="urn:microsoft.com/office/officeart/2005/8/layout/default"/>
    <dgm:cxn modelId="{F058CDDC-DE2B-4ED6-9841-04FFF874D10D}" type="presParOf" srcId="{0C49EB71-BE77-4F2B-9664-0F5F12A7E7A7}" destId="{B57E0ACF-346B-4FE7-A275-CAB95AABDB97}" srcOrd="4" destOrd="0" presId="urn:microsoft.com/office/officeart/2005/8/layout/default"/>
    <dgm:cxn modelId="{750688B7-37F7-4418-BDFD-25CB1A00B597}" type="presParOf" srcId="{0C49EB71-BE77-4F2B-9664-0F5F12A7E7A7}" destId="{9A578DB5-E672-4D5D-8F4A-32A507CA29FB}" srcOrd="5" destOrd="0" presId="urn:microsoft.com/office/officeart/2005/8/layout/default"/>
    <dgm:cxn modelId="{41ED80BE-721D-4DCB-9939-D6F5F95C7E9D}" type="presParOf" srcId="{0C49EB71-BE77-4F2B-9664-0F5F12A7E7A7}" destId="{43C8209B-6F9F-4384-94E0-FA294BB9DBCB}" srcOrd="6" destOrd="0" presId="urn:microsoft.com/office/officeart/2005/8/layout/default"/>
    <dgm:cxn modelId="{356854CE-0B4F-4C3B-847A-2D4693691265}" type="presParOf" srcId="{0C49EB71-BE77-4F2B-9664-0F5F12A7E7A7}" destId="{B7A75000-4497-44CD-883D-DA7EF0F1128C}" srcOrd="7" destOrd="0" presId="urn:microsoft.com/office/officeart/2005/8/layout/default"/>
    <dgm:cxn modelId="{8543AB0D-EB06-4DC8-9D3B-F210C2DF3520}" type="presParOf" srcId="{0C49EB71-BE77-4F2B-9664-0F5F12A7E7A7}" destId="{BA4C5DED-6E8C-499C-B524-E335FDEA6D8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A08DD-F29A-4777-B353-60768652D0A8}">
      <dsp:nvSpPr>
        <dsp:cNvPr id="0" name=""/>
        <dsp:cNvSpPr/>
      </dsp:nvSpPr>
      <dsp:spPr>
        <a:xfrm>
          <a:off x="771524" y="0"/>
          <a:ext cx="8743950" cy="4699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D6793-9313-43A9-BEE0-A1CF6EF6B520}">
      <dsp:nvSpPr>
        <dsp:cNvPr id="0" name=""/>
        <dsp:cNvSpPr/>
      </dsp:nvSpPr>
      <dsp:spPr>
        <a:xfrm>
          <a:off x="5148" y="1409700"/>
          <a:ext cx="2476313" cy="18796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solidFill>
                <a:srgbClr val="3C4743"/>
              </a:solidFill>
              <a:latin typeface="Arial" panose="020B0604020202020204" pitchFamily="34" charset="0"/>
              <a:cs typeface="Arial" panose="020B0604020202020204" pitchFamily="34" charset="0"/>
            </a:rPr>
            <a:t>Sender uses a mail client to send a message</a:t>
          </a:r>
        </a:p>
      </dsp:txBody>
      <dsp:txXfrm>
        <a:off x="96903" y="1501455"/>
        <a:ext cx="2292803" cy="1696090"/>
      </dsp:txXfrm>
    </dsp:sp>
    <dsp:sp modelId="{7CFC4589-A3D6-490A-B95F-ED2A5DF050EC}">
      <dsp:nvSpPr>
        <dsp:cNvPr id="0" name=""/>
        <dsp:cNvSpPr/>
      </dsp:nvSpPr>
      <dsp:spPr>
        <a:xfrm>
          <a:off x="2605278" y="1409700"/>
          <a:ext cx="2476313" cy="18796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solidFill>
                <a:srgbClr val="3C4743"/>
              </a:solidFill>
              <a:latin typeface="Arial" panose="020B0604020202020204" pitchFamily="34" charset="0"/>
              <a:cs typeface="Arial" panose="020B0604020202020204" pitchFamily="34" charset="0"/>
            </a:rPr>
            <a:t>Message travels to multiple mail servers</a:t>
          </a:r>
        </a:p>
        <a:p>
          <a:pPr marL="114300" lvl="1" indent="-114300" algn="l" defTabSz="666750">
            <a:lnSpc>
              <a:spcPct val="90000"/>
            </a:lnSpc>
            <a:spcBef>
              <a:spcPct val="0"/>
            </a:spcBef>
            <a:spcAft>
              <a:spcPct val="15000"/>
            </a:spcAft>
            <a:buChar char="••"/>
          </a:pPr>
          <a:r>
            <a:rPr lang="en-US" sz="1500" kern="1200" dirty="0">
              <a:solidFill>
                <a:srgbClr val="3C4743"/>
              </a:solidFill>
              <a:latin typeface="Arial" panose="020B0604020202020204" pitchFamily="34" charset="0"/>
              <a:cs typeface="Arial" panose="020B0604020202020204" pitchFamily="34" charset="0"/>
            </a:rPr>
            <a:t>Each mail server sends the message closer to its destination</a:t>
          </a:r>
        </a:p>
      </dsp:txBody>
      <dsp:txXfrm>
        <a:off x="2697033" y="1501455"/>
        <a:ext cx="2292803" cy="1696090"/>
      </dsp:txXfrm>
    </dsp:sp>
    <dsp:sp modelId="{25FE7ECB-156C-461E-A680-F8BE4167C0EE}">
      <dsp:nvSpPr>
        <dsp:cNvPr id="0" name=""/>
        <dsp:cNvSpPr/>
      </dsp:nvSpPr>
      <dsp:spPr>
        <a:xfrm>
          <a:off x="5205407" y="1409700"/>
          <a:ext cx="2476313" cy="18796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solidFill>
                <a:srgbClr val="3C4743"/>
              </a:solidFill>
              <a:latin typeface="Arial" panose="020B0604020202020204" pitchFamily="34" charset="0"/>
              <a:cs typeface="Arial" panose="020B0604020202020204" pitchFamily="34" charset="0"/>
            </a:rPr>
            <a:t>Destination mail server stores the message</a:t>
          </a:r>
        </a:p>
      </dsp:txBody>
      <dsp:txXfrm>
        <a:off x="5297162" y="1501455"/>
        <a:ext cx="2292803" cy="1696090"/>
      </dsp:txXfrm>
    </dsp:sp>
    <dsp:sp modelId="{E00E8236-0E9D-4881-8D39-61815262DF50}">
      <dsp:nvSpPr>
        <dsp:cNvPr id="0" name=""/>
        <dsp:cNvSpPr/>
      </dsp:nvSpPr>
      <dsp:spPr>
        <a:xfrm>
          <a:off x="7805537" y="1409700"/>
          <a:ext cx="2476313" cy="18796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solidFill>
                <a:srgbClr val="3C4743"/>
              </a:solidFill>
              <a:latin typeface="Arial" panose="020B0604020202020204" pitchFamily="34" charset="0"/>
              <a:cs typeface="Arial" panose="020B0604020202020204" pitchFamily="34" charset="0"/>
            </a:rPr>
            <a:t>Receiver uses a mail client to retrieve the message from mail server</a:t>
          </a:r>
        </a:p>
      </dsp:txBody>
      <dsp:txXfrm>
        <a:off x="7897292" y="1501455"/>
        <a:ext cx="2292803" cy="16960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58496-7EE1-492D-A711-F283EB7C08D2}">
      <dsp:nvSpPr>
        <dsp:cNvPr id="0" name=""/>
        <dsp:cNvSpPr/>
      </dsp:nvSpPr>
      <dsp:spPr>
        <a:xfrm>
          <a:off x="-5312446" y="-813636"/>
          <a:ext cx="6326319" cy="6326319"/>
        </a:xfrm>
        <a:prstGeom prst="blockArc">
          <a:avLst>
            <a:gd name="adj1" fmla="val 18900000"/>
            <a:gd name="adj2" fmla="val 2700000"/>
            <a:gd name="adj3" fmla="val 34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519F3D-ED4C-4211-BACE-13659B3CC45C}">
      <dsp:nvSpPr>
        <dsp:cNvPr id="0" name=""/>
        <dsp:cNvSpPr/>
      </dsp:nvSpPr>
      <dsp:spPr>
        <a:xfrm>
          <a:off x="652227" y="469904"/>
          <a:ext cx="9569925" cy="939809"/>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5974"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Examining email header information to look for clues about where a message has been</a:t>
          </a:r>
        </a:p>
      </dsp:txBody>
      <dsp:txXfrm>
        <a:off x="652227" y="469904"/>
        <a:ext cx="9569925" cy="939809"/>
      </dsp:txXfrm>
    </dsp:sp>
    <dsp:sp modelId="{A1226CB5-1296-4AD9-BE7C-048B2BB6113F}">
      <dsp:nvSpPr>
        <dsp:cNvPr id="0" name=""/>
        <dsp:cNvSpPr/>
      </dsp:nvSpPr>
      <dsp:spPr>
        <a:xfrm>
          <a:off x="64846" y="352428"/>
          <a:ext cx="1174761" cy="1174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4DD92A-B7A6-4F0F-9762-7DFD0BE762B2}">
      <dsp:nvSpPr>
        <dsp:cNvPr id="0" name=""/>
        <dsp:cNvSpPr/>
      </dsp:nvSpPr>
      <dsp:spPr>
        <a:xfrm>
          <a:off x="993848" y="1879618"/>
          <a:ext cx="9228304" cy="939809"/>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5974"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Looking at each point through which an email passed</a:t>
          </a:r>
        </a:p>
      </dsp:txBody>
      <dsp:txXfrm>
        <a:off x="993848" y="1879618"/>
        <a:ext cx="9228304" cy="939809"/>
      </dsp:txXfrm>
    </dsp:sp>
    <dsp:sp modelId="{A30E74B6-E230-4CEB-8D3B-66170D61D670}">
      <dsp:nvSpPr>
        <dsp:cNvPr id="0" name=""/>
        <dsp:cNvSpPr/>
      </dsp:nvSpPr>
      <dsp:spPr>
        <a:xfrm>
          <a:off x="406467" y="1762142"/>
          <a:ext cx="1174761" cy="1174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5A298E-FCD6-47C0-8AEE-AF456501D2BC}">
      <dsp:nvSpPr>
        <dsp:cNvPr id="0" name=""/>
        <dsp:cNvSpPr/>
      </dsp:nvSpPr>
      <dsp:spPr>
        <a:xfrm>
          <a:off x="652227" y="3289332"/>
          <a:ext cx="9569925" cy="939809"/>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5974"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Working step-by-step back to the originating computer, and, eventually, the perpetrator</a:t>
          </a:r>
        </a:p>
      </dsp:txBody>
      <dsp:txXfrm>
        <a:off x="652227" y="3289332"/>
        <a:ext cx="9569925" cy="939809"/>
      </dsp:txXfrm>
    </dsp:sp>
    <dsp:sp modelId="{4A6692FB-37CC-4485-8123-3924DB2486E3}">
      <dsp:nvSpPr>
        <dsp:cNvPr id="0" name=""/>
        <dsp:cNvSpPr/>
      </dsp:nvSpPr>
      <dsp:spPr>
        <a:xfrm>
          <a:off x="64846" y="3171856"/>
          <a:ext cx="1174761" cy="1174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C666-0CD9-42E1-9535-2661E0029223}">
      <dsp:nvSpPr>
        <dsp:cNvPr id="0" name=""/>
        <dsp:cNvSpPr/>
      </dsp:nvSpPr>
      <dsp:spPr>
        <a:xfrm>
          <a:off x="3013" y="795399"/>
          <a:ext cx="2390923" cy="1434554"/>
        </a:xfrm>
        <a:prstGeom prst="rect">
          <a:avLst/>
        </a:prstGeom>
        <a:solidFill>
          <a:schemeClr val="accen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The Fourth Amendment to the U.S. Constitution</a:t>
          </a:r>
          <a:endParaRPr lang="en-US" sz="2000" kern="1200" dirty="0">
            <a:solidFill>
              <a:srgbClr val="3C4743"/>
            </a:solidFill>
          </a:endParaRPr>
        </a:p>
      </dsp:txBody>
      <dsp:txXfrm>
        <a:off x="3013" y="795399"/>
        <a:ext cx="2390923" cy="1434554"/>
      </dsp:txXfrm>
    </dsp:sp>
    <dsp:sp modelId="{88373B43-8E1A-4005-B965-6EAD7778C2E7}">
      <dsp:nvSpPr>
        <dsp:cNvPr id="0" name=""/>
        <dsp:cNvSpPr/>
      </dsp:nvSpPr>
      <dsp:spPr>
        <a:xfrm>
          <a:off x="2633029" y="795399"/>
          <a:ext cx="2390923" cy="1434554"/>
        </a:xfrm>
        <a:prstGeom prst="rect">
          <a:avLst/>
        </a:prstGeom>
        <a:solidFill>
          <a:schemeClr val="accent1">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The Electronic Communications Privacy Act (ECPA)</a:t>
          </a:r>
        </a:p>
      </dsp:txBody>
      <dsp:txXfrm>
        <a:off x="2633029" y="795399"/>
        <a:ext cx="2390923" cy="1434554"/>
      </dsp:txXfrm>
    </dsp:sp>
    <dsp:sp modelId="{EA2DEFE6-781F-40BC-8886-EDD0C5EEC7C5}">
      <dsp:nvSpPr>
        <dsp:cNvPr id="0" name=""/>
        <dsp:cNvSpPr/>
      </dsp:nvSpPr>
      <dsp:spPr>
        <a:xfrm>
          <a:off x="5263046" y="795399"/>
          <a:ext cx="2390923" cy="1434554"/>
        </a:xfrm>
        <a:prstGeom prst="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The CAN-SPAM Act</a:t>
          </a:r>
        </a:p>
      </dsp:txBody>
      <dsp:txXfrm>
        <a:off x="5263046" y="795399"/>
        <a:ext cx="2390923" cy="1434554"/>
      </dsp:txXfrm>
    </dsp:sp>
    <dsp:sp modelId="{2D6CAAC3-80C7-49EF-BAD7-1265931958F9}">
      <dsp:nvSpPr>
        <dsp:cNvPr id="0" name=""/>
        <dsp:cNvSpPr/>
      </dsp:nvSpPr>
      <dsp:spPr>
        <a:xfrm>
          <a:off x="7893062" y="795399"/>
          <a:ext cx="2390923" cy="1434554"/>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18 U.S.C. 2252B</a:t>
          </a:r>
        </a:p>
      </dsp:txBody>
      <dsp:txXfrm>
        <a:off x="7893062" y="795399"/>
        <a:ext cx="2390923" cy="1434554"/>
      </dsp:txXfrm>
    </dsp:sp>
    <dsp:sp modelId="{36FAEF6B-6971-4748-A9FA-46B8E515664E}">
      <dsp:nvSpPr>
        <dsp:cNvPr id="0" name=""/>
        <dsp:cNvSpPr/>
      </dsp:nvSpPr>
      <dsp:spPr>
        <a:xfrm>
          <a:off x="1318021" y="2469046"/>
          <a:ext cx="2390923" cy="1434554"/>
        </a:xfrm>
        <a:prstGeom prst="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Communication Assistance for Law Enforcement Act (CALEA)</a:t>
          </a:r>
        </a:p>
      </dsp:txBody>
      <dsp:txXfrm>
        <a:off x="1318021" y="2469046"/>
        <a:ext cx="2390923" cy="1434554"/>
      </dsp:txXfrm>
    </dsp:sp>
    <dsp:sp modelId="{EBFFDD2F-5D42-4DE3-A0E2-A0333483C0B2}">
      <dsp:nvSpPr>
        <dsp:cNvPr id="0" name=""/>
        <dsp:cNvSpPr/>
      </dsp:nvSpPr>
      <dsp:spPr>
        <a:xfrm>
          <a:off x="3948038" y="2469046"/>
          <a:ext cx="2390923" cy="1434554"/>
        </a:xfrm>
        <a:prstGeom prst="rect">
          <a:avLst/>
        </a:prstGeom>
        <a:solidFill>
          <a:schemeClr val="accent1">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Foreign Intelligence Surveillance Act (FISA)</a:t>
          </a:r>
        </a:p>
      </dsp:txBody>
      <dsp:txXfrm>
        <a:off x="3948038" y="2469046"/>
        <a:ext cx="2390923" cy="1434554"/>
      </dsp:txXfrm>
    </dsp:sp>
    <dsp:sp modelId="{B895F9F6-E0B5-4A55-810F-DC1DB4AC1174}">
      <dsp:nvSpPr>
        <dsp:cNvPr id="0" name=""/>
        <dsp:cNvSpPr/>
      </dsp:nvSpPr>
      <dsp:spPr>
        <a:xfrm>
          <a:off x="6578054" y="2469046"/>
          <a:ext cx="2390923" cy="1434554"/>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The USA PATRIOT Act</a:t>
          </a:r>
        </a:p>
      </dsp:txBody>
      <dsp:txXfrm>
        <a:off x="6578054" y="2469046"/>
        <a:ext cx="2390923" cy="1434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E14B1-4C41-4F2C-A56B-98E56038B9C0}">
      <dsp:nvSpPr>
        <dsp:cNvPr id="0" name=""/>
        <dsp:cNvSpPr/>
      </dsp:nvSpPr>
      <dsp:spPr>
        <a:xfrm>
          <a:off x="0" y="2684"/>
          <a:ext cx="1028700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D58E9A-256B-40D6-8AD3-502ECE9FBCEC}">
      <dsp:nvSpPr>
        <dsp:cNvPr id="0" name=""/>
        <dsp:cNvSpPr/>
      </dsp:nvSpPr>
      <dsp:spPr>
        <a:xfrm>
          <a:off x="0" y="2684"/>
          <a:ext cx="2057400" cy="1831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Spoofing</a:t>
          </a:r>
        </a:p>
      </dsp:txBody>
      <dsp:txXfrm>
        <a:off x="0" y="2684"/>
        <a:ext cx="2057400" cy="1831115"/>
      </dsp:txXfrm>
    </dsp:sp>
    <dsp:sp modelId="{F5823345-C447-4597-BDB4-EA423CAB9C3F}">
      <dsp:nvSpPr>
        <dsp:cNvPr id="0" name=""/>
        <dsp:cNvSpPr/>
      </dsp:nvSpPr>
      <dsp:spPr>
        <a:xfrm>
          <a:off x="2211705" y="31296"/>
          <a:ext cx="8075295" cy="572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Email appears to come from someone or someplace other than the real sender or location</a:t>
          </a:r>
        </a:p>
      </dsp:txBody>
      <dsp:txXfrm>
        <a:off x="2211705" y="31296"/>
        <a:ext cx="8075295" cy="572223"/>
      </dsp:txXfrm>
    </dsp:sp>
    <dsp:sp modelId="{2AE8178E-8C36-44C6-B1D7-52BFA321D2A3}">
      <dsp:nvSpPr>
        <dsp:cNvPr id="0" name=""/>
        <dsp:cNvSpPr/>
      </dsp:nvSpPr>
      <dsp:spPr>
        <a:xfrm>
          <a:off x="2057400" y="603519"/>
          <a:ext cx="8229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2E5140-47DD-4BD6-9D6C-EF96F0ACBCBB}">
      <dsp:nvSpPr>
        <dsp:cNvPr id="0" name=""/>
        <dsp:cNvSpPr/>
      </dsp:nvSpPr>
      <dsp:spPr>
        <a:xfrm>
          <a:off x="2211705" y="632130"/>
          <a:ext cx="8075295" cy="572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First machine to receive spoofed message records machine’s real IP address</a:t>
          </a:r>
        </a:p>
      </dsp:txBody>
      <dsp:txXfrm>
        <a:off x="2211705" y="632130"/>
        <a:ext cx="8075295" cy="572223"/>
      </dsp:txXfrm>
    </dsp:sp>
    <dsp:sp modelId="{F4537239-BFD5-49EE-8B38-8009E6DC6425}">
      <dsp:nvSpPr>
        <dsp:cNvPr id="0" name=""/>
        <dsp:cNvSpPr/>
      </dsp:nvSpPr>
      <dsp:spPr>
        <a:xfrm>
          <a:off x="2057400" y="1204354"/>
          <a:ext cx="8229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EF7EFC-273F-4315-BC87-6BAB4EDB09A9}">
      <dsp:nvSpPr>
        <dsp:cNvPr id="0" name=""/>
        <dsp:cNvSpPr/>
      </dsp:nvSpPr>
      <dsp:spPr>
        <a:xfrm>
          <a:off x="2211705" y="1232965"/>
          <a:ext cx="8075295" cy="572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Header contains both the faked IP and the real IP address</a:t>
          </a:r>
        </a:p>
      </dsp:txBody>
      <dsp:txXfrm>
        <a:off x="2211705" y="1232965"/>
        <a:ext cx="8075295" cy="572223"/>
      </dsp:txXfrm>
    </dsp:sp>
    <dsp:sp modelId="{E67E4FEC-1557-40DB-8FFE-86FE82668E31}">
      <dsp:nvSpPr>
        <dsp:cNvPr id="0" name=""/>
        <dsp:cNvSpPr/>
      </dsp:nvSpPr>
      <dsp:spPr>
        <a:xfrm>
          <a:off x="2057400" y="1805189"/>
          <a:ext cx="8229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2BD733-3736-47FA-9F27-B33F6C037B61}">
      <dsp:nvSpPr>
        <dsp:cNvPr id="0" name=""/>
        <dsp:cNvSpPr/>
      </dsp:nvSpPr>
      <dsp:spPr>
        <a:xfrm>
          <a:off x="0" y="1833800"/>
          <a:ext cx="1028700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1FAF74-5B02-4282-B736-61C1866FF741}">
      <dsp:nvSpPr>
        <dsp:cNvPr id="0" name=""/>
        <dsp:cNvSpPr/>
      </dsp:nvSpPr>
      <dsp:spPr>
        <a:xfrm>
          <a:off x="0" y="1845372"/>
          <a:ext cx="2057400" cy="1831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Anonymous remailing</a:t>
          </a:r>
        </a:p>
      </dsp:txBody>
      <dsp:txXfrm>
        <a:off x="0" y="1845372"/>
        <a:ext cx="2057400" cy="1831115"/>
      </dsp:txXfrm>
    </dsp:sp>
    <dsp:sp modelId="{17682EA5-5097-44E6-9BFB-9D7B3B7E863A}">
      <dsp:nvSpPr>
        <dsp:cNvPr id="0" name=""/>
        <dsp:cNvSpPr/>
      </dsp:nvSpPr>
      <dsp:spPr>
        <a:xfrm>
          <a:off x="2211705" y="1862411"/>
          <a:ext cx="8075295" cy="572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Anonymizer strips identifying information before forwarding it with the anonymous computer’s IP address</a:t>
          </a:r>
        </a:p>
      </dsp:txBody>
      <dsp:txXfrm>
        <a:off x="2211705" y="1862411"/>
        <a:ext cx="8075295" cy="572223"/>
      </dsp:txXfrm>
    </dsp:sp>
    <dsp:sp modelId="{C9EC806B-295B-40F2-9EE4-F8B2365428A9}">
      <dsp:nvSpPr>
        <dsp:cNvPr id="0" name=""/>
        <dsp:cNvSpPr/>
      </dsp:nvSpPr>
      <dsp:spPr>
        <a:xfrm>
          <a:off x="2057400" y="2434635"/>
          <a:ext cx="8229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D77BA4-5564-495F-8579-24D2E3C97789}">
      <dsp:nvSpPr>
        <dsp:cNvPr id="0" name=""/>
        <dsp:cNvSpPr/>
      </dsp:nvSpPr>
      <dsp:spPr>
        <a:xfrm>
          <a:off x="2211705" y="2463246"/>
          <a:ext cx="8075295" cy="572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To find out who sent remailed email, examine logs maintained by remailer or anonymizer companies</a:t>
          </a:r>
        </a:p>
      </dsp:txBody>
      <dsp:txXfrm>
        <a:off x="2211705" y="2463246"/>
        <a:ext cx="8075295" cy="572223"/>
      </dsp:txXfrm>
    </dsp:sp>
    <dsp:sp modelId="{58C582E2-191E-4030-9401-E2EA005B4CE9}">
      <dsp:nvSpPr>
        <dsp:cNvPr id="0" name=""/>
        <dsp:cNvSpPr/>
      </dsp:nvSpPr>
      <dsp:spPr>
        <a:xfrm>
          <a:off x="2057400" y="3035469"/>
          <a:ext cx="8229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C212E7-C6FF-46B6-A7B6-EBE5A7BC497E}">
      <dsp:nvSpPr>
        <dsp:cNvPr id="0" name=""/>
        <dsp:cNvSpPr/>
      </dsp:nvSpPr>
      <dsp:spPr>
        <a:xfrm>
          <a:off x="2211705" y="3064080"/>
          <a:ext cx="8075295" cy="572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Many websites let someone send an email and choose any “From” address</a:t>
          </a:r>
        </a:p>
      </dsp:txBody>
      <dsp:txXfrm>
        <a:off x="2211705" y="3064080"/>
        <a:ext cx="8075295" cy="572223"/>
      </dsp:txXfrm>
    </dsp:sp>
    <dsp:sp modelId="{0271BD3B-7625-4BAF-A359-F72FD3B9B253}">
      <dsp:nvSpPr>
        <dsp:cNvPr id="0" name=""/>
        <dsp:cNvSpPr/>
      </dsp:nvSpPr>
      <dsp:spPr>
        <a:xfrm>
          <a:off x="2057400" y="3636304"/>
          <a:ext cx="8229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57CD3F-5ED0-47B9-AD69-921902CC8E2B}">
      <dsp:nvSpPr>
        <dsp:cNvPr id="0" name=""/>
        <dsp:cNvSpPr/>
      </dsp:nvSpPr>
      <dsp:spPr>
        <a:xfrm>
          <a:off x="0" y="3664915"/>
          <a:ext cx="10287000"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715EA-3697-46BE-89B3-6879063C1142}">
      <dsp:nvSpPr>
        <dsp:cNvPr id="0" name=""/>
        <dsp:cNvSpPr/>
      </dsp:nvSpPr>
      <dsp:spPr>
        <a:xfrm>
          <a:off x="0" y="3664915"/>
          <a:ext cx="2057400" cy="1831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“Valid” emails</a:t>
          </a:r>
        </a:p>
      </dsp:txBody>
      <dsp:txXfrm>
        <a:off x="0" y="3664915"/>
        <a:ext cx="2057400" cy="1831115"/>
      </dsp:txXfrm>
    </dsp:sp>
    <dsp:sp modelId="{E8F2FCF1-1B55-48F2-BF7E-E76689D8AD54}">
      <dsp:nvSpPr>
        <dsp:cNvPr id="0" name=""/>
        <dsp:cNvSpPr/>
      </dsp:nvSpPr>
      <dsp:spPr>
        <a:xfrm>
          <a:off x="2211705" y="3693526"/>
          <a:ext cx="8075295" cy="572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Appears as through mail is from trusted source</a:t>
          </a:r>
        </a:p>
      </dsp:txBody>
      <dsp:txXfrm>
        <a:off x="2211705" y="3693526"/>
        <a:ext cx="8075295" cy="572223"/>
      </dsp:txXfrm>
    </dsp:sp>
    <dsp:sp modelId="{15733657-EA25-4DA3-A02B-04AA33EA8D15}">
      <dsp:nvSpPr>
        <dsp:cNvPr id="0" name=""/>
        <dsp:cNvSpPr/>
      </dsp:nvSpPr>
      <dsp:spPr>
        <a:xfrm>
          <a:off x="2057400" y="4265750"/>
          <a:ext cx="8229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96BE02-8447-4F37-AB19-7B4DC4E9A426}">
      <dsp:nvSpPr>
        <dsp:cNvPr id="0" name=""/>
        <dsp:cNvSpPr/>
      </dsp:nvSpPr>
      <dsp:spPr>
        <a:xfrm>
          <a:off x="2211705" y="4294361"/>
          <a:ext cx="8075295" cy="572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Message content is suspicious</a:t>
          </a:r>
        </a:p>
      </dsp:txBody>
      <dsp:txXfrm>
        <a:off x="2211705" y="4294361"/>
        <a:ext cx="8075295" cy="572223"/>
      </dsp:txXfrm>
    </dsp:sp>
    <dsp:sp modelId="{D45B0817-8B57-4459-8BED-DBFEE480EFC1}">
      <dsp:nvSpPr>
        <dsp:cNvPr id="0" name=""/>
        <dsp:cNvSpPr/>
      </dsp:nvSpPr>
      <dsp:spPr>
        <a:xfrm>
          <a:off x="2057400" y="4866585"/>
          <a:ext cx="8229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4A083C-4847-4B8B-90C0-634331B1749A}">
      <dsp:nvSpPr>
        <dsp:cNvPr id="0" name=""/>
        <dsp:cNvSpPr/>
      </dsp:nvSpPr>
      <dsp:spPr>
        <a:xfrm>
          <a:off x="2211705" y="4895196"/>
          <a:ext cx="8075295" cy="572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Content may contain URL that points to malicious site</a:t>
          </a:r>
        </a:p>
      </dsp:txBody>
      <dsp:txXfrm>
        <a:off x="2211705" y="4895196"/>
        <a:ext cx="8075295" cy="572223"/>
      </dsp:txXfrm>
    </dsp:sp>
    <dsp:sp modelId="{892C36D8-D7B8-44E9-A828-949BFCC04F41}">
      <dsp:nvSpPr>
        <dsp:cNvPr id="0" name=""/>
        <dsp:cNvSpPr/>
      </dsp:nvSpPr>
      <dsp:spPr>
        <a:xfrm>
          <a:off x="2057400" y="5467419"/>
          <a:ext cx="8229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A20DF-4B77-4DCF-8124-F34950C61D0F}">
      <dsp:nvSpPr>
        <dsp:cNvPr id="0" name=""/>
        <dsp:cNvSpPr/>
      </dsp:nvSpPr>
      <dsp:spPr>
        <a:xfrm>
          <a:off x="0" y="38011"/>
          <a:ext cx="10287000" cy="730080"/>
        </a:xfrm>
        <a:prstGeom prst="roundRect">
          <a:avLst/>
        </a:prstGeom>
        <a:solidFill>
          <a:schemeClr val="accent3">
            <a:lumMod val="40000"/>
            <a:lumOff val="60000"/>
          </a:schemeClr>
        </a:solidFill>
        <a:ln w="12700" cap="flat" cmpd="sng" algn="ctr">
          <a:solidFill>
            <a:schemeClr val="bg2">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RFC 2822</a:t>
          </a:r>
        </a:p>
      </dsp:txBody>
      <dsp:txXfrm>
        <a:off x="35640" y="73651"/>
        <a:ext cx="10215720" cy="658800"/>
      </dsp:txXfrm>
    </dsp:sp>
    <dsp:sp modelId="{8001CB18-0571-4CD8-A642-D83DEC7CDA04}">
      <dsp:nvSpPr>
        <dsp:cNvPr id="0" name=""/>
        <dsp:cNvSpPr/>
      </dsp:nvSpPr>
      <dsp:spPr>
        <a:xfrm>
          <a:off x="0" y="768091"/>
          <a:ext cx="102870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Standard for email format, including headers</a:t>
          </a:r>
        </a:p>
      </dsp:txBody>
      <dsp:txXfrm>
        <a:off x="0" y="768091"/>
        <a:ext cx="10287000" cy="645840"/>
      </dsp:txXfrm>
    </dsp:sp>
    <dsp:sp modelId="{6182CA1B-FDED-417A-BFCE-0739873F2A32}">
      <dsp:nvSpPr>
        <dsp:cNvPr id="0" name=""/>
        <dsp:cNvSpPr/>
      </dsp:nvSpPr>
      <dsp:spPr>
        <a:xfrm>
          <a:off x="0" y="1413931"/>
          <a:ext cx="10287000" cy="730080"/>
        </a:xfrm>
        <a:prstGeom prst="roundRect">
          <a:avLst/>
        </a:prstGeom>
        <a:solidFill>
          <a:schemeClr val="accent3">
            <a:lumMod val="40000"/>
            <a:lumOff val="60000"/>
          </a:schemeClr>
        </a:solidFill>
        <a:ln w="12700" cap="flat" cmpd="sng" algn="ctr">
          <a:solidFill>
            <a:schemeClr val="bg2">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All email programs use the same email format, regardless of operating system</a:t>
          </a:r>
        </a:p>
      </dsp:txBody>
      <dsp:txXfrm>
        <a:off x="35640" y="1449571"/>
        <a:ext cx="10215720" cy="658800"/>
      </dsp:txXfrm>
    </dsp:sp>
    <dsp:sp modelId="{2CE78A83-42F1-4DAF-A7BC-F1047CA1B808}">
      <dsp:nvSpPr>
        <dsp:cNvPr id="0" name=""/>
        <dsp:cNvSpPr/>
      </dsp:nvSpPr>
      <dsp:spPr>
        <a:xfrm>
          <a:off x="0" y="2144011"/>
          <a:ext cx="10287000"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Email from Outlook on a Windows 10 PC can be read by recipient using Hotmail on Android phone</a:t>
          </a:r>
        </a:p>
      </dsp:txBody>
      <dsp:txXfrm>
        <a:off x="0" y="2144011"/>
        <a:ext cx="10287000" cy="645840"/>
      </dsp:txXfrm>
    </dsp:sp>
    <dsp:sp modelId="{49A9FCBC-EA65-4060-B084-777D7479DB6F}">
      <dsp:nvSpPr>
        <dsp:cNvPr id="0" name=""/>
        <dsp:cNvSpPr/>
      </dsp:nvSpPr>
      <dsp:spPr>
        <a:xfrm>
          <a:off x="0" y="2789851"/>
          <a:ext cx="10287000" cy="730080"/>
        </a:xfrm>
        <a:prstGeom prst="roundRect">
          <a:avLst/>
        </a:prstGeom>
        <a:solidFill>
          <a:schemeClr val="accent3">
            <a:lumMod val="40000"/>
            <a:lumOff val="60000"/>
          </a:schemeClr>
        </a:solidFill>
        <a:ln w="12700" cap="flat" cmpd="sng" algn="ctr">
          <a:solidFill>
            <a:schemeClr val="bg2">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Header keeps record of the message’s journey networks and mail servers</a:t>
          </a:r>
        </a:p>
      </dsp:txBody>
      <dsp:txXfrm>
        <a:off x="35640" y="2825491"/>
        <a:ext cx="10215720" cy="658800"/>
      </dsp:txXfrm>
    </dsp:sp>
    <dsp:sp modelId="{C70CD6FE-E710-4E66-991E-EB5F2415F5F8}">
      <dsp:nvSpPr>
        <dsp:cNvPr id="0" name=""/>
        <dsp:cNvSpPr/>
      </dsp:nvSpPr>
      <dsp:spPr>
        <a:xfrm>
          <a:off x="0" y="3519931"/>
          <a:ext cx="10287000"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Each server adds information to the header</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Each network device has an Internet Protocol (IP) address</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Identifies device</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Can be resolved to a location address</a:t>
          </a:r>
        </a:p>
      </dsp:txBody>
      <dsp:txXfrm>
        <a:off x="0" y="3519931"/>
        <a:ext cx="10287000" cy="14127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0A5C7-4561-4840-9C7F-06AD9E5F1A82}">
      <dsp:nvSpPr>
        <dsp:cNvPr id="0" name=""/>
        <dsp:cNvSpPr/>
      </dsp:nvSpPr>
      <dsp:spPr>
        <a:xfrm>
          <a:off x="3797" y="329"/>
          <a:ext cx="10279405" cy="1447802"/>
        </a:xfrm>
        <a:prstGeom prst="roundRect">
          <a:avLst>
            <a:gd name="adj" fmla="val 10000"/>
          </a:avLst>
        </a:prstGeom>
        <a:solidFill>
          <a:schemeClr val="accent3">
            <a:lumMod val="40000"/>
            <a:lumOff val="60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3C4743"/>
              </a:solidFill>
              <a:latin typeface="Arial" panose="020B0604020202020204" pitchFamily="34" charset="0"/>
              <a:cs typeface="Arial" panose="020B0604020202020204" pitchFamily="34" charset="0"/>
            </a:rPr>
            <a:t>Message header </a:t>
          </a:r>
          <a:r>
            <a:rPr lang="en-US" sz="2400" b="1" kern="1200" dirty="0">
              <a:solidFill>
                <a:schemeClr val="accent1"/>
              </a:solidFill>
              <a:latin typeface="Arial" panose="020B0604020202020204" pitchFamily="34" charset="0"/>
              <a:cs typeface="Arial" panose="020B0604020202020204" pitchFamily="34" charset="0"/>
            </a:rPr>
            <a:t>must</a:t>
          </a:r>
          <a:r>
            <a:rPr lang="en-US" sz="2400" kern="1200" dirty="0">
              <a:solidFill>
                <a:srgbClr val="3C4743"/>
              </a:solidFill>
              <a:latin typeface="Arial" panose="020B0604020202020204" pitchFamily="34" charset="0"/>
              <a:cs typeface="Arial" panose="020B0604020202020204" pitchFamily="34" charset="0"/>
            </a:rPr>
            <a:t> include:</a:t>
          </a:r>
        </a:p>
      </dsp:txBody>
      <dsp:txXfrm>
        <a:off x="46202" y="42734"/>
        <a:ext cx="10194595" cy="1362992"/>
      </dsp:txXfrm>
    </dsp:sp>
    <dsp:sp modelId="{379A1606-28D9-41E5-977C-D328AEB7A054}">
      <dsp:nvSpPr>
        <dsp:cNvPr id="0" name=""/>
        <dsp:cNvSpPr/>
      </dsp:nvSpPr>
      <dsp:spPr>
        <a:xfrm>
          <a:off x="3797" y="1625622"/>
          <a:ext cx="4932536" cy="1447802"/>
        </a:xfrm>
        <a:prstGeom prst="roundRect">
          <a:avLst>
            <a:gd name="adj" fmla="val 10000"/>
          </a:avLst>
        </a:prstGeom>
        <a:solidFill>
          <a:schemeClr val="accent3">
            <a:lumMod val="20000"/>
            <a:lumOff val="8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rgbClr val="3C4743"/>
              </a:solidFill>
              <a:latin typeface="Arial" panose="020B0604020202020204" pitchFamily="34" charset="0"/>
              <a:cs typeface="Arial" panose="020B0604020202020204" pitchFamily="34" charset="0"/>
            </a:rPr>
            <a:t>From field</a:t>
          </a:r>
        </a:p>
      </dsp:txBody>
      <dsp:txXfrm>
        <a:off x="46202" y="1668027"/>
        <a:ext cx="4847726" cy="1362992"/>
      </dsp:txXfrm>
    </dsp:sp>
    <dsp:sp modelId="{66605EE4-9540-4BEF-9394-171B889D0AC3}">
      <dsp:nvSpPr>
        <dsp:cNvPr id="0" name=""/>
        <dsp:cNvSpPr/>
      </dsp:nvSpPr>
      <dsp:spPr>
        <a:xfrm>
          <a:off x="3797" y="3250915"/>
          <a:ext cx="4932536" cy="1447802"/>
        </a:xfrm>
        <a:prstGeom prst="roundRect">
          <a:avLst>
            <a:gd name="adj" fmla="val 10000"/>
          </a:avLst>
        </a:prstGeom>
        <a:solidFill>
          <a:schemeClr val="bg2">
            <a:lumMod val="9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The email address and, optionally, the name of the sender</a:t>
          </a:r>
        </a:p>
      </dsp:txBody>
      <dsp:txXfrm>
        <a:off x="46202" y="3293320"/>
        <a:ext cx="4847726" cy="1362992"/>
      </dsp:txXfrm>
    </dsp:sp>
    <dsp:sp modelId="{D297ACDA-A43C-47F2-93D5-D324AEBB401D}">
      <dsp:nvSpPr>
        <dsp:cNvPr id="0" name=""/>
        <dsp:cNvSpPr/>
      </dsp:nvSpPr>
      <dsp:spPr>
        <a:xfrm>
          <a:off x="5350666" y="1625622"/>
          <a:ext cx="4932536" cy="1447802"/>
        </a:xfrm>
        <a:prstGeom prst="roundRect">
          <a:avLst>
            <a:gd name="adj" fmla="val 10000"/>
          </a:avLst>
        </a:prstGeom>
        <a:solidFill>
          <a:schemeClr val="accent3">
            <a:lumMod val="20000"/>
            <a:lumOff val="8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rgbClr val="3C4743"/>
              </a:solidFill>
              <a:latin typeface="Arial" panose="020B0604020202020204" pitchFamily="34" charset="0"/>
              <a:cs typeface="Arial" panose="020B0604020202020204" pitchFamily="34" charset="0"/>
            </a:rPr>
            <a:t>Date field</a:t>
          </a:r>
        </a:p>
      </dsp:txBody>
      <dsp:txXfrm>
        <a:off x="5393071" y="1668027"/>
        <a:ext cx="4847726" cy="1362992"/>
      </dsp:txXfrm>
    </dsp:sp>
    <dsp:sp modelId="{058519DB-CCE3-48F8-A164-97CD8D495E2B}">
      <dsp:nvSpPr>
        <dsp:cNvPr id="0" name=""/>
        <dsp:cNvSpPr/>
      </dsp:nvSpPr>
      <dsp:spPr>
        <a:xfrm>
          <a:off x="5350666" y="3250915"/>
          <a:ext cx="4932536" cy="1447802"/>
        </a:xfrm>
        <a:prstGeom prst="roundRect">
          <a:avLst>
            <a:gd name="adj" fmla="val 10000"/>
          </a:avLst>
        </a:prstGeom>
        <a:solidFill>
          <a:schemeClr val="bg2">
            <a:lumMod val="9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The local time and date when the message was written</a:t>
          </a:r>
        </a:p>
      </dsp:txBody>
      <dsp:txXfrm>
        <a:off x="5393071" y="3293320"/>
        <a:ext cx="4847726" cy="13629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0A5C7-4561-4840-9C7F-06AD9E5F1A82}">
      <dsp:nvSpPr>
        <dsp:cNvPr id="0" name=""/>
        <dsp:cNvSpPr/>
      </dsp:nvSpPr>
      <dsp:spPr>
        <a:xfrm>
          <a:off x="3797" y="329"/>
          <a:ext cx="10279405" cy="1447802"/>
        </a:xfrm>
        <a:prstGeom prst="roundRect">
          <a:avLst>
            <a:gd name="adj" fmla="val 10000"/>
          </a:avLst>
        </a:prstGeom>
        <a:solidFill>
          <a:schemeClr val="accent3">
            <a:lumMod val="40000"/>
            <a:lumOff val="60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3C4743"/>
              </a:solidFill>
              <a:latin typeface="Arial" panose="020B0604020202020204" pitchFamily="34" charset="0"/>
              <a:cs typeface="Arial" panose="020B0604020202020204" pitchFamily="34" charset="0"/>
            </a:rPr>
            <a:t>Message header </a:t>
          </a:r>
          <a:r>
            <a:rPr lang="en-US" sz="2400" b="1" kern="1200" dirty="0">
              <a:solidFill>
                <a:schemeClr val="accent1"/>
              </a:solidFill>
              <a:latin typeface="Arial" panose="020B0604020202020204" pitchFamily="34" charset="0"/>
              <a:cs typeface="Arial" panose="020B0604020202020204" pitchFamily="34" charset="0"/>
            </a:rPr>
            <a:t>should</a:t>
          </a:r>
          <a:r>
            <a:rPr lang="en-US" sz="2400" kern="1200" dirty="0">
              <a:solidFill>
                <a:srgbClr val="3C4743"/>
              </a:solidFill>
              <a:latin typeface="Arial" panose="020B0604020202020204" pitchFamily="34" charset="0"/>
              <a:cs typeface="Arial" panose="020B0604020202020204" pitchFamily="34" charset="0"/>
            </a:rPr>
            <a:t> include:</a:t>
          </a:r>
        </a:p>
      </dsp:txBody>
      <dsp:txXfrm>
        <a:off x="46202" y="42734"/>
        <a:ext cx="10194595" cy="1362992"/>
      </dsp:txXfrm>
    </dsp:sp>
    <dsp:sp modelId="{6744193D-C123-4AD6-8DC6-BF17C466B7E2}">
      <dsp:nvSpPr>
        <dsp:cNvPr id="0" name=""/>
        <dsp:cNvSpPr/>
      </dsp:nvSpPr>
      <dsp:spPr>
        <a:xfrm>
          <a:off x="3797" y="1625622"/>
          <a:ext cx="4932536" cy="1447802"/>
        </a:xfrm>
        <a:prstGeom prst="roundRect">
          <a:avLst>
            <a:gd name="adj" fmla="val 10000"/>
          </a:avLst>
        </a:prstGeom>
        <a:solidFill>
          <a:schemeClr val="accent3">
            <a:lumMod val="20000"/>
            <a:lumOff val="8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rgbClr val="3C4743"/>
              </a:solidFill>
              <a:latin typeface="Arial" panose="020B0604020202020204" pitchFamily="34" charset="0"/>
              <a:cs typeface="Arial" panose="020B0604020202020204" pitchFamily="34" charset="0"/>
            </a:rPr>
            <a:t>Message-ID field</a:t>
          </a:r>
        </a:p>
      </dsp:txBody>
      <dsp:txXfrm>
        <a:off x="46202" y="1668027"/>
        <a:ext cx="4847726" cy="1362992"/>
      </dsp:txXfrm>
    </dsp:sp>
    <dsp:sp modelId="{9B872CF8-E468-464A-8DAC-609EB563407E}">
      <dsp:nvSpPr>
        <dsp:cNvPr id="0" name=""/>
        <dsp:cNvSpPr/>
      </dsp:nvSpPr>
      <dsp:spPr>
        <a:xfrm>
          <a:off x="3797" y="3250915"/>
          <a:ext cx="4932536" cy="1447802"/>
        </a:xfrm>
        <a:prstGeom prst="roundRect">
          <a:avLst>
            <a:gd name="adj" fmla="val 10000"/>
          </a:avLst>
        </a:prstGeom>
        <a:solidFill>
          <a:schemeClr val="bg2">
            <a:lumMod val="9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An automatically generated field</a:t>
          </a:r>
        </a:p>
      </dsp:txBody>
      <dsp:txXfrm>
        <a:off x="46202" y="3293320"/>
        <a:ext cx="4847726" cy="1362992"/>
      </dsp:txXfrm>
    </dsp:sp>
    <dsp:sp modelId="{6887A6C2-95AB-4523-9B27-DF4A55B5D002}">
      <dsp:nvSpPr>
        <dsp:cNvPr id="0" name=""/>
        <dsp:cNvSpPr/>
      </dsp:nvSpPr>
      <dsp:spPr>
        <a:xfrm>
          <a:off x="5350666" y="1625622"/>
          <a:ext cx="4932536" cy="1447802"/>
        </a:xfrm>
        <a:prstGeom prst="roundRect">
          <a:avLst>
            <a:gd name="adj" fmla="val 10000"/>
          </a:avLst>
        </a:prstGeom>
        <a:solidFill>
          <a:schemeClr val="accent3">
            <a:lumMod val="20000"/>
            <a:lumOff val="8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solidFill>
                <a:srgbClr val="3C4743"/>
              </a:solidFill>
              <a:latin typeface="Arial" panose="020B0604020202020204" pitchFamily="34" charset="0"/>
              <a:cs typeface="Arial" panose="020B0604020202020204" pitchFamily="34" charset="0"/>
            </a:rPr>
            <a:t>In-Reply-To field</a:t>
          </a:r>
        </a:p>
      </dsp:txBody>
      <dsp:txXfrm>
        <a:off x="5393071" y="1668027"/>
        <a:ext cx="4847726" cy="1362992"/>
      </dsp:txXfrm>
    </dsp:sp>
    <dsp:sp modelId="{D70E3A1D-F779-49AC-A44C-23E767328BC7}">
      <dsp:nvSpPr>
        <dsp:cNvPr id="0" name=""/>
        <dsp:cNvSpPr/>
      </dsp:nvSpPr>
      <dsp:spPr>
        <a:xfrm>
          <a:off x="5350666" y="3250915"/>
          <a:ext cx="4932536" cy="1447802"/>
        </a:xfrm>
        <a:prstGeom prst="roundRect">
          <a:avLst>
            <a:gd name="adj" fmla="val 10000"/>
          </a:avLst>
        </a:prstGeom>
        <a:solidFill>
          <a:schemeClr val="bg2">
            <a:lumMod val="9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The message-ID of the message that this is a reply to</a:t>
          </a:r>
        </a:p>
      </dsp:txBody>
      <dsp:txXfrm>
        <a:off x="5393071" y="3293320"/>
        <a:ext cx="4847726" cy="13629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4D6F5-2EE6-4289-974C-68BAE7833AEF}">
      <dsp:nvSpPr>
        <dsp:cNvPr id="0" name=""/>
        <dsp:cNvSpPr/>
      </dsp:nvSpPr>
      <dsp:spPr>
        <a:xfrm>
          <a:off x="787542" y="8223"/>
          <a:ext cx="2566203" cy="1531192"/>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To</a:t>
          </a:r>
        </a:p>
      </dsp:txBody>
      <dsp:txXfrm>
        <a:off x="787542" y="8223"/>
        <a:ext cx="2566203" cy="1531192"/>
      </dsp:txXfrm>
    </dsp:sp>
    <dsp:sp modelId="{B85AC6E6-8B18-4AF6-B628-5F74CD0B17A9}">
      <dsp:nvSpPr>
        <dsp:cNvPr id="0" name=""/>
        <dsp:cNvSpPr/>
      </dsp:nvSpPr>
      <dsp:spPr>
        <a:xfrm>
          <a:off x="3610367" y="3958"/>
          <a:ext cx="2566203" cy="1539722"/>
        </a:xfrm>
        <a:prstGeom prst="rect">
          <a:avLst/>
        </a:prstGeom>
        <a:solidFill>
          <a:schemeClr val="accent6">
            <a:alpha val="90000"/>
            <a:hueOff val="0"/>
            <a:satOff val="0"/>
            <a:lumOff val="0"/>
            <a:alphaOff val="-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Subject</a:t>
          </a:r>
        </a:p>
      </dsp:txBody>
      <dsp:txXfrm>
        <a:off x="3610367" y="3958"/>
        <a:ext cx="2566203" cy="1539722"/>
      </dsp:txXfrm>
    </dsp:sp>
    <dsp:sp modelId="{AFFE5FEB-10B9-4F28-B888-B8CEF942C7E3}">
      <dsp:nvSpPr>
        <dsp:cNvPr id="0" name=""/>
        <dsp:cNvSpPr/>
      </dsp:nvSpPr>
      <dsp:spPr>
        <a:xfrm>
          <a:off x="6433191" y="3958"/>
          <a:ext cx="2566203" cy="1539722"/>
        </a:xfrm>
        <a:prstGeom prst="rect">
          <a:avLst/>
        </a:prstGeom>
        <a:solidFill>
          <a:schemeClr val="accent6">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Cc/Bcc</a:t>
          </a:r>
        </a:p>
      </dsp:txBody>
      <dsp:txXfrm>
        <a:off x="6433191" y="3958"/>
        <a:ext cx="2566203" cy="1539722"/>
      </dsp:txXfrm>
    </dsp:sp>
    <dsp:sp modelId="{A14A8CCD-9C45-47D7-8DEA-A1A2D0198AD6}">
      <dsp:nvSpPr>
        <dsp:cNvPr id="0" name=""/>
        <dsp:cNvSpPr/>
      </dsp:nvSpPr>
      <dsp:spPr>
        <a:xfrm>
          <a:off x="787542" y="1800301"/>
          <a:ext cx="2566203" cy="1539722"/>
        </a:xfrm>
        <a:prstGeom prst="rect">
          <a:avLst/>
        </a:prstGeom>
        <a:solidFill>
          <a:schemeClr val="accent6">
            <a:alpha val="90000"/>
            <a:hueOff val="0"/>
            <a:satOff val="0"/>
            <a:lumOff val="0"/>
            <a:alpha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Content-type</a:t>
          </a:r>
        </a:p>
      </dsp:txBody>
      <dsp:txXfrm>
        <a:off x="787542" y="1800301"/>
        <a:ext cx="2566203" cy="1539722"/>
      </dsp:txXfrm>
    </dsp:sp>
    <dsp:sp modelId="{05D5DC16-9BF1-48F4-A38E-B9244DD366E3}">
      <dsp:nvSpPr>
        <dsp:cNvPr id="0" name=""/>
        <dsp:cNvSpPr/>
      </dsp:nvSpPr>
      <dsp:spPr>
        <a:xfrm>
          <a:off x="3610367" y="1800301"/>
          <a:ext cx="2566203" cy="1539722"/>
        </a:xfrm>
        <a:prstGeom prst="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Precedence</a:t>
          </a:r>
        </a:p>
      </dsp:txBody>
      <dsp:txXfrm>
        <a:off x="3610367" y="1800301"/>
        <a:ext cx="2566203" cy="1539722"/>
      </dsp:txXfrm>
    </dsp:sp>
    <dsp:sp modelId="{8034EDBF-4DF7-4149-936F-889881BB8B11}">
      <dsp:nvSpPr>
        <dsp:cNvPr id="0" name=""/>
        <dsp:cNvSpPr/>
      </dsp:nvSpPr>
      <dsp:spPr>
        <a:xfrm>
          <a:off x="6433191" y="1800301"/>
          <a:ext cx="2566203" cy="1539722"/>
        </a:xfrm>
        <a:prstGeom prst="rect">
          <a:avLst/>
        </a:prstGeom>
        <a:solidFill>
          <a:schemeClr val="accent6">
            <a:alpha val="90000"/>
            <a:hueOff val="0"/>
            <a:satOff val="0"/>
            <a:lumOff val="0"/>
            <a:alpha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Received</a:t>
          </a:r>
        </a:p>
      </dsp:txBody>
      <dsp:txXfrm>
        <a:off x="6433191" y="1800301"/>
        <a:ext cx="2566203" cy="1539722"/>
      </dsp:txXfrm>
    </dsp:sp>
    <dsp:sp modelId="{1F25D5AC-084C-4117-8494-3682CA66CCE8}">
      <dsp:nvSpPr>
        <dsp:cNvPr id="0" name=""/>
        <dsp:cNvSpPr/>
      </dsp:nvSpPr>
      <dsp:spPr>
        <a:xfrm>
          <a:off x="787542" y="3596644"/>
          <a:ext cx="2566203" cy="1539722"/>
        </a:xfrm>
        <a:prstGeom prst="rect">
          <a:avLst/>
        </a:prstGeom>
        <a:solidFill>
          <a:schemeClr val="accent6">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References</a:t>
          </a:r>
        </a:p>
      </dsp:txBody>
      <dsp:txXfrm>
        <a:off x="787542" y="3596644"/>
        <a:ext cx="2566203" cy="1539722"/>
      </dsp:txXfrm>
    </dsp:sp>
    <dsp:sp modelId="{5560B070-9972-4E0F-B57D-E5DE5575F306}">
      <dsp:nvSpPr>
        <dsp:cNvPr id="0" name=""/>
        <dsp:cNvSpPr/>
      </dsp:nvSpPr>
      <dsp:spPr>
        <a:xfrm>
          <a:off x="3610367" y="3596644"/>
          <a:ext cx="2566203" cy="1539722"/>
        </a:xfrm>
        <a:prstGeom prst="rect">
          <a:avLst/>
        </a:prstGeom>
        <a:solidFill>
          <a:schemeClr val="accent6">
            <a:alpha val="90000"/>
            <a:hueOff val="0"/>
            <a:satOff val="0"/>
            <a:lumOff val="0"/>
            <a:alpha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Reply-To</a:t>
          </a:r>
        </a:p>
      </dsp:txBody>
      <dsp:txXfrm>
        <a:off x="3610367" y="3596644"/>
        <a:ext cx="2566203" cy="1539722"/>
      </dsp:txXfrm>
    </dsp:sp>
    <dsp:sp modelId="{0107420A-67B2-4BDF-8CB1-BFAEDDE2E2FB}">
      <dsp:nvSpPr>
        <dsp:cNvPr id="0" name=""/>
        <dsp:cNvSpPr/>
      </dsp:nvSpPr>
      <dsp:spPr>
        <a:xfrm>
          <a:off x="6433191" y="3596644"/>
          <a:ext cx="2566203" cy="1539722"/>
        </a:xfrm>
        <a:prstGeom prst="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Sender</a:t>
          </a:r>
        </a:p>
      </dsp:txBody>
      <dsp:txXfrm>
        <a:off x="6433191" y="3596644"/>
        <a:ext cx="2566203" cy="15397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FDBD7-4FB5-4F10-A859-6D24A08D773A}">
      <dsp:nvSpPr>
        <dsp:cNvPr id="0" name=""/>
        <dsp:cNvSpPr/>
      </dsp:nvSpPr>
      <dsp:spPr>
        <a:xfrm>
          <a:off x="0" y="3537221"/>
          <a:ext cx="10287000" cy="116099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The full headers will appear in a new window</a:t>
          </a:r>
        </a:p>
      </dsp:txBody>
      <dsp:txXfrm>
        <a:off x="0" y="3537221"/>
        <a:ext cx="10287000" cy="1160995"/>
      </dsp:txXfrm>
    </dsp:sp>
    <dsp:sp modelId="{E4E4517F-69BA-401C-97C8-FE424475643B}">
      <dsp:nvSpPr>
        <dsp:cNvPr id="0" name=""/>
        <dsp:cNvSpPr/>
      </dsp:nvSpPr>
      <dsp:spPr>
        <a:xfrm rot="10800000">
          <a:off x="0" y="1769025"/>
          <a:ext cx="10287000" cy="1785610"/>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Right-click the message for which you want to view headers and select View Message Source</a:t>
          </a:r>
        </a:p>
      </dsp:txBody>
      <dsp:txXfrm rot="10800000">
        <a:off x="0" y="1769025"/>
        <a:ext cx="10287000" cy="1160236"/>
      </dsp:txXfrm>
    </dsp:sp>
    <dsp:sp modelId="{9BA587C7-B0E6-46A2-B66F-6AA59BC2A3A0}">
      <dsp:nvSpPr>
        <dsp:cNvPr id="0" name=""/>
        <dsp:cNvSpPr/>
      </dsp:nvSpPr>
      <dsp:spPr>
        <a:xfrm rot="10800000">
          <a:off x="0" y="830"/>
          <a:ext cx="10287000" cy="1785610"/>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Select Inbox from the menu on the left</a:t>
          </a:r>
        </a:p>
      </dsp:txBody>
      <dsp:txXfrm rot="10800000">
        <a:off x="0" y="830"/>
        <a:ext cx="10287000" cy="11602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862FD-11B9-440F-B539-CACA1D3C466C}">
      <dsp:nvSpPr>
        <dsp:cNvPr id="0" name=""/>
        <dsp:cNvSpPr/>
      </dsp:nvSpPr>
      <dsp:spPr>
        <a:xfrm>
          <a:off x="0" y="4034850"/>
          <a:ext cx="10287000" cy="661950"/>
        </a:xfrm>
        <a:prstGeom prst="rect">
          <a:avLst/>
        </a:prstGeom>
        <a:solidFill>
          <a:schemeClr val="lt1">
            <a:hueOff val="0"/>
            <a:satOff val="0"/>
            <a:lumOff val="0"/>
            <a:alphaOff val="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The full headers will appear in the window below your Inbox</a:t>
          </a:r>
        </a:p>
      </dsp:txBody>
      <dsp:txXfrm>
        <a:off x="0" y="4034850"/>
        <a:ext cx="10287000" cy="661950"/>
      </dsp:txXfrm>
    </dsp:sp>
    <dsp:sp modelId="{4FE6751B-1491-47D6-96FC-AD21655637C5}">
      <dsp:nvSpPr>
        <dsp:cNvPr id="0" name=""/>
        <dsp:cNvSpPr/>
      </dsp:nvSpPr>
      <dsp:spPr>
        <a:xfrm rot="10800000">
          <a:off x="0" y="3026699"/>
          <a:ext cx="10287000" cy="1018080"/>
        </a:xfrm>
        <a:prstGeom prst="upArrowCallout">
          <a:avLst/>
        </a:prstGeom>
        <a:solidFill>
          <a:schemeClr val="lt1">
            <a:hueOff val="0"/>
            <a:satOff val="0"/>
            <a:lumOff val="0"/>
            <a:alphaOff val="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Select Message, then Long Headers</a:t>
          </a:r>
        </a:p>
      </dsp:txBody>
      <dsp:txXfrm rot="10800000">
        <a:off x="0" y="3026699"/>
        <a:ext cx="10287000" cy="661518"/>
      </dsp:txXfrm>
    </dsp:sp>
    <dsp:sp modelId="{B5554982-5C38-43D9-8540-AD2FD6C6D4E1}">
      <dsp:nvSpPr>
        <dsp:cNvPr id="0" name=""/>
        <dsp:cNvSpPr/>
      </dsp:nvSpPr>
      <dsp:spPr>
        <a:xfrm rot="10800000">
          <a:off x="0" y="2018548"/>
          <a:ext cx="10287000" cy="1018080"/>
        </a:xfrm>
        <a:prstGeom prst="upArrowCallout">
          <a:avLst/>
        </a:prstGeom>
        <a:solidFill>
          <a:schemeClr val="lt1">
            <a:hueOff val="0"/>
            <a:satOff val="0"/>
            <a:lumOff val="0"/>
            <a:alphaOff val="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Go to the View menu</a:t>
          </a:r>
        </a:p>
      </dsp:txBody>
      <dsp:txXfrm rot="10800000">
        <a:off x="0" y="2018548"/>
        <a:ext cx="10287000" cy="661518"/>
      </dsp:txXfrm>
    </dsp:sp>
    <dsp:sp modelId="{E6351D83-6CAE-4B72-B18D-4A4E7FB83364}">
      <dsp:nvSpPr>
        <dsp:cNvPr id="0" name=""/>
        <dsp:cNvSpPr/>
      </dsp:nvSpPr>
      <dsp:spPr>
        <a:xfrm rot="10800000">
          <a:off x="0" y="1010397"/>
          <a:ext cx="10287000" cy="1018080"/>
        </a:xfrm>
        <a:prstGeom prst="upArrowCallout">
          <a:avLst/>
        </a:prstGeom>
        <a:solidFill>
          <a:schemeClr val="lt1">
            <a:hueOff val="0"/>
            <a:satOff val="0"/>
            <a:lumOff val="0"/>
            <a:alphaOff val="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Click on the message for which you want to view headers</a:t>
          </a:r>
        </a:p>
      </dsp:txBody>
      <dsp:txXfrm rot="10800000">
        <a:off x="0" y="1010397"/>
        <a:ext cx="10287000" cy="661518"/>
      </dsp:txXfrm>
    </dsp:sp>
    <dsp:sp modelId="{9BA587C7-B0E6-46A2-B66F-6AA59BC2A3A0}">
      <dsp:nvSpPr>
        <dsp:cNvPr id="0" name=""/>
        <dsp:cNvSpPr/>
      </dsp:nvSpPr>
      <dsp:spPr>
        <a:xfrm rot="10800000">
          <a:off x="0" y="2246"/>
          <a:ext cx="10287000" cy="1018080"/>
        </a:xfrm>
        <a:prstGeom prst="upArrowCallout">
          <a:avLst/>
        </a:prstGeom>
        <a:solidFill>
          <a:schemeClr val="lt1">
            <a:hueOff val="0"/>
            <a:satOff val="0"/>
            <a:lumOff val="0"/>
            <a:alphaOff val="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Open Apple Mail</a:t>
          </a:r>
        </a:p>
      </dsp:txBody>
      <dsp:txXfrm rot="10800000">
        <a:off x="0" y="2246"/>
        <a:ext cx="10287000" cy="6615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C666-0CD9-42E1-9535-2661E0029223}">
      <dsp:nvSpPr>
        <dsp:cNvPr id="0" name=""/>
        <dsp:cNvSpPr/>
      </dsp:nvSpPr>
      <dsp:spPr>
        <a:xfrm>
          <a:off x="0" y="259953"/>
          <a:ext cx="3214687" cy="1928812"/>
        </a:xfrm>
        <a:prstGeom prst="rect">
          <a:avLst/>
        </a:prstGeom>
        <a:solidFill>
          <a:schemeClr val="accen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1200"/>
            </a:spcAft>
          </a:pPr>
          <a:r>
            <a:rPr lang="en-US" sz="2200" kern="1200" dirty="0">
              <a:solidFill>
                <a:srgbClr val="3C4743"/>
              </a:solidFill>
              <a:latin typeface="Arial" panose="020B0604020202020204" pitchFamily="34" charset="0"/>
              <a:cs typeface="Arial" panose="020B0604020202020204" pitchFamily="34" charset="0"/>
            </a:rPr>
            <a:t>.pst</a:t>
          </a:r>
        </a:p>
        <a:p>
          <a:pPr lvl="0" algn="ctr" defTabSz="977900">
            <a:lnSpc>
              <a:spcPct val="90000"/>
            </a:lnSpc>
            <a:spcBef>
              <a:spcPct val="0"/>
            </a:spcBef>
            <a:spcAft>
              <a:spcPts val="1200"/>
            </a:spcAft>
          </a:pPr>
          <a:r>
            <a:rPr lang="en-US" sz="2200" kern="1200" dirty="0">
              <a:solidFill>
                <a:srgbClr val="3C4743"/>
              </a:solidFill>
              <a:latin typeface="Arial" panose="020B0604020202020204" pitchFamily="34" charset="0"/>
              <a:cs typeface="Arial" panose="020B0604020202020204" pitchFamily="34" charset="0"/>
            </a:rPr>
            <a:t>Outlook</a:t>
          </a:r>
          <a:endParaRPr lang="en-US" sz="2200" kern="1200" dirty="0">
            <a:solidFill>
              <a:srgbClr val="3C4743"/>
            </a:solidFill>
          </a:endParaRPr>
        </a:p>
      </dsp:txBody>
      <dsp:txXfrm>
        <a:off x="0" y="259953"/>
        <a:ext cx="3214687" cy="1928812"/>
      </dsp:txXfrm>
    </dsp:sp>
    <dsp:sp modelId="{5A39212D-D237-49FE-8F47-9A8A2E6A5619}">
      <dsp:nvSpPr>
        <dsp:cNvPr id="0" name=""/>
        <dsp:cNvSpPr/>
      </dsp:nvSpPr>
      <dsp:spPr>
        <a:xfrm>
          <a:off x="3536156" y="259953"/>
          <a:ext cx="3214687" cy="1928812"/>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1200"/>
            </a:spcAft>
          </a:pPr>
          <a:r>
            <a:rPr lang="en-US" sz="2200" kern="1200" dirty="0">
              <a:solidFill>
                <a:srgbClr val="3C4743"/>
              </a:solidFill>
              <a:latin typeface="Arial" panose="020B0604020202020204" pitchFamily="34" charset="0"/>
              <a:cs typeface="Arial" panose="020B0604020202020204" pitchFamily="34" charset="0"/>
            </a:rPr>
            <a:t>.ost</a:t>
          </a:r>
        </a:p>
        <a:p>
          <a:pPr lvl="0" algn="ctr" defTabSz="977900">
            <a:lnSpc>
              <a:spcPct val="90000"/>
            </a:lnSpc>
            <a:spcBef>
              <a:spcPct val="0"/>
            </a:spcBef>
            <a:spcAft>
              <a:spcPts val="1200"/>
            </a:spcAft>
          </a:pPr>
          <a:r>
            <a:rPr lang="en-US" sz="2200" kern="1200" dirty="0">
              <a:solidFill>
                <a:srgbClr val="3C4743"/>
              </a:solidFill>
              <a:latin typeface="Arial" panose="020B0604020202020204" pitchFamily="34" charset="0"/>
              <a:cs typeface="Arial" panose="020B0604020202020204" pitchFamily="34" charset="0"/>
            </a:rPr>
            <a:t>Offline Outlook Storage</a:t>
          </a:r>
        </a:p>
      </dsp:txBody>
      <dsp:txXfrm>
        <a:off x="3536156" y="259953"/>
        <a:ext cx="3214687" cy="1928812"/>
      </dsp:txXfrm>
    </dsp:sp>
    <dsp:sp modelId="{B57E0ACF-346B-4FE7-A275-CAB95AABDB97}">
      <dsp:nvSpPr>
        <dsp:cNvPr id="0" name=""/>
        <dsp:cNvSpPr/>
      </dsp:nvSpPr>
      <dsp:spPr>
        <a:xfrm>
          <a:off x="7072312" y="259953"/>
          <a:ext cx="3214687" cy="1928812"/>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1200"/>
            </a:spcAft>
          </a:pPr>
          <a:r>
            <a:rPr lang="en-US" sz="2200" kern="1200" dirty="0">
              <a:solidFill>
                <a:srgbClr val="3C4743"/>
              </a:solidFill>
              <a:latin typeface="Arial" panose="020B0604020202020204" pitchFamily="34" charset="0"/>
              <a:cs typeface="Arial" panose="020B0604020202020204" pitchFamily="34" charset="0"/>
            </a:rPr>
            <a:t>.mbx or .dbx</a:t>
          </a:r>
        </a:p>
        <a:p>
          <a:pPr lvl="0" algn="ctr" defTabSz="977900">
            <a:lnSpc>
              <a:spcPct val="90000"/>
            </a:lnSpc>
            <a:spcBef>
              <a:spcPct val="0"/>
            </a:spcBef>
            <a:spcAft>
              <a:spcPts val="1200"/>
            </a:spcAft>
          </a:pPr>
          <a:r>
            <a:rPr lang="en-US" sz="2200" kern="1200" dirty="0">
              <a:solidFill>
                <a:srgbClr val="3C4743"/>
              </a:solidFill>
              <a:latin typeface="Arial" panose="020B0604020202020204" pitchFamily="34" charset="0"/>
              <a:cs typeface="Arial" panose="020B0604020202020204" pitchFamily="34" charset="0"/>
            </a:rPr>
            <a:t>Outlook Express</a:t>
          </a:r>
        </a:p>
      </dsp:txBody>
      <dsp:txXfrm>
        <a:off x="7072312" y="259953"/>
        <a:ext cx="3214687" cy="1928812"/>
      </dsp:txXfrm>
    </dsp:sp>
    <dsp:sp modelId="{43C8209B-6F9F-4384-94E0-FA294BB9DBCB}">
      <dsp:nvSpPr>
        <dsp:cNvPr id="0" name=""/>
        <dsp:cNvSpPr/>
      </dsp:nvSpPr>
      <dsp:spPr>
        <a:xfrm>
          <a:off x="1768078" y="2510234"/>
          <a:ext cx="3214687" cy="1928812"/>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1200"/>
            </a:spcAft>
          </a:pPr>
          <a:r>
            <a:rPr lang="en-US" sz="2200" kern="1200" dirty="0">
              <a:solidFill>
                <a:srgbClr val="3C4743"/>
              </a:solidFill>
              <a:latin typeface="Arial" panose="020B0604020202020204" pitchFamily="34" charset="0"/>
              <a:cs typeface="Arial" panose="020B0604020202020204" pitchFamily="34" charset="0"/>
            </a:rPr>
            <a:t>.mbx</a:t>
          </a:r>
        </a:p>
        <a:p>
          <a:pPr lvl="0" algn="ctr" defTabSz="977900">
            <a:lnSpc>
              <a:spcPct val="90000"/>
            </a:lnSpc>
            <a:spcBef>
              <a:spcPct val="0"/>
            </a:spcBef>
            <a:spcAft>
              <a:spcPts val="1200"/>
            </a:spcAft>
          </a:pPr>
          <a:r>
            <a:rPr lang="en-US" sz="2200" kern="1200" dirty="0">
              <a:solidFill>
                <a:srgbClr val="3C4743"/>
              </a:solidFill>
              <a:latin typeface="Arial" panose="020B0604020202020204" pitchFamily="34" charset="0"/>
              <a:cs typeface="Arial" panose="020B0604020202020204" pitchFamily="34" charset="0"/>
            </a:rPr>
            <a:t>Eudora</a:t>
          </a:r>
        </a:p>
      </dsp:txBody>
      <dsp:txXfrm>
        <a:off x="1768078" y="2510234"/>
        <a:ext cx="3214687" cy="1928812"/>
      </dsp:txXfrm>
    </dsp:sp>
    <dsp:sp modelId="{BA4C5DED-6E8C-499C-B524-E335FDEA6D8A}">
      <dsp:nvSpPr>
        <dsp:cNvPr id="0" name=""/>
        <dsp:cNvSpPr/>
      </dsp:nvSpPr>
      <dsp:spPr>
        <a:xfrm>
          <a:off x="5304234" y="2510234"/>
          <a:ext cx="3214687" cy="1928812"/>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ts val="1200"/>
            </a:spcAft>
          </a:pPr>
          <a:r>
            <a:rPr lang="en-US" sz="2200" kern="1200" dirty="0">
              <a:solidFill>
                <a:srgbClr val="3C4743"/>
              </a:solidFill>
              <a:latin typeface="Arial" panose="020B0604020202020204" pitchFamily="34" charset="0"/>
              <a:cs typeface="Arial" panose="020B0604020202020204" pitchFamily="34" charset="0"/>
            </a:rPr>
            <a:t>.emi</a:t>
          </a:r>
        </a:p>
        <a:p>
          <a:pPr lvl="0" algn="ctr" defTabSz="977900">
            <a:lnSpc>
              <a:spcPct val="90000"/>
            </a:lnSpc>
            <a:spcBef>
              <a:spcPct val="0"/>
            </a:spcBef>
            <a:spcAft>
              <a:spcPts val="1200"/>
            </a:spcAft>
          </a:pPr>
          <a:r>
            <a:rPr lang="en-US" sz="2200" kern="1200" dirty="0">
              <a:solidFill>
                <a:srgbClr val="3C4743"/>
              </a:solidFill>
              <a:latin typeface="Arial" panose="020B0604020202020204" pitchFamily="34" charset="0"/>
              <a:cs typeface="Arial" panose="020B0604020202020204" pitchFamily="34" charset="0"/>
            </a:rPr>
            <a:t>Common to several email clients</a:t>
          </a:r>
        </a:p>
      </dsp:txBody>
      <dsp:txXfrm>
        <a:off x="5304234" y="2510234"/>
        <a:ext cx="3214687" cy="19288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7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AC72F4AF-7674-4718-B361-7BEA73CB563F}" type="datetime1">
              <a:rPr lang="en-US"/>
              <a:pPr>
                <a:defRPr/>
              </a:pPr>
              <a:t>8/5/2021</a:t>
            </a:fld>
            <a:endParaRPr lang="en-US" dirty="0"/>
          </a:p>
        </p:txBody>
      </p:sp>
      <p:sp>
        <p:nvSpPr>
          <p:cNvPr id="5018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8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513DD51A-0DC6-4495-B79F-6FCA35DCA285}" type="slidenum">
              <a:rPr lang="en-US"/>
              <a:pPr>
                <a:defRPr/>
              </a:pPr>
              <a:t>‹#›</a:t>
            </a:fld>
            <a:endParaRPr lang="en-US" dirty="0"/>
          </a:p>
        </p:txBody>
      </p:sp>
    </p:spTree>
    <p:extLst>
      <p:ext uri="{BB962C8B-B14F-4D97-AF65-F5344CB8AC3E}">
        <p14:creationId xmlns:p14="http://schemas.microsoft.com/office/powerpoint/2010/main" val="1686934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F1598E01-3837-4BCD-A94F-320D151CB389}" type="datetime1">
              <a:rPr lang="en-US"/>
              <a:pPr>
                <a:defRPr/>
              </a:pPr>
              <a:t>8/5/2021</a:t>
            </a:fld>
            <a:endParaRPr lang="en-US" dirty="0"/>
          </a:p>
        </p:txBody>
      </p:sp>
      <p:sp>
        <p:nvSpPr>
          <p:cNvPr id="23556"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7A3E44A6-3856-402F-B262-FD477CA1CEF3}" type="slidenum">
              <a:rPr lang="en-US"/>
              <a:pPr>
                <a:defRPr/>
              </a:pPr>
              <a:t>‹#›</a:t>
            </a:fld>
            <a:endParaRPr lang="en-US" dirty="0"/>
          </a:p>
        </p:txBody>
      </p:sp>
    </p:spTree>
    <p:extLst>
      <p:ext uri="{BB962C8B-B14F-4D97-AF65-F5344CB8AC3E}">
        <p14:creationId xmlns:p14="http://schemas.microsoft.com/office/powerpoint/2010/main" val="172000959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48351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7A3E44A6-3856-402F-B262-FD477CA1CEF3}" type="slidenum">
              <a:rPr lang="en-US" smtClean="0"/>
              <a:pPr>
                <a:defRPr/>
              </a:pPr>
              <a:t>6</a:t>
            </a:fld>
            <a:endParaRPr lang="en-US" dirty="0"/>
          </a:p>
        </p:txBody>
      </p:sp>
    </p:spTree>
    <p:extLst>
      <p:ext uri="{BB962C8B-B14F-4D97-AF65-F5344CB8AC3E}">
        <p14:creationId xmlns:p14="http://schemas.microsoft.com/office/powerpoint/2010/main" val="999908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7A3E44A6-3856-402F-B262-FD477CA1CEF3}" type="slidenum">
              <a:rPr lang="en-US" smtClean="0"/>
              <a:pPr>
                <a:defRPr/>
              </a:pPr>
              <a:t>10</a:t>
            </a:fld>
            <a:endParaRPr lang="en-US" dirty="0"/>
          </a:p>
        </p:txBody>
      </p:sp>
    </p:spTree>
    <p:extLst>
      <p:ext uri="{BB962C8B-B14F-4D97-AF65-F5344CB8AC3E}">
        <p14:creationId xmlns:p14="http://schemas.microsoft.com/office/powerpoint/2010/main" val="1475311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29</a:t>
            </a:fld>
            <a:endParaRPr lang="en-US" dirty="0"/>
          </a:p>
        </p:txBody>
      </p:sp>
    </p:spTree>
    <p:extLst>
      <p:ext uri="{BB962C8B-B14F-4D97-AF65-F5344CB8AC3E}">
        <p14:creationId xmlns:p14="http://schemas.microsoft.com/office/powerpoint/2010/main" val="107399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
    </p:custDataLst>
    <p:extLst>
      <p:ext uri="{BB962C8B-B14F-4D97-AF65-F5344CB8AC3E}">
        <p14:creationId xmlns:p14="http://schemas.microsoft.com/office/powerpoint/2010/main" val="157974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 Background texture © Bunphot/Getty Images.</a:t>
            </a:r>
          </a:p>
        </p:txBody>
      </p:sp>
      <p:sp>
        <p:nvSpPr>
          <p:cNvPr id="6" name="Rectangle 5">
            <a:extLst>
              <a:ext uri="{FF2B5EF4-FFF2-40B4-BE49-F238E27FC236}">
                <a16:creationId xmlns=""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1E1E1"/>
              </a:solidFill>
              <a:effectLst/>
              <a:uLnTx/>
              <a:uFillTx/>
              <a:latin typeface="Calibri" panose="020F0502020204030204"/>
              <a:ea typeface="+mn-ea"/>
              <a:cs typeface="+mn-cs"/>
            </a:endParaRPr>
          </a:p>
        </p:txBody>
      </p:sp>
      <p:sp>
        <p:nvSpPr>
          <p:cNvPr id="8" name="Text Placeholder 7">
            <a:extLst>
              <a:ext uri="{FF2B5EF4-FFF2-40B4-BE49-F238E27FC236}">
                <a16:creationId xmlns=""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custDataLst>
      <p:tags r:id="rId1"/>
    </p:custDataLst>
    <p:extLst>
      <p:ext uri="{BB962C8B-B14F-4D97-AF65-F5344CB8AC3E}">
        <p14:creationId xmlns:p14="http://schemas.microsoft.com/office/powerpoint/2010/main" val="36931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5697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106647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custDataLst>
      <p:tags r:id="rId1"/>
    </p:custDataLst>
    <p:extLst>
      <p:ext uri="{BB962C8B-B14F-4D97-AF65-F5344CB8AC3E}">
        <p14:creationId xmlns:p14="http://schemas.microsoft.com/office/powerpoint/2010/main" val="287758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custDataLst>
      <p:tags r:id="rId1"/>
    </p:custDataLst>
    <p:extLst>
      <p:ext uri="{BB962C8B-B14F-4D97-AF65-F5344CB8AC3E}">
        <p14:creationId xmlns:p14="http://schemas.microsoft.com/office/powerpoint/2010/main" val="15910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custDataLst>
      <p:tags r:id="rId1"/>
    </p:custDataLst>
    <p:extLst>
      <p:ext uri="{BB962C8B-B14F-4D97-AF65-F5344CB8AC3E}">
        <p14:creationId xmlns:p14="http://schemas.microsoft.com/office/powerpoint/2010/main" val="22470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custDataLst>
      <p:tags r:id="rId1"/>
    </p:custDataLst>
    <p:extLst>
      <p:ext uri="{BB962C8B-B14F-4D97-AF65-F5344CB8AC3E}">
        <p14:creationId xmlns:p14="http://schemas.microsoft.com/office/powerpoint/2010/main" val="2549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0"/>
    </p:custDataLst>
    <p:extLst>
      <p:ext uri="{BB962C8B-B14F-4D97-AF65-F5344CB8AC3E}">
        <p14:creationId xmlns:p14="http://schemas.microsoft.com/office/powerpoint/2010/main" val="417349404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3.xml"/><Relationship Id="rId7" Type="http://schemas.openxmlformats.org/officeDocument/2006/relationships/diagramColors" Target="../diagrams/colors6.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 xmlns:a16="http://schemas.microsoft.com/office/drawing/2014/main" id="{CF4F1586-DE6A-1A40-AEF4-23ADA41937E4}"/>
              </a:ext>
            </a:extLst>
          </p:cNvPr>
          <p:cNvSpPr>
            <a:spLocks noGrp="1"/>
          </p:cNvSpPr>
          <p:nvPr>
            <p:ph type="subTitle" idx="1"/>
          </p:nvPr>
        </p:nvSpPr>
        <p:spPr/>
        <p:txBody>
          <a:bodyPr/>
          <a:lstStyle/>
          <a:p>
            <a:r>
              <a:rPr lang="en-US" dirty="0"/>
              <a:t>CHAPTER 11</a:t>
            </a:r>
          </a:p>
        </p:txBody>
      </p:sp>
      <p:sp>
        <p:nvSpPr>
          <p:cNvPr id="19" name="Title 18">
            <a:extLst>
              <a:ext uri="{FF2B5EF4-FFF2-40B4-BE49-F238E27FC236}">
                <a16:creationId xmlns="" xmlns:a16="http://schemas.microsoft.com/office/drawing/2014/main" id="{A58A35F8-EA88-094E-8EAD-88FE6A07C447}"/>
              </a:ext>
            </a:extLst>
          </p:cNvPr>
          <p:cNvSpPr>
            <a:spLocks noGrp="1"/>
          </p:cNvSpPr>
          <p:nvPr>
            <p:ph type="ctrTitle"/>
          </p:nvPr>
        </p:nvSpPr>
        <p:spPr/>
        <p:txBody>
          <a:bodyPr>
            <a:normAutofit/>
          </a:bodyPr>
          <a:lstStyle/>
          <a:p>
            <a:r>
              <a:rPr lang="en-US" dirty="0"/>
              <a:t>Email Forensics</a:t>
            </a:r>
          </a:p>
        </p:txBody>
      </p:sp>
      <p:pic>
        <p:nvPicPr>
          <p:cNvPr id="23" name="Picture Placeholder 22" descr="A digital image that appears like some delicate fabric with polka dots, flying in the air.  &#10;" title="Cover">
            <a:extLst>
              <a:ext uri="{FF2B5EF4-FFF2-40B4-BE49-F238E27FC236}">
                <a16:creationId xmlns="" xmlns:a16="http://schemas.microsoft.com/office/drawing/2014/main" id="{DE3B0E28-485E-BB45-B53C-65FC375BD2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8140977" y="460749"/>
            <a:ext cx="3523145" cy="5936501"/>
          </a:xfrm>
        </p:spPr>
      </p:pic>
    </p:spTree>
    <p:extLst>
      <p:ext uri="{BB962C8B-B14F-4D97-AF65-F5344CB8AC3E}">
        <p14:creationId xmlns:p14="http://schemas.microsoft.com/office/powerpoint/2010/main" val="16824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046976-84A3-4C1F-915D-5063C573FFBB}"/>
              </a:ext>
            </a:extLst>
          </p:cNvPr>
          <p:cNvSpPr>
            <a:spLocks noGrp="1"/>
          </p:cNvSpPr>
          <p:nvPr>
            <p:ph type="title"/>
          </p:nvPr>
        </p:nvSpPr>
        <p:spPr/>
        <p:txBody>
          <a:bodyPr/>
          <a:lstStyle/>
          <a:p>
            <a:r>
              <a:rPr lang="en-US" dirty="0"/>
              <a:t>Email Header Fields (RFC 3864)</a:t>
            </a:r>
          </a:p>
        </p:txBody>
      </p:sp>
      <p:graphicFrame>
        <p:nvGraphicFramePr>
          <p:cNvPr id="7" name="Content Placeholder 6">
            <a:extLst>
              <a:ext uri="{FF2B5EF4-FFF2-40B4-BE49-F238E27FC236}">
                <a16:creationId xmlns="" xmlns:a16="http://schemas.microsoft.com/office/drawing/2014/main" id="{50A51D82-B45B-4A4E-B862-9540BAE15BF4}"/>
              </a:ext>
            </a:extLst>
          </p:cNvPr>
          <p:cNvGraphicFramePr>
            <a:graphicFrameLocks noGrp="1"/>
          </p:cNvGraphicFramePr>
          <p:nvPr>
            <p:ph sz="half" idx="2"/>
            <p:extLst>
              <p:ext uri="{D42A27DB-BD31-4B8C-83A1-F6EECF244321}">
                <p14:modId xmlns:p14="http://schemas.microsoft.com/office/powerpoint/2010/main" val="1407483175"/>
              </p:ext>
            </p:extLst>
          </p:nvPr>
        </p:nvGraphicFramePr>
        <p:xfrm>
          <a:off x="1202531" y="1517649"/>
          <a:ext cx="9786938" cy="5140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45400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0071D3-377B-4D84-8616-91D0B327DDAC}"/>
              </a:ext>
            </a:extLst>
          </p:cNvPr>
          <p:cNvSpPr>
            <a:spLocks noGrp="1"/>
          </p:cNvSpPr>
          <p:nvPr>
            <p:ph type="title"/>
          </p:nvPr>
        </p:nvSpPr>
        <p:spPr/>
        <p:txBody>
          <a:bodyPr/>
          <a:lstStyle/>
          <a:p>
            <a:r>
              <a:rPr lang="en-US" dirty="0"/>
              <a:t>Getting Headers in Outlook 2019</a:t>
            </a:r>
          </a:p>
        </p:txBody>
      </p:sp>
      <p:sp>
        <p:nvSpPr>
          <p:cNvPr id="3" name="Content Placeholder 2">
            <a:extLst>
              <a:ext uri="{FF2B5EF4-FFF2-40B4-BE49-F238E27FC236}">
                <a16:creationId xmlns="" xmlns:a16="http://schemas.microsoft.com/office/drawing/2014/main" id="{8ECB1DB9-5799-420E-9611-B55BAF69D8A5}"/>
              </a:ext>
            </a:extLst>
          </p:cNvPr>
          <p:cNvSpPr>
            <a:spLocks noGrp="1"/>
          </p:cNvSpPr>
          <p:nvPr>
            <p:ph idx="1"/>
          </p:nvPr>
        </p:nvSpPr>
        <p:spPr/>
        <p:txBody>
          <a:bodyPr/>
          <a:lstStyle/>
          <a:p>
            <a:r>
              <a:rPr lang="en-US" dirty="0"/>
              <a:t>Outlook headers Step 1</a:t>
            </a:r>
          </a:p>
          <a:p>
            <a:endParaRPr lang="en-US" dirty="0"/>
          </a:p>
        </p:txBody>
      </p:sp>
      <p:sp>
        <p:nvSpPr>
          <p:cNvPr id="4" name="TextBox 5">
            <a:extLst>
              <a:ext uri="{FF2B5EF4-FFF2-40B4-BE49-F238E27FC236}">
                <a16:creationId xmlns="" xmlns:a16="http://schemas.microsoft.com/office/drawing/2014/main" id="{66BC2897-FE93-4D3B-9FAC-BB5503E6EB87}"/>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11-2&gt;</a:t>
            </a:r>
          </a:p>
        </p:txBody>
      </p:sp>
      <p:pic>
        <p:nvPicPr>
          <p:cNvPr id="5" name="Picture 4" descr="A screenshot of an Outlook 2019 with a mail has the following on the header where file is highlighted and message is underlined. On the main screen there is a test mail where a mail is sent to the personal I D from the official I D. The message says a test email from me to me. &#10;" title="Figure 1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8993" y="2154521"/>
            <a:ext cx="8322706" cy="4047558"/>
          </a:xfrm>
          <a:prstGeom prst="rect">
            <a:avLst/>
          </a:prstGeom>
        </p:spPr>
      </p:pic>
    </p:spTree>
    <p:extLst>
      <p:ext uri="{BB962C8B-B14F-4D97-AF65-F5344CB8AC3E}">
        <p14:creationId xmlns:p14="http://schemas.microsoft.com/office/powerpoint/2010/main" val="144490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0071D3-377B-4D84-8616-91D0B327DDAC}"/>
              </a:ext>
            </a:extLst>
          </p:cNvPr>
          <p:cNvSpPr>
            <a:spLocks noGrp="1"/>
          </p:cNvSpPr>
          <p:nvPr>
            <p:ph type="title"/>
          </p:nvPr>
        </p:nvSpPr>
        <p:spPr/>
        <p:txBody>
          <a:bodyPr/>
          <a:lstStyle/>
          <a:p>
            <a:r>
              <a:rPr lang="en-US" dirty="0"/>
              <a:t>Getting Headers in Outlook 2019 (Cont.)</a:t>
            </a:r>
          </a:p>
        </p:txBody>
      </p:sp>
      <p:sp>
        <p:nvSpPr>
          <p:cNvPr id="3" name="Content Placeholder 2">
            <a:extLst>
              <a:ext uri="{FF2B5EF4-FFF2-40B4-BE49-F238E27FC236}">
                <a16:creationId xmlns="" xmlns:a16="http://schemas.microsoft.com/office/drawing/2014/main" id="{8ECB1DB9-5799-420E-9611-B55BAF69D8A5}"/>
              </a:ext>
            </a:extLst>
          </p:cNvPr>
          <p:cNvSpPr>
            <a:spLocks noGrp="1"/>
          </p:cNvSpPr>
          <p:nvPr>
            <p:ph idx="1"/>
          </p:nvPr>
        </p:nvSpPr>
        <p:spPr/>
        <p:txBody>
          <a:bodyPr/>
          <a:lstStyle/>
          <a:p>
            <a:r>
              <a:rPr lang="en-US" dirty="0"/>
              <a:t>Outlook headers Step 2</a:t>
            </a:r>
          </a:p>
          <a:p>
            <a:endParaRPr lang="en-US" dirty="0"/>
          </a:p>
        </p:txBody>
      </p:sp>
      <p:sp>
        <p:nvSpPr>
          <p:cNvPr id="4" name="TextBox 5">
            <a:extLst>
              <a:ext uri="{FF2B5EF4-FFF2-40B4-BE49-F238E27FC236}">
                <a16:creationId xmlns="" xmlns:a16="http://schemas.microsoft.com/office/drawing/2014/main" id="{66BC2897-FE93-4D3B-9FAC-BB5503E6EB87}"/>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11-3&gt;</a:t>
            </a:r>
          </a:p>
        </p:txBody>
      </p:sp>
      <p:pic>
        <p:nvPicPr>
          <p:cNvPr id="5" name="Picture 4" descr="A screenshot of the Outlook 2019 where info of the test email is selected. There are three tasks listed: move to folder, resent or recall, and properties. &#10;" title="Figure 1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8852" y="2184340"/>
            <a:ext cx="7894297" cy="4373325"/>
          </a:xfrm>
          <a:prstGeom prst="rect">
            <a:avLst/>
          </a:prstGeom>
        </p:spPr>
      </p:pic>
    </p:spTree>
    <p:extLst>
      <p:ext uri="{BB962C8B-B14F-4D97-AF65-F5344CB8AC3E}">
        <p14:creationId xmlns:p14="http://schemas.microsoft.com/office/powerpoint/2010/main" val="268933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the properties window in Outlook has settings and security on top of the window. Under settings there is importance with options and sensitivity with options to be selected. After that there is a tracking option. Then there are delivery options with expiry, contacts, and a small screen below for internet headers with content. On the bottom right of the window there is a close button. &#10;" title="Figure 1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8387" y="1490870"/>
            <a:ext cx="7347024" cy="5071110"/>
          </a:xfrm>
          <a:prstGeom prst="rect">
            <a:avLst/>
          </a:prstGeom>
        </p:spPr>
      </p:pic>
      <p:sp>
        <p:nvSpPr>
          <p:cNvPr id="2" name="Title 1">
            <a:extLst>
              <a:ext uri="{FF2B5EF4-FFF2-40B4-BE49-F238E27FC236}">
                <a16:creationId xmlns="" xmlns:a16="http://schemas.microsoft.com/office/drawing/2014/main" id="{C80071D3-377B-4D84-8616-91D0B327DDAC}"/>
              </a:ext>
            </a:extLst>
          </p:cNvPr>
          <p:cNvSpPr>
            <a:spLocks noGrp="1"/>
          </p:cNvSpPr>
          <p:nvPr>
            <p:ph type="title"/>
          </p:nvPr>
        </p:nvSpPr>
        <p:spPr/>
        <p:txBody>
          <a:bodyPr/>
          <a:lstStyle/>
          <a:p>
            <a:r>
              <a:rPr lang="en-US" dirty="0"/>
              <a:t>Getting Headers in Outlook 2019 (Cont.)</a:t>
            </a:r>
          </a:p>
        </p:txBody>
      </p:sp>
      <p:sp>
        <p:nvSpPr>
          <p:cNvPr id="3" name="Content Placeholder 2">
            <a:extLst>
              <a:ext uri="{FF2B5EF4-FFF2-40B4-BE49-F238E27FC236}">
                <a16:creationId xmlns="" xmlns:a16="http://schemas.microsoft.com/office/drawing/2014/main" id="{8ECB1DB9-5799-420E-9611-B55BAF69D8A5}"/>
              </a:ext>
            </a:extLst>
          </p:cNvPr>
          <p:cNvSpPr>
            <a:spLocks noGrp="1"/>
          </p:cNvSpPr>
          <p:nvPr>
            <p:ph idx="1"/>
          </p:nvPr>
        </p:nvSpPr>
        <p:spPr/>
        <p:txBody>
          <a:bodyPr/>
          <a:lstStyle/>
          <a:p>
            <a:r>
              <a:rPr lang="en-US" dirty="0"/>
              <a:t>Outlook headers</a:t>
            </a:r>
          </a:p>
          <a:p>
            <a:endParaRPr lang="en-US" dirty="0"/>
          </a:p>
        </p:txBody>
      </p:sp>
    </p:spTree>
    <p:extLst>
      <p:ext uri="{BB962C8B-B14F-4D97-AF65-F5344CB8AC3E}">
        <p14:creationId xmlns:p14="http://schemas.microsoft.com/office/powerpoint/2010/main" val="118658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0071D3-377B-4D84-8616-91D0B327DDAC}"/>
              </a:ext>
            </a:extLst>
          </p:cNvPr>
          <p:cNvSpPr>
            <a:spLocks noGrp="1"/>
          </p:cNvSpPr>
          <p:nvPr>
            <p:ph type="title"/>
          </p:nvPr>
        </p:nvSpPr>
        <p:spPr/>
        <p:txBody>
          <a:bodyPr/>
          <a:lstStyle/>
          <a:p>
            <a:r>
              <a:rPr lang="en-US" dirty="0"/>
              <a:t>Getting Headers from Yahoo! Email</a:t>
            </a:r>
          </a:p>
        </p:txBody>
      </p:sp>
      <p:sp>
        <p:nvSpPr>
          <p:cNvPr id="3" name="Content Placeholder 2">
            <a:extLst>
              <a:ext uri="{FF2B5EF4-FFF2-40B4-BE49-F238E27FC236}">
                <a16:creationId xmlns="" xmlns:a16="http://schemas.microsoft.com/office/drawing/2014/main" id="{8ECB1DB9-5799-420E-9611-B55BAF69D8A5}"/>
              </a:ext>
            </a:extLst>
          </p:cNvPr>
          <p:cNvSpPr>
            <a:spLocks noGrp="1"/>
          </p:cNvSpPr>
          <p:nvPr>
            <p:ph idx="1"/>
          </p:nvPr>
        </p:nvSpPr>
        <p:spPr/>
        <p:txBody>
          <a:bodyPr/>
          <a:lstStyle/>
          <a:p>
            <a:r>
              <a:rPr lang="en-US" dirty="0"/>
              <a:t>Finding Yahoo! headers</a:t>
            </a:r>
          </a:p>
          <a:p>
            <a:endParaRPr lang="en-US" dirty="0"/>
          </a:p>
        </p:txBody>
      </p:sp>
      <p:sp>
        <p:nvSpPr>
          <p:cNvPr id="4" name="TextBox 5">
            <a:extLst>
              <a:ext uri="{FF2B5EF4-FFF2-40B4-BE49-F238E27FC236}">
                <a16:creationId xmlns="" xmlns:a16="http://schemas.microsoft.com/office/drawing/2014/main" id="{7230E9B8-15DB-4D27-A988-1FCA36482EB5}"/>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11-5&gt;</a:t>
            </a:r>
          </a:p>
        </p:txBody>
      </p:sp>
      <p:pic>
        <p:nvPicPr>
          <p:cNvPr id="5" name="Picture 4" descr="A screenshot of a test mail on Outlook 2019, which is sent to the personal I D from the official I D. The message says a test email from me to me. An option is chosen at the bottom with options for print, star and others. &#10;" title="Figure 1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845" y="2293579"/>
            <a:ext cx="7347024" cy="4109628"/>
          </a:xfrm>
          <a:prstGeom prst="rect">
            <a:avLst/>
          </a:prstGeom>
        </p:spPr>
      </p:pic>
    </p:spTree>
    <p:extLst>
      <p:ext uri="{BB962C8B-B14F-4D97-AF65-F5344CB8AC3E}">
        <p14:creationId xmlns:p14="http://schemas.microsoft.com/office/powerpoint/2010/main" val="358235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0071D3-377B-4D84-8616-91D0B327DDAC}"/>
              </a:ext>
            </a:extLst>
          </p:cNvPr>
          <p:cNvSpPr>
            <a:spLocks noGrp="1"/>
          </p:cNvSpPr>
          <p:nvPr>
            <p:ph type="title"/>
          </p:nvPr>
        </p:nvSpPr>
        <p:spPr/>
        <p:txBody>
          <a:bodyPr/>
          <a:lstStyle/>
          <a:p>
            <a:r>
              <a:rPr lang="en-US" dirty="0"/>
              <a:t>Getting Headers from Yahoo! Email (Cont.)</a:t>
            </a:r>
          </a:p>
        </p:txBody>
      </p:sp>
      <p:sp>
        <p:nvSpPr>
          <p:cNvPr id="3" name="Content Placeholder 2">
            <a:extLst>
              <a:ext uri="{FF2B5EF4-FFF2-40B4-BE49-F238E27FC236}">
                <a16:creationId xmlns="" xmlns:a16="http://schemas.microsoft.com/office/drawing/2014/main" id="{8ECB1DB9-5799-420E-9611-B55BAF69D8A5}"/>
              </a:ext>
            </a:extLst>
          </p:cNvPr>
          <p:cNvSpPr>
            <a:spLocks noGrp="1"/>
          </p:cNvSpPr>
          <p:nvPr>
            <p:ph idx="1"/>
          </p:nvPr>
        </p:nvSpPr>
        <p:spPr/>
        <p:txBody>
          <a:bodyPr/>
          <a:lstStyle/>
          <a:p>
            <a:r>
              <a:rPr lang="en-US" dirty="0"/>
              <a:t>Viewing Yahoo! headers</a:t>
            </a:r>
          </a:p>
          <a:p>
            <a:endParaRPr lang="en-US" dirty="0"/>
          </a:p>
        </p:txBody>
      </p:sp>
      <p:pic>
        <p:nvPicPr>
          <p:cNvPr id="5" name="Picture 4" descr="A screenshot of an email where Yahoo! Headers are displayed. &#10;" title="Figure 1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7758" y="1321221"/>
            <a:ext cx="5858256" cy="5266944"/>
          </a:xfrm>
          <a:prstGeom prst="rect">
            <a:avLst/>
          </a:prstGeom>
        </p:spPr>
      </p:pic>
    </p:spTree>
    <p:extLst>
      <p:ext uri="{BB962C8B-B14F-4D97-AF65-F5344CB8AC3E}">
        <p14:creationId xmlns:p14="http://schemas.microsoft.com/office/powerpoint/2010/main" val="47865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0071D3-377B-4D84-8616-91D0B327DDAC}"/>
              </a:ext>
            </a:extLst>
          </p:cNvPr>
          <p:cNvSpPr>
            <a:spLocks noGrp="1"/>
          </p:cNvSpPr>
          <p:nvPr>
            <p:ph type="title"/>
          </p:nvPr>
        </p:nvSpPr>
        <p:spPr/>
        <p:txBody>
          <a:bodyPr/>
          <a:lstStyle/>
          <a:p>
            <a:r>
              <a:rPr lang="en-US" dirty="0"/>
              <a:t>Getting Headers from Gmail</a:t>
            </a:r>
          </a:p>
        </p:txBody>
      </p:sp>
      <p:sp>
        <p:nvSpPr>
          <p:cNvPr id="3" name="Content Placeholder 2">
            <a:extLst>
              <a:ext uri="{FF2B5EF4-FFF2-40B4-BE49-F238E27FC236}">
                <a16:creationId xmlns="" xmlns:a16="http://schemas.microsoft.com/office/drawing/2014/main" id="{8ECB1DB9-5799-420E-9611-B55BAF69D8A5}"/>
              </a:ext>
            </a:extLst>
          </p:cNvPr>
          <p:cNvSpPr>
            <a:spLocks noGrp="1"/>
          </p:cNvSpPr>
          <p:nvPr>
            <p:ph idx="1"/>
          </p:nvPr>
        </p:nvSpPr>
        <p:spPr/>
        <p:txBody>
          <a:bodyPr/>
          <a:lstStyle/>
          <a:p>
            <a:r>
              <a:rPr lang="en-US" dirty="0"/>
              <a:t>Finding Gmail headers</a:t>
            </a:r>
          </a:p>
          <a:p>
            <a:endParaRPr lang="en-US" dirty="0"/>
          </a:p>
        </p:txBody>
      </p:sp>
      <p:sp>
        <p:nvSpPr>
          <p:cNvPr id="4" name="TextBox 5">
            <a:extLst>
              <a:ext uri="{FF2B5EF4-FFF2-40B4-BE49-F238E27FC236}">
                <a16:creationId xmlns="" xmlns:a16="http://schemas.microsoft.com/office/drawing/2014/main" id="{2BCAEAC2-5ADB-4161-B21B-C275A8F64F2C}"/>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11-7&gt;</a:t>
            </a:r>
          </a:p>
        </p:txBody>
      </p:sp>
      <p:pic>
        <p:nvPicPr>
          <p:cNvPr id="5" name="Picture 4" descr="&quot;A screenshot of the top right portion of an email where the following options come up on Gmail. Reply. Forward. Filter messages like this. Print. Add Google Adwords to Contacts list. Delete this message. Report spam. Report phishing. Show original. which is selected. Message text garbled? Translate message. Mark as unread.&quot;&#10;" title="Figure 1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932" y="2343199"/>
            <a:ext cx="6399336" cy="2994389"/>
          </a:xfrm>
          <a:prstGeom prst="rect">
            <a:avLst/>
          </a:prstGeom>
        </p:spPr>
      </p:pic>
    </p:spTree>
    <p:extLst>
      <p:ext uri="{BB962C8B-B14F-4D97-AF65-F5344CB8AC3E}">
        <p14:creationId xmlns:p14="http://schemas.microsoft.com/office/powerpoint/2010/main" val="140886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0071D3-377B-4D84-8616-91D0B327DDAC}"/>
              </a:ext>
            </a:extLst>
          </p:cNvPr>
          <p:cNvSpPr>
            <a:spLocks noGrp="1"/>
          </p:cNvSpPr>
          <p:nvPr>
            <p:ph type="title"/>
          </p:nvPr>
        </p:nvSpPr>
        <p:spPr/>
        <p:txBody>
          <a:bodyPr/>
          <a:lstStyle/>
          <a:p>
            <a:r>
              <a:rPr lang="en-US" dirty="0"/>
              <a:t>Getting Headers from Gmail (Cont.)</a:t>
            </a:r>
          </a:p>
        </p:txBody>
      </p:sp>
      <p:sp>
        <p:nvSpPr>
          <p:cNvPr id="3" name="Content Placeholder 2">
            <a:extLst>
              <a:ext uri="{FF2B5EF4-FFF2-40B4-BE49-F238E27FC236}">
                <a16:creationId xmlns="" xmlns:a16="http://schemas.microsoft.com/office/drawing/2014/main" id="{8ECB1DB9-5799-420E-9611-B55BAF69D8A5}"/>
              </a:ext>
            </a:extLst>
          </p:cNvPr>
          <p:cNvSpPr>
            <a:spLocks noGrp="1"/>
          </p:cNvSpPr>
          <p:nvPr>
            <p:ph idx="1"/>
          </p:nvPr>
        </p:nvSpPr>
        <p:spPr/>
        <p:txBody>
          <a:bodyPr/>
          <a:lstStyle/>
          <a:p>
            <a:r>
              <a:rPr lang="en-US" dirty="0"/>
              <a:t>Viewing Gmail headers</a:t>
            </a:r>
          </a:p>
          <a:p>
            <a:endParaRPr lang="en-US" dirty="0"/>
          </a:p>
        </p:txBody>
      </p:sp>
      <p:sp>
        <p:nvSpPr>
          <p:cNvPr id="4" name="TextBox 5">
            <a:extLst>
              <a:ext uri="{FF2B5EF4-FFF2-40B4-BE49-F238E27FC236}">
                <a16:creationId xmlns="" xmlns:a16="http://schemas.microsoft.com/office/drawing/2014/main" id="{109C7DF7-EBD0-439D-81E9-4983CA9CFFD8}"/>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11-8&gt;</a:t>
            </a:r>
          </a:p>
        </p:txBody>
      </p:sp>
      <p:pic>
        <p:nvPicPr>
          <p:cNvPr id="5" name="Picture 4" descr="A screenshot of an email where Gmail Headers are displayed. &#10;" title="Figure 1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880" y="2524401"/>
            <a:ext cx="9302241" cy="3382188"/>
          </a:xfrm>
          <a:prstGeom prst="rect">
            <a:avLst/>
          </a:prstGeom>
        </p:spPr>
      </p:pic>
    </p:spTree>
    <p:extLst>
      <p:ext uri="{BB962C8B-B14F-4D97-AF65-F5344CB8AC3E}">
        <p14:creationId xmlns:p14="http://schemas.microsoft.com/office/powerpoint/2010/main" val="428268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C52B14-896A-4B32-B991-DDC42B87778E}"/>
              </a:ext>
            </a:extLst>
          </p:cNvPr>
          <p:cNvSpPr>
            <a:spLocks noGrp="1"/>
          </p:cNvSpPr>
          <p:nvPr>
            <p:ph type="title"/>
          </p:nvPr>
        </p:nvSpPr>
        <p:spPr/>
        <p:txBody>
          <a:bodyPr/>
          <a:lstStyle/>
          <a:p>
            <a:r>
              <a:rPr lang="en-US" dirty="0"/>
              <a:t>View Hotmail Email Headers</a:t>
            </a:r>
          </a:p>
        </p:txBody>
      </p:sp>
      <p:graphicFrame>
        <p:nvGraphicFramePr>
          <p:cNvPr id="4" name="Content Placeholder 3">
            <a:extLst>
              <a:ext uri="{FF2B5EF4-FFF2-40B4-BE49-F238E27FC236}">
                <a16:creationId xmlns="" xmlns:a16="http://schemas.microsoft.com/office/drawing/2014/main" id="{4B737E96-8139-43A1-AEB0-FA58D836F284}"/>
              </a:ext>
            </a:extLst>
          </p:cNvPr>
          <p:cNvGraphicFramePr>
            <a:graphicFrameLocks noGrp="1"/>
          </p:cNvGraphicFramePr>
          <p:nvPr>
            <p:ph idx="1"/>
            <p:extLst>
              <p:ext uri="{D42A27DB-BD31-4B8C-83A1-F6EECF244321}">
                <p14:modId xmlns:p14="http://schemas.microsoft.com/office/powerpoint/2010/main" val="1236626333"/>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113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C52B14-896A-4B32-B991-DDC42B87778E}"/>
              </a:ext>
            </a:extLst>
          </p:cNvPr>
          <p:cNvSpPr>
            <a:spLocks noGrp="1"/>
          </p:cNvSpPr>
          <p:nvPr>
            <p:ph type="title"/>
          </p:nvPr>
        </p:nvSpPr>
        <p:spPr/>
        <p:txBody>
          <a:bodyPr/>
          <a:lstStyle/>
          <a:p>
            <a:r>
              <a:rPr lang="en-US" dirty="0"/>
              <a:t>View Apple Mail Email Headers</a:t>
            </a:r>
          </a:p>
        </p:txBody>
      </p:sp>
      <p:graphicFrame>
        <p:nvGraphicFramePr>
          <p:cNvPr id="4" name="Content Placeholder 3">
            <a:extLst>
              <a:ext uri="{FF2B5EF4-FFF2-40B4-BE49-F238E27FC236}">
                <a16:creationId xmlns="" xmlns:a16="http://schemas.microsoft.com/office/drawing/2014/main" id="{4B737E96-8139-43A1-AEB0-FA58D836F284}"/>
              </a:ext>
            </a:extLst>
          </p:cNvPr>
          <p:cNvGraphicFramePr>
            <a:graphicFrameLocks noGrp="1"/>
          </p:cNvGraphicFramePr>
          <p:nvPr>
            <p:ph idx="1"/>
            <p:extLst>
              <p:ext uri="{D42A27DB-BD31-4B8C-83A1-F6EECF244321}">
                <p14:modId xmlns:p14="http://schemas.microsoft.com/office/powerpoint/2010/main" val="2145250761"/>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19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0A8BB2-D9FE-4D08-88BE-C1FCA1CB1B5F}"/>
              </a:ext>
            </a:extLst>
          </p:cNvPr>
          <p:cNvSpPr>
            <a:spLocks noGrp="1"/>
          </p:cNvSpPr>
          <p:nvPr>
            <p:ph type="title"/>
          </p:nvPr>
        </p:nvSpPr>
        <p:spPr/>
        <p:txBody>
          <a:bodyPr/>
          <a:lstStyle/>
          <a:p>
            <a:r>
              <a:rPr lang="en-US" dirty="0"/>
              <a:t>Learning Objective(s) and Key Concepts</a:t>
            </a:r>
          </a:p>
        </p:txBody>
      </p:sp>
      <p:sp>
        <p:nvSpPr>
          <p:cNvPr id="3" name="Content Placeholder 2">
            <a:extLst>
              <a:ext uri="{FF2B5EF4-FFF2-40B4-BE49-F238E27FC236}">
                <a16:creationId xmlns="" xmlns:a16="http://schemas.microsoft.com/office/drawing/2014/main" id="{EF0382DD-6D5E-4D45-8E93-7DA7DBD86778}"/>
              </a:ext>
            </a:extLst>
          </p:cNvPr>
          <p:cNvSpPr>
            <a:spLocks noGrp="1"/>
          </p:cNvSpPr>
          <p:nvPr>
            <p:ph sz="half" idx="1"/>
          </p:nvPr>
        </p:nvSpPr>
        <p:spPr>
          <a:xfrm>
            <a:off x="914400" y="2280478"/>
            <a:ext cx="4855464" cy="3910010"/>
          </a:xfrm>
        </p:spPr>
        <p:txBody>
          <a:bodyPr/>
          <a:lstStyle/>
          <a:p>
            <a:r>
              <a:rPr lang="en-US" dirty="0"/>
              <a:t>Summarize various types of digital forensics.</a:t>
            </a:r>
          </a:p>
          <a:p>
            <a:endParaRPr lang="en-US" dirty="0"/>
          </a:p>
          <a:p>
            <a:endParaRPr lang="en-US" dirty="0"/>
          </a:p>
        </p:txBody>
      </p:sp>
      <p:sp>
        <p:nvSpPr>
          <p:cNvPr id="4" name="Content Placeholder 3">
            <a:extLst>
              <a:ext uri="{FF2B5EF4-FFF2-40B4-BE49-F238E27FC236}">
                <a16:creationId xmlns="" xmlns:a16="http://schemas.microsoft.com/office/drawing/2014/main" id="{AAA3075D-D6A2-4D7C-9E89-5646A54920BA}"/>
              </a:ext>
            </a:extLst>
          </p:cNvPr>
          <p:cNvSpPr>
            <a:spLocks noGrp="1"/>
          </p:cNvSpPr>
          <p:nvPr>
            <p:ph sz="half" idx="2"/>
          </p:nvPr>
        </p:nvSpPr>
        <p:spPr>
          <a:xfrm>
            <a:off x="6415368" y="2280478"/>
            <a:ext cx="4862232" cy="3910010"/>
          </a:xfrm>
        </p:spPr>
        <p:txBody>
          <a:bodyPr/>
          <a:lstStyle/>
          <a:p>
            <a:r>
              <a:rPr lang="en-US" dirty="0"/>
              <a:t>Email clients and servers </a:t>
            </a:r>
          </a:p>
          <a:p>
            <a:r>
              <a:rPr lang="en-US" dirty="0"/>
              <a:t>Email headers</a:t>
            </a:r>
          </a:p>
          <a:p>
            <a:r>
              <a:rPr lang="en-US" dirty="0"/>
              <a:t>Email tracing</a:t>
            </a:r>
          </a:p>
          <a:p>
            <a:r>
              <a:rPr lang="en-US" dirty="0"/>
              <a:t>Email server forensic examination</a:t>
            </a:r>
          </a:p>
          <a:p>
            <a:r>
              <a:rPr lang="en-US" dirty="0"/>
              <a:t>Laws related to email investigations</a:t>
            </a:r>
          </a:p>
          <a:p>
            <a:pPr marL="0" indent="0">
              <a:buNone/>
            </a:pPr>
            <a:endParaRPr lang="en-US" dirty="0"/>
          </a:p>
        </p:txBody>
      </p:sp>
      <p:sp>
        <p:nvSpPr>
          <p:cNvPr id="5" name="Content Placeholder 2">
            <a:extLst>
              <a:ext uri="{FF2B5EF4-FFF2-40B4-BE49-F238E27FC236}">
                <a16:creationId xmlns="" xmlns:a16="http://schemas.microsoft.com/office/drawing/2014/main" id="{7B2A79CE-6DD2-4957-85B0-FF808115C67E}"/>
              </a:ext>
            </a:extLst>
          </p:cNvPr>
          <p:cNvSpPr txBox="1">
            <a:spLocks/>
          </p:cNvSpPr>
          <p:nvPr/>
        </p:nvSpPr>
        <p:spPr>
          <a:xfrm>
            <a:off x="914400" y="1450560"/>
            <a:ext cx="4855464" cy="741680"/>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Learning Objective(s)</a:t>
            </a:r>
          </a:p>
        </p:txBody>
      </p:sp>
      <p:sp>
        <p:nvSpPr>
          <p:cNvPr id="7" name="Content Placeholder 2">
            <a:extLst>
              <a:ext uri="{FF2B5EF4-FFF2-40B4-BE49-F238E27FC236}">
                <a16:creationId xmlns="" xmlns:a16="http://schemas.microsoft.com/office/drawing/2014/main" id="{6C709A97-D956-44E5-B559-D550D671259C}"/>
              </a:ext>
            </a:extLst>
          </p:cNvPr>
          <p:cNvSpPr txBox="1">
            <a:spLocks/>
          </p:cNvSpPr>
          <p:nvPr/>
        </p:nvSpPr>
        <p:spPr>
          <a:xfrm>
            <a:off x="6415368" y="1478721"/>
            <a:ext cx="4855464" cy="713519"/>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Key Concepts</a:t>
            </a:r>
          </a:p>
        </p:txBody>
      </p:sp>
    </p:spTree>
    <p:custDataLst>
      <p:tags r:id="rId1"/>
    </p:custDataLst>
    <p:extLst>
      <p:ext uri="{BB962C8B-B14F-4D97-AF65-F5344CB8AC3E}">
        <p14:creationId xmlns:p14="http://schemas.microsoft.com/office/powerpoint/2010/main" val="25174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046976-84A3-4C1F-915D-5063C573FFBB}"/>
              </a:ext>
            </a:extLst>
          </p:cNvPr>
          <p:cNvSpPr>
            <a:spLocks noGrp="1"/>
          </p:cNvSpPr>
          <p:nvPr>
            <p:ph type="title"/>
          </p:nvPr>
        </p:nvSpPr>
        <p:spPr/>
        <p:txBody>
          <a:bodyPr/>
          <a:lstStyle/>
          <a:p>
            <a:r>
              <a:rPr lang="en-US" dirty="0"/>
              <a:t>Email Files</a:t>
            </a:r>
          </a:p>
        </p:txBody>
      </p:sp>
      <p:graphicFrame>
        <p:nvGraphicFramePr>
          <p:cNvPr id="5" name="Content Placeholder 4">
            <a:extLst>
              <a:ext uri="{FF2B5EF4-FFF2-40B4-BE49-F238E27FC236}">
                <a16:creationId xmlns="" xmlns:a16="http://schemas.microsoft.com/office/drawing/2014/main" id="{63E032E5-FED4-4D48-8712-1E5C3DF9FB51}"/>
              </a:ext>
            </a:extLst>
          </p:cNvPr>
          <p:cNvGraphicFramePr>
            <a:graphicFrameLocks noGrp="1"/>
          </p:cNvGraphicFramePr>
          <p:nvPr>
            <p:ph idx="1"/>
            <p:extLst>
              <p:ext uri="{D42A27DB-BD31-4B8C-83A1-F6EECF244321}">
                <p14:modId xmlns:p14="http://schemas.microsoft.com/office/powerpoint/2010/main" val="2233790916"/>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609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0071D3-377B-4D84-8616-91D0B327DDAC}"/>
              </a:ext>
            </a:extLst>
          </p:cNvPr>
          <p:cNvSpPr>
            <a:spLocks noGrp="1"/>
          </p:cNvSpPr>
          <p:nvPr>
            <p:ph type="title"/>
          </p:nvPr>
        </p:nvSpPr>
        <p:spPr/>
        <p:txBody>
          <a:bodyPr/>
          <a:lstStyle/>
          <a:p>
            <a:r>
              <a:rPr lang="en-US" dirty="0"/>
              <a:t>Email Files (Cont.)</a:t>
            </a:r>
          </a:p>
        </p:txBody>
      </p:sp>
      <p:sp>
        <p:nvSpPr>
          <p:cNvPr id="3" name="Content Placeholder 2">
            <a:extLst>
              <a:ext uri="{FF2B5EF4-FFF2-40B4-BE49-F238E27FC236}">
                <a16:creationId xmlns="" xmlns:a16="http://schemas.microsoft.com/office/drawing/2014/main" id="{8ECB1DB9-5799-420E-9611-B55BAF69D8A5}"/>
              </a:ext>
            </a:extLst>
          </p:cNvPr>
          <p:cNvSpPr>
            <a:spLocks noGrp="1"/>
          </p:cNvSpPr>
          <p:nvPr>
            <p:ph idx="1"/>
          </p:nvPr>
        </p:nvSpPr>
        <p:spPr/>
        <p:txBody>
          <a:bodyPr/>
          <a:lstStyle/>
          <a:p>
            <a:r>
              <a:rPr lang="en-US" dirty="0"/>
              <a:t>Opening a .pst file in Outlook</a:t>
            </a:r>
          </a:p>
        </p:txBody>
      </p:sp>
      <p:sp>
        <p:nvSpPr>
          <p:cNvPr id="4" name="TextBox 5">
            <a:extLst>
              <a:ext uri="{FF2B5EF4-FFF2-40B4-BE49-F238E27FC236}">
                <a16:creationId xmlns="" xmlns:a16="http://schemas.microsoft.com/office/drawing/2014/main" id="{FE1BAF04-4012-417E-95F0-C9D3ED6DC459}"/>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11-9&gt;</a:t>
            </a:r>
          </a:p>
        </p:txBody>
      </p:sp>
      <p:pic>
        <p:nvPicPr>
          <p:cNvPr id="5" name="Picture 4" descr="A screenshot of the file tab selected on the top left of the screen. Open is selected on the left, with the mouse on Open Outlook Data File, to open a dot p s t file. &#10;" title="Figure 1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837" y="2319646"/>
            <a:ext cx="7058985" cy="3870271"/>
          </a:xfrm>
          <a:prstGeom prst="rect">
            <a:avLst/>
          </a:prstGeom>
        </p:spPr>
      </p:pic>
    </p:spTree>
    <p:extLst>
      <p:ext uri="{BB962C8B-B14F-4D97-AF65-F5344CB8AC3E}">
        <p14:creationId xmlns:p14="http://schemas.microsoft.com/office/powerpoint/2010/main" val="209994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0D802E-8BBC-4699-9BA6-290333D5F471}"/>
              </a:ext>
            </a:extLst>
          </p:cNvPr>
          <p:cNvSpPr>
            <a:spLocks noGrp="1"/>
          </p:cNvSpPr>
          <p:nvPr>
            <p:ph type="title"/>
          </p:nvPr>
        </p:nvSpPr>
        <p:spPr/>
        <p:txBody>
          <a:bodyPr/>
          <a:lstStyle/>
          <a:p>
            <a:r>
              <a:rPr lang="en-US" dirty="0"/>
              <a:t>Paraben’s Email Examiner</a:t>
            </a:r>
          </a:p>
        </p:txBody>
      </p:sp>
      <p:sp>
        <p:nvSpPr>
          <p:cNvPr id="3" name="Content Placeholder 2">
            <a:extLst>
              <a:ext uri="{FF2B5EF4-FFF2-40B4-BE49-F238E27FC236}">
                <a16:creationId xmlns="" xmlns:a16="http://schemas.microsoft.com/office/drawing/2014/main" id="{E076F451-5507-4ADC-A0D9-55A72F050EC5}"/>
              </a:ext>
            </a:extLst>
          </p:cNvPr>
          <p:cNvSpPr>
            <a:spLocks noGrp="1"/>
          </p:cNvSpPr>
          <p:nvPr>
            <p:ph idx="1"/>
          </p:nvPr>
        </p:nvSpPr>
        <p:spPr/>
        <p:txBody>
          <a:bodyPr/>
          <a:lstStyle/>
          <a:p>
            <a:r>
              <a:rPr lang="en-US" dirty="0"/>
              <a:t>Exclusively for email forensics</a:t>
            </a:r>
          </a:p>
          <a:p>
            <a:r>
              <a:rPr lang="en-US" dirty="0"/>
              <a:t>Works like the more complete forensic suites (Forensic Toolkit and EnCase) in that evidence is grouped by case</a:t>
            </a:r>
          </a:p>
          <a:p>
            <a:r>
              <a:rPr lang="en-US" dirty="0"/>
              <a:t>When you start Paraben, select New then create a new case</a:t>
            </a:r>
          </a:p>
          <a:p>
            <a:r>
              <a:rPr lang="en-US" dirty="0"/>
              <a:t>Will also associate information about the investigator with the case information</a:t>
            </a:r>
          </a:p>
        </p:txBody>
      </p:sp>
    </p:spTree>
    <p:extLst>
      <p:ext uri="{BB962C8B-B14F-4D97-AF65-F5344CB8AC3E}">
        <p14:creationId xmlns:p14="http://schemas.microsoft.com/office/powerpoint/2010/main" val="40148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0071D3-377B-4D84-8616-91D0B327DDAC}"/>
              </a:ext>
            </a:extLst>
          </p:cNvPr>
          <p:cNvSpPr>
            <a:spLocks noGrp="1"/>
          </p:cNvSpPr>
          <p:nvPr>
            <p:ph type="title"/>
          </p:nvPr>
        </p:nvSpPr>
        <p:spPr/>
        <p:txBody>
          <a:bodyPr/>
          <a:lstStyle/>
          <a:p>
            <a:r>
              <a:rPr lang="en-US" dirty="0"/>
              <a:t>Paraben’s Email Examiner (Cont.)</a:t>
            </a:r>
          </a:p>
        </p:txBody>
      </p:sp>
      <p:sp>
        <p:nvSpPr>
          <p:cNvPr id="3" name="Content Placeholder 2">
            <a:extLst>
              <a:ext uri="{FF2B5EF4-FFF2-40B4-BE49-F238E27FC236}">
                <a16:creationId xmlns="" xmlns:a16="http://schemas.microsoft.com/office/drawing/2014/main" id="{8ECB1DB9-5799-420E-9611-B55BAF69D8A5}"/>
              </a:ext>
            </a:extLst>
          </p:cNvPr>
          <p:cNvSpPr>
            <a:spLocks noGrp="1"/>
          </p:cNvSpPr>
          <p:nvPr>
            <p:ph idx="1"/>
          </p:nvPr>
        </p:nvSpPr>
        <p:spPr/>
        <p:txBody>
          <a:bodyPr/>
          <a:lstStyle/>
          <a:p>
            <a:r>
              <a:rPr lang="en-US" dirty="0"/>
              <a:t>A new Paraben case</a:t>
            </a:r>
          </a:p>
        </p:txBody>
      </p:sp>
      <p:sp>
        <p:nvSpPr>
          <p:cNvPr id="4" name="TextBox 5">
            <a:extLst>
              <a:ext uri="{FF2B5EF4-FFF2-40B4-BE49-F238E27FC236}">
                <a16:creationId xmlns="" xmlns:a16="http://schemas.microsoft.com/office/drawing/2014/main" id="{D4E162BF-928B-49AA-9386-7BB518C629D2}"/>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11-10&gt;</a:t>
            </a:r>
          </a:p>
        </p:txBody>
      </p:sp>
      <p:pic>
        <p:nvPicPr>
          <p:cNvPr id="5" name="Picture 4" descr="A screenshot displaying a new case. The case properties tab is open. There is a text that says case properties. Please enter the case properties. Please note that the field case name is requires. Case name: testcase. Description: A test case for the Jones and Barlett Forensics Book. At the bottom there are four buttons: previous, next, finish and cancel. &#10;" title="Figure 11.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7536" y="2323916"/>
            <a:ext cx="7497128" cy="3962769"/>
          </a:xfrm>
          <a:prstGeom prst="rect">
            <a:avLst/>
          </a:prstGeom>
        </p:spPr>
      </p:pic>
    </p:spTree>
    <p:extLst>
      <p:ext uri="{BB962C8B-B14F-4D97-AF65-F5344CB8AC3E}">
        <p14:creationId xmlns:p14="http://schemas.microsoft.com/office/powerpoint/2010/main" val="161315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0071D3-377B-4D84-8616-91D0B327DDAC}"/>
              </a:ext>
            </a:extLst>
          </p:cNvPr>
          <p:cNvSpPr>
            <a:spLocks noGrp="1"/>
          </p:cNvSpPr>
          <p:nvPr>
            <p:ph type="title"/>
          </p:nvPr>
        </p:nvSpPr>
        <p:spPr/>
        <p:txBody>
          <a:bodyPr/>
          <a:lstStyle/>
          <a:p>
            <a:r>
              <a:rPr lang="en-US" dirty="0"/>
              <a:t>Paraben’s Email Examiner (Cont.)</a:t>
            </a:r>
          </a:p>
        </p:txBody>
      </p:sp>
      <p:sp>
        <p:nvSpPr>
          <p:cNvPr id="3" name="Content Placeholder 2">
            <a:extLst>
              <a:ext uri="{FF2B5EF4-FFF2-40B4-BE49-F238E27FC236}">
                <a16:creationId xmlns="" xmlns:a16="http://schemas.microsoft.com/office/drawing/2014/main" id="{8ECB1DB9-5799-420E-9611-B55BAF69D8A5}"/>
              </a:ext>
            </a:extLst>
          </p:cNvPr>
          <p:cNvSpPr>
            <a:spLocks noGrp="1"/>
          </p:cNvSpPr>
          <p:nvPr>
            <p:ph idx="1"/>
          </p:nvPr>
        </p:nvSpPr>
        <p:spPr/>
        <p:txBody>
          <a:bodyPr/>
          <a:lstStyle/>
          <a:p>
            <a:r>
              <a:rPr lang="en-US" dirty="0"/>
              <a:t>The investigator</a:t>
            </a:r>
          </a:p>
        </p:txBody>
      </p:sp>
      <p:sp>
        <p:nvSpPr>
          <p:cNvPr id="4" name="TextBox 5">
            <a:extLst>
              <a:ext uri="{FF2B5EF4-FFF2-40B4-BE49-F238E27FC236}">
                <a16:creationId xmlns="" xmlns:a16="http://schemas.microsoft.com/office/drawing/2014/main" id="{3779E005-FDA3-416E-BA8E-3A5131D14082}"/>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11-11&gt;</a:t>
            </a:r>
          </a:p>
        </p:txBody>
      </p:sp>
      <p:pic>
        <p:nvPicPr>
          <p:cNvPr id="5" name="Picture 4" descr="A screenshot of new case where the additional information tab is open. Text on the screen is as follows. Additional information. Please enter additional information. This information is not required and can be filled any time through the Properties pane. Investigator name: Chuck Easttom. The other fields that are partially filled in are agency slash company, phone, fax, address, e-mail, and comments. At the bottom of the screen there are four buttons: previous, next, finish, cancel. &#10;" title="Figure 11.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5707" y="2231611"/>
            <a:ext cx="7215988" cy="3958306"/>
          </a:xfrm>
          <a:prstGeom prst="rect">
            <a:avLst/>
          </a:prstGeom>
        </p:spPr>
      </p:pic>
    </p:spTree>
    <p:extLst>
      <p:ext uri="{BB962C8B-B14F-4D97-AF65-F5344CB8AC3E}">
        <p14:creationId xmlns:p14="http://schemas.microsoft.com/office/powerpoint/2010/main" val="396938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0071D3-377B-4D84-8616-91D0B327DDAC}"/>
              </a:ext>
            </a:extLst>
          </p:cNvPr>
          <p:cNvSpPr>
            <a:spLocks noGrp="1"/>
          </p:cNvSpPr>
          <p:nvPr>
            <p:ph type="title"/>
          </p:nvPr>
        </p:nvSpPr>
        <p:spPr/>
        <p:txBody>
          <a:bodyPr/>
          <a:lstStyle/>
          <a:p>
            <a:r>
              <a:rPr lang="en-US" dirty="0"/>
              <a:t>Paraben’s Email Examiner (Cont.)</a:t>
            </a:r>
          </a:p>
        </p:txBody>
      </p:sp>
      <p:sp>
        <p:nvSpPr>
          <p:cNvPr id="3" name="Content Placeholder 2">
            <a:extLst>
              <a:ext uri="{FF2B5EF4-FFF2-40B4-BE49-F238E27FC236}">
                <a16:creationId xmlns="" xmlns:a16="http://schemas.microsoft.com/office/drawing/2014/main" id="{8ECB1DB9-5799-420E-9611-B55BAF69D8A5}"/>
              </a:ext>
            </a:extLst>
          </p:cNvPr>
          <p:cNvSpPr>
            <a:spLocks noGrp="1"/>
          </p:cNvSpPr>
          <p:nvPr>
            <p:ph idx="1"/>
          </p:nvPr>
        </p:nvSpPr>
        <p:spPr/>
        <p:txBody>
          <a:bodyPr/>
          <a:lstStyle/>
          <a:p>
            <a:r>
              <a:rPr lang="en-US"/>
              <a:t>Select </a:t>
            </a:r>
            <a:r>
              <a:rPr lang="en-US" dirty="0"/>
              <a:t>your email database</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11-12&gt;</a:t>
            </a:r>
          </a:p>
        </p:txBody>
      </p:sp>
      <p:pic>
        <p:nvPicPr>
          <p:cNvPr id="5" name="Picture 4" descr="A screenshot for selecting email database has a window titled add new evidence. Source type: there are two sections. On the left, there is a list with different categories of email database. On the right, there a text says add mailstorage evidence of any available type, followed by the extensions. The mailstorage type is autodetected. At the bottom right there are O K and cancel buttons. &#10;" title="Figure 11.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4032" y="2459202"/>
            <a:ext cx="6983933" cy="3730715"/>
          </a:xfrm>
          <a:prstGeom prst="rect">
            <a:avLst/>
          </a:prstGeom>
        </p:spPr>
      </p:pic>
    </p:spTree>
    <p:extLst>
      <p:ext uri="{BB962C8B-B14F-4D97-AF65-F5344CB8AC3E}">
        <p14:creationId xmlns:p14="http://schemas.microsoft.com/office/powerpoint/2010/main" val="75108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4A443A-68C2-403E-9683-D648E78C967D}"/>
              </a:ext>
            </a:extLst>
          </p:cNvPr>
          <p:cNvSpPr>
            <a:spLocks noGrp="1"/>
          </p:cNvSpPr>
          <p:nvPr>
            <p:ph type="title"/>
          </p:nvPr>
        </p:nvSpPr>
        <p:spPr/>
        <p:txBody>
          <a:bodyPr/>
          <a:lstStyle/>
          <a:p>
            <a:r>
              <a:rPr lang="en-US" dirty="0"/>
              <a:t>Tracing Email</a:t>
            </a:r>
          </a:p>
        </p:txBody>
      </p:sp>
      <p:graphicFrame>
        <p:nvGraphicFramePr>
          <p:cNvPr id="4" name="Content Placeholder 3">
            <a:extLst>
              <a:ext uri="{FF2B5EF4-FFF2-40B4-BE49-F238E27FC236}">
                <a16:creationId xmlns="" xmlns:a16="http://schemas.microsoft.com/office/drawing/2014/main" id="{4051F340-6706-4596-81CE-CCF7A8E43F2E}"/>
              </a:ext>
            </a:extLst>
          </p:cNvPr>
          <p:cNvGraphicFramePr>
            <a:graphicFrameLocks noGrp="1"/>
          </p:cNvGraphicFramePr>
          <p:nvPr>
            <p:ph idx="1"/>
            <p:extLst>
              <p:ext uri="{D42A27DB-BD31-4B8C-83A1-F6EECF244321}">
                <p14:modId xmlns:p14="http://schemas.microsoft.com/office/powerpoint/2010/main" val="1667227301"/>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49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B027A2-C3BC-43F7-9AA9-C9A31E97082C}"/>
              </a:ext>
            </a:extLst>
          </p:cNvPr>
          <p:cNvSpPr>
            <a:spLocks noGrp="1"/>
          </p:cNvSpPr>
          <p:nvPr>
            <p:ph type="title"/>
          </p:nvPr>
        </p:nvSpPr>
        <p:spPr/>
        <p:txBody>
          <a:bodyPr/>
          <a:lstStyle/>
          <a:p>
            <a:r>
              <a:rPr lang="en-US" dirty="0"/>
              <a:t>Email Server Forensics</a:t>
            </a:r>
          </a:p>
        </p:txBody>
      </p:sp>
      <p:sp>
        <p:nvSpPr>
          <p:cNvPr id="3" name="Content Placeholder 2">
            <a:extLst>
              <a:ext uri="{FF2B5EF4-FFF2-40B4-BE49-F238E27FC236}">
                <a16:creationId xmlns="" xmlns:a16="http://schemas.microsoft.com/office/drawing/2014/main" id="{3874F40A-36F4-4E73-BF04-CBFB04C7D247}"/>
              </a:ext>
            </a:extLst>
          </p:cNvPr>
          <p:cNvSpPr>
            <a:spLocks noGrp="1"/>
          </p:cNvSpPr>
          <p:nvPr>
            <p:ph idx="1"/>
          </p:nvPr>
        </p:nvSpPr>
        <p:spPr/>
        <p:txBody>
          <a:bodyPr/>
          <a:lstStyle/>
          <a:p>
            <a:r>
              <a:rPr lang="en-US" dirty="0"/>
              <a:t>Both sender and recipient could have deleted relevant emails, but there is a good chance a copy is still on the email server</a:t>
            </a:r>
          </a:p>
          <a:p>
            <a:r>
              <a:rPr lang="en-US" dirty="0"/>
              <a:t>Forensics involves searching through deleted emails retained by the server</a:t>
            </a:r>
          </a:p>
          <a:p>
            <a:r>
              <a:rPr lang="en-US" dirty="0"/>
              <a:t>Many servers have a retention policy</a:t>
            </a:r>
          </a:p>
          <a:p>
            <a:r>
              <a:rPr lang="en-US" dirty="0"/>
              <a:t>Retention policy may be governed by law in certain industries</a:t>
            </a:r>
          </a:p>
        </p:txBody>
      </p:sp>
    </p:spTree>
    <p:extLst>
      <p:ext uri="{BB962C8B-B14F-4D97-AF65-F5344CB8AC3E}">
        <p14:creationId xmlns:p14="http://schemas.microsoft.com/office/powerpoint/2010/main" val="73842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046976-84A3-4C1F-915D-5063C573FFBB}"/>
              </a:ext>
            </a:extLst>
          </p:cNvPr>
          <p:cNvSpPr>
            <a:spLocks noGrp="1"/>
          </p:cNvSpPr>
          <p:nvPr>
            <p:ph type="title"/>
          </p:nvPr>
        </p:nvSpPr>
        <p:spPr/>
        <p:txBody>
          <a:bodyPr/>
          <a:lstStyle/>
          <a:p>
            <a:r>
              <a:rPr lang="en-US" dirty="0"/>
              <a:t>Email Laws</a:t>
            </a:r>
          </a:p>
        </p:txBody>
      </p:sp>
      <p:graphicFrame>
        <p:nvGraphicFramePr>
          <p:cNvPr id="5" name="Content Placeholder 4">
            <a:extLst>
              <a:ext uri="{FF2B5EF4-FFF2-40B4-BE49-F238E27FC236}">
                <a16:creationId xmlns="" xmlns:a16="http://schemas.microsoft.com/office/drawing/2014/main" id="{63E032E5-FED4-4D48-8712-1E5C3DF9FB51}"/>
              </a:ext>
            </a:extLst>
          </p:cNvPr>
          <p:cNvGraphicFramePr>
            <a:graphicFrameLocks noGrp="1"/>
          </p:cNvGraphicFramePr>
          <p:nvPr>
            <p:ph idx="1"/>
            <p:extLst>
              <p:ext uri="{D42A27DB-BD31-4B8C-83A1-F6EECF244321}">
                <p14:modId xmlns:p14="http://schemas.microsoft.com/office/powerpoint/2010/main" val="3194181009"/>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15311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ea typeface="ＭＳ Ｐゴシック" pitchFamily="34" charset="-128"/>
              </a:rPr>
              <a:t>Summary</a:t>
            </a: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Email clients and servers </a:t>
            </a:r>
          </a:p>
          <a:p>
            <a:r>
              <a:rPr lang="en-US" dirty="0"/>
              <a:t>Email headers</a:t>
            </a:r>
          </a:p>
          <a:p>
            <a:r>
              <a:rPr lang="en-US" dirty="0"/>
              <a:t>Email tracing</a:t>
            </a:r>
          </a:p>
          <a:p>
            <a:r>
              <a:rPr lang="en-US" dirty="0"/>
              <a:t>Email server forensic examination</a:t>
            </a:r>
          </a:p>
          <a:p>
            <a:r>
              <a:rPr lang="en-US" dirty="0"/>
              <a:t>Laws related to email investigations</a:t>
            </a:r>
          </a:p>
        </p:txBody>
      </p:sp>
    </p:spTree>
    <p:custDataLst>
      <p:tags r:id="rId1"/>
    </p:custDataLst>
    <p:extLst>
      <p:ext uri="{BB962C8B-B14F-4D97-AF65-F5344CB8AC3E}">
        <p14:creationId xmlns:p14="http://schemas.microsoft.com/office/powerpoint/2010/main" val="195009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59E021-EA42-45E8-9578-D5C1D8463A79}"/>
              </a:ext>
            </a:extLst>
          </p:cNvPr>
          <p:cNvSpPr>
            <a:spLocks noGrp="1"/>
          </p:cNvSpPr>
          <p:nvPr>
            <p:ph type="title"/>
          </p:nvPr>
        </p:nvSpPr>
        <p:spPr/>
        <p:txBody>
          <a:bodyPr/>
          <a:lstStyle/>
          <a:p>
            <a:r>
              <a:rPr lang="en-US" dirty="0"/>
              <a:t>How Email Works</a:t>
            </a:r>
          </a:p>
        </p:txBody>
      </p:sp>
      <p:graphicFrame>
        <p:nvGraphicFramePr>
          <p:cNvPr id="6" name="Content Placeholder 5">
            <a:extLst>
              <a:ext uri="{FF2B5EF4-FFF2-40B4-BE49-F238E27FC236}">
                <a16:creationId xmlns="" xmlns:a16="http://schemas.microsoft.com/office/drawing/2014/main" id="{2EA12EAE-D919-4CB2-A07C-73142400C72A}"/>
              </a:ext>
            </a:extLst>
          </p:cNvPr>
          <p:cNvGraphicFramePr>
            <a:graphicFrameLocks noGrp="1"/>
          </p:cNvGraphicFramePr>
          <p:nvPr>
            <p:ph idx="1"/>
            <p:extLst>
              <p:ext uri="{D42A27DB-BD31-4B8C-83A1-F6EECF244321}">
                <p14:modId xmlns:p14="http://schemas.microsoft.com/office/powerpoint/2010/main" val="3514040084"/>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21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BD9EE7A-9343-460C-B51A-2A6710C88FF4}"/>
              </a:ext>
            </a:extLst>
          </p:cNvPr>
          <p:cNvSpPr>
            <a:spLocks noGrp="1"/>
          </p:cNvSpPr>
          <p:nvPr>
            <p:ph type="title"/>
          </p:nvPr>
        </p:nvSpPr>
        <p:spPr/>
        <p:txBody>
          <a:bodyPr/>
          <a:lstStyle/>
          <a:p>
            <a:r>
              <a:rPr lang="en-US" dirty="0"/>
              <a:t>What an Email Review Can Reveal</a:t>
            </a:r>
          </a:p>
        </p:txBody>
      </p:sp>
      <p:sp>
        <p:nvSpPr>
          <p:cNvPr id="5" name="Content Placeholder 4">
            <a:extLst>
              <a:ext uri="{FF2B5EF4-FFF2-40B4-BE49-F238E27FC236}">
                <a16:creationId xmlns="" xmlns:a16="http://schemas.microsoft.com/office/drawing/2014/main" id="{9BF9EAB3-254C-4F72-82CD-37A824D12A46}"/>
              </a:ext>
            </a:extLst>
          </p:cNvPr>
          <p:cNvSpPr>
            <a:spLocks noGrp="1"/>
          </p:cNvSpPr>
          <p:nvPr>
            <p:ph sz="half" idx="1"/>
          </p:nvPr>
        </p:nvSpPr>
        <p:spPr>
          <a:ln>
            <a:solidFill>
              <a:schemeClr val="accent3">
                <a:lumMod val="60000"/>
                <a:lumOff val="40000"/>
              </a:schemeClr>
            </a:solidFill>
          </a:ln>
        </p:spPr>
        <p:txBody>
          <a:bodyPr/>
          <a:lstStyle/>
          <a:p>
            <a:r>
              <a:rPr lang="en-US" dirty="0"/>
              <a:t>Email messages related to the investigation</a:t>
            </a:r>
          </a:p>
          <a:p>
            <a:r>
              <a:rPr lang="en-US" dirty="0"/>
              <a:t>Email addresses related to the investigation</a:t>
            </a:r>
          </a:p>
          <a:p>
            <a:r>
              <a:rPr lang="en-US" dirty="0"/>
              <a:t>Sender and recipient information</a:t>
            </a:r>
          </a:p>
          <a:p>
            <a:r>
              <a:rPr lang="en-US" dirty="0"/>
              <a:t>Information about those copied on the email</a:t>
            </a:r>
          </a:p>
          <a:p>
            <a:r>
              <a:rPr lang="en-US" dirty="0"/>
              <a:t>Content of the communications</a:t>
            </a:r>
          </a:p>
        </p:txBody>
      </p:sp>
      <p:sp>
        <p:nvSpPr>
          <p:cNvPr id="6" name="Content Placeholder 5">
            <a:extLst>
              <a:ext uri="{FF2B5EF4-FFF2-40B4-BE49-F238E27FC236}">
                <a16:creationId xmlns="" xmlns:a16="http://schemas.microsoft.com/office/drawing/2014/main" id="{9B9ACA9E-6EB0-41A8-82F0-61936F6C20A8}"/>
              </a:ext>
            </a:extLst>
          </p:cNvPr>
          <p:cNvSpPr>
            <a:spLocks noGrp="1"/>
          </p:cNvSpPr>
          <p:nvPr>
            <p:ph sz="half" idx="2"/>
          </p:nvPr>
        </p:nvSpPr>
        <p:spPr>
          <a:solidFill>
            <a:schemeClr val="accent3">
              <a:lumMod val="20000"/>
              <a:lumOff val="80000"/>
            </a:schemeClr>
          </a:solidFill>
        </p:spPr>
        <p:txBody>
          <a:bodyPr/>
          <a:lstStyle/>
          <a:p>
            <a:r>
              <a:rPr lang="en-US" dirty="0"/>
              <a:t>Internet Protocol (IP) addresses</a:t>
            </a:r>
          </a:p>
          <a:p>
            <a:r>
              <a:rPr lang="en-US" dirty="0"/>
              <a:t>Date and time information</a:t>
            </a:r>
          </a:p>
          <a:p>
            <a:r>
              <a:rPr lang="en-US" dirty="0"/>
              <a:t>User information</a:t>
            </a:r>
          </a:p>
          <a:p>
            <a:r>
              <a:rPr lang="en-US" dirty="0"/>
              <a:t>Attachments</a:t>
            </a:r>
          </a:p>
          <a:p>
            <a:r>
              <a:rPr lang="en-US" dirty="0"/>
              <a:t>Passwords</a:t>
            </a:r>
          </a:p>
          <a:p>
            <a:r>
              <a:rPr lang="en-US" dirty="0"/>
              <a:t>Application logs that show evidence of spoofing</a:t>
            </a:r>
          </a:p>
        </p:txBody>
      </p:sp>
    </p:spTree>
    <p:extLst>
      <p:ext uri="{BB962C8B-B14F-4D97-AF65-F5344CB8AC3E}">
        <p14:creationId xmlns:p14="http://schemas.microsoft.com/office/powerpoint/2010/main" val="221833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6C8235-64D1-4216-8DF5-AD844DD5F7F6}"/>
              </a:ext>
            </a:extLst>
          </p:cNvPr>
          <p:cNvSpPr>
            <a:spLocks noGrp="1"/>
          </p:cNvSpPr>
          <p:nvPr>
            <p:ph type="title"/>
          </p:nvPr>
        </p:nvSpPr>
        <p:spPr/>
        <p:txBody>
          <a:bodyPr/>
          <a:lstStyle/>
          <a:p>
            <a:r>
              <a:rPr lang="en-US" dirty="0"/>
              <a:t>Email Protocols</a:t>
            </a:r>
          </a:p>
        </p:txBody>
      </p:sp>
      <p:sp>
        <p:nvSpPr>
          <p:cNvPr id="3" name="Content Placeholder 2">
            <a:extLst>
              <a:ext uri="{FF2B5EF4-FFF2-40B4-BE49-F238E27FC236}">
                <a16:creationId xmlns="" xmlns:a16="http://schemas.microsoft.com/office/drawing/2014/main" id="{28FDE5DB-2130-4B2C-A653-B83844F75110}"/>
              </a:ext>
            </a:extLst>
          </p:cNvPr>
          <p:cNvSpPr>
            <a:spLocks noGrp="1"/>
          </p:cNvSpPr>
          <p:nvPr>
            <p:ph idx="1"/>
          </p:nvPr>
        </p:nvSpPr>
        <p:spPr>
          <a:ln>
            <a:solidFill>
              <a:srgbClr val="FFC425"/>
            </a:solidFill>
          </a:ln>
        </p:spPr>
        <p:txBody>
          <a:bodyPr>
            <a:normAutofit/>
          </a:bodyPr>
          <a:lstStyle/>
          <a:p>
            <a:r>
              <a:rPr lang="en-US" b="1" dirty="0"/>
              <a:t>Simple Mail Transfer Protocol (SMTP)</a:t>
            </a:r>
          </a:p>
          <a:p>
            <a:pPr marL="342900" indent="-342900">
              <a:buFont typeface="Arial" panose="020B0604020202020204" pitchFamily="34" charset="0"/>
              <a:buChar char="•"/>
            </a:pPr>
            <a:r>
              <a:rPr lang="en-US" dirty="0"/>
              <a:t>Used to send email from a client to a mail server, and between servers</a:t>
            </a:r>
          </a:p>
          <a:p>
            <a:pPr marL="342900" indent="-342900">
              <a:buFont typeface="Arial" panose="020B0604020202020204" pitchFamily="34" charset="0"/>
              <a:buChar char="•"/>
            </a:pPr>
            <a:r>
              <a:rPr lang="en-US" dirty="0"/>
              <a:t>Typically operates on port 25</a:t>
            </a:r>
          </a:p>
          <a:p>
            <a:pPr marL="342900" indent="-342900">
              <a:buFont typeface="Arial" panose="020B0604020202020204" pitchFamily="34" charset="0"/>
              <a:buChar char="•"/>
            </a:pPr>
            <a:r>
              <a:rPr lang="en-US" dirty="0"/>
              <a:t>SMTPS (secure) operates on port 465</a:t>
            </a:r>
          </a:p>
        </p:txBody>
      </p:sp>
      <p:sp>
        <p:nvSpPr>
          <p:cNvPr id="4" name="Content Placeholder 3">
            <a:extLst>
              <a:ext uri="{FF2B5EF4-FFF2-40B4-BE49-F238E27FC236}">
                <a16:creationId xmlns="" xmlns:a16="http://schemas.microsoft.com/office/drawing/2014/main" id="{A4276D01-587F-4EDF-9090-291240B97773}"/>
              </a:ext>
            </a:extLst>
          </p:cNvPr>
          <p:cNvSpPr>
            <a:spLocks noGrp="1"/>
          </p:cNvSpPr>
          <p:nvPr>
            <p:ph idx="10"/>
          </p:nvPr>
        </p:nvSpPr>
        <p:spPr>
          <a:solidFill>
            <a:schemeClr val="accent1">
              <a:lumMod val="20000"/>
              <a:lumOff val="80000"/>
            </a:schemeClr>
          </a:solidFill>
        </p:spPr>
        <p:txBody>
          <a:bodyPr>
            <a:normAutofit/>
          </a:bodyPr>
          <a:lstStyle/>
          <a:p>
            <a:r>
              <a:rPr lang="en-US" b="1" dirty="0"/>
              <a:t>Post Office Protocol version 3 (POP3)</a:t>
            </a:r>
          </a:p>
          <a:p>
            <a:pPr marL="342900" indent="-342900">
              <a:buFont typeface="Arial" panose="020B0604020202020204" pitchFamily="34" charset="0"/>
              <a:buChar char="•"/>
            </a:pPr>
            <a:r>
              <a:rPr lang="en-US" dirty="0"/>
              <a:t>Used to receive email</a:t>
            </a:r>
          </a:p>
          <a:p>
            <a:pPr marL="342900" indent="-342900">
              <a:buFont typeface="Arial" panose="020B0604020202020204" pitchFamily="34" charset="0"/>
              <a:buChar char="•"/>
            </a:pPr>
            <a:r>
              <a:rPr lang="en-US" dirty="0"/>
              <a:t>Operates on port 110, or 995 (secure)</a:t>
            </a:r>
          </a:p>
          <a:p>
            <a:pPr marL="342900" indent="-342900">
              <a:buFont typeface="Arial" panose="020B0604020202020204" pitchFamily="34" charset="0"/>
              <a:buChar char="•"/>
            </a:pPr>
            <a:r>
              <a:rPr lang="en-US" dirty="0"/>
              <a:t>Designed to delete email on server as soon as user downloads email</a:t>
            </a:r>
          </a:p>
        </p:txBody>
      </p:sp>
      <p:sp>
        <p:nvSpPr>
          <p:cNvPr id="5" name="Content Placeholder 4">
            <a:extLst>
              <a:ext uri="{FF2B5EF4-FFF2-40B4-BE49-F238E27FC236}">
                <a16:creationId xmlns="" xmlns:a16="http://schemas.microsoft.com/office/drawing/2014/main" id="{7F4F0823-7213-4FE5-A67E-6247F2877080}"/>
              </a:ext>
            </a:extLst>
          </p:cNvPr>
          <p:cNvSpPr>
            <a:spLocks noGrp="1"/>
          </p:cNvSpPr>
          <p:nvPr>
            <p:ph idx="11"/>
          </p:nvPr>
        </p:nvSpPr>
        <p:spPr>
          <a:ln>
            <a:solidFill>
              <a:srgbClr val="FFC425"/>
            </a:solidFill>
          </a:ln>
        </p:spPr>
        <p:txBody>
          <a:bodyPr>
            <a:normAutofit/>
          </a:bodyPr>
          <a:lstStyle/>
          <a:p>
            <a:r>
              <a:rPr lang="en-US" b="1" dirty="0"/>
              <a:t>Internet Message Access Protocol (IMAP)</a:t>
            </a:r>
          </a:p>
          <a:p>
            <a:pPr marL="342900" indent="-342900">
              <a:buFont typeface="Arial" panose="020B0604020202020204" pitchFamily="34" charset="0"/>
              <a:buChar char="•"/>
            </a:pPr>
            <a:r>
              <a:rPr lang="en-US" dirty="0"/>
              <a:t>Used to receive email</a:t>
            </a:r>
          </a:p>
          <a:p>
            <a:pPr marL="342900" indent="-342900">
              <a:buFont typeface="Arial" panose="020B0604020202020204" pitchFamily="34" charset="0"/>
              <a:buChar char="•"/>
            </a:pPr>
            <a:r>
              <a:rPr lang="en-US" dirty="0"/>
              <a:t>Operates on port 143, or 993 (secure)</a:t>
            </a:r>
          </a:p>
          <a:p>
            <a:pPr marL="342900" indent="-342900">
              <a:buFont typeface="Arial" panose="020B0604020202020204" pitchFamily="34" charset="0"/>
              <a:buChar char="•"/>
            </a:pPr>
            <a:r>
              <a:rPr lang="en-US" dirty="0"/>
              <a:t>User views email on the server, decides whether to download the mail; email is retained on server</a:t>
            </a:r>
          </a:p>
        </p:txBody>
      </p:sp>
    </p:spTree>
    <p:custDataLst>
      <p:tags r:id="rId1"/>
    </p:custDataLst>
    <p:extLst>
      <p:ext uri="{BB962C8B-B14F-4D97-AF65-F5344CB8AC3E}">
        <p14:creationId xmlns:p14="http://schemas.microsoft.com/office/powerpoint/2010/main" val="150900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69D337-12C1-4DDB-909F-F96EEDA7B659}"/>
              </a:ext>
            </a:extLst>
          </p:cNvPr>
          <p:cNvSpPr>
            <a:spLocks noGrp="1"/>
          </p:cNvSpPr>
          <p:nvPr>
            <p:ph type="title"/>
          </p:nvPr>
        </p:nvSpPr>
        <p:spPr/>
        <p:txBody>
          <a:bodyPr/>
          <a:lstStyle/>
          <a:p>
            <a:r>
              <a:rPr lang="en-US" dirty="0"/>
              <a:t>Faking Emails</a:t>
            </a:r>
          </a:p>
        </p:txBody>
      </p:sp>
      <p:graphicFrame>
        <p:nvGraphicFramePr>
          <p:cNvPr id="9" name="Content Placeholder 8">
            <a:extLst>
              <a:ext uri="{FF2B5EF4-FFF2-40B4-BE49-F238E27FC236}">
                <a16:creationId xmlns="" xmlns:a16="http://schemas.microsoft.com/office/drawing/2014/main" id="{7B74049A-2124-42AD-A9E0-EA12B367199C}"/>
              </a:ext>
            </a:extLst>
          </p:cNvPr>
          <p:cNvGraphicFramePr>
            <a:graphicFrameLocks noGrp="1"/>
          </p:cNvGraphicFramePr>
          <p:nvPr>
            <p:ph idx="1"/>
            <p:extLst>
              <p:ext uri="{D42A27DB-BD31-4B8C-83A1-F6EECF244321}">
                <p14:modId xmlns:p14="http://schemas.microsoft.com/office/powerpoint/2010/main" val="2951388356"/>
              </p:ext>
            </p:extLst>
          </p:nvPr>
        </p:nvGraphicFramePr>
        <p:xfrm>
          <a:off x="925830" y="1238250"/>
          <a:ext cx="10287000" cy="549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95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45EB07-B0CF-47CA-A507-CD847BF0A4B0}"/>
              </a:ext>
            </a:extLst>
          </p:cNvPr>
          <p:cNvSpPr>
            <a:spLocks noGrp="1"/>
          </p:cNvSpPr>
          <p:nvPr>
            <p:ph type="title"/>
          </p:nvPr>
        </p:nvSpPr>
        <p:spPr/>
        <p:txBody>
          <a:bodyPr/>
          <a:lstStyle/>
          <a:p>
            <a:r>
              <a:rPr lang="en-US" dirty="0"/>
              <a:t>Email Headers</a:t>
            </a:r>
          </a:p>
        </p:txBody>
      </p:sp>
      <p:graphicFrame>
        <p:nvGraphicFramePr>
          <p:cNvPr id="4" name="Content Placeholder 3">
            <a:extLst>
              <a:ext uri="{FF2B5EF4-FFF2-40B4-BE49-F238E27FC236}">
                <a16:creationId xmlns="" xmlns:a16="http://schemas.microsoft.com/office/drawing/2014/main" id="{0C48455A-9A85-4465-8424-B2A5522B1890}"/>
              </a:ext>
            </a:extLst>
          </p:cNvPr>
          <p:cNvGraphicFramePr>
            <a:graphicFrameLocks noGrp="1"/>
          </p:cNvGraphicFramePr>
          <p:nvPr>
            <p:ph idx="1"/>
            <p:extLst>
              <p:ext uri="{D42A27DB-BD31-4B8C-83A1-F6EECF244321}">
                <p14:modId xmlns:p14="http://schemas.microsoft.com/office/powerpoint/2010/main" val="2804415596"/>
              </p:ext>
            </p:extLst>
          </p:nvPr>
        </p:nvGraphicFramePr>
        <p:xfrm>
          <a:off x="925830" y="1219200"/>
          <a:ext cx="10287000" cy="4970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1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0E3EF2-4EA1-4ECB-89D0-946F57550E25}"/>
              </a:ext>
            </a:extLst>
          </p:cNvPr>
          <p:cNvSpPr>
            <a:spLocks noGrp="1"/>
          </p:cNvSpPr>
          <p:nvPr>
            <p:ph type="title"/>
          </p:nvPr>
        </p:nvSpPr>
        <p:spPr/>
        <p:txBody>
          <a:bodyPr/>
          <a:lstStyle/>
          <a:p>
            <a:r>
              <a:rPr lang="en-US" dirty="0"/>
              <a:t>RFC 2822 Specifications for Email Headers</a:t>
            </a:r>
          </a:p>
        </p:txBody>
      </p:sp>
      <p:graphicFrame>
        <p:nvGraphicFramePr>
          <p:cNvPr id="4" name="Content Placeholder 3">
            <a:extLst>
              <a:ext uri="{FF2B5EF4-FFF2-40B4-BE49-F238E27FC236}">
                <a16:creationId xmlns="" xmlns:a16="http://schemas.microsoft.com/office/drawing/2014/main" id="{8ED78989-3FD5-47D1-9AA5-1541D1A9DA65}"/>
              </a:ext>
            </a:extLst>
          </p:cNvPr>
          <p:cNvGraphicFramePr>
            <a:graphicFrameLocks noGrp="1"/>
          </p:cNvGraphicFramePr>
          <p:nvPr>
            <p:ph idx="1"/>
            <p:extLst>
              <p:ext uri="{D42A27DB-BD31-4B8C-83A1-F6EECF244321}">
                <p14:modId xmlns:p14="http://schemas.microsoft.com/office/powerpoint/2010/main" val="2948645631"/>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50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0E3EF2-4EA1-4ECB-89D0-946F57550E25}"/>
              </a:ext>
            </a:extLst>
          </p:cNvPr>
          <p:cNvSpPr>
            <a:spLocks noGrp="1"/>
          </p:cNvSpPr>
          <p:nvPr>
            <p:ph type="title"/>
          </p:nvPr>
        </p:nvSpPr>
        <p:spPr/>
        <p:txBody>
          <a:bodyPr/>
          <a:lstStyle/>
          <a:p>
            <a:r>
              <a:rPr lang="en-US" dirty="0"/>
              <a:t>RFC 2822 Specifications for Email Headers (Cont.)</a:t>
            </a:r>
          </a:p>
        </p:txBody>
      </p:sp>
      <p:graphicFrame>
        <p:nvGraphicFramePr>
          <p:cNvPr id="4" name="Content Placeholder 3">
            <a:extLst>
              <a:ext uri="{FF2B5EF4-FFF2-40B4-BE49-F238E27FC236}">
                <a16:creationId xmlns="" xmlns:a16="http://schemas.microsoft.com/office/drawing/2014/main" id="{8ED78989-3FD5-47D1-9AA5-1541D1A9DA65}"/>
              </a:ext>
            </a:extLst>
          </p:cNvPr>
          <p:cNvGraphicFramePr>
            <a:graphicFrameLocks noGrp="1"/>
          </p:cNvGraphicFramePr>
          <p:nvPr>
            <p:ph idx="1"/>
            <p:extLst>
              <p:ext uri="{D42A27DB-BD31-4B8C-83A1-F6EECF244321}">
                <p14:modId xmlns:p14="http://schemas.microsoft.com/office/powerpoint/2010/main" val="391290954"/>
              </p:ext>
            </p:extLst>
          </p:nvPr>
        </p:nvGraphicFramePr>
        <p:xfrm>
          <a:off x="95250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16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SPROPS" val="doc-id:164124"/>
  <p:tag name="PRESENTATION_PLAYLIST_COUNT" val="0"/>
  <p:tag name="PRESENTATION_PRESENTER_SLIDE_LEVEL" val="0"/>
  <p:tag name="ART_ENCODE_TYPE" val="0"/>
  <p:tag name="ART_ENCODE_INDEX" val="1"/>
  <p:tag name="PUBLISH_TITLE" val="PM 2006"/>
  <p:tag name="ARTICULATE_PUBLISH_PATH" val="C:\Documents and Settings\Josh Bersin\My Documents\_Bersin Files\_PRESENTATIONS\2006_05_PMLAUNCH\PM 2006"/>
  <p:tag name="ARTICULATE_LOGO" val="Bersin-Logo2.gif"/>
  <p:tag name="ARTICULATE_PRESENTER" val="Josh Bersin"/>
  <p:tag name="ARTICULATE_PRESENTER_GUID" val="AF8D0DB1-D4D4-4749-BE26-AB8CCB5FD1C7"/>
  <p:tag name="ARTICULATE_LMS" val="0"/>
  <p:tag name="LMS_PUBLISH" val="No"/>
  <p:tag name="PLAYERLOGOHEIGHT" val="94"/>
  <p:tag name="PLAYERLOGOWIDTH" val="244"/>
  <p:tag name="LAUNCHINNEWWINDOW" val="1"/>
  <p:tag name="LASTPUBLISHED" val="C:\Documents and Settings\Josh Bersin\My Documents\_Bersin Files\_PRESENTATIONS\2006_05_PMLAUNCH\PM 2006\PM 2006\launcher.html"/>
  <p:tag name="MMPROD_NEXTUNIQUEID" val="10009"/>
  <p:tag name="MMPROD_UIDATA" val="&lt;database version=&quot;7.0&quot;&gt;&lt;object type=&quot;1&quot; unique_id=&quot;10001&quot;&gt;&lt;property id=&quot;20141&quot; value=&quot;PM 2006&quot;/&gt;&lt;object type=&quot;8&quot; unique_id=&quot;10002&quot;&gt;&lt;/object&gt;&lt;object type=&quot;2&quot; unique_id=&quot;10003&quot;&gt;&lt;object type=&quot;3&quot; unique_id=&quot;10004&quot;&gt;&lt;property id=&quot;20148&quot; value=&quot;5&quot;/&gt;&lt;property id=&quot;20300&quot; value=&quot;Slide 1 - &amp;quot;Cummins Presentation&amp;#x0D;&amp;#x0A;High-Impact Learning Organizations &amp;#x0D;&amp;#x0A;&amp;#x0D;&amp;#x0A;WhatWorks® In the Management, Governance, and Operations &quot;/&gt;&lt;property id=&quot;20302&quot; value=&quot;0&quot;/&gt;&lt;property id=&quot;20307&quot; value=&quot;1507&quot;/&gt;&lt;/object&gt;&lt;object type=&quot;3&quot; unique_id=&quot;10006&quot;&gt;&lt;property id=&quot;20148&quot; value=&quot;5&quot;/&gt;&lt;property id=&quot;20300&quot; value=&quot;Slide 2 - &amp;quot;Bersin WhatWorks® Methodology&amp;quot;&quot;/&gt;&lt;property id=&quot;20302&quot; value=&quot;0&quot;/&gt;&lt;property id=&quot;20307&quot; value=&quot;1509&quot;/&gt;&lt;/object&gt;&lt;object type=&quot;3&quot; unique_id=&quot;10008&quot;&gt;&lt;property id=&quot;20148&quot; value=&quot;5&quot;/&gt;&lt;property id=&quot;20300&quot; value=&quot;Slide 6 - &amp;quot;The Corporate L&amp;amp;D Marketplace&amp;quot;&quot;/&gt;&lt;property id=&quot;20302&quot; value=&quot;0&quot;/&gt;&lt;property id=&quot;20307&quot; value=&quot;1486&quot;/&gt;&lt;/object&gt;&lt;object type=&quot;3&quot; unique_id=&quot;10011&quot;&gt;&lt;property id=&quot;20148&quot; value=&quot;5&quot;/&gt;&lt;property id=&quot;20300&quot; value=&quot;Slide 7 - &amp;quot;Current Workforce Demographics&amp;quot;&quot;/&gt;&lt;property id=&quot;20302&quot; value=&quot;0&quot;/&gt;&lt;property id=&quot;20307&quot; value=&quot;1513&quot;/&gt;&lt;/object&gt;&lt;object type=&quot;3&quot; unique_id=&quot;10013&quot;&gt;&lt;property id=&quot;20148&quot; value=&quot;5&quot;/&gt;&lt;property id=&quot;20300&quot; value=&quot;Slide 8 - &amp;quot;Today’s Worker&amp;quot;&quot;/&gt;&lt;property id=&quot;20302&quot; value=&quot;0&quot;/&gt;&lt;property id=&quot;20307&quot; value=&quot;1520&quot;/&gt;&lt;/object&gt;&lt;object type=&quot;3&quot; unique_id=&quot;10015&quot;&gt;&lt;property id=&quot;20148&quot; value=&quot;5&quot;/&gt;&lt;property id=&quot;20300&quot; value=&quot;Slide 9 - &amp;quot;Forces for Change in Corporate L&amp;amp;D&amp;quot;&quot;/&gt;&lt;property id=&quot;20302&quot; value=&quot;0&quot;/&gt;&lt;property id=&quot;20307&quot; value=&quot;1479&quot;/&gt;&lt;/object&gt;&lt;object type=&quot;3&quot; unique_id=&quot;10018&quot;&gt;&lt;property id=&quot;20148&quot; value=&quot;5&quot;/&gt;&lt;property id=&quot;20300&quot; value=&quot;Slide 10 - &amp;quot;High Impact Learning Organization&amp;#x0D;&amp;#x0A;How we create business impact&amp;quot;&quot;/&gt;&lt;property id=&quot;20302&quot; value=&quot;0&quot;/&gt;&lt;property id=&quot;20307&quot; value=&quot;1485&quot;/&gt;&lt;/object&gt;&lt;object type=&quot;3&quot; unique_id=&quot;10030&quot;&gt;&lt;property id=&quot;20148&quot; value=&quot;5&quot;/&gt;&lt;property id=&quot;20300&quot; value=&quot;Slide 11 - &amp;quot;High Impact Governance&amp;quot;&quot;/&gt;&lt;property id=&quot;20302&quot; value=&quot;0&quot;/&gt;&lt;property id=&quot;20307&quot; value=&quot;1523&quot;/&gt;&lt;/object&gt;&lt;object type=&quot;3&quot; unique_id=&quot;10031&quot;&gt;&lt;property id=&quot;20148&quot; value=&quot;5&quot;/&gt;&lt;property id=&quot;20300&quot; value=&quot;Slide 12 - &amp;quot;High Impact Governance Process&amp;quot;&quot;/&gt;&lt;property id=&quot;20302&quot; value=&quot;0&quot;/&gt;&lt;property id=&quot;20307&quot; value=&quot;1527&quot;/&gt;&lt;/object&gt;&lt;object type=&quot;3&quot; unique_id=&quot;10033&quot;&gt;&lt;property id=&quot;20148&quot; value=&quot;5&quot;/&gt;&lt;property id=&quot;20300&quot; value=&quot;Slide 13 - &amp;quot;Strategy Alignment Process&amp;quot;&quot;/&gt;&lt;property id=&quot;20302&quot; value=&quot;0&quot;/&gt;&lt;property id=&quot;20307&quot; value=&quot;1572&quot;/&gt;&lt;/object&gt;&lt;object type=&quot;3&quot; unique_id=&quot;10036&quot;&gt;&lt;property id=&quot;20148&quot; value=&quot;5&quot;/&gt;&lt;property id=&quot;20300&quot; value=&quot;Slide 14 - &amp;quot;A Working Federated Model&amp;quot;&quot;/&gt;&lt;property id=&quot;20302&quot; value=&quot;0&quot;/&gt;&lt;property id=&quot;20307&quot; value=&quot;1528&quot;/&gt;&lt;/object&gt;&lt;object type=&quot;3&quot; unique_id=&quot;10970&quot;&gt;&lt;property id=&quot;20148&quot; value=&quot;5&quot;/&gt;&lt;property id=&quot;20300&quot; value=&quot;Slide 3&quot;/&gt;&lt;property id=&quot;20307&quot; value=&quot;1573&quot;/&gt;&lt;/object&gt;&lt;object type=&quot;3&quot; unique_id=&quot;10971&quot;&gt;&lt;property id=&quot;20148&quot; value=&quot;5&quot;/&gt;&lt;property id=&quot;20300&quot; value=&quot;Slide 4 - &amp;quot;Business Needs Leading to Training Requirements&amp;quot;&quot;/&gt;&lt;property id=&quot;20307&quot; value=&quot;1574&quot;/&gt;&lt;/object&gt;&lt;object type=&quot;3&quot; unique_id=&quot;10972&quot;&gt;&lt;property id=&quot;20148&quot; value=&quot;5&quot;/&gt;&lt;property id=&quot;20300&quot; value=&quot;Slide 5 - &amp;quot;Context - Training &amp;amp; Development: &amp;#x0D;&amp;#x0A;Sample Interventions&amp;quot;&quot;/&gt;&lt;property id=&quot;20307&quot; value=&quot;1575&quot;/&gt;&lt;/object&gt;&lt;/object&gt;&lt;object type=&quot;4&quot; unique_id=&quot;10310&quot;&gt;&lt;property id=&quot;28&quot; value=&quot;1000&quot;/&gt;&lt;object type=&quot;5&quot; unique_id=&quot;1001&quot;&gt;&lt;/object&gt;&lt;/object&gt;&lt;/object&gt;&lt;/database&gt;"/>
  <p:tag name="SECTOMILLISECCONVERTED" val="1"/>
  <p:tag name="ARTICULATE_DESIGN_ID_EDUCATIONAL SUBJECTS 16X9" val="kkTa44uH"/>
  <p:tag name="ARTICULATE_DESIGN_ID_1_EDUCATIONAL SUBJECTS 16X9" val="OR2OduCQ"/>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F8734377D0B940BE21158F59B81DB2" ma:contentTypeVersion="12" ma:contentTypeDescription="Create a new document." ma:contentTypeScope="" ma:versionID="bb3374d73bd64114b904772a4eb8cca7">
  <xsd:schema xmlns:xsd="http://www.w3.org/2001/XMLSchema" xmlns:xs="http://www.w3.org/2001/XMLSchema" xmlns:p="http://schemas.microsoft.com/office/2006/metadata/properties" xmlns:ns2="f0b4e338-aa32-457d-91bb-2a9a07ba4cc0" xmlns:ns3="ec95eb68-63da-4b2d-a8b8-aeb530b6765a" targetNamespace="http://schemas.microsoft.com/office/2006/metadata/properties" ma:root="true" ma:fieldsID="45bf6dbc063c508c7f0402e1ee5da81e" ns2:_="" ns3:_="">
    <xsd:import namespace="f0b4e338-aa32-457d-91bb-2a9a07ba4cc0"/>
    <xsd:import namespace="ec95eb68-63da-4b2d-a8b8-aeb530b676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4e338-aa32-457d-91bb-2a9a07ba4c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eb68-63da-4b2d-a8b8-aeb530b676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CA79F13-E1AA-4D61-B102-462BE4659563}">
  <ds:schemaRefs>
    <ds:schemaRef ds:uri="http://schemas.microsoft.com/sharepoint/v3/contenttype/forms"/>
  </ds:schemaRefs>
</ds:datastoreItem>
</file>

<file path=customXml/itemProps2.xml><?xml version="1.0" encoding="utf-8"?>
<ds:datastoreItem xmlns:ds="http://schemas.openxmlformats.org/officeDocument/2006/customXml" ds:itemID="{D1DCFF0A-F5A5-4B50-8292-1444EFC51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4e338-aa32-457d-91bb-2a9a07ba4cc0"/>
    <ds:schemaRef ds:uri="ec95eb68-63da-4b2d-a8b8-aeb530b67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179457-D557-43E5-8F5D-F70BD37A9867}">
  <ds:schemaRefs>
    <ds:schemaRef ds:uri="http://schemas.microsoft.com/office/2006/metadata/longProperties"/>
  </ds:schemaRefs>
</ds:datastoreItem>
</file>

<file path=customXml/itemProps4.xml><?xml version="1.0" encoding="utf-8"?>
<ds:datastoreItem xmlns:ds="http://schemas.openxmlformats.org/officeDocument/2006/customXml" ds:itemID="{71FDED27-9E35-4E7C-A149-6C5F626D152F}">
  <ds:schemaRefs>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 ds:uri="ec95eb68-63da-4b2d-a8b8-aeb530b6765a"/>
    <ds:schemaRef ds:uri="f0b4e338-aa32-457d-91bb-2a9a07ba4cc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457</TotalTime>
  <Words>998</Words>
  <Application>Microsoft Office PowerPoint</Application>
  <PresentationFormat>Widescreen</PresentationFormat>
  <Paragraphs>174</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Times New Roman</vt:lpstr>
      <vt:lpstr>Wingdings</vt:lpstr>
      <vt:lpstr>1_Educational subjects 16x9</vt:lpstr>
      <vt:lpstr>Email Forensics</vt:lpstr>
      <vt:lpstr>Learning Objective(s) and Key Concepts</vt:lpstr>
      <vt:lpstr>How Email Works</vt:lpstr>
      <vt:lpstr>What an Email Review Can Reveal</vt:lpstr>
      <vt:lpstr>Email Protocols</vt:lpstr>
      <vt:lpstr>Faking Emails</vt:lpstr>
      <vt:lpstr>Email Headers</vt:lpstr>
      <vt:lpstr>RFC 2822 Specifications for Email Headers</vt:lpstr>
      <vt:lpstr>RFC 2822 Specifications for Email Headers (Cont.)</vt:lpstr>
      <vt:lpstr>Email Header Fields (RFC 3864)</vt:lpstr>
      <vt:lpstr>Getting Headers in Outlook 2019</vt:lpstr>
      <vt:lpstr>Getting Headers in Outlook 2019 (Cont.)</vt:lpstr>
      <vt:lpstr>Getting Headers in Outlook 2019 (Cont.)</vt:lpstr>
      <vt:lpstr>Getting Headers from Yahoo! Email</vt:lpstr>
      <vt:lpstr>Getting Headers from Yahoo! Email (Cont.)</vt:lpstr>
      <vt:lpstr>Getting Headers from Gmail</vt:lpstr>
      <vt:lpstr>Getting Headers from Gmail (Cont.)</vt:lpstr>
      <vt:lpstr>View Hotmail Email Headers</vt:lpstr>
      <vt:lpstr>View Apple Mail Email Headers</vt:lpstr>
      <vt:lpstr>Email Files</vt:lpstr>
      <vt:lpstr>Email Files (Cont.)</vt:lpstr>
      <vt:lpstr>Paraben’s Email Examiner</vt:lpstr>
      <vt:lpstr>Paraben’s Email Examiner (Cont.)</vt:lpstr>
      <vt:lpstr>Paraben’s Email Examiner (Cont.)</vt:lpstr>
      <vt:lpstr>Paraben’s Email Examiner (Cont.)</vt:lpstr>
      <vt:lpstr>Tracing Email</vt:lpstr>
      <vt:lpstr>Email Server Forensics</vt:lpstr>
      <vt:lpstr>Email Laws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 Framework</dc:title>
  <dc:creator>Kimberly Lindros</dc:creator>
  <cp:lastModifiedBy>VasanthKoilraj, Gnanamanickam</cp:lastModifiedBy>
  <cp:revision>59</cp:revision>
  <dcterms:created xsi:type="dcterms:W3CDTF">2020-08-28T11:35:47Z</dcterms:created>
  <dcterms:modified xsi:type="dcterms:W3CDTF">2021-08-05T11:04:41Z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AFD3A9FD-411B-4B69-9191-EE7952EFB817</vt:lpwstr>
  </property>
  <property fmtid="{D5CDD505-2E9C-101B-9397-08002B2CF9AE}" pid="3" name="ArticulatePath">
    <vt:lpwstr>access3e_ppt_ch01</vt:lpwstr>
  </property>
  <property fmtid="{D5CDD505-2E9C-101B-9397-08002B2CF9AE}" pid="4" name="ContentTypeId">
    <vt:lpwstr>0x0101001DF8734377D0B940BE21158F59B81DB2</vt:lpwstr>
  </property>
</Properties>
</file>