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5.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6.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2" r:id="rId5"/>
  </p:sldMasterIdLst>
  <p:notesMasterIdLst>
    <p:notesMasterId r:id="rId44"/>
  </p:notesMasterIdLst>
  <p:handoutMasterIdLst>
    <p:handoutMasterId r:id="rId45"/>
  </p:handoutMasterIdLst>
  <p:sldIdLst>
    <p:sldId id="1585" r:id="rId6"/>
    <p:sldId id="271" r:id="rId7"/>
    <p:sldId id="1586" r:id="rId8"/>
    <p:sldId id="1587" r:id="rId9"/>
    <p:sldId id="339" r:id="rId10"/>
    <p:sldId id="1589" r:id="rId11"/>
    <p:sldId id="1590" r:id="rId12"/>
    <p:sldId id="1591" r:id="rId13"/>
    <p:sldId id="296" r:id="rId14"/>
    <p:sldId id="1592" r:id="rId15"/>
    <p:sldId id="1623" r:id="rId16"/>
    <p:sldId id="1594" r:id="rId17"/>
    <p:sldId id="1595" r:id="rId18"/>
    <p:sldId id="1596" r:id="rId19"/>
    <p:sldId id="1597" r:id="rId20"/>
    <p:sldId id="1598" r:id="rId21"/>
    <p:sldId id="1599" r:id="rId22"/>
    <p:sldId id="1600" r:id="rId23"/>
    <p:sldId id="1601" r:id="rId24"/>
    <p:sldId id="1602" r:id="rId25"/>
    <p:sldId id="1603" r:id="rId26"/>
    <p:sldId id="1624" r:id="rId27"/>
    <p:sldId id="1606" r:id="rId28"/>
    <p:sldId id="1607" r:id="rId29"/>
    <p:sldId id="1625" r:id="rId30"/>
    <p:sldId id="1612" r:id="rId31"/>
    <p:sldId id="1611" r:id="rId32"/>
    <p:sldId id="1613" r:id="rId33"/>
    <p:sldId id="1614" r:id="rId34"/>
    <p:sldId id="1615" r:id="rId35"/>
    <p:sldId id="1616" r:id="rId36"/>
    <p:sldId id="1619" r:id="rId37"/>
    <p:sldId id="1617" r:id="rId38"/>
    <p:sldId id="1618" r:id="rId39"/>
    <p:sldId id="1620" r:id="rId40"/>
    <p:sldId id="1621" r:id="rId41"/>
    <p:sldId id="1622" r:id="rId42"/>
    <p:sldId id="1542" r:id="rId43"/>
  </p:sldIdLst>
  <p:sldSz cx="12192000" cy="6858000"/>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orient="horz" pos="2748" userDrawn="1">
          <p15:clr>
            <a:srgbClr val="A4A3A4"/>
          </p15:clr>
        </p15:guide>
        <p15:guide id="3" pos="6169" userDrawn="1">
          <p15:clr>
            <a:srgbClr val="A4A3A4"/>
          </p15:clr>
        </p15:guide>
        <p15:guide id="4" pos="1936" userDrawn="1">
          <p15:clr>
            <a:srgbClr val="A4A3A4"/>
          </p15:clr>
        </p15:guide>
        <p15:guide id="5" pos="312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Ehlers" initials="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3"/>
    <a:srgbClr val="003B74"/>
    <a:srgbClr val="D2E4B2"/>
    <a:srgbClr val="0033CC"/>
    <a:srgbClr val="006600"/>
    <a:srgbClr val="9900CC"/>
    <a:srgbClr val="FFCCCC"/>
    <a:srgbClr val="FFCCFF"/>
    <a:srgbClr val="00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4EE73-8DE6-CB4E-99F0-30BF9EAB7BA6}" v="409" dt="2021-08-17T15:14:41.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6" autoAdjust="0"/>
    <p:restoredTop sz="96395" autoAdjust="0"/>
  </p:normalViewPr>
  <p:slideViewPr>
    <p:cSldViewPr snapToGrid="0" snapToObjects="1">
      <p:cViewPr varScale="1">
        <p:scale>
          <a:sx n="128" d="100"/>
          <a:sy n="128" d="100"/>
        </p:scale>
        <p:origin x="560" y="176"/>
      </p:cViewPr>
      <p:guideLst>
        <p:guide orient="horz" pos="192"/>
        <p:guide orient="horz" pos="2748"/>
        <p:guide pos="6169"/>
        <p:guide pos="1936"/>
        <p:guide pos="3128"/>
      </p:guideLst>
    </p:cSldViewPr>
  </p:slideViewPr>
  <p:outlineViewPr>
    <p:cViewPr>
      <p:scale>
        <a:sx n="33" d="100"/>
        <a:sy n="33" d="100"/>
      </p:scale>
      <p:origin x="0" y="-964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7" d="100"/>
          <a:sy n="47" d="100"/>
        </p:scale>
        <p:origin x="2692" y="6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tone" userId="8ad3ab1b-425a-4e21-b148-4efed27b08fa" providerId="ADAL" clId="{3D94EE73-8DE6-CB4E-99F0-30BF9EAB7BA6}"/>
    <pc:docChg chg="custSel modSld">
      <pc:chgData name="Daniel Stone" userId="8ad3ab1b-425a-4e21-b148-4efed27b08fa" providerId="ADAL" clId="{3D94EE73-8DE6-CB4E-99F0-30BF9EAB7BA6}" dt="2021-08-17T15:14:45.757" v="409" actId="1592"/>
      <pc:docMkLst>
        <pc:docMk/>
      </pc:docMkLst>
      <pc:sldChg chg="modSp delCm">
        <pc:chgData name="Daniel Stone" userId="8ad3ab1b-425a-4e21-b148-4efed27b08fa" providerId="ADAL" clId="{3D94EE73-8DE6-CB4E-99F0-30BF9EAB7BA6}" dt="2021-08-17T15:14:45.757" v="409" actId="1592"/>
        <pc:sldMkLst>
          <pc:docMk/>
          <pc:sldMk cId="1672928693" sldId="1614"/>
        </pc:sldMkLst>
        <pc:graphicFrameChg chg="mod">
          <ac:chgData name="Daniel Stone" userId="8ad3ab1b-425a-4e21-b148-4efed27b08fa" providerId="ADAL" clId="{3D94EE73-8DE6-CB4E-99F0-30BF9EAB7BA6}" dt="2021-08-17T15:14:41.299" v="408"/>
          <ac:graphicFrameMkLst>
            <pc:docMk/>
            <pc:sldMk cId="1672928693" sldId="1614"/>
            <ac:graphicFrameMk id="4" creationId="{3EE72691-DE53-46F8-9DD0-C620C9E469BE}"/>
          </ac:graphicFrameMkLst>
        </pc:graphicFrameChg>
      </pc:sldChg>
    </pc:docChg>
  </pc:docChgLst>
  <pc:docChgLst>
    <pc:chgData name="Mark Restuccia" userId="2337e72e-ddcc-4a00-8c95-3da2f3175123" providerId="ADAL" clId="{B88BCBFC-9AA9-40C5-B5DA-E9AFC6176821}"/>
    <pc:docChg chg="undo custSel modSld">
      <pc:chgData name="Mark Restuccia" userId="2337e72e-ddcc-4a00-8c95-3da2f3175123" providerId="ADAL" clId="{B88BCBFC-9AA9-40C5-B5DA-E9AFC6176821}" dt="2021-06-29T14:30:23.475" v="187" actId="6549"/>
      <pc:docMkLst>
        <pc:docMk/>
      </pc:docMkLst>
      <pc:sldChg chg="addSp modSp mod">
        <pc:chgData name="Mark Restuccia" userId="2337e72e-ddcc-4a00-8c95-3da2f3175123" providerId="ADAL" clId="{B88BCBFC-9AA9-40C5-B5DA-E9AFC6176821}" dt="2021-06-29T14:24:46.502" v="32" actId="20577"/>
        <pc:sldMkLst>
          <pc:docMk/>
          <pc:sldMk cId="19735164" sldId="1592"/>
        </pc:sldMkLst>
        <pc:spChg chg="mod">
          <ac:chgData name="Mark Restuccia" userId="2337e72e-ddcc-4a00-8c95-3da2f3175123" providerId="ADAL" clId="{B88BCBFC-9AA9-40C5-B5DA-E9AFC6176821}" dt="2021-06-29T14:22:44.022" v="31" actId="20577"/>
          <ac:spMkLst>
            <pc:docMk/>
            <pc:sldMk cId="19735164" sldId="1592"/>
            <ac:spMk id="3" creationId="{4ECFCB1A-2631-43C1-83AF-8437B5D0B269}"/>
          </ac:spMkLst>
        </pc:spChg>
        <pc:spChg chg="add mod">
          <ac:chgData name="Mark Restuccia" userId="2337e72e-ddcc-4a00-8c95-3da2f3175123" providerId="ADAL" clId="{B88BCBFC-9AA9-40C5-B5DA-E9AFC6176821}" dt="2021-06-29T14:24:46.502" v="32" actId="20577"/>
          <ac:spMkLst>
            <pc:docMk/>
            <pc:sldMk cId="19735164" sldId="1592"/>
            <ac:spMk id="5" creationId="{81B7BBB0-A8B0-479F-A05E-32CDFBAE239C}"/>
          </ac:spMkLst>
        </pc:spChg>
      </pc:sldChg>
      <pc:sldChg chg="addSp modSp mod">
        <pc:chgData name="Mark Restuccia" userId="2337e72e-ddcc-4a00-8c95-3da2f3175123" providerId="ADAL" clId="{B88BCBFC-9AA9-40C5-B5DA-E9AFC6176821}" dt="2021-06-29T14:25:38.522" v="58" actId="6549"/>
        <pc:sldMkLst>
          <pc:docMk/>
          <pc:sldMk cId="650381218" sldId="1597"/>
        </pc:sldMkLst>
        <pc:spChg chg="mod">
          <ac:chgData name="Mark Restuccia" userId="2337e72e-ddcc-4a00-8c95-3da2f3175123" providerId="ADAL" clId="{B88BCBFC-9AA9-40C5-B5DA-E9AFC6176821}" dt="2021-06-29T14:25:38.522" v="58" actId="6549"/>
          <ac:spMkLst>
            <pc:docMk/>
            <pc:sldMk cId="650381218" sldId="1597"/>
            <ac:spMk id="3" creationId="{4ECFCB1A-2631-43C1-83AF-8437B5D0B269}"/>
          </ac:spMkLst>
        </pc:spChg>
        <pc:spChg chg="add mod">
          <ac:chgData name="Mark Restuccia" userId="2337e72e-ddcc-4a00-8c95-3da2f3175123" providerId="ADAL" clId="{B88BCBFC-9AA9-40C5-B5DA-E9AFC6176821}" dt="2021-06-29T14:25:32.699" v="50" actId="20577"/>
          <ac:spMkLst>
            <pc:docMk/>
            <pc:sldMk cId="650381218" sldId="1597"/>
            <ac:spMk id="4" creationId="{88607F5F-3C65-40FA-BF62-B51D69B2FD4C}"/>
          </ac:spMkLst>
        </pc:spChg>
      </pc:sldChg>
      <pc:sldChg chg="addSp modSp mod">
        <pc:chgData name="Mark Restuccia" userId="2337e72e-ddcc-4a00-8c95-3da2f3175123" providerId="ADAL" clId="{B88BCBFC-9AA9-40C5-B5DA-E9AFC6176821}" dt="2021-06-29T14:26:01.021" v="70" actId="6549"/>
        <pc:sldMkLst>
          <pc:docMk/>
          <pc:sldMk cId="2387867137" sldId="1598"/>
        </pc:sldMkLst>
        <pc:spChg chg="mod">
          <ac:chgData name="Mark Restuccia" userId="2337e72e-ddcc-4a00-8c95-3da2f3175123" providerId="ADAL" clId="{B88BCBFC-9AA9-40C5-B5DA-E9AFC6176821}" dt="2021-06-29T14:26:01.021" v="70" actId="6549"/>
          <ac:spMkLst>
            <pc:docMk/>
            <pc:sldMk cId="2387867137" sldId="1598"/>
            <ac:spMk id="3" creationId="{4ECFCB1A-2631-43C1-83AF-8437B5D0B269}"/>
          </ac:spMkLst>
        </pc:spChg>
        <pc:spChg chg="add mod">
          <ac:chgData name="Mark Restuccia" userId="2337e72e-ddcc-4a00-8c95-3da2f3175123" providerId="ADAL" clId="{B88BCBFC-9AA9-40C5-B5DA-E9AFC6176821}" dt="2021-06-29T14:25:57.700" v="62" actId="20577"/>
          <ac:spMkLst>
            <pc:docMk/>
            <pc:sldMk cId="2387867137" sldId="1598"/>
            <ac:spMk id="4" creationId="{211E4CB2-B0B7-450D-87A1-7FC2C3BF07BA}"/>
          </ac:spMkLst>
        </pc:spChg>
      </pc:sldChg>
      <pc:sldChg chg="addSp modSp mod">
        <pc:chgData name="Mark Restuccia" userId="2337e72e-ddcc-4a00-8c95-3da2f3175123" providerId="ADAL" clId="{B88BCBFC-9AA9-40C5-B5DA-E9AFC6176821}" dt="2021-06-29T14:26:48.292" v="89" actId="6549"/>
        <pc:sldMkLst>
          <pc:docMk/>
          <pc:sldMk cId="1489420576" sldId="1599"/>
        </pc:sldMkLst>
        <pc:spChg chg="mod">
          <ac:chgData name="Mark Restuccia" userId="2337e72e-ddcc-4a00-8c95-3da2f3175123" providerId="ADAL" clId="{B88BCBFC-9AA9-40C5-B5DA-E9AFC6176821}" dt="2021-06-29T14:26:48.292" v="89" actId="6549"/>
          <ac:spMkLst>
            <pc:docMk/>
            <pc:sldMk cId="1489420576" sldId="1599"/>
            <ac:spMk id="3" creationId="{4ECFCB1A-2631-43C1-83AF-8437B5D0B269}"/>
          </ac:spMkLst>
        </pc:spChg>
        <pc:spChg chg="add mod">
          <ac:chgData name="Mark Restuccia" userId="2337e72e-ddcc-4a00-8c95-3da2f3175123" providerId="ADAL" clId="{B88BCBFC-9AA9-40C5-B5DA-E9AFC6176821}" dt="2021-06-29T14:26:16.592" v="74" actId="20577"/>
          <ac:spMkLst>
            <pc:docMk/>
            <pc:sldMk cId="1489420576" sldId="1599"/>
            <ac:spMk id="4" creationId="{AEC4E7C6-5B0E-4E6E-8743-B9D4AAA1C5E3}"/>
          </ac:spMkLst>
        </pc:spChg>
      </pc:sldChg>
      <pc:sldChg chg="addSp modSp mod">
        <pc:chgData name="Mark Restuccia" userId="2337e72e-ddcc-4a00-8c95-3da2f3175123" providerId="ADAL" clId="{B88BCBFC-9AA9-40C5-B5DA-E9AFC6176821}" dt="2021-06-29T14:27:11.317" v="90" actId="20577"/>
        <pc:sldMkLst>
          <pc:docMk/>
          <pc:sldMk cId="1863700567" sldId="1600"/>
        </pc:sldMkLst>
        <pc:spChg chg="mod">
          <ac:chgData name="Mark Restuccia" userId="2337e72e-ddcc-4a00-8c95-3da2f3175123" providerId="ADAL" clId="{B88BCBFC-9AA9-40C5-B5DA-E9AFC6176821}" dt="2021-06-29T14:27:11.317" v="90" actId="20577"/>
          <ac:spMkLst>
            <pc:docMk/>
            <pc:sldMk cId="1863700567" sldId="1600"/>
            <ac:spMk id="3" creationId="{4ECFCB1A-2631-43C1-83AF-8437B5D0B269}"/>
          </ac:spMkLst>
        </pc:spChg>
        <pc:spChg chg="add mod">
          <ac:chgData name="Mark Restuccia" userId="2337e72e-ddcc-4a00-8c95-3da2f3175123" providerId="ADAL" clId="{B88BCBFC-9AA9-40C5-B5DA-E9AFC6176821}" dt="2021-06-29T14:26:41.692" v="81" actId="20577"/>
          <ac:spMkLst>
            <pc:docMk/>
            <pc:sldMk cId="1863700567" sldId="1600"/>
            <ac:spMk id="4" creationId="{E61E920B-5175-4FE8-AA08-5926A48BDC9C}"/>
          </ac:spMkLst>
        </pc:spChg>
      </pc:sldChg>
      <pc:sldChg chg="addSp modSp mod">
        <pc:chgData name="Mark Restuccia" userId="2337e72e-ddcc-4a00-8c95-3da2f3175123" providerId="ADAL" clId="{B88BCBFC-9AA9-40C5-B5DA-E9AFC6176821}" dt="2021-06-29T14:27:38.704" v="101" actId="6549"/>
        <pc:sldMkLst>
          <pc:docMk/>
          <pc:sldMk cId="1023166297" sldId="1601"/>
        </pc:sldMkLst>
        <pc:spChg chg="mod">
          <ac:chgData name="Mark Restuccia" userId="2337e72e-ddcc-4a00-8c95-3da2f3175123" providerId="ADAL" clId="{B88BCBFC-9AA9-40C5-B5DA-E9AFC6176821}" dt="2021-06-29T14:27:38.704" v="101" actId="6549"/>
          <ac:spMkLst>
            <pc:docMk/>
            <pc:sldMk cId="1023166297" sldId="1601"/>
            <ac:spMk id="3" creationId="{4ECFCB1A-2631-43C1-83AF-8437B5D0B269}"/>
          </ac:spMkLst>
        </pc:spChg>
        <pc:spChg chg="add mod">
          <ac:chgData name="Mark Restuccia" userId="2337e72e-ddcc-4a00-8c95-3da2f3175123" providerId="ADAL" clId="{B88BCBFC-9AA9-40C5-B5DA-E9AFC6176821}" dt="2021-06-29T14:27:35.584" v="93" actId="20577"/>
          <ac:spMkLst>
            <pc:docMk/>
            <pc:sldMk cId="1023166297" sldId="1601"/>
            <ac:spMk id="4" creationId="{AEC4E7C6-5B0E-4E6E-8743-B9D4AAA1C5E3}"/>
          </ac:spMkLst>
        </pc:spChg>
      </pc:sldChg>
      <pc:sldChg chg="addSp modSp mod">
        <pc:chgData name="Mark Restuccia" userId="2337e72e-ddcc-4a00-8c95-3da2f3175123" providerId="ADAL" clId="{B88BCBFC-9AA9-40C5-B5DA-E9AFC6176821}" dt="2021-06-29T14:28:00.691" v="112" actId="6549"/>
        <pc:sldMkLst>
          <pc:docMk/>
          <pc:sldMk cId="1600481978" sldId="1606"/>
        </pc:sldMkLst>
        <pc:spChg chg="mod">
          <ac:chgData name="Mark Restuccia" userId="2337e72e-ddcc-4a00-8c95-3da2f3175123" providerId="ADAL" clId="{B88BCBFC-9AA9-40C5-B5DA-E9AFC6176821}" dt="2021-06-29T14:28:00.691" v="112" actId="6549"/>
          <ac:spMkLst>
            <pc:docMk/>
            <pc:sldMk cId="1600481978" sldId="1606"/>
            <ac:spMk id="3" creationId="{4ECFCB1A-2631-43C1-83AF-8437B5D0B269}"/>
          </ac:spMkLst>
        </pc:spChg>
        <pc:spChg chg="add mod">
          <ac:chgData name="Mark Restuccia" userId="2337e72e-ddcc-4a00-8c95-3da2f3175123" providerId="ADAL" clId="{B88BCBFC-9AA9-40C5-B5DA-E9AFC6176821}" dt="2021-06-29T14:27:57.340" v="104" actId="20577"/>
          <ac:spMkLst>
            <pc:docMk/>
            <pc:sldMk cId="1600481978" sldId="1606"/>
            <ac:spMk id="4" creationId="{AEC4E7C6-5B0E-4E6E-8743-B9D4AAA1C5E3}"/>
          </ac:spMkLst>
        </pc:spChg>
      </pc:sldChg>
      <pc:sldChg chg="addSp modSp mod">
        <pc:chgData name="Mark Restuccia" userId="2337e72e-ddcc-4a00-8c95-3da2f3175123" providerId="ADAL" clId="{B88BCBFC-9AA9-40C5-B5DA-E9AFC6176821}" dt="2021-06-29T14:28:21.994" v="129" actId="6549"/>
        <pc:sldMkLst>
          <pc:docMk/>
          <pc:sldMk cId="3678103605" sldId="1611"/>
        </pc:sldMkLst>
        <pc:spChg chg="mod">
          <ac:chgData name="Mark Restuccia" userId="2337e72e-ddcc-4a00-8c95-3da2f3175123" providerId="ADAL" clId="{B88BCBFC-9AA9-40C5-B5DA-E9AFC6176821}" dt="2021-06-29T14:28:21.994" v="129" actId="6549"/>
          <ac:spMkLst>
            <pc:docMk/>
            <pc:sldMk cId="3678103605" sldId="1611"/>
            <ac:spMk id="3" creationId="{7E026E25-7B6C-4124-AAB1-CB2C1283AFA5}"/>
          </ac:spMkLst>
        </pc:spChg>
        <pc:spChg chg="add mod">
          <ac:chgData name="Mark Restuccia" userId="2337e72e-ddcc-4a00-8c95-3da2f3175123" providerId="ADAL" clId="{B88BCBFC-9AA9-40C5-B5DA-E9AFC6176821}" dt="2021-06-29T14:28:17.884" v="115" actId="20577"/>
          <ac:spMkLst>
            <pc:docMk/>
            <pc:sldMk cId="3678103605" sldId="1611"/>
            <ac:spMk id="4" creationId="{AEC4E7C6-5B0E-4E6E-8743-B9D4AAA1C5E3}"/>
          </ac:spMkLst>
        </pc:spChg>
      </pc:sldChg>
      <pc:sldChg chg="addSp modSp mod">
        <pc:chgData name="Mark Restuccia" userId="2337e72e-ddcc-4a00-8c95-3da2f3175123" providerId="ADAL" clId="{B88BCBFC-9AA9-40C5-B5DA-E9AFC6176821}" dt="2021-06-29T14:29:17.055" v="153" actId="6549"/>
        <pc:sldMkLst>
          <pc:docMk/>
          <pc:sldMk cId="3232744919" sldId="1618"/>
        </pc:sldMkLst>
        <pc:spChg chg="mod">
          <ac:chgData name="Mark Restuccia" userId="2337e72e-ddcc-4a00-8c95-3da2f3175123" providerId="ADAL" clId="{B88BCBFC-9AA9-40C5-B5DA-E9AFC6176821}" dt="2021-06-29T14:29:17.055" v="153" actId="6549"/>
          <ac:spMkLst>
            <pc:docMk/>
            <pc:sldMk cId="3232744919" sldId="1618"/>
            <ac:spMk id="3" creationId="{7E026E25-7B6C-4124-AAB1-CB2C1283AFA5}"/>
          </ac:spMkLst>
        </pc:spChg>
        <pc:spChg chg="add mod">
          <ac:chgData name="Mark Restuccia" userId="2337e72e-ddcc-4a00-8c95-3da2f3175123" providerId="ADAL" clId="{B88BCBFC-9AA9-40C5-B5DA-E9AFC6176821}" dt="2021-06-29T14:29:14.003" v="145" actId="20577"/>
          <ac:spMkLst>
            <pc:docMk/>
            <pc:sldMk cId="3232744919" sldId="1618"/>
            <ac:spMk id="4" creationId="{AEC4E7C6-5B0E-4E6E-8743-B9D4AAA1C5E3}"/>
          </ac:spMkLst>
        </pc:spChg>
      </pc:sldChg>
      <pc:sldChg chg="addSp modSp mod">
        <pc:chgData name="Mark Restuccia" userId="2337e72e-ddcc-4a00-8c95-3da2f3175123" providerId="ADAL" clId="{B88BCBFC-9AA9-40C5-B5DA-E9AFC6176821}" dt="2021-06-29T14:28:51.085" v="141" actId="6549"/>
        <pc:sldMkLst>
          <pc:docMk/>
          <pc:sldMk cId="3440082328" sldId="1619"/>
        </pc:sldMkLst>
        <pc:spChg chg="mod">
          <ac:chgData name="Mark Restuccia" userId="2337e72e-ddcc-4a00-8c95-3da2f3175123" providerId="ADAL" clId="{B88BCBFC-9AA9-40C5-B5DA-E9AFC6176821}" dt="2021-06-29T14:28:51.085" v="141" actId="6549"/>
          <ac:spMkLst>
            <pc:docMk/>
            <pc:sldMk cId="3440082328" sldId="1619"/>
            <ac:spMk id="3" creationId="{C7996FB5-D547-49F0-B68C-047148F55396}"/>
          </ac:spMkLst>
        </pc:spChg>
        <pc:spChg chg="add mod">
          <ac:chgData name="Mark Restuccia" userId="2337e72e-ddcc-4a00-8c95-3da2f3175123" providerId="ADAL" clId="{B88BCBFC-9AA9-40C5-B5DA-E9AFC6176821}" dt="2021-06-29T14:28:47.793" v="133" actId="20577"/>
          <ac:spMkLst>
            <pc:docMk/>
            <pc:sldMk cId="3440082328" sldId="1619"/>
            <ac:spMk id="4" creationId="{AEC4E7C6-5B0E-4E6E-8743-B9D4AAA1C5E3}"/>
          </ac:spMkLst>
        </pc:spChg>
      </pc:sldChg>
      <pc:sldChg chg="addSp modSp mod">
        <pc:chgData name="Mark Restuccia" userId="2337e72e-ddcc-4a00-8c95-3da2f3175123" providerId="ADAL" clId="{B88BCBFC-9AA9-40C5-B5DA-E9AFC6176821}" dt="2021-06-29T14:29:38.994" v="165" actId="6549"/>
        <pc:sldMkLst>
          <pc:docMk/>
          <pc:sldMk cId="3775273336" sldId="1620"/>
        </pc:sldMkLst>
        <pc:spChg chg="mod">
          <ac:chgData name="Mark Restuccia" userId="2337e72e-ddcc-4a00-8c95-3da2f3175123" providerId="ADAL" clId="{B88BCBFC-9AA9-40C5-B5DA-E9AFC6176821}" dt="2021-06-29T14:29:38.994" v="165" actId="6549"/>
          <ac:spMkLst>
            <pc:docMk/>
            <pc:sldMk cId="3775273336" sldId="1620"/>
            <ac:spMk id="3" creationId="{7E026E25-7B6C-4124-AAB1-CB2C1283AFA5}"/>
          </ac:spMkLst>
        </pc:spChg>
        <pc:spChg chg="add mod">
          <ac:chgData name="Mark Restuccia" userId="2337e72e-ddcc-4a00-8c95-3da2f3175123" providerId="ADAL" clId="{B88BCBFC-9AA9-40C5-B5DA-E9AFC6176821}" dt="2021-06-29T14:29:35.964" v="157" actId="20577"/>
          <ac:spMkLst>
            <pc:docMk/>
            <pc:sldMk cId="3775273336" sldId="1620"/>
            <ac:spMk id="4" creationId="{AEC4E7C6-5B0E-4E6E-8743-B9D4AAA1C5E3}"/>
          </ac:spMkLst>
        </pc:spChg>
      </pc:sldChg>
      <pc:sldChg chg="addSp modSp mod">
        <pc:chgData name="Mark Restuccia" userId="2337e72e-ddcc-4a00-8c95-3da2f3175123" providerId="ADAL" clId="{B88BCBFC-9AA9-40C5-B5DA-E9AFC6176821}" dt="2021-06-29T14:29:53.424" v="177" actId="6549"/>
        <pc:sldMkLst>
          <pc:docMk/>
          <pc:sldMk cId="3329676649" sldId="1621"/>
        </pc:sldMkLst>
        <pc:spChg chg="mod">
          <ac:chgData name="Mark Restuccia" userId="2337e72e-ddcc-4a00-8c95-3da2f3175123" providerId="ADAL" clId="{B88BCBFC-9AA9-40C5-B5DA-E9AFC6176821}" dt="2021-06-29T14:29:53.424" v="177" actId="6549"/>
          <ac:spMkLst>
            <pc:docMk/>
            <pc:sldMk cId="3329676649" sldId="1621"/>
            <ac:spMk id="3" creationId="{7E026E25-7B6C-4124-AAB1-CB2C1283AFA5}"/>
          </ac:spMkLst>
        </pc:spChg>
        <pc:spChg chg="add mod">
          <ac:chgData name="Mark Restuccia" userId="2337e72e-ddcc-4a00-8c95-3da2f3175123" providerId="ADAL" clId="{B88BCBFC-9AA9-40C5-B5DA-E9AFC6176821}" dt="2021-06-29T14:29:49.394" v="169" actId="20577"/>
          <ac:spMkLst>
            <pc:docMk/>
            <pc:sldMk cId="3329676649" sldId="1621"/>
            <ac:spMk id="4" creationId="{AEC4E7C6-5B0E-4E6E-8743-B9D4AAA1C5E3}"/>
          </ac:spMkLst>
        </pc:spChg>
      </pc:sldChg>
      <pc:sldChg chg="addSp modSp mod">
        <pc:chgData name="Mark Restuccia" userId="2337e72e-ddcc-4a00-8c95-3da2f3175123" providerId="ADAL" clId="{B88BCBFC-9AA9-40C5-B5DA-E9AFC6176821}" dt="2021-06-29T14:30:23.475" v="187" actId="6549"/>
        <pc:sldMkLst>
          <pc:docMk/>
          <pc:sldMk cId="16921965" sldId="1622"/>
        </pc:sldMkLst>
        <pc:spChg chg="mod">
          <ac:chgData name="Mark Restuccia" userId="2337e72e-ddcc-4a00-8c95-3da2f3175123" providerId="ADAL" clId="{B88BCBFC-9AA9-40C5-B5DA-E9AFC6176821}" dt="2021-06-29T14:30:23.475" v="187" actId="6549"/>
          <ac:spMkLst>
            <pc:docMk/>
            <pc:sldMk cId="16921965" sldId="1622"/>
            <ac:spMk id="3" creationId="{7E026E25-7B6C-4124-AAB1-CB2C1283AFA5}"/>
          </ac:spMkLst>
        </pc:spChg>
        <pc:spChg chg="add mod">
          <ac:chgData name="Mark Restuccia" userId="2337e72e-ddcc-4a00-8c95-3da2f3175123" providerId="ADAL" clId="{B88BCBFC-9AA9-40C5-B5DA-E9AFC6176821}" dt="2021-06-29T14:30:20.481" v="179" actId="20577"/>
          <ac:spMkLst>
            <pc:docMk/>
            <pc:sldMk cId="16921965" sldId="1622"/>
            <ac:spMk id="4" creationId="{AEC4E7C6-5B0E-4E6E-8743-B9D4AAA1C5E3}"/>
          </ac:spMkLst>
        </pc:spChg>
      </pc:sldChg>
      <pc:sldChg chg="addSp delSp modSp mod">
        <pc:chgData name="Mark Restuccia" userId="2337e72e-ddcc-4a00-8c95-3da2f3175123" providerId="ADAL" clId="{B88BCBFC-9AA9-40C5-B5DA-E9AFC6176821}" dt="2021-06-29T14:25:13.012" v="46" actId="6549"/>
        <pc:sldMkLst>
          <pc:docMk/>
          <pc:sldMk cId="1657463111" sldId="1623"/>
        </pc:sldMkLst>
        <pc:spChg chg="mod">
          <ac:chgData name="Mark Restuccia" userId="2337e72e-ddcc-4a00-8c95-3da2f3175123" providerId="ADAL" clId="{B88BCBFC-9AA9-40C5-B5DA-E9AFC6176821}" dt="2021-06-29T14:25:13.012" v="46" actId="6549"/>
          <ac:spMkLst>
            <pc:docMk/>
            <pc:sldMk cId="1657463111" sldId="1623"/>
            <ac:spMk id="3" creationId="{4ECFCB1A-2631-43C1-83AF-8437B5D0B269}"/>
          </ac:spMkLst>
        </pc:spChg>
        <pc:spChg chg="add del">
          <ac:chgData name="Mark Restuccia" userId="2337e72e-ddcc-4a00-8c95-3da2f3175123" providerId="ADAL" clId="{B88BCBFC-9AA9-40C5-B5DA-E9AFC6176821}" dt="2021-06-29T14:25:03.916" v="34" actId="22"/>
          <ac:spMkLst>
            <pc:docMk/>
            <pc:sldMk cId="1657463111" sldId="1623"/>
            <ac:spMk id="5" creationId="{5A247D5E-9AA4-46D4-99CA-B1CF0306A56F}"/>
          </ac:spMkLst>
        </pc:spChg>
        <pc:spChg chg="add mod">
          <ac:chgData name="Mark Restuccia" userId="2337e72e-ddcc-4a00-8c95-3da2f3175123" providerId="ADAL" clId="{B88BCBFC-9AA9-40C5-B5DA-E9AFC6176821}" dt="2021-06-29T14:25:10.101" v="37" actId="20577"/>
          <ac:spMkLst>
            <pc:docMk/>
            <pc:sldMk cId="1657463111" sldId="1623"/>
            <ac:spMk id="6" creationId="{B2261EBC-F873-4F8A-B6A5-586C75BE5990}"/>
          </ac:spMkLst>
        </pc:spChg>
      </pc:sldChg>
    </pc:docChg>
  </pc:docChgLst>
</pc:chgInfo>
</file>

<file path=ppt/diagrams/_rels/data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D0B4B-AF54-467C-99C5-863C6D0CBFE1}" type="doc">
      <dgm:prSet loTypeId="urn:microsoft.com/office/officeart/2005/8/layout/hProcess11" loCatId="process" qsTypeId="urn:microsoft.com/office/officeart/2005/8/quickstyle/simple5" qsCatId="simple" csTypeId="urn:microsoft.com/office/officeart/2005/8/colors/accent1_2" csCatId="accent1" phldr="1"/>
      <dgm:spPr/>
    </dgm:pt>
    <dgm:pt modelId="{7AAFEFA3-1D62-4506-B432-273F0805C70D}">
      <dgm:prSet phldrT="[Text]"/>
      <dgm:spPr/>
      <dgm:t>
        <a:bodyPr/>
        <a:lstStyle/>
        <a:p>
          <a:r>
            <a:rPr lang="en-US" dirty="0">
              <a:latin typeface="Arial" panose="020B0604020202020204" pitchFamily="34" charset="0"/>
              <a:cs typeface="Arial" panose="020B0604020202020204" pitchFamily="34" charset="0"/>
            </a:rPr>
            <a:t>Windows 3.x</a:t>
          </a:r>
        </a:p>
      </dgm:t>
    </dgm:pt>
    <dgm:pt modelId="{C0005DBD-475F-4841-8937-913E668986B1}" type="parTrans" cxnId="{50A99F27-F268-40A7-810F-0847296B5B2D}">
      <dgm:prSet/>
      <dgm:spPr/>
      <dgm:t>
        <a:bodyPr/>
        <a:lstStyle/>
        <a:p>
          <a:endParaRPr lang="en-US"/>
        </a:p>
      </dgm:t>
    </dgm:pt>
    <dgm:pt modelId="{7652867F-7705-4237-BD57-3E0FF0EE2765}" type="sibTrans" cxnId="{50A99F27-F268-40A7-810F-0847296B5B2D}">
      <dgm:prSet/>
      <dgm:spPr/>
      <dgm:t>
        <a:bodyPr/>
        <a:lstStyle/>
        <a:p>
          <a:endParaRPr lang="en-US"/>
        </a:p>
      </dgm:t>
    </dgm:pt>
    <dgm:pt modelId="{1D371967-84E3-47C3-A339-20EA294D9153}">
      <dgm:prSet phldrT="[Text]"/>
      <dgm:spPr/>
      <dgm:t>
        <a:bodyPr/>
        <a:lstStyle/>
        <a:p>
          <a:r>
            <a:rPr lang="en-US" dirty="0">
              <a:latin typeface="Arial" panose="020B0604020202020204" pitchFamily="34" charset="0"/>
              <a:cs typeface="Arial" panose="020B0604020202020204" pitchFamily="34" charset="0"/>
            </a:rPr>
            <a:t>Windows 95/NT</a:t>
          </a:r>
        </a:p>
      </dgm:t>
    </dgm:pt>
    <dgm:pt modelId="{C4AEBE81-7FEF-468D-99EF-C68BBA49544A}" type="parTrans" cxnId="{42CAD169-B74C-4505-95F0-F782C806C9C4}">
      <dgm:prSet/>
      <dgm:spPr/>
      <dgm:t>
        <a:bodyPr/>
        <a:lstStyle/>
        <a:p>
          <a:endParaRPr lang="en-US"/>
        </a:p>
      </dgm:t>
    </dgm:pt>
    <dgm:pt modelId="{7F72E0A6-D3E8-4C17-8A4C-6BFC53EAC2C9}" type="sibTrans" cxnId="{42CAD169-B74C-4505-95F0-F782C806C9C4}">
      <dgm:prSet/>
      <dgm:spPr/>
      <dgm:t>
        <a:bodyPr/>
        <a:lstStyle/>
        <a:p>
          <a:endParaRPr lang="en-US"/>
        </a:p>
      </dgm:t>
    </dgm:pt>
    <dgm:pt modelId="{97150986-2E81-4D4F-A8CD-FD2E4E2D41EA}">
      <dgm:prSet phldrT="[Text]"/>
      <dgm:spPr/>
      <dgm:t>
        <a:bodyPr/>
        <a:lstStyle/>
        <a:p>
          <a:r>
            <a:rPr lang="en-US" dirty="0">
              <a:latin typeface="Arial" panose="020B0604020202020204" pitchFamily="34" charset="0"/>
              <a:cs typeface="Arial" panose="020B0604020202020204" pitchFamily="34" charset="0"/>
            </a:rPr>
            <a:t>Windows 98/2000</a:t>
          </a:r>
        </a:p>
      </dgm:t>
    </dgm:pt>
    <dgm:pt modelId="{77A67333-A400-44F8-85F6-77F080F2850D}" type="parTrans" cxnId="{E2F38999-DDA3-4560-AA7E-EFD2BA4517F2}">
      <dgm:prSet/>
      <dgm:spPr/>
      <dgm:t>
        <a:bodyPr/>
        <a:lstStyle/>
        <a:p>
          <a:endParaRPr lang="en-US"/>
        </a:p>
      </dgm:t>
    </dgm:pt>
    <dgm:pt modelId="{7C52F9F4-5C04-48B7-BF87-5F7A3152BF79}" type="sibTrans" cxnId="{E2F38999-DDA3-4560-AA7E-EFD2BA4517F2}">
      <dgm:prSet/>
      <dgm:spPr/>
      <dgm:t>
        <a:bodyPr/>
        <a:lstStyle/>
        <a:p>
          <a:endParaRPr lang="en-US"/>
        </a:p>
      </dgm:t>
    </dgm:pt>
    <dgm:pt modelId="{D953E2B1-D82E-4CBA-8360-BFDBB6BBD45F}">
      <dgm:prSet phldrT="[Text]"/>
      <dgm:spPr/>
      <dgm:t>
        <a:bodyPr/>
        <a:lstStyle/>
        <a:p>
          <a:r>
            <a:rPr lang="en-US" dirty="0">
              <a:latin typeface="Arial" panose="020B0604020202020204" pitchFamily="34" charset="0"/>
              <a:cs typeface="Arial" panose="020B0604020202020204" pitchFamily="34" charset="0"/>
            </a:rPr>
            <a:t>Windows XP/Server 2003</a:t>
          </a:r>
        </a:p>
      </dgm:t>
    </dgm:pt>
    <dgm:pt modelId="{4D843DB5-53D7-447A-B05C-ABE4D55853A7}" type="parTrans" cxnId="{2C8B99B0-79AB-477C-A7B7-82583142DABF}">
      <dgm:prSet/>
      <dgm:spPr/>
      <dgm:t>
        <a:bodyPr/>
        <a:lstStyle/>
        <a:p>
          <a:endParaRPr lang="en-US"/>
        </a:p>
      </dgm:t>
    </dgm:pt>
    <dgm:pt modelId="{6E529EDB-F08D-42BD-ACD3-1DE6E0F65FE5}" type="sibTrans" cxnId="{2C8B99B0-79AB-477C-A7B7-82583142DABF}">
      <dgm:prSet/>
      <dgm:spPr/>
      <dgm:t>
        <a:bodyPr/>
        <a:lstStyle/>
        <a:p>
          <a:endParaRPr lang="en-US"/>
        </a:p>
      </dgm:t>
    </dgm:pt>
    <dgm:pt modelId="{75CD4C30-215B-4910-89D5-AF1AA2F1CAC1}">
      <dgm:prSet phldrT="[Text]"/>
      <dgm:spPr/>
      <dgm:t>
        <a:bodyPr/>
        <a:lstStyle/>
        <a:p>
          <a:r>
            <a:rPr lang="en-US" dirty="0">
              <a:latin typeface="Arial" panose="020B0604020202020204" pitchFamily="34" charset="0"/>
              <a:cs typeface="Arial" panose="020B0604020202020204" pitchFamily="34" charset="0"/>
            </a:rPr>
            <a:t>Windows Vista/ Windows 7/ Server 2008</a:t>
          </a:r>
        </a:p>
      </dgm:t>
    </dgm:pt>
    <dgm:pt modelId="{1F29EC57-A8F0-45A1-A7C9-EE395D6019FC}" type="parTrans" cxnId="{2C6214F8-A211-4160-BEF4-8675B96310AE}">
      <dgm:prSet/>
      <dgm:spPr/>
      <dgm:t>
        <a:bodyPr/>
        <a:lstStyle/>
        <a:p>
          <a:endParaRPr lang="en-US"/>
        </a:p>
      </dgm:t>
    </dgm:pt>
    <dgm:pt modelId="{AFB10D64-3111-4C0D-A24F-6A35085AB7EB}" type="sibTrans" cxnId="{2C6214F8-A211-4160-BEF4-8675B96310AE}">
      <dgm:prSet/>
      <dgm:spPr/>
      <dgm:t>
        <a:bodyPr/>
        <a:lstStyle/>
        <a:p>
          <a:endParaRPr lang="en-US"/>
        </a:p>
      </dgm:t>
    </dgm:pt>
    <dgm:pt modelId="{9FD729CC-3EA5-4510-97EC-627C9BF6E604}">
      <dgm:prSet phldrT="[Text]"/>
      <dgm:spPr/>
      <dgm:t>
        <a:bodyPr/>
        <a:lstStyle/>
        <a:p>
          <a:r>
            <a:rPr lang="en-US" dirty="0">
              <a:latin typeface="Arial" panose="020B0604020202020204" pitchFamily="34" charset="0"/>
              <a:cs typeface="Arial" panose="020B0604020202020204" pitchFamily="34" charset="0"/>
            </a:rPr>
            <a:t>Windows 10/ Server 2016</a:t>
          </a:r>
        </a:p>
      </dgm:t>
    </dgm:pt>
    <dgm:pt modelId="{9A791A0F-43C9-40B5-B9CA-5B28CD5E6232}" type="parTrans" cxnId="{CD94813E-F2C5-4848-B4C3-7805BA87AF88}">
      <dgm:prSet/>
      <dgm:spPr/>
      <dgm:t>
        <a:bodyPr/>
        <a:lstStyle/>
        <a:p>
          <a:endParaRPr lang="en-US"/>
        </a:p>
      </dgm:t>
    </dgm:pt>
    <dgm:pt modelId="{7D34EDD3-DEC9-4E81-B14D-F5FAE241EEEA}" type="sibTrans" cxnId="{CD94813E-F2C5-4848-B4C3-7805BA87AF88}">
      <dgm:prSet/>
      <dgm:spPr/>
      <dgm:t>
        <a:bodyPr/>
        <a:lstStyle/>
        <a:p>
          <a:endParaRPr lang="en-US"/>
        </a:p>
      </dgm:t>
    </dgm:pt>
    <dgm:pt modelId="{E303FE6C-3D72-4E9D-A17D-A1A9E583AB66}">
      <dgm:prSet phldrT="[Text]"/>
      <dgm:spPr/>
      <dgm:t>
        <a:bodyPr/>
        <a:lstStyle/>
        <a:p>
          <a:r>
            <a:rPr lang="en-US" dirty="0">
              <a:latin typeface="Arial" panose="020B0604020202020204" pitchFamily="34" charset="0"/>
              <a:cs typeface="Arial" panose="020B0604020202020204" pitchFamily="34" charset="0"/>
            </a:rPr>
            <a:t>Windows Server 2019</a:t>
          </a:r>
        </a:p>
      </dgm:t>
    </dgm:pt>
    <dgm:pt modelId="{B1F88DE9-22A7-45D7-8186-209319693134}" type="parTrans" cxnId="{B44BB571-FC21-4643-AB60-651AA21C1A28}">
      <dgm:prSet/>
      <dgm:spPr/>
      <dgm:t>
        <a:bodyPr/>
        <a:lstStyle/>
        <a:p>
          <a:endParaRPr lang="en-US"/>
        </a:p>
      </dgm:t>
    </dgm:pt>
    <dgm:pt modelId="{B07242F4-7CC1-4E11-A73B-D3170CBE175C}" type="sibTrans" cxnId="{B44BB571-FC21-4643-AB60-651AA21C1A28}">
      <dgm:prSet/>
      <dgm:spPr/>
      <dgm:t>
        <a:bodyPr/>
        <a:lstStyle/>
        <a:p>
          <a:endParaRPr lang="en-US"/>
        </a:p>
      </dgm:t>
    </dgm:pt>
    <dgm:pt modelId="{09C0433E-5FBD-471E-8AC8-604D1A1665E3}" type="pres">
      <dgm:prSet presAssocID="{C0AD0B4B-AF54-467C-99C5-863C6D0CBFE1}" presName="Name0" presStyleCnt="0">
        <dgm:presLayoutVars>
          <dgm:dir/>
          <dgm:resizeHandles val="exact"/>
        </dgm:presLayoutVars>
      </dgm:prSet>
      <dgm:spPr/>
    </dgm:pt>
    <dgm:pt modelId="{2EC1B4F7-B06D-4EE5-8F03-F23C23A511FD}" type="pres">
      <dgm:prSet presAssocID="{C0AD0B4B-AF54-467C-99C5-863C6D0CBFE1}" presName="arrow" presStyleLbl="bgShp" presStyleIdx="0" presStyleCnt="1"/>
      <dgm:spPr/>
    </dgm:pt>
    <dgm:pt modelId="{E2833827-0F93-446E-A7CB-D3DBF0668949}" type="pres">
      <dgm:prSet presAssocID="{C0AD0B4B-AF54-467C-99C5-863C6D0CBFE1}" presName="points" presStyleCnt="0"/>
      <dgm:spPr/>
    </dgm:pt>
    <dgm:pt modelId="{C3B6CE91-12B8-459A-B75D-AD33DBD186FD}" type="pres">
      <dgm:prSet presAssocID="{7AAFEFA3-1D62-4506-B432-273F0805C70D}" presName="compositeA" presStyleCnt="0"/>
      <dgm:spPr/>
    </dgm:pt>
    <dgm:pt modelId="{B23AEA03-414B-43B3-A9C6-098D9FB0E52C}" type="pres">
      <dgm:prSet presAssocID="{7AAFEFA3-1D62-4506-B432-273F0805C70D}" presName="textA" presStyleLbl="revTx" presStyleIdx="0" presStyleCnt="7">
        <dgm:presLayoutVars>
          <dgm:bulletEnabled val="1"/>
        </dgm:presLayoutVars>
      </dgm:prSet>
      <dgm:spPr/>
    </dgm:pt>
    <dgm:pt modelId="{F61ED1C0-4F75-4421-B2A6-9BA066247588}" type="pres">
      <dgm:prSet presAssocID="{7AAFEFA3-1D62-4506-B432-273F0805C70D}" presName="circleA" presStyleLbl="node1" presStyleIdx="0" presStyleCnt="7"/>
      <dgm:spPr/>
    </dgm:pt>
    <dgm:pt modelId="{B7966D2B-F526-4342-8983-1DA31FA44AB8}" type="pres">
      <dgm:prSet presAssocID="{7AAFEFA3-1D62-4506-B432-273F0805C70D}" presName="spaceA" presStyleCnt="0"/>
      <dgm:spPr/>
    </dgm:pt>
    <dgm:pt modelId="{97DC0FAC-8D77-409D-991F-77A7A6262D51}" type="pres">
      <dgm:prSet presAssocID="{7652867F-7705-4237-BD57-3E0FF0EE2765}" presName="space" presStyleCnt="0"/>
      <dgm:spPr/>
    </dgm:pt>
    <dgm:pt modelId="{B3102327-85D0-4D24-AB6A-C20853710FEC}" type="pres">
      <dgm:prSet presAssocID="{1D371967-84E3-47C3-A339-20EA294D9153}" presName="compositeB" presStyleCnt="0"/>
      <dgm:spPr/>
    </dgm:pt>
    <dgm:pt modelId="{1D9380D8-519E-4471-A977-2196075D01FD}" type="pres">
      <dgm:prSet presAssocID="{1D371967-84E3-47C3-A339-20EA294D9153}" presName="textB" presStyleLbl="revTx" presStyleIdx="1" presStyleCnt="7">
        <dgm:presLayoutVars>
          <dgm:bulletEnabled val="1"/>
        </dgm:presLayoutVars>
      </dgm:prSet>
      <dgm:spPr/>
    </dgm:pt>
    <dgm:pt modelId="{1AD22A1D-5EC5-4364-B2AE-068CF702566A}" type="pres">
      <dgm:prSet presAssocID="{1D371967-84E3-47C3-A339-20EA294D9153}" presName="circleB" presStyleLbl="node1" presStyleIdx="1" presStyleCnt="7"/>
      <dgm:spPr/>
    </dgm:pt>
    <dgm:pt modelId="{5752E7D5-E3A9-4AC1-8A2C-740F99FE4901}" type="pres">
      <dgm:prSet presAssocID="{1D371967-84E3-47C3-A339-20EA294D9153}" presName="spaceB" presStyleCnt="0"/>
      <dgm:spPr/>
    </dgm:pt>
    <dgm:pt modelId="{9F9C1757-EE4E-4494-8A86-30EA3861D6E4}" type="pres">
      <dgm:prSet presAssocID="{7F72E0A6-D3E8-4C17-8A4C-6BFC53EAC2C9}" presName="space" presStyleCnt="0"/>
      <dgm:spPr/>
    </dgm:pt>
    <dgm:pt modelId="{1C3E39AA-2A94-47E4-AE0C-CAFE4C2B913A}" type="pres">
      <dgm:prSet presAssocID="{97150986-2E81-4D4F-A8CD-FD2E4E2D41EA}" presName="compositeA" presStyleCnt="0"/>
      <dgm:spPr/>
    </dgm:pt>
    <dgm:pt modelId="{3CC4EB5C-66EF-47A7-A7DB-A628EEA4CB98}" type="pres">
      <dgm:prSet presAssocID="{97150986-2E81-4D4F-A8CD-FD2E4E2D41EA}" presName="textA" presStyleLbl="revTx" presStyleIdx="2" presStyleCnt="7">
        <dgm:presLayoutVars>
          <dgm:bulletEnabled val="1"/>
        </dgm:presLayoutVars>
      </dgm:prSet>
      <dgm:spPr/>
    </dgm:pt>
    <dgm:pt modelId="{AB379158-5EC4-44E2-9AFA-465FC407E09B}" type="pres">
      <dgm:prSet presAssocID="{97150986-2E81-4D4F-A8CD-FD2E4E2D41EA}" presName="circleA" presStyleLbl="node1" presStyleIdx="2" presStyleCnt="7"/>
      <dgm:spPr/>
    </dgm:pt>
    <dgm:pt modelId="{8FF67A39-6BA4-49AE-8614-C65ED500DB51}" type="pres">
      <dgm:prSet presAssocID="{97150986-2E81-4D4F-A8CD-FD2E4E2D41EA}" presName="spaceA" presStyleCnt="0"/>
      <dgm:spPr/>
    </dgm:pt>
    <dgm:pt modelId="{B28B04F3-9398-4D6A-A763-E3EE010C971E}" type="pres">
      <dgm:prSet presAssocID="{7C52F9F4-5C04-48B7-BF87-5F7A3152BF79}" presName="space" presStyleCnt="0"/>
      <dgm:spPr/>
    </dgm:pt>
    <dgm:pt modelId="{3CFB7E60-2B1A-4D4B-96F2-800CACFC82D1}" type="pres">
      <dgm:prSet presAssocID="{D953E2B1-D82E-4CBA-8360-BFDBB6BBD45F}" presName="compositeB" presStyleCnt="0"/>
      <dgm:spPr/>
    </dgm:pt>
    <dgm:pt modelId="{BB1F3CB9-9E7F-4679-A420-FB93B99374F4}" type="pres">
      <dgm:prSet presAssocID="{D953E2B1-D82E-4CBA-8360-BFDBB6BBD45F}" presName="textB" presStyleLbl="revTx" presStyleIdx="3" presStyleCnt="7">
        <dgm:presLayoutVars>
          <dgm:bulletEnabled val="1"/>
        </dgm:presLayoutVars>
      </dgm:prSet>
      <dgm:spPr/>
    </dgm:pt>
    <dgm:pt modelId="{911F9B25-3817-4AEF-A872-0E5C572FEF74}" type="pres">
      <dgm:prSet presAssocID="{D953E2B1-D82E-4CBA-8360-BFDBB6BBD45F}" presName="circleB" presStyleLbl="node1" presStyleIdx="3" presStyleCnt="7"/>
      <dgm:spPr/>
    </dgm:pt>
    <dgm:pt modelId="{81D63139-C5D8-41FD-B87F-F58A24AA8925}" type="pres">
      <dgm:prSet presAssocID="{D953E2B1-D82E-4CBA-8360-BFDBB6BBD45F}" presName="spaceB" presStyleCnt="0"/>
      <dgm:spPr/>
    </dgm:pt>
    <dgm:pt modelId="{21A8D404-BB60-48DD-BFB4-9ACB49CFC920}" type="pres">
      <dgm:prSet presAssocID="{6E529EDB-F08D-42BD-ACD3-1DE6E0F65FE5}" presName="space" presStyleCnt="0"/>
      <dgm:spPr/>
    </dgm:pt>
    <dgm:pt modelId="{DBC43002-9D56-4632-9EB8-5FAB04610D81}" type="pres">
      <dgm:prSet presAssocID="{75CD4C30-215B-4910-89D5-AF1AA2F1CAC1}" presName="compositeA" presStyleCnt="0"/>
      <dgm:spPr/>
    </dgm:pt>
    <dgm:pt modelId="{F3D9037E-1AE4-42F4-9C76-4BA32DF4AAB2}" type="pres">
      <dgm:prSet presAssocID="{75CD4C30-215B-4910-89D5-AF1AA2F1CAC1}" presName="textA" presStyleLbl="revTx" presStyleIdx="4" presStyleCnt="7">
        <dgm:presLayoutVars>
          <dgm:bulletEnabled val="1"/>
        </dgm:presLayoutVars>
      </dgm:prSet>
      <dgm:spPr/>
    </dgm:pt>
    <dgm:pt modelId="{A9B6DACB-C750-4CB7-917A-9C58044B1C8E}" type="pres">
      <dgm:prSet presAssocID="{75CD4C30-215B-4910-89D5-AF1AA2F1CAC1}" presName="circleA" presStyleLbl="node1" presStyleIdx="4" presStyleCnt="7"/>
      <dgm:spPr/>
    </dgm:pt>
    <dgm:pt modelId="{9FB9DBEB-FAE7-4A06-B7F6-436203C613EF}" type="pres">
      <dgm:prSet presAssocID="{75CD4C30-215B-4910-89D5-AF1AA2F1CAC1}" presName="spaceA" presStyleCnt="0"/>
      <dgm:spPr/>
    </dgm:pt>
    <dgm:pt modelId="{CCC1C87F-8E07-4565-8B4C-F6BE270AC823}" type="pres">
      <dgm:prSet presAssocID="{AFB10D64-3111-4C0D-A24F-6A35085AB7EB}" presName="space" presStyleCnt="0"/>
      <dgm:spPr/>
    </dgm:pt>
    <dgm:pt modelId="{7640A94E-B06E-4D65-B585-B5D5384697A0}" type="pres">
      <dgm:prSet presAssocID="{9FD729CC-3EA5-4510-97EC-627C9BF6E604}" presName="compositeB" presStyleCnt="0"/>
      <dgm:spPr/>
    </dgm:pt>
    <dgm:pt modelId="{7C7BFB83-A529-4940-8FE1-2BFBBA0DF82E}" type="pres">
      <dgm:prSet presAssocID="{9FD729CC-3EA5-4510-97EC-627C9BF6E604}" presName="textB" presStyleLbl="revTx" presStyleIdx="5" presStyleCnt="7">
        <dgm:presLayoutVars>
          <dgm:bulletEnabled val="1"/>
        </dgm:presLayoutVars>
      </dgm:prSet>
      <dgm:spPr/>
    </dgm:pt>
    <dgm:pt modelId="{640CE76D-604D-4DE4-91D5-95952D8E5F66}" type="pres">
      <dgm:prSet presAssocID="{9FD729CC-3EA5-4510-97EC-627C9BF6E604}" presName="circleB" presStyleLbl="node1" presStyleIdx="5" presStyleCnt="7"/>
      <dgm:spPr/>
    </dgm:pt>
    <dgm:pt modelId="{9C8AD0CC-22CB-4E3D-8DC5-DEA04B57F9B7}" type="pres">
      <dgm:prSet presAssocID="{9FD729CC-3EA5-4510-97EC-627C9BF6E604}" presName="spaceB" presStyleCnt="0"/>
      <dgm:spPr/>
    </dgm:pt>
    <dgm:pt modelId="{D8215DDE-03C6-4D71-87BD-7C5832E23643}" type="pres">
      <dgm:prSet presAssocID="{7D34EDD3-DEC9-4E81-B14D-F5FAE241EEEA}" presName="space" presStyleCnt="0"/>
      <dgm:spPr/>
    </dgm:pt>
    <dgm:pt modelId="{55F98249-F8A0-4B9E-90DB-D0823EC0F930}" type="pres">
      <dgm:prSet presAssocID="{E303FE6C-3D72-4E9D-A17D-A1A9E583AB66}" presName="compositeA" presStyleCnt="0"/>
      <dgm:spPr/>
    </dgm:pt>
    <dgm:pt modelId="{B16042DD-0F3F-4463-8BFC-E86A0F3D587F}" type="pres">
      <dgm:prSet presAssocID="{E303FE6C-3D72-4E9D-A17D-A1A9E583AB66}" presName="textA" presStyleLbl="revTx" presStyleIdx="6" presStyleCnt="7">
        <dgm:presLayoutVars>
          <dgm:bulletEnabled val="1"/>
        </dgm:presLayoutVars>
      </dgm:prSet>
      <dgm:spPr/>
    </dgm:pt>
    <dgm:pt modelId="{107AAED6-CEA2-44DA-81DA-E29337065547}" type="pres">
      <dgm:prSet presAssocID="{E303FE6C-3D72-4E9D-A17D-A1A9E583AB66}" presName="circleA" presStyleLbl="node1" presStyleIdx="6" presStyleCnt="7"/>
      <dgm:spPr/>
    </dgm:pt>
    <dgm:pt modelId="{118D89B6-E33E-4C67-BFCB-E73CAE0969CF}" type="pres">
      <dgm:prSet presAssocID="{E303FE6C-3D72-4E9D-A17D-A1A9E583AB66}" presName="spaceA" presStyleCnt="0"/>
      <dgm:spPr/>
    </dgm:pt>
  </dgm:ptLst>
  <dgm:cxnLst>
    <dgm:cxn modelId="{29848C1D-7342-40F0-BE8D-7FD7750360CC}" type="presOf" srcId="{9FD729CC-3EA5-4510-97EC-627C9BF6E604}" destId="{7C7BFB83-A529-4940-8FE1-2BFBBA0DF82E}" srcOrd="0" destOrd="0" presId="urn:microsoft.com/office/officeart/2005/8/layout/hProcess11"/>
    <dgm:cxn modelId="{50A99F27-F268-40A7-810F-0847296B5B2D}" srcId="{C0AD0B4B-AF54-467C-99C5-863C6D0CBFE1}" destId="{7AAFEFA3-1D62-4506-B432-273F0805C70D}" srcOrd="0" destOrd="0" parTransId="{C0005DBD-475F-4841-8937-913E668986B1}" sibTransId="{7652867F-7705-4237-BD57-3E0FF0EE2765}"/>
    <dgm:cxn modelId="{B4F2F128-F937-42DB-8310-84A13EFB80C6}" type="presOf" srcId="{1D371967-84E3-47C3-A339-20EA294D9153}" destId="{1D9380D8-519E-4471-A977-2196075D01FD}" srcOrd="0" destOrd="0" presId="urn:microsoft.com/office/officeart/2005/8/layout/hProcess11"/>
    <dgm:cxn modelId="{CD94813E-F2C5-4848-B4C3-7805BA87AF88}" srcId="{C0AD0B4B-AF54-467C-99C5-863C6D0CBFE1}" destId="{9FD729CC-3EA5-4510-97EC-627C9BF6E604}" srcOrd="5" destOrd="0" parTransId="{9A791A0F-43C9-40B5-B9CA-5B28CD5E6232}" sibTransId="{7D34EDD3-DEC9-4E81-B14D-F5FAE241EEEA}"/>
    <dgm:cxn modelId="{42CAD169-B74C-4505-95F0-F782C806C9C4}" srcId="{C0AD0B4B-AF54-467C-99C5-863C6D0CBFE1}" destId="{1D371967-84E3-47C3-A339-20EA294D9153}" srcOrd="1" destOrd="0" parTransId="{C4AEBE81-7FEF-468D-99EF-C68BBA49544A}" sibTransId="{7F72E0A6-D3E8-4C17-8A4C-6BFC53EAC2C9}"/>
    <dgm:cxn modelId="{B44BB571-FC21-4643-AB60-651AA21C1A28}" srcId="{C0AD0B4B-AF54-467C-99C5-863C6D0CBFE1}" destId="{E303FE6C-3D72-4E9D-A17D-A1A9E583AB66}" srcOrd="6" destOrd="0" parTransId="{B1F88DE9-22A7-45D7-8186-209319693134}" sibTransId="{B07242F4-7CC1-4E11-A73B-D3170CBE175C}"/>
    <dgm:cxn modelId="{E2F38999-DDA3-4560-AA7E-EFD2BA4517F2}" srcId="{C0AD0B4B-AF54-467C-99C5-863C6D0CBFE1}" destId="{97150986-2E81-4D4F-A8CD-FD2E4E2D41EA}" srcOrd="2" destOrd="0" parTransId="{77A67333-A400-44F8-85F6-77F080F2850D}" sibTransId="{7C52F9F4-5C04-48B7-BF87-5F7A3152BF79}"/>
    <dgm:cxn modelId="{197FBF9E-03E8-4327-A61C-437EA2E22158}" type="presOf" srcId="{E303FE6C-3D72-4E9D-A17D-A1A9E583AB66}" destId="{B16042DD-0F3F-4463-8BFC-E86A0F3D587F}" srcOrd="0" destOrd="0" presId="urn:microsoft.com/office/officeart/2005/8/layout/hProcess11"/>
    <dgm:cxn modelId="{5EF867A0-5EDB-4908-A123-CB1A0909DD5C}" type="presOf" srcId="{7AAFEFA3-1D62-4506-B432-273F0805C70D}" destId="{B23AEA03-414B-43B3-A9C6-098D9FB0E52C}" srcOrd="0" destOrd="0" presId="urn:microsoft.com/office/officeart/2005/8/layout/hProcess11"/>
    <dgm:cxn modelId="{2C8B99B0-79AB-477C-A7B7-82583142DABF}" srcId="{C0AD0B4B-AF54-467C-99C5-863C6D0CBFE1}" destId="{D953E2B1-D82E-4CBA-8360-BFDBB6BBD45F}" srcOrd="3" destOrd="0" parTransId="{4D843DB5-53D7-447A-B05C-ABE4D55853A7}" sibTransId="{6E529EDB-F08D-42BD-ACD3-1DE6E0F65FE5}"/>
    <dgm:cxn modelId="{CB73FFB5-07BF-4D39-AB1D-0E2CCBE653B9}" type="presOf" srcId="{97150986-2E81-4D4F-A8CD-FD2E4E2D41EA}" destId="{3CC4EB5C-66EF-47A7-A7DB-A628EEA4CB98}" srcOrd="0" destOrd="0" presId="urn:microsoft.com/office/officeart/2005/8/layout/hProcess11"/>
    <dgm:cxn modelId="{CACA2ABD-EA89-46FF-BA6E-91BD5FF3FCE3}" type="presOf" srcId="{D953E2B1-D82E-4CBA-8360-BFDBB6BBD45F}" destId="{BB1F3CB9-9E7F-4679-A420-FB93B99374F4}" srcOrd="0" destOrd="0" presId="urn:microsoft.com/office/officeart/2005/8/layout/hProcess11"/>
    <dgm:cxn modelId="{A27037C8-5EF0-49C0-8265-417E518D82FD}" type="presOf" srcId="{75CD4C30-215B-4910-89D5-AF1AA2F1CAC1}" destId="{F3D9037E-1AE4-42F4-9C76-4BA32DF4AAB2}" srcOrd="0" destOrd="0" presId="urn:microsoft.com/office/officeart/2005/8/layout/hProcess11"/>
    <dgm:cxn modelId="{E4F373E9-0FF8-4204-B339-5AF994A1A559}" type="presOf" srcId="{C0AD0B4B-AF54-467C-99C5-863C6D0CBFE1}" destId="{09C0433E-5FBD-471E-8AC8-604D1A1665E3}" srcOrd="0" destOrd="0" presId="urn:microsoft.com/office/officeart/2005/8/layout/hProcess11"/>
    <dgm:cxn modelId="{2C6214F8-A211-4160-BEF4-8675B96310AE}" srcId="{C0AD0B4B-AF54-467C-99C5-863C6D0CBFE1}" destId="{75CD4C30-215B-4910-89D5-AF1AA2F1CAC1}" srcOrd="4" destOrd="0" parTransId="{1F29EC57-A8F0-45A1-A7C9-EE395D6019FC}" sibTransId="{AFB10D64-3111-4C0D-A24F-6A35085AB7EB}"/>
    <dgm:cxn modelId="{2B5820A6-55E9-4828-B65A-EAA19CB3B350}" type="presParOf" srcId="{09C0433E-5FBD-471E-8AC8-604D1A1665E3}" destId="{2EC1B4F7-B06D-4EE5-8F03-F23C23A511FD}" srcOrd="0" destOrd="0" presId="urn:microsoft.com/office/officeart/2005/8/layout/hProcess11"/>
    <dgm:cxn modelId="{04C4843A-A82E-4112-8528-5E542EEBB19F}" type="presParOf" srcId="{09C0433E-5FBD-471E-8AC8-604D1A1665E3}" destId="{E2833827-0F93-446E-A7CB-D3DBF0668949}" srcOrd="1" destOrd="0" presId="urn:microsoft.com/office/officeart/2005/8/layout/hProcess11"/>
    <dgm:cxn modelId="{E12AABF2-D437-488B-9AB1-52FD4DA799A8}" type="presParOf" srcId="{E2833827-0F93-446E-A7CB-D3DBF0668949}" destId="{C3B6CE91-12B8-459A-B75D-AD33DBD186FD}" srcOrd="0" destOrd="0" presId="urn:microsoft.com/office/officeart/2005/8/layout/hProcess11"/>
    <dgm:cxn modelId="{B77B7A2C-2BBC-4B21-BBC5-0CEDD51D6FCE}" type="presParOf" srcId="{C3B6CE91-12B8-459A-B75D-AD33DBD186FD}" destId="{B23AEA03-414B-43B3-A9C6-098D9FB0E52C}" srcOrd="0" destOrd="0" presId="urn:microsoft.com/office/officeart/2005/8/layout/hProcess11"/>
    <dgm:cxn modelId="{3557D863-C4C7-44B9-BD4D-38120AAD269A}" type="presParOf" srcId="{C3B6CE91-12B8-459A-B75D-AD33DBD186FD}" destId="{F61ED1C0-4F75-4421-B2A6-9BA066247588}" srcOrd="1" destOrd="0" presId="urn:microsoft.com/office/officeart/2005/8/layout/hProcess11"/>
    <dgm:cxn modelId="{5D270438-CC76-486F-B7A8-A771AA03B55D}" type="presParOf" srcId="{C3B6CE91-12B8-459A-B75D-AD33DBD186FD}" destId="{B7966D2B-F526-4342-8983-1DA31FA44AB8}" srcOrd="2" destOrd="0" presId="urn:microsoft.com/office/officeart/2005/8/layout/hProcess11"/>
    <dgm:cxn modelId="{5E341D5A-DC62-42E4-B182-8E47434C266A}" type="presParOf" srcId="{E2833827-0F93-446E-A7CB-D3DBF0668949}" destId="{97DC0FAC-8D77-409D-991F-77A7A6262D51}" srcOrd="1" destOrd="0" presId="urn:microsoft.com/office/officeart/2005/8/layout/hProcess11"/>
    <dgm:cxn modelId="{DF7DF764-EB92-433F-A0A7-6BD9D26D4696}" type="presParOf" srcId="{E2833827-0F93-446E-A7CB-D3DBF0668949}" destId="{B3102327-85D0-4D24-AB6A-C20853710FEC}" srcOrd="2" destOrd="0" presId="urn:microsoft.com/office/officeart/2005/8/layout/hProcess11"/>
    <dgm:cxn modelId="{230CDFD6-C63E-4BD6-979D-193B48F96268}" type="presParOf" srcId="{B3102327-85D0-4D24-AB6A-C20853710FEC}" destId="{1D9380D8-519E-4471-A977-2196075D01FD}" srcOrd="0" destOrd="0" presId="urn:microsoft.com/office/officeart/2005/8/layout/hProcess11"/>
    <dgm:cxn modelId="{E02A3DDB-31CD-4A31-9931-E8F7926D4DD6}" type="presParOf" srcId="{B3102327-85D0-4D24-AB6A-C20853710FEC}" destId="{1AD22A1D-5EC5-4364-B2AE-068CF702566A}" srcOrd="1" destOrd="0" presId="urn:microsoft.com/office/officeart/2005/8/layout/hProcess11"/>
    <dgm:cxn modelId="{8E79354F-1B7A-4228-B4EC-90AEAF50EEF3}" type="presParOf" srcId="{B3102327-85D0-4D24-AB6A-C20853710FEC}" destId="{5752E7D5-E3A9-4AC1-8A2C-740F99FE4901}" srcOrd="2" destOrd="0" presId="urn:microsoft.com/office/officeart/2005/8/layout/hProcess11"/>
    <dgm:cxn modelId="{206BBF24-DB82-4316-8AA8-FEF252591767}" type="presParOf" srcId="{E2833827-0F93-446E-A7CB-D3DBF0668949}" destId="{9F9C1757-EE4E-4494-8A86-30EA3861D6E4}" srcOrd="3" destOrd="0" presId="urn:microsoft.com/office/officeart/2005/8/layout/hProcess11"/>
    <dgm:cxn modelId="{25796F80-2CFC-4FF6-B74E-2656635F5453}" type="presParOf" srcId="{E2833827-0F93-446E-A7CB-D3DBF0668949}" destId="{1C3E39AA-2A94-47E4-AE0C-CAFE4C2B913A}" srcOrd="4" destOrd="0" presId="urn:microsoft.com/office/officeart/2005/8/layout/hProcess11"/>
    <dgm:cxn modelId="{4656F999-6742-4229-AD53-0632E45A5AAA}" type="presParOf" srcId="{1C3E39AA-2A94-47E4-AE0C-CAFE4C2B913A}" destId="{3CC4EB5C-66EF-47A7-A7DB-A628EEA4CB98}" srcOrd="0" destOrd="0" presId="urn:microsoft.com/office/officeart/2005/8/layout/hProcess11"/>
    <dgm:cxn modelId="{A5552335-D93E-407F-883C-DAD330EB615A}" type="presParOf" srcId="{1C3E39AA-2A94-47E4-AE0C-CAFE4C2B913A}" destId="{AB379158-5EC4-44E2-9AFA-465FC407E09B}" srcOrd="1" destOrd="0" presId="urn:microsoft.com/office/officeart/2005/8/layout/hProcess11"/>
    <dgm:cxn modelId="{241A6BF5-6563-4744-B2E9-60B65B1CAEF7}" type="presParOf" srcId="{1C3E39AA-2A94-47E4-AE0C-CAFE4C2B913A}" destId="{8FF67A39-6BA4-49AE-8614-C65ED500DB51}" srcOrd="2" destOrd="0" presId="urn:microsoft.com/office/officeart/2005/8/layout/hProcess11"/>
    <dgm:cxn modelId="{68AF9E6B-D93E-43CF-83B5-F6D79A6AC315}" type="presParOf" srcId="{E2833827-0F93-446E-A7CB-D3DBF0668949}" destId="{B28B04F3-9398-4D6A-A763-E3EE010C971E}" srcOrd="5" destOrd="0" presId="urn:microsoft.com/office/officeart/2005/8/layout/hProcess11"/>
    <dgm:cxn modelId="{DCB58B75-6F22-47FF-B63E-14FA3D85F6D3}" type="presParOf" srcId="{E2833827-0F93-446E-A7CB-D3DBF0668949}" destId="{3CFB7E60-2B1A-4D4B-96F2-800CACFC82D1}" srcOrd="6" destOrd="0" presId="urn:microsoft.com/office/officeart/2005/8/layout/hProcess11"/>
    <dgm:cxn modelId="{D467419B-84F2-48A1-AEED-0190D9D1ABDB}" type="presParOf" srcId="{3CFB7E60-2B1A-4D4B-96F2-800CACFC82D1}" destId="{BB1F3CB9-9E7F-4679-A420-FB93B99374F4}" srcOrd="0" destOrd="0" presId="urn:microsoft.com/office/officeart/2005/8/layout/hProcess11"/>
    <dgm:cxn modelId="{C2A4DB8B-1FF6-469E-99D0-0D2A55A397F8}" type="presParOf" srcId="{3CFB7E60-2B1A-4D4B-96F2-800CACFC82D1}" destId="{911F9B25-3817-4AEF-A872-0E5C572FEF74}" srcOrd="1" destOrd="0" presId="urn:microsoft.com/office/officeart/2005/8/layout/hProcess11"/>
    <dgm:cxn modelId="{F7DDEA03-442C-42EA-9B2B-E5E46C9EBA89}" type="presParOf" srcId="{3CFB7E60-2B1A-4D4B-96F2-800CACFC82D1}" destId="{81D63139-C5D8-41FD-B87F-F58A24AA8925}" srcOrd="2" destOrd="0" presId="urn:microsoft.com/office/officeart/2005/8/layout/hProcess11"/>
    <dgm:cxn modelId="{0535D4BF-5B54-410A-8FB6-2DA456E9C55E}" type="presParOf" srcId="{E2833827-0F93-446E-A7CB-D3DBF0668949}" destId="{21A8D404-BB60-48DD-BFB4-9ACB49CFC920}" srcOrd="7" destOrd="0" presId="urn:microsoft.com/office/officeart/2005/8/layout/hProcess11"/>
    <dgm:cxn modelId="{080DA163-6E21-4745-92C0-92B0C462E7DE}" type="presParOf" srcId="{E2833827-0F93-446E-A7CB-D3DBF0668949}" destId="{DBC43002-9D56-4632-9EB8-5FAB04610D81}" srcOrd="8" destOrd="0" presId="urn:microsoft.com/office/officeart/2005/8/layout/hProcess11"/>
    <dgm:cxn modelId="{CAB5FB84-B93A-419B-BE5D-DB3A9AD48013}" type="presParOf" srcId="{DBC43002-9D56-4632-9EB8-5FAB04610D81}" destId="{F3D9037E-1AE4-42F4-9C76-4BA32DF4AAB2}" srcOrd="0" destOrd="0" presId="urn:microsoft.com/office/officeart/2005/8/layout/hProcess11"/>
    <dgm:cxn modelId="{3905DEB4-1885-4C5B-8430-1EA4E5398B8D}" type="presParOf" srcId="{DBC43002-9D56-4632-9EB8-5FAB04610D81}" destId="{A9B6DACB-C750-4CB7-917A-9C58044B1C8E}" srcOrd="1" destOrd="0" presId="urn:microsoft.com/office/officeart/2005/8/layout/hProcess11"/>
    <dgm:cxn modelId="{B76B66DF-4490-4816-8AA3-2845F6E31B4A}" type="presParOf" srcId="{DBC43002-9D56-4632-9EB8-5FAB04610D81}" destId="{9FB9DBEB-FAE7-4A06-B7F6-436203C613EF}" srcOrd="2" destOrd="0" presId="urn:microsoft.com/office/officeart/2005/8/layout/hProcess11"/>
    <dgm:cxn modelId="{7B0E3C6A-747C-4ECB-9CF4-D9B143D34134}" type="presParOf" srcId="{E2833827-0F93-446E-A7CB-D3DBF0668949}" destId="{CCC1C87F-8E07-4565-8B4C-F6BE270AC823}" srcOrd="9" destOrd="0" presId="urn:microsoft.com/office/officeart/2005/8/layout/hProcess11"/>
    <dgm:cxn modelId="{0A673AD1-78AF-4C69-BAE4-CA5BBC72B353}" type="presParOf" srcId="{E2833827-0F93-446E-A7CB-D3DBF0668949}" destId="{7640A94E-B06E-4D65-B585-B5D5384697A0}" srcOrd="10" destOrd="0" presId="urn:microsoft.com/office/officeart/2005/8/layout/hProcess11"/>
    <dgm:cxn modelId="{147C3807-46B3-4FEE-AD18-680F6319D84C}" type="presParOf" srcId="{7640A94E-B06E-4D65-B585-B5D5384697A0}" destId="{7C7BFB83-A529-4940-8FE1-2BFBBA0DF82E}" srcOrd="0" destOrd="0" presId="urn:microsoft.com/office/officeart/2005/8/layout/hProcess11"/>
    <dgm:cxn modelId="{C8815BCC-3AA4-4722-BA87-A7D239FBB933}" type="presParOf" srcId="{7640A94E-B06E-4D65-B585-B5D5384697A0}" destId="{640CE76D-604D-4DE4-91D5-95952D8E5F66}" srcOrd="1" destOrd="0" presId="urn:microsoft.com/office/officeart/2005/8/layout/hProcess11"/>
    <dgm:cxn modelId="{852DBA2B-75F1-4BDE-B111-E9DFC168FDAE}" type="presParOf" srcId="{7640A94E-B06E-4D65-B585-B5D5384697A0}" destId="{9C8AD0CC-22CB-4E3D-8DC5-DEA04B57F9B7}" srcOrd="2" destOrd="0" presId="urn:microsoft.com/office/officeart/2005/8/layout/hProcess11"/>
    <dgm:cxn modelId="{F0F35DC4-BA73-4111-B96C-CB38596A14B5}" type="presParOf" srcId="{E2833827-0F93-446E-A7CB-D3DBF0668949}" destId="{D8215DDE-03C6-4D71-87BD-7C5832E23643}" srcOrd="11" destOrd="0" presId="urn:microsoft.com/office/officeart/2005/8/layout/hProcess11"/>
    <dgm:cxn modelId="{EF67D2EC-250F-4138-8407-4F3B012DA08E}" type="presParOf" srcId="{E2833827-0F93-446E-A7CB-D3DBF0668949}" destId="{55F98249-F8A0-4B9E-90DB-D0823EC0F930}" srcOrd="12" destOrd="0" presId="urn:microsoft.com/office/officeart/2005/8/layout/hProcess11"/>
    <dgm:cxn modelId="{F69685B9-6EBA-444C-BCA6-42D9E5488E80}" type="presParOf" srcId="{55F98249-F8A0-4B9E-90DB-D0823EC0F930}" destId="{B16042DD-0F3F-4463-8BFC-E86A0F3D587F}" srcOrd="0" destOrd="0" presId="urn:microsoft.com/office/officeart/2005/8/layout/hProcess11"/>
    <dgm:cxn modelId="{DE0AD055-8507-4872-822B-D15980167D98}" type="presParOf" srcId="{55F98249-F8A0-4B9E-90DB-D0823EC0F930}" destId="{107AAED6-CEA2-44DA-81DA-E29337065547}" srcOrd="1" destOrd="0" presId="urn:microsoft.com/office/officeart/2005/8/layout/hProcess11"/>
    <dgm:cxn modelId="{BCF76051-4C5A-43CF-B62B-3ACC0D0C8509}" type="presParOf" srcId="{55F98249-F8A0-4B9E-90DB-D0823EC0F930}" destId="{118D89B6-E33E-4C67-BFCB-E73CAE0969C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B7E9AD-C02D-4405-87F1-8F8B838E650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48EF937-3663-43AC-BE1E-ED23935F00A8}">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Security</a:t>
          </a:r>
          <a:endParaRPr lang="en-US" sz="2000" dirty="0"/>
        </a:p>
      </dgm:t>
    </dgm:pt>
    <dgm:pt modelId="{F6116ED2-08B5-4AB8-A8C4-5DD080AAD355}" type="parTrans" cxnId="{EB24FA01-AB81-4122-9185-5785FF664061}">
      <dgm:prSet/>
      <dgm:spPr/>
      <dgm:t>
        <a:bodyPr/>
        <a:lstStyle/>
        <a:p>
          <a:endParaRPr lang="en-US" sz="2000"/>
        </a:p>
      </dgm:t>
    </dgm:pt>
    <dgm:pt modelId="{E20E66D6-C30A-48FD-9766-EA35A4FA5712}" type="sibTrans" cxnId="{EB24FA01-AB81-4122-9185-5785FF664061}">
      <dgm:prSet/>
      <dgm:spPr/>
      <dgm:t>
        <a:bodyPr/>
        <a:lstStyle/>
        <a:p>
          <a:endParaRPr lang="en-US" sz="2000"/>
        </a:p>
      </dgm:t>
    </dgm:pt>
    <dgm:pt modelId="{242D8F69-4971-4184-9E9D-AD0C2A840EB4}">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Application</a:t>
          </a:r>
        </a:p>
      </dgm:t>
    </dgm:pt>
    <dgm:pt modelId="{FAE93CAE-7A68-42C0-A98F-92F8355A791C}" type="parTrans" cxnId="{E26DC544-ED1F-41F1-8ADB-F497D779A146}">
      <dgm:prSet/>
      <dgm:spPr/>
      <dgm:t>
        <a:bodyPr/>
        <a:lstStyle/>
        <a:p>
          <a:endParaRPr lang="en-US" sz="2000"/>
        </a:p>
      </dgm:t>
    </dgm:pt>
    <dgm:pt modelId="{505F523C-CDE9-4279-8341-B0A744F8BD2B}" type="sibTrans" cxnId="{E26DC544-ED1F-41F1-8ADB-F497D779A146}">
      <dgm:prSet/>
      <dgm:spPr/>
      <dgm:t>
        <a:bodyPr/>
        <a:lstStyle/>
        <a:p>
          <a:endParaRPr lang="en-US" sz="2000"/>
        </a:p>
      </dgm:t>
    </dgm:pt>
    <dgm:pt modelId="{5C01F8C5-DF95-4F1E-8E20-3BE742AB28A9}">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System</a:t>
          </a:r>
        </a:p>
      </dgm:t>
    </dgm:pt>
    <dgm:pt modelId="{164C5FE7-E722-44B4-BAA5-7CFE54074BE1}" type="parTrans" cxnId="{A20A0083-5F5B-4D02-9438-1D9B839475AA}">
      <dgm:prSet/>
      <dgm:spPr/>
      <dgm:t>
        <a:bodyPr/>
        <a:lstStyle/>
        <a:p>
          <a:endParaRPr lang="en-US" sz="2000"/>
        </a:p>
      </dgm:t>
    </dgm:pt>
    <dgm:pt modelId="{7E56B32D-F206-4528-83B3-B9D4FF4251A4}" type="sibTrans" cxnId="{A20A0083-5F5B-4D02-9438-1D9B839475AA}">
      <dgm:prSet/>
      <dgm:spPr/>
      <dgm:t>
        <a:bodyPr/>
        <a:lstStyle/>
        <a:p>
          <a:endParaRPr lang="en-US" sz="2000"/>
        </a:p>
      </dgm:t>
    </dgm:pt>
    <dgm:pt modelId="{1A29AC51-4812-49F7-8329-A71CF7339B84}">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ForwardedEvents</a:t>
          </a:r>
        </a:p>
      </dgm:t>
    </dgm:pt>
    <dgm:pt modelId="{3D3862DC-2D1E-4F0C-90AB-5362437D4CFD}" type="parTrans" cxnId="{81C8EEFF-0A12-4244-A08F-2AD16B9C38BC}">
      <dgm:prSet/>
      <dgm:spPr/>
      <dgm:t>
        <a:bodyPr/>
        <a:lstStyle/>
        <a:p>
          <a:endParaRPr lang="en-US" sz="2000"/>
        </a:p>
      </dgm:t>
    </dgm:pt>
    <dgm:pt modelId="{0031623A-1B83-4790-811A-E4E40F5EC3C0}" type="sibTrans" cxnId="{81C8EEFF-0A12-4244-A08F-2AD16B9C38BC}">
      <dgm:prSet/>
      <dgm:spPr/>
      <dgm:t>
        <a:bodyPr/>
        <a:lstStyle/>
        <a:p>
          <a:endParaRPr lang="en-US" sz="2000"/>
        </a:p>
      </dgm:t>
    </dgm:pt>
    <dgm:pt modelId="{F8A76CF8-06C1-400E-B0D4-E0E8F8DE3C1E}">
      <dgm:prSet custT="1"/>
      <dgm:spPr>
        <a:solidFill>
          <a:schemeClr val="accent1">
            <a:lumMod val="40000"/>
            <a:lumOff val="60000"/>
          </a:schemeClr>
        </a:solidFill>
      </dgm:spPr>
      <dgm:t>
        <a:bodyPr/>
        <a:lstStyle/>
        <a:p>
          <a:r>
            <a:rPr lang="en-US" sz="2000" dirty="0">
              <a:solidFill>
                <a:srgbClr val="3C4743"/>
              </a:solidFill>
              <a:latin typeface="Arial" panose="020B0604020202020204" pitchFamily="34" charset="0"/>
              <a:cs typeface="Arial" panose="020B0604020202020204" pitchFamily="34" charset="0"/>
            </a:rPr>
            <a:t>Applications and Services</a:t>
          </a:r>
          <a:endParaRPr lang="en-US" sz="2000" dirty="0"/>
        </a:p>
      </dgm:t>
    </dgm:pt>
    <dgm:pt modelId="{B8BE1EF6-0811-4A2F-9301-A3F745F49CA5}" type="parTrans" cxnId="{B182A227-67EE-438E-980C-D0964479BE11}">
      <dgm:prSet/>
      <dgm:spPr/>
      <dgm:t>
        <a:bodyPr/>
        <a:lstStyle/>
        <a:p>
          <a:endParaRPr lang="en-US" sz="2000"/>
        </a:p>
      </dgm:t>
    </dgm:pt>
    <dgm:pt modelId="{F7E45B42-79B3-4D9A-997E-D6781F7DCB91}" type="sibTrans" cxnId="{B182A227-67EE-438E-980C-D0964479BE11}">
      <dgm:prSet/>
      <dgm:spPr/>
      <dgm:t>
        <a:bodyPr/>
        <a:lstStyle/>
        <a:p>
          <a:endParaRPr lang="en-US" sz="2000"/>
        </a:p>
      </dgm:t>
    </dgm:pt>
    <dgm:pt modelId="{C75F77BF-8890-4E9A-B5E0-5D3B177EC164}" type="pres">
      <dgm:prSet presAssocID="{0AB7E9AD-C02D-4405-87F1-8F8B838E6508}" presName="Name0" presStyleCnt="0">
        <dgm:presLayoutVars>
          <dgm:chMax val="7"/>
          <dgm:chPref val="7"/>
          <dgm:dir/>
        </dgm:presLayoutVars>
      </dgm:prSet>
      <dgm:spPr/>
    </dgm:pt>
    <dgm:pt modelId="{AE17FEAA-3D6C-4663-92BA-16D3710AF6CA}" type="pres">
      <dgm:prSet presAssocID="{0AB7E9AD-C02D-4405-87F1-8F8B838E6508}" presName="Name1" presStyleCnt="0"/>
      <dgm:spPr/>
    </dgm:pt>
    <dgm:pt modelId="{46770D1F-0194-4D79-A8A2-E9239F17DDC8}" type="pres">
      <dgm:prSet presAssocID="{0AB7E9AD-C02D-4405-87F1-8F8B838E6508}" presName="cycle" presStyleCnt="0"/>
      <dgm:spPr/>
    </dgm:pt>
    <dgm:pt modelId="{10B7996D-15FA-4469-8C4F-FAA17DBD4382}" type="pres">
      <dgm:prSet presAssocID="{0AB7E9AD-C02D-4405-87F1-8F8B838E6508}" presName="srcNode" presStyleLbl="node1" presStyleIdx="0" presStyleCnt="5"/>
      <dgm:spPr/>
    </dgm:pt>
    <dgm:pt modelId="{74641BFE-C1BC-4EB9-9D8C-C2ED2F50AC37}" type="pres">
      <dgm:prSet presAssocID="{0AB7E9AD-C02D-4405-87F1-8F8B838E6508}" presName="conn" presStyleLbl="parChTrans1D2" presStyleIdx="0" presStyleCnt="1"/>
      <dgm:spPr/>
    </dgm:pt>
    <dgm:pt modelId="{DEDD811B-2018-4860-95B7-544C2C9B1A7A}" type="pres">
      <dgm:prSet presAssocID="{0AB7E9AD-C02D-4405-87F1-8F8B838E6508}" presName="extraNode" presStyleLbl="node1" presStyleIdx="0" presStyleCnt="5"/>
      <dgm:spPr/>
    </dgm:pt>
    <dgm:pt modelId="{28557F8D-327F-4017-A90B-129770CB6A2F}" type="pres">
      <dgm:prSet presAssocID="{0AB7E9AD-C02D-4405-87F1-8F8B838E6508}" presName="dstNode" presStyleLbl="node1" presStyleIdx="0" presStyleCnt="5"/>
      <dgm:spPr/>
    </dgm:pt>
    <dgm:pt modelId="{3AFFB128-CF88-4BDA-A175-CD7B401A6BA9}" type="pres">
      <dgm:prSet presAssocID="{048EF937-3663-43AC-BE1E-ED23935F00A8}" presName="text_1" presStyleLbl="node1" presStyleIdx="0" presStyleCnt="5">
        <dgm:presLayoutVars>
          <dgm:bulletEnabled val="1"/>
        </dgm:presLayoutVars>
      </dgm:prSet>
      <dgm:spPr/>
    </dgm:pt>
    <dgm:pt modelId="{2AA2D0A1-43C3-495A-83B4-229B53F4BDDC}" type="pres">
      <dgm:prSet presAssocID="{048EF937-3663-43AC-BE1E-ED23935F00A8}" presName="accent_1" presStyleCnt="0"/>
      <dgm:spPr/>
    </dgm:pt>
    <dgm:pt modelId="{6F819D42-55C6-4756-9484-D8605C053952}" type="pres">
      <dgm:prSet presAssocID="{048EF937-3663-43AC-BE1E-ED23935F00A8}" presName="accentRepeatNode" presStyleLbl="solidFgAcc1" presStyleIdx="0" presStyleCnt="5"/>
      <dgm:spPr/>
    </dgm:pt>
    <dgm:pt modelId="{EA6D67AC-7523-4EEA-B1F4-C843F24C4B32}" type="pres">
      <dgm:prSet presAssocID="{242D8F69-4971-4184-9E9D-AD0C2A840EB4}" presName="text_2" presStyleLbl="node1" presStyleIdx="1" presStyleCnt="5">
        <dgm:presLayoutVars>
          <dgm:bulletEnabled val="1"/>
        </dgm:presLayoutVars>
      </dgm:prSet>
      <dgm:spPr/>
    </dgm:pt>
    <dgm:pt modelId="{FE78F42C-A8F6-499F-BDC2-CA21DE1E60BE}" type="pres">
      <dgm:prSet presAssocID="{242D8F69-4971-4184-9E9D-AD0C2A840EB4}" presName="accent_2" presStyleCnt="0"/>
      <dgm:spPr/>
    </dgm:pt>
    <dgm:pt modelId="{F806BAD4-4F9E-43F7-846A-29F3C1473565}" type="pres">
      <dgm:prSet presAssocID="{242D8F69-4971-4184-9E9D-AD0C2A840EB4}" presName="accentRepeatNode" presStyleLbl="solidFgAcc1" presStyleIdx="1" presStyleCnt="5"/>
      <dgm:spPr/>
    </dgm:pt>
    <dgm:pt modelId="{6B776DA8-5FEA-41FF-BB26-C42142E0DC97}" type="pres">
      <dgm:prSet presAssocID="{5C01F8C5-DF95-4F1E-8E20-3BE742AB28A9}" presName="text_3" presStyleLbl="node1" presStyleIdx="2" presStyleCnt="5">
        <dgm:presLayoutVars>
          <dgm:bulletEnabled val="1"/>
        </dgm:presLayoutVars>
      </dgm:prSet>
      <dgm:spPr/>
    </dgm:pt>
    <dgm:pt modelId="{F668EDB0-D605-42B9-80B8-1811EBFB13E8}" type="pres">
      <dgm:prSet presAssocID="{5C01F8C5-DF95-4F1E-8E20-3BE742AB28A9}" presName="accent_3" presStyleCnt="0"/>
      <dgm:spPr/>
    </dgm:pt>
    <dgm:pt modelId="{8962BC0C-7377-4B20-A0AE-3EF0805D77F8}" type="pres">
      <dgm:prSet presAssocID="{5C01F8C5-DF95-4F1E-8E20-3BE742AB28A9}" presName="accentRepeatNode" presStyleLbl="solidFgAcc1" presStyleIdx="2" presStyleCnt="5"/>
      <dgm:spPr/>
    </dgm:pt>
    <dgm:pt modelId="{25B8B435-FA5E-4488-BE92-0B593D6B6806}" type="pres">
      <dgm:prSet presAssocID="{1A29AC51-4812-49F7-8329-A71CF7339B84}" presName="text_4" presStyleLbl="node1" presStyleIdx="3" presStyleCnt="5">
        <dgm:presLayoutVars>
          <dgm:bulletEnabled val="1"/>
        </dgm:presLayoutVars>
      </dgm:prSet>
      <dgm:spPr/>
    </dgm:pt>
    <dgm:pt modelId="{D81D22A7-05F5-4B82-BED2-4FEC59566D08}" type="pres">
      <dgm:prSet presAssocID="{1A29AC51-4812-49F7-8329-A71CF7339B84}" presName="accent_4" presStyleCnt="0"/>
      <dgm:spPr/>
    </dgm:pt>
    <dgm:pt modelId="{67AC98DB-69A7-4BBF-971C-33AE630382CD}" type="pres">
      <dgm:prSet presAssocID="{1A29AC51-4812-49F7-8329-A71CF7339B84}" presName="accentRepeatNode" presStyleLbl="solidFgAcc1" presStyleIdx="3" presStyleCnt="5"/>
      <dgm:spPr/>
    </dgm:pt>
    <dgm:pt modelId="{454E8C15-FF73-480E-95A3-916A13AB7B30}" type="pres">
      <dgm:prSet presAssocID="{F8A76CF8-06C1-400E-B0D4-E0E8F8DE3C1E}" presName="text_5" presStyleLbl="node1" presStyleIdx="4" presStyleCnt="5">
        <dgm:presLayoutVars>
          <dgm:bulletEnabled val="1"/>
        </dgm:presLayoutVars>
      </dgm:prSet>
      <dgm:spPr/>
    </dgm:pt>
    <dgm:pt modelId="{98A11322-2E0D-41AC-9E2F-B87B08A807DB}" type="pres">
      <dgm:prSet presAssocID="{F8A76CF8-06C1-400E-B0D4-E0E8F8DE3C1E}" presName="accent_5" presStyleCnt="0"/>
      <dgm:spPr/>
    </dgm:pt>
    <dgm:pt modelId="{F037CE00-5A4D-4D05-AEA1-09440CD4862B}" type="pres">
      <dgm:prSet presAssocID="{F8A76CF8-06C1-400E-B0D4-E0E8F8DE3C1E}" presName="accentRepeatNode" presStyleLbl="solidFgAcc1" presStyleIdx="4" presStyleCnt="5"/>
      <dgm:spPr/>
    </dgm:pt>
  </dgm:ptLst>
  <dgm:cxnLst>
    <dgm:cxn modelId="{EB24FA01-AB81-4122-9185-5785FF664061}" srcId="{0AB7E9AD-C02D-4405-87F1-8F8B838E6508}" destId="{048EF937-3663-43AC-BE1E-ED23935F00A8}" srcOrd="0" destOrd="0" parTransId="{F6116ED2-08B5-4AB8-A8C4-5DD080AAD355}" sibTransId="{E20E66D6-C30A-48FD-9766-EA35A4FA5712}"/>
    <dgm:cxn modelId="{6444C307-5495-4EF5-8CF4-401F9FD7E632}" type="presOf" srcId="{F8A76CF8-06C1-400E-B0D4-E0E8F8DE3C1E}" destId="{454E8C15-FF73-480E-95A3-916A13AB7B30}" srcOrd="0" destOrd="0" presId="urn:microsoft.com/office/officeart/2008/layout/VerticalCurvedList"/>
    <dgm:cxn modelId="{0ACCDB18-3C9A-4B70-A40F-E0A68D52A77D}" type="presOf" srcId="{1A29AC51-4812-49F7-8329-A71CF7339B84}" destId="{25B8B435-FA5E-4488-BE92-0B593D6B6806}" srcOrd="0" destOrd="0" presId="urn:microsoft.com/office/officeart/2008/layout/VerticalCurvedList"/>
    <dgm:cxn modelId="{B182A227-67EE-438E-980C-D0964479BE11}" srcId="{0AB7E9AD-C02D-4405-87F1-8F8B838E6508}" destId="{F8A76CF8-06C1-400E-B0D4-E0E8F8DE3C1E}" srcOrd="4" destOrd="0" parTransId="{B8BE1EF6-0811-4A2F-9301-A3F745F49CA5}" sibTransId="{F7E45B42-79B3-4D9A-997E-D6781F7DCB91}"/>
    <dgm:cxn modelId="{E26DC544-ED1F-41F1-8ADB-F497D779A146}" srcId="{0AB7E9AD-C02D-4405-87F1-8F8B838E6508}" destId="{242D8F69-4971-4184-9E9D-AD0C2A840EB4}" srcOrd="1" destOrd="0" parTransId="{FAE93CAE-7A68-42C0-A98F-92F8355A791C}" sibTransId="{505F523C-CDE9-4279-8341-B0A744F8BD2B}"/>
    <dgm:cxn modelId="{AD93D450-F826-4299-99BD-8364526140A0}" type="presOf" srcId="{E20E66D6-C30A-48FD-9766-EA35A4FA5712}" destId="{74641BFE-C1BC-4EB9-9D8C-C2ED2F50AC37}" srcOrd="0" destOrd="0" presId="urn:microsoft.com/office/officeart/2008/layout/VerticalCurvedList"/>
    <dgm:cxn modelId="{A20A0083-5F5B-4D02-9438-1D9B839475AA}" srcId="{0AB7E9AD-C02D-4405-87F1-8F8B838E6508}" destId="{5C01F8C5-DF95-4F1E-8E20-3BE742AB28A9}" srcOrd="2" destOrd="0" parTransId="{164C5FE7-E722-44B4-BAA5-7CFE54074BE1}" sibTransId="{7E56B32D-F206-4528-83B3-B9D4FF4251A4}"/>
    <dgm:cxn modelId="{A9A5D487-02E5-4FFF-B4B5-C802B2963422}" type="presOf" srcId="{242D8F69-4971-4184-9E9D-AD0C2A840EB4}" destId="{EA6D67AC-7523-4EEA-B1F4-C843F24C4B32}" srcOrd="0" destOrd="0" presId="urn:microsoft.com/office/officeart/2008/layout/VerticalCurvedList"/>
    <dgm:cxn modelId="{DB75A389-AD98-4519-9BF2-AF938D339DEB}" type="presOf" srcId="{048EF937-3663-43AC-BE1E-ED23935F00A8}" destId="{3AFFB128-CF88-4BDA-A175-CD7B401A6BA9}" srcOrd="0" destOrd="0" presId="urn:microsoft.com/office/officeart/2008/layout/VerticalCurvedList"/>
    <dgm:cxn modelId="{EACFACD1-08FF-44E9-B5A4-292DBEA6F06C}" type="presOf" srcId="{0AB7E9AD-C02D-4405-87F1-8F8B838E6508}" destId="{C75F77BF-8890-4E9A-B5E0-5D3B177EC164}" srcOrd="0" destOrd="0" presId="urn:microsoft.com/office/officeart/2008/layout/VerticalCurvedList"/>
    <dgm:cxn modelId="{E87A72EC-CE93-4F21-B96C-63865B46AB25}" type="presOf" srcId="{5C01F8C5-DF95-4F1E-8E20-3BE742AB28A9}" destId="{6B776DA8-5FEA-41FF-BB26-C42142E0DC97}" srcOrd="0" destOrd="0" presId="urn:microsoft.com/office/officeart/2008/layout/VerticalCurvedList"/>
    <dgm:cxn modelId="{81C8EEFF-0A12-4244-A08F-2AD16B9C38BC}" srcId="{0AB7E9AD-C02D-4405-87F1-8F8B838E6508}" destId="{1A29AC51-4812-49F7-8329-A71CF7339B84}" srcOrd="3" destOrd="0" parTransId="{3D3862DC-2D1E-4F0C-90AB-5362437D4CFD}" sibTransId="{0031623A-1B83-4790-811A-E4E40F5EC3C0}"/>
    <dgm:cxn modelId="{F886806F-D27A-484E-BD58-FEA12F1CDDF3}" type="presParOf" srcId="{C75F77BF-8890-4E9A-B5E0-5D3B177EC164}" destId="{AE17FEAA-3D6C-4663-92BA-16D3710AF6CA}" srcOrd="0" destOrd="0" presId="urn:microsoft.com/office/officeart/2008/layout/VerticalCurvedList"/>
    <dgm:cxn modelId="{5A1F3FC3-85F3-4BC9-B8B5-A0207F800328}" type="presParOf" srcId="{AE17FEAA-3D6C-4663-92BA-16D3710AF6CA}" destId="{46770D1F-0194-4D79-A8A2-E9239F17DDC8}" srcOrd="0" destOrd="0" presId="urn:microsoft.com/office/officeart/2008/layout/VerticalCurvedList"/>
    <dgm:cxn modelId="{E6313E15-3600-426D-B32C-CA99263DA9DF}" type="presParOf" srcId="{46770D1F-0194-4D79-A8A2-E9239F17DDC8}" destId="{10B7996D-15FA-4469-8C4F-FAA17DBD4382}" srcOrd="0" destOrd="0" presId="urn:microsoft.com/office/officeart/2008/layout/VerticalCurvedList"/>
    <dgm:cxn modelId="{B13253B5-9085-4611-B07A-5CCCA950E755}" type="presParOf" srcId="{46770D1F-0194-4D79-A8A2-E9239F17DDC8}" destId="{74641BFE-C1BC-4EB9-9D8C-C2ED2F50AC37}" srcOrd="1" destOrd="0" presId="urn:microsoft.com/office/officeart/2008/layout/VerticalCurvedList"/>
    <dgm:cxn modelId="{37FCCB4F-B1B6-4B86-99D4-C754108A07C5}" type="presParOf" srcId="{46770D1F-0194-4D79-A8A2-E9239F17DDC8}" destId="{DEDD811B-2018-4860-95B7-544C2C9B1A7A}" srcOrd="2" destOrd="0" presId="urn:microsoft.com/office/officeart/2008/layout/VerticalCurvedList"/>
    <dgm:cxn modelId="{13DF2486-2486-4EC8-AF47-CB3F65926EEB}" type="presParOf" srcId="{46770D1F-0194-4D79-A8A2-E9239F17DDC8}" destId="{28557F8D-327F-4017-A90B-129770CB6A2F}" srcOrd="3" destOrd="0" presId="urn:microsoft.com/office/officeart/2008/layout/VerticalCurvedList"/>
    <dgm:cxn modelId="{6ED7008F-3532-40D1-BA62-506420E0B092}" type="presParOf" srcId="{AE17FEAA-3D6C-4663-92BA-16D3710AF6CA}" destId="{3AFFB128-CF88-4BDA-A175-CD7B401A6BA9}" srcOrd="1" destOrd="0" presId="urn:microsoft.com/office/officeart/2008/layout/VerticalCurvedList"/>
    <dgm:cxn modelId="{CF1FF48D-2C10-4022-9F4B-73F9E098F292}" type="presParOf" srcId="{AE17FEAA-3D6C-4663-92BA-16D3710AF6CA}" destId="{2AA2D0A1-43C3-495A-83B4-229B53F4BDDC}" srcOrd="2" destOrd="0" presId="urn:microsoft.com/office/officeart/2008/layout/VerticalCurvedList"/>
    <dgm:cxn modelId="{18F95C56-425F-4240-9889-C922FAE8DD96}" type="presParOf" srcId="{2AA2D0A1-43C3-495A-83B4-229B53F4BDDC}" destId="{6F819D42-55C6-4756-9484-D8605C053952}" srcOrd="0" destOrd="0" presId="urn:microsoft.com/office/officeart/2008/layout/VerticalCurvedList"/>
    <dgm:cxn modelId="{B50A07B7-F0FD-4541-A4C6-89103D549BAF}" type="presParOf" srcId="{AE17FEAA-3D6C-4663-92BA-16D3710AF6CA}" destId="{EA6D67AC-7523-4EEA-B1F4-C843F24C4B32}" srcOrd="3" destOrd="0" presId="urn:microsoft.com/office/officeart/2008/layout/VerticalCurvedList"/>
    <dgm:cxn modelId="{29BBAD63-2BDB-4F12-88A4-30E1398B33B9}" type="presParOf" srcId="{AE17FEAA-3D6C-4663-92BA-16D3710AF6CA}" destId="{FE78F42C-A8F6-499F-BDC2-CA21DE1E60BE}" srcOrd="4" destOrd="0" presId="urn:microsoft.com/office/officeart/2008/layout/VerticalCurvedList"/>
    <dgm:cxn modelId="{12AA6AAB-4360-4B65-819E-759015488596}" type="presParOf" srcId="{FE78F42C-A8F6-499F-BDC2-CA21DE1E60BE}" destId="{F806BAD4-4F9E-43F7-846A-29F3C1473565}" srcOrd="0" destOrd="0" presId="urn:microsoft.com/office/officeart/2008/layout/VerticalCurvedList"/>
    <dgm:cxn modelId="{A6987DF7-36FF-4719-8C03-F72395CFEFE5}" type="presParOf" srcId="{AE17FEAA-3D6C-4663-92BA-16D3710AF6CA}" destId="{6B776DA8-5FEA-41FF-BB26-C42142E0DC97}" srcOrd="5" destOrd="0" presId="urn:microsoft.com/office/officeart/2008/layout/VerticalCurvedList"/>
    <dgm:cxn modelId="{6B2EE10F-857D-4D3E-8007-852FFE0CEC10}" type="presParOf" srcId="{AE17FEAA-3D6C-4663-92BA-16D3710AF6CA}" destId="{F668EDB0-D605-42B9-80B8-1811EBFB13E8}" srcOrd="6" destOrd="0" presId="urn:microsoft.com/office/officeart/2008/layout/VerticalCurvedList"/>
    <dgm:cxn modelId="{71C7652D-DC7D-4CC0-8D8E-D7BD0FF2ED0F}" type="presParOf" srcId="{F668EDB0-D605-42B9-80B8-1811EBFB13E8}" destId="{8962BC0C-7377-4B20-A0AE-3EF0805D77F8}" srcOrd="0" destOrd="0" presId="urn:microsoft.com/office/officeart/2008/layout/VerticalCurvedList"/>
    <dgm:cxn modelId="{D42E52B4-B66B-4CD4-8E4E-4AE396D2B5AF}" type="presParOf" srcId="{AE17FEAA-3D6C-4663-92BA-16D3710AF6CA}" destId="{25B8B435-FA5E-4488-BE92-0B593D6B6806}" srcOrd="7" destOrd="0" presId="urn:microsoft.com/office/officeart/2008/layout/VerticalCurvedList"/>
    <dgm:cxn modelId="{154AFB99-DDE6-41DE-A1CC-EFA4203F3DD8}" type="presParOf" srcId="{AE17FEAA-3D6C-4663-92BA-16D3710AF6CA}" destId="{D81D22A7-05F5-4B82-BED2-4FEC59566D08}" srcOrd="8" destOrd="0" presId="urn:microsoft.com/office/officeart/2008/layout/VerticalCurvedList"/>
    <dgm:cxn modelId="{2662F441-13E2-4A1F-B408-8327143D58A6}" type="presParOf" srcId="{D81D22A7-05F5-4B82-BED2-4FEC59566D08}" destId="{67AC98DB-69A7-4BBF-971C-33AE630382CD}" srcOrd="0" destOrd="0" presId="urn:microsoft.com/office/officeart/2008/layout/VerticalCurvedList"/>
    <dgm:cxn modelId="{4CB82688-A90F-468B-BC7C-2E2DF1E09D57}" type="presParOf" srcId="{AE17FEAA-3D6C-4663-92BA-16D3710AF6CA}" destId="{454E8C15-FF73-480E-95A3-916A13AB7B30}" srcOrd="9" destOrd="0" presId="urn:microsoft.com/office/officeart/2008/layout/VerticalCurvedList"/>
    <dgm:cxn modelId="{BFC83E1D-F007-4D03-88CE-4FC4123F9E4A}" type="presParOf" srcId="{AE17FEAA-3D6C-4663-92BA-16D3710AF6CA}" destId="{98A11322-2E0D-41AC-9E2F-B87B08A807DB}" srcOrd="10" destOrd="0" presId="urn:microsoft.com/office/officeart/2008/layout/VerticalCurvedList"/>
    <dgm:cxn modelId="{A2BC3030-8CFA-4BFC-A2ED-3D0E99A9D870}" type="presParOf" srcId="{98A11322-2E0D-41AC-9E2F-B87B08A807DB}" destId="{F037CE00-5A4D-4D05-AEA1-09440CD486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A86AF6-42DE-4B49-91FC-0534432F0EF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C2A7C0AC-68E2-4B6A-82CC-1BCC687D4250}">
      <dgm:prSet phldrT="[Text]" custT="1"/>
      <dgm:spPr>
        <a:solidFill>
          <a:schemeClr val="accent6">
            <a:lumMod val="40000"/>
            <a:lumOff val="60000"/>
          </a:schemeClr>
        </a:solidFill>
        <a:ln>
          <a:solidFill>
            <a:schemeClr val="accent6">
              <a:lumMod val="20000"/>
              <a:lumOff val="80000"/>
            </a:schemeClr>
          </a:solidFill>
        </a:ln>
      </dgm:spPr>
      <dgm:t>
        <a:bodyPr/>
        <a:lstStyle/>
        <a:p>
          <a:r>
            <a:rPr lang="en-US" sz="2000" dirty="0">
              <a:solidFill>
                <a:schemeClr val="tx1"/>
              </a:solidFill>
              <a:latin typeface="Arial" panose="020B0604020202020204" pitchFamily="34" charset="0"/>
              <a:cs typeface="Arial" panose="020B0604020202020204" pitchFamily="34" charset="0"/>
            </a:rPr>
            <a:t>C:\Windows documents and settings</a:t>
          </a:r>
        </a:p>
      </dgm:t>
    </dgm:pt>
    <dgm:pt modelId="{BF8512C8-41E0-4536-A091-5183897200DE}" type="parTrans" cxnId="{B001FC74-3104-4CD0-AD53-A36B47AC336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C5F49CB4-B908-4473-AAC6-9A1F6D4C9959}" type="sibTrans" cxnId="{B001FC74-3104-4CD0-AD53-A36B47AC336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7B96A9DD-4243-4971-9A91-5DBE13091C0E}">
      <dgm:prSet custT="1"/>
      <dgm:spPr/>
      <dgm:t>
        <a:bodyPr/>
        <a:lstStyle/>
        <a:p>
          <a:r>
            <a:rPr lang="en-US" sz="2000" dirty="0">
              <a:solidFill>
                <a:schemeClr val="tx1"/>
              </a:solidFill>
              <a:latin typeface="Arial" panose="020B0604020202020204" pitchFamily="34" charset="0"/>
              <a:cs typeface="Arial" panose="020B0604020202020204" pitchFamily="34" charset="0"/>
            </a:rPr>
            <a:t>Default location to save documents</a:t>
          </a:r>
        </a:p>
      </dgm:t>
    </dgm:pt>
    <dgm:pt modelId="{4F179FD1-A822-46B3-8DF4-03C022DC5E22}" type="parTrans" cxnId="{3DD53ED9-C348-404E-94A0-04D82F8D3F31}">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DED22710-A59A-47E4-AAC9-015E2EA1E635}" type="sibTrans" cxnId="{3DD53ED9-C348-404E-94A0-04D82F8D3F31}">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60B52C4-AE9F-4E8F-AF6A-DB08A5B1E940}">
      <dgm:prSet custT="1"/>
      <dgm:spPr>
        <a:solidFill>
          <a:schemeClr val="accent6">
            <a:lumMod val="40000"/>
            <a:lumOff val="60000"/>
          </a:schemeClr>
        </a:solidFill>
        <a:ln>
          <a:solidFill>
            <a:schemeClr val="accent6">
              <a:lumMod val="20000"/>
              <a:lumOff val="80000"/>
            </a:schemeClr>
          </a:solidFill>
        </a:ln>
      </dgm:spPr>
      <dgm:t>
        <a:bodyPr/>
        <a:lstStyle/>
        <a:p>
          <a:r>
            <a:rPr lang="en-US" sz="2000" dirty="0">
              <a:solidFill>
                <a:schemeClr val="tx1"/>
              </a:solidFill>
              <a:latin typeface="Arial" panose="020B0604020202020204" pitchFamily="34" charset="0"/>
              <a:cs typeface="Arial" panose="020B0604020202020204" pitchFamily="34" charset="0"/>
            </a:rPr>
            <a:t>C:\Users</a:t>
          </a:r>
        </a:p>
      </dgm:t>
    </dgm:pt>
    <dgm:pt modelId="{288AA3FD-1466-4FB6-8478-36FA72784BF6}" type="parTrans" cxnId="{D2F8E755-D82A-4E88-84AE-CE7BF078B76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47C7627-419A-4E0F-B8DE-C986AB828B1D}" type="sibTrans" cxnId="{D2F8E755-D82A-4E88-84AE-CE7BF078B76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3EEF46E-409F-42B0-9798-265927E18B90}">
      <dgm:prSet custT="1"/>
      <dgm:spPr/>
      <dgm:t>
        <a:bodyPr/>
        <a:lstStyle/>
        <a:p>
          <a:r>
            <a:rPr lang="en-US" sz="2000" dirty="0">
              <a:solidFill>
                <a:schemeClr val="tx1"/>
              </a:solidFill>
              <a:latin typeface="Arial" panose="020B0604020202020204" pitchFamily="34" charset="0"/>
              <a:cs typeface="Arial" panose="020B0604020202020204" pitchFamily="34" charset="0"/>
            </a:rPr>
            <a:t>User profile information, documents, pictures, and more for all users, not just the one currently logged on</a:t>
          </a:r>
        </a:p>
      </dgm:t>
    </dgm:pt>
    <dgm:pt modelId="{A9B6FCBF-B894-449A-A6DC-466E64E25F33}" type="parTrans" cxnId="{572876B8-0CC7-4E81-9794-A583963DB1B8}">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883661C-5C3D-4C3D-86AE-F568243806A4}" type="sibTrans" cxnId="{572876B8-0CC7-4E81-9794-A583963DB1B8}">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A898107-693A-4E12-A1F3-3F967E6CC5F6}">
      <dgm:prSet custT="1"/>
      <dgm:spPr>
        <a:solidFill>
          <a:schemeClr val="accent6">
            <a:lumMod val="40000"/>
            <a:lumOff val="60000"/>
          </a:schemeClr>
        </a:solidFill>
        <a:ln>
          <a:solidFill>
            <a:schemeClr val="accent6">
              <a:lumMod val="20000"/>
              <a:lumOff val="80000"/>
            </a:schemeClr>
          </a:solidFill>
        </a:ln>
      </dgm:spPr>
      <dgm:t>
        <a:bodyPr/>
        <a:lstStyle/>
        <a:p>
          <a:r>
            <a:rPr lang="en-US" sz="2000" dirty="0">
              <a:solidFill>
                <a:schemeClr val="tx1"/>
              </a:solidFill>
              <a:latin typeface="Arial" panose="020B0604020202020204" pitchFamily="34" charset="0"/>
              <a:cs typeface="Arial" panose="020B0604020202020204" pitchFamily="34" charset="0"/>
            </a:rPr>
            <a:t>C:\Program Files</a:t>
          </a:r>
        </a:p>
      </dgm:t>
    </dgm:pt>
    <dgm:pt modelId="{F87D38E1-7966-47E4-B822-5935FBB67B2F}" type="parTrans" cxnId="{C21078C9-67E4-47CB-97C5-73328EACF5B2}">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FB9205C-3E73-42E1-A30D-46BB8C9F86D8}" type="sibTrans" cxnId="{C21078C9-67E4-47CB-97C5-73328EACF5B2}">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C56FDECF-2972-47D4-9F70-05300DF7CC4A}">
      <dgm:prSet custT="1"/>
      <dgm:spPr/>
      <dgm:t>
        <a:bodyPr/>
        <a:lstStyle/>
        <a:p>
          <a:r>
            <a:rPr lang="en-US" sz="2000" dirty="0">
              <a:solidFill>
                <a:schemeClr val="tx1"/>
              </a:solidFill>
              <a:latin typeface="Arial" panose="020B0604020202020204" pitchFamily="34" charset="0"/>
              <a:cs typeface="Arial" panose="020B0604020202020204" pitchFamily="34" charset="0"/>
            </a:rPr>
            <a:t>Programs are installed in subdirectories of this directory</a:t>
          </a:r>
        </a:p>
      </dgm:t>
    </dgm:pt>
    <dgm:pt modelId="{31AC8B79-242E-4DC6-B0C5-4493AE470A92}" type="parTrans" cxnId="{FBA8F355-36F7-4E9C-9FCD-679B7AB551B1}">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EF2CA89B-C088-443D-93D7-8944915EE59A}" type="sibTrans" cxnId="{FBA8F355-36F7-4E9C-9FCD-679B7AB551B1}">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B9FD06B-E37F-49AA-81E7-0ECA827E62D1}">
      <dgm:prSet custT="1"/>
      <dgm:spPr>
        <a:solidFill>
          <a:schemeClr val="accent6">
            <a:lumMod val="40000"/>
            <a:lumOff val="60000"/>
          </a:schemeClr>
        </a:solidFill>
        <a:ln>
          <a:solidFill>
            <a:schemeClr val="accent6">
              <a:lumMod val="20000"/>
              <a:lumOff val="80000"/>
            </a:schemeClr>
          </a:solidFill>
        </a:ln>
      </dgm:spPr>
      <dgm:t>
        <a:bodyPr/>
        <a:lstStyle/>
        <a:p>
          <a:r>
            <a:rPr lang="en-US" sz="2000" dirty="0">
              <a:solidFill>
                <a:schemeClr val="tx1"/>
              </a:solidFill>
              <a:latin typeface="Arial" panose="020B0604020202020204" pitchFamily="34" charset="0"/>
              <a:cs typeface="Arial" panose="020B0604020202020204" pitchFamily="34" charset="0"/>
            </a:rPr>
            <a:t>C:\Program Files (x86)</a:t>
          </a:r>
        </a:p>
      </dgm:t>
    </dgm:pt>
    <dgm:pt modelId="{9AA78654-ABE0-41B4-B371-A4B00A5E1A3F}" type="parTrans" cxnId="{49A74425-4D59-4054-AC78-48002EBA905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7813245-6BD5-4EE3-A50B-8E92F91DF9A0}" type="sibTrans" cxnId="{49A74425-4D59-4054-AC78-48002EBA905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60E8840-6895-480E-B34B-033CEA2CE678}">
      <dgm:prSet custT="1"/>
      <dgm:spPr/>
      <dgm:t>
        <a:bodyPr/>
        <a:lstStyle/>
        <a:p>
          <a:r>
            <a:rPr lang="en-US" sz="2000" dirty="0">
              <a:solidFill>
                <a:schemeClr val="tx1"/>
              </a:solidFill>
              <a:latin typeface="Arial" panose="020B0604020202020204" pitchFamily="34" charset="0"/>
              <a:cs typeface="Arial" panose="020B0604020202020204" pitchFamily="34" charset="0"/>
            </a:rPr>
            <a:t>In 64-bit systems, 32-bit programs are installed here</a:t>
          </a:r>
        </a:p>
      </dgm:t>
    </dgm:pt>
    <dgm:pt modelId="{4DBAB523-2A22-4165-9856-CED9EC54C3A7}" type="parTrans" cxnId="{3553A839-0F87-4B9F-B77E-8895003CBA18}">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A0C4AEAB-AF37-481B-AECD-5A009056A15F}" type="sibTrans" cxnId="{3553A839-0F87-4B9F-B77E-8895003CBA18}">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1B18D11-3C40-47B5-820E-DEC341CB63D7}">
      <dgm:prSet custT="1"/>
      <dgm:spPr>
        <a:solidFill>
          <a:schemeClr val="accent6">
            <a:lumMod val="40000"/>
            <a:lumOff val="60000"/>
          </a:schemeClr>
        </a:solidFill>
        <a:ln>
          <a:solidFill>
            <a:schemeClr val="accent6">
              <a:lumMod val="20000"/>
              <a:lumOff val="80000"/>
            </a:schemeClr>
          </a:solidFill>
        </a:ln>
      </dgm:spPr>
      <dgm:t>
        <a:bodyPr/>
        <a:lstStyle/>
        <a:p>
          <a:r>
            <a:rPr lang="en-US" sz="2000" dirty="0">
              <a:solidFill>
                <a:schemeClr val="tx1"/>
              </a:solidFill>
              <a:latin typeface="Arial" panose="020B0604020202020204" pitchFamily="34" charset="0"/>
              <a:cs typeface="Arial" panose="020B0604020202020204" pitchFamily="34" charset="0"/>
            </a:rPr>
            <a:t>C:\Users\</a:t>
          </a:r>
          <a:r>
            <a:rPr lang="en-US" sz="2000" i="1" dirty="0">
              <a:solidFill>
                <a:schemeClr val="tx1"/>
              </a:solidFill>
              <a:latin typeface="Arial" panose="020B0604020202020204" pitchFamily="34" charset="0"/>
              <a:cs typeface="Arial" panose="020B0604020202020204" pitchFamily="34" charset="0"/>
            </a:rPr>
            <a:t>username</a:t>
          </a:r>
          <a:r>
            <a:rPr lang="en-US" sz="2000" dirty="0">
              <a:solidFill>
                <a:schemeClr val="tx1"/>
              </a:solidFill>
              <a:latin typeface="Arial" panose="020B0604020202020204" pitchFamily="34" charset="0"/>
              <a:cs typeface="Arial" panose="020B0604020202020204" pitchFamily="34" charset="0"/>
            </a:rPr>
            <a:t>\Documents</a:t>
          </a:r>
        </a:p>
      </dgm:t>
    </dgm:pt>
    <dgm:pt modelId="{74B11ABC-9E5E-4DEA-94B3-F3E571F8482A}" type="parTrans" cxnId="{97E3E36F-5F37-408B-A0F6-92628FD77248}">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E3604B9F-35C8-47FB-85E1-8B999A6896AD}" type="sibTrans" cxnId="{97E3E36F-5F37-408B-A0F6-92628FD77248}">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5469083A-DC33-41E6-9E95-27C1C7845545}">
      <dgm:prSet custT="1"/>
      <dgm:spPr/>
      <dgm:t>
        <a:bodyPr/>
        <a:lstStyle/>
        <a:p>
          <a:r>
            <a:rPr lang="en-US" sz="2000" dirty="0">
              <a:solidFill>
                <a:schemeClr val="tx1"/>
              </a:solidFill>
              <a:latin typeface="Arial" panose="020B0604020202020204" pitchFamily="34" charset="0"/>
              <a:cs typeface="Arial" panose="020B0604020202020204" pitchFamily="34" charset="0"/>
            </a:rPr>
            <a:t>Current user’s Documents folder</a:t>
          </a:r>
        </a:p>
      </dgm:t>
    </dgm:pt>
    <dgm:pt modelId="{3418EAD0-928B-4EEA-BF4D-67015B9D2131}" type="parTrans" cxnId="{EAE0979F-6A64-46F4-9534-56281373C66C}">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99980A2-859D-4F24-9245-357BC628A58F}" type="sibTrans" cxnId="{EAE0979F-6A64-46F4-9534-56281373C66C}">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1597ACAB-E788-42AA-85B4-3A8B2075A253}" type="pres">
      <dgm:prSet presAssocID="{39A86AF6-42DE-4B49-91FC-0534432F0EF6}" presName="linear" presStyleCnt="0">
        <dgm:presLayoutVars>
          <dgm:animLvl val="lvl"/>
          <dgm:resizeHandles val="exact"/>
        </dgm:presLayoutVars>
      </dgm:prSet>
      <dgm:spPr/>
    </dgm:pt>
    <dgm:pt modelId="{BBD9B4F2-0AA6-4748-918C-4CF080F503C3}" type="pres">
      <dgm:prSet presAssocID="{C2A7C0AC-68E2-4B6A-82CC-1BCC687D4250}" presName="parentText" presStyleLbl="node1" presStyleIdx="0" presStyleCnt="5">
        <dgm:presLayoutVars>
          <dgm:chMax val="0"/>
          <dgm:bulletEnabled val="1"/>
        </dgm:presLayoutVars>
      </dgm:prSet>
      <dgm:spPr/>
    </dgm:pt>
    <dgm:pt modelId="{8216C87A-6802-4579-82E4-9C6B951CB5FE}" type="pres">
      <dgm:prSet presAssocID="{C2A7C0AC-68E2-4B6A-82CC-1BCC687D4250}" presName="childText" presStyleLbl="revTx" presStyleIdx="0" presStyleCnt="5">
        <dgm:presLayoutVars>
          <dgm:bulletEnabled val="1"/>
        </dgm:presLayoutVars>
      </dgm:prSet>
      <dgm:spPr/>
    </dgm:pt>
    <dgm:pt modelId="{57A462A6-EFE7-47B1-88C3-C81D18D536C5}" type="pres">
      <dgm:prSet presAssocID="{460B52C4-AE9F-4E8F-AF6A-DB08A5B1E940}" presName="parentText" presStyleLbl="node1" presStyleIdx="1" presStyleCnt="5">
        <dgm:presLayoutVars>
          <dgm:chMax val="0"/>
          <dgm:bulletEnabled val="1"/>
        </dgm:presLayoutVars>
      </dgm:prSet>
      <dgm:spPr/>
    </dgm:pt>
    <dgm:pt modelId="{0A6C3860-235A-4683-A60B-EDE48A12C325}" type="pres">
      <dgm:prSet presAssocID="{460B52C4-AE9F-4E8F-AF6A-DB08A5B1E940}" presName="childText" presStyleLbl="revTx" presStyleIdx="1" presStyleCnt="5">
        <dgm:presLayoutVars>
          <dgm:bulletEnabled val="1"/>
        </dgm:presLayoutVars>
      </dgm:prSet>
      <dgm:spPr/>
    </dgm:pt>
    <dgm:pt modelId="{A4528F8F-9B84-4138-A3E8-631F7377DE46}" type="pres">
      <dgm:prSet presAssocID="{0A898107-693A-4E12-A1F3-3F967E6CC5F6}" presName="parentText" presStyleLbl="node1" presStyleIdx="2" presStyleCnt="5">
        <dgm:presLayoutVars>
          <dgm:chMax val="0"/>
          <dgm:bulletEnabled val="1"/>
        </dgm:presLayoutVars>
      </dgm:prSet>
      <dgm:spPr/>
    </dgm:pt>
    <dgm:pt modelId="{0E8BB24D-06AA-4E95-A478-F9E5D82C7267}" type="pres">
      <dgm:prSet presAssocID="{0A898107-693A-4E12-A1F3-3F967E6CC5F6}" presName="childText" presStyleLbl="revTx" presStyleIdx="2" presStyleCnt="5">
        <dgm:presLayoutVars>
          <dgm:bulletEnabled val="1"/>
        </dgm:presLayoutVars>
      </dgm:prSet>
      <dgm:spPr/>
    </dgm:pt>
    <dgm:pt modelId="{6DFD6D77-0A50-4FBB-888D-E1C0D535251C}" type="pres">
      <dgm:prSet presAssocID="{FB9FD06B-E37F-49AA-81E7-0ECA827E62D1}" presName="parentText" presStyleLbl="node1" presStyleIdx="3" presStyleCnt="5">
        <dgm:presLayoutVars>
          <dgm:chMax val="0"/>
          <dgm:bulletEnabled val="1"/>
        </dgm:presLayoutVars>
      </dgm:prSet>
      <dgm:spPr/>
    </dgm:pt>
    <dgm:pt modelId="{F727F0BE-8FE1-4A22-BCEB-CFC0BAC73255}" type="pres">
      <dgm:prSet presAssocID="{FB9FD06B-E37F-49AA-81E7-0ECA827E62D1}" presName="childText" presStyleLbl="revTx" presStyleIdx="3" presStyleCnt="5">
        <dgm:presLayoutVars>
          <dgm:bulletEnabled val="1"/>
        </dgm:presLayoutVars>
      </dgm:prSet>
      <dgm:spPr/>
    </dgm:pt>
    <dgm:pt modelId="{60E45BCC-7B5D-413F-B8CB-1FA5210C617E}" type="pres">
      <dgm:prSet presAssocID="{41B18D11-3C40-47B5-820E-DEC341CB63D7}" presName="parentText" presStyleLbl="node1" presStyleIdx="4" presStyleCnt="5">
        <dgm:presLayoutVars>
          <dgm:chMax val="0"/>
          <dgm:bulletEnabled val="1"/>
        </dgm:presLayoutVars>
      </dgm:prSet>
      <dgm:spPr/>
    </dgm:pt>
    <dgm:pt modelId="{CD220BBC-067A-4CB7-8853-3B38B8630769}" type="pres">
      <dgm:prSet presAssocID="{41B18D11-3C40-47B5-820E-DEC341CB63D7}" presName="childText" presStyleLbl="revTx" presStyleIdx="4" presStyleCnt="5">
        <dgm:presLayoutVars>
          <dgm:bulletEnabled val="1"/>
        </dgm:presLayoutVars>
      </dgm:prSet>
      <dgm:spPr/>
    </dgm:pt>
  </dgm:ptLst>
  <dgm:cxnLst>
    <dgm:cxn modelId="{FCA4F716-4C6E-4118-851C-F7F6294901E5}" type="presOf" srcId="{7B96A9DD-4243-4971-9A91-5DBE13091C0E}" destId="{8216C87A-6802-4579-82E4-9C6B951CB5FE}" srcOrd="0" destOrd="0" presId="urn:microsoft.com/office/officeart/2005/8/layout/vList2"/>
    <dgm:cxn modelId="{49A74425-4D59-4054-AC78-48002EBA9055}" srcId="{39A86AF6-42DE-4B49-91FC-0534432F0EF6}" destId="{FB9FD06B-E37F-49AA-81E7-0ECA827E62D1}" srcOrd="3" destOrd="0" parTransId="{9AA78654-ABE0-41B4-B371-A4B00A5E1A3F}" sibTransId="{47813245-6BD5-4EE3-A50B-8E92F91DF9A0}"/>
    <dgm:cxn modelId="{2B4A9D2F-CA7D-43A1-BB7E-EE2741F1773F}" type="presOf" srcId="{39A86AF6-42DE-4B49-91FC-0534432F0EF6}" destId="{1597ACAB-E788-42AA-85B4-3A8B2075A253}" srcOrd="0" destOrd="0" presId="urn:microsoft.com/office/officeart/2005/8/layout/vList2"/>
    <dgm:cxn modelId="{3553A839-0F87-4B9F-B77E-8895003CBA18}" srcId="{FB9FD06B-E37F-49AA-81E7-0ECA827E62D1}" destId="{F60E8840-6895-480E-B34B-033CEA2CE678}" srcOrd="0" destOrd="0" parTransId="{4DBAB523-2A22-4165-9856-CED9EC54C3A7}" sibTransId="{A0C4AEAB-AF37-481B-AECD-5A009056A15F}"/>
    <dgm:cxn modelId="{386EB94E-D350-412E-AF32-5135E144CD9E}" type="presOf" srcId="{F60E8840-6895-480E-B34B-033CEA2CE678}" destId="{F727F0BE-8FE1-4A22-BCEB-CFC0BAC73255}" srcOrd="0" destOrd="0" presId="urn:microsoft.com/office/officeart/2005/8/layout/vList2"/>
    <dgm:cxn modelId="{D2F8E755-D82A-4E88-84AE-CE7BF078B763}" srcId="{39A86AF6-42DE-4B49-91FC-0534432F0EF6}" destId="{460B52C4-AE9F-4E8F-AF6A-DB08A5B1E940}" srcOrd="1" destOrd="0" parTransId="{288AA3FD-1466-4FB6-8478-36FA72784BF6}" sibTransId="{347C7627-419A-4E0F-B8DE-C986AB828B1D}"/>
    <dgm:cxn modelId="{FBA8F355-36F7-4E9C-9FCD-679B7AB551B1}" srcId="{0A898107-693A-4E12-A1F3-3F967E6CC5F6}" destId="{C56FDECF-2972-47D4-9F70-05300DF7CC4A}" srcOrd="0" destOrd="0" parTransId="{31AC8B79-242E-4DC6-B0C5-4493AE470A92}" sibTransId="{EF2CA89B-C088-443D-93D7-8944915EE59A}"/>
    <dgm:cxn modelId="{D324095F-575C-4187-B170-3828CE675BDF}" type="presOf" srcId="{43EEF46E-409F-42B0-9798-265927E18B90}" destId="{0A6C3860-235A-4683-A60B-EDE48A12C325}" srcOrd="0" destOrd="0" presId="urn:microsoft.com/office/officeart/2005/8/layout/vList2"/>
    <dgm:cxn modelId="{97E3E36F-5F37-408B-A0F6-92628FD77248}" srcId="{39A86AF6-42DE-4B49-91FC-0534432F0EF6}" destId="{41B18D11-3C40-47B5-820E-DEC341CB63D7}" srcOrd="4" destOrd="0" parTransId="{74B11ABC-9E5E-4DEA-94B3-F3E571F8482A}" sibTransId="{E3604B9F-35C8-47FB-85E1-8B999A6896AD}"/>
    <dgm:cxn modelId="{B001FC74-3104-4CD0-AD53-A36B47AC3363}" srcId="{39A86AF6-42DE-4B49-91FC-0534432F0EF6}" destId="{C2A7C0AC-68E2-4B6A-82CC-1BCC687D4250}" srcOrd="0" destOrd="0" parTransId="{BF8512C8-41E0-4536-A091-5183897200DE}" sibTransId="{C5F49CB4-B908-4473-AAC6-9A1F6D4C9959}"/>
    <dgm:cxn modelId="{6B90EF84-860F-4ADE-95DE-DB99F9E5A6BC}" type="presOf" srcId="{FB9FD06B-E37F-49AA-81E7-0ECA827E62D1}" destId="{6DFD6D77-0A50-4FBB-888D-E1C0D535251C}" srcOrd="0" destOrd="0" presId="urn:microsoft.com/office/officeart/2005/8/layout/vList2"/>
    <dgm:cxn modelId="{7543E08C-B7A0-4AC9-8CE0-6CFA0130FCEA}" type="presOf" srcId="{C2A7C0AC-68E2-4B6A-82CC-1BCC687D4250}" destId="{BBD9B4F2-0AA6-4748-918C-4CF080F503C3}" srcOrd="0" destOrd="0" presId="urn:microsoft.com/office/officeart/2005/8/layout/vList2"/>
    <dgm:cxn modelId="{27675096-73AB-4D7E-A375-D8DAB04CB0FB}" type="presOf" srcId="{41B18D11-3C40-47B5-820E-DEC341CB63D7}" destId="{60E45BCC-7B5D-413F-B8CB-1FA5210C617E}" srcOrd="0" destOrd="0" presId="urn:microsoft.com/office/officeart/2005/8/layout/vList2"/>
    <dgm:cxn modelId="{EAE0979F-6A64-46F4-9534-56281373C66C}" srcId="{41B18D11-3C40-47B5-820E-DEC341CB63D7}" destId="{5469083A-DC33-41E6-9E95-27C1C7845545}" srcOrd="0" destOrd="0" parTransId="{3418EAD0-928B-4EEA-BF4D-67015B9D2131}" sibTransId="{499980A2-859D-4F24-9245-357BC628A58F}"/>
    <dgm:cxn modelId="{31B1A3A7-A5F2-4990-8437-640A1A2C27BB}" type="presOf" srcId="{5469083A-DC33-41E6-9E95-27C1C7845545}" destId="{CD220BBC-067A-4CB7-8853-3B38B8630769}" srcOrd="0" destOrd="0" presId="urn:microsoft.com/office/officeart/2005/8/layout/vList2"/>
    <dgm:cxn modelId="{2C4557AF-6C1A-4C2F-A848-8F4890493A2B}" type="presOf" srcId="{0A898107-693A-4E12-A1F3-3F967E6CC5F6}" destId="{A4528F8F-9B84-4138-A3E8-631F7377DE46}" srcOrd="0" destOrd="0" presId="urn:microsoft.com/office/officeart/2005/8/layout/vList2"/>
    <dgm:cxn modelId="{E2C080B6-C3D0-45BC-B0BF-21B7190A771D}" type="presOf" srcId="{460B52C4-AE9F-4E8F-AF6A-DB08A5B1E940}" destId="{57A462A6-EFE7-47B1-88C3-C81D18D536C5}" srcOrd="0" destOrd="0" presId="urn:microsoft.com/office/officeart/2005/8/layout/vList2"/>
    <dgm:cxn modelId="{572876B8-0CC7-4E81-9794-A583963DB1B8}" srcId="{460B52C4-AE9F-4E8F-AF6A-DB08A5B1E940}" destId="{43EEF46E-409F-42B0-9798-265927E18B90}" srcOrd="0" destOrd="0" parTransId="{A9B6FCBF-B894-449A-A6DC-466E64E25F33}" sibTransId="{F883661C-5C3D-4C3D-86AE-F568243806A4}"/>
    <dgm:cxn modelId="{C21078C9-67E4-47CB-97C5-73328EACF5B2}" srcId="{39A86AF6-42DE-4B49-91FC-0534432F0EF6}" destId="{0A898107-693A-4E12-A1F3-3F967E6CC5F6}" srcOrd="2" destOrd="0" parTransId="{F87D38E1-7966-47E4-B822-5935FBB67B2F}" sibTransId="{FFB9205C-3E73-42E1-A30D-46BB8C9F86D8}"/>
    <dgm:cxn modelId="{3DD53ED9-C348-404E-94A0-04D82F8D3F31}" srcId="{C2A7C0AC-68E2-4B6A-82CC-1BCC687D4250}" destId="{7B96A9DD-4243-4971-9A91-5DBE13091C0E}" srcOrd="0" destOrd="0" parTransId="{4F179FD1-A822-46B3-8DF4-03C022DC5E22}" sibTransId="{DED22710-A59A-47E4-AAC9-015E2EA1E635}"/>
    <dgm:cxn modelId="{A18361F7-EA3D-4E80-BFC8-3778A985254E}" type="presOf" srcId="{C56FDECF-2972-47D4-9F70-05300DF7CC4A}" destId="{0E8BB24D-06AA-4E95-A478-F9E5D82C7267}" srcOrd="0" destOrd="0" presId="urn:microsoft.com/office/officeart/2005/8/layout/vList2"/>
    <dgm:cxn modelId="{FF09E246-78E9-49BE-87F7-036FF1847530}" type="presParOf" srcId="{1597ACAB-E788-42AA-85B4-3A8B2075A253}" destId="{BBD9B4F2-0AA6-4748-918C-4CF080F503C3}" srcOrd="0" destOrd="0" presId="urn:microsoft.com/office/officeart/2005/8/layout/vList2"/>
    <dgm:cxn modelId="{5708C258-F7D6-46D1-BB0D-2E9E69F02D98}" type="presParOf" srcId="{1597ACAB-E788-42AA-85B4-3A8B2075A253}" destId="{8216C87A-6802-4579-82E4-9C6B951CB5FE}" srcOrd="1" destOrd="0" presId="urn:microsoft.com/office/officeart/2005/8/layout/vList2"/>
    <dgm:cxn modelId="{8A31FCA9-1E02-4279-AE6A-1720E2BC0F8F}" type="presParOf" srcId="{1597ACAB-E788-42AA-85B4-3A8B2075A253}" destId="{57A462A6-EFE7-47B1-88C3-C81D18D536C5}" srcOrd="2" destOrd="0" presId="urn:microsoft.com/office/officeart/2005/8/layout/vList2"/>
    <dgm:cxn modelId="{7AFC6554-59F4-44AC-838E-7405A7DED37B}" type="presParOf" srcId="{1597ACAB-E788-42AA-85B4-3A8B2075A253}" destId="{0A6C3860-235A-4683-A60B-EDE48A12C325}" srcOrd="3" destOrd="0" presId="urn:microsoft.com/office/officeart/2005/8/layout/vList2"/>
    <dgm:cxn modelId="{B8D9647C-526D-45AE-AADA-A53D2F1D0914}" type="presParOf" srcId="{1597ACAB-E788-42AA-85B4-3A8B2075A253}" destId="{A4528F8F-9B84-4138-A3E8-631F7377DE46}" srcOrd="4" destOrd="0" presId="urn:microsoft.com/office/officeart/2005/8/layout/vList2"/>
    <dgm:cxn modelId="{CD226B53-11FB-463D-84A5-D86D6477EDF8}" type="presParOf" srcId="{1597ACAB-E788-42AA-85B4-3A8B2075A253}" destId="{0E8BB24D-06AA-4E95-A478-F9E5D82C7267}" srcOrd="5" destOrd="0" presId="urn:microsoft.com/office/officeart/2005/8/layout/vList2"/>
    <dgm:cxn modelId="{28CF7D89-6F56-496E-99B8-EFE965C40076}" type="presParOf" srcId="{1597ACAB-E788-42AA-85B4-3A8B2075A253}" destId="{6DFD6D77-0A50-4FBB-888D-E1C0D535251C}" srcOrd="6" destOrd="0" presId="urn:microsoft.com/office/officeart/2005/8/layout/vList2"/>
    <dgm:cxn modelId="{4E417BA1-C1DA-4154-A504-8E0CBE227E0E}" type="presParOf" srcId="{1597ACAB-E788-42AA-85B4-3A8B2075A253}" destId="{F727F0BE-8FE1-4A22-BCEB-CFC0BAC73255}" srcOrd="7" destOrd="0" presId="urn:microsoft.com/office/officeart/2005/8/layout/vList2"/>
    <dgm:cxn modelId="{A7BBD553-B475-4806-9E41-082633654E04}" type="presParOf" srcId="{1597ACAB-E788-42AA-85B4-3A8B2075A253}" destId="{60E45BCC-7B5D-413F-B8CB-1FA5210C617E}" srcOrd="8" destOrd="0" presId="urn:microsoft.com/office/officeart/2005/8/layout/vList2"/>
    <dgm:cxn modelId="{E700CB1E-5358-4013-8B13-B69455ACE686}" type="presParOf" srcId="{1597ACAB-E788-42AA-85B4-3A8B2075A253}" destId="{CD220BBC-067A-4CB7-8853-3B38B8630769}"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DE117A-1DD5-428A-9261-44895EE59E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7DD5DC-E7CE-4A2E-9271-2CE5498B0DC1}">
      <dgm:prSet custT="1"/>
      <dgm:spPr/>
      <dgm:t>
        <a:bodyPr/>
        <a:lstStyle/>
        <a:p>
          <a:r>
            <a:rPr lang="en-US" sz="2200" dirty="0">
              <a:solidFill>
                <a:srgbClr val="3C4743"/>
              </a:solidFill>
              <a:latin typeface="Arial" panose="020B0604020202020204" pitchFamily="34" charset="0"/>
              <a:cs typeface="Arial" panose="020B0604020202020204" pitchFamily="34" charset="0"/>
            </a:rPr>
            <a:t>Used by Microsoft Internet Explorer; not in Microsoft Edge</a:t>
          </a:r>
        </a:p>
      </dgm:t>
    </dgm:pt>
    <dgm:pt modelId="{228296F3-28BC-4803-919D-10DF53287097}" type="parTrans" cxnId="{79A99537-80F2-4FB6-89E3-F6CE1B3B4D2B}">
      <dgm:prSet/>
      <dgm:spPr/>
      <dgm:t>
        <a:bodyPr/>
        <a:lstStyle/>
        <a:p>
          <a:endParaRPr lang="en-US" sz="2200"/>
        </a:p>
      </dgm:t>
    </dgm:pt>
    <dgm:pt modelId="{824994E0-FBB1-435F-B619-2060E4FF107D}" type="sibTrans" cxnId="{79A99537-80F2-4FB6-89E3-F6CE1B3B4D2B}">
      <dgm:prSet/>
      <dgm:spPr/>
      <dgm:t>
        <a:bodyPr/>
        <a:lstStyle/>
        <a:p>
          <a:endParaRPr lang="en-US" sz="2200"/>
        </a:p>
      </dgm:t>
    </dgm:pt>
    <dgm:pt modelId="{A142096B-9D69-48A8-A5F4-5FAEE5DA0E57}">
      <dgm:prSet custT="1"/>
      <dgm:spPr/>
      <dgm:t>
        <a:bodyPr/>
        <a:lstStyle/>
        <a:p>
          <a:r>
            <a:rPr lang="en-US" sz="2200" dirty="0">
              <a:solidFill>
                <a:srgbClr val="3C4743"/>
              </a:solidFill>
              <a:latin typeface="Arial" panose="020B0604020202020204" pitchFamily="34" charset="0"/>
              <a:cs typeface="Arial" panose="020B0604020202020204" pitchFamily="34" charset="0"/>
            </a:rPr>
            <a:t>Stores:</a:t>
          </a:r>
        </a:p>
      </dgm:t>
    </dgm:pt>
    <dgm:pt modelId="{C35AB51A-92E1-4EC5-86B1-414316038830}" type="parTrans" cxnId="{AAD50BBC-BFB1-46AB-B902-BE1DEB42389F}">
      <dgm:prSet/>
      <dgm:spPr/>
      <dgm:t>
        <a:bodyPr/>
        <a:lstStyle/>
        <a:p>
          <a:endParaRPr lang="en-US" sz="2200"/>
        </a:p>
      </dgm:t>
    </dgm:pt>
    <dgm:pt modelId="{206F1091-8FF4-4540-BB9C-9F0EFD4C3653}" type="sibTrans" cxnId="{AAD50BBC-BFB1-46AB-B902-BE1DEB42389F}">
      <dgm:prSet/>
      <dgm:spPr/>
      <dgm:t>
        <a:bodyPr/>
        <a:lstStyle/>
        <a:p>
          <a:endParaRPr lang="en-US" sz="2200"/>
        </a:p>
      </dgm:t>
    </dgm:pt>
    <dgm:pt modelId="{42D042A4-5165-4904-B0E4-7712C8ED334F}">
      <dgm:prSet custT="1"/>
      <dgm:spPr/>
      <dgm:t>
        <a:bodyPr/>
        <a:lstStyle/>
        <a:p>
          <a:r>
            <a:rPr lang="en-US" sz="2200" dirty="0">
              <a:solidFill>
                <a:srgbClr val="3C4743"/>
              </a:solidFill>
              <a:latin typeface="Arial" panose="020B0604020202020204" pitchFamily="34" charset="0"/>
              <a:cs typeface="Arial" panose="020B0604020202020204" pitchFamily="34" charset="0"/>
            </a:rPr>
            <a:t>Web addresses</a:t>
          </a:r>
        </a:p>
      </dgm:t>
    </dgm:pt>
    <dgm:pt modelId="{E4D1B156-334C-449F-B4FE-7C74FA0252BE}" type="parTrans" cxnId="{1141FB7F-0FA0-4CB1-BD4D-AAFEC77BABBD}">
      <dgm:prSet/>
      <dgm:spPr/>
      <dgm:t>
        <a:bodyPr/>
        <a:lstStyle/>
        <a:p>
          <a:endParaRPr lang="en-US" sz="2200"/>
        </a:p>
      </dgm:t>
    </dgm:pt>
    <dgm:pt modelId="{E572F918-665A-436F-AD3E-9EF8AAA601AD}" type="sibTrans" cxnId="{1141FB7F-0FA0-4CB1-BD4D-AAFEC77BABBD}">
      <dgm:prSet/>
      <dgm:spPr/>
      <dgm:t>
        <a:bodyPr/>
        <a:lstStyle/>
        <a:p>
          <a:endParaRPr lang="en-US" sz="2200"/>
        </a:p>
      </dgm:t>
    </dgm:pt>
    <dgm:pt modelId="{FFA94462-88A4-4848-BA47-B4BC8A6C4F78}">
      <dgm:prSet custT="1"/>
      <dgm:spPr/>
      <dgm:t>
        <a:bodyPr/>
        <a:lstStyle/>
        <a:p>
          <a:r>
            <a:rPr lang="en-US" sz="2200" dirty="0">
              <a:solidFill>
                <a:srgbClr val="3C4743"/>
              </a:solidFill>
              <a:latin typeface="Arial" panose="020B0604020202020204" pitchFamily="34" charset="0"/>
              <a:cs typeface="Arial" panose="020B0604020202020204" pitchFamily="34" charset="0"/>
            </a:rPr>
            <a:t>Search queries</a:t>
          </a:r>
        </a:p>
      </dgm:t>
    </dgm:pt>
    <dgm:pt modelId="{BE72D9DA-A81E-4270-BC11-84B53F3ECB24}" type="parTrans" cxnId="{F42C5BF5-E1CE-477E-9493-C4B5FCF86163}">
      <dgm:prSet/>
      <dgm:spPr/>
      <dgm:t>
        <a:bodyPr/>
        <a:lstStyle/>
        <a:p>
          <a:endParaRPr lang="en-US" sz="2200"/>
        </a:p>
      </dgm:t>
    </dgm:pt>
    <dgm:pt modelId="{77AE0287-46A0-4AAB-AD9C-D122DA3338A5}" type="sibTrans" cxnId="{F42C5BF5-E1CE-477E-9493-C4B5FCF86163}">
      <dgm:prSet/>
      <dgm:spPr/>
      <dgm:t>
        <a:bodyPr/>
        <a:lstStyle/>
        <a:p>
          <a:endParaRPr lang="en-US" sz="2200"/>
        </a:p>
      </dgm:t>
    </dgm:pt>
    <dgm:pt modelId="{CB070F94-A8D3-434C-85BB-ECB700C7E8DE}">
      <dgm:prSet custT="1"/>
      <dgm:spPr/>
      <dgm:t>
        <a:bodyPr/>
        <a:lstStyle/>
        <a:p>
          <a:r>
            <a:rPr lang="en-US" sz="2200" dirty="0">
              <a:solidFill>
                <a:srgbClr val="3C4743"/>
              </a:solidFill>
              <a:latin typeface="Arial" panose="020B0604020202020204" pitchFamily="34" charset="0"/>
              <a:cs typeface="Arial" panose="020B0604020202020204" pitchFamily="34" charset="0"/>
            </a:rPr>
            <a:t>Recently opened files</a:t>
          </a:r>
        </a:p>
      </dgm:t>
    </dgm:pt>
    <dgm:pt modelId="{785BDBCD-BBEA-4F29-855C-4B009C796B52}" type="parTrans" cxnId="{7CAC94CE-09D3-494E-AEDA-12EE16110CF0}">
      <dgm:prSet/>
      <dgm:spPr/>
      <dgm:t>
        <a:bodyPr/>
        <a:lstStyle/>
        <a:p>
          <a:endParaRPr lang="en-US" sz="2200"/>
        </a:p>
      </dgm:t>
    </dgm:pt>
    <dgm:pt modelId="{4041A906-1EA6-44D1-9144-1CC0078D7C8E}" type="sibTrans" cxnId="{7CAC94CE-09D3-494E-AEDA-12EE16110CF0}">
      <dgm:prSet/>
      <dgm:spPr/>
      <dgm:t>
        <a:bodyPr/>
        <a:lstStyle/>
        <a:p>
          <a:endParaRPr lang="en-US" sz="2200"/>
        </a:p>
      </dgm:t>
    </dgm:pt>
    <dgm:pt modelId="{7B3EEB5E-BD3C-4C6A-BC1F-AD405F929090}">
      <dgm:prSet custT="1"/>
      <dgm:spPr/>
      <dgm:t>
        <a:bodyPr/>
        <a:lstStyle/>
        <a:p>
          <a:r>
            <a:rPr lang="en-US" sz="2200" dirty="0">
              <a:solidFill>
                <a:srgbClr val="3C4743"/>
              </a:solidFill>
              <a:latin typeface="Arial" panose="020B0604020202020204" pitchFamily="34" charset="0"/>
              <a:cs typeface="Arial" panose="020B0604020202020204" pitchFamily="34" charset="0"/>
            </a:rPr>
            <a:t>Use Window Washer or similar utility to view index.dat</a:t>
          </a:r>
        </a:p>
      </dgm:t>
    </dgm:pt>
    <dgm:pt modelId="{BBBE2011-BB93-4572-B8E3-14026C8926AA}" type="parTrans" cxnId="{73429D95-09F8-4635-9080-655EA46A3EB9}">
      <dgm:prSet/>
      <dgm:spPr/>
      <dgm:t>
        <a:bodyPr/>
        <a:lstStyle/>
        <a:p>
          <a:endParaRPr lang="en-US"/>
        </a:p>
      </dgm:t>
    </dgm:pt>
    <dgm:pt modelId="{9E5EE537-CA2F-4306-AF15-23C9A04D2B56}" type="sibTrans" cxnId="{73429D95-09F8-4635-9080-655EA46A3EB9}">
      <dgm:prSet/>
      <dgm:spPr/>
      <dgm:t>
        <a:bodyPr/>
        <a:lstStyle/>
        <a:p>
          <a:endParaRPr lang="en-US"/>
        </a:p>
      </dgm:t>
    </dgm:pt>
    <dgm:pt modelId="{74B08EA3-7482-40F1-B10F-CEB847CF1AE9}" type="pres">
      <dgm:prSet presAssocID="{F1DE117A-1DD5-428A-9261-44895EE59E9B}" presName="linear" presStyleCnt="0">
        <dgm:presLayoutVars>
          <dgm:animLvl val="lvl"/>
          <dgm:resizeHandles val="exact"/>
        </dgm:presLayoutVars>
      </dgm:prSet>
      <dgm:spPr/>
    </dgm:pt>
    <dgm:pt modelId="{0AC798E3-CCB3-4972-9382-E7E33F78D58C}" type="pres">
      <dgm:prSet presAssocID="{617DD5DC-E7CE-4A2E-9271-2CE5498B0DC1}" presName="parentText" presStyleLbl="node1" presStyleIdx="0" presStyleCnt="3">
        <dgm:presLayoutVars>
          <dgm:chMax val="0"/>
          <dgm:bulletEnabled val="1"/>
        </dgm:presLayoutVars>
      </dgm:prSet>
      <dgm:spPr/>
    </dgm:pt>
    <dgm:pt modelId="{6C8EDDE1-00CB-4094-B27D-D3DA98E903E3}" type="pres">
      <dgm:prSet presAssocID="{824994E0-FBB1-435F-B619-2060E4FF107D}" presName="spacer" presStyleCnt="0"/>
      <dgm:spPr/>
    </dgm:pt>
    <dgm:pt modelId="{F43DB29C-E887-48F3-B08A-CAE89D5B3D1A}" type="pres">
      <dgm:prSet presAssocID="{A142096B-9D69-48A8-A5F4-5FAEE5DA0E57}" presName="parentText" presStyleLbl="node1" presStyleIdx="1" presStyleCnt="3">
        <dgm:presLayoutVars>
          <dgm:chMax val="0"/>
          <dgm:bulletEnabled val="1"/>
        </dgm:presLayoutVars>
      </dgm:prSet>
      <dgm:spPr/>
    </dgm:pt>
    <dgm:pt modelId="{7140F95C-0B00-4AEE-918D-947DC4B64F61}" type="pres">
      <dgm:prSet presAssocID="{A142096B-9D69-48A8-A5F4-5FAEE5DA0E57}" presName="childText" presStyleLbl="revTx" presStyleIdx="0" presStyleCnt="1">
        <dgm:presLayoutVars>
          <dgm:bulletEnabled val="1"/>
        </dgm:presLayoutVars>
      </dgm:prSet>
      <dgm:spPr/>
    </dgm:pt>
    <dgm:pt modelId="{7DE6DF93-1683-4421-AC40-D50B7527615A}" type="pres">
      <dgm:prSet presAssocID="{7B3EEB5E-BD3C-4C6A-BC1F-AD405F929090}" presName="parentText" presStyleLbl="node1" presStyleIdx="2" presStyleCnt="3">
        <dgm:presLayoutVars>
          <dgm:chMax val="0"/>
          <dgm:bulletEnabled val="1"/>
        </dgm:presLayoutVars>
      </dgm:prSet>
      <dgm:spPr/>
    </dgm:pt>
  </dgm:ptLst>
  <dgm:cxnLst>
    <dgm:cxn modelId="{D3C62D0A-8937-483B-B69A-F1B2516CFDC5}" type="presOf" srcId="{FFA94462-88A4-4848-BA47-B4BC8A6C4F78}" destId="{7140F95C-0B00-4AEE-918D-947DC4B64F61}" srcOrd="0" destOrd="1" presId="urn:microsoft.com/office/officeart/2005/8/layout/vList2"/>
    <dgm:cxn modelId="{C7266924-A638-4777-816D-CC9DB99CC138}" type="presOf" srcId="{F1DE117A-1DD5-428A-9261-44895EE59E9B}" destId="{74B08EA3-7482-40F1-B10F-CEB847CF1AE9}" srcOrd="0" destOrd="0" presId="urn:microsoft.com/office/officeart/2005/8/layout/vList2"/>
    <dgm:cxn modelId="{8ABC822C-0F20-442A-B141-43E9E1DABED7}" type="presOf" srcId="{CB070F94-A8D3-434C-85BB-ECB700C7E8DE}" destId="{7140F95C-0B00-4AEE-918D-947DC4B64F61}" srcOrd="0" destOrd="2" presId="urn:microsoft.com/office/officeart/2005/8/layout/vList2"/>
    <dgm:cxn modelId="{79A99537-80F2-4FB6-89E3-F6CE1B3B4D2B}" srcId="{F1DE117A-1DD5-428A-9261-44895EE59E9B}" destId="{617DD5DC-E7CE-4A2E-9271-2CE5498B0DC1}" srcOrd="0" destOrd="0" parTransId="{228296F3-28BC-4803-919D-10DF53287097}" sibTransId="{824994E0-FBB1-435F-B619-2060E4FF107D}"/>
    <dgm:cxn modelId="{1141FB7F-0FA0-4CB1-BD4D-AAFEC77BABBD}" srcId="{A142096B-9D69-48A8-A5F4-5FAEE5DA0E57}" destId="{42D042A4-5165-4904-B0E4-7712C8ED334F}" srcOrd="0" destOrd="0" parTransId="{E4D1B156-334C-449F-B4FE-7C74FA0252BE}" sibTransId="{E572F918-665A-436F-AD3E-9EF8AAA601AD}"/>
    <dgm:cxn modelId="{73429D95-09F8-4635-9080-655EA46A3EB9}" srcId="{F1DE117A-1DD5-428A-9261-44895EE59E9B}" destId="{7B3EEB5E-BD3C-4C6A-BC1F-AD405F929090}" srcOrd="2" destOrd="0" parTransId="{BBBE2011-BB93-4572-B8E3-14026C8926AA}" sibTransId="{9E5EE537-CA2F-4306-AF15-23C9A04D2B56}"/>
    <dgm:cxn modelId="{F676959B-E249-41C4-B82C-F39A7FC4D7E1}" type="presOf" srcId="{617DD5DC-E7CE-4A2E-9271-2CE5498B0DC1}" destId="{0AC798E3-CCB3-4972-9382-E7E33F78D58C}" srcOrd="0" destOrd="0" presId="urn:microsoft.com/office/officeart/2005/8/layout/vList2"/>
    <dgm:cxn modelId="{AAD50BBC-BFB1-46AB-B902-BE1DEB42389F}" srcId="{F1DE117A-1DD5-428A-9261-44895EE59E9B}" destId="{A142096B-9D69-48A8-A5F4-5FAEE5DA0E57}" srcOrd="1" destOrd="0" parTransId="{C35AB51A-92E1-4EC5-86B1-414316038830}" sibTransId="{206F1091-8FF4-4540-BB9C-9F0EFD4C3653}"/>
    <dgm:cxn modelId="{6C83F1C7-1E81-405E-938E-750CFDED7FC0}" type="presOf" srcId="{42D042A4-5165-4904-B0E4-7712C8ED334F}" destId="{7140F95C-0B00-4AEE-918D-947DC4B64F61}" srcOrd="0" destOrd="0" presId="urn:microsoft.com/office/officeart/2005/8/layout/vList2"/>
    <dgm:cxn modelId="{7CAC94CE-09D3-494E-AEDA-12EE16110CF0}" srcId="{A142096B-9D69-48A8-A5F4-5FAEE5DA0E57}" destId="{CB070F94-A8D3-434C-85BB-ECB700C7E8DE}" srcOrd="2" destOrd="0" parTransId="{785BDBCD-BBEA-4F29-855C-4B009C796B52}" sibTransId="{4041A906-1EA6-44D1-9144-1CC0078D7C8E}"/>
    <dgm:cxn modelId="{00F277CF-CAD2-453B-AD43-6E8904E3F266}" type="presOf" srcId="{7B3EEB5E-BD3C-4C6A-BC1F-AD405F929090}" destId="{7DE6DF93-1683-4421-AC40-D50B7527615A}" srcOrd="0" destOrd="0" presId="urn:microsoft.com/office/officeart/2005/8/layout/vList2"/>
    <dgm:cxn modelId="{93EEB6D3-5B7E-4F3F-86D7-2DE51B6DAE47}" type="presOf" srcId="{A142096B-9D69-48A8-A5F4-5FAEE5DA0E57}" destId="{F43DB29C-E887-48F3-B08A-CAE89D5B3D1A}" srcOrd="0" destOrd="0" presId="urn:microsoft.com/office/officeart/2005/8/layout/vList2"/>
    <dgm:cxn modelId="{F42C5BF5-E1CE-477E-9493-C4B5FCF86163}" srcId="{A142096B-9D69-48A8-A5F4-5FAEE5DA0E57}" destId="{FFA94462-88A4-4848-BA47-B4BC8A6C4F78}" srcOrd="1" destOrd="0" parTransId="{BE72D9DA-A81E-4270-BC11-84B53F3ECB24}" sibTransId="{77AE0287-46A0-4AAB-AD9C-D122DA3338A5}"/>
    <dgm:cxn modelId="{A000744D-16C9-4107-A62B-E197F5F6D22B}" type="presParOf" srcId="{74B08EA3-7482-40F1-B10F-CEB847CF1AE9}" destId="{0AC798E3-CCB3-4972-9382-E7E33F78D58C}" srcOrd="0" destOrd="0" presId="urn:microsoft.com/office/officeart/2005/8/layout/vList2"/>
    <dgm:cxn modelId="{7FF57DAD-87B8-42AC-9258-E018A76C0E84}" type="presParOf" srcId="{74B08EA3-7482-40F1-B10F-CEB847CF1AE9}" destId="{6C8EDDE1-00CB-4094-B27D-D3DA98E903E3}" srcOrd="1" destOrd="0" presId="urn:microsoft.com/office/officeart/2005/8/layout/vList2"/>
    <dgm:cxn modelId="{603B87D4-2AC5-4045-A30B-4B69550706D1}" type="presParOf" srcId="{74B08EA3-7482-40F1-B10F-CEB847CF1AE9}" destId="{F43DB29C-E887-48F3-B08A-CAE89D5B3D1A}" srcOrd="2" destOrd="0" presId="urn:microsoft.com/office/officeart/2005/8/layout/vList2"/>
    <dgm:cxn modelId="{58A1BF28-34AB-4CBC-B1CF-12B5DB877310}" type="presParOf" srcId="{74B08EA3-7482-40F1-B10F-CEB847CF1AE9}" destId="{7140F95C-0B00-4AEE-918D-947DC4B64F61}" srcOrd="3" destOrd="0" presId="urn:microsoft.com/office/officeart/2005/8/layout/vList2"/>
    <dgm:cxn modelId="{63EF604D-BB54-47F6-82D2-FB846573C457}" type="presParOf" srcId="{74B08EA3-7482-40F1-B10F-CEB847CF1AE9}" destId="{7DE6DF93-1683-4421-AC40-D50B752761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274F99-87D9-4018-B28B-A4E401DAB30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5F45964-A634-45DB-914F-96ABBF872F05}">
      <dgm:prSet phldrT="[Tex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When copying and pasting on the same partition, files and folders inherit the rights of the folder they are being copied to</a:t>
          </a:r>
        </a:p>
      </dgm:t>
    </dgm:pt>
    <dgm:pt modelId="{804DB3C4-E261-4D4C-A070-A3CDD65A0F33}" type="parTrans" cxnId="{FA27DF2B-1EE7-4AF5-91A6-D93FD7B4B4CF}">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72278389-1B01-48A2-BCF8-1F687689CCE6}" type="sibTrans" cxnId="{FA27DF2B-1EE7-4AF5-91A6-D93FD7B4B4CF}">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66775BB9-121A-4AF8-9E92-89ED33F31EA4}">
      <dgm:prSe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When cutting and pasting (moving), files and folders retain the original permissions if they are on the same partition</a:t>
          </a:r>
        </a:p>
      </dgm:t>
    </dgm:pt>
    <dgm:pt modelId="{5A7B2D7C-F339-4453-A6D3-E70BB271E7D5}" type="parTrans" cxnId="{C9F7577F-434D-4179-BAF6-1CF7D929D27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4AB74409-9972-4BA8-8591-6D132484B618}" type="sibTrans" cxnId="{C9F7577F-434D-4179-BAF6-1CF7D929D27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6BCBC5C-DF8C-4E01-B7AF-20EFC078B55B}" type="pres">
      <dgm:prSet presAssocID="{40274F99-87D9-4018-B28B-A4E401DAB300}" presName="linear" presStyleCnt="0">
        <dgm:presLayoutVars>
          <dgm:dir/>
          <dgm:resizeHandles val="exact"/>
        </dgm:presLayoutVars>
      </dgm:prSet>
      <dgm:spPr/>
    </dgm:pt>
    <dgm:pt modelId="{BDC13A57-DBF9-4A0A-AA76-EBE8A81557D6}" type="pres">
      <dgm:prSet presAssocID="{95F45964-A634-45DB-914F-96ABBF872F05}" presName="comp" presStyleCnt="0"/>
      <dgm:spPr/>
    </dgm:pt>
    <dgm:pt modelId="{061A2981-936A-4DB2-8D53-471C9ECF82AA}" type="pres">
      <dgm:prSet presAssocID="{95F45964-A634-45DB-914F-96ABBF872F05}" presName="box" presStyleLbl="node1" presStyleIdx="0" presStyleCnt="2"/>
      <dgm:spPr/>
    </dgm:pt>
    <dgm:pt modelId="{5574994D-816F-4A9B-AB06-8E974B22808A}" type="pres">
      <dgm:prSet presAssocID="{95F45964-A634-45DB-914F-96ABBF872F05}" presName="img" presStyleLbl="fgImgPlace1" presStyleIdx="0" presStyleCnt="2" custScaleX="66667" custScaleY="76640" custLinFactNeighborX="563" custLinFactNeighborY="1940"/>
      <dgm:spPr>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a:ln>
          <a:noFill/>
        </a:ln>
      </dgm:spPr>
      <dgm:extLst>
        <a:ext uri="{E40237B7-FDA0-4F09-8148-C483321AD2D9}">
          <dgm14:cNvPr xmlns:dgm14="http://schemas.microsoft.com/office/drawing/2010/diagram" id="0" name="" descr="Photocopier with solid fill"/>
        </a:ext>
      </dgm:extLst>
    </dgm:pt>
    <dgm:pt modelId="{1C6BF691-663A-41C0-8D6E-3C8510990712}" type="pres">
      <dgm:prSet presAssocID="{95F45964-A634-45DB-914F-96ABBF872F05}" presName="text" presStyleLbl="node1" presStyleIdx="0" presStyleCnt="2">
        <dgm:presLayoutVars>
          <dgm:bulletEnabled val="1"/>
        </dgm:presLayoutVars>
      </dgm:prSet>
      <dgm:spPr/>
    </dgm:pt>
    <dgm:pt modelId="{E17613D4-8CF5-45D3-B0CF-2EAE91174422}" type="pres">
      <dgm:prSet presAssocID="{72278389-1B01-48A2-BCF8-1F687689CCE6}" presName="spacer" presStyleCnt="0"/>
      <dgm:spPr/>
    </dgm:pt>
    <dgm:pt modelId="{D8001B2F-1D11-49AA-ADAB-DA907B12B98F}" type="pres">
      <dgm:prSet presAssocID="{66775BB9-121A-4AF8-9E92-89ED33F31EA4}" presName="comp" presStyleCnt="0"/>
      <dgm:spPr/>
    </dgm:pt>
    <dgm:pt modelId="{D0123D77-D56F-43BD-A5C2-217F3CCC3A4B}" type="pres">
      <dgm:prSet presAssocID="{66775BB9-121A-4AF8-9E92-89ED33F31EA4}" presName="box" presStyleLbl="node1" presStyleIdx="1" presStyleCnt="2"/>
      <dgm:spPr/>
    </dgm:pt>
    <dgm:pt modelId="{D55FE8C2-BC8C-4ECF-AF0E-29267707ACE1}" type="pres">
      <dgm:prSet presAssocID="{66775BB9-121A-4AF8-9E92-89ED33F31EA4}" presName="img" presStyleLbl="fgImgPlace1" presStyleIdx="1" presStyleCnt="2" custScaleX="66667" custScaleY="76640"/>
      <dgm:spPr>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a:ln>
          <a:noFill/>
        </a:ln>
      </dgm:spPr>
      <dgm:extLst>
        <a:ext uri="{E40237B7-FDA0-4F09-8148-C483321AD2D9}">
          <dgm14:cNvPr xmlns:dgm14="http://schemas.microsoft.com/office/drawing/2010/diagram" id="0" name="" descr="Scissors with solid fill"/>
        </a:ext>
      </dgm:extLst>
    </dgm:pt>
    <dgm:pt modelId="{5DD94D52-AAF1-4F45-B8AB-08E35934FA82}" type="pres">
      <dgm:prSet presAssocID="{66775BB9-121A-4AF8-9E92-89ED33F31EA4}" presName="text" presStyleLbl="node1" presStyleIdx="1" presStyleCnt="2">
        <dgm:presLayoutVars>
          <dgm:bulletEnabled val="1"/>
        </dgm:presLayoutVars>
      </dgm:prSet>
      <dgm:spPr/>
    </dgm:pt>
  </dgm:ptLst>
  <dgm:cxnLst>
    <dgm:cxn modelId="{47D07F03-05AA-4B26-8536-6568533654C7}" type="presOf" srcId="{66775BB9-121A-4AF8-9E92-89ED33F31EA4}" destId="{5DD94D52-AAF1-4F45-B8AB-08E35934FA82}" srcOrd="1" destOrd="0" presId="urn:microsoft.com/office/officeart/2005/8/layout/vList4"/>
    <dgm:cxn modelId="{FA27DF2B-1EE7-4AF5-91A6-D93FD7B4B4CF}" srcId="{40274F99-87D9-4018-B28B-A4E401DAB300}" destId="{95F45964-A634-45DB-914F-96ABBF872F05}" srcOrd="0" destOrd="0" parTransId="{804DB3C4-E261-4D4C-A070-A3CDD65A0F33}" sibTransId="{72278389-1B01-48A2-BCF8-1F687689CCE6}"/>
    <dgm:cxn modelId="{BFE5C241-D141-4303-BD19-96B0B0940B19}" type="presOf" srcId="{95F45964-A634-45DB-914F-96ABBF872F05}" destId="{1C6BF691-663A-41C0-8D6E-3C8510990712}" srcOrd="1" destOrd="0" presId="urn:microsoft.com/office/officeart/2005/8/layout/vList4"/>
    <dgm:cxn modelId="{6E95A068-82EA-4558-B5A6-1558DCFDDA5B}" type="presOf" srcId="{95F45964-A634-45DB-914F-96ABBF872F05}" destId="{061A2981-936A-4DB2-8D53-471C9ECF82AA}" srcOrd="0" destOrd="0" presId="urn:microsoft.com/office/officeart/2005/8/layout/vList4"/>
    <dgm:cxn modelId="{6B6DAB76-58C4-4EC2-B08C-4423495AE5DD}" type="presOf" srcId="{66775BB9-121A-4AF8-9E92-89ED33F31EA4}" destId="{D0123D77-D56F-43BD-A5C2-217F3CCC3A4B}" srcOrd="0" destOrd="0" presId="urn:microsoft.com/office/officeart/2005/8/layout/vList4"/>
    <dgm:cxn modelId="{C9F7577F-434D-4179-BAF6-1CF7D929D275}" srcId="{40274F99-87D9-4018-B28B-A4E401DAB300}" destId="{66775BB9-121A-4AF8-9E92-89ED33F31EA4}" srcOrd="1" destOrd="0" parTransId="{5A7B2D7C-F339-4453-A6D3-E70BB271E7D5}" sibTransId="{4AB74409-9972-4BA8-8591-6D132484B618}"/>
    <dgm:cxn modelId="{D0D83EA6-CC3E-415A-BC2F-A0CEE8F0DB24}" type="presOf" srcId="{40274F99-87D9-4018-B28B-A4E401DAB300}" destId="{A6BCBC5C-DF8C-4E01-B7AF-20EFC078B55B}" srcOrd="0" destOrd="0" presId="urn:microsoft.com/office/officeart/2005/8/layout/vList4"/>
    <dgm:cxn modelId="{4F91F552-C564-49CD-81DD-C3AD0BEA474C}" type="presParOf" srcId="{A6BCBC5C-DF8C-4E01-B7AF-20EFC078B55B}" destId="{BDC13A57-DBF9-4A0A-AA76-EBE8A81557D6}" srcOrd="0" destOrd="0" presId="urn:microsoft.com/office/officeart/2005/8/layout/vList4"/>
    <dgm:cxn modelId="{6A0EE64B-5D40-4FD2-85AB-A88F7582029F}" type="presParOf" srcId="{BDC13A57-DBF9-4A0A-AA76-EBE8A81557D6}" destId="{061A2981-936A-4DB2-8D53-471C9ECF82AA}" srcOrd="0" destOrd="0" presId="urn:microsoft.com/office/officeart/2005/8/layout/vList4"/>
    <dgm:cxn modelId="{4B45FCD8-68BC-481B-97C0-FCE49276DC2E}" type="presParOf" srcId="{BDC13A57-DBF9-4A0A-AA76-EBE8A81557D6}" destId="{5574994D-816F-4A9B-AB06-8E974B22808A}" srcOrd="1" destOrd="0" presId="urn:microsoft.com/office/officeart/2005/8/layout/vList4"/>
    <dgm:cxn modelId="{3A874ED6-9926-46E5-9EFB-FF76BC378C27}" type="presParOf" srcId="{BDC13A57-DBF9-4A0A-AA76-EBE8A81557D6}" destId="{1C6BF691-663A-41C0-8D6E-3C8510990712}" srcOrd="2" destOrd="0" presId="urn:microsoft.com/office/officeart/2005/8/layout/vList4"/>
    <dgm:cxn modelId="{2A328239-E8DF-4350-BBD4-4DF733C7E3A6}" type="presParOf" srcId="{A6BCBC5C-DF8C-4E01-B7AF-20EFC078B55B}" destId="{E17613D4-8CF5-45D3-B0CF-2EAE91174422}" srcOrd="1" destOrd="0" presId="urn:microsoft.com/office/officeart/2005/8/layout/vList4"/>
    <dgm:cxn modelId="{B4BB727A-357B-4F7D-ABA0-E1E7E856B9DA}" type="presParOf" srcId="{A6BCBC5C-DF8C-4E01-B7AF-20EFC078B55B}" destId="{D8001B2F-1D11-49AA-ADAB-DA907B12B98F}" srcOrd="2" destOrd="0" presId="urn:microsoft.com/office/officeart/2005/8/layout/vList4"/>
    <dgm:cxn modelId="{972BC803-2358-41E2-814F-BD5706CE3C25}" type="presParOf" srcId="{D8001B2F-1D11-49AA-ADAB-DA907B12B98F}" destId="{D0123D77-D56F-43BD-A5C2-217F3CCC3A4B}" srcOrd="0" destOrd="0" presId="urn:microsoft.com/office/officeart/2005/8/layout/vList4"/>
    <dgm:cxn modelId="{61B7A0FA-9840-4DB6-80B0-547F23D45036}" type="presParOf" srcId="{D8001B2F-1D11-49AA-ADAB-DA907B12B98F}" destId="{D55FE8C2-BC8C-4ECF-AF0E-29267707ACE1}" srcOrd="1" destOrd="0" presId="urn:microsoft.com/office/officeart/2005/8/layout/vList4"/>
    <dgm:cxn modelId="{C27C7F02-AE13-404F-A78A-1BFE259BE282}" type="presParOf" srcId="{D8001B2F-1D11-49AA-ADAB-DA907B12B98F}" destId="{5DD94D52-AAF1-4F45-B8AB-08E35934FA8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413911-1272-4141-81C5-5E6A7E3F4D78}"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D39B451-0D6C-44C8-890D-55FE2FE4885E}">
      <dgm:prSet phldrT="[Text]" custT="1"/>
      <dgm:spPr>
        <a:solidFill>
          <a:schemeClr val="accent3">
            <a:lumMod val="20000"/>
            <a:lumOff val="80000"/>
          </a:schemeClr>
        </a:solidFill>
      </dgm:spPr>
      <dgm:t>
        <a:bodyPr/>
        <a:lstStyle/>
        <a:p>
          <a:r>
            <a:rPr lang="en-US" sz="2200" dirty="0">
              <a:solidFill>
                <a:schemeClr val="tx1"/>
              </a:solidFill>
              <a:latin typeface="Arial" panose="020B0604020202020204" pitchFamily="34" charset="0"/>
              <a:cs typeface="Arial" panose="020B0604020202020204" pitchFamily="34" charset="0"/>
            </a:rPr>
            <a:t>MAC refers to three critical properties</a:t>
          </a:r>
        </a:p>
      </dgm:t>
    </dgm:pt>
    <dgm:pt modelId="{5F3BA6F6-C6E9-4ED6-99F9-A0AE3F06A7CF}" type="parTrans" cxnId="{459FEFE0-6857-40C5-A7C3-D332383E7DB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BF2BCAE9-91FC-40CA-8886-E04D8C1E944A}" type="sibTrans" cxnId="{459FEFE0-6857-40C5-A7C3-D332383E7DB5}">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FAB5C963-89EB-46E5-BA89-DD6586BB4D69}">
      <dgm:prSet custT="1"/>
      <dgm:spPr>
        <a:solidFill>
          <a:schemeClr val="bg2">
            <a:lumMod val="95000"/>
          </a:schemeClr>
        </a:solidFill>
      </dgm:spPr>
      <dgm:t>
        <a:bodyPr/>
        <a:lstStyle/>
        <a:p>
          <a:pPr algn="l">
            <a:buNone/>
          </a:pPr>
          <a:r>
            <a:rPr lang="en-US" sz="2000" b="1" dirty="0">
              <a:solidFill>
                <a:schemeClr val="tx1"/>
              </a:solidFill>
              <a:latin typeface="Arial" panose="020B0604020202020204" pitchFamily="34" charset="0"/>
              <a:cs typeface="Arial" panose="020B0604020202020204" pitchFamily="34" charset="0"/>
            </a:rPr>
            <a:t>File </a:t>
          </a:r>
          <a:r>
            <a:rPr lang="en-US" sz="2000" b="1" dirty="0">
              <a:solidFill>
                <a:srgbClr val="FFC000"/>
              </a:solidFill>
              <a:latin typeface="Arial" panose="020B0604020202020204" pitchFamily="34" charset="0"/>
              <a:cs typeface="Arial" panose="020B0604020202020204" pitchFamily="34" charset="0"/>
            </a:rPr>
            <a:t>C</a:t>
          </a:r>
          <a:r>
            <a:rPr lang="en-US" sz="2000" b="1" dirty="0">
              <a:solidFill>
                <a:schemeClr val="tx1"/>
              </a:solidFill>
              <a:latin typeface="Arial" panose="020B0604020202020204" pitchFamily="34" charset="0"/>
              <a:cs typeface="Arial" panose="020B0604020202020204" pitchFamily="34" charset="0"/>
            </a:rPr>
            <a:t>reated</a:t>
          </a:r>
        </a:p>
        <a:p>
          <a:pPr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Date the file was “created” on the volume</a:t>
          </a:r>
        </a:p>
        <a:p>
          <a:pPr algn="l">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Does not change when working normally with a file</a:t>
          </a:r>
        </a:p>
      </dgm:t>
    </dgm:pt>
    <dgm:pt modelId="{E9910359-98D6-4FD5-BF9D-D8952C266E0D}" type="parTrans" cxnId="{4E32A8FE-E1EC-4067-9CD6-3EDCF9D027D9}">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3AAA5B40-FB83-4FD7-A2E2-7D590162FA37}" type="sibTrans" cxnId="{4E32A8FE-E1EC-4067-9CD6-3EDCF9D027D9}">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266EA034-ACFC-4396-9048-C7F21985414A}">
      <dgm:prSet custT="1"/>
      <dgm:spPr>
        <a:solidFill>
          <a:schemeClr val="bg2">
            <a:lumMod val="95000"/>
          </a:schemeClr>
        </a:solidFill>
      </dgm:spPr>
      <dgm:t>
        <a:bodyPr/>
        <a:lstStyle/>
        <a:p>
          <a:pPr algn="l"/>
          <a:r>
            <a:rPr lang="en-US" sz="2000" b="1" dirty="0">
              <a:solidFill>
                <a:schemeClr val="tx1"/>
              </a:solidFill>
              <a:latin typeface="Arial" panose="020B0604020202020204" pitchFamily="34" charset="0"/>
              <a:cs typeface="Arial" panose="020B0604020202020204" pitchFamily="34" charset="0"/>
            </a:rPr>
            <a:t>File </a:t>
          </a:r>
          <a:r>
            <a:rPr lang="en-US" sz="2000" b="1" dirty="0">
              <a:solidFill>
                <a:srgbClr val="FFC000"/>
              </a:solidFill>
              <a:latin typeface="Arial" panose="020B0604020202020204" pitchFamily="34" charset="0"/>
              <a:cs typeface="Arial" panose="020B0604020202020204" pitchFamily="34" charset="0"/>
            </a:rPr>
            <a:t>A</a:t>
          </a:r>
          <a:r>
            <a:rPr lang="en-US" sz="2000" b="1" dirty="0">
              <a:solidFill>
                <a:schemeClr val="tx1"/>
              </a:solidFill>
              <a:latin typeface="Arial" panose="020B0604020202020204" pitchFamily="34" charset="0"/>
              <a:cs typeface="Arial" panose="020B0604020202020204" pitchFamily="34" charset="0"/>
            </a:rPr>
            <a:t>ccessed</a:t>
          </a:r>
        </a:p>
        <a:p>
          <a:pPr algn="l"/>
          <a:r>
            <a:rPr lang="en-US" sz="2000" dirty="0">
              <a:solidFill>
                <a:schemeClr val="tx1"/>
              </a:solidFill>
              <a:latin typeface="Arial" panose="020B0604020202020204" pitchFamily="34" charset="0"/>
              <a:cs typeface="Arial" panose="020B0604020202020204" pitchFamily="34" charset="0"/>
            </a:rPr>
            <a:t>Date file was last accessed</a:t>
          </a:r>
        </a:p>
        <a:p>
          <a:pPr algn="l"/>
          <a:r>
            <a:rPr lang="en-US" sz="2000" dirty="0">
              <a:solidFill>
                <a:schemeClr val="tx1"/>
              </a:solidFill>
              <a:latin typeface="Arial" panose="020B0604020202020204" pitchFamily="34" charset="0"/>
              <a:cs typeface="Arial" panose="020B0604020202020204" pitchFamily="34" charset="0"/>
            </a:rPr>
            <a:t>Access can be a move, an open, or any other simple access</a:t>
          </a:r>
        </a:p>
      </dgm:t>
    </dgm:pt>
    <dgm:pt modelId="{2EA06895-908F-4605-AC3B-667A59D83A26}" type="parTrans" cxnId="{7581009E-0438-45DE-B94C-06773D08FBFF}">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50DD7FD0-52B9-428C-9792-17D7C22EB528}" type="sibTrans" cxnId="{7581009E-0438-45DE-B94C-06773D08FBFF}">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A0D506C1-FD16-40B5-ABAD-3704423A6585}">
      <dgm:prSet custT="1"/>
      <dgm:spPr>
        <a:solidFill>
          <a:schemeClr val="bg2">
            <a:lumMod val="95000"/>
          </a:schemeClr>
        </a:solidFill>
      </dgm:spPr>
      <dgm:t>
        <a:bodyPr/>
        <a:lstStyle/>
        <a:p>
          <a:pPr algn="l"/>
          <a:r>
            <a:rPr lang="en-US" sz="2000" b="1" dirty="0">
              <a:solidFill>
                <a:schemeClr val="tx1"/>
              </a:solidFill>
              <a:latin typeface="Arial" panose="020B0604020202020204" pitchFamily="34" charset="0"/>
              <a:cs typeface="Arial" panose="020B0604020202020204" pitchFamily="34" charset="0"/>
            </a:rPr>
            <a:t>File </a:t>
          </a:r>
          <a:r>
            <a:rPr lang="en-US" sz="2000" b="1" dirty="0">
              <a:solidFill>
                <a:srgbClr val="FFC000"/>
              </a:solidFill>
              <a:latin typeface="Arial" panose="020B0604020202020204" pitchFamily="34" charset="0"/>
              <a:cs typeface="Arial" panose="020B0604020202020204" pitchFamily="34" charset="0"/>
            </a:rPr>
            <a:t>M</a:t>
          </a:r>
          <a:r>
            <a:rPr lang="en-US" sz="2000" b="1" dirty="0">
              <a:solidFill>
                <a:schemeClr val="tx1"/>
              </a:solidFill>
              <a:latin typeface="Arial" panose="020B0604020202020204" pitchFamily="34" charset="0"/>
              <a:cs typeface="Arial" panose="020B0604020202020204" pitchFamily="34" charset="0"/>
            </a:rPr>
            <a:t>odified</a:t>
          </a:r>
        </a:p>
        <a:p>
          <a:pPr algn="l"/>
          <a:r>
            <a:rPr lang="en-US" sz="2000" dirty="0">
              <a:solidFill>
                <a:schemeClr val="tx1"/>
              </a:solidFill>
              <a:latin typeface="Arial" panose="020B0604020202020204" pitchFamily="34" charset="0"/>
              <a:cs typeface="Arial" panose="020B0604020202020204" pitchFamily="34" charset="0"/>
            </a:rPr>
            <a:t>Date as shown by Windows indicates that there has been a change to the file itself</a:t>
          </a:r>
        </a:p>
      </dgm:t>
    </dgm:pt>
    <dgm:pt modelId="{61001670-12D5-4A5A-9AB7-1E404B459416}" type="parTrans" cxnId="{E055E511-105A-4842-8455-506F44483C11}">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9E7BEC62-F776-4845-A58D-B6549729E348}" type="sibTrans" cxnId="{E055E511-105A-4842-8455-506F44483C11}">
      <dgm:prSet/>
      <dgm:spPr/>
      <dgm:t>
        <a:bodyPr/>
        <a:lstStyle/>
        <a:p>
          <a:endParaRPr lang="en-US" sz="2200">
            <a:solidFill>
              <a:schemeClr val="tx1"/>
            </a:solidFill>
            <a:latin typeface="Arial" panose="020B0604020202020204" pitchFamily="34" charset="0"/>
            <a:cs typeface="Arial" panose="020B0604020202020204" pitchFamily="34" charset="0"/>
          </a:endParaRPr>
        </a:p>
      </dgm:t>
    </dgm:pt>
    <dgm:pt modelId="{CED652CF-C2E1-4F71-A266-625B15DAB8BC}" type="pres">
      <dgm:prSet presAssocID="{F6413911-1272-4141-81C5-5E6A7E3F4D78}" presName="layout" presStyleCnt="0">
        <dgm:presLayoutVars>
          <dgm:chMax/>
          <dgm:chPref/>
          <dgm:dir/>
          <dgm:animOne val="branch"/>
          <dgm:animLvl val="lvl"/>
          <dgm:resizeHandles/>
        </dgm:presLayoutVars>
      </dgm:prSet>
      <dgm:spPr/>
    </dgm:pt>
    <dgm:pt modelId="{1919D00C-BA0B-48F6-A238-6185B700A373}" type="pres">
      <dgm:prSet presAssocID="{8D39B451-0D6C-44C8-890D-55FE2FE4885E}" presName="root" presStyleCnt="0">
        <dgm:presLayoutVars>
          <dgm:chMax/>
          <dgm:chPref val="4"/>
        </dgm:presLayoutVars>
      </dgm:prSet>
      <dgm:spPr/>
    </dgm:pt>
    <dgm:pt modelId="{06500F87-5255-47ED-9E21-51372F64D0DD}" type="pres">
      <dgm:prSet presAssocID="{8D39B451-0D6C-44C8-890D-55FE2FE4885E}" presName="rootComposite" presStyleCnt="0">
        <dgm:presLayoutVars/>
      </dgm:prSet>
      <dgm:spPr/>
    </dgm:pt>
    <dgm:pt modelId="{06B0ABE9-46A1-4B72-8D10-C92A93A50377}" type="pres">
      <dgm:prSet presAssocID="{8D39B451-0D6C-44C8-890D-55FE2FE4885E}" presName="rootText" presStyleLbl="node0" presStyleIdx="0" presStyleCnt="1">
        <dgm:presLayoutVars>
          <dgm:chMax/>
          <dgm:chPref val="4"/>
        </dgm:presLayoutVars>
      </dgm:prSet>
      <dgm:spPr/>
    </dgm:pt>
    <dgm:pt modelId="{12EB31E0-C752-4844-80BF-BE19A3D55C4A}" type="pres">
      <dgm:prSet presAssocID="{8D39B451-0D6C-44C8-890D-55FE2FE4885E}" presName="childShape" presStyleCnt="0">
        <dgm:presLayoutVars>
          <dgm:chMax val="0"/>
          <dgm:chPref val="0"/>
        </dgm:presLayoutVars>
      </dgm:prSet>
      <dgm:spPr/>
    </dgm:pt>
    <dgm:pt modelId="{53E1FAB2-959B-464E-889C-DE538D694B1E}" type="pres">
      <dgm:prSet presAssocID="{FAB5C963-89EB-46E5-BA89-DD6586BB4D69}" presName="childComposite" presStyleCnt="0">
        <dgm:presLayoutVars>
          <dgm:chMax val="0"/>
          <dgm:chPref val="0"/>
        </dgm:presLayoutVars>
      </dgm:prSet>
      <dgm:spPr/>
    </dgm:pt>
    <dgm:pt modelId="{89C9EAC9-2B1D-4C2A-8D02-B99D2DD20611}" type="pres">
      <dgm:prSet presAssocID="{FAB5C963-89EB-46E5-BA89-DD6586BB4D69}" presName="Image" presStyleLbl="node1" presStyleIdx="0" presStyleCnt="3" custLinFactY="6699" custLinFactNeighborY="10000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with solid fill"/>
        </a:ext>
      </dgm:extLst>
    </dgm:pt>
    <dgm:pt modelId="{ED55D587-F7DC-4D8B-AF5B-D0AC9C73273F}" type="pres">
      <dgm:prSet presAssocID="{FAB5C963-89EB-46E5-BA89-DD6586BB4D69}" presName="childText" presStyleLbl="lnNode1" presStyleIdx="0" presStyleCnt="3" custLinFactY="6699" custLinFactNeighborY="100000">
        <dgm:presLayoutVars>
          <dgm:chMax val="0"/>
          <dgm:chPref val="0"/>
          <dgm:bulletEnabled val="1"/>
        </dgm:presLayoutVars>
      </dgm:prSet>
      <dgm:spPr/>
    </dgm:pt>
    <dgm:pt modelId="{8AC8D9B2-FBB3-402A-A26F-16DBC53FC0B8}" type="pres">
      <dgm:prSet presAssocID="{266EA034-ACFC-4396-9048-C7F21985414A}" presName="childComposite" presStyleCnt="0">
        <dgm:presLayoutVars>
          <dgm:chMax val="0"/>
          <dgm:chPref val="0"/>
        </dgm:presLayoutVars>
      </dgm:prSet>
      <dgm:spPr/>
    </dgm:pt>
    <dgm:pt modelId="{6F29B88D-35AA-4BAE-8244-D5FB2F31C8CE}" type="pres">
      <dgm:prSet presAssocID="{266EA034-ACFC-4396-9048-C7F21985414A}" presName="Image" presStyleLbl="node1" presStyleIdx="1" presStyleCnt="3" custLinFactY="6699" custLinFactNeighborY="100000"/>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or Open with solid fill"/>
        </a:ext>
      </dgm:extLst>
    </dgm:pt>
    <dgm:pt modelId="{D8BED9C3-298F-4B91-9540-F325B6A308A0}" type="pres">
      <dgm:prSet presAssocID="{266EA034-ACFC-4396-9048-C7F21985414A}" presName="childText" presStyleLbl="lnNode1" presStyleIdx="1" presStyleCnt="3" custLinFactY="6699" custLinFactNeighborY="100000">
        <dgm:presLayoutVars>
          <dgm:chMax val="0"/>
          <dgm:chPref val="0"/>
          <dgm:bulletEnabled val="1"/>
        </dgm:presLayoutVars>
      </dgm:prSet>
      <dgm:spPr/>
    </dgm:pt>
    <dgm:pt modelId="{E15477B4-CD1A-44DD-B1CA-0FC4D3056549}" type="pres">
      <dgm:prSet presAssocID="{A0D506C1-FD16-40B5-ABAD-3704423A6585}" presName="childComposite" presStyleCnt="0">
        <dgm:presLayoutVars>
          <dgm:chMax val="0"/>
          <dgm:chPref val="0"/>
        </dgm:presLayoutVars>
      </dgm:prSet>
      <dgm:spPr/>
    </dgm:pt>
    <dgm:pt modelId="{339BD510-F6B8-4713-A593-22E867D1ADF9}" type="pres">
      <dgm:prSet presAssocID="{A0D506C1-FD16-40B5-ABAD-3704423A6585}" presName="Image" presStyleLbl="node1" presStyleIdx="2" presStyleCnt="3" custLinFactY="-100000" custLinFactNeighborY="-12744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en with solid fill"/>
        </a:ext>
      </dgm:extLst>
    </dgm:pt>
    <dgm:pt modelId="{030BFAEC-0734-4F4C-AEE5-0A1C11137CE6}" type="pres">
      <dgm:prSet presAssocID="{A0D506C1-FD16-40B5-ABAD-3704423A6585}" presName="childText" presStyleLbl="lnNode1" presStyleIdx="2" presStyleCnt="3" custLinFactY="-100000" custLinFactNeighborY="-127441">
        <dgm:presLayoutVars>
          <dgm:chMax val="0"/>
          <dgm:chPref val="0"/>
          <dgm:bulletEnabled val="1"/>
        </dgm:presLayoutVars>
      </dgm:prSet>
      <dgm:spPr/>
    </dgm:pt>
  </dgm:ptLst>
  <dgm:cxnLst>
    <dgm:cxn modelId="{27E49B08-D0C4-4C59-95BE-F547D75AD63B}" type="presOf" srcId="{8D39B451-0D6C-44C8-890D-55FE2FE4885E}" destId="{06B0ABE9-46A1-4B72-8D10-C92A93A50377}" srcOrd="0" destOrd="0" presId="urn:microsoft.com/office/officeart/2008/layout/PictureAccentList"/>
    <dgm:cxn modelId="{E055E511-105A-4842-8455-506F44483C11}" srcId="{8D39B451-0D6C-44C8-890D-55FE2FE4885E}" destId="{A0D506C1-FD16-40B5-ABAD-3704423A6585}" srcOrd="2" destOrd="0" parTransId="{61001670-12D5-4A5A-9AB7-1E404B459416}" sibTransId="{9E7BEC62-F776-4845-A58D-B6549729E348}"/>
    <dgm:cxn modelId="{D75A6433-24B4-490A-94D0-531DBB4C9990}" type="presOf" srcId="{FAB5C963-89EB-46E5-BA89-DD6586BB4D69}" destId="{ED55D587-F7DC-4D8B-AF5B-D0AC9C73273F}" srcOrd="0" destOrd="0" presId="urn:microsoft.com/office/officeart/2008/layout/PictureAccentList"/>
    <dgm:cxn modelId="{4A245B5A-DE99-4F89-A573-50BE8A01F5EA}" type="presOf" srcId="{A0D506C1-FD16-40B5-ABAD-3704423A6585}" destId="{030BFAEC-0734-4F4C-AEE5-0A1C11137CE6}" srcOrd="0" destOrd="0" presId="urn:microsoft.com/office/officeart/2008/layout/PictureAccentList"/>
    <dgm:cxn modelId="{7581009E-0438-45DE-B94C-06773D08FBFF}" srcId="{8D39B451-0D6C-44C8-890D-55FE2FE4885E}" destId="{266EA034-ACFC-4396-9048-C7F21985414A}" srcOrd="1" destOrd="0" parTransId="{2EA06895-908F-4605-AC3B-667A59D83A26}" sibTransId="{50DD7FD0-52B9-428C-9792-17D7C22EB528}"/>
    <dgm:cxn modelId="{BC952EA3-800A-4EFE-A9E1-13B58A07E20C}" type="presOf" srcId="{266EA034-ACFC-4396-9048-C7F21985414A}" destId="{D8BED9C3-298F-4B91-9540-F325B6A308A0}" srcOrd="0" destOrd="0" presId="urn:microsoft.com/office/officeart/2008/layout/PictureAccentList"/>
    <dgm:cxn modelId="{38B3F7B2-13D4-4741-9EEF-AB9D579D984E}" type="presOf" srcId="{F6413911-1272-4141-81C5-5E6A7E3F4D78}" destId="{CED652CF-C2E1-4F71-A266-625B15DAB8BC}" srcOrd="0" destOrd="0" presId="urn:microsoft.com/office/officeart/2008/layout/PictureAccentList"/>
    <dgm:cxn modelId="{459FEFE0-6857-40C5-A7C3-D332383E7DB5}" srcId="{F6413911-1272-4141-81C5-5E6A7E3F4D78}" destId="{8D39B451-0D6C-44C8-890D-55FE2FE4885E}" srcOrd="0" destOrd="0" parTransId="{5F3BA6F6-C6E9-4ED6-99F9-A0AE3F06A7CF}" sibTransId="{BF2BCAE9-91FC-40CA-8886-E04D8C1E944A}"/>
    <dgm:cxn modelId="{4E32A8FE-E1EC-4067-9CD6-3EDCF9D027D9}" srcId="{8D39B451-0D6C-44C8-890D-55FE2FE4885E}" destId="{FAB5C963-89EB-46E5-BA89-DD6586BB4D69}" srcOrd="0" destOrd="0" parTransId="{E9910359-98D6-4FD5-BF9D-D8952C266E0D}" sibTransId="{3AAA5B40-FB83-4FD7-A2E2-7D590162FA37}"/>
    <dgm:cxn modelId="{C13E8D43-B392-4DEE-BF50-27DE631A1313}" type="presParOf" srcId="{CED652CF-C2E1-4F71-A266-625B15DAB8BC}" destId="{1919D00C-BA0B-48F6-A238-6185B700A373}" srcOrd="0" destOrd="0" presId="urn:microsoft.com/office/officeart/2008/layout/PictureAccentList"/>
    <dgm:cxn modelId="{E1A7B55B-50B6-48DB-9CFA-6ACB3B5BA23A}" type="presParOf" srcId="{1919D00C-BA0B-48F6-A238-6185B700A373}" destId="{06500F87-5255-47ED-9E21-51372F64D0DD}" srcOrd="0" destOrd="0" presId="urn:microsoft.com/office/officeart/2008/layout/PictureAccentList"/>
    <dgm:cxn modelId="{B81E7111-2F52-4580-98DE-BFA1B540D88B}" type="presParOf" srcId="{06500F87-5255-47ED-9E21-51372F64D0DD}" destId="{06B0ABE9-46A1-4B72-8D10-C92A93A50377}" srcOrd="0" destOrd="0" presId="urn:microsoft.com/office/officeart/2008/layout/PictureAccentList"/>
    <dgm:cxn modelId="{35C71893-0EA5-4BFB-A65A-237F3C650654}" type="presParOf" srcId="{1919D00C-BA0B-48F6-A238-6185B700A373}" destId="{12EB31E0-C752-4844-80BF-BE19A3D55C4A}" srcOrd="1" destOrd="0" presId="urn:microsoft.com/office/officeart/2008/layout/PictureAccentList"/>
    <dgm:cxn modelId="{8B81E548-D83C-4BC1-A2B0-92F47515C6D6}" type="presParOf" srcId="{12EB31E0-C752-4844-80BF-BE19A3D55C4A}" destId="{53E1FAB2-959B-464E-889C-DE538D694B1E}" srcOrd="0" destOrd="0" presId="urn:microsoft.com/office/officeart/2008/layout/PictureAccentList"/>
    <dgm:cxn modelId="{05F11173-21C3-4ED0-AC31-AF3434F650F5}" type="presParOf" srcId="{53E1FAB2-959B-464E-889C-DE538D694B1E}" destId="{89C9EAC9-2B1D-4C2A-8D02-B99D2DD20611}" srcOrd="0" destOrd="0" presId="urn:microsoft.com/office/officeart/2008/layout/PictureAccentList"/>
    <dgm:cxn modelId="{F07DD7D2-1B0B-44AB-A770-833B6959F19A}" type="presParOf" srcId="{53E1FAB2-959B-464E-889C-DE538D694B1E}" destId="{ED55D587-F7DC-4D8B-AF5B-D0AC9C73273F}" srcOrd="1" destOrd="0" presId="urn:microsoft.com/office/officeart/2008/layout/PictureAccentList"/>
    <dgm:cxn modelId="{986A8E69-8546-4F65-BBC1-CC8AA3457D59}" type="presParOf" srcId="{12EB31E0-C752-4844-80BF-BE19A3D55C4A}" destId="{8AC8D9B2-FBB3-402A-A26F-16DBC53FC0B8}" srcOrd="1" destOrd="0" presId="urn:microsoft.com/office/officeart/2008/layout/PictureAccentList"/>
    <dgm:cxn modelId="{CCBA39B2-79B5-440E-BB9B-1FDAF2ED6864}" type="presParOf" srcId="{8AC8D9B2-FBB3-402A-A26F-16DBC53FC0B8}" destId="{6F29B88D-35AA-4BAE-8244-D5FB2F31C8CE}" srcOrd="0" destOrd="0" presId="urn:microsoft.com/office/officeart/2008/layout/PictureAccentList"/>
    <dgm:cxn modelId="{37AA69AB-A590-4F3B-8058-0954F307B923}" type="presParOf" srcId="{8AC8D9B2-FBB3-402A-A26F-16DBC53FC0B8}" destId="{D8BED9C3-298F-4B91-9540-F325B6A308A0}" srcOrd="1" destOrd="0" presId="urn:microsoft.com/office/officeart/2008/layout/PictureAccentList"/>
    <dgm:cxn modelId="{1C84BAFA-82B5-4846-B353-8701B6E6B144}" type="presParOf" srcId="{12EB31E0-C752-4844-80BF-BE19A3D55C4A}" destId="{E15477B4-CD1A-44DD-B1CA-0FC4D3056549}" srcOrd="2" destOrd="0" presId="urn:microsoft.com/office/officeart/2008/layout/PictureAccentList"/>
    <dgm:cxn modelId="{C7BE3232-2CCF-4287-B2B5-045754B6CF6D}" type="presParOf" srcId="{E15477B4-CD1A-44DD-B1CA-0FC4D3056549}" destId="{339BD510-F6B8-4713-A593-22E867D1ADF9}" srcOrd="0" destOrd="0" presId="urn:microsoft.com/office/officeart/2008/layout/PictureAccentList"/>
    <dgm:cxn modelId="{C69F703F-5341-4453-A63E-7BF45336FFE2}" type="presParOf" srcId="{E15477B4-CD1A-44DD-B1CA-0FC4D3056549}" destId="{030BFAEC-0734-4F4C-AEE5-0A1C11137CE6}"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7212AD-3727-462C-9696-3BFB08986E22}" type="doc">
      <dgm:prSet loTypeId="urn:microsoft.com/office/officeart/2005/8/layout/list1" loCatId="list" qsTypeId="urn:microsoft.com/office/officeart/2005/8/quickstyle/simple1" qsCatId="simple" csTypeId="urn:microsoft.com/office/officeart/2005/8/colors/accent3_1" csCatId="accent3"/>
      <dgm:spPr/>
      <dgm:t>
        <a:bodyPr/>
        <a:lstStyle/>
        <a:p>
          <a:endParaRPr lang="en-US"/>
        </a:p>
      </dgm:t>
    </dgm:pt>
    <dgm:pt modelId="{2B10DCAE-27DC-4847-8E1F-8B974C21C9FE}">
      <dgm:prSet custT="1"/>
      <dgm:spPr/>
      <dgm:t>
        <a:bodyPr/>
        <a:lstStyle/>
        <a:p>
          <a:r>
            <a:rPr lang="en-US" sz="2200" dirty="0">
              <a:latin typeface="Arial" panose="020B0604020202020204" pitchFamily="34" charset="0"/>
              <a:cs typeface="Arial" panose="020B0604020202020204" pitchFamily="34" charset="0"/>
            </a:rPr>
            <a:t>Computer hardware configuration</a:t>
          </a:r>
        </a:p>
      </dgm:t>
    </dgm:pt>
    <dgm:pt modelId="{07221ADC-2910-4E61-B28B-9DE8ECA39590}" type="parTrans" cxnId="{7083DCC7-C476-4D32-ABF5-33384D5FD1F4}">
      <dgm:prSet/>
      <dgm:spPr/>
      <dgm:t>
        <a:bodyPr/>
        <a:lstStyle/>
        <a:p>
          <a:endParaRPr lang="en-US" sz="2200"/>
        </a:p>
      </dgm:t>
    </dgm:pt>
    <dgm:pt modelId="{F181FEAB-517E-483F-8846-0DC5FC0D6134}" type="sibTrans" cxnId="{7083DCC7-C476-4D32-ABF5-33384D5FD1F4}">
      <dgm:prSet/>
      <dgm:spPr/>
      <dgm:t>
        <a:bodyPr/>
        <a:lstStyle/>
        <a:p>
          <a:endParaRPr lang="en-US" sz="2200"/>
        </a:p>
      </dgm:t>
    </dgm:pt>
    <dgm:pt modelId="{9BE0E7C7-972D-4A27-AD1A-7CF418EE0D94}">
      <dgm:prSet custT="1"/>
      <dgm:spPr/>
      <dgm:t>
        <a:bodyPr/>
        <a:lstStyle/>
        <a:p>
          <a:r>
            <a:rPr lang="en-US" sz="2200" dirty="0">
              <a:latin typeface="Arial" panose="020B0604020202020204" pitchFamily="34" charset="0"/>
              <a:cs typeface="Arial" panose="020B0604020202020204" pitchFamily="34" charset="0"/>
            </a:rPr>
            <a:t>Multiple users and preferences</a:t>
          </a:r>
        </a:p>
      </dgm:t>
    </dgm:pt>
    <dgm:pt modelId="{5E3EC10C-91ED-4F22-90CD-4CA9537806BF}" type="parTrans" cxnId="{A20EB68C-53B1-4172-87A6-E63B6BCDF280}">
      <dgm:prSet/>
      <dgm:spPr/>
      <dgm:t>
        <a:bodyPr/>
        <a:lstStyle/>
        <a:p>
          <a:endParaRPr lang="en-US" sz="2200"/>
        </a:p>
      </dgm:t>
    </dgm:pt>
    <dgm:pt modelId="{BA1B9039-967B-45E5-82D9-411625A23A16}" type="sibTrans" cxnId="{A20EB68C-53B1-4172-87A6-E63B6BCDF280}">
      <dgm:prSet/>
      <dgm:spPr/>
      <dgm:t>
        <a:bodyPr/>
        <a:lstStyle/>
        <a:p>
          <a:endParaRPr lang="en-US" sz="2200"/>
        </a:p>
      </dgm:t>
    </dgm:pt>
    <dgm:pt modelId="{701B716F-F9D6-431F-A238-EADF19C28D3A}">
      <dgm:prSet custT="1"/>
      <dgm:spPr/>
      <dgm:t>
        <a:bodyPr/>
        <a:lstStyle/>
        <a:p>
          <a:r>
            <a:rPr lang="en-US" sz="2200" dirty="0">
              <a:latin typeface="Arial" panose="020B0604020202020204" pitchFamily="34" charset="0"/>
              <a:cs typeface="Arial" panose="020B0604020202020204" pitchFamily="34" charset="0"/>
            </a:rPr>
            <a:t>Program shortcuts and properties sheets</a:t>
          </a:r>
        </a:p>
      </dgm:t>
    </dgm:pt>
    <dgm:pt modelId="{DD523826-7670-438B-BAF9-DE14EEF0A6A8}" type="parTrans" cxnId="{B2C8BDE8-4490-455F-B45C-B17B4AB77097}">
      <dgm:prSet/>
      <dgm:spPr/>
      <dgm:t>
        <a:bodyPr/>
        <a:lstStyle/>
        <a:p>
          <a:endParaRPr lang="en-US" sz="2200"/>
        </a:p>
      </dgm:t>
    </dgm:pt>
    <dgm:pt modelId="{08BC2A56-CD20-42E8-8C60-79BDE249BA1A}" type="sibTrans" cxnId="{B2C8BDE8-4490-455F-B45C-B17B4AB77097}">
      <dgm:prSet/>
      <dgm:spPr/>
      <dgm:t>
        <a:bodyPr/>
        <a:lstStyle/>
        <a:p>
          <a:endParaRPr lang="en-US" sz="2200"/>
        </a:p>
      </dgm:t>
    </dgm:pt>
    <dgm:pt modelId="{CFCB1E0F-6628-4B05-AB90-A02C3DB04C6F}">
      <dgm:prSet custT="1"/>
      <dgm:spPr/>
      <dgm:t>
        <a:bodyPr/>
        <a:lstStyle/>
        <a:p>
          <a:r>
            <a:rPr lang="en-US" sz="2200" dirty="0">
              <a:latin typeface="Arial" panose="020B0604020202020204" pitchFamily="34" charset="0"/>
              <a:cs typeface="Arial" panose="020B0604020202020204" pitchFamily="34" charset="0"/>
            </a:rPr>
            <a:t>Remote administration through network</a:t>
          </a:r>
        </a:p>
      </dgm:t>
    </dgm:pt>
    <dgm:pt modelId="{212AE8C7-387D-4B66-AEF6-BFF2D10D820D}" type="parTrans" cxnId="{865C15F9-0876-467E-9362-94B96C94A31D}">
      <dgm:prSet/>
      <dgm:spPr/>
      <dgm:t>
        <a:bodyPr/>
        <a:lstStyle/>
        <a:p>
          <a:endParaRPr lang="en-US" sz="2200"/>
        </a:p>
      </dgm:t>
    </dgm:pt>
    <dgm:pt modelId="{C592476D-AEE0-476D-A05F-D4757E574FDD}" type="sibTrans" cxnId="{865C15F9-0876-467E-9362-94B96C94A31D}">
      <dgm:prSet/>
      <dgm:spPr/>
      <dgm:t>
        <a:bodyPr/>
        <a:lstStyle/>
        <a:p>
          <a:endParaRPr lang="en-US" sz="2200"/>
        </a:p>
      </dgm:t>
    </dgm:pt>
    <dgm:pt modelId="{3D096FCA-C3CA-4560-A642-C49933474BFA}" type="pres">
      <dgm:prSet presAssocID="{B17212AD-3727-462C-9696-3BFB08986E22}" presName="linear" presStyleCnt="0">
        <dgm:presLayoutVars>
          <dgm:dir/>
          <dgm:animLvl val="lvl"/>
          <dgm:resizeHandles val="exact"/>
        </dgm:presLayoutVars>
      </dgm:prSet>
      <dgm:spPr/>
    </dgm:pt>
    <dgm:pt modelId="{B3BD7F70-CB97-4344-AE97-63FD958E5644}" type="pres">
      <dgm:prSet presAssocID="{2B10DCAE-27DC-4847-8E1F-8B974C21C9FE}" presName="parentLin" presStyleCnt="0"/>
      <dgm:spPr/>
    </dgm:pt>
    <dgm:pt modelId="{F52D3E49-A114-43DD-8BE7-6EBBD3CCCDDD}" type="pres">
      <dgm:prSet presAssocID="{2B10DCAE-27DC-4847-8E1F-8B974C21C9FE}" presName="parentLeftMargin" presStyleLbl="node1" presStyleIdx="0" presStyleCnt="4"/>
      <dgm:spPr/>
    </dgm:pt>
    <dgm:pt modelId="{D281FE4D-E6F4-4BCB-B62E-F2A69F90F146}" type="pres">
      <dgm:prSet presAssocID="{2B10DCAE-27DC-4847-8E1F-8B974C21C9FE}" presName="parentText" presStyleLbl="node1" presStyleIdx="0" presStyleCnt="4">
        <dgm:presLayoutVars>
          <dgm:chMax val="0"/>
          <dgm:bulletEnabled val="1"/>
        </dgm:presLayoutVars>
      </dgm:prSet>
      <dgm:spPr/>
    </dgm:pt>
    <dgm:pt modelId="{B3271801-DB60-4371-B824-AB509DC241E4}" type="pres">
      <dgm:prSet presAssocID="{2B10DCAE-27DC-4847-8E1F-8B974C21C9FE}" presName="negativeSpace" presStyleCnt="0"/>
      <dgm:spPr/>
    </dgm:pt>
    <dgm:pt modelId="{A301B7A2-91FB-4465-845A-734EA289AE06}" type="pres">
      <dgm:prSet presAssocID="{2B10DCAE-27DC-4847-8E1F-8B974C21C9FE}" presName="childText" presStyleLbl="conFgAcc1" presStyleIdx="0" presStyleCnt="4">
        <dgm:presLayoutVars>
          <dgm:bulletEnabled val="1"/>
        </dgm:presLayoutVars>
      </dgm:prSet>
      <dgm:spPr/>
    </dgm:pt>
    <dgm:pt modelId="{C0245241-EA6C-4C0C-ABEA-CF791EBB2A4D}" type="pres">
      <dgm:prSet presAssocID="{F181FEAB-517E-483F-8846-0DC5FC0D6134}" presName="spaceBetweenRectangles" presStyleCnt="0"/>
      <dgm:spPr/>
    </dgm:pt>
    <dgm:pt modelId="{2E4F4EAF-EA91-416D-928B-ECD73CE2F39E}" type="pres">
      <dgm:prSet presAssocID="{9BE0E7C7-972D-4A27-AD1A-7CF418EE0D94}" presName="parentLin" presStyleCnt="0"/>
      <dgm:spPr/>
    </dgm:pt>
    <dgm:pt modelId="{C3B4D9AF-568C-4D82-BA52-9CEF18224592}" type="pres">
      <dgm:prSet presAssocID="{9BE0E7C7-972D-4A27-AD1A-7CF418EE0D94}" presName="parentLeftMargin" presStyleLbl="node1" presStyleIdx="0" presStyleCnt="4"/>
      <dgm:spPr/>
    </dgm:pt>
    <dgm:pt modelId="{DA11BDF2-BF90-4411-865C-15F1D6A9F96F}" type="pres">
      <dgm:prSet presAssocID="{9BE0E7C7-972D-4A27-AD1A-7CF418EE0D94}" presName="parentText" presStyleLbl="node1" presStyleIdx="1" presStyleCnt="4">
        <dgm:presLayoutVars>
          <dgm:chMax val="0"/>
          <dgm:bulletEnabled val="1"/>
        </dgm:presLayoutVars>
      </dgm:prSet>
      <dgm:spPr/>
    </dgm:pt>
    <dgm:pt modelId="{DAE9EA6C-8A4B-43AD-9054-75A5A542EA67}" type="pres">
      <dgm:prSet presAssocID="{9BE0E7C7-972D-4A27-AD1A-7CF418EE0D94}" presName="negativeSpace" presStyleCnt="0"/>
      <dgm:spPr/>
    </dgm:pt>
    <dgm:pt modelId="{3150BC08-D3FD-4659-8499-33CE7CB0F1D6}" type="pres">
      <dgm:prSet presAssocID="{9BE0E7C7-972D-4A27-AD1A-7CF418EE0D94}" presName="childText" presStyleLbl="conFgAcc1" presStyleIdx="1" presStyleCnt="4">
        <dgm:presLayoutVars>
          <dgm:bulletEnabled val="1"/>
        </dgm:presLayoutVars>
      </dgm:prSet>
      <dgm:spPr/>
    </dgm:pt>
    <dgm:pt modelId="{81907F67-E74C-46F5-917B-B103A1EBEB20}" type="pres">
      <dgm:prSet presAssocID="{BA1B9039-967B-45E5-82D9-411625A23A16}" presName="spaceBetweenRectangles" presStyleCnt="0"/>
      <dgm:spPr/>
    </dgm:pt>
    <dgm:pt modelId="{C85FDC7D-0C23-48F1-A643-677C6E32E3DB}" type="pres">
      <dgm:prSet presAssocID="{701B716F-F9D6-431F-A238-EADF19C28D3A}" presName="parentLin" presStyleCnt="0"/>
      <dgm:spPr/>
    </dgm:pt>
    <dgm:pt modelId="{C32094A1-BB56-4632-A6F6-2DA7815B50DF}" type="pres">
      <dgm:prSet presAssocID="{701B716F-F9D6-431F-A238-EADF19C28D3A}" presName="parentLeftMargin" presStyleLbl="node1" presStyleIdx="1" presStyleCnt="4"/>
      <dgm:spPr/>
    </dgm:pt>
    <dgm:pt modelId="{8CAAB935-9958-4726-A41A-205686EB9C60}" type="pres">
      <dgm:prSet presAssocID="{701B716F-F9D6-431F-A238-EADF19C28D3A}" presName="parentText" presStyleLbl="node1" presStyleIdx="2" presStyleCnt="4">
        <dgm:presLayoutVars>
          <dgm:chMax val="0"/>
          <dgm:bulletEnabled val="1"/>
        </dgm:presLayoutVars>
      </dgm:prSet>
      <dgm:spPr/>
    </dgm:pt>
    <dgm:pt modelId="{E59FB45F-B06C-42F1-B665-A263A6DB1E4F}" type="pres">
      <dgm:prSet presAssocID="{701B716F-F9D6-431F-A238-EADF19C28D3A}" presName="negativeSpace" presStyleCnt="0"/>
      <dgm:spPr/>
    </dgm:pt>
    <dgm:pt modelId="{1C226854-670F-455A-806A-00F50E52F550}" type="pres">
      <dgm:prSet presAssocID="{701B716F-F9D6-431F-A238-EADF19C28D3A}" presName="childText" presStyleLbl="conFgAcc1" presStyleIdx="2" presStyleCnt="4">
        <dgm:presLayoutVars>
          <dgm:bulletEnabled val="1"/>
        </dgm:presLayoutVars>
      </dgm:prSet>
      <dgm:spPr/>
    </dgm:pt>
    <dgm:pt modelId="{F9D78FC4-621F-450A-8562-56FFE096AF00}" type="pres">
      <dgm:prSet presAssocID="{08BC2A56-CD20-42E8-8C60-79BDE249BA1A}" presName="spaceBetweenRectangles" presStyleCnt="0"/>
      <dgm:spPr/>
    </dgm:pt>
    <dgm:pt modelId="{FDE3E27D-89FC-451D-B4CF-5B45561AE384}" type="pres">
      <dgm:prSet presAssocID="{CFCB1E0F-6628-4B05-AB90-A02C3DB04C6F}" presName="parentLin" presStyleCnt="0"/>
      <dgm:spPr/>
    </dgm:pt>
    <dgm:pt modelId="{ED65DEF1-6576-4D47-AB83-5F4685B059DB}" type="pres">
      <dgm:prSet presAssocID="{CFCB1E0F-6628-4B05-AB90-A02C3DB04C6F}" presName="parentLeftMargin" presStyleLbl="node1" presStyleIdx="2" presStyleCnt="4"/>
      <dgm:spPr/>
    </dgm:pt>
    <dgm:pt modelId="{DE923966-F186-418D-8D0D-92FE2DC2EEAE}" type="pres">
      <dgm:prSet presAssocID="{CFCB1E0F-6628-4B05-AB90-A02C3DB04C6F}" presName="parentText" presStyleLbl="node1" presStyleIdx="3" presStyleCnt="4">
        <dgm:presLayoutVars>
          <dgm:chMax val="0"/>
          <dgm:bulletEnabled val="1"/>
        </dgm:presLayoutVars>
      </dgm:prSet>
      <dgm:spPr/>
    </dgm:pt>
    <dgm:pt modelId="{42A78D3D-A05E-47B1-8ADD-260427A13369}" type="pres">
      <dgm:prSet presAssocID="{CFCB1E0F-6628-4B05-AB90-A02C3DB04C6F}" presName="negativeSpace" presStyleCnt="0"/>
      <dgm:spPr/>
    </dgm:pt>
    <dgm:pt modelId="{44C29CBD-E9F8-4925-AD75-7BFC52AE95C8}" type="pres">
      <dgm:prSet presAssocID="{CFCB1E0F-6628-4B05-AB90-A02C3DB04C6F}" presName="childText" presStyleLbl="conFgAcc1" presStyleIdx="3" presStyleCnt="4">
        <dgm:presLayoutVars>
          <dgm:bulletEnabled val="1"/>
        </dgm:presLayoutVars>
      </dgm:prSet>
      <dgm:spPr/>
    </dgm:pt>
  </dgm:ptLst>
  <dgm:cxnLst>
    <dgm:cxn modelId="{2B9BAA02-F484-46DC-ABE0-8090A4F3283C}" type="presOf" srcId="{2B10DCAE-27DC-4847-8E1F-8B974C21C9FE}" destId="{D281FE4D-E6F4-4BCB-B62E-F2A69F90F146}" srcOrd="1" destOrd="0" presId="urn:microsoft.com/office/officeart/2005/8/layout/list1"/>
    <dgm:cxn modelId="{42C4B10E-9974-4668-824A-117C8232166C}" type="presOf" srcId="{9BE0E7C7-972D-4A27-AD1A-7CF418EE0D94}" destId="{C3B4D9AF-568C-4D82-BA52-9CEF18224592}" srcOrd="0" destOrd="0" presId="urn:microsoft.com/office/officeart/2005/8/layout/list1"/>
    <dgm:cxn modelId="{0AB9605D-8F2E-49FE-8364-A189D91AB15F}" type="presOf" srcId="{CFCB1E0F-6628-4B05-AB90-A02C3DB04C6F}" destId="{ED65DEF1-6576-4D47-AB83-5F4685B059DB}" srcOrd="0" destOrd="0" presId="urn:microsoft.com/office/officeart/2005/8/layout/list1"/>
    <dgm:cxn modelId="{C0678268-DC17-474C-8FF4-27A442B6C3F9}" type="presOf" srcId="{CFCB1E0F-6628-4B05-AB90-A02C3DB04C6F}" destId="{DE923966-F186-418D-8D0D-92FE2DC2EEAE}" srcOrd="1" destOrd="0" presId="urn:microsoft.com/office/officeart/2005/8/layout/list1"/>
    <dgm:cxn modelId="{D4575F72-4CAA-4127-BF54-EA7554720A74}" type="presOf" srcId="{701B716F-F9D6-431F-A238-EADF19C28D3A}" destId="{C32094A1-BB56-4632-A6F6-2DA7815B50DF}" srcOrd="0" destOrd="0" presId="urn:microsoft.com/office/officeart/2005/8/layout/list1"/>
    <dgm:cxn modelId="{A20EB68C-53B1-4172-87A6-E63B6BCDF280}" srcId="{B17212AD-3727-462C-9696-3BFB08986E22}" destId="{9BE0E7C7-972D-4A27-AD1A-7CF418EE0D94}" srcOrd="1" destOrd="0" parTransId="{5E3EC10C-91ED-4F22-90CD-4CA9537806BF}" sibTransId="{BA1B9039-967B-45E5-82D9-411625A23A16}"/>
    <dgm:cxn modelId="{4A75E88E-998A-4BBF-909F-65316F6B5862}" type="presOf" srcId="{9BE0E7C7-972D-4A27-AD1A-7CF418EE0D94}" destId="{DA11BDF2-BF90-4411-865C-15F1D6A9F96F}" srcOrd="1" destOrd="0" presId="urn:microsoft.com/office/officeart/2005/8/layout/list1"/>
    <dgm:cxn modelId="{15185797-3BC3-41C9-98B5-CA181CC63827}" type="presOf" srcId="{701B716F-F9D6-431F-A238-EADF19C28D3A}" destId="{8CAAB935-9958-4726-A41A-205686EB9C60}" srcOrd="1" destOrd="0" presId="urn:microsoft.com/office/officeart/2005/8/layout/list1"/>
    <dgm:cxn modelId="{2EC5BDC3-B82A-4023-905E-1EEAF094CD25}" type="presOf" srcId="{B17212AD-3727-462C-9696-3BFB08986E22}" destId="{3D096FCA-C3CA-4560-A642-C49933474BFA}" srcOrd="0" destOrd="0" presId="urn:microsoft.com/office/officeart/2005/8/layout/list1"/>
    <dgm:cxn modelId="{7083DCC7-C476-4D32-ABF5-33384D5FD1F4}" srcId="{B17212AD-3727-462C-9696-3BFB08986E22}" destId="{2B10DCAE-27DC-4847-8E1F-8B974C21C9FE}" srcOrd="0" destOrd="0" parTransId="{07221ADC-2910-4E61-B28B-9DE8ECA39590}" sibTransId="{F181FEAB-517E-483F-8846-0DC5FC0D6134}"/>
    <dgm:cxn modelId="{1B2ADEC8-56AC-4C03-B73A-9AF7482AA712}" type="presOf" srcId="{2B10DCAE-27DC-4847-8E1F-8B974C21C9FE}" destId="{F52D3E49-A114-43DD-8BE7-6EBBD3CCCDDD}" srcOrd="0" destOrd="0" presId="urn:microsoft.com/office/officeart/2005/8/layout/list1"/>
    <dgm:cxn modelId="{B2C8BDE8-4490-455F-B45C-B17B4AB77097}" srcId="{B17212AD-3727-462C-9696-3BFB08986E22}" destId="{701B716F-F9D6-431F-A238-EADF19C28D3A}" srcOrd="2" destOrd="0" parTransId="{DD523826-7670-438B-BAF9-DE14EEF0A6A8}" sibTransId="{08BC2A56-CD20-42E8-8C60-79BDE249BA1A}"/>
    <dgm:cxn modelId="{865C15F9-0876-467E-9362-94B96C94A31D}" srcId="{B17212AD-3727-462C-9696-3BFB08986E22}" destId="{CFCB1E0F-6628-4B05-AB90-A02C3DB04C6F}" srcOrd="3" destOrd="0" parTransId="{212AE8C7-387D-4B66-AEF6-BFF2D10D820D}" sibTransId="{C592476D-AEE0-476D-A05F-D4757E574FDD}"/>
    <dgm:cxn modelId="{BFEFB816-788A-49BE-B893-D0D55BB68A65}" type="presParOf" srcId="{3D096FCA-C3CA-4560-A642-C49933474BFA}" destId="{B3BD7F70-CB97-4344-AE97-63FD958E5644}" srcOrd="0" destOrd="0" presId="urn:microsoft.com/office/officeart/2005/8/layout/list1"/>
    <dgm:cxn modelId="{7AD98A0C-4A01-451F-B3D0-EC4CC6AC7192}" type="presParOf" srcId="{B3BD7F70-CB97-4344-AE97-63FD958E5644}" destId="{F52D3E49-A114-43DD-8BE7-6EBBD3CCCDDD}" srcOrd="0" destOrd="0" presId="urn:microsoft.com/office/officeart/2005/8/layout/list1"/>
    <dgm:cxn modelId="{DFED1698-453F-44FA-86F2-2FCACA741B07}" type="presParOf" srcId="{B3BD7F70-CB97-4344-AE97-63FD958E5644}" destId="{D281FE4D-E6F4-4BCB-B62E-F2A69F90F146}" srcOrd="1" destOrd="0" presId="urn:microsoft.com/office/officeart/2005/8/layout/list1"/>
    <dgm:cxn modelId="{E13DC424-D11E-40E1-AC0B-DC237965D0DE}" type="presParOf" srcId="{3D096FCA-C3CA-4560-A642-C49933474BFA}" destId="{B3271801-DB60-4371-B824-AB509DC241E4}" srcOrd="1" destOrd="0" presId="urn:microsoft.com/office/officeart/2005/8/layout/list1"/>
    <dgm:cxn modelId="{7E619D01-9FED-40BC-970D-3B17EF1A3260}" type="presParOf" srcId="{3D096FCA-C3CA-4560-A642-C49933474BFA}" destId="{A301B7A2-91FB-4465-845A-734EA289AE06}" srcOrd="2" destOrd="0" presId="urn:microsoft.com/office/officeart/2005/8/layout/list1"/>
    <dgm:cxn modelId="{30BB1D6A-7417-4FEA-92BB-1EA43FFB401D}" type="presParOf" srcId="{3D096FCA-C3CA-4560-A642-C49933474BFA}" destId="{C0245241-EA6C-4C0C-ABEA-CF791EBB2A4D}" srcOrd="3" destOrd="0" presId="urn:microsoft.com/office/officeart/2005/8/layout/list1"/>
    <dgm:cxn modelId="{F6580DB1-E760-4F62-BE26-7B6CF0B5939C}" type="presParOf" srcId="{3D096FCA-C3CA-4560-A642-C49933474BFA}" destId="{2E4F4EAF-EA91-416D-928B-ECD73CE2F39E}" srcOrd="4" destOrd="0" presId="urn:microsoft.com/office/officeart/2005/8/layout/list1"/>
    <dgm:cxn modelId="{30127A24-138D-4ED4-9B8D-FC811352F3BD}" type="presParOf" srcId="{2E4F4EAF-EA91-416D-928B-ECD73CE2F39E}" destId="{C3B4D9AF-568C-4D82-BA52-9CEF18224592}" srcOrd="0" destOrd="0" presId="urn:microsoft.com/office/officeart/2005/8/layout/list1"/>
    <dgm:cxn modelId="{9D59459A-37D7-4F52-B336-FD382FDBCC26}" type="presParOf" srcId="{2E4F4EAF-EA91-416D-928B-ECD73CE2F39E}" destId="{DA11BDF2-BF90-4411-865C-15F1D6A9F96F}" srcOrd="1" destOrd="0" presId="urn:microsoft.com/office/officeart/2005/8/layout/list1"/>
    <dgm:cxn modelId="{F192F06D-E9C4-44E1-B6AD-EFAB7C154CF4}" type="presParOf" srcId="{3D096FCA-C3CA-4560-A642-C49933474BFA}" destId="{DAE9EA6C-8A4B-43AD-9054-75A5A542EA67}" srcOrd="5" destOrd="0" presId="urn:microsoft.com/office/officeart/2005/8/layout/list1"/>
    <dgm:cxn modelId="{75E859CC-E6D4-4FD7-B842-ED2ADB1FE0E1}" type="presParOf" srcId="{3D096FCA-C3CA-4560-A642-C49933474BFA}" destId="{3150BC08-D3FD-4659-8499-33CE7CB0F1D6}" srcOrd="6" destOrd="0" presId="urn:microsoft.com/office/officeart/2005/8/layout/list1"/>
    <dgm:cxn modelId="{8F70FFF4-EF34-45B1-9325-780CD32CE939}" type="presParOf" srcId="{3D096FCA-C3CA-4560-A642-C49933474BFA}" destId="{81907F67-E74C-46F5-917B-B103A1EBEB20}" srcOrd="7" destOrd="0" presId="urn:microsoft.com/office/officeart/2005/8/layout/list1"/>
    <dgm:cxn modelId="{7D705B19-A134-42B6-941E-3DC243C3809E}" type="presParOf" srcId="{3D096FCA-C3CA-4560-A642-C49933474BFA}" destId="{C85FDC7D-0C23-48F1-A643-677C6E32E3DB}" srcOrd="8" destOrd="0" presId="urn:microsoft.com/office/officeart/2005/8/layout/list1"/>
    <dgm:cxn modelId="{AE02FE72-2D88-4BB4-B1FB-49EB3B4ADA14}" type="presParOf" srcId="{C85FDC7D-0C23-48F1-A643-677C6E32E3DB}" destId="{C32094A1-BB56-4632-A6F6-2DA7815B50DF}" srcOrd="0" destOrd="0" presId="urn:microsoft.com/office/officeart/2005/8/layout/list1"/>
    <dgm:cxn modelId="{C683FEAD-212B-4191-8124-1FB0D4D04B8D}" type="presParOf" srcId="{C85FDC7D-0C23-48F1-A643-677C6E32E3DB}" destId="{8CAAB935-9958-4726-A41A-205686EB9C60}" srcOrd="1" destOrd="0" presId="urn:microsoft.com/office/officeart/2005/8/layout/list1"/>
    <dgm:cxn modelId="{AC3C64EE-FD39-466E-988F-4915DB8A5858}" type="presParOf" srcId="{3D096FCA-C3CA-4560-A642-C49933474BFA}" destId="{E59FB45F-B06C-42F1-B665-A263A6DB1E4F}" srcOrd="9" destOrd="0" presId="urn:microsoft.com/office/officeart/2005/8/layout/list1"/>
    <dgm:cxn modelId="{D5EA7EEB-DA08-4ED1-8ECD-F04F366B6F5D}" type="presParOf" srcId="{3D096FCA-C3CA-4560-A642-C49933474BFA}" destId="{1C226854-670F-455A-806A-00F50E52F550}" srcOrd="10" destOrd="0" presId="urn:microsoft.com/office/officeart/2005/8/layout/list1"/>
    <dgm:cxn modelId="{1923B168-CCB9-40C9-ACBE-EE5FB08AB834}" type="presParOf" srcId="{3D096FCA-C3CA-4560-A642-C49933474BFA}" destId="{F9D78FC4-621F-450A-8562-56FFE096AF00}" srcOrd="11" destOrd="0" presId="urn:microsoft.com/office/officeart/2005/8/layout/list1"/>
    <dgm:cxn modelId="{5A8FCF3E-2B7E-40B3-B611-24AE323BDA9E}" type="presParOf" srcId="{3D096FCA-C3CA-4560-A642-C49933474BFA}" destId="{FDE3E27D-89FC-451D-B4CF-5B45561AE384}" srcOrd="12" destOrd="0" presId="urn:microsoft.com/office/officeart/2005/8/layout/list1"/>
    <dgm:cxn modelId="{53BFB241-C045-4E9B-A7E0-B47B24747FAB}" type="presParOf" srcId="{FDE3E27D-89FC-451D-B4CF-5B45561AE384}" destId="{ED65DEF1-6576-4D47-AB83-5F4685B059DB}" srcOrd="0" destOrd="0" presId="urn:microsoft.com/office/officeart/2005/8/layout/list1"/>
    <dgm:cxn modelId="{A0C64F5A-4649-476E-BB15-2954BA984AA4}" type="presParOf" srcId="{FDE3E27D-89FC-451D-B4CF-5B45561AE384}" destId="{DE923966-F186-418D-8D0D-92FE2DC2EEAE}" srcOrd="1" destOrd="0" presId="urn:microsoft.com/office/officeart/2005/8/layout/list1"/>
    <dgm:cxn modelId="{C00EEC47-EA8F-4956-825A-86EAAC7657DE}" type="presParOf" srcId="{3D096FCA-C3CA-4560-A642-C49933474BFA}" destId="{42A78D3D-A05E-47B1-8ADD-260427A13369}" srcOrd="13" destOrd="0" presId="urn:microsoft.com/office/officeart/2005/8/layout/list1"/>
    <dgm:cxn modelId="{EFE46DC5-9091-43AC-8479-FB49234FA319}" type="presParOf" srcId="{3D096FCA-C3CA-4560-A642-C49933474BFA}" destId="{44C29CBD-E9F8-4925-AD75-7BFC52AE95C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2578489-C079-47D2-9FF7-62BDD27A774E}"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3C470801-915B-4579-94B3-5E1DCB78ECF9}">
      <dgm:prSet phldrT="[Text]" custT="1"/>
      <dgm:spPr/>
      <dgm:t>
        <a:bodyPr/>
        <a:lstStyle/>
        <a:p>
          <a:r>
            <a:rPr lang="en-US" sz="2200" dirty="0">
              <a:solidFill>
                <a:schemeClr val="bg2"/>
              </a:solidFill>
              <a:latin typeface="Arial" panose="020B0604020202020204" pitchFamily="34" charset="0"/>
              <a:cs typeface="Arial" panose="020B0604020202020204" pitchFamily="34" charset="0"/>
            </a:rPr>
            <a:t>USB info</a:t>
          </a:r>
        </a:p>
      </dgm:t>
    </dgm:pt>
    <dgm:pt modelId="{DD9CC5F8-C710-4BF8-9FCE-8C853CAF5344}" type="parTrans" cxnId="{EC9E4A99-1FAA-4A24-9064-5D1E09D2C2F7}">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502DC154-818C-4886-8892-0F8D62E893E9}" type="sibTrans" cxnId="{EC9E4A99-1FAA-4A24-9064-5D1E09D2C2F7}">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5947D006-F0E6-4C43-9413-67CC5A64E261}">
      <dgm:prSet custT="1"/>
      <dgm:spPr/>
      <dgm:t>
        <a:bodyPr/>
        <a:lstStyle/>
        <a:p>
          <a:r>
            <a:rPr lang="en-US" sz="2200" dirty="0">
              <a:solidFill>
                <a:schemeClr val="bg2"/>
              </a:solidFill>
              <a:latin typeface="Arial" panose="020B0604020202020204" pitchFamily="34" charset="0"/>
              <a:cs typeface="Arial" panose="020B0604020202020204" pitchFamily="34" charset="0"/>
            </a:rPr>
            <a:t>Wireless networks</a:t>
          </a:r>
        </a:p>
      </dgm:t>
    </dgm:pt>
    <dgm:pt modelId="{1B9D2DA7-06FF-4C63-9830-BD7AF4C2E866}" type="parTrans" cxnId="{FC9C681B-46FC-4EC0-8A17-93B702ACAEAB}">
      <dgm:prSet/>
      <dgm:spPr/>
      <dgm:t>
        <a:bodyPr/>
        <a:lstStyle/>
        <a:p>
          <a:endParaRPr lang="en-US" sz="2200">
            <a:solidFill>
              <a:schemeClr val="bg2"/>
            </a:solidFill>
          </a:endParaRPr>
        </a:p>
      </dgm:t>
    </dgm:pt>
    <dgm:pt modelId="{A934A9FB-EC34-4816-8A77-5CDA94344487}" type="sibTrans" cxnId="{FC9C681B-46FC-4EC0-8A17-93B702ACAEAB}">
      <dgm:prSet/>
      <dgm:spPr/>
      <dgm:t>
        <a:bodyPr/>
        <a:lstStyle/>
        <a:p>
          <a:endParaRPr lang="en-US" sz="2200">
            <a:solidFill>
              <a:schemeClr val="bg2"/>
            </a:solidFill>
          </a:endParaRPr>
        </a:p>
      </dgm:t>
    </dgm:pt>
    <dgm:pt modelId="{4C6E4209-213A-4109-8222-EEE3F0C8B486}">
      <dgm:prSet custT="1"/>
      <dgm:spPr/>
      <dgm:t>
        <a:bodyPr/>
        <a:lstStyle/>
        <a:p>
          <a:r>
            <a:rPr lang="en-US" sz="2200" dirty="0">
              <a:solidFill>
                <a:schemeClr val="bg2"/>
              </a:solidFill>
              <a:latin typeface="Arial" panose="020B0604020202020204" pitchFamily="34" charset="0"/>
              <a:cs typeface="Arial" panose="020B0604020202020204" pitchFamily="34" charset="0"/>
            </a:rPr>
            <a:t>Tracking documents</a:t>
          </a:r>
        </a:p>
      </dgm:t>
    </dgm:pt>
    <dgm:pt modelId="{2AC17896-DDDC-4BFE-BB9C-421D3E9D916F}" type="parTrans" cxnId="{CAE88A22-8DB9-43CF-811E-D13D0F0A9188}">
      <dgm:prSet/>
      <dgm:spPr/>
      <dgm:t>
        <a:bodyPr/>
        <a:lstStyle/>
        <a:p>
          <a:endParaRPr lang="en-US" sz="2200">
            <a:solidFill>
              <a:schemeClr val="bg2"/>
            </a:solidFill>
          </a:endParaRPr>
        </a:p>
      </dgm:t>
    </dgm:pt>
    <dgm:pt modelId="{F4AE965C-7233-4EF9-9DDB-86E2BD75030F}" type="sibTrans" cxnId="{CAE88A22-8DB9-43CF-811E-D13D0F0A9188}">
      <dgm:prSet/>
      <dgm:spPr/>
      <dgm:t>
        <a:bodyPr/>
        <a:lstStyle/>
        <a:p>
          <a:endParaRPr lang="en-US" sz="2200">
            <a:solidFill>
              <a:schemeClr val="bg2"/>
            </a:solidFill>
          </a:endParaRPr>
        </a:p>
      </dgm:t>
    </dgm:pt>
    <dgm:pt modelId="{E67F225C-87E8-4E3C-A11A-149E41E19E21}">
      <dgm:prSet custT="1"/>
      <dgm:spPr/>
      <dgm:t>
        <a:bodyPr/>
        <a:lstStyle/>
        <a:p>
          <a:r>
            <a:rPr lang="en-US" sz="2200" dirty="0">
              <a:solidFill>
                <a:schemeClr val="bg2"/>
              </a:solidFill>
              <a:latin typeface="Arial" panose="020B0604020202020204" pitchFamily="34" charset="0"/>
              <a:cs typeface="Arial" panose="020B0604020202020204" pitchFamily="34" charset="0"/>
            </a:rPr>
            <a:t>Malware</a:t>
          </a:r>
        </a:p>
      </dgm:t>
    </dgm:pt>
    <dgm:pt modelId="{24DAD6F4-C86C-4E0F-B0A6-C7D319362B77}" type="parTrans" cxnId="{24B6CB4E-C43A-4872-A35F-5C8EBE9383AA}">
      <dgm:prSet/>
      <dgm:spPr/>
      <dgm:t>
        <a:bodyPr/>
        <a:lstStyle/>
        <a:p>
          <a:endParaRPr lang="en-US" sz="2200">
            <a:solidFill>
              <a:schemeClr val="bg2"/>
            </a:solidFill>
          </a:endParaRPr>
        </a:p>
      </dgm:t>
    </dgm:pt>
    <dgm:pt modelId="{97F927AD-F7C8-47FE-BF41-3BAAA71E506F}" type="sibTrans" cxnId="{24B6CB4E-C43A-4872-A35F-5C8EBE9383AA}">
      <dgm:prSet/>
      <dgm:spPr/>
      <dgm:t>
        <a:bodyPr/>
        <a:lstStyle/>
        <a:p>
          <a:endParaRPr lang="en-US" sz="2200">
            <a:solidFill>
              <a:schemeClr val="bg2"/>
            </a:solidFill>
          </a:endParaRPr>
        </a:p>
      </dgm:t>
    </dgm:pt>
    <dgm:pt modelId="{01152007-CD05-403D-8203-D68B5B9A9746}">
      <dgm:prSet custT="1"/>
      <dgm:spPr/>
      <dgm:t>
        <a:bodyPr/>
        <a:lstStyle/>
        <a:p>
          <a:r>
            <a:rPr lang="en-US" sz="2200" dirty="0">
              <a:solidFill>
                <a:schemeClr val="bg2"/>
              </a:solidFill>
              <a:latin typeface="Arial" panose="020B0604020202020204" pitchFamily="34" charset="0"/>
              <a:cs typeface="Arial" panose="020B0604020202020204" pitchFamily="34" charset="0"/>
            </a:rPr>
            <a:t>Uninstalled software</a:t>
          </a:r>
        </a:p>
      </dgm:t>
    </dgm:pt>
    <dgm:pt modelId="{C920DD4E-7296-44B2-939E-8AF1B7F9E6E3}" type="parTrans" cxnId="{D044A3A2-EB45-4A1A-8917-3C75B93FD1EF}">
      <dgm:prSet/>
      <dgm:spPr/>
      <dgm:t>
        <a:bodyPr/>
        <a:lstStyle/>
        <a:p>
          <a:endParaRPr lang="en-US" sz="2200">
            <a:solidFill>
              <a:schemeClr val="bg2"/>
            </a:solidFill>
          </a:endParaRPr>
        </a:p>
      </dgm:t>
    </dgm:pt>
    <dgm:pt modelId="{FA66A8C3-6B4A-45EE-ACDA-9BDAF6E34B16}" type="sibTrans" cxnId="{D044A3A2-EB45-4A1A-8917-3C75B93FD1EF}">
      <dgm:prSet/>
      <dgm:spPr/>
      <dgm:t>
        <a:bodyPr/>
        <a:lstStyle/>
        <a:p>
          <a:endParaRPr lang="en-US" sz="2200">
            <a:solidFill>
              <a:schemeClr val="bg2"/>
            </a:solidFill>
          </a:endParaRPr>
        </a:p>
      </dgm:t>
    </dgm:pt>
    <dgm:pt modelId="{B850B489-FA76-4E78-98EC-CFC34A2D09E7}">
      <dgm:prSet custT="1"/>
      <dgm:spPr/>
      <dgm:t>
        <a:bodyPr/>
        <a:lstStyle/>
        <a:p>
          <a:r>
            <a:rPr lang="en-US" sz="2200" dirty="0">
              <a:solidFill>
                <a:schemeClr val="bg2"/>
              </a:solidFill>
              <a:latin typeface="Arial" panose="020B0604020202020204" pitchFamily="34" charset="0"/>
              <a:cs typeface="Arial" panose="020B0604020202020204" pitchFamily="34" charset="0"/>
            </a:rPr>
            <a:t>Passwords</a:t>
          </a:r>
        </a:p>
      </dgm:t>
    </dgm:pt>
    <dgm:pt modelId="{A314CE81-152E-47DB-9F31-002B1AC357DA}" type="parTrans" cxnId="{3CDB5AB6-634B-42B2-A453-2C39F128107F}">
      <dgm:prSet/>
      <dgm:spPr/>
      <dgm:t>
        <a:bodyPr/>
        <a:lstStyle/>
        <a:p>
          <a:endParaRPr lang="en-US" sz="2200">
            <a:solidFill>
              <a:schemeClr val="bg2"/>
            </a:solidFill>
          </a:endParaRPr>
        </a:p>
      </dgm:t>
    </dgm:pt>
    <dgm:pt modelId="{EB95EB02-BC02-485B-9E57-31D8BC5E8E41}" type="sibTrans" cxnId="{3CDB5AB6-634B-42B2-A453-2C39F128107F}">
      <dgm:prSet/>
      <dgm:spPr/>
      <dgm:t>
        <a:bodyPr/>
        <a:lstStyle/>
        <a:p>
          <a:endParaRPr lang="en-US" sz="2200">
            <a:solidFill>
              <a:schemeClr val="bg2"/>
            </a:solidFill>
          </a:endParaRPr>
        </a:p>
      </dgm:t>
    </dgm:pt>
    <dgm:pt modelId="{0784CDF0-90FF-4393-B326-B4E01C04D9E9}">
      <dgm:prSet custT="1"/>
      <dgm:spPr/>
      <dgm:t>
        <a:bodyPr/>
        <a:lstStyle/>
        <a:p>
          <a:r>
            <a:rPr lang="en-US" sz="2200" dirty="0">
              <a:solidFill>
                <a:schemeClr val="bg2"/>
              </a:solidFill>
              <a:latin typeface="Arial" panose="020B0604020202020204" pitchFamily="34" charset="0"/>
              <a:cs typeface="Arial" panose="020B0604020202020204" pitchFamily="34" charset="0"/>
            </a:rPr>
            <a:t>ShellBag</a:t>
          </a:r>
        </a:p>
      </dgm:t>
    </dgm:pt>
    <dgm:pt modelId="{89D922FE-701B-445C-A9E4-484AB868D1B9}" type="parTrans" cxnId="{EAF0CC8C-FF4D-434B-83B7-3CF21D771D11}">
      <dgm:prSet/>
      <dgm:spPr/>
      <dgm:t>
        <a:bodyPr/>
        <a:lstStyle/>
        <a:p>
          <a:endParaRPr lang="en-US" sz="2200">
            <a:solidFill>
              <a:schemeClr val="bg2"/>
            </a:solidFill>
          </a:endParaRPr>
        </a:p>
      </dgm:t>
    </dgm:pt>
    <dgm:pt modelId="{30499FF6-B408-4EC9-904C-11953759A0DA}" type="sibTrans" cxnId="{EAF0CC8C-FF4D-434B-83B7-3CF21D771D11}">
      <dgm:prSet/>
      <dgm:spPr/>
      <dgm:t>
        <a:bodyPr/>
        <a:lstStyle/>
        <a:p>
          <a:endParaRPr lang="en-US" sz="2200">
            <a:solidFill>
              <a:schemeClr val="bg2"/>
            </a:solidFill>
          </a:endParaRPr>
        </a:p>
      </dgm:t>
    </dgm:pt>
    <dgm:pt modelId="{55484E79-37B9-48A8-B05B-BCE24D5790E1}">
      <dgm:prSet custT="1"/>
      <dgm:spPr/>
      <dgm:t>
        <a:bodyPr/>
        <a:lstStyle/>
        <a:p>
          <a:r>
            <a:rPr lang="en-US" sz="2200" dirty="0">
              <a:solidFill>
                <a:schemeClr val="bg2"/>
              </a:solidFill>
              <a:latin typeface="Arial" panose="020B0604020202020204" pitchFamily="34" charset="0"/>
              <a:cs typeface="Arial" panose="020B0604020202020204" pitchFamily="34" charset="0"/>
            </a:rPr>
            <a:t>Prefetch</a:t>
          </a:r>
        </a:p>
      </dgm:t>
    </dgm:pt>
    <dgm:pt modelId="{253D164C-8FCC-40D9-99A4-18616235778B}" type="parTrans" cxnId="{C13EEB0E-BBA0-4972-ADB7-99A3D3D13B5D}">
      <dgm:prSet/>
      <dgm:spPr/>
      <dgm:t>
        <a:bodyPr/>
        <a:lstStyle/>
        <a:p>
          <a:endParaRPr lang="en-US" sz="2200">
            <a:solidFill>
              <a:schemeClr val="bg2"/>
            </a:solidFill>
          </a:endParaRPr>
        </a:p>
      </dgm:t>
    </dgm:pt>
    <dgm:pt modelId="{457864E8-D7A4-4985-A537-0119FFDEE21A}" type="sibTrans" cxnId="{C13EEB0E-BBA0-4972-ADB7-99A3D3D13B5D}">
      <dgm:prSet/>
      <dgm:spPr/>
      <dgm:t>
        <a:bodyPr/>
        <a:lstStyle/>
        <a:p>
          <a:endParaRPr lang="en-US" sz="2200">
            <a:solidFill>
              <a:schemeClr val="bg2"/>
            </a:solidFill>
          </a:endParaRPr>
        </a:p>
      </dgm:t>
    </dgm:pt>
    <dgm:pt modelId="{794C7F3E-782D-4140-BA0A-0C92AE4A7971}">
      <dgm:prSet custT="1"/>
      <dgm:spPr/>
      <dgm:t>
        <a:bodyPr/>
        <a:lstStyle/>
        <a:p>
          <a:r>
            <a:rPr lang="en-US" sz="2200" dirty="0">
              <a:solidFill>
                <a:schemeClr val="bg2"/>
              </a:solidFill>
              <a:latin typeface="Arial" panose="020B0604020202020204" pitchFamily="34" charset="0"/>
              <a:cs typeface="Arial" panose="020B0604020202020204" pitchFamily="34" charset="0"/>
            </a:rPr>
            <a:t>Shimcache</a:t>
          </a:r>
        </a:p>
      </dgm:t>
    </dgm:pt>
    <dgm:pt modelId="{79C573A3-06E9-4EB9-AD25-7667373D3C43}" type="parTrans" cxnId="{01313B5A-EDD0-41BD-915C-285E6B39DBB0}">
      <dgm:prSet/>
      <dgm:spPr/>
      <dgm:t>
        <a:bodyPr/>
        <a:lstStyle/>
        <a:p>
          <a:endParaRPr lang="en-US" sz="2200">
            <a:solidFill>
              <a:schemeClr val="bg2"/>
            </a:solidFill>
          </a:endParaRPr>
        </a:p>
      </dgm:t>
    </dgm:pt>
    <dgm:pt modelId="{01D6A887-251B-4554-BBB7-97CAF14BD0D9}" type="sibTrans" cxnId="{01313B5A-EDD0-41BD-915C-285E6B39DBB0}">
      <dgm:prSet/>
      <dgm:spPr/>
      <dgm:t>
        <a:bodyPr/>
        <a:lstStyle/>
        <a:p>
          <a:endParaRPr lang="en-US" sz="2200">
            <a:solidFill>
              <a:schemeClr val="bg2"/>
            </a:solidFill>
          </a:endParaRPr>
        </a:p>
      </dgm:t>
    </dgm:pt>
    <dgm:pt modelId="{741267C0-99FA-4F18-8F6E-CDA3936E5930}">
      <dgm:prSet custT="1"/>
      <dgm:spPr/>
      <dgm:t>
        <a:bodyPr/>
        <a:lstStyle/>
        <a:p>
          <a:r>
            <a:rPr lang="en-US" sz="2200" dirty="0">
              <a:solidFill>
                <a:schemeClr val="bg2"/>
              </a:solidFill>
              <a:latin typeface="Arial" panose="020B0604020202020204" pitchFamily="34" charset="0"/>
              <a:cs typeface="Arial" panose="020B0604020202020204" pitchFamily="34" charset="0"/>
            </a:rPr>
            <a:t>Amcache</a:t>
          </a:r>
        </a:p>
      </dgm:t>
    </dgm:pt>
    <dgm:pt modelId="{C1F62B98-029B-4FFC-B911-1391E74A83DD}" type="parTrans" cxnId="{0CCED842-CCAC-49CE-9C87-04F6408BDD20}">
      <dgm:prSet/>
      <dgm:spPr/>
      <dgm:t>
        <a:bodyPr/>
        <a:lstStyle/>
        <a:p>
          <a:endParaRPr lang="en-US" sz="2200">
            <a:solidFill>
              <a:schemeClr val="bg2"/>
            </a:solidFill>
          </a:endParaRPr>
        </a:p>
      </dgm:t>
    </dgm:pt>
    <dgm:pt modelId="{765774BE-FE66-4B3A-9BD8-886029675BC5}" type="sibTrans" cxnId="{0CCED842-CCAC-49CE-9C87-04F6408BDD20}">
      <dgm:prSet/>
      <dgm:spPr/>
      <dgm:t>
        <a:bodyPr/>
        <a:lstStyle/>
        <a:p>
          <a:endParaRPr lang="en-US" sz="2200">
            <a:solidFill>
              <a:schemeClr val="bg2"/>
            </a:solidFill>
          </a:endParaRPr>
        </a:p>
      </dgm:t>
    </dgm:pt>
    <dgm:pt modelId="{D02C3EF1-EBC1-46BA-9096-7FE5A1D77CF0}">
      <dgm:prSet custT="1"/>
      <dgm:spPr/>
      <dgm:t>
        <a:bodyPr/>
        <a:lstStyle/>
        <a:p>
          <a:r>
            <a:rPr lang="en-US" sz="2200" dirty="0">
              <a:solidFill>
                <a:schemeClr val="bg2"/>
              </a:solidFill>
              <a:latin typeface="Arial" panose="020B0604020202020204" pitchFamily="34" charset="0"/>
              <a:cs typeface="Arial" panose="020B0604020202020204" pitchFamily="34" charset="0"/>
            </a:rPr>
            <a:t>SRUM</a:t>
          </a:r>
        </a:p>
      </dgm:t>
    </dgm:pt>
    <dgm:pt modelId="{50DBE79C-6FF8-4817-B3FE-38A09D292E70}" type="parTrans" cxnId="{30D9E0F1-66E7-48DC-AE4A-F4E9FA43A4F5}">
      <dgm:prSet/>
      <dgm:spPr/>
      <dgm:t>
        <a:bodyPr/>
        <a:lstStyle/>
        <a:p>
          <a:endParaRPr lang="en-US" sz="2200">
            <a:solidFill>
              <a:schemeClr val="bg2"/>
            </a:solidFill>
          </a:endParaRPr>
        </a:p>
      </dgm:t>
    </dgm:pt>
    <dgm:pt modelId="{E6751E0A-F8AB-4AE8-8A04-4C91EE2FDADF}" type="sibTrans" cxnId="{30D9E0F1-66E7-48DC-AE4A-F4E9FA43A4F5}">
      <dgm:prSet/>
      <dgm:spPr/>
      <dgm:t>
        <a:bodyPr/>
        <a:lstStyle/>
        <a:p>
          <a:endParaRPr lang="en-US" sz="2200">
            <a:solidFill>
              <a:schemeClr val="bg2"/>
            </a:solidFill>
          </a:endParaRPr>
        </a:p>
      </dgm:t>
    </dgm:pt>
    <dgm:pt modelId="{DF074083-726B-44F3-9383-6503E0C1F34E}">
      <dgm:prSet custT="1"/>
      <dgm:spPr/>
      <dgm:t>
        <a:bodyPr/>
        <a:lstStyle/>
        <a:p>
          <a:r>
            <a:rPr lang="en-US" sz="2200" dirty="0">
              <a:solidFill>
                <a:schemeClr val="bg2"/>
              </a:solidFill>
              <a:latin typeface="Arial" panose="020B0604020202020204" pitchFamily="34" charset="0"/>
              <a:cs typeface="Arial" panose="020B0604020202020204" pitchFamily="34" charset="0"/>
            </a:rPr>
            <a:t>BAM and DAM</a:t>
          </a:r>
        </a:p>
      </dgm:t>
    </dgm:pt>
    <dgm:pt modelId="{5810F574-779B-4D31-9C2B-BE13EBF9A94E}" type="parTrans" cxnId="{75E4D20E-CF1A-4970-9B1C-0885E0EF82D7}">
      <dgm:prSet/>
      <dgm:spPr/>
      <dgm:t>
        <a:bodyPr/>
        <a:lstStyle/>
        <a:p>
          <a:endParaRPr lang="en-US" sz="2200">
            <a:solidFill>
              <a:schemeClr val="bg2"/>
            </a:solidFill>
          </a:endParaRPr>
        </a:p>
      </dgm:t>
    </dgm:pt>
    <dgm:pt modelId="{A856066D-E675-4A38-8622-8FD005B4DEB0}" type="sibTrans" cxnId="{75E4D20E-CF1A-4970-9B1C-0885E0EF82D7}">
      <dgm:prSet/>
      <dgm:spPr/>
      <dgm:t>
        <a:bodyPr/>
        <a:lstStyle/>
        <a:p>
          <a:endParaRPr lang="en-US" sz="2200">
            <a:solidFill>
              <a:schemeClr val="bg2"/>
            </a:solidFill>
          </a:endParaRPr>
        </a:p>
      </dgm:t>
    </dgm:pt>
    <dgm:pt modelId="{B9415711-9F8D-497D-AF5A-4F84C7361723}" type="pres">
      <dgm:prSet presAssocID="{C2578489-C079-47D2-9FF7-62BDD27A774E}" presName="diagram" presStyleCnt="0">
        <dgm:presLayoutVars>
          <dgm:dir/>
          <dgm:resizeHandles val="exact"/>
        </dgm:presLayoutVars>
      </dgm:prSet>
      <dgm:spPr/>
    </dgm:pt>
    <dgm:pt modelId="{A53FACBB-6B11-4DBF-AA50-81D867C2CAB2}" type="pres">
      <dgm:prSet presAssocID="{3C470801-915B-4579-94B3-5E1DCB78ECF9}" presName="node" presStyleLbl="node1" presStyleIdx="0" presStyleCnt="12">
        <dgm:presLayoutVars>
          <dgm:bulletEnabled val="1"/>
        </dgm:presLayoutVars>
      </dgm:prSet>
      <dgm:spPr/>
    </dgm:pt>
    <dgm:pt modelId="{A1FD371E-5B20-405B-B9F1-FEC68E24D83F}" type="pres">
      <dgm:prSet presAssocID="{502DC154-818C-4886-8892-0F8D62E893E9}" presName="sibTrans" presStyleCnt="0"/>
      <dgm:spPr/>
    </dgm:pt>
    <dgm:pt modelId="{03F36645-FF6D-4500-9AE4-0B7B20F5132C}" type="pres">
      <dgm:prSet presAssocID="{5947D006-F0E6-4C43-9413-67CC5A64E261}" presName="node" presStyleLbl="node1" presStyleIdx="1" presStyleCnt="12">
        <dgm:presLayoutVars>
          <dgm:bulletEnabled val="1"/>
        </dgm:presLayoutVars>
      </dgm:prSet>
      <dgm:spPr/>
    </dgm:pt>
    <dgm:pt modelId="{257BDBD7-394E-423E-83C1-33B82F1A067F}" type="pres">
      <dgm:prSet presAssocID="{A934A9FB-EC34-4816-8A77-5CDA94344487}" presName="sibTrans" presStyleCnt="0"/>
      <dgm:spPr/>
    </dgm:pt>
    <dgm:pt modelId="{57994DEC-3852-4105-9022-5F6FF91F9BD1}" type="pres">
      <dgm:prSet presAssocID="{4C6E4209-213A-4109-8222-EEE3F0C8B486}" presName="node" presStyleLbl="node1" presStyleIdx="2" presStyleCnt="12">
        <dgm:presLayoutVars>
          <dgm:bulletEnabled val="1"/>
        </dgm:presLayoutVars>
      </dgm:prSet>
      <dgm:spPr/>
    </dgm:pt>
    <dgm:pt modelId="{E68F69B5-66CF-427E-8553-C78FB53BF303}" type="pres">
      <dgm:prSet presAssocID="{F4AE965C-7233-4EF9-9DDB-86E2BD75030F}" presName="sibTrans" presStyleCnt="0"/>
      <dgm:spPr/>
    </dgm:pt>
    <dgm:pt modelId="{BBC14378-1C5A-41DF-986A-4E83E641E0F7}" type="pres">
      <dgm:prSet presAssocID="{E67F225C-87E8-4E3C-A11A-149E41E19E21}" presName="node" presStyleLbl="node1" presStyleIdx="3" presStyleCnt="12">
        <dgm:presLayoutVars>
          <dgm:bulletEnabled val="1"/>
        </dgm:presLayoutVars>
      </dgm:prSet>
      <dgm:spPr/>
    </dgm:pt>
    <dgm:pt modelId="{A2D2D16A-7E58-4C69-AE11-8864E600CD05}" type="pres">
      <dgm:prSet presAssocID="{97F927AD-F7C8-47FE-BF41-3BAAA71E506F}" presName="sibTrans" presStyleCnt="0"/>
      <dgm:spPr/>
    </dgm:pt>
    <dgm:pt modelId="{E1835999-01EC-42F0-B1A6-A0AF71544018}" type="pres">
      <dgm:prSet presAssocID="{01152007-CD05-403D-8203-D68B5B9A9746}" presName="node" presStyleLbl="node1" presStyleIdx="4" presStyleCnt="12">
        <dgm:presLayoutVars>
          <dgm:bulletEnabled val="1"/>
        </dgm:presLayoutVars>
      </dgm:prSet>
      <dgm:spPr/>
    </dgm:pt>
    <dgm:pt modelId="{8B8755FF-7814-487C-9C22-F28C3764E0D6}" type="pres">
      <dgm:prSet presAssocID="{FA66A8C3-6B4A-45EE-ACDA-9BDAF6E34B16}" presName="sibTrans" presStyleCnt="0"/>
      <dgm:spPr/>
    </dgm:pt>
    <dgm:pt modelId="{475EDFC9-0DB2-4A96-A04E-D30301B10A7C}" type="pres">
      <dgm:prSet presAssocID="{B850B489-FA76-4E78-98EC-CFC34A2D09E7}" presName="node" presStyleLbl="node1" presStyleIdx="5" presStyleCnt="12">
        <dgm:presLayoutVars>
          <dgm:bulletEnabled val="1"/>
        </dgm:presLayoutVars>
      </dgm:prSet>
      <dgm:spPr/>
    </dgm:pt>
    <dgm:pt modelId="{D0CC3C71-5DEB-4A25-884A-A531C90E29F7}" type="pres">
      <dgm:prSet presAssocID="{EB95EB02-BC02-485B-9E57-31D8BC5E8E41}" presName="sibTrans" presStyleCnt="0"/>
      <dgm:spPr/>
    </dgm:pt>
    <dgm:pt modelId="{ADAC52FB-51A2-45E3-B1D9-A41A03DB0551}" type="pres">
      <dgm:prSet presAssocID="{0784CDF0-90FF-4393-B326-B4E01C04D9E9}" presName="node" presStyleLbl="node1" presStyleIdx="6" presStyleCnt="12">
        <dgm:presLayoutVars>
          <dgm:bulletEnabled val="1"/>
        </dgm:presLayoutVars>
      </dgm:prSet>
      <dgm:spPr/>
    </dgm:pt>
    <dgm:pt modelId="{885F1679-33E6-4232-9CBE-A364A5109A98}" type="pres">
      <dgm:prSet presAssocID="{30499FF6-B408-4EC9-904C-11953759A0DA}" presName="sibTrans" presStyleCnt="0"/>
      <dgm:spPr/>
    </dgm:pt>
    <dgm:pt modelId="{B0CA25B0-B584-464D-8DE7-56F46B2DBC59}" type="pres">
      <dgm:prSet presAssocID="{794C7F3E-782D-4140-BA0A-0C92AE4A7971}" presName="node" presStyleLbl="node1" presStyleIdx="7" presStyleCnt="12">
        <dgm:presLayoutVars>
          <dgm:bulletEnabled val="1"/>
        </dgm:presLayoutVars>
      </dgm:prSet>
      <dgm:spPr/>
    </dgm:pt>
    <dgm:pt modelId="{7324C3E6-6A13-43F6-BBFC-2BCFC96FAADC}" type="pres">
      <dgm:prSet presAssocID="{01D6A887-251B-4554-BBB7-97CAF14BD0D9}" presName="sibTrans" presStyleCnt="0"/>
      <dgm:spPr/>
    </dgm:pt>
    <dgm:pt modelId="{8701DFE3-5B88-4B44-BA77-59BCA5055EC2}" type="pres">
      <dgm:prSet presAssocID="{741267C0-99FA-4F18-8F6E-CDA3936E5930}" presName="node" presStyleLbl="node1" presStyleIdx="8" presStyleCnt="12">
        <dgm:presLayoutVars>
          <dgm:bulletEnabled val="1"/>
        </dgm:presLayoutVars>
      </dgm:prSet>
      <dgm:spPr/>
    </dgm:pt>
    <dgm:pt modelId="{F6454CF3-9ECD-4A05-944F-3B054F4CDFC9}" type="pres">
      <dgm:prSet presAssocID="{765774BE-FE66-4B3A-9BD8-886029675BC5}" presName="sibTrans" presStyleCnt="0"/>
      <dgm:spPr/>
    </dgm:pt>
    <dgm:pt modelId="{E99FAFFC-FD51-4B0D-B7F2-FBE9E680BC00}" type="pres">
      <dgm:prSet presAssocID="{55484E79-37B9-48A8-B05B-BCE24D5790E1}" presName="node" presStyleLbl="node1" presStyleIdx="9" presStyleCnt="12" custLinFactNeighborX="4312" custLinFactNeighborY="-4312">
        <dgm:presLayoutVars>
          <dgm:bulletEnabled val="1"/>
        </dgm:presLayoutVars>
      </dgm:prSet>
      <dgm:spPr/>
    </dgm:pt>
    <dgm:pt modelId="{500F35BF-862B-44DF-93B2-58DDB2F5CB74}" type="pres">
      <dgm:prSet presAssocID="{457864E8-D7A4-4985-A537-0119FFDEE21A}" presName="sibTrans" presStyleCnt="0"/>
      <dgm:spPr/>
    </dgm:pt>
    <dgm:pt modelId="{2155FAC0-3647-43E5-B23C-4195E02C8117}" type="pres">
      <dgm:prSet presAssocID="{D02C3EF1-EBC1-46BA-9096-7FE5A1D77CF0}" presName="node" presStyleLbl="node1" presStyleIdx="10" presStyleCnt="12">
        <dgm:presLayoutVars>
          <dgm:bulletEnabled val="1"/>
        </dgm:presLayoutVars>
      </dgm:prSet>
      <dgm:spPr/>
    </dgm:pt>
    <dgm:pt modelId="{A600AE6C-0E1C-4B3E-8AE1-48F86668777B}" type="pres">
      <dgm:prSet presAssocID="{E6751E0A-F8AB-4AE8-8A04-4C91EE2FDADF}" presName="sibTrans" presStyleCnt="0"/>
      <dgm:spPr/>
    </dgm:pt>
    <dgm:pt modelId="{2C36C8D7-F151-4512-A709-855986ED7E11}" type="pres">
      <dgm:prSet presAssocID="{DF074083-726B-44F3-9383-6503E0C1F34E}" presName="node" presStyleLbl="node1" presStyleIdx="11" presStyleCnt="12">
        <dgm:presLayoutVars>
          <dgm:bulletEnabled val="1"/>
        </dgm:presLayoutVars>
      </dgm:prSet>
      <dgm:spPr/>
    </dgm:pt>
  </dgm:ptLst>
  <dgm:cxnLst>
    <dgm:cxn modelId="{9B089E0B-8964-4A36-8B24-3D8C6B67E58F}" type="presOf" srcId="{5947D006-F0E6-4C43-9413-67CC5A64E261}" destId="{03F36645-FF6D-4500-9AE4-0B7B20F5132C}" srcOrd="0" destOrd="0" presId="urn:microsoft.com/office/officeart/2005/8/layout/default"/>
    <dgm:cxn modelId="{75E4D20E-CF1A-4970-9B1C-0885E0EF82D7}" srcId="{C2578489-C079-47D2-9FF7-62BDD27A774E}" destId="{DF074083-726B-44F3-9383-6503E0C1F34E}" srcOrd="11" destOrd="0" parTransId="{5810F574-779B-4D31-9C2B-BE13EBF9A94E}" sibTransId="{A856066D-E675-4A38-8622-8FD005B4DEB0}"/>
    <dgm:cxn modelId="{C13EEB0E-BBA0-4972-ADB7-99A3D3D13B5D}" srcId="{C2578489-C079-47D2-9FF7-62BDD27A774E}" destId="{55484E79-37B9-48A8-B05B-BCE24D5790E1}" srcOrd="9" destOrd="0" parTransId="{253D164C-8FCC-40D9-99A4-18616235778B}" sibTransId="{457864E8-D7A4-4985-A537-0119FFDEE21A}"/>
    <dgm:cxn modelId="{FC9C681B-46FC-4EC0-8A17-93B702ACAEAB}" srcId="{C2578489-C079-47D2-9FF7-62BDD27A774E}" destId="{5947D006-F0E6-4C43-9413-67CC5A64E261}" srcOrd="1" destOrd="0" parTransId="{1B9D2DA7-06FF-4C63-9830-BD7AF4C2E866}" sibTransId="{A934A9FB-EC34-4816-8A77-5CDA94344487}"/>
    <dgm:cxn modelId="{913E101C-DAAC-47BC-8EB0-5127557C104F}" type="presOf" srcId="{E67F225C-87E8-4E3C-A11A-149E41E19E21}" destId="{BBC14378-1C5A-41DF-986A-4E83E641E0F7}" srcOrd="0" destOrd="0" presId="urn:microsoft.com/office/officeart/2005/8/layout/default"/>
    <dgm:cxn modelId="{CAE88A22-8DB9-43CF-811E-D13D0F0A9188}" srcId="{C2578489-C079-47D2-9FF7-62BDD27A774E}" destId="{4C6E4209-213A-4109-8222-EEE3F0C8B486}" srcOrd="2" destOrd="0" parTransId="{2AC17896-DDDC-4BFE-BB9C-421D3E9D916F}" sibTransId="{F4AE965C-7233-4EF9-9DDB-86E2BD75030F}"/>
    <dgm:cxn modelId="{0ABE182A-9953-42F8-9F4B-5814CFB3EA47}" type="presOf" srcId="{C2578489-C079-47D2-9FF7-62BDD27A774E}" destId="{B9415711-9F8D-497D-AF5A-4F84C7361723}" srcOrd="0" destOrd="0" presId="urn:microsoft.com/office/officeart/2005/8/layout/default"/>
    <dgm:cxn modelId="{A922972C-537D-49B7-8848-1FD4E9294644}" type="presOf" srcId="{3C470801-915B-4579-94B3-5E1DCB78ECF9}" destId="{A53FACBB-6B11-4DBF-AA50-81D867C2CAB2}" srcOrd="0" destOrd="0" presId="urn:microsoft.com/office/officeart/2005/8/layout/default"/>
    <dgm:cxn modelId="{0CCED842-CCAC-49CE-9C87-04F6408BDD20}" srcId="{C2578489-C079-47D2-9FF7-62BDD27A774E}" destId="{741267C0-99FA-4F18-8F6E-CDA3936E5930}" srcOrd="8" destOrd="0" parTransId="{C1F62B98-029B-4FFC-B911-1391E74A83DD}" sibTransId="{765774BE-FE66-4B3A-9BD8-886029675BC5}"/>
    <dgm:cxn modelId="{BA29BC4D-83C9-436F-8D3A-A702824D1A95}" type="presOf" srcId="{D02C3EF1-EBC1-46BA-9096-7FE5A1D77CF0}" destId="{2155FAC0-3647-43E5-B23C-4195E02C8117}" srcOrd="0" destOrd="0" presId="urn:microsoft.com/office/officeart/2005/8/layout/default"/>
    <dgm:cxn modelId="{24B6CB4E-C43A-4872-A35F-5C8EBE9383AA}" srcId="{C2578489-C079-47D2-9FF7-62BDD27A774E}" destId="{E67F225C-87E8-4E3C-A11A-149E41E19E21}" srcOrd="3" destOrd="0" parTransId="{24DAD6F4-C86C-4E0F-B0A6-C7D319362B77}" sibTransId="{97F927AD-F7C8-47FE-BF41-3BAAA71E506F}"/>
    <dgm:cxn modelId="{01313B5A-EDD0-41BD-915C-285E6B39DBB0}" srcId="{C2578489-C079-47D2-9FF7-62BDD27A774E}" destId="{794C7F3E-782D-4140-BA0A-0C92AE4A7971}" srcOrd="7" destOrd="0" parTransId="{79C573A3-06E9-4EB9-AD25-7667373D3C43}" sibTransId="{01D6A887-251B-4554-BBB7-97CAF14BD0D9}"/>
    <dgm:cxn modelId="{68B87A7A-DFCB-4E0C-933C-82A7ABE0C6F3}" type="presOf" srcId="{794C7F3E-782D-4140-BA0A-0C92AE4A7971}" destId="{B0CA25B0-B584-464D-8DE7-56F46B2DBC59}" srcOrd="0" destOrd="0" presId="urn:microsoft.com/office/officeart/2005/8/layout/default"/>
    <dgm:cxn modelId="{6F4BC58A-9BD7-43FF-9855-B77E73345D2B}" type="presOf" srcId="{55484E79-37B9-48A8-B05B-BCE24D5790E1}" destId="{E99FAFFC-FD51-4B0D-B7F2-FBE9E680BC00}" srcOrd="0" destOrd="0" presId="urn:microsoft.com/office/officeart/2005/8/layout/default"/>
    <dgm:cxn modelId="{EAF0CC8C-FF4D-434B-83B7-3CF21D771D11}" srcId="{C2578489-C079-47D2-9FF7-62BDD27A774E}" destId="{0784CDF0-90FF-4393-B326-B4E01C04D9E9}" srcOrd="6" destOrd="0" parTransId="{89D922FE-701B-445C-A9E4-484AB868D1B9}" sibTransId="{30499FF6-B408-4EC9-904C-11953759A0DA}"/>
    <dgm:cxn modelId="{EC9E4A99-1FAA-4A24-9064-5D1E09D2C2F7}" srcId="{C2578489-C079-47D2-9FF7-62BDD27A774E}" destId="{3C470801-915B-4579-94B3-5E1DCB78ECF9}" srcOrd="0" destOrd="0" parTransId="{DD9CC5F8-C710-4BF8-9FCE-8C853CAF5344}" sibTransId="{502DC154-818C-4886-8892-0F8D62E893E9}"/>
    <dgm:cxn modelId="{F6FC559C-8CE2-417A-89AD-737583B4A80D}" type="presOf" srcId="{4C6E4209-213A-4109-8222-EEE3F0C8B486}" destId="{57994DEC-3852-4105-9022-5F6FF91F9BD1}" srcOrd="0" destOrd="0" presId="urn:microsoft.com/office/officeart/2005/8/layout/default"/>
    <dgm:cxn modelId="{6B122BA1-216E-49E3-A5FB-FD2CF89046D3}" type="presOf" srcId="{DF074083-726B-44F3-9383-6503E0C1F34E}" destId="{2C36C8D7-F151-4512-A709-855986ED7E11}" srcOrd="0" destOrd="0" presId="urn:microsoft.com/office/officeart/2005/8/layout/default"/>
    <dgm:cxn modelId="{D044A3A2-EB45-4A1A-8917-3C75B93FD1EF}" srcId="{C2578489-C079-47D2-9FF7-62BDD27A774E}" destId="{01152007-CD05-403D-8203-D68B5B9A9746}" srcOrd="4" destOrd="0" parTransId="{C920DD4E-7296-44B2-939E-8AF1B7F9E6E3}" sibTransId="{FA66A8C3-6B4A-45EE-ACDA-9BDAF6E34B16}"/>
    <dgm:cxn modelId="{589B31A6-3980-4E01-9240-90138740B567}" type="presOf" srcId="{01152007-CD05-403D-8203-D68B5B9A9746}" destId="{E1835999-01EC-42F0-B1A6-A0AF71544018}" srcOrd="0" destOrd="0" presId="urn:microsoft.com/office/officeart/2005/8/layout/default"/>
    <dgm:cxn modelId="{3CDB5AB6-634B-42B2-A453-2C39F128107F}" srcId="{C2578489-C079-47D2-9FF7-62BDD27A774E}" destId="{B850B489-FA76-4E78-98EC-CFC34A2D09E7}" srcOrd="5" destOrd="0" parTransId="{A314CE81-152E-47DB-9F31-002B1AC357DA}" sibTransId="{EB95EB02-BC02-485B-9E57-31D8BC5E8E41}"/>
    <dgm:cxn modelId="{E8FE63DC-0720-466F-8968-3CA6A3546834}" type="presOf" srcId="{0784CDF0-90FF-4393-B326-B4E01C04D9E9}" destId="{ADAC52FB-51A2-45E3-B1D9-A41A03DB0551}" srcOrd="0" destOrd="0" presId="urn:microsoft.com/office/officeart/2005/8/layout/default"/>
    <dgm:cxn modelId="{D6AA02EA-8AA2-42E6-B874-C1D3231B2704}" type="presOf" srcId="{741267C0-99FA-4F18-8F6E-CDA3936E5930}" destId="{8701DFE3-5B88-4B44-BA77-59BCA5055EC2}" srcOrd="0" destOrd="0" presId="urn:microsoft.com/office/officeart/2005/8/layout/default"/>
    <dgm:cxn modelId="{30D9E0F1-66E7-48DC-AE4A-F4E9FA43A4F5}" srcId="{C2578489-C079-47D2-9FF7-62BDD27A774E}" destId="{D02C3EF1-EBC1-46BA-9096-7FE5A1D77CF0}" srcOrd="10" destOrd="0" parTransId="{50DBE79C-6FF8-4817-B3FE-38A09D292E70}" sibTransId="{E6751E0A-F8AB-4AE8-8A04-4C91EE2FDADF}"/>
    <dgm:cxn modelId="{E28449FC-2F43-41F9-9484-2649B1296160}" type="presOf" srcId="{B850B489-FA76-4E78-98EC-CFC34A2D09E7}" destId="{475EDFC9-0DB2-4A96-A04E-D30301B10A7C}" srcOrd="0" destOrd="0" presId="urn:microsoft.com/office/officeart/2005/8/layout/default"/>
    <dgm:cxn modelId="{DFB63FF9-F747-4E14-B9E2-627BBF41CB82}" type="presParOf" srcId="{B9415711-9F8D-497D-AF5A-4F84C7361723}" destId="{A53FACBB-6B11-4DBF-AA50-81D867C2CAB2}" srcOrd="0" destOrd="0" presId="urn:microsoft.com/office/officeart/2005/8/layout/default"/>
    <dgm:cxn modelId="{E4D5E588-59EB-4783-B0F0-8158198ADAC5}" type="presParOf" srcId="{B9415711-9F8D-497D-AF5A-4F84C7361723}" destId="{A1FD371E-5B20-405B-B9F1-FEC68E24D83F}" srcOrd="1" destOrd="0" presId="urn:microsoft.com/office/officeart/2005/8/layout/default"/>
    <dgm:cxn modelId="{FF00C060-B975-42A8-9B13-8BD3F77E18F4}" type="presParOf" srcId="{B9415711-9F8D-497D-AF5A-4F84C7361723}" destId="{03F36645-FF6D-4500-9AE4-0B7B20F5132C}" srcOrd="2" destOrd="0" presId="urn:microsoft.com/office/officeart/2005/8/layout/default"/>
    <dgm:cxn modelId="{E41B02A5-64BA-47E9-B1C0-4139C7BDA8FD}" type="presParOf" srcId="{B9415711-9F8D-497D-AF5A-4F84C7361723}" destId="{257BDBD7-394E-423E-83C1-33B82F1A067F}" srcOrd="3" destOrd="0" presId="urn:microsoft.com/office/officeart/2005/8/layout/default"/>
    <dgm:cxn modelId="{91FD6C72-CCD8-402C-8410-D9DCBC04E0E8}" type="presParOf" srcId="{B9415711-9F8D-497D-AF5A-4F84C7361723}" destId="{57994DEC-3852-4105-9022-5F6FF91F9BD1}" srcOrd="4" destOrd="0" presId="urn:microsoft.com/office/officeart/2005/8/layout/default"/>
    <dgm:cxn modelId="{5138B99D-B820-49FE-AD80-A0932924DF79}" type="presParOf" srcId="{B9415711-9F8D-497D-AF5A-4F84C7361723}" destId="{E68F69B5-66CF-427E-8553-C78FB53BF303}" srcOrd="5" destOrd="0" presId="urn:microsoft.com/office/officeart/2005/8/layout/default"/>
    <dgm:cxn modelId="{A12F74CF-F388-49B6-9FC9-77092072C677}" type="presParOf" srcId="{B9415711-9F8D-497D-AF5A-4F84C7361723}" destId="{BBC14378-1C5A-41DF-986A-4E83E641E0F7}" srcOrd="6" destOrd="0" presId="urn:microsoft.com/office/officeart/2005/8/layout/default"/>
    <dgm:cxn modelId="{F74CA4D6-4D04-4D77-8FB8-02106E74B4A7}" type="presParOf" srcId="{B9415711-9F8D-497D-AF5A-4F84C7361723}" destId="{A2D2D16A-7E58-4C69-AE11-8864E600CD05}" srcOrd="7" destOrd="0" presId="urn:microsoft.com/office/officeart/2005/8/layout/default"/>
    <dgm:cxn modelId="{A08BCB1B-1A56-41DA-B4A2-04DF34154ED2}" type="presParOf" srcId="{B9415711-9F8D-497D-AF5A-4F84C7361723}" destId="{E1835999-01EC-42F0-B1A6-A0AF71544018}" srcOrd="8" destOrd="0" presId="urn:microsoft.com/office/officeart/2005/8/layout/default"/>
    <dgm:cxn modelId="{32543690-4EFD-4B04-9D14-0CB7EC5703D4}" type="presParOf" srcId="{B9415711-9F8D-497D-AF5A-4F84C7361723}" destId="{8B8755FF-7814-487C-9C22-F28C3764E0D6}" srcOrd="9" destOrd="0" presId="urn:microsoft.com/office/officeart/2005/8/layout/default"/>
    <dgm:cxn modelId="{859DF3B5-5575-4C76-A29D-D7ED6D24F9D6}" type="presParOf" srcId="{B9415711-9F8D-497D-AF5A-4F84C7361723}" destId="{475EDFC9-0DB2-4A96-A04E-D30301B10A7C}" srcOrd="10" destOrd="0" presId="urn:microsoft.com/office/officeart/2005/8/layout/default"/>
    <dgm:cxn modelId="{34258009-E9C4-4591-A2BB-FB6B6C5B3D2C}" type="presParOf" srcId="{B9415711-9F8D-497D-AF5A-4F84C7361723}" destId="{D0CC3C71-5DEB-4A25-884A-A531C90E29F7}" srcOrd="11" destOrd="0" presId="urn:microsoft.com/office/officeart/2005/8/layout/default"/>
    <dgm:cxn modelId="{DA1EFD31-5B40-4943-9AF8-AC336272AB35}" type="presParOf" srcId="{B9415711-9F8D-497D-AF5A-4F84C7361723}" destId="{ADAC52FB-51A2-45E3-B1D9-A41A03DB0551}" srcOrd="12" destOrd="0" presId="urn:microsoft.com/office/officeart/2005/8/layout/default"/>
    <dgm:cxn modelId="{5DE68A30-0C18-4C4C-AFF4-08E7D2477D44}" type="presParOf" srcId="{B9415711-9F8D-497D-AF5A-4F84C7361723}" destId="{885F1679-33E6-4232-9CBE-A364A5109A98}" srcOrd="13" destOrd="0" presId="urn:microsoft.com/office/officeart/2005/8/layout/default"/>
    <dgm:cxn modelId="{1D6295C9-E4D8-4AB1-AD46-3C338A8D3335}" type="presParOf" srcId="{B9415711-9F8D-497D-AF5A-4F84C7361723}" destId="{B0CA25B0-B584-464D-8DE7-56F46B2DBC59}" srcOrd="14" destOrd="0" presId="urn:microsoft.com/office/officeart/2005/8/layout/default"/>
    <dgm:cxn modelId="{EFBD4332-D1A1-406F-A260-4F26EA4E80E0}" type="presParOf" srcId="{B9415711-9F8D-497D-AF5A-4F84C7361723}" destId="{7324C3E6-6A13-43F6-BBFC-2BCFC96FAADC}" srcOrd="15" destOrd="0" presId="urn:microsoft.com/office/officeart/2005/8/layout/default"/>
    <dgm:cxn modelId="{EBAB3E1F-6862-430F-9002-91328E7AA664}" type="presParOf" srcId="{B9415711-9F8D-497D-AF5A-4F84C7361723}" destId="{8701DFE3-5B88-4B44-BA77-59BCA5055EC2}" srcOrd="16" destOrd="0" presId="urn:microsoft.com/office/officeart/2005/8/layout/default"/>
    <dgm:cxn modelId="{F18B12AF-CF54-40ED-824F-B7D2EFA9B9E3}" type="presParOf" srcId="{B9415711-9F8D-497D-AF5A-4F84C7361723}" destId="{F6454CF3-9ECD-4A05-944F-3B054F4CDFC9}" srcOrd="17" destOrd="0" presId="urn:microsoft.com/office/officeart/2005/8/layout/default"/>
    <dgm:cxn modelId="{D43F7452-28C0-4FDD-9DA2-85564B422337}" type="presParOf" srcId="{B9415711-9F8D-497D-AF5A-4F84C7361723}" destId="{E99FAFFC-FD51-4B0D-B7F2-FBE9E680BC00}" srcOrd="18" destOrd="0" presId="urn:microsoft.com/office/officeart/2005/8/layout/default"/>
    <dgm:cxn modelId="{4C918830-D61A-4E99-A6D1-38E89AB786F0}" type="presParOf" srcId="{B9415711-9F8D-497D-AF5A-4F84C7361723}" destId="{500F35BF-862B-44DF-93B2-58DDB2F5CB74}" srcOrd="19" destOrd="0" presId="urn:microsoft.com/office/officeart/2005/8/layout/default"/>
    <dgm:cxn modelId="{5BA420F6-906B-412A-BA6D-EC9E65456695}" type="presParOf" srcId="{B9415711-9F8D-497D-AF5A-4F84C7361723}" destId="{2155FAC0-3647-43E5-B23C-4195E02C8117}" srcOrd="20" destOrd="0" presId="urn:microsoft.com/office/officeart/2005/8/layout/default"/>
    <dgm:cxn modelId="{990A7FBD-D3CD-4D97-B967-1595B614858C}" type="presParOf" srcId="{B9415711-9F8D-497D-AF5A-4F84C7361723}" destId="{A600AE6C-0E1C-4B3E-8AE1-48F86668777B}" srcOrd="21" destOrd="0" presId="urn:microsoft.com/office/officeart/2005/8/layout/default"/>
    <dgm:cxn modelId="{B237E9D6-D4B5-4BC2-B571-5F45333C6929}" type="presParOf" srcId="{B9415711-9F8D-497D-AF5A-4F84C7361723}" destId="{2C36C8D7-F151-4512-A709-855986ED7E1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F5E60-84B0-4B80-9475-C40D77A05709}" type="doc">
      <dgm:prSet loTypeId="urn:microsoft.com/office/officeart/2005/8/layout/radial4" loCatId="relationship" qsTypeId="urn:microsoft.com/office/officeart/2005/8/quickstyle/simple1" qsCatId="simple" csTypeId="urn:microsoft.com/office/officeart/2005/8/colors/accent3_1" csCatId="accent3" phldr="1"/>
      <dgm:spPr/>
      <dgm:t>
        <a:bodyPr/>
        <a:lstStyle/>
        <a:p>
          <a:endParaRPr lang="en-US"/>
        </a:p>
      </dgm:t>
    </dgm:pt>
    <dgm:pt modelId="{63282C96-62E2-4C08-BC93-98D087E1E96B}">
      <dgm:prSet phldrT="[Text]" custT="1"/>
      <dgm:spPr>
        <a:ln>
          <a:noFill/>
        </a:ln>
      </dgm:spPr>
      <dgm:t>
        <a:bodyPr/>
        <a:lstStyle/>
        <a:p>
          <a:r>
            <a:rPr lang="en-US" sz="2200" dirty="0">
              <a:latin typeface="Arial" panose="020B0604020202020204" pitchFamily="34" charset="0"/>
              <a:cs typeface="Arial" panose="020B0604020202020204" pitchFamily="34" charset="0"/>
            </a:rPr>
            <a:t>Windows 10</a:t>
          </a:r>
        </a:p>
      </dgm:t>
    </dgm:pt>
    <dgm:pt modelId="{041548CD-454D-41F9-98D5-F372FC4D3C72}" type="parTrans" cxnId="{6FD230A7-D834-4FD9-8A61-095E314A541B}">
      <dgm:prSet/>
      <dgm:spPr/>
      <dgm:t>
        <a:bodyPr/>
        <a:lstStyle/>
        <a:p>
          <a:endParaRPr lang="en-US" sz="2200"/>
        </a:p>
      </dgm:t>
    </dgm:pt>
    <dgm:pt modelId="{811DBFAC-B219-4B0C-91C7-9A1BAF5E66F8}" type="sibTrans" cxnId="{6FD230A7-D834-4FD9-8A61-095E314A541B}">
      <dgm:prSet/>
      <dgm:spPr/>
      <dgm:t>
        <a:bodyPr/>
        <a:lstStyle/>
        <a:p>
          <a:endParaRPr lang="en-US" sz="2200"/>
        </a:p>
      </dgm:t>
    </dgm:pt>
    <dgm:pt modelId="{0E905577-19D3-43E1-A856-51DF4B4A76F0}">
      <dgm:prSet phldrT="[Text]" custT="1"/>
      <dgm:spPr>
        <a:ln>
          <a:noFill/>
        </a:ln>
      </dgm:spPr>
      <dgm:t>
        <a:bodyPr/>
        <a:lstStyle/>
        <a:p>
          <a:r>
            <a:rPr lang="en-US" sz="2200" dirty="0">
              <a:latin typeface="Arial" panose="020B0604020202020204" pitchFamily="34" charset="0"/>
              <a:cs typeface="Arial" panose="020B0604020202020204" pitchFamily="34" charset="0"/>
            </a:rPr>
            <a:t>Cortana</a:t>
          </a:r>
        </a:p>
      </dgm:t>
    </dgm:pt>
    <dgm:pt modelId="{01D81F67-AE0B-48D3-BE9D-4EC166B5E94B}" type="parTrans" cxnId="{CE6771F3-FBA3-4EF0-922B-AA2BD5DEA5EB}">
      <dgm:prSet/>
      <dgm:spPr/>
      <dgm:t>
        <a:bodyPr/>
        <a:lstStyle/>
        <a:p>
          <a:endParaRPr lang="en-US" sz="2200"/>
        </a:p>
      </dgm:t>
    </dgm:pt>
    <dgm:pt modelId="{3E58AC22-F918-40C5-9A2D-A4933D230AD4}" type="sibTrans" cxnId="{CE6771F3-FBA3-4EF0-922B-AA2BD5DEA5EB}">
      <dgm:prSet/>
      <dgm:spPr/>
      <dgm:t>
        <a:bodyPr/>
        <a:lstStyle/>
        <a:p>
          <a:endParaRPr lang="en-US" sz="2200"/>
        </a:p>
      </dgm:t>
    </dgm:pt>
    <dgm:pt modelId="{70352AA6-C42E-4F44-8BE3-2C937C826142}">
      <dgm:prSet phldrT="[Text]" custT="1"/>
      <dgm:spPr>
        <a:ln>
          <a:noFill/>
        </a:ln>
      </dgm:spPr>
      <dgm:t>
        <a:bodyPr/>
        <a:lstStyle/>
        <a:p>
          <a:r>
            <a:rPr lang="en-US" sz="2200" dirty="0">
              <a:latin typeface="Arial" panose="020B0604020202020204" pitchFamily="34" charset="0"/>
              <a:cs typeface="Arial" panose="020B0604020202020204" pitchFamily="34" charset="0"/>
            </a:rPr>
            <a:t>Edge browser</a:t>
          </a:r>
        </a:p>
      </dgm:t>
    </dgm:pt>
    <dgm:pt modelId="{CD80A5BA-A35E-4422-981E-5103F5A79A8A}" type="parTrans" cxnId="{1E3008A7-5437-4FD1-82F8-C91CB100881E}">
      <dgm:prSet/>
      <dgm:spPr/>
      <dgm:t>
        <a:bodyPr/>
        <a:lstStyle/>
        <a:p>
          <a:endParaRPr lang="en-US" sz="2200"/>
        </a:p>
      </dgm:t>
    </dgm:pt>
    <dgm:pt modelId="{515B1724-B948-4C68-A554-C9BE6F859379}" type="sibTrans" cxnId="{1E3008A7-5437-4FD1-82F8-C91CB100881E}">
      <dgm:prSet/>
      <dgm:spPr/>
      <dgm:t>
        <a:bodyPr/>
        <a:lstStyle/>
        <a:p>
          <a:endParaRPr lang="en-US" sz="2200"/>
        </a:p>
      </dgm:t>
    </dgm:pt>
    <dgm:pt modelId="{07523C32-A31A-415E-8DEE-4F2962317C15}">
      <dgm:prSet phldrT="[Text]" custT="1"/>
      <dgm:spPr>
        <a:ln>
          <a:noFill/>
        </a:ln>
      </dgm:spPr>
      <dgm:t>
        <a:bodyPr/>
        <a:lstStyle/>
        <a:p>
          <a:r>
            <a:rPr lang="en-US" sz="2200" dirty="0">
              <a:latin typeface="Arial" panose="020B0604020202020204" pitchFamily="34" charset="0"/>
              <a:cs typeface="Arial" panose="020B0604020202020204" pitchFamily="34" charset="0"/>
            </a:rPr>
            <a:t>Universal apps</a:t>
          </a:r>
        </a:p>
      </dgm:t>
    </dgm:pt>
    <dgm:pt modelId="{910B76C0-600C-49DB-ADC7-00C79C3FEBF8}" type="parTrans" cxnId="{A0D10DAB-E014-4B11-922A-528C35C455BF}">
      <dgm:prSet/>
      <dgm:spPr/>
      <dgm:t>
        <a:bodyPr/>
        <a:lstStyle/>
        <a:p>
          <a:endParaRPr lang="en-US" sz="2200"/>
        </a:p>
      </dgm:t>
    </dgm:pt>
    <dgm:pt modelId="{F27C9D88-D548-42BC-9BD7-67EC28AEA987}" type="sibTrans" cxnId="{A0D10DAB-E014-4B11-922A-528C35C455BF}">
      <dgm:prSet/>
      <dgm:spPr/>
      <dgm:t>
        <a:bodyPr/>
        <a:lstStyle/>
        <a:p>
          <a:endParaRPr lang="en-US" sz="2200"/>
        </a:p>
      </dgm:t>
    </dgm:pt>
    <dgm:pt modelId="{AE05D170-F1F6-49B9-B177-0C4067CACDD4}" type="pres">
      <dgm:prSet presAssocID="{972F5E60-84B0-4B80-9475-C40D77A05709}" presName="cycle" presStyleCnt="0">
        <dgm:presLayoutVars>
          <dgm:chMax val="1"/>
          <dgm:dir/>
          <dgm:animLvl val="ctr"/>
          <dgm:resizeHandles val="exact"/>
        </dgm:presLayoutVars>
      </dgm:prSet>
      <dgm:spPr/>
    </dgm:pt>
    <dgm:pt modelId="{281E0E2D-D7FF-47E9-8EAB-9328590372A3}" type="pres">
      <dgm:prSet presAssocID="{63282C96-62E2-4C08-BC93-98D087E1E96B}" presName="centerShape" presStyleLbl="node0" presStyleIdx="0" presStyleCnt="1"/>
      <dgm:spPr/>
    </dgm:pt>
    <dgm:pt modelId="{3F9604C3-6B8D-4C1B-B296-EA9A1FB051F8}" type="pres">
      <dgm:prSet presAssocID="{01D81F67-AE0B-48D3-BE9D-4EC166B5E94B}" presName="parTrans" presStyleLbl="bgSibTrans2D1" presStyleIdx="0" presStyleCnt="3"/>
      <dgm:spPr/>
    </dgm:pt>
    <dgm:pt modelId="{192A88A8-A4BB-4714-9E56-173B3064790F}" type="pres">
      <dgm:prSet presAssocID="{0E905577-19D3-43E1-A856-51DF4B4A76F0}" presName="node" presStyleLbl="node1" presStyleIdx="0" presStyleCnt="3">
        <dgm:presLayoutVars>
          <dgm:bulletEnabled val="1"/>
        </dgm:presLayoutVars>
      </dgm:prSet>
      <dgm:spPr/>
    </dgm:pt>
    <dgm:pt modelId="{67BAC00A-F19E-4170-99F1-A217E00580A2}" type="pres">
      <dgm:prSet presAssocID="{CD80A5BA-A35E-4422-981E-5103F5A79A8A}" presName="parTrans" presStyleLbl="bgSibTrans2D1" presStyleIdx="1" presStyleCnt="3"/>
      <dgm:spPr/>
    </dgm:pt>
    <dgm:pt modelId="{A18EA056-490A-49F0-82B4-2FEAFC9BB652}" type="pres">
      <dgm:prSet presAssocID="{70352AA6-C42E-4F44-8BE3-2C937C826142}" presName="node" presStyleLbl="node1" presStyleIdx="1" presStyleCnt="3">
        <dgm:presLayoutVars>
          <dgm:bulletEnabled val="1"/>
        </dgm:presLayoutVars>
      </dgm:prSet>
      <dgm:spPr/>
    </dgm:pt>
    <dgm:pt modelId="{06CD92D7-7598-40BB-BAC5-78F6C0799735}" type="pres">
      <dgm:prSet presAssocID="{910B76C0-600C-49DB-ADC7-00C79C3FEBF8}" presName="parTrans" presStyleLbl="bgSibTrans2D1" presStyleIdx="2" presStyleCnt="3"/>
      <dgm:spPr/>
    </dgm:pt>
    <dgm:pt modelId="{0D07945B-61CF-448B-B32A-622A174A0411}" type="pres">
      <dgm:prSet presAssocID="{07523C32-A31A-415E-8DEE-4F2962317C15}" presName="node" presStyleLbl="node1" presStyleIdx="2" presStyleCnt="3">
        <dgm:presLayoutVars>
          <dgm:bulletEnabled val="1"/>
        </dgm:presLayoutVars>
      </dgm:prSet>
      <dgm:spPr/>
    </dgm:pt>
  </dgm:ptLst>
  <dgm:cxnLst>
    <dgm:cxn modelId="{F2263827-13B6-4203-84FB-01F3C421819C}" type="presOf" srcId="{972F5E60-84B0-4B80-9475-C40D77A05709}" destId="{AE05D170-F1F6-49B9-B177-0C4067CACDD4}" srcOrd="0" destOrd="0" presId="urn:microsoft.com/office/officeart/2005/8/layout/radial4"/>
    <dgm:cxn modelId="{67313566-C8F4-4A8A-8F9F-0694EDD7429F}" type="presOf" srcId="{0E905577-19D3-43E1-A856-51DF4B4A76F0}" destId="{192A88A8-A4BB-4714-9E56-173B3064790F}" srcOrd="0" destOrd="0" presId="urn:microsoft.com/office/officeart/2005/8/layout/radial4"/>
    <dgm:cxn modelId="{C165EB7F-2151-4999-BB73-45C588C8926F}" type="presOf" srcId="{CD80A5BA-A35E-4422-981E-5103F5A79A8A}" destId="{67BAC00A-F19E-4170-99F1-A217E00580A2}" srcOrd="0" destOrd="0" presId="urn:microsoft.com/office/officeart/2005/8/layout/radial4"/>
    <dgm:cxn modelId="{1E3008A7-5437-4FD1-82F8-C91CB100881E}" srcId="{63282C96-62E2-4C08-BC93-98D087E1E96B}" destId="{70352AA6-C42E-4F44-8BE3-2C937C826142}" srcOrd="1" destOrd="0" parTransId="{CD80A5BA-A35E-4422-981E-5103F5A79A8A}" sibTransId="{515B1724-B948-4C68-A554-C9BE6F859379}"/>
    <dgm:cxn modelId="{6FD230A7-D834-4FD9-8A61-095E314A541B}" srcId="{972F5E60-84B0-4B80-9475-C40D77A05709}" destId="{63282C96-62E2-4C08-BC93-98D087E1E96B}" srcOrd="0" destOrd="0" parTransId="{041548CD-454D-41F9-98D5-F372FC4D3C72}" sibTransId="{811DBFAC-B219-4B0C-91C7-9A1BAF5E66F8}"/>
    <dgm:cxn modelId="{A0D10DAB-E014-4B11-922A-528C35C455BF}" srcId="{63282C96-62E2-4C08-BC93-98D087E1E96B}" destId="{07523C32-A31A-415E-8DEE-4F2962317C15}" srcOrd="2" destOrd="0" parTransId="{910B76C0-600C-49DB-ADC7-00C79C3FEBF8}" sibTransId="{F27C9D88-D548-42BC-9BD7-67EC28AEA987}"/>
    <dgm:cxn modelId="{CD1F23C0-B5CE-4E24-A655-80AE5FF2730A}" type="presOf" srcId="{70352AA6-C42E-4F44-8BE3-2C937C826142}" destId="{A18EA056-490A-49F0-82B4-2FEAFC9BB652}" srcOrd="0" destOrd="0" presId="urn:microsoft.com/office/officeart/2005/8/layout/radial4"/>
    <dgm:cxn modelId="{0A177BCB-BB18-42D0-880D-46DDA7DCC092}" type="presOf" srcId="{01D81F67-AE0B-48D3-BE9D-4EC166B5E94B}" destId="{3F9604C3-6B8D-4C1B-B296-EA9A1FB051F8}" srcOrd="0" destOrd="0" presId="urn:microsoft.com/office/officeart/2005/8/layout/radial4"/>
    <dgm:cxn modelId="{388723ED-4637-4149-AAC3-FE0BB695F38D}" type="presOf" srcId="{910B76C0-600C-49DB-ADC7-00C79C3FEBF8}" destId="{06CD92D7-7598-40BB-BAC5-78F6C0799735}" srcOrd="0" destOrd="0" presId="urn:microsoft.com/office/officeart/2005/8/layout/radial4"/>
    <dgm:cxn modelId="{CE6771F3-FBA3-4EF0-922B-AA2BD5DEA5EB}" srcId="{63282C96-62E2-4C08-BC93-98D087E1E96B}" destId="{0E905577-19D3-43E1-A856-51DF4B4A76F0}" srcOrd="0" destOrd="0" parTransId="{01D81F67-AE0B-48D3-BE9D-4EC166B5E94B}" sibTransId="{3E58AC22-F918-40C5-9A2D-A4933D230AD4}"/>
    <dgm:cxn modelId="{28E3B7F3-18F8-4DE2-9651-19C113679582}" type="presOf" srcId="{63282C96-62E2-4C08-BC93-98D087E1E96B}" destId="{281E0E2D-D7FF-47E9-8EAB-9328590372A3}" srcOrd="0" destOrd="0" presId="urn:microsoft.com/office/officeart/2005/8/layout/radial4"/>
    <dgm:cxn modelId="{9BD827F6-417B-4D70-BED6-DA782C1FCDBC}" type="presOf" srcId="{07523C32-A31A-415E-8DEE-4F2962317C15}" destId="{0D07945B-61CF-448B-B32A-622A174A0411}" srcOrd="0" destOrd="0" presId="urn:microsoft.com/office/officeart/2005/8/layout/radial4"/>
    <dgm:cxn modelId="{375BD063-838D-41C6-B18A-EB29BDC684DE}" type="presParOf" srcId="{AE05D170-F1F6-49B9-B177-0C4067CACDD4}" destId="{281E0E2D-D7FF-47E9-8EAB-9328590372A3}" srcOrd="0" destOrd="0" presId="urn:microsoft.com/office/officeart/2005/8/layout/radial4"/>
    <dgm:cxn modelId="{448FC07D-D160-4104-859E-D80AC11CFF59}" type="presParOf" srcId="{AE05D170-F1F6-49B9-B177-0C4067CACDD4}" destId="{3F9604C3-6B8D-4C1B-B296-EA9A1FB051F8}" srcOrd="1" destOrd="0" presId="urn:microsoft.com/office/officeart/2005/8/layout/radial4"/>
    <dgm:cxn modelId="{2D2B1772-3A96-440B-87EA-547168E4F1BB}" type="presParOf" srcId="{AE05D170-F1F6-49B9-B177-0C4067CACDD4}" destId="{192A88A8-A4BB-4714-9E56-173B3064790F}" srcOrd="2" destOrd="0" presId="urn:microsoft.com/office/officeart/2005/8/layout/radial4"/>
    <dgm:cxn modelId="{2ABD5BB5-FFB4-475B-A61B-39664001B006}" type="presParOf" srcId="{AE05D170-F1F6-49B9-B177-0C4067CACDD4}" destId="{67BAC00A-F19E-4170-99F1-A217E00580A2}" srcOrd="3" destOrd="0" presId="urn:microsoft.com/office/officeart/2005/8/layout/radial4"/>
    <dgm:cxn modelId="{D53FE9C4-E8EB-4F5A-8B78-A6080F7F9B1A}" type="presParOf" srcId="{AE05D170-F1F6-49B9-B177-0C4067CACDD4}" destId="{A18EA056-490A-49F0-82B4-2FEAFC9BB652}" srcOrd="4" destOrd="0" presId="urn:microsoft.com/office/officeart/2005/8/layout/radial4"/>
    <dgm:cxn modelId="{B842EA87-D61A-4B3B-BCA4-1637CDDB4010}" type="presParOf" srcId="{AE05D170-F1F6-49B9-B177-0C4067CACDD4}" destId="{06CD92D7-7598-40BB-BAC5-78F6C0799735}" srcOrd="5" destOrd="0" presId="urn:microsoft.com/office/officeart/2005/8/layout/radial4"/>
    <dgm:cxn modelId="{08EBF7EF-FD15-4F74-82DA-86DA08E95810}" type="presParOf" srcId="{AE05D170-F1F6-49B9-B177-0C4067CACDD4}" destId="{0D07945B-61CF-448B-B32A-622A174A0411}"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F2E5D5-8EFF-4B80-BC8D-8E854AD15070}"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US"/>
        </a:p>
      </dgm:t>
    </dgm:pt>
    <dgm:pt modelId="{B5031563-99DE-431D-BE0F-88EA6F3B65E6}">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32-bit</a:t>
          </a:r>
        </a:p>
      </dgm:t>
    </dgm:pt>
    <dgm:pt modelId="{196AAF1C-4464-4CCE-8047-124BC524DE3C}" type="parTrans" cxnId="{07E6DD49-EB51-44EF-A51C-384E76399130}">
      <dgm:prSet/>
      <dgm:spPr/>
      <dgm:t>
        <a:bodyPr/>
        <a:lstStyle/>
        <a:p>
          <a:endParaRPr lang="en-US" sz="2200"/>
        </a:p>
      </dgm:t>
    </dgm:pt>
    <dgm:pt modelId="{02FA7029-BED2-44DF-830B-99C06012A0DA}" type="sibTrans" cxnId="{07E6DD49-EB51-44EF-A51C-384E76399130}">
      <dgm:prSet/>
      <dgm:spPr/>
      <dgm:t>
        <a:bodyPr/>
        <a:lstStyle/>
        <a:p>
          <a:endParaRPr lang="en-US" sz="2200"/>
        </a:p>
      </dgm:t>
    </dgm:pt>
    <dgm:pt modelId="{3E4E8020-F47B-4405-9FD3-4F7D6B09E589}">
      <dgm:prSet custT="1"/>
      <dgm:spPr>
        <a:noFill/>
      </dgm:spPr>
      <dgm:t>
        <a:bodyPr/>
        <a:lstStyle/>
        <a:p>
          <a:r>
            <a:rPr lang="en-US" sz="2200" dirty="0">
              <a:latin typeface="Arial" panose="020B0604020202020204" pitchFamily="34" charset="0"/>
              <a:cs typeface="Arial" panose="020B0604020202020204" pitchFamily="34" charset="0"/>
            </a:rPr>
            <a:t>Addresses up to 4,294,967,295 bytes</a:t>
          </a:r>
        </a:p>
      </dgm:t>
    </dgm:pt>
    <dgm:pt modelId="{2BBFED40-EA2B-4C56-99E4-FC609581BB59}" type="parTrans" cxnId="{331FF277-7042-4828-8F9E-32594D9A7ECF}">
      <dgm:prSet/>
      <dgm:spPr/>
      <dgm:t>
        <a:bodyPr/>
        <a:lstStyle/>
        <a:p>
          <a:endParaRPr lang="en-US" sz="2200"/>
        </a:p>
      </dgm:t>
    </dgm:pt>
    <dgm:pt modelId="{68FE0EB7-7198-4877-BB40-D6CB30233DF1}" type="sibTrans" cxnId="{331FF277-7042-4828-8F9E-32594D9A7ECF}">
      <dgm:prSet/>
      <dgm:spPr/>
      <dgm:t>
        <a:bodyPr/>
        <a:lstStyle/>
        <a:p>
          <a:endParaRPr lang="en-US" sz="2200"/>
        </a:p>
      </dgm:t>
    </dgm:pt>
    <dgm:pt modelId="{6077A2F7-52F7-4B68-88A4-17E94AE28B1B}">
      <dgm:prSet custT="1"/>
      <dgm:spPr>
        <a:noFill/>
      </dgm:spPr>
      <dgm:t>
        <a:bodyPr/>
        <a:lstStyle/>
        <a:p>
          <a:r>
            <a:rPr lang="en-US" sz="2200" dirty="0">
              <a:latin typeface="Arial" panose="020B0604020202020204" pitchFamily="34" charset="0"/>
              <a:cs typeface="Arial" panose="020B0604020202020204" pitchFamily="34" charset="0"/>
            </a:rPr>
            <a:t>Limited to 4 gigabytes (GB) of RAM</a:t>
          </a:r>
        </a:p>
      </dgm:t>
    </dgm:pt>
    <dgm:pt modelId="{D9B0BDE5-0AE2-4D0D-A540-F60FE9A74DA4}" type="parTrans" cxnId="{7A6DBBBC-CB4A-4D54-9FB3-6120852842EA}">
      <dgm:prSet/>
      <dgm:spPr/>
      <dgm:t>
        <a:bodyPr/>
        <a:lstStyle/>
        <a:p>
          <a:endParaRPr lang="en-US" sz="2200"/>
        </a:p>
      </dgm:t>
    </dgm:pt>
    <dgm:pt modelId="{29B88581-1599-4D47-81CE-67F80DAB84FF}" type="sibTrans" cxnId="{7A6DBBBC-CB4A-4D54-9FB3-6120852842EA}">
      <dgm:prSet/>
      <dgm:spPr/>
      <dgm:t>
        <a:bodyPr/>
        <a:lstStyle/>
        <a:p>
          <a:endParaRPr lang="en-US" sz="2200"/>
        </a:p>
      </dgm:t>
    </dgm:pt>
    <dgm:pt modelId="{59D0D047-9F5F-4052-B1C0-8481D1FE60BD}">
      <dgm:prSet custT="1"/>
      <dgm:spPr>
        <a:noFill/>
      </dgm:spPr>
      <dgm:t>
        <a:bodyPr/>
        <a:lstStyle/>
        <a:p>
          <a:r>
            <a:rPr lang="en-US" sz="2200" dirty="0">
              <a:latin typeface="Arial" panose="020B0604020202020204" pitchFamily="34" charset="0"/>
              <a:cs typeface="Arial" panose="020B0604020202020204" pitchFamily="34" charset="0"/>
            </a:rPr>
            <a:t>Referred to as x86</a:t>
          </a:r>
        </a:p>
      </dgm:t>
    </dgm:pt>
    <dgm:pt modelId="{AC471A50-6659-4244-9342-6775927BA68E}" type="parTrans" cxnId="{3A030FBE-0941-4A1D-8F93-A52D8646558F}">
      <dgm:prSet/>
      <dgm:spPr/>
      <dgm:t>
        <a:bodyPr/>
        <a:lstStyle/>
        <a:p>
          <a:endParaRPr lang="en-US" sz="2200"/>
        </a:p>
      </dgm:t>
    </dgm:pt>
    <dgm:pt modelId="{931A03C3-6BAD-448B-9380-27E8B79C920D}" type="sibTrans" cxnId="{3A030FBE-0941-4A1D-8F93-A52D8646558F}">
      <dgm:prSet/>
      <dgm:spPr/>
      <dgm:t>
        <a:bodyPr/>
        <a:lstStyle/>
        <a:p>
          <a:endParaRPr lang="en-US" sz="2200"/>
        </a:p>
      </dgm:t>
    </dgm:pt>
    <dgm:pt modelId="{9452DA4B-D244-49EC-A155-3E2BE086CE47}">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64-bit</a:t>
          </a:r>
        </a:p>
      </dgm:t>
    </dgm:pt>
    <dgm:pt modelId="{41CEC794-275E-4D72-ADFF-51B37ADD641D}" type="parTrans" cxnId="{A0E5099B-E565-486B-9AAC-CAF0CDD58F0F}">
      <dgm:prSet/>
      <dgm:spPr/>
      <dgm:t>
        <a:bodyPr/>
        <a:lstStyle/>
        <a:p>
          <a:endParaRPr lang="en-US" sz="2200"/>
        </a:p>
      </dgm:t>
    </dgm:pt>
    <dgm:pt modelId="{63C54774-05C6-4DF4-92C8-97300433BABB}" type="sibTrans" cxnId="{A0E5099B-E565-486B-9AAC-CAF0CDD58F0F}">
      <dgm:prSet/>
      <dgm:spPr/>
      <dgm:t>
        <a:bodyPr/>
        <a:lstStyle/>
        <a:p>
          <a:endParaRPr lang="en-US" sz="2200"/>
        </a:p>
      </dgm:t>
    </dgm:pt>
    <dgm:pt modelId="{E4F4EAB6-D088-45CB-AD15-B07FED509EF0}">
      <dgm:prSet custT="1"/>
      <dgm:spPr>
        <a:noFill/>
      </dgm:spPr>
      <dgm:t>
        <a:bodyPr/>
        <a:lstStyle/>
        <a:p>
          <a:r>
            <a:rPr lang="en-US" sz="2200" dirty="0">
              <a:latin typeface="Arial" panose="020B0604020202020204" pitchFamily="34" charset="0"/>
              <a:cs typeface="Arial" panose="020B0604020202020204" pitchFamily="34" charset="0"/>
            </a:rPr>
            <a:t>Addresses up to 18,446,744,073,709,551,616 bytes</a:t>
          </a:r>
        </a:p>
      </dgm:t>
    </dgm:pt>
    <dgm:pt modelId="{99C5A38C-AF84-412A-852F-5D72512EAC6E}" type="parTrans" cxnId="{D93234FA-AA7C-4BFE-9C12-70525FA1EC49}">
      <dgm:prSet/>
      <dgm:spPr/>
      <dgm:t>
        <a:bodyPr/>
        <a:lstStyle/>
        <a:p>
          <a:endParaRPr lang="en-US" sz="2200"/>
        </a:p>
      </dgm:t>
    </dgm:pt>
    <dgm:pt modelId="{37E08E5D-810A-451E-88B0-465E4B65943E}" type="sibTrans" cxnId="{D93234FA-AA7C-4BFE-9C12-70525FA1EC49}">
      <dgm:prSet/>
      <dgm:spPr/>
      <dgm:t>
        <a:bodyPr/>
        <a:lstStyle/>
        <a:p>
          <a:endParaRPr lang="en-US" sz="2200"/>
        </a:p>
      </dgm:t>
    </dgm:pt>
    <dgm:pt modelId="{B53E190D-17AE-4E72-B1D0-16C1056BA770}">
      <dgm:prSet custT="1"/>
      <dgm:spPr>
        <a:noFill/>
      </dgm:spPr>
      <dgm:t>
        <a:bodyPr/>
        <a:lstStyle/>
        <a:p>
          <a:r>
            <a:rPr lang="en-US" sz="2200" dirty="0">
              <a:latin typeface="Arial" panose="020B0604020202020204" pitchFamily="34" charset="0"/>
              <a:cs typeface="Arial" panose="020B0604020202020204" pitchFamily="34" charset="0"/>
            </a:rPr>
            <a:t>Referred to as x64</a:t>
          </a:r>
        </a:p>
      </dgm:t>
    </dgm:pt>
    <dgm:pt modelId="{F8B70A6B-7A56-434C-9147-947DCE1E5983}" type="parTrans" cxnId="{1ECB6691-F48C-4B9F-BBB3-9330373FA6E0}">
      <dgm:prSet/>
      <dgm:spPr/>
      <dgm:t>
        <a:bodyPr/>
        <a:lstStyle/>
        <a:p>
          <a:endParaRPr lang="en-US" sz="2200"/>
        </a:p>
      </dgm:t>
    </dgm:pt>
    <dgm:pt modelId="{B46782C2-7781-4D28-93CD-DFCC51C943AA}" type="sibTrans" cxnId="{1ECB6691-F48C-4B9F-BBB3-9330373FA6E0}">
      <dgm:prSet/>
      <dgm:spPr/>
      <dgm:t>
        <a:bodyPr/>
        <a:lstStyle/>
        <a:p>
          <a:endParaRPr lang="en-US" sz="2200"/>
        </a:p>
      </dgm:t>
    </dgm:pt>
    <dgm:pt modelId="{A6BB5824-F1E9-41CE-9B26-FA25FBCBB412}" type="pres">
      <dgm:prSet presAssocID="{C2F2E5D5-8EFF-4B80-BC8D-8E854AD15070}" presName="Name0" presStyleCnt="0">
        <dgm:presLayoutVars>
          <dgm:dir/>
          <dgm:animLvl val="lvl"/>
          <dgm:resizeHandles val="exact"/>
        </dgm:presLayoutVars>
      </dgm:prSet>
      <dgm:spPr/>
    </dgm:pt>
    <dgm:pt modelId="{808E5B86-60AA-4263-BCF3-EDAE58C4F5BD}" type="pres">
      <dgm:prSet presAssocID="{B5031563-99DE-431D-BE0F-88EA6F3B65E6}" presName="linNode" presStyleCnt="0"/>
      <dgm:spPr/>
    </dgm:pt>
    <dgm:pt modelId="{399A46EB-CF4F-42D8-9E83-E1D390C6061B}" type="pres">
      <dgm:prSet presAssocID="{B5031563-99DE-431D-BE0F-88EA6F3B65E6}" presName="parentText" presStyleLbl="node1" presStyleIdx="0" presStyleCnt="2">
        <dgm:presLayoutVars>
          <dgm:chMax val="1"/>
          <dgm:bulletEnabled val="1"/>
        </dgm:presLayoutVars>
      </dgm:prSet>
      <dgm:spPr>
        <a:prstGeom prst="rect">
          <a:avLst/>
        </a:prstGeom>
      </dgm:spPr>
    </dgm:pt>
    <dgm:pt modelId="{E1C462C1-62FD-425A-8D64-4FAC68DEF9BB}" type="pres">
      <dgm:prSet presAssocID="{B5031563-99DE-431D-BE0F-88EA6F3B65E6}" presName="descendantText" presStyleLbl="alignAccFollowNode1" presStyleIdx="0" presStyleCnt="2">
        <dgm:presLayoutVars>
          <dgm:bulletEnabled val="1"/>
        </dgm:presLayoutVars>
      </dgm:prSet>
      <dgm:spPr>
        <a:prstGeom prst="rect">
          <a:avLst/>
        </a:prstGeom>
      </dgm:spPr>
    </dgm:pt>
    <dgm:pt modelId="{D1DBBF65-538E-45D6-A6B5-53371553100A}" type="pres">
      <dgm:prSet presAssocID="{02FA7029-BED2-44DF-830B-99C06012A0DA}" presName="sp" presStyleCnt="0"/>
      <dgm:spPr/>
    </dgm:pt>
    <dgm:pt modelId="{3E10B1C6-A5D7-4F69-9134-709F443F7511}" type="pres">
      <dgm:prSet presAssocID="{9452DA4B-D244-49EC-A155-3E2BE086CE47}" presName="linNode" presStyleCnt="0"/>
      <dgm:spPr/>
    </dgm:pt>
    <dgm:pt modelId="{DFD754F8-4ADD-4C69-AFA9-CCA6DB44D6DD}" type="pres">
      <dgm:prSet presAssocID="{9452DA4B-D244-49EC-A155-3E2BE086CE47}" presName="parentText" presStyleLbl="node1" presStyleIdx="1" presStyleCnt="2">
        <dgm:presLayoutVars>
          <dgm:chMax val="1"/>
          <dgm:bulletEnabled val="1"/>
        </dgm:presLayoutVars>
      </dgm:prSet>
      <dgm:spPr>
        <a:prstGeom prst="rect">
          <a:avLst/>
        </a:prstGeom>
      </dgm:spPr>
    </dgm:pt>
    <dgm:pt modelId="{E7C38286-F280-4FD9-BEF5-AE5F7A407036}" type="pres">
      <dgm:prSet presAssocID="{9452DA4B-D244-49EC-A155-3E2BE086CE47}" presName="descendantText" presStyleLbl="alignAccFollowNode1" presStyleIdx="1" presStyleCnt="2">
        <dgm:presLayoutVars>
          <dgm:bulletEnabled val="1"/>
        </dgm:presLayoutVars>
      </dgm:prSet>
      <dgm:spPr>
        <a:prstGeom prst="rect">
          <a:avLst/>
        </a:prstGeom>
      </dgm:spPr>
    </dgm:pt>
  </dgm:ptLst>
  <dgm:cxnLst>
    <dgm:cxn modelId="{5CC0F607-5598-4729-9513-6A3B23B8CB88}" type="presOf" srcId="{9452DA4B-D244-49EC-A155-3E2BE086CE47}" destId="{DFD754F8-4ADD-4C69-AFA9-CCA6DB44D6DD}" srcOrd="0" destOrd="0" presId="urn:microsoft.com/office/officeart/2005/8/layout/vList5"/>
    <dgm:cxn modelId="{82B5A31D-4900-4420-AB0A-13911DDE7261}" type="presOf" srcId="{B53E190D-17AE-4E72-B1D0-16C1056BA770}" destId="{E7C38286-F280-4FD9-BEF5-AE5F7A407036}" srcOrd="0" destOrd="1" presId="urn:microsoft.com/office/officeart/2005/8/layout/vList5"/>
    <dgm:cxn modelId="{07E6DD49-EB51-44EF-A51C-384E76399130}" srcId="{C2F2E5D5-8EFF-4B80-BC8D-8E854AD15070}" destId="{B5031563-99DE-431D-BE0F-88EA6F3B65E6}" srcOrd="0" destOrd="0" parTransId="{196AAF1C-4464-4CCE-8047-124BC524DE3C}" sibTransId="{02FA7029-BED2-44DF-830B-99C06012A0DA}"/>
    <dgm:cxn modelId="{331FF277-7042-4828-8F9E-32594D9A7ECF}" srcId="{B5031563-99DE-431D-BE0F-88EA6F3B65E6}" destId="{3E4E8020-F47B-4405-9FD3-4F7D6B09E589}" srcOrd="0" destOrd="0" parTransId="{2BBFED40-EA2B-4C56-99E4-FC609581BB59}" sibTransId="{68FE0EB7-7198-4877-BB40-D6CB30233DF1}"/>
    <dgm:cxn modelId="{8B1DDF7A-2D58-4ECE-8181-1DBA50D6C112}" type="presOf" srcId="{6077A2F7-52F7-4B68-88A4-17E94AE28B1B}" destId="{E1C462C1-62FD-425A-8D64-4FAC68DEF9BB}" srcOrd="0" destOrd="1" presId="urn:microsoft.com/office/officeart/2005/8/layout/vList5"/>
    <dgm:cxn modelId="{1ECB6691-F48C-4B9F-BBB3-9330373FA6E0}" srcId="{9452DA4B-D244-49EC-A155-3E2BE086CE47}" destId="{B53E190D-17AE-4E72-B1D0-16C1056BA770}" srcOrd="1" destOrd="0" parTransId="{F8B70A6B-7A56-434C-9147-947DCE1E5983}" sibTransId="{B46782C2-7781-4D28-93CD-DFCC51C943AA}"/>
    <dgm:cxn modelId="{A0E5099B-E565-486B-9AAC-CAF0CDD58F0F}" srcId="{C2F2E5D5-8EFF-4B80-BC8D-8E854AD15070}" destId="{9452DA4B-D244-49EC-A155-3E2BE086CE47}" srcOrd="1" destOrd="0" parTransId="{41CEC794-275E-4D72-ADFF-51B37ADD641D}" sibTransId="{63C54774-05C6-4DF4-92C8-97300433BABB}"/>
    <dgm:cxn modelId="{82A0F7A0-A014-412C-897F-4FADD82B5C72}" type="presOf" srcId="{3E4E8020-F47B-4405-9FD3-4F7D6B09E589}" destId="{E1C462C1-62FD-425A-8D64-4FAC68DEF9BB}" srcOrd="0" destOrd="0" presId="urn:microsoft.com/office/officeart/2005/8/layout/vList5"/>
    <dgm:cxn modelId="{7A6DBBBC-CB4A-4D54-9FB3-6120852842EA}" srcId="{B5031563-99DE-431D-BE0F-88EA6F3B65E6}" destId="{6077A2F7-52F7-4B68-88A4-17E94AE28B1B}" srcOrd="1" destOrd="0" parTransId="{D9B0BDE5-0AE2-4D0D-A540-F60FE9A74DA4}" sibTransId="{29B88581-1599-4D47-81CE-67F80DAB84FF}"/>
    <dgm:cxn modelId="{3A030FBE-0941-4A1D-8F93-A52D8646558F}" srcId="{B5031563-99DE-431D-BE0F-88EA6F3B65E6}" destId="{59D0D047-9F5F-4052-B1C0-8481D1FE60BD}" srcOrd="2" destOrd="0" parTransId="{AC471A50-6659-4244-9342-6775927BA68E}" sibTransId="{931A03C3-6BAD-448B-9380-27E8B79C920D}"/>
    <dgm:cxn modelId="{F8865DD0-D66B-4A58-BBB9-420796258F96}" type="presOf" srcId="{E4F4EAB6-D088-45CB-AD15-B07FED509EF0}" destId="{E7C38286-F280-4FD9-BEF5-AE5F7A407036}" srcOrd="0" destOrd="0" presId="urn:microsoft.com/office/officeart/2005/8/layout/vList5"/>
    <dgm:cxn modelId="{00FCE3D4-2052-4798-835E-3C8A0CB734C1}" type="presOf" srcId="{C2F2E5D5-8EFF-4B80-BC8D-8E854AD15070}" destId="{A6BB5824-F1E9-41CE-9B26-FA25FBCBB412}" srcOrd="0" destOrd="0" presId="urn:microsoft.com/office/officeart/2005/8/layout/vList5"/>
    <dgm:cxn modelId="{D1200AEA-2D35-41D2-BD87-FD2F64607C1D}" type="presOf" srcId="{59D0D047-9F5F-4052-B1C0-8481D1FE60BD}" destId="{E1C462C1-62FD-425A-8D64-4FAC68DEF9BB}" srcOrd="0" destOrd="2" presId="urn:microsoft.com/office/officeart/2005/8/layout/vList5"/>
    <dgm:cxn modelId="{D93234FA-AA7C-4BFE-9C12-70525FA1EC49}" srcId="{9452DA4B-D244-49EC-A155-3E2BE086CE47}" destId="{E4F4EAB6-D088-45CB-AD15-B07FED509EF0}" srcOrd="0" destOrd="0" parTransId="{99C5A38C-AF84-412A-852F-5D72512EAC6E}" sibTransId="{37E08E5D-810A-451E-88B0-465E4B65943E}"/>
    <dgm:cxn modelId="{D9F542FE-5A6C-4FA5-B597-EDDAF0289FBE}" type="presOf" srcId="{B5031563-99DE-431D-BE0F-88EA6F3B65E6}" destId="{399A46EB-CF4F-42D8-9E83-E1D390C6061B}" srcOrd="0" destOrd="0" presId="urn:microsoft.com/office/officeart/2005/8/layout/vList5"/>
    <dgm:cxn modelId="{44D99E80-B494-4641-89AC-EFB3A19BD4D1}" type="presParOf" srcId="{A6BB5824-F1E9-41CE-9B26-FA25FBCBB412}" destId="{808E5B86-60AA-4263-BCF3-EDAE58C4F5BD}" srcOrd="0" destOrd="0" presId="urn:microsoft.com/office/officeart/2005/8/layout/vList5"/>
    <dgm:cxn modelId="{D01C17A8-BADC-4A5F-84EE-CF1C9EF8A320}" type="presParOf" srcId="{808E5B86-60AA-4263-BCF3-EDAE58C4F5BD}" destId="{399A46EB-CF4F-42D8-9E83-E1D390C6061B}" srcOrd="0" destOrd="0" presId="urn:microsoft.com/office/officeart/2005/8/layout/vList5"/>
    <dgm:cxn modelId="{B50597F8-9A6F-465B-8FEA-F558F11727DA}" type="presParOf" srcId="{808E5B86-60AA-4263-BCF3-EDAE58C4F5BD}" destId="{E1C462C1-62FD-425A-8D64-4FAC68DEF9BB}" srcOrd="1" destOrd="0" presId="urn:microsoft.com/office/officeart/2005/8/layout/vList5"/>
    <dgm:cxn modelId="{AFCD4AEB-F475-4794-8CA7-FC6BC9E22AEF}" type="presParOf" srcId="{A6BB5824-F1E9-41CE-9B26-FA25FBCBB412}" destId="{D1DBBF65-538E-45D6-A6B5-53371553100A}" srcOrd="1" destOrd="0" presId="urn:microsoft.com/office/officeart/2005/8/layout/vList5"/>
    <dgm:cxn modelId="{84A7D664-832C-4E7F-9C04-AEC2313AFF51}" type="presParOf" srcId="{A6BB5824-F1E9-41CE-9B26-FA25FBCBB412}" destId="{3E10B1C6-A5D7-4F69-9134-709F443F7511}" srcOrd="2" destOrd="0" presId="urn:microsoft.com/office/officeart/2005/8/layout/vList5"/>
    <dgm:cxn modelId="{7907EF4D-3E14-42AA-90B5-E9CC4142E5CB}" type="presParOf" srcId="{3E10B1C6-A5D7-4F69-9134-709F443F7511}" destId="{DFD754F8-4ADD-4C69-AFA9-CCA6DB44D6DD}" srcOrd="0" destOrd="0" presId="urn:microsoft.com/office/officeart/2005/8/layout/vList5"/>
    <dgm:cxn modelId="{A6FF62D1-C968-4EE8-8A66-4DB49CD62CB6}" type="presParOf" srcId="{3E10B1C6-A5D7-4F69-9134-709F443F7511}" destId="{E7C38286-F280-4FD9-BEF5-AE5F7A40703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D53FD2-B488-4610-A06D-77E95B02A464}" type="doc">
      <dgm:prSet loTypeId="urn:microsoft.com/office/officeart/2005/8/layout/process4" loCatId="process" qsTypeId="urn:microsoft.com/office/officeart/2005/8/quickstyle/simple1" qsCatId="simple" csTypeId="urn:microsoft.com/office/officeart/2005/8/colors/accent3_2" csCatId="accent3"/>
      <dgm:spPr/>
      <dgm:t>
        <a:bodyPr/>
        <a:lstStyle/>
        <a:p>
          <a:endParaRPr lang="en-US"/>
        </a:p>
      </dgm:t>
    </dgm:pt>
    <dgm:pt modelId="{B469FDA6-D3FF-4EE8-A51A-C504DD10A437}">
      <dgm:prSet custT="1"/>
      <dgm:spPr/>
      <dgm:t>
        <a:bodyPr/>
        <a:lstStyle/>
        <a:p>
          <a:r>
            <a:rPr lang="en-US" sz="2200" dirty="0">
              <a:solidFill>
                <a:schemeClr val="bg2"/>
              </a:solidFill>
              <a:latin typeface="Arial" panose="020B0604020202020204" pitchFamily="34" charset="0"/>
              <a:cs typeface="Arial" panose="020B0604020202020204" pitchFamily="34" charset="0"/>
            </a:rPr>
            <a:t>BIOS</a:t>
          </a:r>
        </a:p>
      </dgm:t>
    </dgm:pt>
    <dgm:pt modelId="{16322BFC-2A6F-4625-AEA4-1091C0BFD3A5}" type="parTrans" cxnId="{8A0F0788-03F0-4336-8C5A-FA369FAF94C6}">
      <dgm:prSet/>
      <dgm:spPr/>
      <dgm:t>
        <a:bodyPr/>
        <a:lstStyle/>
        <a:p>
          <a:endParaRPr lang="en-US" sz="2200"/>
        </a:p>
      </dgm:t>
    </dgm:pt>
    <dgm:pt modelId="{A0B161FB-5F46-4470-855E-0533FE2C4B68}" type="sibTrans" cxnId="{8A0F0788-03F0-4336-8C5A-FA369FAF94C6}">
      <dgm:prSet/>
      <dgm:spPr/>
      <dgm:t>
        <a:bodyPr/>
        <a:lstStyle/>
        <a:p>
          <a:endParaRPr lang="en-US" sz="2200"/>
        </a:p>
      </dgm:t>
    </dgm:pt>
    <dgm:pt modelId="{AF5C4D7A-5513-4577-96B3-61C374A77043}">
      <dgm:prSet custT="1"/>
      <dgm:spPr/>
      <dgm:t>
        <a:bodyPr/>
        <a:lstStyle/>
        <a:p>
          <a:r>
            <a:rPr lang="en-US" sz="2200" dirty="0">
              <a:latin typeface="Arial" panose="020B0604020202020204" pitchFamily="34" charset="0"/>
              <a:cs typeface="Arial" panose="020B0604020202020204" pitchFamily="34" charset="0"/>
            </a:rPr>
            <a:t>POST</a:t>
          </a:r>
        </a:p>
      </dgm:t>
    </dgm:pt>
    <dgm:pt modelId="{299AB19B-5241-4E19-B8BA-5A581EE5FF97}" type="parTrans" cxnId="{38E43758-18AE-460C-83C8-2D6AC9766D58}">
      <dgm:prSet/>
      <dgm:spPr/>
      <dgm:t>
        <a:bodyPr/>
        <a:lstStyle/>
        <a:p>
          <a:endParaRPr lang="en-US" sz="2200"/>
        </a:p>
      </dgm:t>
    </dgm:pt>
    <dgm:pt modelId="{F02DA632-EF59-4416-8E26-9103D56687BD}" type="sibTrans" cxnId="{38E43758-18AE-460C-83C8-2D6AC9766D58}">
      <dgm:prSet/>
      <dgm:spPr/>
      <dgm:t>
        <a:bodyPr/>
        <a:lstStyle/>
        <a:p>
          <a:endParaRPr lang="en-US" sz="2200"/>
        </a:p>
      </dgm:t>
    </dgm:pt>
    <dgm:pt modelId="{2C366CE0-8082-487F-8ADA-7CC53F043278}">
      <dgm:prSet custT="1"/>
      <dgm:spPr/>
      <dgm:t>
        <a:bodyPr/>
        <a:lstStyle/>
        <a:p>
          <a:r>
            <a:rPr lang="en-US" sz="2200" dirty="0">
              <a:latin typeface="Arial" panose="020B0604020202020204" pitchFamily="34" charset="0"/>
              <a:cs typeface="Arial" panose="020B0604020202020204" pitchFamily="34" charset="0"/>
            </a:rPr>
            <a:t>Read MBR</a:t>
          </a:r>
        </a:p>
      </dgm:t>
    </dgm:pt>
    <dgm:pt modelId="{3E9CB271-E1A0-4963-9FA6-D47ACE6B81F6}" type="parTrans" cxnId="{D0E7669E-FEA4-4D78-AD0C-4AB288AFBD07}">
      <dgm:prSet/>
      <dgm:spPr/>
      <dgm:t>
        <a:bodyPr/>
        <a:lstStyle/>
        <a:p>
          <a:endParaRPr lang="en-US" sz="2200"/>
        </a:p>
      </dgm:t>
    </dgm:pt>
    <dgm:pt modelId="{DB08793A-A619-4DB7-AE34-2F819913BBD7}" type="sibTrans" cxnId="{D0E7669E-FEA4-4D78-AD0C-4AB288AFBD07}">
      <dgm:prSet/>
      <dgm:spPr/>
      <dgm:t>
        <a:bodyPr/>
        <a:lstStyle/>
        <a:p>
          <a:endParaRPr lang="en-US" sz="2200"/>
        </a:p>
      </dgm:t>
    </dgm:pt>
    <dgm:pt modelId="{24272BB5-EEC0-41B1-AE57-7C23C73BFB12}">
      <dgm:prSet custT="1"/>
      <dgm:spPr/>
      <dgm:t>
        <a:bodyPr/>
        <a:lstStyle/>
        <a:p>
          <a:r>
            <a:rPr lang="en-US" sz="2200" dirty="0">
              <a:solidFill>
                <a:schemeClr val="bg2"/>
              </a:solidFill>
              <a:latin typeface="Arial" panose="020B0604020202020204" pitchFamily="34" charset="0"/>
              <a:cs typeface="Arial" panose="020B0604020202020204" pitchFamily="34" charset="0"/>
            </a:rPr>
            <a:t>Boot Loader</a:t>
          </a:r>
        </a:p>
      </dgm:t>
    </dgm:pt>
    <dgm:pt modelId="{E2299430-DAEB-46F2-A77D-24C64F9FCC28}" type="parTrans" cxnId="{8C25CD1A-8F38-4F2E-95D7-617A1DB275A7}">
      <dgm:prSet/>
      <dgm:spPr/>
      <dgm:t>
        <a:bodyPr/>
        <a:lstStyle/>
        <a:p>
          <a:endParaRPr lang="en-US" sz="2200"/>
        </a:p>
      </dgm:t>
    </dgm:pt>
    <dgm:pt modelId="{E083E40A-AEFE-4581-8E62-3C7D165A1843}" type="sibTrans" cxnId="{8C25CD1A-8F38-4F2E-95D7-617A1DB275A7}">
      <dgm:prSet/>
      <dgm:spPr/>
      <dgm:t>
        <a:bodyPr/>
        <a:lstStyle/>
        <a:p>
          <a:endParaRPr lang="en-US" sz="2200"/>
        </a:p>
      </dgm:t>
    </dgm:pt>
    <dgm:pt modelId="{64012A66-3B41-49FB-A939-039C99DA8BDE}">
      <dgm:prSet custT="1"/>
      <dgm:spPr/>
      <dgm:t>
        <a:bodyPr/>
        <a:lstStyle/>
        <a:p>
          <a:r>
            <a:rPr lang="en-US" sz="2200" dirty="0">
              <a:latin typeface="Arial" panose="020B0604020202020204" pitchFamily="34" charset="0"/>
              <a:cs typeface="Arial" panose="020B0604020202020204" pitchFamily="34" charset="0"/>
            </a:rPr>
            <a:t>Loads NTLDR</a:t>
          </a:r>
        </a:p>
      </dgm:t>
    </dgm:pt>
    <dgm:pt modelId="{CB9C6505-1F19-46BE-9B3A-FFD319EB8567}" type="parTrans" cxnId="{97B83DDE-7EFB-4B8C-94FC-7206E8EFA88B}">
      <dgm:prSet/>
      <dgm:spPr/>
      <dgm:t>
        <a:bodyPr/>
        <a:lstStyle/>
        <a:p>
          <a:endParaRPr lang="en-US" sz="2200"/>
        </a:p>
      </dgm:t>
    </dgm:pt>
    <dgm:pt modelId="{C297008F-D362-4AD8-B51E-8A3E54F85BED}" type="sibTrans" cxnId="{97B83DDE-7EFB-4B8C-94FC-7206E8EFA88B}">
      <dgm:prSet/>
      <dgm:spPr/>
      <dgm:t>
        <a:bodyPr/>
        <a:lstStyle/>
        <a:p>
          <a:endParaRPr lang="en-US" sz="2200"/>
        </a:p>
      </dgm:t>
    </dgm:pt>
    <dgm:pt modelId="{7407703D-236C-4278-BFD2-1CD07504851C}">
      <dgm:prSet custT="1"/>
      <dgm:spPr/>
      <dgm:t>
        <a:bodyPr/>
        <a:lstStyle/>
        <a:p>
          <a:r>
            <a:rPr lang="en-US" sz="2200" dirty="0">
              <a:latin typeface="Arial" panose="020B0604020202020204" pitchFamily="34" charset="0"/>
              <a:cs typeface="Arial" panose="020B0604020202020204" pitchFamily="34" charset="0"/>
            </a:rPr>
            <a:t>Switches to 32- or 64-bit</a:t>
          </a:r>
        </a:p>
      </dgm:t>
    </dgm:pt>
    <dgm:pt modelId="{F888A5B2-BDD6-45AB-A2DE-54C43051B6A6}" type="parTrans" cxnId="{A0AA7B0E-885B-4AA6-8544-847EBDBC7BFD}">
      <dgm:prSet/>
      <dgm:spPr/>
      <dgm:t>
        <a:bodyPr/>
        <a:lstStyle/>
        <a:p>
          <a:endParaRPr lang="en-US" sz="2200"/>
        </a:p>
      </dgm:t>
    </dgm:pt>
    <dgm:pt modelId="{268D8234-4C5D-4192-999E-D234BDDA0ED9}" type="sibTrans" cxnId="{A0AA7B0E-885B-4AA6-8544-847EBDBC7BFD}">
      <dgm:prSet/>
      <dgm:spPr/>
      <dgm:t>
        <a:bodyPr/>
        <a:lstStyle/>
        <a:p>
          <a:endParaRPr lang="en-US" sz="2200"/>
        </a:p>
      </dgm:t>
    </dgm:pt>
    <dgm:pt modelId="{7FA32F62-4B96-4C4B-B88F-EA04F415818D}">
      <dgm:prSet custT="1"/>
      <dgm:spPr/>
      <dgm:t>
        <a:bodyPr/>
        <a:lstStyle/>
        <a:p>
          <a:r>
            <a:rPr lang="en-US" sz="2200" dirty="0">
              <a:solidFill>
                <a:schemeClr val="bg2"/>
              </a:solidFill>
              <a:latin typeface="Arial" panose="020B0604020202020204" pitchFamily="34" charset="0"/>
              <a:cs typeface="Arial" panose="020B0604020202020204" pitchFamily="34" charset="0"/>
            </a:rPr>
            <a:t>Boot Files</a:t>
          </a:r>
        </a:p>
      </dgm:t>
    </dgm:pt>
    <dgm:pt modelId="{609A74EE-AFB1-4E1C-8C99-C2ED05C288FC}" type="parTrans" cxnId="{039AA253-C146-49D1-AC54-DBD87E3F4B4E}">
      <dgm:prSet/>
      <dgm:spPr/>
      <dgm:t>
        <a:bodyPr/>
        <a:lstStyle/>
        <a:p>
          <a:endParaRPr lang="en-US" sz="2200"/>
        </a:p>
      </dgm:t>
    </dgm:pt>
    <dgm:pt modelId="{0EB04889-402E-4629-9219-22CFB324B018}" type="sibTrans" cxnId="{039AA253-C146-49D1-AC54-DBD87E3F4B4E}">
      <dgm:prSet/>
      <dgm:spPr/>
      <dgm:t>
        <a:bodyPr/>
        <a:lstStyle/>
        <a:p>
          <a:endParaRPr lang="en-US" sz="2200"/>
        </a:p>
      </dgm:t>
    </dgm:pt>
    <dgm:pt modelId="{61C940A9-F7D4-4557-9159-5B794087A9F7}">
      <dgm:prSet custT="1"/>
      <dgm:spPr/>
      <dgm:t>
        <a:bodyPr/>
        <a:lstStyle/>
        <a:p>
          <a:r>
            <a:rPr lang="en-US" sz="2200" dirty="0">
              <a:latin typeface="Arial" panose="020B0604020202020204" pitchFamily="34" charset="0"/>
              <a:cs typeface="Arial" panose="020B0604020202020204" pitchFamily="34" charset="0"/>
            </a:rPr>
            <a:t>Min. drivers</a:t>
          </a:r>
        </a:p>
      </dgm:t>
    </dgm:pt>
    <dgm:pt modelId="{2AC0E321-F511-446A-BFD4-AEE87923BE31}" type="parTrans" cxnId="{5B774536-FC7F-44DC-8BB3-86BC4EB5FAD4}">
      <dgm:prSet/>
      <dgm:spPr/>
      <dgm:t>
        <a:bodyPr/>
        <a:lstStyle/>
        <a:p>
          <a:endParaRPr lang="en-US" sz="2200"/>
        </a:p>
      </dgm:t>
    </dgm:pt>
    <dgm:pt modelId="{4E264C28-992D-41D1-9F2F-0473B3ABB815}" type="sibTrans" cxnId="{5B774536-FC7F-44DC-8BB3-86BC4EB5FAD4}">
      <dgm:prSet/>
      <dgm:spPr/>
      <dgm:t>
        <a:bodyPr/>
        <a:lstStyle/>
        <a:p>
          <a:endParaRPr lang="en-US" sz="2200"/>
        </a:p>
      </dgm:t>
    </dgm:pt>
    <dgm:pt modelId="{83D5D446-77E5-4B00-8892-902E0B36653F}">
      <dgm:prSet custT="1"/>
      <dgm:spPr/>
      <dgm:t>
        <a:bodyPr/>
        <a:lstStyle/>
        <a:p>
          <a:r>
            <a:rPr lang="en-US" sz="2200" dirty="0">
              <a:latin typeface="Arial" panose="020B0604020202020204" pitchFamily="34" charset="0"/>
              <a:cs typeface="Arial" panose="020B0604020202020204" pitchFamily="34" charset="0"/>
            </a:rPr>
            <a:t>boot.ini</a:t>
          </a:r>
        </a:p>
      </dgm:t>
    </dgm:pt>
    <dgm:pt modelId="{D0A90A75-A4BB-43C5-B9FC-6D706C2C1255}" type="parTrans" cxnId="{BBCB9B6A-A523-41B0-AE47-6A67F26F174D}">
      <dgm:prSet/>
      <dgm:spPr/>
      <dgm:t>
        <a:bodyPr/>
        <a:lstStyle/>
        <a:p>
          <a:endParaRPr lang="en-US" sz="2200"/>
        </a:p>
      </dgm:t>
    </dgm:pt>
    <dgm:pt modelId="{22CC47E8-A167-4921-8F26-4939201D0504}" type="sibTrans" cxnId="{BBCB9B6A-A523-41B0-AE47-6A67F26F174D}">
      <dgm:prSet/>
      <dgm:spPr/>
      <dgm:t>
        <a:bodyPr/>
        <a:lstStyle/>
        <a:p>
          <a:endParaRPr lang="en-US" sz="2200"/>
        </a:p>
      </dgm:t>
    </dgm:pt>
    <dgm:pt modelId="{FC526B1F-DEDD-4FD1-89D3-57094D4AB4B1}">
      <dgm:prSet custT="1"/>
      <dgm:spPr/>
      <dgm:t>
        <a:bodyPr/>
        <a:lstStyle/>
        <a:p>
          <a:r>
            <a:rPr lang="en-US" sz="2200" dirty="0">
              <a:latin typeface="Arial" panose="020B0604020202020204" pitchFamily="34" charset="0"/>
              <a:cs typeface="Arial" panose="020B0604020202020204" pitchFamily="34" charset="0"/>
            </a:rPr>
            <a:t>NTOSKRNL</a:t>
          </a:r>
        </a:p>
      </dgm:t>
    </dgm:pt>
    <dgm:pt modelId="{6270A1CB-83A2-4DB8-8C66-FF8A41F32B55}" type="parTrans" cxnId="{FA8490C7-24DA-4546-98A7-1E6E41CA6810}">
      <dgm:prSet/>
      <dgm:spPr/>
      <dgm:t>
        <a:bodyPr/>
        <a:lstStyle/>
        <a:p>
          <a:endParaRPr lang="en-US" sz="2200"/>
        </a:p>
      </dgm:t>
    </dgm:pt>
    <dgm:pt modelId="{A6489B3D-9149-4D04-8B92-556C21C4521C}" type="sibTrans" cxnId="{FA8490C7-24DA-4546-98A7-1E6E41CA6810}">
      <dgm:prSet/>
      <dgm:spPr/>
      <dgm:t>
        <a:bodyPr/>
        <a:lstStyle/>
        <a:p>
          <a:endParaRPr lang="en-US" sz="2200"/>
        </a:p>
      </dgm:t>
    </dgm:pt>
    <dgm:pt modelId="{48A12A17-D08C-4187-B9C8-ACFA34B06636}" type="pres">
      <dgm:prSet presAssocID="{4ED53FD2-B488-4610-A06D-77E95B02A464}" presName="Name0" presStyleCnt="0">
        <dgm:presLayoutVars>
          <dgm:dir/>
          <dgm:animLvl val="lvl"/>
          <dgm:resizeHandles val="exact"/>
        </dgm:presLayoutVars>
      </dgm:prSet>
      <dgm:spPr/>
    </dgm:pt>
    <dgm:pt modelId="{FEC9F1ED-B325-404E-82C6-BC729F9CE6AA}" type="pres">
      <dgm:prSet presAssocID="{7FA32F62-4B96-4C4B-B88F-EA04F415818D}" presName="boxAndChildren" presStyleCnt="0"/>
      <dgm:spPr/>
    </dgm:pt>
    <dgm:pt modelId="{B7FB6C16-E3A4-4B09-98D9-FF1A8A5E9E1A}" type="pres">
      <dgm:prSet presAssocID="{7FA32F62-4B96-4C4B-B88F-EA04F415818D}" presName="parentTextBox" presStyleLbl="node1" presStyleIdx="0" presStyleCnt="3"/>
      <dgm:spPr/>
    </dgm:pt>
    <dgm:pt modelId="{B4E02E1D-8681-411F-AE20-D0F157E44686}" type="pres">
      <dgm:prSet presAssocID="{7FA32F62-4B96-4C4B-B88F-EA04F415818D}" presName="entireBox" presStyleLbl="node1" presStyleIdx="0" presStyleCnt="3"/>
      <dgm:spPr/>
    </dgm:pt>
    <dgm:pt modelId="{D799F22C-6267-4005-A5F1-B56BB0B72F25}" type="pres">
      <dgm:prSet presAssocID="{7FA32F62-4B96-4C4B-B88F-EA04F415818D}" presName="descendantBox" presStyleCnt="0"/>
      <dgm:spPr/>
    </dgm:pt>
    <dgm:pt modelId="{F5123B48-8619-49A0-9F77-85873D4A9DF3}" type="pres">
      <dgm:prSet presAssocID="{61C940A9-F7D4-4557-9159-5B794087A9F7}" presName="childTextBox" presStyleLbl="fgAccFollowNode1" presStyleIdx="0" presStyleCnt="7">
        <dgm:presLayoutVars>
          <dgm:bulletEnabled val="1"/>
        </dgm:presLayoutVars>
      </dgm:prSet>
      <dgm:spPr/>
    </dgm:pt>
    <dgm:pt modelId="{E898E037-B669-40F0-80AE-BFDE81F8D97F}" type="pres">
      <dgm:prSet presAssocID="{83D5D446-77E5-4B00-8892-902E0B36653F}" presName="childTextBox" presStyleLbl="fgAccFollowNode1" presStyleIdx="1" presStyleCnt="7">
        <dgm:presLayoutVars>
          <dgm:bulletEnabled val="1"/>
        </dgm:presLayoutVars>
      </dgm:prSet>
      <dgm:spPr/>
    </dgm:pt>
    <dgm:pt modelId="{2BC95655-59A7-47DD-92B5-01B00892A6B6}" type="pres">
      <dgm:prSet presAssocID="{FC526B1F-DEDD-4FD1-89D3-57094D4AB4B1}" presName="childTextBox" presStyleLbl="fgAccFollowNode1" presStyleIdx="2" presStyleCnt="7">
        <dgm:presLayoutVars>
          <dgm:bulletEnabled val="1"/>
        </dgm:presLayoutVars>
      </dgm:prSet>
      <dgm:spPr/>
    </dgm:pt>
    <dgm:pt modelId="{179834E8-EF1C-4984-BA83-4BD095BFC832}" type="pres">
      <dgm:prSet presAssocID="{E083E40A-AEFE-4581-8E62-3C7D165A1843}" presName="sp" presStyleCnt="0"/>
      <dgm:spPr/>
    </dgm:pt>
    <dgm:pt modelId="{12C0902F-49C0-472D-95C3-6A1700182C00}" type="pres">
      <dgm:prSet presAssocID="{24272BB5-EEC0-41B1-AE57-7C23C73BFB12}" presName="arrowAndChildren" presStyleCnt="0"/>
      <dgm:spPr/>
    </dgm:pt>
    <dgm:pt modelId="{C3C84775-FEAC-4B31-9E4E-09B3373C6365}" type="pres">
      <dgm:prSet presAssocID="{24272BB5-EEC0-41B1-AE57-7C23C73BFB12}" presName="parentTextArrow" presStyleLbl="node1" presStyleIdx="0" presStyleCnt="3"/>
      <dgm:spPr/>
    </dgm:pt>
    <dgm:pt modelId="{51085DAA-76F7-4A30-ABDB-D30F89B6131C}" type="pres">
      <dgm:prSet presAssocID="{24272BB5-EEC0-41B1-AE57-7C23C73BFB12}" presName="arrow" presStyleLbl="node1" presStyleIdx="1" presStyleCnt="3"/>
      <dgm:spPr/>
    </dgm:pt>
    <dgm:pt modelId="{F84A8EC6-47CF-4146-8DBA-BF5AC08F8AD0}" type="pres">
      <dgm:prSet presAssocID="{24272BB5-EEC0-41B1-AE57-7C23C73BFB12}" presName="descendantArrow" presStyleCnt="0"/>
      <dgm:spPr/>
    </dgm:pt>
    <dgm:pt modelId="{75716920-EEDF-456B-B61F-3B2D0318CC9A}" type="pres">
      <dgm:prSet presAssocID="{64012A66-3B41-49FB-A939-039C99DA8BDE}" presName="childTextArrow" presStyleLbl="fgAccFollowNode1" presStyleIdx="3" presStyleCnt="7">
        <dgm:presLayoutVars>
          <dgm:bulletEnabled val="1"/>
        </dgm:presLayoutVars>
      </dgm:prSet>
      <dgm:spPr/>
    </dgm:pt>
    <dgm:pt modelId="{6CB22D2E-E906-4FD1-A439-523152A81376}" type="pres">
      <dgm:prSet presAssocID="{7407703D-236C-4278-BFD2-1CD07504851C}" presName="childTextArrow" presStyleLbl="fgAccFollowNode1" presStyleIdx="4" presStyleCnt="7">
        <dgm:presLayoutVars>
          <dgm:bulletEnabled val="1"/>
        </dgm:presLayoutVars>
      </dgm:prSet>
      <dgm:spPr/>
    </dgm:pt>
    <dgm:pt modelId="{10E7F1A9-9C33-4B23-9560-8697CA9CD0FA}" type="pres">
      <dgm:prSet presAssocID="{A0B161FB-5F46-4470-855E-0533FE2C4B68}" presName="sp" presStyleCnt="0"/>
      <dgm:spPr/>
    </dgm:pt>
    <dgm:pt modelId="{00C66048-596A-4024-BE23-4A48685AF6C4}" type="pres">
      <dgm:prSet presAssocID="{B469FDA6-D3FF-4EE8-A51A-C504DD10A437}" presName="arrowAndChildren" presStyleCnt="0"/>
      <dgm:spPr/>
    </dgm:pt>
    <dgm:pt modelId="{AAF0DF2F-891B-45E4-B795-4A736C94352B}" type="pres">
      <dgm:prSet presAssocID="{B469FDA6-D3FF-4EE8-A51A-C504DD10A437}" presName="parentTextArrow" presStyleLbl="node1" presStyleIdx="1" presStyleCnt="3"/>
      <dgm:spPr/>
    </dgm:pt>
    <dgm:pt modelId="{0FBB5303-0BCC-4F0E-875B-4A028A237760}" type="pres">
      <dgm:prSet presAssocID="{B469FDA6-D3FF-4EE8-A51A-C504DD10A437}" presName="arrow" presStyleLbl="node1" presStyleIdx="2" presStyleCnt="3"/>
      <dgm:spPr/>
    </dgm:pt>
    <dgm:pt modelId="{F953150D-2F8F-4FB4-811F-E85AC98F299E}" type="pres">
      <dgm:prSet presAssocID="{B469FDA6-D3FF-4EE8-A51A-C504DD10A437}" presName="descendantArrow" presStyleCnt="0"/>
      <dgm:spPr/>
    </dgm:pt>
    <dgm:pt modelId="{E5BB81C9-EDD7-43A1-83F1-8411DF24BC37}" type="pres">
      <dgm:prSet presAssocID="{AF5C4D7A-5513-4577-96B3-61C374A77043}" presName="childTextArrow" presStyleLbl="fgAccFollowNode1" presStyleIdx="5" presStyleCnt="7">
        <dgm:presLayoutVars>
          <dgm:bulletEnabled val="1"/>
        </dgm:presLayoutVars>
      </dgm:prSet>
      <dgm:spPr/>
    </dgm:pt>
    <dgm:pt modelId="{87182B7D-8EB3-4A86-9BD7-85E5D3866814}" type="pres">
      <dgm:prSet presAssocID="{2C366CE0-8082-487F-8ADA-7CC53F043278}" presName="childTextArrow" presStyleLbl="fgAccFollowNode1" presStyleIdx="6" presStyleCnt="7">
        <dgm:presLayoutVars>
          <dgm:bulletEnabled val="1"/>
        </dgm:presLayoutVars>
      </dgm:prSet>
      <dgm:spPr/>
    </dgm:pt>
  </dgm:ptLst>
  <dgm:cxnLst>
    <dgm:cxn modelId="{94E64701-B19B-411B-89C4-EFC4F81CED42}" type="presOf" srcId="{64012A66-3B41-49FB-A939-039C99DA8BDE}" destId="{75716920-EEDF-456B-B61F-3B2D0318CC9A}" srcOrd="0" destOrd="0" presId="urn:microsoft.com/office/officeart/2005/8/layout/process4"/>
    <dgm:cxn modelId="{D4FECF0B-6C27-4E91-BB63-E96D5DD5AA0E}" type="presOf" srcId="{FC526B1F-DEDD-4FD1-89D3-57094D4AB4B1}" destId="{2BC95655-59A7-47DD-92B5-01B00892A6B6}" srcOrd="0" destOrd="0" presId="urn:microsoft.com/office/officeart/2005/8/layout/process4"/>
    <dgm:cxn modelId="{597ADD0B-772C-4466-92D3-E120AF189243}" type="presOf" srcId="{7407703D-236C-4278-BFD2-1CD07504851C}" destId="{6CB22D2E-E906-4FD1-A439-523152A81376}" srcOrd="0" destOrd="0" presId="urn:microsoft.com/office/officeart/2005/8/layout/process4"/>
    <dgm:cxn modelId="{A0AA7B0E-885B-4AA6-8544-847EBDBC7BFD}" srcId="{24272BB5-EEC0-41B1-AE57-7C23C73BFB12}" destId="{7407703D-236C-4278-BFD2-1CD07504851C}" srcOrd="1" destOrd="0" parTransId="{F888A5B2-BDD6-45AB-A2DE-54C43051B6A6}" sibTransId="{268D8234-4C5D-4192-999E-D234BDDA0ED9}"/>
    <dgm:cxn modelId="{828D9313-B6C6-4A14-81D4-ACC28DE2FBA8}" type="presOf" srcId="{61C940A9-F7D4-4557-9159-5B794087A9F7}" destId="{F5123B48-8619-49A0-9F77-85873D4A9DF3}" srcOrd="0" destOrd="0" presId="urn:microsoft.com/office/officeart/2005/8/layout/process4"/>
    <dgm:cxn modelId="{AB45C314-3D54-4DF8-AB1E-21EA0C6467C7}" type="presOf" srcId="{AF5C4D7A-5513-4577-96B3-61C374A77043}" destId="{E5BB81C9-EDD7-43A1-83F1-8411DF24BC37}" srcOrd="0" destOrd="0" presId="urn:microsoft.com/office/officeart/2005/8/layout/process4"/>
    <dgm:cxn modelId="{8C25CD1A-8F38-4F2E-95D7-617A1DB275A7}" srcId="{4ED53FD2-B488-4610-A06D-77E95B02A464}" destId="{24272BB5-EEC0-41B1-AE57-7C23C73BFB12}" srcOrd="1" destOrd="0" parTransId="{E2299430-DAEB-46F2-A77D-24C64F9FCC28}" sibTransId="{E083E40A-AEFE-4581-8E62-3C7D165A1843}"/>
    <dgm:cxn modelId="{CDD5A71B-9EE8-4CF8-B8D7-7E6DD66EA639}" type="presOf" srcId="{24272BB5-EEC0-41B1-AE57-7C23C73BFB12}" destId="{C3C84775-FEAC-4B31-9E4E-09B3373C6365}" srcOrd="0" destOrd="0" presId="urn:microsoft.com/office/officeart/2005/8/layout/process4"/>
    <dgm:cxn modelId="{0CDAD034-E22E-40E7-A8D4-E28F9D610B8E}" type="presOf" srcId="{7FA32F62-4B96-4C4B-B88F-EA04F415818D}" destId="{B7FB6C16-E3A4-4B09-98D9-FF1A8A5E9E1A}" srcOrd="0" destOrd="0" presId="urn:microsoft.com/office/officeart/2005/8/layout/process4"/>
    <dgm:cxn modelId="{5B774536-FC7F-44DC-8BB3-86BC4EB5FAD4}" srcId="{7FA32F62-4B96-4C4B-B88F-EA04F415818D}" destId="{61C940A9-F7D4-4557-9159-5B794087A9F7}" srcOrd="0" destOrd="0" parTransId="{2AC0E321-F511-446A-BFD4-AEE87923BE31}" sibTransId="{4E264C28-992D-41D1-9F2F-0473B3ABB815}"/>
    <dgm:cxn modelId="{AE80E73A-E6B8-4193-809C-68C4280424DD}" type="presOf" srcId="{7FA32F62-4B96-4C4B-B88F-EA04F415818D}" destId="{B4E02E1D-8681-411F-AE20-D0F157E44686}" srcOrd="1" destOrd="0" presId="urn:microsoft.com/office/officeart/2005/8/layout/process4"/>
    <dgm:cxn modelId="{039AA253-C146-49D1-AC54-DBD87E3F4B4E}" srcId="{4ED53FD2-B488-4610-A06D-77E95B02A464}" destId="{7FA32F62-4B96-4C4B-B88F-EA04F415818D}" srcOrd="2" destOrd="0" parTransId="{609A74EE-AFB1-4E1C-8C99-C2ED05C288FC}" sibTransId="{0EB04889-402E-4629-9219-22CFB324B018}"/>
    <dgm:cxn modelId="{38E43758-18AE-460C-83C8-2D6AC9766D58}" srcId="{B469FDA6-D3FF-4EE8-A51A-C504DD10A437}" destId="{AF5C4D7A-5513-4577-96B3-61C374A77043}" srcOrd="0" destOrd="0" parTransId="{299AB19B-5241-4E19-B8BA-5A581EE5FF97}" sibTransId="{F02DA632-EF59-4416-8E26-9103D56687BD}"/>
    <dgm:cxn modelId="{BBCB9B6A-A523-41B0-AE47-6A67F26F174D}" srcId="{7FA32F62-4B96-4C4B-B88F-EA04F415818D}" destId="{83D5D446-77E5-4B00-8892-902E0B36653F}" srcOrd="1" destOrd="0" parTransId="{D0A90A75-A4BB-43C5-B9FC-6D706C2C1255}" sibTransId="{22CC47E8-A167-4921-8F26-4939201D0504}"/>
    <dgm:cxn modelId="{1CE50970-C906-456A-A7E9-E8DFD33EC333}" type="presOf" srcId="{2C366CE0-8082-487F-8ADA-7CC53F043278}" destId="{87182B7D-8EB3-4A86-9BD7-85E5D3866814}" srcOrd="0" destOrd="0" presId="urn:microsoft.com/office/officeart/2005/8/layout/process4"/>
    <dgm:cxn modelId="{22895277-3704-49E9-A2C1-E628582ADD80}" type="presOf" srcId="{83D5D446-77E5-4B00-8892-902E0B36653F}" destId="{E898E037-B669-40F0-80AE-BFDE81F8D97F}" srcOrd="0" destOrd="0" presId="urn:microsoft.com/office/officeart/2005/8/layout/process4"/>
    <dgm:cxn modelId="{8A0F0788-03F0-4336-8C5A-FA369FAF94C6}" srcId="{4ED53FD2-B488-4610-A06D-77E95B02A464}" destId="{B469FDA6-D3FF-4EE8-A51A-C504DD10A437}" srcOrd="0" destOrd="0" parTransId="{16322BFC-2A6F-4625-AEA4-1091C0BFD3A5}" sibTransId="{A0B161FB-5F46-4470-855E-0533FE2C4B68}"/>
    <dgm:cxn modelId="{D0E7669E-FEA4-4D78-AD0C-4AB288AFBD07}" srcId="{B469FDA6-D3FF-4EE8-A51A-C504DD10A437}" destId="{2C366CE0-8082-487F-8ADA-7CC53F043278}" srcOrd="1" destOrd="0" parTransId="{3E9CB271-E1A0-4963-9FA6-D47ACE6B81F6}" sibTransId="{DB08793A-A619-4DB7-AE34-2F819913BBD7}"/>
    <dgm:cxn modelId="{21F8C5B4-EE6F-4EE8-82EA-BF5A33DB53AD}" type="presOf" srcId="{4ED53FD2-B488-4610-A06D-77E95B02A464}" destId="{48A12A17-D08C-4187-B9C8-ACFA34B06636}" srcOrd="0" destOrd="0" presId="urn:microsoft.com/office/officeart/2005/8/layout/process4"/>
    <dgm:cxn modelId="{FA8490C7-24DA-4546-98A7-1E6E41CA6810}" srcId="{7FA32F62-4B96-4C4B-B88F-EA04F415818D}" destId="{FC526B1F-DEDD-4FD1-89D3-57094D4AB4B1}" srcOrd="2" destOrd="0" parTransId="{6270A1CB-83A2-4DB8-8C66-FF8A41F32B55}" sibTransId="{A6489B3D-9149-4D04-8B92-556C21C4521C}"/>
    <dgm:cxn modelId="{380E3ADA-A228-434B-9006-4E5A4FA25C3E}" type="presOf" srcId="{B469FDA6-D3FF-4EE8-A51A-C504DD10A437}" destId="{0FBB5303-0BCC-4F0E-875B-4A028A237760}" srcOrd="1" destOrd="0" presId="urn:microsoft.com/office/officeart/2005/8/layout/process4"/>
    <dgm:cxn modelId="{97B83DDE-7EFB-4B8C-94FC-7206E8EFA88B}" srcId="{24272BB5-EEC0-41B1-AE57-7C23C73BFB12}" destId="{64012A66-3B41-49FB-A939-039C99DA8BDE}" srcOrd="0" destOrd="0" parTransId="{CB9C6505-1F19-46BE-9B3A-FFD319EB8567}" sibTransId="{C297008F-D362-4AD8-B51E-8A3E54F85BED}"/>
    <dgm:cxn modelId="{DE6943E4-0655-4FE9-9566-A54370E2345E}" type="presOf" srcId="{24272BB5-EEC0-41B1-AE57-7C23C73BFB12}" destId="{51085DAA-76F7-4A30-ABDB-D30F89B6131C}" srcOrd="1" destOrd="0" presId="urn:microsoft.com/office/officeart/2005/8/layout/process4"/>
    <dgm:cxn modelId="{CCFDBBF7-5B64-4FE4-BE64-D41EA1E016A7}" type="presOf" srcId="{B469FDA6-D3FF-4EE8-A51A-C504DD10A437}" destId="{AAF0DF2F-891B-45E4-B795-4A736C94352B}" srcOrd="0" destOrd="0" presId="urn:microsoft.com/office/officeart/2005/8/layout/process4"/>
    <dgm:cxn modelId="{72E99481-2F1C-451F-89D2-F7CD9051D504}" type="presParOf" srcId="{48A12A17-D08C-4187-B9C8-ACFA34B06636}" destId="{FEC9F1ED-B325-404E-82C6-BC729F9CE6AA}" srcOrd="0" destOrd="0" presId="urn:microsoft.com/office/officeart/2005/8/layout/process4"/>
    <dgm:cxn modelId="{E30BF88E-7EC3-4CA5-8067-2A70FEE6C144}" type="presParOf" srcId="{FEC9F1ED-B325-404E-82C6-BC729F9CE6AA}" destId="{B7FB6C16-E3A4-4B09-98D9-FF1A8A5E9E1A}" srcOrd="0" destOrd="0" presId="urn:microsoft.com/office/officeart/2005/8/layout/process4"/>
    <dgm:cxn modelId="{8A397237-3B77-4DCC-989B-6280B440052D}" type="presParOf" srcId="{FEC9F1ED-B325-404E-82C6-BC729F9CE6AA}" destId="{B4E02E1D-8681-411F-AE20-D0F157E44686}" srcOrd="1" destOrd="0" presId="urn:microsoft.com/office/officeart/2005/8/layout/process4"/>
    <dgm:cxn modelId="{4A565EF3-C894-480E-BD5D-6B98D01323E7}" type="presParOf" srcId="{FEC9F1ED-B325-404E-82C6-BC729F9CE6AA}" destId="{D799F22C-6267-4005-A5F1-B56BB0B72F25}" srcOrd="2" destOrd="0" presId="urn:microsoft.com/office/officeart/2005/8/layout/process4"/>
    <dgm:cxn modelId="{6B1EAB52-34C4-4B8C-AC68-4E3693B699EB}" type="presParOf" srcId="{D799F22C-6267-4005-A5F1-B56BB0B72F25}" destId="{F5123B48-8619-49A0-9F77-85873D4A9DF3}" srcOrd="0" destOrd="0" presId="urn:microsoft.com/office/officeart/2005/8/layout/process4"/>
    <dgm:cxn modelId="{587DAE4D-F701-4B88-9E39-FC422FBDB4EC}" type="presParOf" srcId="{D799F22C-6267-4005-A5F1-B56BB0B72F25}" destId="{E898E037-B669-40F0-80AE-BFDE81F8D97F}" srcOrd="1" destOrd="0" presId="urn:microsoft.com/office/officeart/2005/8/layout/process4"/>
    <dgm:cxn modelId="{E067EF9E-D9F4-418F-A051-D021E9DAC015}" type="presParOf" srcId="{D799F22C-6267-4005-A5F1-B56BB0B72F25}" destId="{2BC95655-59A7-47DD-92B5-01B00892A6B6}" srcOrd="2" destOrd="0" presId="urn:microsoft.com/office/officeart/2005/8/layout/process4"/>
    <dgm:cxn modelId="{FACBB3C8-D820-4FCC-A366-5487B6040846}" type="presParOf" srcId="{48A12A17-D08C-4187-B9C8-ACFA34B06636}" destId="{179834E8-EF1C-4984-BA83-4BD095BFC832}" srcOrd="1" destOrd="0" presId="urn:microsoft.com/office/officeart/2005/8/layout/process4"/>
    <dgm:cxn modelId="{1BCA58B6-713F-4124-8263-AED8991E3586}" type="presParOf" srcId="{48A12A17-D08C-4187-B9C8-ACFA34B06636}" destId="{12C0902F-49C0-472D-95C3-6A1700182C00}" srcOrd="2" destOrd="0" presId="urn:microsoft.com/office/officeart/2005/8/layout/process4"/>
    <dgm:cxn modelId="{C3D0D3B5-4B65-4AB7-AEA7-4C236D16837F}" type="presParOf" srcId="{12C0902F-49C0-472D-95C3-6A1700182C00}" destId="{C3C84775-FEAC-4B31-9E4E-09B3373C6365}" srcOrd="0" destOrd="0" presId="urn:microsoft.com/office/officeart/2005/8/layout/process4"/>
    <dgm:cxn modelId="{8EEA50DD-5461-4CAB-A8DA-351F81A94E5B}" type="presParOf" srcId="{12C0902F-49C0-472D-95C3-6A1700182C00}" destId="{51085DAA-76F7-4A30-ABDB-D30F89B6131C}" srcOrd="1" destOrd="0" presId="urn:microsoft.com/office/officeart/2005/8/layout/process4"/>
    <dgm:cxn modelId="{CFA5EA21-9C0E-45F0-BFD9-1BCEF341F337}" type="presParOf" srcId="{12C0902F-49C0-472D-95C3-6A1700182C00}" destId="{F84A8EC6-47CF-4146-8DBA-BF5AC08F8AD0}" srcOrd="2" destOrd="0" presId="urn:microsoft.com/office/officeart/2005/8/layout/process4"/>
    <dgm:cxn modelId="{F7EACB94-8EB5-4E71-95B7-11567DA18485}" type="presParOf" srcId="{F84A8EC6-47CF-4146-8DBA-BF5AC08F8AD0}" destId="{75716920-EEDF-456B-B61F-3B2D0318CC9A}" srcOrd="0" destOrd="0" presId="urn:microsoft.com/office/officeart/2005/8/layout/process4"/>
    <dgm:cxn modelId="{A5F17D98-ADCF-4B56-9440-7CF798B1CC6D}" type="presParOf" srcId="{F84A8EC6-47CF-4146-8DBA-BF5AC08F8AD0}" destId="{6CB22D2E-E906-4FD1-A439-523152A81376}" srcOrd="1" destOrd="0" presId="urn:microsoft.com/office/officeart/2005/8/layout/process4"/>
    <dgm:cxn modelId="{A2E00692-B042-4AE7-B4D6-670DEDBC8DCF}" type="presParOf" srcId="{48A12A17-D08C-4187-B9C8-ACFA34B06636}" destId="{10E7F1A9-9C33-4B23-9560-8697CA9CD0FA}" srcOrd="3" destOrd="0" presId="urn:microsoft.com/office/officeart/2005/8/layout/process4"/>
    <dgm:cxn modelId="{BBBB246D-EFCF-4098-B8CC-798A603C08D4}" type="presParOf" srcId="{48A12A17-D08C-4187-B9C8-ACFA34B06636}" destId="{00C66048-596A-4024-BE23-4A48685AF6C4}" srcOrd="4" destOrd="0" presId="urn:microsoft.com/office/officeart/2005/8/layout/process4"/>
    <dgm:cxn modelId="{D6F04578-3502-40CE-98A0-61F8700CE649}" type="presParOf" srcId="{00C66048-596A-4024-BE23-4A48685AF6C4}" destId="{AAF0DF2F-891B-45E4-B795-4A736C94352B}" srcOrd="0" destOrd="0" presId="urn:microsoft.com/office/officeart/2005/8/layout/process4"/>
    <dgm:cxn modelId="{ABB5B438-F47E-496D-A2F4-D984B10BF21A}" type="presParOf" srcId="{00C66048-596A-4024-BE23-4A48685AF6C4}" destId="{0FBB5303-0BCC-4F0E-875B-4A028A237760}" srcOrd="1" destOrd="0" presId="urn:microsoft.com/office/officeart/2005/8/layout/process4"/>
    <dgm:cxn modelId="{E0A28D5A-0994-46DC-80C3-543D704C8114}" type="presParOf" srcId="{00C66048-596A-4024-BE23-4A48685AF6C4}" destId="{F953150D-2F8F-4FB4-811F-E85AC98F299E}" srcOrd="2" destOrd="0" presId="urn:microsoft.com/office/officeart/2005/8/layout/process4"/>
    <dgm:cxn modelId="{ECC81C61-BFD3-4A1E-A089-8DC586DF910E}" type="presParOf" srcId="{F953150D-2F8F-4FB4-811F-E85AC98F299E}" destId="{E5BB81C9-EDD7-43A1-83F1-8411DF24BC37}" srcOrd="0" destOrd="0" presId="urn:microsoft.com/office/officeart/2005/8/layout/process4"/>
    <dgm:cxn modelId="{550A616C-D432-4C72-8D61-7109A12FB1FA}" type="presParOf" srcId="{F953150D-2F8F-4FB4-811F-E85AC98F299E}" destId="{87182B7D-8EB3-4A86-9BD7-85E5D386681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D53FD2-B488-4610-A06D-77E95B02A464}" type="doc">
      <dgm:prSet loTypeId="urn:microsoft.com/office/officeart/2005/8/layout/process4" loCatId="process" qsTypeId="urn:microsoft.com/office/officeart/2005/8/quickstyle/simple1" qsCatId="simple" csTypeId="urn:microsoft.com/office/officeart/2005/8/colors/accent3_2" csCatId="accent3" phldr="1"/>
      <dgm:spPr/>
      <dgm:t>
        <a:bodyPr/>
        <a:lstStyle/>
        <a:p>
          <a:endParaRPr lang="en-US"/>
        </a:p>
      </dgm:t>
    </dgm:pt>
    <dgm:pt modelId="{B469FDA6-D3FF-4EE8-A51A-C504DD10A437}">
      <dgm:prSet custT="1"/>
      <dgm:spPr/>
      <dgm:t>
        <a:bodyPr/>
        <a:lstStyle/>
        <a:p>
          <a:r>
            <a:rPr lang="en-US" sz="2200" dirty="0">
              <a:solidFill>
                <a:schemeClr val="bg2"/>
              </a:solidFill>
              <a:latin typeface="Arial" panose="020B0604020202020204" pitchFamily="34" charset="0"/>
              <a:cs typeface="Arial" panose="020B0604020202020204" pitchFamily="34" charset="0"/>
            </a:rPr>
            <a:t>Boot Files (cont.)</a:t>
          </a:r>
        </a:p>
      </dgm:t>
    </dgm:pt>
    <dgm:pt modelId="{16322BFC-2A6F-4625-AEA4-1091C0BFD3A5}" type="parTrans" cxnId="{8A0F0788-03F0-4336-8C5A-FA369FAF94C6}">
      <dgm:prSet/>
      <dgm:spPr/>
      <dgm:t>
        <a:bodyPr/>
        <a:lstStyle/>
        <a:p>
          <a:endParaRPr lang="en-US" sz="2200"/>
        </a:p>
      </dgm:t>
    </dgm:pt>
    <dgm:pt modelId="{A0B161FB-5F46-4470-855E-0533FE2C4B68}" type="sibTrans" cxnId="{8A0F0788-03F0-4336-8C5A-FA369FAF94C6}">
      <dgm:prSet/>
      <dgm:spPr/>
      <dgm:t>
        <a:bodyPr/>
        <a:lstStyle/>
        <a:p>
          <a:endParaRPr lang="en-US" sz="2200"/>
        </a:p>
      </dgm:t>
    </dgm:pt>
    <dgm:pt modelId="{86EC5263-9910-45D6-BBC7-598A3910102C}">
      <dgm:prSet phldrT="[Text]" custT="1"/>
      <dgm:spPr/>
      <dgm:t>
        <a:bodyPr/>
        <a:lstStyle/>
        <a:p>
          <a:r>
            <a:rPr lang="en-US" sz="2200" dirty="0">
              <a:latin typeface="Arial" panose="020B0604020202020204" pitchFamily="34" charset="0"/>
              <a:cs typeface="Arial" panose="020B0604020202020204" pitchFamily="34" charset="0"/>
            </a:rPr>
            <a:t>hal.dll</a:t>
          </a:r>
        </a:p>
      </dgm:t>
    </dgm:pt>
    <dgm:pt modelId="{8A099CDC-B0B4-4E27-860C-F9404F591E58}" type="parTrans" cxnId="{1FD369F2-A67A-4D23-92E6-CA07CECD1E99}">
      <dgm:prSet/>
      <dgm:spPr/>
      <dgm:t>
        <a:bodyPr/>
        <a:lstStyle/>
        <a:p>
          <a:endParaRPr lang="en-US" sz="2200"/>
        </a:p>
      </dgm:t>
    </dgm:pt>
    <dgm:pt modelId="{8965ED3C-1F5C-40D0-9A75-BC511577C9F1}" type="sibTrans" cxnId="{1FD369F2-A67A-4D23-92E6-CA07CECD1E99}">
      <dgm:prSet/>
      <dgm:spPr/>
      <dgm:t>
        <a:bodyPr/>
        <a:lstStyle/>
        <a:p>
          <a:endParaRPr lang="en-US" sz="2200"/>
        </a:p>
      </dgm:t>
    </dgm:pt>
    <dgm:pt modelId="{13763C77-92A1-4B36-BB89-35479A645A91}">
      <dgm:prSet phldrT="[Text]" custT="1"/>
      <dgm:spPr/>
      <dgm:t>
        <a:bodyPr/>
        <a:lstStyle/>
        <a:p>
          <a:r>
            <a:rPr lang="en-US" sz="2200" dirty="0">
              <a:latin typeface="Arial" panose="020B0604020202020204" pitchFamily="34" charset="0"/>
              <a:cs typeface="Arial" panose="020B0604020202020204" pitchFamily="34" charset="0"/>
            </a:rPr>
            <a:t>Windows Registry</a:t>
          </a:r>
        </a:p>
      </dgm:t>
    </dgm:pt>
    <dgm:pt modelId="{7988026C-8726-4271-AE15-4D1A5E43AA90}" type="parTrans" cxnId="{1034ACC0-2E81-4453-8FF0-AF04B4B0E391}">
      <dgm:prSet/>
      <dgm:spPr/>
      <dgm:t>
        <a:bodyPr/>
        <a:lstStyle/>
        <a:p>
          <a:endParaRPr lang="en-US" sz="2200"/>
        </a:p>
      </dgm:t>
    </dgm:pt>
    <dgm:pt modelId="{476D82FE-D066-4A83-9978-AC27972BC2B6}" type="sibTrans" cxnId="{1034ACC0-2E81-4453-8FF0-AF04B4B0E391}">
      <dgm:prSet/>
      <dgm:spPr/>
      <dgm:t>
        <a:bodyPr/>
        <a:lstStyle/>
        <a:p>
          <a:endParaRPr lang="en-US" sz="2200"/>
        </a:p>
      </dgm:t>
    </dgm:pt>
    <dgm:pt modelId="{6A7957A6-B2F3-46E5-A210-E06B3CAD811E}">
      <dgm:prSet phldrT="[Text]" custT="1"/>
      <dgm:spPr/>
      <dgm:t>
        <a:bodyPr/>
        <a:lstStyle/>
        <a:p>
          <a:r>
            <a:rPr lang="en-US" sz="2200" dirty="0">
              <a:solidFill>
                <a:schemeClr val="bg2"/>
              </a:solidFill>
              <a:latin typeface="Arial" panose="020B0604020202020204" pitchFamily="34" charset="0"/>
              <a:cs typeface="Arial" panose="020B0604020202020204" pitchFamily="34" charset="0"/>
            </a:rPr>
            <a:t>Kernel Loading</a:t>
          </a:r>
        </a:p>
      </dgm:t>
    </dgm:pt>
    <dgm:pt modelId="{BE003817-6807-4DE6-8E8A-27FD8A75F635}" type="parTrans" cxnId="{AE7D7D12-277F-4592-B394-D599B7044425}">
      <dgm:prSet/>
      <dgm:spPr/>
      <dgm:t>
        <a:bodyPr/>
        <a:lstStyle/>
        <a:p>
          <a:endParaRPr lang="en-US" sz="2200"/>
        </a:p>
      </dgm:t>
    </dgm:pt>
    <dgm:pt modelId="{21902851-ACB0-4020-B3B3-944BF87628B3}" type="sibTrans" cxnId="{AE7D7D12-277F-4592-B394-D599B7044425}">
      <dgm:prSet/>
      <dgm:spPr/>
      <dgm:t>
        <a:bodyPr/>
        <a:lstStyle/>
        <a:p>
          <a:endParaRPr lang="en-US" sz="2200"/>
        </a:p>
      </dgm:t>
    </dgm:pt>
    <dgm:pt modelId="{715AEAE0-01D6-4895-BD5E-53744F17E50C}">
      <dgm:prSet phldrT="[Text]" custT="1"/>
      <dgm:spPr/>
      <dgm:t>
        <a:bodyPr/>
        <a:lstStyle/>
        <a:p>
          <a:r>
            <a:rPr lang="en-US" sz="2200" dirty="0">
              <a:solidFill>
                <a:schemeClr val="bg2"/>
              </a:solidFill>
              <a:latin typeface="Arial" panose="020B0604020202020204" pitchFamily="34" charset="0"/>
              <a:cs typeface="Arial" panose="020B0604020202020204" pitchFamily="34" charset="0"/>
            </a:rPr>
            <a:t>Win32 Subsystem Starts</a:t>
          </a:r>
        </a:p>
      </dgm:t>
    </dgm:pt>
    <dgm:pt modelId="{1F5E7328-B27E-4545-9371-EE5D249C5FD1}" type="parTrans" cxnId="{220261F4-A7DE-4698-9A02-F79CEF9304CD}">
      <dgm:prSet/>
      <dgm:spPr/>
      <dgm:t>
        <a:bodyPr/>
        <a:lstStyle/>
        <a:p>
          <a:endParaRPr lang="en-US" sz="2200"/>
        </a:p>
      </dgm:t>
    </dgm:pt>
    <dgm:pt modelId="{41301E89-3997-4F62-B0BB-F9058E1D3C20}" type="sibTrans" cxnId="{220261F4-A7DE-4698-9A02-F79CEF9304CD}">
      <dgm:prSet/>
      <dgm:spPr/>
      <dgm:t>
        <a:bodyPr/>
        <a:lstStyle/>
        <a:p>
          <a:endParaRPr lang="en-US" sz="2200"/>
        </a:p>
      </dgm:t>
    </dgm:pt>
    <dgm:pt modelId="{48A12A17-D08C-4187-B9C8-ACFA34B06636}" type="pres">
      <dgm:prSet presAssocID="{4ED53FD2-B488-4610-A06D-77E95B02A464}" presName="Name0" presStyleCnt="0">
        <dgm:presLayoutVars>
          <dgm:dir/>
          <dgm:animLvl val="lvl"/>
          <dgm:resizeHandles val="exact"/>
        </dgm:presLayoutVars>
      </dgm:prSet>
      <dgm:spPr/>
    </dgm:pt>
    <dgm:pt modelId="{84CC3FC3-6139-4562-B6F9-1E9DF5713CAF}" type="pres">
      <dgm:prSet presAssocID="{715AEAE0-01D6-4895-BD5E-53744F17E50C}" presName="boxAndChildren" presStyleCnt="0"/>
      <dgm:spPr/>
    </dgm:pt>
    <dgm:pt modelId="{81EA13E6-A01D-447F-AC67-F6146165DEAD}" type="pres">
      <dgm:prSet presAssocID="{715AEAE0-01D6-4895-BD5E-53744F17E50C}" presName="parentTextBox" presStyleLbl="node1" presStyleIdx="0" presStyleCnt="3"/>
      <dgm:spPr/>
    </dgm:pt>
    <dgm:pt modelId="{89299E44-0141-4EB6-A7A9-9DF391F5A1BA}" type="pres">
      <dgm:prSet presAssocID="{21902851-ACB0-4020-B3B3-944BF87628B3}" presName="sp" presStyleCnt="0"/>
      <dgm:spPr/>
    </dgm:pt>
    <dgm:pt modelId="{2BF0F01F-DE9E-452F-B947-7D13940FC3D2}" type="pres">
      <dgm:prSet presAssocID="{6A7957A6-B2F3-46E5-A210-E06B3CAD811E}" presName="arrowAndChildren" presStyleCnt="0"/>
      <dgm:spPr/>
    </dgm:pt>
    <dgm:pt modelId="{39D9BEC7-30B5-418D-992A-F88D83AA96DC}" type="pres">
      <dgm:prSet presAssocID="{6A7957A6-B2F3-46E5-A210-E06B3CAD811E}" presName="parentTextArrow" presStyleLbl="node1" presStyleIdx="1" presStyleCnt="3"/>
      <dgm:spPr/>
    </dgm:pt>
    <dgm:pt modelId="{10E7F1A9-9C33-4B23-9560-8697CA9CD0FA}" type="pres">
      <dgm:prSet presAssocID="{A0B161FB-5F46-4470-855E-0533FE2C4B68}" presName="sp" presStyleCnt="0"/>
      <dgm:spPr/>
    </dgm:pt>
    <dgm:pt modelId="{00C66048-596A-4024-BE23-4A48685AF6C4}" type="pres">
      <dgm:prSet presAssocID="{B469FDA6-D3FF-4EE8-A51A-C504DD10A437}" presName="arrowAndChildren" presStyleCnt="0"/>
      <dgm:spPr/>
    </dgm:pt>
    <dgm:pt modelId="{AAF0DF2F-891B-45E4-B795-4A736C94352B}" type="pres">
      <dgm:prSet presAssocID="{B469FDA6-D3FF-4EE8-A51A-C504DD10A437}" presName="parentTextArrow" presStyleLbl="node1" presStyleIdx="1" presStyleCnt="3"/>
      <dgm:spPr/>
    </dgm:pt>
    <dgm:pt modelId="{0FBB5303-0BCC-4F0E-875B-4A028A237760}" type="pres">
      <dgm:prSet presAssocID="{B469FDA6-D3FF-4EE8-A51A-C504DD10A437}" presName="arrow" presStyleLbl="node1" presStyleIdx="2" presStyleCnt="3"/>
      <dgm:spPr/>
    </dgm:pt>
    <dgm:pt modelId="{F953150D-2F8F-4FB4-811F-E85AC98F299E}" type="pres">
      <dgm:prSet presAssocID="{B469FDA6-D3FF-4EE8-A51A-C504DD10A437}" presName="descendantArrow" presStyleCnt="0"/>
      <dgm:spPr/>
    </dgm:pt>
    <dgm:pt modelId="{CB406ED2-77F0-4EA8-8414-E04A35F20E46}" type="pres">
      <dgm:prSet presAssocID="{86EC5263-9910-45D6-BBC7-598A3910102C}" presName="childTextArrow" presStyleLbl="fgAccFollowNode1" presStyleIdx="0" presStyleCnt="2">
        <dgm:presLayoutVars>
          <dgm:bulletEnabled val="1"/>
        </dgm:presLayoutVars>
      </dgm:prSet>
      <dgm:spPr/>
    </dgm:pt>
    <dgm:pt modelId="{E376DA65-6916-41FE-BB9C-F263117A351E}" type="pres">
      <dgm:prSet presAssocID="{13763C77-92A1-4B36-BB89-35479A645A91}" presName="childTextArrow" presStyleLbl="fgAccFollowNode1" presStyleIdx="1" presStyleCnt="2">
        <dgm:presLayoutVars>
          <dgm:bulletEnabled val="1"/>
        </dgm:presLayoutVars>
      </dgm:prSet>
      <dgm:spPr/>
    </dgm:pt>
  </dgm:ptLst>
  <dgm:cxnLst>
    <dgm:cxn modelId="{AE7D7D12-277F-4592-B394-D599B7044425}" srcId="{4ED53FD2-B488-4610-A06D-77E95B02A464}" destId="{6A7957A6-B2F3-46E5-A210-E06B3CAD811E}" srcOrd="1" destOrd="0" parTransId="{BE003817-6807-4DE6-8E8A-27FD8A75F635}" sibTransId="{21902851-ACB0-4020-B3B3-944BF87628B3}"/>
    <dgm:cxn modelId="{8496AD44-D159-4ABB-96E2-5890CD468778}" type="presOf" srcId="{86EC5263-9910-45D6-BBC7-598A3910102C}" destId="{CB406ED2-77F0-4EA8-8414-E04A35F20E46}" srcOrd="0" destOrd="0" presId="urn:microsoft.com/office/officeart/2005/8/layout/process4"/>
    <dgm:cxn modelId="{8A0F0788-03F0-4336-8C5A-FA369FAF94C6}" srcId="{4ED53FD2-B488-4610-A06D-77E95B02A464}" destId="{B469FDA6-D3FF-4EE8-A51A-C504DD10A437}" srcOrd="0" destOrd="0" parTransId="{16322BFC-2A6F-4625-AEA4-1091C0BFD3A5}" sibTransId="{A0B161FB-5F46-4470-855E-0533FE2C4B68}"/>
    <dgm:cxn modelId="{21F8C5B4-EE6F-4EE8-82EA-BF5A33DB53AD}" type="presOf" srcId="{4ED53FD2-B488-4610-A06D-77E95B02A464}" destId="{48A12A17-D08C-4187-B9C8-ACFA34B06636}" srcOrd="0" destOrd="0" presId="urn:microsoft.com/office/officeart/2005/8/layout/process4"/>
    <dgm:cxn modelId="{1034ACC0-2E81-4453-8FF0-AF04B4B0E391}" srcId="{B469FDA6-D3FF-4EE8-A51A-C504DD10A437}" destId="{13763C77-92A1-4B36-BB89-35479A645A91}" srcOrd="1" destOrd="0" parTransId="{7988026C-8726-4271-AE15-4D1A5E43AA90}" sibTransId="{476D82FE-D066-4A83-9978-AC27972BC2B6}"/>
    <dgm:cxn modelId="{410C96C1-6C40-4AAA-AE98-13971C356D98}" type="presOf" srcId="{6A7957A6-B2F3-46E5-A210-E06B3CAD811E}" destId="{39D9BEC7-30B5-418D-992A-F88D83AA96DC}" srcOrd="0" destOrd="0" presId="urn:microsoft.com/office/officeart/2005/8/layout/process4"/>
    <dgm:cxn modelId="{F8EEB2CD-EBBD-4E70-8040-1F4624539D60}" type="presOf" srcId="{13763C77-92A1-4B36-BB89-35479A645A91}" destId="{E376DA65-6916-41FE-BB9C-F263117A351E}" srcOrd="0" destOrd="0" presId="urn:microsoft.com/office/officeart/2005/8/layout/process4"/>
    <dgm:cxn modelId="{380E3ADA-A228-434B-9006-4E5A4FA25C3E}" type="presOf" srcId="{B469FDA6-D3FF-4EE8-A51A-C504DD10A437}" destId="{0FBB5303-0BCC-4F0E-875B-4A028A237760}" srcOrd="1" destOrd="0" presId="urn:microsoft.com/office/officeart/2005/8/layout/process4"/>
    <dgm:cxn modelId="{2FF417E1-CEE6-478B-A1ED-95A9130C2847}" type="presOf" srcId="{715AEAE0-01D6-4895-BD5E-53744F17E50C}" destId="{81EA13E6-A01D-447F-AC67-F6146165DEAD}" srcOrd="0" destOrd="0" presId="urn:microsoft.com/office/officeart/2005/8/layout/process4"/>
    <dgm:cxn modelId="{1FD369F2-A67A-4D23-92E6-CA07CECD1E99}" srcId="{B469FDA6-D3FF-4EE8-A51A-C504DD10A437}" destId="{86EC5263-9910-45D6-BBC7-598A3910102C}" srcOrd="0" destOrd="0" parTransId="{8A099CDC-B0B4-4E27-860C-F9404F591E58}" sibTransId="{8965ED3C-1F5C-40D0-9A75-BC511577C9F1}"/>
    <dgm:cxn modelId="{220261F4-A7DE-4698-9A02-F79CEF9304CD}" srcId="{4ED53FD2-B488-4610-A06D-77E95B02A464}" destId="{715AEAE0-01D6-4895-BD5E-53744F17E50C}" srcOrd="2" destOrd="0" parTransId="{1F5E7328-B27E-4545-9371-EE5D249C5FD1}" sibTransId="{41301E89-3997-4F62-B0BB-F9058E1D3C20}"/>
    <dgm:cxn modelId="{CCFDBBF7-5B64-4FE4-BE64-D41EA1E016A7}" type="presOf" srcId="{B469FDA6-D3FF-4EE8-A51A-C504DD10A437}" destId="{AAF0DF2F-891B-45E4-B795-4A736C94352B}" srcOrd="0" destOrd="0" presId="urn:microsoft.com/office/officeart/2005/8/layout/process4"/>
    <dgm:cxn modelId="{75518524-79F5-4FE4-9841-38E50A420DB0}" type="presParOf" srcId="{48A12A17-D08C-4187-B9C8-ACFA34B06636}" destId="{84CC3FC3-6139-4562-B6F9-1E9DF5713CAF}" srcOrd="0" destOrd="0" presId="urn:microsoft.com/office/officeart/2005/8/layout/process4"/>
    <dgm:cxn modelId="{B4BE4BCE-E27F-46F4-BE30-E0DE987EEC02}" type="presParOf" srcId="{84CC3FC3-6139-4562-B6F9-1E9DF5713CAF}" destId="{81EA13E6-A01D-447F-AC67-F6146165DEAD}" srcOrd="0" destOrd="0" presId="urn:microsoft.com/office/officeart/2005/8/layout/process4"/>
    <dgm:cxn modelId="{B09E3C2B-1BF4-40B8-8FCE-77F841E9AC6A}" type="presParOf" srcId="{48A12A17-D08C-4187-B9C8-ACFA34B06636}" destId="{89299E44-0141-4EB6-A7A9-9DF391F5A1BA}" srcOrd="1" destOrd="0" presId="urn:microsoft.com/office/officeart/2005/8/layout/process4"/>
    <dgm:cxn modelId="{2530719A-1093-4274-B866-B9A48D92952B}" type="presParOf" srcId="{48A12A17-D08C-4187-B9C8-ACFA34B06636}" destId="{2BF0F01F-DE9E-452F-B947-7D13940FC3D2}" srcOrd="2" destOrd="0" presId="urn:microsoft.com/office/officeart/2005/8/layout/process4"/>
    <dgm:cxn modelId="{4CA9806A-5700-4A07-B360-FDEE6FD56ECF}" type="presParOf" srcId="{2BF0F01F-DE9E-452F-B947-7D13940FC3D2}" destId="{39D9BEC7-30B5-418D-992A-F88D83AA96DC}" srcOrd="0" destOrd="0" presId="urn:microsoft.com/office/officeart/2005/8/layout/process4"/>
    <dgm:cxn modelId="{A2E00692-B042-4AE7-B4D6-670DEDBC8DCF}" type="presParOf" srcId="{48A12A17-D08C-4187-B9C8-ACFA34B06636}" destId="{10E7F1A9-9C33-4B23-9560-8697CA9CD0FA}" srcOrd="3" destOrd="0" presId="urn:microsoft.com/office/officeart/2005/8/layout/process4"/>
    <dgm:cxn modelId="{BBBB246D-EFCF-4098-B8CC-798A603C08D4}" type="presParOf" srcId="{48A12A17-D08C-4187-B9C8-ACFA34B06636}" destId="{00C66048-596A-4024-BE23-4A48685AF6C4}" srcOrd="4" destOrd="0" presId="urn:microsoft.com/office/officeart/2005/8/layout/process4"/>
    <dgm:cxn modelId="{D6F04578-3502-40CE-98A0-61F8700CE649}" type="presParOf" srcId="{00C66048-596A-4024-BE23-4A48685AF6C4}" destId="{AAF0DF2F-891B-45E4-B795-4A736C94352B}" srcOrd="0" destOrd="0" presId="urn:microsoft.com/office/officeart/2005/8/layout/process4"/>
    <dgm:cxn modelId="{ABB5B438-F47E-496D-A2F4-D984B10BF21A}" type="presParOf" srcId="{00C66048-596A-4024-BE23-4A48685AF6C4}" destId="{0FBB5303-0BCC-4F0E-875B-4A028A237760}" srcOrd="1" destOrd="0" presId="urn:microsoft.com/office/officeart/2005/8/layout/process4"/>
    <dgm:cxn modelId="{E0A28D5A-0994-46DC-80C3-543D704C8114}" type="presParOf" srcId="{00C66048-596A-4024-BE23-4A48685AF6C4}" destId="{F953150D-2F8F-4FB4-811F-E85AC98F299E}" srcOrd="2" destOrd="0" presId="urn:microsoft.com/office/officeart/2005/8/layout/process4"/>
    <dgm:cxn modelId="{BBD9AE76-B645-4C0A-A292-DDAB4DEF67DE}" type="presParOf" srcId="{F953150D-2F8F-4FB4-811F-E85AC98F299E}" destId="{CB406ED2-77F0-4EA8-8414-E04A35F20E46}" srcOrd="0" destOrd="0" presId="urn:microsoft.com/office/officeart/2005/8/layout/process4"/>
    <dgm:cxn modelId="{EF7B58F8-62F3-468E-9594-B1EB929E1417}" type="presParOf" srcId="{F953150D-2F8F-4FB4-811F-E85AC98F299E}" destId="{E376DA65-6916-41FE-BB9C-F263117A351E}"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578489-C079-47D2-9FF7-62BDD27A774E}"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3C470801-915B-4579-94B3-5E1DCB78ECF9}">
      <dgm:prSet phldrT="[Text]" custT="1"/>
      <dgm:spPr/>
      <dgm:t>
        <a:bodyPr/>
        <a:lstStyle/>
        <a:p>
          <a:r>
            <a:rPr lang="en-US" sz="2800" dirty="0">
              <a:solidFill>
                <a:schemeClr val="bg2"/>
              </a:solidFill>
              <a:latin typeface="Arial" panose="020B0604020202020204" pitchFamily="34" charset="0"/>
              <a:cs typeface="Arial" panose="020B0604020202020204" pitchFamily="34" charset="0"/>
            </a:rPr>
            <a:t>Ntdetect.com</a:t>
          </a:r>
        </a:p>
      </dgm:t>
    </dgm:pt>
    <dgm:pt modelId="{DD9CC5F8-C710-4BF8-9FCE-8C853CAF5344}" type="parTrans" cxnId="{EC9E4A99-1FAA-4A24-9064-5D1E09D2C2F7}">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502DC154-818C-4886-8892-0F8D62E893E9}" type="sibTrans" cxnId="{EC9E4A99-1FAA-4A24-9064-5D1E09D2C2F7}">
      <dgm:prSet/>
      <dgm:spPr/>
      <dgm:t>
        <a:bodyPr/>
        <a:lstStyle/>
        <a:p>
          <a:endParaRPr lang="en-US" sz="2200">
            <a:solidFill>
              <a:schemeClr val="bg2"/>
            </a:solidFill>
            <a:latin typeface="Arial" panose="020B0604020202020204" pitchFamily="34" charset="0"/>
            <a:cs typeface="Arial" panose="020B0604020202020204" pitchFamily="34" charset="0"/>
          </a:endParaRPr>
        </a:p>
      </dgm:t>
    </dgm:pt>
    <dgm:pt modelId="{29C7B921-88F8-41B5-8AD8-D0ADB7D102DD}">
      <dgm:prSet custT="1"/>
      <dgm:spPr/>
      <dgm:t>
        <a:bodyPr/>
        <a:lstStyle/>
        <a:p>
          <a:r>
            <a:rPr lang="en-US" sz="2800" dirty="0">
              <a:solidFill>
                <a:schemeClr val="bg2"/>
              </a:solidFill>
              <a:latin typeface="Arial" panose="020B0604020202020204" pitchFamily="34" charset="0"/>
              <a:cs typeface="Arial" panose="020B0604020202020204" pitchFamily="34" charset="0"/>
            </a:rPr>
            <a:t>Ntbootdd.sys</a:t>
          </a:r>
        </a:p>
      </dgm:t>
    </dgm:pt>
    <dgm:pt modelId="{70647188-5F2C-4F34-9AB8-BB3112D06797}" type="parTrans" cxnId="{4861FB45-0602-4971-9F15-966A83D1B2D7}">
      <dgm:prSet/>
      <dgm:spPr/>
      <dgm:t>
        <a:bodyPr/>
        <a:lstStyle/>
        <a:p>
          <a:endParaRPr lang="en-US">
            <a:solidFill>
              <a:schemeClr val="bg2"/>
            </a:solidFill>
          </a:endParaRPr>
        </a:p>
      </dgm:t>
    </dgm:pt>
    <dgm:pt modelId="{B14272A9-E2A9-43DB-B9B2-58649BAC0FB9}" type="sibTrans" cxnId="{4861FB45-0602-4971-9F15-966A83D1B2D7}">
      <dgm:prSet/>
      <dgm:spPr/>
      <dgm:t>
        <a:bodyPr/>
        <a:lstStyle/>
        <a:p>
          <a:endParaRPr lang="en-US">
            <a:solidFill>
              <a:schemeClr val="bg2"/>
            </a:solidFill>
          </a:endParaRPr>
        </a:p>
      </dgm:t>
    </dgm:pt>
    <dgm:pt modelId="{E4F7C150-22FB-454D-B656-D9352B825B95}">
      <dgm:prSet custT="1"/>
      <dgm:spPr/>
      <dgm:t>
        <a:bodyPr/>
        <a:lstStyle/>
        <a:p>
          <a:r>
            <a:rPr lang="en-US" sz="2800" dirty="0">
              <a:solidFill>
                <a:schemeClr val="bg2"/>
              </a:solidFill>
              <a:latin typeface="Arial" panose="020B0604020202020204" pitchFamily="34" charset="0"/>
              <a:cs typeface="Arial" panose="020B0604020202020204" pitchFamily="34" charset="0"/>
            </a:rPr>
            <a:t>Ntoskrnl.exe</a:t>
          </a:r>
        </a:p>
      </dgm:t>
    </dgm:pt>
    <dgm:pt modelId="{97B16B5D-ABBA-4CB2-8F11-C721623611A8}" type="parTrans" cxnId="{26023B81-05DE-4883-913D-052521644F37}">
      <dgm:prSet/>
      <dgm:spPr/>
      <dgm:t>
        <a:bodyPr/>
        <a:lstStyle/>
        <a:p>
          <a:endParaRPr lang="en-US">
            <a:solidFill>
              <a:schemeClr val="bg2"/>
            </a:solidFill>
          </a:endParaRPr>
        </a:p>
      </dgm:t>
    </dgm:pt>
    <dgm:pt modelId="{7DEFA72C-5D68-4158-937C-291ED3F36B37}" type="sibTrans" cxnId="{26023B81-05DE-4883-913D-052521644F37}">
      <dgm:prSet/>
      <dgm:spPr/>
      <dgm:t>
        <a:bodyPr/>
        <a:lstStyle/>
        <a:p>
          <a:endParaRPr lang="en-US">
            <a:solidFill>
              <a:schemeClr val="bg2"/>
            </a:solidFill>
          </a:endParaRPr>
        </a:p>
      </dgm:t>
    </dgm:pt>
    <dgm:pt modelId="{E30347B5-167A-4515-915B-C30517DA8747}">
      <dgm:prSet custT="1"/>
      <dgm:spPr/>
      <dgm:t>
        <a:bodyPr/>
        <a:lstStyle/>
        <a:p>
          <a:r>
            <a:rPr lang="en-US" sz="2800" dirty="0">
              <a:solidFill>
                <a:schemeClr val="bg2"/>
              </a:solidFill>
              <a:latin typeface="Arial" panose="020B0604020202020204" pitchFamily="34" charset="0"/>
              <a:cs typeface="Arial" panose="020B0604020202020204" pitchFamily="34" charset="0"/>
            </a:rPr>
            <a:t>Hal.dll</a:t>
          </a:r>
        </a:p>
      </dgm:t>
    </dgm:pt>
    <dgm:pt modelId="{2A8AA756-0DD5-462A-ADDA-E0C512A42006}" type="parTrans" cxnId="{D7F3D4FA-E3A1-4C57-8679-81A9580A844D}">
      <dgm:prSet/>
      <dgm:spPr/>
      <dgm:t>
        <a:bodyPr/>
        <a:lstStyle/>
        <a:p>
          <a:endParaRPr lang="en-US">
            <a:solidFill>
              <a:schemeClr val="bg2"/>
            </a:solidFill>
          </a:endParaRPr>
        </a:p>
      </dgm:t>
    </dgm:pt>
    <dgm:pt modelId="{1E739ED1-0460-431E-8B74-13A29187FB89}" type="sibTrans" cxnId="{D7F3D4FA-E3A1-4C57-8679-81A9580A844D}">
      <dgm:prSet/>
      <dgm:spPr/>
      <dgm:t>
        <a:bodyPr/>
        <a:lstStyle/>
        <a:p>
          <a:endParaRPr lang="en-US">
            <a:solidFill>
              <a:schemeClr val="bg2"/>
            </a:solidFill>
          </a:endParaRPr>
        </a:p>
      </dgm:t>
    </dgm:pt>
    <dgm:pt modelId="{F05ADC2D-FFE2-4128-AAF4-2BB39D3D2762}">
      <dgm:prSet custT="1"/>
      <dgm:spPr/>
      <dgm:t>
        <a:bodyPr/>
        <a:lstStyle/>
        <a:p>
          <a:r>
            <a:rPr lang="en-US" sz="2800" dirty="0">
              <a:solidFill>
                <a:schemeClr val="bg2"/>
              </a:solidFill>
              <a:latin typeface="Arial" panose="020B0604020202020204" pitchFamily="34" charset="0"/>
              <a:cs typeface="Arial" panose="020B0604020202020204" pitchFamily="34" charset="0"/>
            </a:rPr>
            <a:t>Smss.exe</a:t>
          </a:r>
        </a:p>
      </dgm:t>
    </dgm:pt>
    <dgm:pt modelId="{59316A1E-DA54-4961-A902-A434AAAAC4F2}" type="parTrans" cxnId="{A7718182-6E43-4AD0-A9CD-22C156360625}">
      <dgm:prSet/>
      <dgm:spPr/>
      <dgm:t>
        <a:bodyPr/>
        <a:lstStyle/>
        <a:p>
          <a:endParaRPr lang="en-US">
            <a:solidFill>
              <a:schemeClr val="bg2"/>
            </a:solidFill>
          </a:endParaRPr>
        </a:p>
      </dgm:t>
    </dgm:pt>
    <dgm:pt modelId="{FAD835BC-16AB-4041-94BB-CE696CEC33E2}" type="sibTrans" cxnId="{A7718182-6E43-4AD0-A9CD-22C156360625}">
      <dgm:prSet/>
      <dgm:spPr/>
      <dgm:t>
        <a:bodyPr/>
        <a:lstStyle/>
        <a:p>
          <a:endParaRPr lang="en-US">
            <a:solidFill>
              <a:schemeClr val="bg2"/>
            </a:solidFill>
          </a:endParaRPr>
        </a:p>
      </dgm:t>
    </dgm:pt>
    <dgm:pt modelId="{8F7E19A0-205D-4B04-8BB3-9003BED678B0}">
      <dgm:prSet custT="1"/>
      <dgm:spPr/>
      <dgm:t>
        <a:bodyPr/>
        <a:lstStyle/>
        <a:p>
          <a:r>
            <a:rPr lang="en-US" sz="2800" dirty="0">
              <a:solidFill>
                <a:schemeClr val="bg2"/>
              </a:solidFill>
              <a:latin typeface="Arial" panose="020B0604020202020204" pitchFamily="34" charset="0"/>
              <a:cs typeface="Arial" panose="020B0604020202020204" pitchFamily="34" charset="0"/>
            </a:rPr>
            <a:t>Winlogon.exe</a:t>
          </a:r>
        </a:p>
      </dgm:t>
    </dgm:pt>
    <dgm:pt modelId="{8AE1EEC3-520E-4019-957D-383B2604BC65}" type="parTrans" cxnId="{3D202843-BEB1-4324-BAF9-AB41BAB7379C}">
      <dgm:prSet/>
      <dgm:spPr/>
      <dgm:t>
        <a:bodyPr/>
        <a:lstStyle/>
        <a:p>
          <a:endParaRPr lang="en-US">
            <a:solidFill>
              <a:schemeClr val="bg2"/>
            </a:solidFill>
          </a:endParaRPr>
        </a:p>
      </dgm:t>
    </dgm:pt>
    <dgm:pt modelId="{C7D989B9-5034-40CC-83C2-AB4573CF9C48}" type="sibTrans" cxnId="{3D202843-BEB1-4324-BAF9-AB41BAB7379C}">
      <dgm:prSet/>
      <dgm:spPr/>
      <dgm:t>
        <a:bodyPr/>
        <a:lstStyle/>
        <a:p>
          <a:endParaRPr lang="en-US">
            <a:solidFill>
              <a:schemeClr val="bg2"/>
            </a:solidFill>
          </a:endParaRPr>
        </a:p>
      </dgm:t>
    </dgm:pt>
    <dgm:pt modelId="{B146A623-F2B0-4E07-8776-AA92C915090A}">
      <dgm:prSet custT="1"/>
      <dgm:spPr/>
      <dgm:t>
        <a:bodyPr/>
        <a:lstStyle/>
        <a:p>
          <a:r>
            <a:rPr lang="en-US" sz="2800" dirty="0">
              <a:solidFill>
                <a:schemeClr val="bg2"/>
              </a:solidFill>
              <a:latin typeface="Arial" panose="020B0604020202020204" pitchFamily="34" charset="0"/>
              <a:cs typeface="Arial" panose="020B0604020202020204" pitchFamily="34" charset="0"/>
            </a:rPr>
            <a:t>Lsass.exe</a:t>
          </a:r>
        </a:p>
      </dgm:t>
    </dgm:pt>
    <dgm:pt modelId="{0FEE4721-A5F6-4250-B399-20E7F98A4470}" type="parTrans" cxnId="{273D82C1-0CE8-4022-8695-5A5973A62506}">
      <dgm:prSet/>
      <dgm:spPr/>
      <dgm:t>
        <a:bodyPr/>
        <a:lstStyle/>
        <a:p>
          <a:endParaRPr lang="en-US">
            <a:solidFill>
              <a:schemeClr val="bg2"/>
            </a:solidFill>
          </a:endParaRPr>
        </a:p>
      </dgm:t>
    </dgm:pt>
    <dgm:pt modelId="{F87FA58A-9AD1-4799-A31A-AEBD8151BA66}" type="sibTrans" cxnId="{273D82C1-0CE8-4022-8695-5A5973A62506}">
      <dgm:prSet/>
      <dgm:spPr/>
      <dgm:t>
        <a:bodyPr/>
        <a:lstStyle/>
        <a:p>
          <a:endParaRPr lang="en-US">
            <a:solidFill>
              <a:schemeClr val="bg2"/>
            </a:solidFill>
          </a:endParaRPr>
        </a:p>
      </dgm:t>
    </dgm:pt>
    <dgm:pt modelId="{6D9DC1F4-5E38-4702-B91C-9C08B3D83300}">
      <dgm:prSet custT="1"/>
      <dgm:spPr/>
      <dgm:t>
        <a:bodyPr/>
        <a:lstStyle/>
        <a:p>
          <a:r>
            <a:rPr lang="en-US" sz="2800" dirty="0">
              <a:solidFill>
                <a:schemeClr val="bg2"/>
              </a:solidFill>
              <a:latin typeface="Arial" panose="020B0604020202020204" pitchFamily="34" charset="0"/>
              <a:cs typeface="Arial" panose="020B0604020202020204" pitchFamily="34" charset="0"/>
            </a:rPr>
            <a:t>Explorer.exe</a:t>
          </a:r>
        </a:p>
      </dgm:t>
    </dgm:pt>
    <dgm:pt modelId="{54940393-03B7-4ED5-BDE2-E15D12E92057}" type="parTrans" cxnId="{E63D1F64-B0D3-42AE-8C9F-C0F8D7A42D0C}">
      <dgm:prSet/>
      <dgm:spPr/>
      <dgm:t>
        <a:bodyPr/>
        <a:lstStyle/>
        <a:p>
          <a:endParaRPr lang="en-US">
            <a:solidFill>
              <a:schemeClr val="bg2"/>
            </a:solidFill>
          </a:endParaRPr>
        </a:p>
      </dgm:t>
    </dgm:pt>
    <dgm:pt modelId="{F9A4B96A-1C09-4675-9F86-49A44FF4AFF5}" type="sibTrans" cxnId="{E63D1F64-B0D3-42AE-8C9F-C0F8D7A42D0C}">
      <dgm:prSet/>
      <dgm:spPr/>
      <dgm:t>
        <a:bodyPr/>
        <a:lstStyle/>
        <a:p>
          <a:endParaRPr lang="en-US">
            <a:solidFill>
              <a:schemeClr val="bg2"/>
            </a:solidFill>
          </a:endParaRPr>
        </a:p>
      </dgm:t>
    </dgm:pt>
    <dgm:pt modelId="{57252DC5-92B0-4C9A-A1B4-41DD8C27B3F9}">
      <dgm:prSet custT="1"/>
      <dgm:spPr/>
      <dgm:t>
        <a:bodyPr/>
        <a:lstStyle/>
        <a:p>
          <a:r>
            <a:rPr lang="en-US" sz="2800" dirty="0">
              <a:solidFill>
                <a:schemeClr val="bg2"/>
              </a:solidFill>
              <a:latin typeface="Arial" panose="020B0604020202020204" pitchFamily="34" charset="0"/>
              <a:cs typeface="Arial" panose="020B0604020202020204" pitchFamily="34" charset="0"/>
            </a:rPr>
            <a:t>Crss.exe</a:t>
          </a:r>
        </a:p>
      </dgm:t>
    </dgm:pt>
    <dgm:pt modelId="{A5905B69-DFDF-4AB3-B441-DA31ABF159A5}" type="parTrans" cxnId="{D1C6C640-4A34-4BDC-91CC-D0DCB6403898}">
      <dgm:prSet/>
      <dgm:spPr/>
      <dgm:t>
        <a:bodyPr/>
        <a:lstStyle/>
        <a:p>
          <a:endParaRPr lang="en-US">
            <a:solidFill>
              <a:schemeClr val="bg2"/>
            </a:solidFill>
          </a:endParaRPr>
        </a:p>
      </dgm:t>
    </dgm:pt>
    <dgm:pt modelId="{48F88C63-72A0-4ABD-93E7-49FB7D1F2343}" type="sibTrans" cxnId="{D1C6C640-4A34-4BDC-91CC-D0DCB6403898}">
      <dgm:prSet/>
      <dgm:spPr/>
      <dgm:t>
        <a:bodyPr/>
        <a:lstStyle/>
        <a:p>
          <a:endParaRPr lang="en-US">
            <a:solidFill>
              <a:schemeClr val="bg2"/>
            </a:solidFill>
          </a:endParaRPr>
        </a:p>
      </dgm:t>
    </dgm:pt>
    <dgm:pt modelId="{B9415711-9F8D-497D-AF5A-4F84C7361723}" type="pres">
      <dgm:prSet presAssocID="{C2578489-C079-47D2-9FF7-62BDD27A774E}" presName="diagram" presStyleCnt="0">
        <dgm:presLayoutVars>
          <dgm:dir/>
          <dgm:resizeHandles val="exact"/>
        </dgm:presLayoutVars>
      </dgm:prSet>
      <dgm:spPr/>
    </dgm:pt>
    <dgm:pt modelId="{A53FACBB-6B11-4DBF-AA50-81D867C2CAB2}" type="pres">
      <dgm:prSet presAssocID="{3C470801-915B-4579-94B3-5E1DCB78ECF9}" presName="node" presStyleLbl="node1" presStyleIdx="0" presStyleCnt="9">
        <dgm:presLayoutVars>
          <dgm:bulletEnabled val="1"/>
        </dgm:presLayoutVars>
      </dgm:prSet>
      <dgm:spPr/>
    </dgm:pt>
    <dgm:pt modelId="{A1FD371E-5B20-405B-B9F1-FEC68E24D83F}" type="pres">
      <dgm:prSet presAssocID="{502DC154-818C-4886-8892-0F8D62E893E9}" presName="sibTrans" presStyleCnt="0"/>
      <dgm:spPr/>
    </dgm:pt>
    <dgm:pt modelId="{F08FE381-4C90-4C52-B9B3-E4D53E317A6A}" type="pres">
      <dgm:prSet presAssocID="{29C7B921-88F8-41B5-8AD8-D0ADB7D102DD}" presName="node" presStyleLbl="node1" presStyleIdx="1" presStyleCnt="9">
        <dgm:presLayoutVars>
          <dgm:bulletEnabled val="1"/>
        </dgm:presLayoutVars>
      </dgm:prSet>
      <dgm:spPr/>
    </dgm:pt>
    <dgm:pt modelId="{2DFBB497-77F2-41D3-A183-797CFD7471E3}" type="pres">
      <dgm:prSet presAssocID="{B14272A9-E2A9-43DB-B9B2-58649BAC0FB9}" presName="sibTrans" presStyleCnt="0"/>
      <dgm:spPr/>
    </dgm:pt>
    <dgm:pt modelId="{07F9AFEA-A52A-4504-9C7A-9D3FCFE0A939}" type="pres">
      <dgm:prSet presAssocID="{E4F7C150-22FB-454D-B656-D9352B825B95}" presName="node" presStyleLbl="node1" presStyleIdx="2" presStyleCnt="9">
        <dgm:presLayoutVars>
          <dgm:bulletEnabled val="1"/>
        </dgm:presLayoutVars>
      </dgm:prSet>
      <dgm:spPr/>
    </dgm:pt>
    <dgm:pt modelId="{068643F5-451A-495F-B40C-8F097E900E74}" type="pres">
      <dgm:prSet presAssocID="{7DEFA72C-5D68-4158-937C-291ED3F36B37}" presName="sibTrans" presStyleCnt="0"/>
      <dgm:spPr/>
    </dgm:pt>
    <dgm:pt modelId="{1268A03D-B080-4DBC-9AB8-D2E63DC5950A}" type="pres">
      <dgm:prSet presAssocID="{E30347B5-167A-4515-915B-C30517DA8747}" presName="node" presStyleLbl="node1" presStyleIdx="3" presStyleCnt="9">
        <dgm:presLayoutVars>
          <dgm:bulletEnabled val="1"/>
        </dgm:presLayoutVars>
      </dgm:prSet>
      <dgm:spPr/>
    </dgm:pt>
    <dgm:pt modelId="{7926F247-5ACC-4856-A632-8E95E6B01109}" type="pres">
      <dgm:prSet presAssocID="{1E739ED1-0460-431E-8B74-13A29187FB89}" presName="sibTrans" presStyleCnt="0"/>
      <dgm:spPr/>
    </dgm:pt>
    <dgm:pt modelId="{8F65E4CF-A35D-44C0-8600-A21F8A42BF20}" type="pres">
      <dgm:prSet presAssocID="{F05ADC2D-FFE2-4128-AAF4-2BB39D3D2762}" presName="node" presStyleLbl="node1" presStyleIdx="4" presStyleCnt="9">
        <dgm:presLayoutVars>
          <dgm:bulletEnabled val="1"/>
        </dgm:presLayoutVars>
      </dgm:prSet>
      <dgm:spPr/>
    </dgm:pt>
    <dgm:pt modelId="{0DDBF1CF-9CD1-4F99-BD93-80B0661598C7}" type="pres">
      <dgm:prSet presAssocID="{FAD835BC-16AB-4041-94BB-CE696CEC33E2}" presName="sibTrans" presStyleCnt="0"/>
      <dgm:spPr/>
    </dgm:pt>
    <dgm:pt modelId="{642977F5-D5BF-4714-8E38-B236D3DACE96}" type="pres">
      <dgm:prSet presAssocID="{8F7E19A0-205D-4B04-8BB3-9003BED678B0}" presName="node" presStyleLbl="node1" presStyleIdx="5" presStyleCnt="9">
        <dgm:presLayoutVars>
          <dgm:bulletEnabled val="1"/>
        </dgm:presLayoutVars>
      </dgm:prSet>
      <dgm:spPr/>
    </dgm:pt>
    <dgm:pt modelId="{B3B7BF70-8E16-4CD7-99E0-BDE8CA1E5C77}" type="pres">
      <dgm:prSet presAssocID="{C7D989B9-5034-40CC-83C2-AB4573CF9C48}" presName="sibTrans" presStyleCnt="0"/>
      <dgm:spPr/>
    </dgm:pt>
    <dgm:pt modelId="{88646EF0-5C21-413C-8C1F-C0F23505F9BF}" type="pres">
      <dgm:prSet presAssocID="{B146A623-F2B0-4E07-8776-AA92C915090A}" presName="node" presStyleLbl="node1" presStyleIdx="6" presStyleCnt="9">
        <dgm:presLayoutVars>
          <dgm:bulletEnabled val="1"/>
        </dgm:presLayoutVars>
      </dgm:prSet>
      <dgm:spPr/>
    </dgm:pt>
    <dgm:pt modelId="{EEB00465-4207-47D0-A4B1-928DD85AC8D2}" type="pres">
      <dgm:prSet presAssocID="{F87FA58A-9AD1-4799-A31A-AEBD8151BA66}" presName="sibTrans" presStyleCnt="0"/>
      <dgm:spPr/>
    </dgm:pt>
    <dgm:pt modelId="{07D0A905-9D1D-4E35-BCA4-5394182F0431}" type="pres">
      <dgm:prSet presAssocID="{6D9DC1F4-5E38-4702-B91C-9C08B3D83300}" presName="node" presStyleLbl="node1" presStyleIdx="7" presStyleCnt="9">
        <dgm:presLayoutVars>
          <dgm:bulletEnabled val="1"/>
        </dgm:presLayoutVars>
      </dgm:prSet>
      <dgm:spPr/>
    </dgm:pt>
    <dgm:pt modelId="{37AB5C49-345F-4F30-B418-C7047560B113}" type="pres">
      <dgm:prSet presAssocID="{F9A4B96A-1C09-4675-9F86-49A44FF4AFF5}" presName="sibTrans" presStyleCnt="0"/>
      <dgm:spPr/>
    </dgm:pt>
    <dgm:pt modelId="{0251E3F9-26AB-408C-B9BB-EED234224C8D}" type="pres">
      <dgm:prSet presAssocID="{57252DC5-92B0-4C9A-A1B4-41DD8C27B3F9}" presName="node" presStyleLbl="node1" presStyleIdx="8" presStyleCnt="9">
        <dgm:presLayoutVars>
          <dgm:bulletEnabled val="1"/>
        </dgm:presLayoutVars>
      </dgm:prSet>
      <dgm:spPr/>
    </dgm:pt>
  </dgm:ptLst>
  <dgm:cxnLst>
    <dgm:cxn modelId="{0ABE182A-9953-42F8-9F4B-5814CFB3EA47}" type="presOf" srcId="{C2578489-C079-47D2-9FF7-62BDD27A774E}" destId="{B9415711-9F8D-497D-AF5A-4F84C7361723}" srcOrd="0" destOrd="0" presId="urn:microsoft.com/office/officeart/2005/8/layout/default"/>
    <dgm:cxn modelId="{A922972C-537D-49B7-8848-1FD4E9294644}" type="presOf" srcId="{3C470801-915B-4579-94B3-5E1DCB78ECF9}" destId="{A53FACBB-6B11-4DBF-AA50-81D867C2CAB2}" srcOrd="0" destOrd="0" presId="urn:microsoft.com/office/officeart/2005/8/layout/default"/>
    <dgm:cxn modelId="{2FF7AC36-528A-4DDD-94D7-413AB75E5DF7}" type="presOf" srcId="{E30347B5-167A-4515-915B-C30517DA8747}" destId="{1268A03D-B080-4DBC-9AB8-D2E63DC5950A}" srcOrd="0" destOrd="0" presId="urn:microsoft.com/office/officeart/2005/8/layout/default"/>
    <dgm:cxn modelId="{C277D63B-2FDA-44BB-BF48-335731AFA0B3}" type="presOf" srcId="{29C7B921-88F8-41B5-8AD8-D0ADB7D102DD}" destId="{F08FE381-4C90-4C52-B9B3-E4D53E317A6A}" srcOrd="0" destOrd="0" presId="urn:microsoft.com/office/officeart/2005/8/layout/default"/>
    <dgm:cxn modelId="{D1C6C640-4A34-4BDC-91CC-D0DCB6403898}" srcId="{C2578489-C079-47D2-9FF7-62BDD27A774E}" destId="{57252DC5-92B0-4C9A-A1B4-41DD8C27B3F9}" srcOrd="8" destOrd="0" parTransId="{A5905B69-DFDF-4AB3-B441-DA31ABF159A5}" sibTransId="{48F88C63-72A0-4ABD-93E7-49FB7D1F2343}"/>
    <dgm:cxn modelId="{3D202843-BEB1-4324-BAF9-AB41BAB7379C}" srcId="{C2578489-C079-47D2-9FF7-62BDD27A774E}" destId="{8F7E19A0-205D-4B04-8BB3-9003BED678B0}" srcOrd="5" destOrd="0" parTransId="{8AE1EEC3-520E-4019-957D-383B2604BC65}" sibTransId="{C7D989B9-5034-40CC-83C2-AB4573CF9C48}"/>
    <dgm:cxn modelId="{4861FB45-0602-4971-9F15-966A83D1B2D7}" srcId="{C2578489-C079-47D2-9FF7-62BDD27A774E}" destId="{29C7B921-88F8-41B5-8AD8-D0ADB7D102DD}" srcOrd="1" destOrd="0" parTransId="{70647188-5F2C-4F34-9AB8-BB3112D06797}" sibTransId="{B14272A9-E2A9-43DB-B9B2-58649BAC0FB9}"/>
    <dgm:cxn modelId="{7F1F8B4D-1543-4556-A437-D21E22E66E1F}" type="presOf" srcId="{8F7E19A0-205D-4B04-8BB3-9003BED678B0}" destId="{642977F5-D5BF-4714-8E38-B236D3DACE96}" srcOrd="0" destOrd="0" presId="urn:microsoft.com/office/officeart/2005/8/layout/default"/>
    <dgm:cxn modelId="{C4A15E5B-2CE4-4E31-9181-8A39DD92285E}" type="presOf" srcId="{6D9DC1F4-5E38-4702-B91C-9C08B3D83300}" destId="{07D0A905-9D1D-4E35-BCA4-5394182F0431}" srcOrd="0" destOrd="0" presId="urn:microsoft.com/office/officeart/2005/8/layout/default"/>
    <dgm:cxn modelId="{E63D1F64-B0D3-42AE-8C9F-C0F8D7A42D0C}" srcId="{C2578489-C079-47D2-9FF7-62BDD27A774E}" destId="{6D9DC1F4-5E38-4702-B91C-9C08B3D83300}" srcOrd="7" destOrd="0" parTransId="{54940393-03B7-4ED5-BDE2-E15D12E92057}" sibTransId="{F9A4B96A-1C09-4675-9F86-49A44FF4AFF5}"/>
    <dgm:cxn modelId="{A08B4C6A-8CA4-40A8-B12A-5CFC22BB561B}" type="presOf" srcId="{B146A623-F2B0-4E07-8776-AA92C915090A}" destId="{88646EF0-5C21-413C-8C1F-C0F23505F9BF}" srcOrd="0" destOrd="0" presId="urn:microsoft.com/office/officeart/2005/8/layout/default"/>
    <dgm:cxn modelId="{26023B81-05DE-4883-913D-052521644F37}" srcId="{C2578489-C079-47D2-9FF7-62BDD27A774E}" destId="{E4F7C150-22FB-454D-B656-D9352B825B95}" srcOrd="2" destOrd="0" parTransId="{97B16B5D-ABBA-4CB2-8F11-C721623611A8}" sibTransId="{7DEFA72C-5D68-4158-937C-291ED3F36B37}"/>
    <dgm:cxn modelId="{A7718182-6E43-4AD0-A9CD-22C156360625}" srcId="{C2578489-C079-47D2-9FF7-62BDD27A774E}" destId="{F05ADC2D-FFE2-4128-AAF4-2BB39D3D2762}" srcOrd="4" destOrd="0" parTransId="{59316A1E-DA54-4961-A902-A434AAAAC4F2}" sibTransId="{FAD835BC-16AB-4041-94BB-CE696CEC33E2}"/>
    <dgm:cxn modelId="{EC9E4A99-1FAA-4A24-9064-5D1E09D2C2F7}" srcId="{C2578489-C079-47D2-9FF7-62BDD27A774E}" destId="{3C470801-915B-4579-94B3-5E1DCB78ECF9}" srcOrd="0" destOrd="0" parTransId="{DD9CC5F8-C710-4BF8-9FCE-8C853CAF5344}" sibTransId="{502DC154-818C-4886-8892-0F8D62E893E9}"/>
    <dgm:cxn modelId="{2A9108A0-8EB3-45AF-8D36-3F67305571DF}" type="presOf" srcId="{57252DC5-92B0-4C9A-A1B4-41DD8C27B3F9}" destId="{0251E3F9-26AB-408C-B9BB-EED234224C8D}" srcOrd="0" destOrd="0" presId="urn:microsoft.com/office/officeart/2005/8/layout/default"/>
    <dgm:cxn modelId="{DAEA1CB6-DDE3-43E6-8800-0EE22BFDBFE6}" type="presOf" srcId="{F05ADC2D-FFE2-4128-AAF4-2BB39D3D2762}" destId="{8F65E4CF-A35D-44C0-8600-A21F8A42BF20}" srcOrd="0" destOrd="0" presId="urn:microsoft.com/office/officeart/2005/8/layout/default"/>
    <dgm:cxn modelId="{273D82C1-0CE8-4022-8695-5A5973A62506}" srcId="{C2578489-C079-47D2-9FF7-62BDD27A774E}" destId="{B146A623-F2B0-4E07-8776-AA92C915090A}" srcOrd="6" destOrd="0" parTransId="{0FEE4721-A5F6-4250-B399-20E7F98A4470}" sibTransId="{F87FA58A-9AD1-4799-A31A-AEBD8151BA66}"/>
    <dgm:cxn modelId="{777D06DE-BCF9-4F60-ABA2-0A066FD5BD3A}" type="presOf" srcId="{E4F7C150-22FB-454D-B656-D9352B825B95}" destId="{07F9AFEA-A52A-4504-9C7A-9D3FCFE0A939}" srcOrd="0" destOrd="0" presId="urn:microsoft.com/office/officeart/2005/8/layout/default"/>
    <dgm:cxn modelId="{D7F3D4FA-E3A1-4C57-8679-81A9580A844D}" srcId="{C2578489-C079-47D2-9FF7-62BDD27A774E}" destId="{E30347B5-167A-4515-915B-C30517DA8747}" srcOrd="3" destOrd="0" parTransId="{2A8AA756-0DD5-462A-ADDA-E0C512A42006}" sibTransId="{1E739ED1-0460-431E-8B74-13A29187FB89}"/>
    <dgm:cxn modelId="{DFB63FF9-F747-4E14-B9E2-627BBF41CB82}" type="presParOf" srcId="{B9415711-9F8D-497D-AF5A-4F84C7361723}" destId="{A53FACBB-6B11-4DBF-AA50-81D867C2CAB2}" srcOrd="0" destOrd="0" presId="urn:microsoft.com/office/officeart/2005/8/layout/default"/>
    <dgm:cxn modelId="{E4D5E588-59EB-4783-B0F0-8158198ADAC5}" type="presParOf" srcId="{B9415711-9F8D-497D-AF5A-4F84C7361723}" destId="{A1FD371E-5B20-405B-B9F1-FEC68E24D83F}" srcOrd="1" destOrd="0" presId="urn:microsoft.com/office/officeart/2005/8/layout/default"/>
    <dgm:cxn modelId="{3EF8A553-0916-4DBF-A0BA-0FF3869ADEA8}" type="presParOf" srcId="{B9415711-9F8D-497D-AF5A-4F84C7361723}" destId="{F08FE381-4C90-4C52-B9B3-E4D53E317A6A}" srcOrd="2" destOrd="0" presId="urn:microsoft.com/office/officeart/2005/8/layout/default"/>
    <dgm:cxn modelId="{3B2C3DAE-3357-4102-BDA7-9A29F6CB7D08}" type="presParOf" srcId="{B9415711-9F8D-497D-AF5A-4F84C7361723}" destId="{2DFBB497-77F2-41D3-A183-797CFD7471E3}" srcOrd="3" destOrd="0" presId="urn:microsoft.com/office/officeart/2005/8/layout/default"/>
    <dgm:cxn modelId="{4E90568D-0E96-4E55-A6C3-B9E074369283}" type="presParOf" srcId="{B9415711-9F8D-497D-AF5A-4F84C7361723}" destId="{07F9AFEA-A52A-4504-9C7A-9D3FCFE0A939}" srcOrd="4" destOrd="0" presId="urn:microsoft.com/office/officeart/2005/8/layout/default"/>
    <dgm:cxn modelId="{A29C5637-0DB9-4013-913F-FD623656FFDE}" type="presParOf" srcId="{B9415711-9F8D-497D-AF5A-4F84C7361723}" destId="{068643F5-451A-495F-B40C-8F097E900E74}" srcOrd="5" destOrd="0" presId="urn:microsoft.com/office/officeart/2005/8/layout/default"/>
    <dgm:cxn modelId="{DC275C74-D0F5-4A19-B10E-01C98D2C8243}" type="presParOf" srcId="{B9415711-9F8D-497D-AF5A-4F84C7361723}" destId="{1268A03D-B080-4DBC-9AB8-D2E63DC5950A}" srcOrd="6" destOrd="0" presId="urn:microsoft.com/office/officeart/2005/8/layout/default"/>
    <dgm:cxn modelId="{8DC76A2A-2629-4571-887A-796F5E65EDAD}" type="presParOf" srcId="{B9415711-9F8D-497D-AF5A-4F84C7361723}" destId="{7926F247-5ACC-4856-A632-8E95E6B01109}" srcOrd="7" destOrd="0" presId="urn:microsoft.com/office/officeart/2005/8/layout/default"/>
    <dgm:cxn modelId="{10444AD2-9014-4FF9-9418-95A46339BF86}" type="presParOf" srcId="{B9415711-9F8D-497D-AF5A-4F84C7361723}" destId="{8F65E4CF-A35D-44C0-8600-A21F8A42BF20}" srcOrd="8" destOrd="0" presId="urn:microsoft.com/office/officeart/2005/8/layout/default"/>
    <dgm:cxn modelId="{0455879C-82E4-4FB2-B99C-3332EBAF2B0B}" type="presParOf" srcId="{B9415711-9F8D-497D-AF5A-4F84C7361723}" destId="{0DDBF1CF-9CD1-4F99-BD93-80B0661598C7}" srcOrd="9" destOrd="0" presId="urn:microsoft.com/office/officeart/2005/8/layout/default"/>
    <dgm:cxn modelId="{671DFB3F-1148-42C1-97ED-EABCFB0A0B3D}" type="presParOf" srcId="{B9415711-9F8D-497D-AF5A-4F84C7361723}" destId="{642977F5-D5BF-4714-8E38-B236D3DACE96}" srcOrd="10" destOrd="0" presId="urn:microsoft.com/office/officeart/2005/8/layout/default"/>
    <dgm:cxn modelId="{CBFEB616-8DA8-4BB6-91F2-52E616FBBEC3}" type="presParOf" srcId="{B9415711-9F8D-497D-AF5A-4F84C7361723}" destId="{B3B7BF70-8E16-4CD7-99E0-BDE8CA1E5C77}" srcOrd="11" destOrd="0" presId="urn:microsoft.com/office/officeart/2005/8/layout/default"/>
    <dgm:cxn modelId="{16F70BC5-973F-498F-A8C7-D2F73FF8EB85}" type="presParOf" srcId="{B9415711-9F8D-497D-AF5A-4F84C7361723}" destId="{88646EF0-5C21-413C-8C1F-C0F23505F9BF}" srcOrd="12" destOrd="0" presId="urn:microsoft.com/office/officeart/2005/8/layout/default"/>
    <dgm:cxn modelId="{782BCF39-03C7-44C5-9AAD-5891D4AC4ED9}" type="presParOf" srcId="{B9415711-9F8D-497D-AF5A-4F84C7361723}" destId="{EEB00465-4207-47D0-A4B1-928DD85AC8D2}" srcOrd="13" destOrd="0" presId="urn:microsoft.com/office/officeart/2005/8/layout/default"/>
    <dgm:cxn modelId="{1B95FC0C-B2BC-44F2-8825-40AC236FB730}" type="presParOf" srcId="{B9415711-9F8D-497D-AF5A-4F84C7361723}" destId="{07D0A905-9D1D-4E35-BCA4-5394182F0431}" srcOrd="14" destOrd="0" presId="urn:microsoft.com/office/officeart/2005/8/layout/default"/>
    <dgm:cxn modelId="{DF6E63AF-0A7F-4854-AAF6-9A8DD3E24B9D}" type="presParOf" srcId="{B9415711-9F8D-497D-AF5A-4F84C7361723}" destId="{37AB5C49-345F-4F30-B418-C7047560B113}" srcOrd="15" destOrd="0" presId="urn:microsoft.com/office/officeart/2005/8/layout/default"/>
    <dgm:cxn modelId="{554299C7-FC58-4399-AFC5-E2F376D65ECB}" type="presParOf" srcId="{B9415711-9F8D-497D-AF5A-4F84C7361723}" destId="{0251E3F9-26AB-408C-B9BB-EED234224C8D}"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DCB8B-FEDC-4C9A-9DFF-A89729C3109B}"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D3E258DC-5371-4A8C-A45E-7EF9E834FBE6}">
      <dgm:prSet custT="1"/>
      <dgm:spPr>
        <a:solidFill>
          <a:schemeClr val="accent3">
            <a:lumMod val="40000"/>
            <a:lumOff val="60000"/>
          </a:schemeClr>
        </a:solidFill>
      </dgm:spPr>
      <dgm:t>
        <a:bodyPr/>
        <a:lstStyle/>
        <a:p>
          <a:r>
            <a:rPr lang="en-US" sz="2600" dirty="0">
              <a:latin typeface="Arial" panose="020B0604020202020204" pitchFamily="34" charset="0"/>
              <a:cs typeface="Arial" panose="020B0604020202020204" pitchFamily="34" charset="0"/>
            </a:rPr>
            <a:t>Volatile memory analysis is a live-system forensic technique in which you:</a:t>
          </a:r>
        </a:p>
      </dgm:t>
    </dgm:pt>
    <dgm:pt modelId="{525D535A-2D05-42F0-B74D-5CFE0FE3AF70}" type="parTrans" cxnId="{5466D6BF-6848-49C1-B110-27EE31015535}">
      <dgm:prSet/>
      <dgm:spPr/>
      <dgm:t>
        <a:bodyPr/>
        <a:lstStyle/>
        <a:p>
          <a:endParaRPr lang="en-US"/>
        </a:p>
      </dgm:t>
    </dgm:pt>
    <dgm:pt modelId="{AB1F1689-716D-449D-9279-CF704A3CDBC9}" type="sibTrans" cxnId="{5466D6BF-6848-49C1-B110-27EE31015535}">
      <dgm:prSet/>
      <dgm:spPr/>
      <dgm:t>
        <a:bodyPr/>
        <a:lstStyle/>
        <a:p>
          <a:endParaRPr lang="en-US"/>
        </a:p>
      </dgm:t>
    </dgm:pt>
    <dgm:pt modelId="{BF6C42FE-5DB5-4B54-A6D1-25F0A43C593E}">
      <dgm:prSet custT="1"/>
      <dgm:spPr/>
      <dgm:t>
        <a:bodyPr/>
        <a:lstStyle/>
        <a:p>
          <a:r>
            <a:rPr lang="en-US" sz="2200" dirty="0">
              <a:latin typeface="Arial" panose="020B0604020202020204" pitchFamily="34" charset="0"/>
              <a:cs typeface="Arial" panose="020B0604020202020204" pitchFamily="34" charset="0"/>
            </a:rPr>
            <a:t>Collect a memory dump</a:t>
          </a:r>
        </a:p>
      </dgm:t>
    </dgm:pt>
    <dgm:pt modelId="{C007100E-B98E-4B63-90E4-F4DE47C4D452}" type="parTrans" cxnId="{4564FC0E-77FD-45F3-A3D9-D2F9C3103D5A}">
      <dgm:prSet/>
      <dgm:spPr/>
      <dgm:t>
        <a:bodyPr/>
        <a:lstStyle/>
        <a:p>
          <a:endParaRPr lang="en-US"/>
        </a:p>
      </dgm:t>
    </dgm:pt>
    <dgm:pt modelId="{7CE57046-CDD9-4CA5-8360-CB3AA753AEE0}" type="sibTrans" cxnId="{4564FC0E-77FD-45F3-A3D9-D2F9C3103D5A}">
      <dgm:prSet/>
      <dgm:spPr/>
      <dgm:t>
        <a:bodyPr/>
        <a:lstStyle/>
        <a:p>
          <a:endParaRPr lang="en-US"/>
        </a:p>
      </dgm:t>
    </dgm:pt>
    <dgm:pt modelId="{82F9A362-0358-4E27-A018-6C1666CC0989}">
      <dgm:prSet custT="1"/>
      <dgm:spPr/>
      <dgm:t>
        <a:bodyPr/>
        <a:lstStyle/>
        <a:p>
          <a:r>
            <a:rPr lang="en-US" sz="2200" dirty="0">
              <a:latin typeface="Arial" panose="020B0604020202020204" pitchFamily="34" charset="0"/>
              <a:cs typeface="Arial" panose="020B0604020202020204" pitchFamily="34" charset="0"/>
            </a:rPr>
            <a:t>Compute the hash</a:t>
          </a:r>
        </a:p>
      </dgm:t>
    </dgm:pt>
    <dgm:pt modelId="{45579B8C-89A9-4B8B-A1B1-E6EABC824C50}" type="parTrans" cxnId="{1023D409-B659-4BE8-AEDA-A01740E96315}">
      <dgm:prSet/>
      <dgm:spPr/>
      <dgm:t>
        <a:bodyPr/>
        <a:lstStyle/>
        <a:p>
          <a:endParaRPr lang="en-US"/>
        </a:p>
      </dgm:t>
    </dgm:pt>
    <dgm:pt modelId="{B6D4113F-4E54-43F0-ACC3-B70B1B02F6F9}" type="sibTrans" cxnId="{1023D409-B659-4BE8-AEDA-A01740E96315}">
      <dgm:prSet/>
      <dgm:spPr/>
      <dgm:t>
        <a:bodyPr/>
        <a:lstStyle/>
        <a:p>
          <a:endParaRPr lang="en-US"/>
        </a:p>
      </dgm:t>
    </dgm:pt>
    <dgm:pt modelId="{CFE9D63C-D831-4D0C-AB29-3F19C83ADBB3}">
      <dgm:prSet custT="1"/>
      <dgm:spPr/>
      <dgm:t>
        <a:bodyPr/>
        <a:lstStyle/>
        <a:p>
          <a:r>
            <a:rPr lang="en-US" sz="2200" dirty="0">
              <a:latin typeface="Arial" panose="020B0604020202020204" pitchFamily="34" charset="0"/>
              <a:cs typeface="Arial" panose="020B0604020202020204" pitchFamily="34" charset="0"/>
            </a:rPr>
            <a:t>Perform analysis in an isolated environment</a:t>
          </a:r>
        </a:p>
      </dgm:t>
    </dgm:pt>
    <dgm:pt modelId="{70BF3E93-C3F8-459A-A0C5-FBBF2FD9946A}" type="parTrans" cxnId="{27E66B5F-42C4-4F7A-80B7-450B3C16CAED}">
      <dgm:prSet/>
      <dgm:spPr/>
      <dgm:t>
        <a:bodyPr/>
        <a:lstStyle/>
        <a:p>
          <a:endParaRPr lang="en-US"/>
        </a:p>
      </dgm:t>
    </dgm:pt>
    <dgm:pt modelId="{D9102BCA-77F8-4F99-B750-3CAE6AAEC065}" type="sibTrans" cxnId="{27E66B5F-42C4-4F7A-80B7-450B3C16CAED}">
      <dgm:prSet/>
      <dgm:spPr/>
      <dgm:t>
        <a:bodyPr/>
        <a:lstStyle/>
        <a:p>
          <a:endParaRPr lang="en-US"/>
        </a:p>
      </dgm:t>
    </dgm:pt>
    <dgm:pt modelId="{C7280E3D-FAC5-4AD3-A812-FCC70C6C3EFD}" type="pres">
      <dgm:prSet presAssocID="{1FFDCB8B-FEDC-4C9A-9DFF-A89729C3109B}" presName="Name0" presStyleCnt="0">
        <dgm:presLayoutVars>
          <dgm:dir/>
          <dgm:animLvl val="lvl"/>
          <dgm:resizeHandles val="exact"/>
        </dgm:presLayoutVars>
      </dgm:prSet>
      <dgm:spPr/>
    </dgm:pt>
    <dgm:pt modelId="{16B419B1-4F68-40F1-8B45-662E6BD672B4}" type="pres">
      <dgm:prSet presAssocID="{D3E258DC-5371-4A8C-A45E-7EF9E834FBE6}" presName="composite" presStyleCnt="0"/>
      <dgm:spPr/>
    </dgm:pt>
    <dgm:pt modelId="{FF3199DD-927C-413C-AD33-420134E0FB78}" type="pres">
      <dgm:prSet presAssocID="{D3E258DC-5371-4A8C-A45E-7EF9E834FBE6}" presName="parTx" presStyleLbl="alignNode1" presStyleIdx="0" presStyleCnt="1">
        <dgm:presLayoutVars>
          <dgm:chMax val="0"/>
          <dgm:chPref val="0"/>
          <dgm:bulletEnabled val="1"/>
        </dgm:presLayoutVars>
      </dgm:prSet>
      <dgm:spPr/>
    </dgm:pt>
    <dgm:pt modelId="{C0429D62-4E51-4B3F-9FCB-ADCB47346641}" type="pres">
      <dgm:prSet presAssocID="{D3E258DC-5371-4A8C-A45E-7EF9E834FBE6}" presName="desTx" presStyleLbl="alignAccFollowNode1" presStyleIdx="0" presStyleCnt="1">
        <dgm:presLayoutVars>
          <dgm:bulletEnabled val="1"/>
        </dgm:presLayoutVars>
      </dgm:prSet>
      <dgm:spPr/>
    </dgm:pt>
  </dgm:ptLst>
  <dgm:cxnLst>
    <dgm:cxn modelId="{1023D409-B659-4BE8-AEDA-A01740E96315}" srcId="{D3E258DC-5371-4A8C-A45E-7EF9E834FBE6}" destId="{82F9A362-0358-4E27-A018-6C1666CC0989}" srcOrd="1" destOrd="0" parTransId="{45579B8C-89A9-4B8B-A1B1-E6EABC824C50}" sibTransId="{B6D4113F-4E54-43F0-ACC3-B70B1B02F6F9}"/>
    <dgm:cxn modelId="{4564FC0E-77FD-45F3-A3D9-D2F9C3103D5A}" srcId="{D3E258DC-5371-4A8C-A45E-7EF9E834FBE6}" destId="{BF6C42FE-5DB5-4B54-A6D1-25F0A43C593E}" srcOrd="0" destOrd="0" parTransId="{C007100E-B98E-4B63-90E4-F4DE47C4D452}" sibTransId="{7CE57046-CDD9-4CA5-8360-CB3AA753AEE0}"/>
    <dgm:cxn modelId="{3842D512-07DF-41DB-9D5C-3CEB0DD70FE7}" type="presOf" srcId="{BF6C42FE-5DB5-4B54-A6D1-25F0A43C593E}" destId="{C0429D62-4E51-4B3F-9FCB-ADCB47346641}" srcOrd="0" destOrd="0" presId="urn:microsoft.com/office/officeart/2005/8/layout/hList1"/>
    <dgm:cxn modelId="{6BB2255D-E1E3-4947-B640-C28B4ACCED4D}" type="presOf" srcId="{CFE9D63C-D831-4D0C-AB29-3F19C83ADBB3}" destId="{C0429D62-4E51-4B3F-9FCB-ADCB47346641}" srcOrd="0" destOrd="2" presId="urn:microsoft.com/office/officeart/2005/8/layout/hList1"/>
    <dgm:cxn modelId="{27E66B5F-42C4-4F7A-80B7-450B3C16CAED}" srcId="{D3E258DC-5371-4A8C-A45E-7EF9E834FBE6}" destId="{CFE9D63C-D831-4D0C-AB29-3F19C83ADBB3}" srcOrd="2" destOrd="0" parTransId="{70BF3E93-C3F8-459A-A0C5-FBBF2FD9946A}" sibTransId="{D9102BCA-77F8-4F99-B750-3CAE6AAEC065}"/>
    <dgm:cxn modelId="{19678184-9B50-41E1-821F-385AD04AF98F}" type="presOf" srcId="{D3E258DC-5371-4A8C-A45E-7EF9E834FBE6}" destId="{FF3199DD-927C-413C-AD33-420134E0FB78}" srcOrd="0" destOrd="0" presId="urn:microsoft.com/office/officeart/2005/8/layout/hList1"/>
    <dgm:cxn modelId="{309E42B3-A2E5-4C8B-BB53-665663E332E5}" type="presOf" srcId="{82F9A362-0358-4E27-A018-6C1666CC0989}" destId="{C0429D62-4E51-4B3F-9FCB-ADCB47346641}" srcOrd="0" destOrd="1" presId="urn:microsoft.com/office/officeart/2005/8/layout/hList1"/>
    <dgm:cxn modelId="{5466D6BF-6848-49C1-B110-27EE31015535}" srcId="{1FFDCB8B-FEDC-4C9A-9DFF-A89729C3109B}" destId="{D3E258DC-5371-4A8C-A45E-7EF9E834FBE6}" srcOrd="0" destOrd="0" parTransId="{525D535A-2D05-42F0-B74D-5CFE0FE3AF70}" sibTransId="{AB1F1689-716D-449D-9279-CF704A3CDBC9}"/>
    <dgm:cxn modelId="{0764B9EE-B7B2-4338-A5AC-EA213EF82B38}" type="presOf" srcId="{1FFDCB8B-FEDC-4C9A-9DFF-A89729C3109B}" destId="{C7280E3D-FAC5-4AD3-A812-FCC70C6C3EFD}" srcOrd="0" destOrd="0" presId="urn:microsoft.com/office/officeart/2005/8/layout/hList1"/>
    <dgm:cxn modelId="{4F39BF57-3DFD-46CD-A818-039BE8971FA4}" type="presParOf" srcId="{C7280E3D-FAC5-4AD3-A812-FCC70C6C3EFD}" destId="{16B419B1-4F68-40F1-8B45-662E6BD672B4}" srcOrd="0" destOrd="0" presId="urn:microsoft.com/office/officeart/2005/8/layout/hList1"/>
    <dgm:cxn modelId="{F050A6AB-56F9-4780-9766-F8BE9D86802D}" type="presParOf" srcId="{16B419B1-4F68-40F1-8B45-662E6BD672B4}" destId="{FF3199DD-927C-413C-AD33-420134E0FB78}" srcOrd="0" destOrd="0" presId="urn:microsoft.com/office/officeart/2005/8/layout/hList1"/>
    <dgm:cxn modelId="{69298AD9-7160-446D-9C9C-888352D7DDB0}" type="presParOf" srcId="{16B419B1-4F68-40F1-8B45-662E6BD672B4}" destId="{C0429D62-4E51-4B3F-9FCB-ADCB4734664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DE4395-6257-4BD1-AB7D-2D7D76FA6CAF}" type="doc">
      <dgm:prSet loTypeId="urn:microsoft.com/office/officeart/2005/8/layout/hList1" loCatId="list" qsTypeId="urn:microsoft.com/office/officeart/2005/8/quickstyle/simple1" qsCatId="simple" csTypeId="urn:microsoft.com/office/officeart/2005/8/colors/accent3_1" csCatId="accent3" phldr="1"/>
      <dgm:spPr/>
      <dgm:t>
        <a:bodyPr/>
        <a:lstStyle/>
        <a:p>
          <a:endParaRPr lang="en-US"/>
        </a:p>
      </dgm:t>
    </dgm:pt>
    <dgm:pt modelId="{3C1C1019-A5D5-4089-A60D-3A2F494BBBE7}">
      <dgm:prSet phldrT="[Text]" custT="1"/>
      <dgm:spPr>
        <a:solidFill>
          <a:schemeClr val="accent3">
            <a:lumMod val="40000"/>
            <a:lumOff val="60000"/>
          </a:schemeClr>
        </a:solidFill>
        <a:ln>
          <a:noFill/>
        </a:ln>
      </dgm:spPr>
      <dgm:t>
        <a:bodyPr/>
        <a:lstStyle/>
        <a:p>
          <a:r>
            <a:rPr lang="en-US" sz="2600" dirty="0">
              <a:latin typeface="Arial" panose="020B0604020202020204" pitchFamily="34" charset="0"/>
              <a:cs typeface="Arial" panose="020B0604020202020204" pitchFamily="34" charset="0"/>
            </a:rPr>
            <a:t>Stack (S)</a:t>
          </a:r>
        </a:p>
      </dgm:t>
    </dgm:pt>
    <dgm:pt modelId="{81EF87F5-CA4C-4E1B-B601-83CED105788F}" type="par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77BB8944-9377-45D2-B5BB-D4A1D1D954DD}" type="sibTrans" cxnId="{C26606EF-9821-43B2-B3F8-C33882C28736}">
      <dgm:prSet/>
      <dgm:spPr/>
      <dgm:t>
        <a:bodyPr/>
        <a:lstStyle/>
        <a:p>
          <a:endParaRPr lang="en-US" sz="2200">
            <a:latin typeface="Arial" panose="020B0604020202020204" pitchFamily="34" charset="0"/>
            <a:cs typeface="Arial" panose="020B0604020202020204" pitchFamily="34" charset="0"/>
          </a:endParaRPr>
        </a:p>
      </dgm:t>
    </dgm:pt>
    <dgm:pt modelId="{226A513F-0F61-44BA-886F-141792D9F60D}">
      <dgm:prSet phldrT="[Text]" custT="1"/>
      <dgm:spPr>
        <a:ln>
          <a:noFill/>
        </a:ln>
      </dgm:spPr>
      <dgm:t>
        <a:bodyPr/>
        <a:lstStyle/>
        <a:p>
          <a:pPr>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Allocated based on last-in, first-out</a:t>
          </a:r>
        </a:p>
      </dgm:t>
    </dgm:pt>
    <dgm:pt modelId="{5837506B-AF0B-4378-8107-3A1E2FE54705}" type="sibTrans" cxnId="{55756F8D-F284-4850-9408-1178C96AA909}">
      <dgm:prSet/>
      <dgm:spPr/>
      <dgm:t>
        <a:bodyPr/>
        <a:lstStyle/>
        <a:p>
          <a:endParaRPr lang="en-US" sz="2200">
            <a:latin typeface="Arial" panose="020B0604020202020204" pitchFamily="34" charset="0"/>
            <a:cs typeface="Arial" panose="020B0604020202020204" pitchFamily="34" charset="0"/>
          </a:endParaRPr>
        </a:p>
      </dgm:t>
    </dgm:pt>
    <dgm:pt modelId="{FB18FD2B-4E73-4258-9C9E-1D3C709E8D79}" type="parTrans" cxnId="{55756F8D-F284-4850-9408-1178C96AA909}">
      <dgm:prSet/>
      <dgm:spPr/>
      <dgm:t>
        <a:bodyPr/>
        <a:lstStyle/>
        <a:p>
          <a:endParaRPr lang="en-US" sz="2200">
            <a:latin typeface="Arial" panose="020B0604020202020204" pitchFamily="34" charset="0"/>
            <a:cs typeface="Arial" panose="020B0604020202020204" pitchFamily="34" charset="0"/>
          </a:endParaRPr>
        </a:p>
      </dgm:t>
    </dgm:pt>
    <dgm:pt modelId="{FC56D985-C197-442F-91B4-F6F86E13E92B}">
      <dgm:prSet phldrT="[Text]" custT="1"/>
      <dgm:spPr>
        <a:ln>
          <a:noFill/>
        </a:ln>
      </dgm:spPr>
      <dgm:t>
        <a:bodyPr/>
        <a:lstStyle/>
        <a:p>
          <a:pPr>
            <a:buClr>
              <a:srgbClr val="3C4743"/>
            </a:buClr>
            <a:buFont typeface="Arial" panose="020B0604020202020204" pitchFamily="34" charset="0"/>
            <a:buChar char="•"/>
          </a:pPr>
          <a:r>
            <a:rPr lang="en-US" sz="2200" dirty="0">
              <a:latin typeface="Arial" panose="020B0604020202020204" pitchFamily="34" charset="0"/>
              <a:cs typeface="Arial" panose="020B0604020202020204" pitchFamily="34" charset="0"/>
            </a:rPr>
            <a:t>Most dynamic area of memory process</a:t>
          </a:r>
        </a:p>
      </dgm:t>
    </dgm:pt>
    <dgm:pt modelId="{E9402031-EB7F-478C-8CF7-8008A0F0E3AF}" type="sibTrans" cxnId="{6E8C6AC0-6323-4FC7-9CE1-582978D47BDF}">
      <dgm:prSet/>
      <dgm:spPr/>
      <dgm:t>
        <a:bodyPr/>
        <a:lstStyle/>
        <a:p>
          <a:endParaRPr lang="en-US" sz="2200">
            <a:latin typeface="Arial" panose="020B0604020202020204" pitchFamily="34" charset="0"/>
            <a:cs typeface="Arial" panose="020B0604020202020204" pitchFamily="34" charset="0"/>
          </a:endParaRPr>
        </a:p>
      </dgm:t>
    </dgm:pt>
    <dgm:pt modelId="{69223F2C-FD6A-4050-92A1-9CAE6D9CC8BD}" type="parTrans" cxnId="{6E8C6AC0-6323-4FC7-9CE1-582978D47BDF}">
      <dgm:prSet/>
      <dgm:spPr/>
      <dgm:t>
        <a:bodyPr/>
        <a:lstStyle/>
        <a:p>
          <a:endParaRPr lang="en-US" sz="2200">
            <a:latin typeface="Arial" panose="020B0604020202020204" pitchFamily="34" charset="0"/>
            <a:cs typeface="Arial" panose="020B0604020202020204" pitchFamily="34" charset="0"/>
          </a:endParaRPr>
        </a:p>
      </dgm:t>
    </dgm:pt>
    <dgm:pt modelId="{F2C97CC7-FA3B-4E77-A956-6CFA36E19D7D}">
      <dgm:prSet custT="1"/>
      <dgm:spPr>
        <a:solidFill>
          <a:schemeClr val="accent3">
            <a:lumMod val="40000"/>
            <a:lumOff val="60000"/>
          </a:schemeClr>
        </a:solidFill>
        <a:ln>
          <a:noFill/>
        </a:ln>
      </dgm:spPr>
      <dgm:t>
        <a:bodyPr/>
        <a:lstStyle/>
        <a:p>
          <a:r>
            <a:rPr lang="en-US" sz="2600" dirty="0">
              <a:latin typeface="Arial" panose="020B0604020202020204" pitchFamily="34" charset="0"/>
              <a:cs typeface="Arial" panose="020B0604020202020204" pitchFamily="34" charset="0"/>
            </a:rPr>
            <a:t>Heap (H)</a:t>
          </a:r>
        </a:p>
      </dgm:t>
    </dgm:pt>
    <dgm:pt modelId="{D48C5723-245A-4957-93A3-2209D1DBBBD9}" type="sib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51B5E31A-43CE-4639-811B-392F9238A7C0}" type="parTrans" cxnId="{302F002D-9EFD-4318-A645-E997657E3F8F}">
      <dgm:prSet/>
      <dgm:spPr/>
      <dgm:t>
        <a:bodyPr/>
        <a:lstStyle/>
        <a:p>
          <a:endParaRPr lang="en-US" sz="2200">
            <a:latin typeface="Arial" panose="020B0604020202020204" pitchFamily="34" charset="0"/>
            <a:cs typeface="Arial" panose="020B0604020202020204" pitchFamily="34" charset="0"/>
          </a:endParaRPr>
        </a:p>
      </dgm:t>
    </dgm:pt>
    <dgm:pt modelId="{22C03D0E-1571-4635-89D5-C8593D602AFB}">
      <dgm:prSet custT="1"/>
      <dgm:spPr>
        <a:ln>
          <a:noFill/>
        </a:ln>
      </dgm:spPr>
      <dgm:t>
        <a:bodyPr/>
        <a:lstStyle/>
        <a:p>
          <a:r>
            <a:rPr lang="en-US" sz="2200" dirty="0">
              <a:latin typeface="Arial" panose="020B0604020202020204" pitchFamily="34" charset="0"/>
              <a:cs typeface="Arial" panose="020B0604020202020204" pitchFamily="34" charset="0"/>
            </a:rPr>
            <a:t>Data can exist between function calls</a:t>
          </a:r>
        </a:p>
      </dgm:t>
    </dgm:pt>
    <dgm:pt modelId="{2188A8AC-8373-4F9B-9400-1A938DB9E819}" type="sibTrans" cxnId="{6F185F8C-D6FD-48FD-AF34-D2A479D8A9AD}">
      <dgm:prSet/>
      <dgm:spPr/>
      <dgm:t>
        <a:bodyPr/>
        <a:lstStyle/>
        <a:p>
          <a:endParaRPr lang="en-US" sz="2200">
            <a:latin typeface="Arial" panose="020B0604020202020204" pitchFamily="34" charset="0"/>
            <a:cs typeface="Arial" panose="020B0604020202020204" pitchFamily="34" charset="0"/>
          </a:endParaRPr>
        </a:p>
      </dgm:t>
    </dgm:pt>
    <dgm:pt modelId="{4D7F863F-C748-4A35-A3A8-E184E165C4E6}" type="parTrans" cxnId="{6F185F8C-D6FD-48FD-AF34-D2A479D8A9AD}">
      <dgm:prSet/>
      <dgm:spPr/>
      <dgm:t>
        <a:bodyPr/>
        <a:lstStyle/>
        <a:p>
          <a:endParaRPr lang="en-US" sz="2200">
            <a:latin typeface="Arial" panose="020B0604020202020204" pitchFamily="34" charset="0"/>
            <a:cs typeface="Arial" panose="020B0604020202020204" pitchFamily="34" charset="0"/>
          </a:endParaRPr>
        </a:p>
      </dgm:t>
    </dgm:pt>
    <dgm:pt modelId="{81A5F695-06A0-4D35-A09F-FD04F1CF42FD}" type="pres">
      <dgm:prSet presAssocID="{B8DE4395-6257-4BD1-AB7D-2D7D76FA6CAF}" presName="Name0" presStyleCnt="0">
        <dgm:presLayoutVars>
          <dgm:dir/>
          <dgm:animLvl val="lvl"/>
          <dgm:resizeHandles val="exact"/>
        </dgm:presLayoutVars>
      </dgm:prSet>
      <dgm:spPr/>
    </dgm:pt>
    <dgm:pt modelId="{12BA7FE2-E15A-4416-8434-79CF9859FD91}" type="pres">
      <dgm:prSet presAssocID="{3C1C1019-A5D5-4089-A60D-3A2F494BBBE7}" presName="composite" presStyleCnt="0"/>
      <dgm:spPr/>
    </dgm:pt>
    <dgm:pt modelId="{02910B93-590C-4E11-AB99-2788A19100A4}" type="pres">
      <dgm:prSet presAssocID="{3C1C1019-A5D5-4089-A60D-3A2F494BBBE7}" presName="parTx" presStyleLbl="alignNode1" presStyleIdx="0" presStyleCnt="2" custScaleY="79375">
        <dgm:presLayoutVars>
          <dgm:chMax val="0"/>
          <dgm:chPref val="0"/>
          <dgm:bulletEnabled val="1"/>
        </dgm:presLayoutVars>
      </dgm:prSet>
      <dgm:spPr/>
    </dgm:pt>
    <dgm:pt modelId="{8458B0B6-F90F-4A65-BAFB-CFAA68A7D795}" type="pres">
      <dgm:prSet presAssocID="{3C1C1019-A5D5-4089-A60D-3A2F494BBBE7}" presName="desTx" presStyleLbl="alignAccFollowNode1" presStyleIdx="0" presStyleCnt="2">
        <dgm:presLayoutVars>
          <dgm:bulletEnabled val="1"/>
        </dgm:presLayoutVars>
      </dgm:prSet>
      <dgm:spPr/>
    </dgm:pt>
    <dgm:pt modelId="{FDC4EEA4-6E56-4DA4-AD25-76F3C85DF4B6}" type="pres">
      <dgm:prSet presAssocID="{77BB8944-9377-45D2-B5BB-D4A1D1D954DD}" presName="space" presStyleCnt="0"/>
      <dgm:spPr/>
    </dgm:pt>
    <dgm:pt modelId="{E1A37056-DBEA-45B2-BB2F-E4263D430707}" type="pres">
      <dgm:prSet presAssocID="{F2C97CC7-FA3B-4E77-A956-6CFA36E19D7D}" presName="composite" presStyleCnt="0"/>
      <dgm:spPr/>
    </dgm:pt>
    <dgm:pt modelId="{C5561BAB-248E-480A-B0D6-8C64EAD1A804}" type="pres">
      <dgm:prSet presAssocID="{F2C97CC7-FA3B-4E77-A956-6CFA36E19D7D}" presName="parTx" presStyleLbl="alignNode1" presStyleIdx="1" presStyleCnt="2" custScaleY="79375">
        <dgm:presLayoutVars>
          <dgm:chMax val="0"/>
          <dgm:chPref val="0"/>
          <dgm:bulletEnabled val="1"/>
        </dgm:presLayoutVars>
      </dgm:prSet>
      <dgm:spPr/>
    </dgm:pt>
    <dgm:pt modelId="{12F5A7ED-43B5-4122-9758-51FA8154E588}" type="pres">
      <dgm:prSet presAssocID="{F2C97CC7-FA3B-4E77-A956-6CFA36E19D7D}" presName="desTx" presStyleLbl="alignAccFollowNode1" presStyleIdx="1" presStyleCnt="2">
        <dgm:presLayoutVars>
          <dgm:bulletEnabled val="1"/>
        </dgm:presLayoutVars>
      </dgm:prSet>
      <dgm:spPr/>
    </dgm:pt>
  </dgm:ptLst>
  <dgm:cxnLst>
    <dgm:cxn modelId="{1CB3701A-240C-414B-86C0-8D4BD3083BF1}" type="presOf" srcId="{B8DE4395-6257-4BD1-AB7D-2D7D76FA6CAF}" destId="{81A5F695-06A0-4D35-A09F-FD04F1CF42FD}" srcOrd="0" destOrd="0" presId="urn:microsoft.com/office/officeart/2005/8/layout/hList1"/>
    <dgm:cxn modelId="{02A51424-D68D-48E1-8B10-7E67BD1A64A4}" type="presOf" srcId="{F2C97CC7-FA3B-4E77-A956-6CFA36E19D7D}" destId="{C5561BAB-248E-480A-B0D6-8C64EAD1A804}" srcOrd="0" destOrd="0" presId="urn:microsoft.com/office/officeart/2005/8/layout/hList1"/>
    <dgm:cxn modelId="{9EFF3327-C193-4027-B116-9BBAF3BE5CC1}" type="presOf" srcId="{FC56D985-C197-442F-91B4-F6F86E13E92B}" destId="{8458B0B6-F90F-4A65-BAFB-CFAA68A7D795}" srcOrd="0" destOrd="1" presId="urn:microsoft.com/office/officeart/2005/8/layout/hList1"/>
    <dgm:cxn modelId="{302F002D-9EFD-4318-A645-E997657E3F8F}" srcId="{B8DE4395-6257-4BD1-AB7D-2D7D76FA6CAF}" destId="{F2C97CC7-FA3B-4E77-A956-6CFA36E19D7D}" srcOrd="1" destOrd="0" parTransId="{51B5E31A-43CE-4639-811B-392F9238A7C0}" sibTransId="{D48C5723-245A-4957-93A3-2209D1DBBBD9}"/>
    <dgm:cxn modelId="{A1B8F94A-BC67-47B8-9FD9-2FCB0A637ADA}" type="presOf" srcId="{3C1C1019-A5D5-4089-A60D-3A2F494BBBE7}" destId="{02910B93-590C-4E11-AB99-2788A19100A4}" srcOrd="0" destOrd="0" presId="urn:microsoft.com/office/officeart/2005/8/layout/hList1"/>
    <dgm:cxn modelId="{6F185F8C-D6FD-48FD-AF34-D2A479D8A9AD}" srcId="{F2C97CC7-FA3B-4E77-A956-6CFA36E19D7D}" destId="{22C03D0E-1571-4635-89D5-C8593D602AFB}" srcOrd="0" destOrd="0" parTransId="{4D7F863F-C748-4A35-A3A8-E184E165C4E6}" sibTransId="{2188A8AC-8373-4F9B-9400-1A938DB9E819}"/>
    <dgm:cxn modelId="{55756F8D-F284-4850-9408-1178C96AA909}" srcId="{3C1C1019-A5D5-4089-A60D-3A2F494BBBE7}" destId="{226A513F-0F61-44BA-886F-141792D9F60D}" srcOrd="0" destOrd="0" parTransId="{FB18FD2B-4E73-4258-9C9E-1D3C709E8D79}" sibTransId="{5837506B-AF0B-4378-8107-3A1E2FE54705}"/>
    <dgm:cxn modelId="{BFE2A899-0690-4810-A67D-AA4C99EC8DAB}" type="presOf" srcId="{22C03D0E-1571-4635-89D5-C8593D602AFB}" destId="{12F5A7ED-43B5-4122-9758-51FA8154E588}" srcOrd="0" destOrd="0" presId="urn:microsoft.com/office/officeart/2005/8/layout/hList1"/>
    <dgm:cxn modelId="{3D83A0BE-DA38-48CE-BB92-9A981E6A9817}" type="presOf" srcId="{226A513F-0F61-44BA-886F-141792D9F60D}" destId="{8458B0B6-F90F-4A65-BAFB-CFAA68A7D795}" srcOrd="0" destOrd="0" presId="urn:microsoft.com/office/officeart/2005/8/layout/hList1"/>
    <dgm:cxn modelId="{6E8C6AC0-6323-4FC7-9CE1-582978D47BDF}" srcId="{3C1C1019-A5D5-4089-A60D-3A2F494BBBE7}" destId="{FC56D985-C197-442F-91B4-F6F86E13E92B}" srcOrd="1" destOrd="0" parTransId="{69223F2C-FD6A-4050-92A1-9CAE6D9CC8BD}" sibTransId="{E9402031-EB7F-478C-8CF7-8008A0F0E3AF}"/>
    <dgm:cxn modelId="{C26606EF-9821-43B2-B3F8-C33882C28736}" srcId="{B8DE4395-6257-4BD1-AB7D-2D7D76FA6CAF}" destId="{3C1C1019-A5D5-4089-A60D-3A2F494BBBE7}" srcOrd="0" destOrd="0" parTransId="{81EF87F5-CA4C-4E1B-B601-83CED105788F}" sibTransId="{77BB8944-9377-45D2-B5BB-D4A1D1D954DD}"/>
    <dgm:cxn modelId="{E8A62B9A-0F70-4CF9-8349-37E28FE5E8FB}" type="presParOf" srcId="{81A5F695-06A0-4D35-A09F-FD04F1CF42FD}" destId="{12BA7FE2-E15A-4416-8434-79CF9859FD91}" srcOrd="0" destOrd="0" presId="urn:microsoft.com/office/officeart/2005/8/layout/hList1"/>
    <dgm:cxn modelId="{ECE31737-AFD1-4597-B0C8-681E4F7EAA37}" type="presParOf" srcId="{12BA7FE2-E15A-4416-8434-79CF9859FD91}" destId="{02910B93-590C-4E11-AB99-2788A19100A4}" srcOrd="0" destOrd="0" presId="urn:microsoft.com/office/officeart/2005/8/layout/hList1"/>
    <dgm:cxn modelId="{3F67E8C3-A23F-446D-9FF8-0A86484CC807}" type="presParOf" srcId="{12BA7FE2-E15A-4416-8434-79CF9859FD91}" destId="{8458B0B6-F90F-4A65-BAFB-CFAA68A7D795}" srcOrd="1" destOrd="0" presId="urn:microsoft.com/office/officeart/2005/8/layout/hList1"/>
    <dgm:cxn modelId="{86F3F50A-D780-4501-BCEC-DCA16C7E43D8}" type="presParOf" srcId="{81A5F695-06A0-4D35-A09F-FD04F1CF42FD}" destId="{FDC4EEA4-6E56-4DA4-AD25-76F3C85DF4B6}" srcOrd="1" destOrd="0" presId="urn:microsoft.com/office/officeart/2005/8/layout/hList1"/>
    <dgm:cxn modelId="{CA808B05-FFE0-4C68-B781-678C9D68DC9F}" type="presParOf" srcId="{81A5F695-06A0-4D35-A09F-FD04F1CF42FD}" destId="{E1A37056-DBEA-45B2-BB2F-E4263D430707}" srcOrd="2" destOrd="0" presId="urn:microsoft.com/office/officeart/2005/8/layout/hList1"/>
    <dgm:cxn modelId="{B1EC2B95-3340-45D6-B2FF-BEE5E358FE27}" type="presParOf" srcId="{E1A37056-DBEA-45B2-BB2F-E4263D430707}" destId="{C5561BAB-248E-480A-B0D6-8C64EAD1A804}" srcOrd="0" destOrd="0" presId="urn:microsoft.com/office/officeart/2005/8/layout/hList1"/>
    <dgm:cxn modelId="{7E3CAAE6-8AC2-44B1-8CB1-143FFC57A282}" type="presParOf" srcId="{E1A37056-DBEA-45B2-BB2F-E4263D430707}" destId="{12F5A7ED-43B5-4122-9758-51FA8154E58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422F4A-8604-4DF1-BAFD-6DD6D6A0C883}" type="doc">
      <dgm:prSet loTypeId="urn:microsoft.com/office/officeart/2005/8/layout/default" loCatId="list" qsTypeId="urn:microsoft.com/office/officeart/2005/8/quickstyle/simple1" qsCatId="simple" csTypeId="urn:microsoft.com/office/officeart/2005/8/colors/accent1_5" csCatId="accent1" phldr="1"/>
      <dgm:spPr/>
      <dgm:t>
        <a:bodyPr/>
        <a:lstStyle/>
        <a:p>
          <a:endParaRPr lang="en-US"/>
        </a:p>
      </dgm:t>
    </dgm:pt>
    <dgm:pt modelId="{096C7635-7660-4768-950E-677A87FAFEA4}">
      <dgm:prSet phldrT="[Text]" custT="1"/>
      <dgm:spPr>
        <a:ln>
          <a:noFill/>
        </a:ln>
      </dgm:spPr>
      <dgm:t>
        <a:bodyPr/>
        <a:lstStyle/>
        <a:p>
          <a:r>
            <a:rPr lang="en-US" sz="2200" dirty="0" err="1">
              <a:solidFill>
                <a:srgbClr val="3C4743"/>
              </a:solidFill>
              <a:latin typeface="Arial" panose="020B0604020202020204" pitchFamily="34" charset="0"/>
              <a:cs typeface="Arial" panose="020B0604020202020204" pitchFamily="34" charset="0"/>
            </a:rPr>
            <a:t>PsList</a:t>
          </a:r>
          <a:r>
            <a:rPr lang="en-US" sz="2200" dirty="0">
              <a:solidFill>
                <a:srgbClr val="3C4743"/>
              </a:solidFill>
              <a:latin typeface="Arial" panose="020B0604020202020204" pitchFamily="34" charset="0"/>
              <a:cs typeface="Arial" panose="020B0604020202020204" pitchFamily="34" charset="0"/>
            </a:rPr>
            <a:t>: processes</a:t>
          </a:r>
          <a:endParaRPr lang="en-US" sz="2200" dirty="0">
            <a:solidFill>
              <a:srgbClr val="3C4743"/>
            </a:solidFill>
          </a:endParaRPr>
        </a:p>
      </dgm:t>
    </dgm:pt>
    <dgm:pt modelId="{F119B04B-FFB5-4AC9-A435-4FE28D9CE4AF}" type="parTrans" cxnId="{DD737106-13E6-46CD-8CC1-F57ED70C6D73}">
      <dgm:prSet/>
      <dgm:spPr/>
      <dgm:t>
        <a:bodyPr/>
        <a:lstStyle/>
        <a:p>
          <a:endParaRPr lang="en-US" sz="2200">
            <a:solidFill>
              <a:srgbClr val="3C4743"/>
            </a:solidFill>
          </a:endParaRPr>
        </a:p>
      </dgm:t>
    </dgm:pt>
    <dgm:pt modelId="{065EB7BA-C91C-4291-8C75-45E4EEEEEED5}" type="sibTrans" cxnId="{DD737106-13E6-46CD-8CC1-F57ED70C6D73}">
      <dgm:prSet/>
      <dgm:spPr/>
      <dgm:t>
        <a:bodyPr/>
        <a:lstStyle/>
        <a:p>
          <a:endParaRPr lang="en-US" sz="2200">
            <a:solidFill>
              <a:srgbClr val="3C4743"/>
            </a:solidFill>
          </a:endParaRPr>
        </a:p>
      </dgm:t>
    </dgm:pt>
    <dgm:pt modelId="{3101D168-76CF-431F-887E-7F81B52AC5A7}">
      <dgm:prSet custT="1"/>
      <dgm:spPr/>
      <dgm:t>
        <a:bodyPr/>
        <a:lstStyle/>
        <a:p>
          <a:r>
            <a:rPr lang="en-US" sz="2200" dirty="0" err="1">
              <a:solidFill>
                <a:srgbClr val="3C4743"/>
              </a:solidFill>
              <a:latin typeface="Arial" panose="020B0604020202020204" pitchFamily="34" charset="0"/>
              <a:cs typeface="Arial" panose="020B0604020202020204" pitchFamily="34" charset="0"/>
            </a:rPr>
            <a:t>PsInfo</a:t>
          </a:r>
          <a:r>
            <a:rPr lang="en-US" sz="2200" dirty="0">
              <a:solidFill>
                <a:srgbClr val="3C4743"/>
              </a:solidFill>
              <a:latin typeface="Arial" panose="020B0604020202020204" pitchFamily="34" charset="0"/>
              <a:cs typeface="Arial" panose="020B0604020202020204" pitchFamily="34" charset="0"/>
            </a:rPr>
            <a:t>: operating system details</a:t>
          </a:r>
        </a:p>
      </dgm:t>
    </dgm:pt>
    <dgm:pt modelId="{856DC860-D0F6-4CCD-8CF3-F9A2D8ED035D}" type="parTrans" cxnId="{166057E0-9AE8-42ED-8BFB-109DDAFFDCF9}">
      <dgm:prSet/>
      <dgm:spPr/>
      <dgm:t>
        <a:bodyPr/>
        <a:lstStyle/>
        <a:p>
          <a:endParaRPr lang="en-US" sz="2200"/>
        </a:p>
      </dgm:t>
    </dgm:pt>
    <dgm:pt modelId="{98A686C1-6058-4C41-B131-C7E1C951D2C1}" type="sibTrans" cxnId="{166057E0-9AE8-42ED-8BFB-109DDAFFDCF9}">
      <dgm:prSet/>
      <dgm:spPr/>
      <dgm:t>
        <a:bodyPr/>
        <a:lstStyle/>
        <a:p>
          <a:endParaRPr lang="en-US" sz="2200"/>
        </a:p>
      </dgm:t>
    </dgm:pt>
    <dgm:pt modelId="{9646442D-AA54-447B-9BC0-0B5F03EEA3B0}">
      <dgm:prSet custT="1"/>
      <dgm:spPr/>
      <dgm:t>
        <a:bodyPr/>
        <a:lstStyle/>
        <a:p>
          <a:r>
            <a:rPr lang="en-US" sz="2200" dirty="0" err="1">
              <a:solidFill>
                <a:srgbClr val="3C4743"/>
              </a:solidFill>
              <a:latin typeface="Arial" panose="020B0604020202020204" pitchFamily="34" charset="0"/>
              <a:cs typeface="Arial" panose="020B0604020202020204" pitchFamily="34" charset="0"/>
            </a:rPr>
            <a:t>ListDLLs</a:t>
          </a:r>
          <a:r>
            <a:rPr lang="en-US" sz="2200" dirty="0">
              <a:solidFill>
                <a:srgbClr val="3C4743"/>
              </a:solidFill>
              <a:latin typeface="Arial" panose="020B0604020202020204" pitchFamily="34" charset="0"/>
              <a:cs typeface="Arial" panose="020B0604020202020204" pitchFamily="34" charset="0"/>
            </a:rPr>
            <a:t>: loaded DLLs</a:t>
          </a:r>
        </a:p>
      </dgm:t>
    </dgm:pt>
    <dgm:pt modelId="{FF841DA6-C3FF-47AF-94FC-F4080F5568D6}" type="parTrans" cxnId="{1A02A05B-8952-4972-99F1-87CD36BCC1EE}">
      <dgm:prSet/>
      <dgm:spPr/>
      <dgm:t>
        <a:bodyPr/>
        <a:lstStyle/>
        <a:p>
          <a:endParaRPr lang="en-US" sz="2200"/>
        </a:p>
      </dgm:t>
    </dgm:pt>
    <dgm:pt modelId="{FED9D3A5-D912-4E8D-961F-45C1375C3E4C}" type="sibTrans" cxnId="{1A02A05B-8952-4972-99F1-87CD36BCC1EE}">
      <dgm:prSet/>
      <dgm:spPr/>
      <dgm:t>
        <a:bodyPr/>
        <a:lstStyle/>
        <a:p>
          <a:endParaRPr lang="en-US" sz="2200"/>
        </a:p>
      </dgm:t>
    </dgm:pt>
    <dgm:pt modelId="{C421D36B-D371-4B79-9469-7E52466D4558}">
      <dgm:prSet custT="1"/>
      <dgm:spPr/>
      <dgm:t>
        <a:bodyPr/>
        <a:lstStyle/>
        <a:p>
          <a:r>
            <a:rPr lang="en-US" sz="2200" dirty="0" err="1">
              <a:solidFill>
                <a:srgbClr val="3C4743"/>
              </a:solidFill>
              <a:latin typeface="Arial" panose="020B0604020202020204" pitchFamily="34" charset="0"/>
              <a:cs typeface="Arial" panose="020B0604020202020204" pitchFamily="34" charset="0"/>
            </a:rPr>
            <a:t>PsLoggedOn</a:t>
          </a:r>
          <a:r>
            <a:rPr lang="en-US" sz="2200" dirty="0">
              <a:solidFill>
                <a:srgbClr val="3C4743"/>
              </a:solidFill>
              <a:latin typeface="Arial" panose="020B0604020202020204" pitchFamily="34" charset="0"/>
              <a:cs typeface="Arial" panose="020B0604020202020204" pitchFamily="34" charset="0"/>
            </a:rPr>
            <a:t>: login information</a:t>
          </a:r>
        </a:p>
      </dgm:t>
    </dgm:pt>
    <dgm:pt modelId="{DFAE8EB4-315C-4D2C-B0C0-8CB83B3A7A46}" type="parTrans" cxnId="{2872AB71-2362-403C-A6F6-8F8870E7ADD8}">
      <dgm:prSet/>
      <dgm:spPr/>
      <dgm:t>
        <a:bodyPr/>
        <a:lstStyle/>
        <a:p>
          <a:endParaRPr lang="en-US" sz="2200"/>
        </a:p>
      </dgm:t>
    </dgm:pt>
    <dgm:pt modelId="{A10C2127-B1DD-4F7F-9BAB-3A741627BFEE}" type="sibTrans" cxnId="{2872AB71-2362-403C-A6F6-8F8870E7ADD8}">
      <dgm:prSet/>
      <dgm:spPr/>
      <dgm:t>
        <a:bodyPr/>
        <a:lstStyle/>
        <a:p>
          <a:endParaRPr lang="en-US" sz="2200"/>
        </a:p>
      </dgm:t>
    </dgm:pt>
    <dgm:pt modelId="{14EC3A85-65C9-4FC6-A07F-8389175AEE24}">
      <dgm:prSet custT="1"/>
      <dgm:spPr/>
      <dgm:t>
        <a:bodyPr/>
        <a:lstStyle/>
        <a:p>
          <a:r>
            <a:rPr lang="en-US" sz="2200" dirty="0">
              <a:solidFill>
                <a:srgbClr val="3C4743"/>
              </a:solidFill>
              <a:latin typeface="Courier New" panose="02070309020205020404" pitchFamily="49" charset="0"/>
              <a:cs typeface="Courier New" panose="02070309020205020404" pitchFamily="49" charset="0"/>
            </a:rPr>
            <a:t>Netstat</a:t>
          </a:r>
          <a:r>
            <a:rPr lang="en-US" sz="2200" dirty="0">
              <a:solidFill>
                <a:srgbClr val="3C4743"/>
              </a:solidFill>
              <a:latin typeface="Arial" panose="020B0604020202020204" pitchFamily="34" charset="0"/>
              <a:cs typeface="Arial" panose="020B0604020202020204" pitchFamily="34" charset="0"/>
            </a:rPr>
            <a:t>: network connections</a:t>
          </a:r>
        </a:p>
      </dgm:t>
    </dgm:pt>
    <dgm:pt modelId="{5C231101-890D-43F1-9EB3-C62BECBE1902}" type="parTrans" cxnId="{2DCA0CC7-A5F6-499E-A610-26B230305321}">
      <dgm:prSet/>
      <dgm:spPr/>
      <dgm:t>
        <a:bodyPr/>
        <a:lstStyle/>
        <a:p>
          <a:endParaRPr lang="en-US" sz="2200"/>
        </a:p>
      </dgm:t>
    </dgm:pt>
    <dgm:pt modelId="{20D84E83-6021-423C-B7E5-4CA16A283C68}" type="sibTrans" cxnId="{2DCA0CC7-A5F6-499E-A610-26B230305321}">
      <dgm:prSet/>
      <dgm:spPr/>
      <dgm:t>
        <a:bodyPr/>
        <a:lstStyle/>
        <a:p>
          <a:endParaRPr lang="en-US" sz="2200"/>
        </a:p>
      </dgm:t>
    </dgm:pt>
    <dgm:pt modelId="{0C49EB71-BE77-4F2B-9664-0F5F12A7E7A7}" type="pres">
      <dgm:prSet presAssocID="{2C422F4A-8604-4DF1-BAFD-6DD6D6A0C883}" presName="diagram" presStyleCnt="0">
        <dgm:presLayoutVars>
          <dgm:dir/>
          <dgm:resizeHandles val="exact"/>
        </dgm:presLayoutVars>
      </dgm:prSet>
      <dgm:spPr/>
    </dgm:pt>
    <dgm:pt modelId="{C267C666-0CD9-42E1-9535-2661E0029223}" type="pres">
      <dgm:prSet presAssocID="{096C7635-7660-4768-950E-677A87FAFEA4}" presName="node" presStyleLbl="node1" presStyleIdx="0" presStyleCnt="5">
        <dgm:presLayoutVars>
          <dgm:bulletEnabled val="1"/>
        </dgm:presLayoutVars>
      </dgm:prSet>
      <dgm:spPr/>
    </dgm:pt>
    <dgm:pt modelId="{13D12B57-31E2-4F93-8827-B048B5A094AB}" type="pres">
      <dgm:prSet presAssocID="{065EB7BA-C91C-4291-8C75-45E4EEEEEED5}" presName="sibTrans" presStyleCnt="0"/>
      <dgm:spPr/>
    </dgm:pt>
    <dgm:pt modelId="{A45B0ED5-24A6-4609-B800-76387E4543A3}" type="pres">
      <dgm:prSet presAssocID="{3101D168-76CF-431F-887E-7F81B52AC5A7}" presName="node" presStyleLbl="node1" presStyleIdx="1" presStyleCnt="5">
        <dgm:presLayoutVars>
          <dgm:bulletEnabled val="1"/>
        </dgm:presLayoutVars>
      </dgm:prSet>
      <dgm:spPr/>
    </dgm:pt>
    <dgm:pt modelId="{9E626FA4-0BB7-4B9C-BB84-884342E4BF95}" type="pres">
      <dgm:prSet presAssocID="{98A686C1-6058-4C41-B131-C7E1C951D2C1}" presName="sibTrans" presStyleCnt="0"/>
      <dgm:spPr/>
    </dgm:pt>
    <dgm:pt modelId="{69ECD6FC-3EF3-4F77-98FC-AAD3E44541E3}" type="pres">
      <dgm:prSet presAssocID="{9646442D-AA54-447B-9BC0-0B5F03EEA3B0}" presName="node" presStyleLbl="node1" presStyleIdx="2" presStyleCnt="5">
        <dgm:presLayoutVars>
          <dgm:bulletEnabled val="1"/>
        </dgm:presLayoutVars>
      </dgm:prSet>
      <dgm:spPr/>
    </dgm:pt>
    <dgm:pt modelId="{3D562B17-3F15-4785-B0C1-4A18FAA0FD37}" type="pres">
      <dgm:prSet presAssocID="{FED9D3A5-D912-4E8D-961F-45C1375C3E4C}" presName="sibTrans" presStyleCnt="0"/>
      <dgm:spPr/>
    </dgm:pt>
    <dgm:pt modelId="{6FBAF7D2-9C17-4406-BD9A-AAA93F757F42}" type="pres">
      <dgm:prSet presAssocID="{C421D36B-D371-4B79-9469-7E52466D4558}" presName="node" presStyleLbl="node1" presStyleIdx="3" presStyleCnt="5">
        <dgm:presLayoutVars>
          <dgm:bulletEnabled val="1"/>
        </dgm:presLayoutVars>
      </dgm:prSet>
      <dgm:spPr/>
    </dgm:pt>
    <dgm:pt modelId="{82B8BF97-B4BE-47F0-9E45-B1FFA2986218}" type="pres">
      <dgm:prSet presAssocID="{A10C2127-B1DD-4F7F-9BAB-3A741627BFEE}" presName="sibTrans" presStyleCnt="0"/>
      <dgm:spPr/>
    </dgm:pt>
    <dgm:pt modelId="{B0E9E0E6-8248-4DFF-9DE7-F01C8D56AC3A}" type="pres">
      <dgm:prSet presAssocID="{14EC3A85-65C9-4FC6-A07F-8389175AEE24}" presName="node" presStyleLbl="node1" presStyleIdx="4" presStyleCnt="5">
        <dgm:presLayoutVars>
          <dgm:bulletEnabled val="1"/>
        </dgm:presLayoutVars>
      </dgm:prSet>
      <dgm:spPr/>
    </dgm:pt>
  </dgm:ptLst>
  <dgm:cxnLst>
    <dgm:cxn modelId="{DD737106-13E6-46CD-8CC1-F57ED70C6D73}" srcId="{2C422F4A-8604-4DF1-BAFD-6DD6D6A0C883}" destId="{096C7635-7660-4768-950E-677A87FAFEA4}" srcOrd="0" destOrd="0" parTransId="{F119B04B-FFB5-4AC9-A435-4FE28D9CE4AF}" sibTransId="{065EB7BA-C91C-4291-8C75-45E4EEEEEED5}"/>
    <dgm:cxn modelId="{1A02A05B-8952-4972-99F1-87CD36BCC1EE}" srcId="{2C422F4A-8604-4DF1-BAFD-6DD6D6A0C883}" destId="{9646442D-AA54-447B-9BC0-0B5F03EEA3B0}" srcOrd="2" destOrd="0" parTransId="{FF841DA6-C3FF-47AF-94FC-F4080F5568D6}" sibTransId="{FED9D3A5-D912-4E8D-961F-45C1375C3E4C}"/>
    <dgm:cxn modelId="{AD8E0D5D-71A0-4DEE-B7FE-4F3F147368DA}" type="presOf" srcId="{14EC3A85-65C9-4FC6-A07F-8389175AEE24}" destId="{B0E9E0E6-8248-4DFF-9DE7-F01C8D56AC3A}" srcOrd="0" destOrd="0" presId="urn:microsoft.com/office/officeart/2005/8/layout/default"/>
    <dgm:cxn modelId="{2872AB71-2362-403C-A6F6-8F8870E7ADD8}" srcId="{2C422F4A-8604-4DF1-BAFD-6DD6D6A0C883}" destId="{C421D36B-D371-4B79-9469-7E52466D4558}" srcOrd="3" destOrd="0" parTransId="{DFAE8EB4-315C-4D2C-B0C0-8CB83B3A7A46}" sibTransId="{A10C2127-B1DD-4F7F-9BAB-3A741627BFEE}"/>
    <dgm:cxn modelId="{B6FC2478-1D90-4E16-8982-A4DB6ACB965B}" type="presOf" srcId="{C421D36B-D371-4B79-9469-7E52466D4558}" destId="{6FBAF7D2-9C17-4406-BD9A-AAA93F757F42}" srcOrd="0" destOrd="0" presId="urn:microsoft.com/office/officeart/2005/8/layout/default"/>
    <dgm:cxn modelId="{A5B5908A-E1EB-44FF-9C46-99E52A7A0F8C}" type="presOf" srcId="{096C7635-7660-4768-950E-677A87FAFEA4}" destId="{C267C666-0CD9-42E1-9535-2661E0029223}" srcOrd="0" destOrd="0" presId="urn:microsoft.com/office/officeart/2005/8/layout/default"/>
    <dgm:cxn modelId="{73F602A0-BE5A-4140-A912-53CFF65B1A38}" type="presOf" srcId="{2C422F4A-8604-4DF1-BAFD-6DD6D6A0C883}" destId="{0C49EB71-BE77-4F2B-9664-0F5F12A7E7A7}" srcOrd="0" destOrd="0" presId="urn:microsoft.com/office/officeart/2005/8/layout/default"/>
    <dgm:cxn modelId="{C7B019A8-8C50-403B-9D26-BFB468D03DB1}" type="presOf" srcId="{3101D168-76CF-431F-887E-7F81B52AC5A7}" destId="{A45B0ED5-24A6-4609-B800-76387E4543A3}" srcOrd="0" destOrd="0" presId="urn:microsoft.com/office/officeart/2005/8/layout/default"/>
    <dgm:cxn modelId="{12483AC1-35D7-456B-BFB4-D08FAD89DB4F}" type="presOf" srcId="{9646442D-AA54-447B-9BC0-0B5F03EEA3B0}" destId="{69ECD6FC-3EF3-4F77-98FC-AAD3E44541E3}" srcOrd="0" destOrd="0" presId="urn:microsoft.com/office/officeart/2005/8/layout/default"/>
    <dgm:cxn modelId="{2DCA0CC7-A5F6-499E-A610-26B230305321}" srcId="{2C422F4A-8604-4DF1-BAFD-6DD6D6A0C883}" destId="{14EC3A85-65C9-4FC6-A07F-8389175AEE24}" srcOrd="4" destOrd="0" parTransId="{5C231101-890D-43F1-9EB3-C62BECBE1902}" sibTransId="{20D84E83-6021-423C-B7E5-4CA16A283C68}"/>
    <dgm:cxn modelId="{166057E0-9AE8-42ED-8BFB-109DDAFFDCF9}" srcId="{2C422F4A-8604-4DF1-BAFD-6DD6D6A0C883}" destId="{3101D168-76CF-431F-887E-7F81B52AC5A7}" srcOrd="1" destOrd="0" parTransId="{856DC860-D0F6-4CCD-8CF3-F9A2D8ED035D}" sibTransId="{98A686C1-6058-4C41-B131-C7E1C951D2C1}"/>
    <dgm:cxn modelId="{B4FC25BD-6218-4F17-A2CB-E8E5E4D1C951}" type="presParOf" srcId="{0C49EB71-BE77-4F2B-9664-0F5F12A7E7A7}" destId="{C267C666-0CD9-42E1-9535-2661E0029223}" srcOrd="0" destOrd="0" presId="urn:microsoft.com/office/officeart/2005/8/layout/default"/>
    <dgm:cxn modelId="{BA1153C4-D864-4059-B681-86E742863DD4}" type="presParOf" srcId="{0C49EB71-BE77-4F2B-9664-0F5F12A7E7A7}" destId="{13D12B57-31E2-4F93-8827-B048B5A094AB}" srcOrd="1" destOrd="0" presId="urn:microsoft.com/office/officeart/2005/8/layout/default"/>
    <dgm:cxn modelId="{A0FE9199-38E8-4555-9F8A-50EC4C07967F}" type="presParOf" srcId="{0C49EB71-BE77-4F2B-9664-0F5F12A7E7A7}" destId="{A45B0ED5-24A6-4609-B800-76387E4543A3}" srcOrd="2" destOrd="0" presId="urn:microsoft.com/office/officeart/2005/8/layout/default"/>
    <dgm:cxn modelId="{ED4F1588-D372-4E4C-A68A-E0782B0B6744}" type="presParOf" srcId="{0C49EB71-BE77-4F2B-9664-0F5F12A7E7A7}" destId="{9E626FA4-0BB7-4B9C-BB84-884342E4BF95}" srcOrd="3" destOrd="0" presId="urn:microsoft.com/office/officeart/2005/8/layout/default"/>
    <dgm:cxn modelId="{3036D029-2E4C-4494-8D13-900221378DCC}" type="presParOf" srcId="{0C49EB71-BE77-4F2B-9664-0F5F12A7E7A7}" destId="{69ECD6FC-3EF3-4F77-98FC-AAD3E44541E3}" srcOrd="4" destOrd="0" presId="urn:microsoft.com/office/officeart/2005/8/layout/default"/>
    <dgm:cxn modelId="{A4A46FF8-D53B-42FB-A3D1-03FAA47D5739}" type="presParOf" srcId="{0C49EB71-BE77-4F2B-9664-0F5F12A7E7A7}" destId="{3D562B17-3F15-4785-B0C1-4A18FAA0FD37}" srcOrd="5" destOrd="0" presId="urn:microsoft.com/office/officeart/2005/8/layout/default"/>
    <dgm:cxn modelId="{1E1FD4AB-D785-4330-9208-156BB5E09250}" type="presParOf" srcId="{0C49EB71-BE77-4F2B-9664-0F5F12A7E7A7}" destId="{6FBAF7D2-9C17-4406-BD9A-AAA93F757F42}" srcOrd="6" destOrd="0" presId="urn:microsoft.com/office/officeart/2005/8/layout/default"/>
    <dgm:cxn modelId="{59CE7D65-3316-4794-95A9-A436DC1CB0EE}" type="presParOf" srcId="{0C49EB71-BE77-4F2B-9664-0F5F12A7E7A7}" destId="{82B8BF97-B4BE-47F0-9E45-B1FFA2986218}" srcOrd="7" destOrd="0" presId="urn:microsoft.com/office/officeart/2005/8/layout/default"/>
    <dgm:cxn modelId="{334A7098-6C3A-4F2B-A9CF-5DFE937C7B11}" type="presParOf" srcId="{0C49EB71-BE77-4F2B-9664-0F5F12A7E7A7}" destId="{B0E9E0E6-8248-4DFF-9DE7-F01C8D56AC3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1B4F7-B06D-4EE5-8F03-F23C23A511FD}">
      <dsp:nvSpPr>
        <dsp:cNvPr id="0" name=""/>
        <dsp:cNvSpPr/>
      </dsp:nvSpPr>
      <dsp:spPr>
        <a:xfrm>
          <a:off x="0" y="1409700"/>
          <a:ext cx="10287000" cy="1879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23AEA03-414B-43B3-A9C6-098D9FB0E52C}">
      <dsp:nvSpPr>
        <dsp:cNvPr id="0" name=""/>
        <dsp:cNvSpPr/>
      </dsp:nvSpPr>
      <dsp:spPr>
        <a:xfrm>
          <a:off x="791" y="0"/>
          <a:ext cx="1268043" cy="18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Windows 3.x</a:t>
          </a:r>
        </a:p>
      </dsp:txBody>
      <dsp:txXfrm>
        <a:off x="791" y="0"/>
        <a:ext cx="1268043" cy="1879600"/>
      </dsp:txXfrm>
    </dsp:sp>
    <dsp:sp modelId="{F61ED1C0-4F75-4421-B2A6-9BA066247588}">
      <dsp:nvSpPr>
        <dsp:cNvPr id="0" name=""/>
        <dsp:cNvSpPr/>
      </dsp:nvSpPr>
      <dsp:spPr>
        <a:xfrm>
          <a:off x="399862" y="2114550"/>
          <a:ext cx="469900" cy="4699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9380D8-519E-4471-A977-2196075D01FD}">
      <dsp:nvSpPr>
        <dsp:cNvPr id="0" name=""/>
        <dsp:cNvSpPr/>
      </dsp:nvSpPr>
      <dsp:spPr>
        <a:xfrm>
          <a:off x="1332236" y="2819400"/>
          <a:ext cx="1268043" cy="18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Windows 95/NT</a:t>
          </a:r>
        </a:p>
      </dsp:txBody>
      <dsp:txXfrm>
        <a:off x="1332236" y="2819400"/>
        <a:ext cx="1268043" cy="1879600"/>
      </dsp:txXfrm>
    </dsp:sp>
    <dsp:sp modelId="{1AD22A1D-5EC5-4364-B2AE-068CF702566A}">
      <dsp:nvSpPr>
        <dsp:cNvPr id="0" name=""/>
        <dsp:cNvSpPr/>
      </dsp:nvSpPr>
      <dsp:spPr>
        <a:xfrm>
          <a:off x="1731308" y="2114550"/>
          <a:ext cx="469900" cy="4699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C4EB5C-66EF-47A7-A7DB-A628EEA4CB98}">
      <dsp:nvSpPr>
        <dsp:cNvPr id="0" name=""/>
        <dsp:cNvSpPr/>
      </dsp:nvSpPr>
      <dsp:spPr>
        <a:xfrm>
          <a:off x="2663682" y="0"/>
          <a:ext cx="1268043" cy="18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Windows 98/2000</a:t>
          </a:r>
        </a:p>
      </dsp:txBody>
      <dsp:txXfrm>
        <a:off x="2663682" y="0"/>
        <a:ext cx="1268043" cy="1879600"/>
      </dsp:txXfrm>
    </dsp:sp>
    <dsp:sp modelId="{AB379158-5EC4-44E2-9AFA-465FC407E09B}">
      <dsp:nvSpPr>
        <dsp:cNvPr id="0" name=""/>
        <dsp:cNvSpPr/>
      </dsp:nvSpPr>
      <dsp:spPr>
        <a:xfrm>
          <a:off x="3062754" y="2114550"/>
          <a:ext cx="469900" cy="4699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B1F3CB9-9E7F-4679-A420-FB93B99374F4}">
      <dsp:nvSpPr>
        <dsp:cNvPr id="0" name=""/>
        <dsp:cNvSpPr/>
      </dsp:nvSpPr>
      <dsp:spPr>
        <a:xfrm>
          <a:off x="3995128" y="2819400"/>
          <a:ext cx="1268043" cy="18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Windows XP/Server 2003</a:t>
          </a:r>
        </a:p>
      </dsp:txBody>
      <dsp:txXfrm>
        <a:off x="3995128" y="2819400"/>
        <a:ext cx="1268043" cy="1879600"/>
      </dsp:txXfrm>
    </dsp:sp>
    <dsp:sp modelId="{911F9B25-3817-4AEF-A872-0E5C572FEF74}">
      <dsp:nvSpPr>
        <dsp:cNvPr id="0" name=""/>
        <dsp:cNvSpPr/>
      </dsp:nvSpPr>
      <dsp:spPr>
        <a:xfrm>
          <a:off x="4394200" y="2114550"/>
          <a:ext cx="469900" cy="4699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3D9037E-1AE4-42F4-9C76-4BA32DF4AAB2}">
      <dsp:nvSpPr>
        <dsp:cNvPr id="0" name=""/>
        <dsp:cNvSpPr/>
      </dsp:nvSpPr>
      <dsp:spPr>
        <a:xfrm>
          <a:off x="5326573" y="0"/>
          <a:ext cx="1268043" cy="18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Windows Vista/ Windows 7/ Server 2008</a:t>
          </a:r>
        </a:p>
      </dsp:txBody>
      <dsp:txXfrm>
        <a:off x="5326573" y="0"/>
        <a:ext cx="1268043" cy="1879600"/>
      </dsp:txXfrm>
    </dsp:sp>
    <dsp:sp modelId="{A9B6DACB-C750-4CB7-917A-9C58044B1C8E}">
      <dsp:nvSpPr>
        <dsp:cNvPr id="0" name=""/>
        <dsp:cNvSpPr/>
      </dsp:nvSpPr>
      <dsp:spPr>
        <a:xfrm>
          <a:off x="5725645" y="2114550"/>
          <a:ext cx="469900" cy="4699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C7BFB83-A529-4940-8FE1-2BFBBA0DF82E}">
      <dsp:nvSpPr>
        <dsp:cNvPr id="0" name=""/>
        <dsp:cNvSpPr/>
      </dsp:nvSpPr>
      <dsp:spPr>
        <a:xfrm>
          <a:off x="6658019" y="2819400"/>
          <a:ext cx="1268043" cy="18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Windows 10/ Server 2016</a:t>
          </a:r>
        </a:p>
      </dsp:txBody>
      <dsp:txXfrm>
        <a:off x="6658019" y="2819400"/>
        <a:ext cx="1268043" cy="1879600"/>
      </dsp:txXfrm>
    </dsp:sp>
    <dsp:sp modelId="{640CE76D-604D-4DE4-91D5-95952D8E5F66}">
      <dsp:nvSpPr>
        <dsp:cNvPr id="0" name=""/>
        <dsp:cNvSpPr/>
      </dsp:nvSpPr>
      <dsp:spPr>
        <a:xfrm>
          <a:off x="7057091" y="2114550"/>
          <a:ext cx="469900" cy="4699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16042DD-0F3F-4463-8BFC-E86A0F3D587F}">
      <dsp:nvSpPr>
        <dsp:cNvPr id="0" name=""/>
        <dsp:cNvSpPr/>
      </dsp:nvSpPr>
      <dsp:spPr>
        <a:xfrm>
          <a:off x="7989465" y="0"/>
          <a:ext cx="1268043" cy="18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kern="1200" dirty="0">
              <a:latin typeface="Arial" panose="020B0604020202020204" pitchFamily="34" charset="0"/>
              <a:cs typeface="Arial" panose="020B0604020202020204" pitchFamily="34" charset="0"/>
            </a:rPr>
            <a:t>Windows Server 2019</a:t>
          </a:r>
        </a:p>
      </dsp:txBody>
      <dsp:txXfrm>
        <a:off x="7989465" y="0"/>
        <a:ext cx="1268043" cy="1879600"/>
      </dsp:txXfrm>
    </dsp:sp>
    <dsp:sp modelId="{107AAED6-CEA2-44DA-81DA-E29337065547}">
      <dsp:nvSpPr>
        <dsp:cNvPr id="0" name=""/>
        <dsp:cNvSpPr/>
      </dsp:nvSpPr>
      <dsp:spPr>
        <a:xfrm>
          <a:off x="8388537" y="2114550"/>
          <a:ext cx="469900" cy="4699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41BFE-C1BC-4EB9-9D8C-C2ED2F50AC37}">
      <dsp:nvSpPr>
        <dsp:cNvPr id="0" name=""/>
        <dsp:cNvSpPr/>
      </dsp:nvSpPr>
      <dsp:spPr>
        <a:xfrm>
          <a:off x="-5348684" y="-819089"/>
          <a:ext cx="6368928" cy="6368928"/>
        </a:xfrm>
        <a:prstGeom prst="blockArc">
          <a:avLst>
            <a:gd name="adj1" fmla="val 18900000"/>
            <a:gd name="adj2" fmla="val 2700000"/>
            <a:gd name="adj3" fmla="val 33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FFB128-CF88-4BDA-A175-CD7B401A6BA9}">
      <dsp:nvSpPr>
        <dsp:cNvPr id="0" name=""/>
        <dsp:cNvSpPr/>
      </dsp:nvSpPr>
      <dsp:spPr>
        <a:xfrm>
          <a:off x="446149" y="295577"/>
          <a:ext cx="5149297" cy="59153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5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3C4743"/>
              </a:solidFill>
              <a:latin typeface="Arial" panose="020B0604020202020204" pitchFamily="34" charset="0"/>
              <a:cs typeface="Arial" panose="020B0604020202020204" pitchFamily="34" charset="0"/>
            </a:rPr>
            <a:t>Security</a:t>
          </a:r>
          <a:endParaRPr lang="en-US" sz="2000" kern="1200" dirty="0"/>
        </a:p>
      </dsp:txBody>
      <dsp:txXfrm>
        <a:off x="446149" y="295577"/>
        <a:ext cx="5149297" cy="591532"/>
      </dsp:txXfrm>
    </dsp:sp>
    <dsp:sp modelId="{6F819D42-55C6-4756-9484-D8605C053952}">
      <dsp:nvSpPr>
        <dsp:cNvPr id="0" name=""/>
        <dsp:cNvSpPr/>
      </dsp:nvSpPr>
      <dsp:spPr>
        <a:xfrm>
          <a:off x="76441" y="221635"/>
          <a:ext cx="739416" cy="7394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6D67AC-7523-4EEA-B1F4-C843F24C4B32}">
      <dsp:nvSpPr>
        <dsp:cNvPr id="0" name=""/>
        <dsp:cNvSpPr/>
      </dsp:nvSpPr>
      <dsp:spPr>
        <a:xfrm>
          <a:off x="870025" y="1182592"/>
          <a:ext cx="4725422" cy="59153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5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3C4743"/>
              </a:solidFill>
              <a:latin typeface="Arial" panose="020B0604020202020204" pitchFamily="34" charset="0"/>
              <a:cs typeface="Arial" panose="020B0604020202020204" pitchFamily="34" charset="0"/>
            </a:rPr>
            <a:t>Application</a:t>
          </a:r>
        </a:p>
      </dsp:txBody>
      <dsp:txXfrm>
        <a:off x="870025" y="1182592"/>
        <a:ext cx="4725422" cy="591532"/>
      </dsp:txXfrm>
    </dsp:sp>
    <dsp:sp modelId="{F806BAD4-4F9E-43F7-846A-29F3C1473565}">
      <dsp:nvSpPr>
        <dsp:cNvPr id="0" name=""/>
        <dsp:cNvSpPr/>
      </dsp:nvSpPr>
      <dsp:spPr>
        <a:xfrm>
          <a:off x="500317" y="1108651"/>
          <a:ext cx="739416" cy="7394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776DA8-5FEA-41FF-BB26-C42142E0DC97}">
      <dsp:nvSpPr>
        <dsp:cNvPr id="0" name=""/>
        <dsp:cNvSpPr/>
      </dsp:nvSpPr>
      <dsp:spPr>
        <a:xfrm>
          <a:off x="1000120" y="2069608"/>
          <a:ext cx="4595327" cy="59153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5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3C4743"/>
              </a:solidFill>
              <a:latin typeface="Arial" panose="020B0604020202020204" pitchFamily="34" charset="0"/>
              <a:cs typeface="Arial" panose="020B0604020202020204" pitchFamily="34" charset="0"/>
            </a:rPr>
            <a:t>System</a:t>
          </a:r>
        </a:p>
      </dsp:txBody>
      <dsp:txXfrm>
        <a:off x="1000120" y="2069608"/>
        <a:ext cx="4595327" cy="591532"/>
      </dsp:txXfrm>
    </dsp:sp>
    <dsp:sp modelId="{8962BC0C-7377-4B20-A0AE-3EF0805D77F8}">
      <dsp:nvSpPr>
        <dsp:cNvPr id="0" name=""/>
        <dsp:cNvSpPr/>
      </dsp:nvSpPr>
      <dsp:spPr>
        <a:xfrm>
          <a:off x="630412" y="1995666"/>
          <a:ext cx="739416" cy="7394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B8B435-FA5E-4488-BE92-0B593D6B6806}">
      <dsp:nvSpPr>
        <dsp:cNvPr id="0" name=""/>
        <dsp:cNvSpPr/>
      </dsp:nvSpPr>
      <dsp:spPr>
        <a:xfrm>
          <a:off x="870025" y="2956624"/>
          <a:ext cx="4725422" cy="59153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5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3C4743"/>
              </a:solidFill>
              <a:latin typeface="Arial" panose="020B0604020202020204" pitchFamily="34" charset="0"/>
              <a:cs typeface="Arial" panose="020B0604020202020204" pitchFamily="34" charset="0"/>
            </a:rPr>
            <a:t>ForwardedEvents</a:t>
          </a:r>
        </a:p>
      </dsp:txBody>
      <dsp:txXfrm>
        <a:off x="870025" y="2956624"/>
        <a:ext cx="4725422" cy="591532"/>
      </dsp:txXfrm>
    </dsp:sp>
    <dsp:sp modelId="{67AC98DB-69A7-4BBF-971C-33AE630382CD}">
      <dsp:nvSpPr>
        <dsp:cNvPr id="0" name=""/>
        <dsp:cNvSpPr/>
      </dsp:nvSpPr>
      <dsp:spPr>
        <a:xfrm>
          <a:off x="500317" y="2882682"/>
          <a:ext cx="739416" cy="7394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4E8C15-FF73-480E-95A3-916A13AB7B30}">
      <dsp:nvSpPr>
        <dsp:cNvPr id="0" name=""/>
        <dsp:cNvSpPr/>
      </dsp:nvSpPr>
      <dsp:spPr>
        <a:xfrm>
          <a:off x="446149" y="3843639"/>
          <a:ext cx="5149297" cy="59153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52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3C4743"/>
              </a:solidFill>
              <a:latin typeface="Arial" panose="020B0604020202020204" pitchFamily="34" charset="0"/>
              <a:cs typeface="Arial" panose="020B0604020202020204" pitchFamily="34" charset="0"/>
            </a:rPr>
            <a:t>Applications and Services</a:t>
          </a:r>
          <a:endParaRPr lang="en-US" sz="2000" kern="1200" dirty="0"/>
        </a:p>
      </dsp:txBody>
      <dsp:txXfrm>
        <a:off x="446149" y="3843639"/>
        <a:ext cx="5149297" cy="591532"/>
      </dsp:txXfrm>
    </dsp:sp>
    <dsp:sp modelId="{F037CE00-5A4D-4D05-AEA1-09440CD4862B}">
      <dsp:nvSpPr>
        <dsp:cNvPr id="0" name=""/>
        <dsp:cNvSpPr/>
      </dsp:nvSpPr>
      <dsp:spPr>
        <a:xfrm>
          <a:off x="76441" y="3769698"/>
          <a:ext cx="739416" cy="73941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9B4F2-0AA6-4748-918C-4CF080F503C3}">
      <dsp:nvSpPr>
        <dsp:cNvPr id="0" name=""/>
        <dsp:cNvSpPr/>
      </dsp:nvSpPr>
      <dsp:spPr>
        <a:xfrm>
          <a:off x="0" y="60406"/>
          <a:ext cx="10287000" cy="468000"/>
        </a:xfrm>
        <a:prstGeom prst="roundRect">
          <a:avLst/>
        </a:prstGeom>
        <a:solidFill>
          <a:schemeClr val="accent6">
            <a:lumMod val="40000"/>
            <a:lumOff val="6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C:\Windows documents and settings</a:t>
          </a:r>
        </a:p>
      </dsp:txBody>
      <dsp:txXfrm>
        <a:off x="22846" y="83252"/>
        <a:ext cx="10241308" cy="422308"/>
      </dsp:txXfrm>
    </dsp:sp>
    <dsp:sp modelId="{8216C87A-6802-4579-82E4-9C6B951CB5FE}">
      <dsp:nvSpPr>
        <dsp:cNvPr id="0" name=""/>
        <dsp:cNvSpPr/>
      </dsp:nvSpPr>
      <dsp:spPr>
        <a:xfrm>
          <a:off x="0" y="528406"/>
          <a:ext cx="10287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latin typeface="Arial" panose="020B0604020202020204" pitchFamily="34" charset="0"/>
              <a:cs typeface="Arial" panose="020B0604020202020204" pitchFamily="34" charset="0"/>
            </a:rPr>
            <a:t>Default location to save documents</a:t>
          </a:r>
        </a:p>
      </dsp:txBody>
      <dsp:txXfrm>
        <a:off x="0" y="528406"/>
        <a:ext cx="10287000" cy="414000"/>
      </dsp:txXfrm>
    </dsp:sp>
    <dsp:sp modelId="{57A462A6-EFE7-47B1-88C3-C81D18D536C5}">
      <dsp:nvSpPr>
        <dsp:cNvPr id="0" name=""/>
        <dsp:cNvSpPr/>
      </dsp:nvSpPr>
      <dsp:spPr>
        <a:xfrm>
          <a:off x="0" y="942406"/>
          <a:ext cx="10287000" cy="468000"/>
        </a:xfrm>
        <a:prstGeom prst="roundRect">
          <a:avLst/>
        </a:prstGeom>
        <a:solidFill>
          <a:schemeClr val="accent6">
            <a:lumMod val="40000"/>
            <a:lumOff val="6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C:\Users</a:t>
          </a:r>
        </a:p>
      </dsp:txBody>
      <dsp:txXfrm>
        <a:off x="22846" y="965252"/>
        <a:ext cx="10241308" cy="422308"/>
      </dsp:txXfrm>
    </dsp:sp>
    <dsp:sp modelId="{0A6C3860-235A-4683-A60B-EDE48A12C325}">
      <dsp:nvSpPr>
        <dsp:cNvPr id="0" name=""/>
        <dsp:cNvSpPr/>
      </dsp:nvSpPr>
      <dsp:spPr>
        <a:xfrm>
          <a:off x="0" y="1410406"/>
          <a:ext cx="10287000" cy="58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latin typeface="Arial" panose="020B0604020202020204" pitchFamily="34" charset="0"/>
              <a:cs typeface="Arial" panose="020B0604020202020204" pitchFamily="34" charset="0"/>
            </a:rPr>
            <a:t>User profile information, documents, pictures, and more for all users, not just the one currently logged on</a:t>
          </a:r>
        </a:p>
      </dsp:txBody>
      <dsp:txXfrm>
        <a:off x="0" y="1410406"/>
        <a:ext cx="10287000" cy="582187"/>
      </dsp:txXfrm>
    </dsp:sp>
    <dsp:sp modelId="{A4528F8F-9B84-4138-A3E8-631F7377DE46}">
      <dsp:nvSpPr>
        <dsp:cNvPr id="0" name=""/>
        <dsp:cNvSpPr/>
      </dsp:nvSpPr>
      <dsp:spPr>
        <a:xfrm>
          <a:off x="0" y="1992593"/>
          <a:ext cx="10287000" cy="468000"/>
        </a:xfrm>
        <a:prstGeom prst="roundRect">
          <a:avLst/>
        </a:prstGeom>
        <a:solidFill>
          <a:schemeClr val="accent6">
            <a:lumMod val="40000"/>
            <a:lumOff val="6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C:\Program Files</a:t>
          </a:r>
        </a:p>
      </dsp:txBody>
      <dsp:txXfrm>
        <a:off x="22846" y="2015439"/>
        <a:ext cx="10241308" cy="422308"/>
      </dsp:txXfrm>
    </dsp:sp>
    <dsp:sp modelId="{0E8BB24D-06AA-4E95-A478-F9E5D82C7267}">
      <dsp:nvSpPr>
        <dsp:cNvPr id="0" name=""/>
        <dsp:cNvSpPr/>
      </dsp:nvSpPr>
      <dsp:spPr>
        <a:xfrm>
          <a:off x="0" y="2460593"/>
          <a:ext cx="10287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latin typeface="Arial" panose="020B0604020202020204" pitchFamily="34" charset="0"/>
              <a:cs typeface="Arial" panose="020B0604020202020204" pitchFamily="34" charset="0"/>
            </a:rPr>
            <a:t>Programs are installed in subdirectories of this directory</a:t>
          </a:r>
        </a:p>
      </dsp:txBody>
      <dsp:txXfrm>
        <a:off x="0" y="2460593"/>
        <a:ext cx="10287000" cy="414000"/>
      </dsp:txXfrm>
    </dsp:sp>
    <dsp:sp modelId="{6DFD6D77-0A50-4FBB-888D-E1C0D535251C}">
      <dsp:nvSpPr>
        <dsp:cNvPr id="0" name=""/>
        <dsp:cNvSpPr/>
      </dsp:nvSpPr>
      <dsp:spPr>
        <a:xfrm>
          <a:off x="0" y="2874593"/>
          <a:ext cx="10287000" cy="468000"/>
        </a:xfrm>
        <a:prstGeom prst="roundRect">
          <a:avLst/>
        </a:prstGeom>
        <a:solidFill>
          <a:schemeClr val="accent6">
            <a:lumMod val="40000"/>
            <a:lumOff val="6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C:\Program Files (x86)</a:t>
          </a:r>
        </a:p>
      </dsp:txBody>
      <dsp:txXfrm>
        <a:off x="22846" y="2897439"/>
        <a:ext cx="10241308" cy="422308"/>
      </dsp:txXfrm>
    </dsp:sp>
    <dsp:sp modelId="{F727F0BE-8FE1-4A22-BCEB-CFC0BAC73255}">
      <dsp:nvSpPr>
        <dsp:cNvPr id="0" name=""/>
        <dsp:cNvSpPr/>
      </dsp:nvSpPr>
      <dsp:spPr>
        <a:xfrm>
          <a:off x="0" y="3342593"/>
          <a:ext cx="10287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latin typeface="Arial" panose="020B0604020202020204" pitchFamily="34" charset="0"/>
              <a:cs typeface="Arial" panose="020B0604020202020204" pitchFamily="34" charset="0"/>
            </a:rPr>
            <a:t>In 64-bit systems, 32-bit programs are installed here</a:t>
          </a:r>
        </a:p>
      </dsp:txBody>
      <dsp:txXfrm>
        <a:off x="0" y="3342593"/>
        <a:ext cx="10287000" cy="414000"/>
      </dsp:txXfrm>
    </dsp:sp>
    <dsp:sp modelId="{60E45BCC-7B5D-413F-B8CB-1FA5210C617E}">
      <dsp:nvSpPr>
        <dsp:cNvPr id="0" name=""/>
        <dsp:cNvSpPr/>
      </dsp:nvSpPr>
      <dsp:spPr>
        <a:xfrm>
          <a:off x="0" y="3756593"/>
          <a:ext cx="10287000" cy="468000"/>
        </a:xfrm>
        <a:prstGeom prst="roundRect">
          <a:avLst/>
        </a:prstGeom>
        <a:solidFill>
          <a:schemeClr val="accent6">
            <a:lumMod val="40000"/>
            <a:lumOff val="60000"/>
          </a:schemeClr>
        </a:solidFill>
        <a:ln w="12700" cap="flat" cmpd="sng" algn="ctr">
          <a:solidFill>
            <a:schemeClr val="accent6">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C:\Users\</a:t>
          </a:r>
          <a:r>
            <a:rPr lang="en-US" sz="2000" i="1" kern="1200" dirty="0">
              <a:solidFill>
                <a:schemeClr val="tx1"/>
              </a:solidFill>
              <a:latin typeface="Arial" panose="020B0604020202020204" pitchFamily="34" charset="0"/>
              <a:cs typeface="Arial" panose="020B0604020202020204" pitchFamily="34" charset="0"/>
            </a:rPr>
            <a:t>username</a:t>
          </a:r>
          <a:r>
            <a:rPr lang="en-US" sz="2000" kern="1200" dirty="0">
              <a:solidFill>
                <a:schemeClr val="tx1"/>
              </a:solidFill>
              <a:latin typeface="Arial" panose="020B0604020202020204" pitchFamily="34" charset="0"/>
              <a:cs typeface="Arial" panose="020B0604020202020204" pitchFamily="34" charset="0"/>
            </a:rPr>
            <a:t>\Documents</a:t>
          </a:r>
        </a:p>
      </dsp:txBody>
      <dsp:txXfrm>
        <a:off x="22846" y="3779439"/>
        <a:ext cx="10241308" cy="422308"/>
      </dsp:txXfrm>
    </dsp:sp>
    <dsp:sp modelId="{CD220BBC-067A-4CB7-8853-3B38B8630769}">
      <dsp:nvSpPr>
        <dsp:cNvPr id="0" name=""/>
        <dsp:cNvSpPr/>
      </dsp:nvSpPr>
      <dsp:spPr>
        <a:xfrm>
          <a:off x="0" y="4224593"/>
          <a:ext cx="102870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chemeClr val="tx1"/>
              </a:solidFill>
              <a:latin typeface="Arial" panose="020B0604020202020204" pitchFamily="34" charset="0"/>
              <a:cs typeface="Arial" panose="020B0604020202020204" pitchFamily="34" charset="0"/>
            </a:rPr>
            <a:t>Current user’s Documents folder</a:t>
          </a:r>
        </a:p>
      </dsp:txBody>
      <dsp:txXfrm>
        <a:off x="0" y="4224593"/>
        <a:ext cx="10287000" cy="414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798E3-CCB3-4972-9382-E7E33F78D58C}">
      <dsp:nvSpPr>
        <dsp:cNvPr id="0" name=""/>
        <dsp:cNvSpPr/>
      </dsp:nvSpPr>
      <dsp:spPr>
        <a:xfrm>
          <a:off x="0" y="12155"/>
          <a:ext cx="10287000"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3C4743"/>
              </a:solidFill>
              <a:latin typeface="Arial" panose="020B0604020202020204" pitchFamily="34" charset="0"/>
              <a:cs typeface="Arial" panose="020B0604020202020204" pitchFamily="34" charset="0"/>
            </a:rPr>
            <a:t>Used by Microsoft Internet Explorer; not in Microsoft Edge</a:t>
          </a:r>
        </a:p>
      </dsp:txBody>
      <dsp:txXfrm>
        <a:off x="55744" y="67899"/>
        <a:ext cx="10175512" cy="1030432"/>
      </dsp:txXfrm>
    </dsp:sp>
    <dsp:sp modelId="{F43DB29C-E887-48F3-B08A-CAE89D5B3D1A}">
      <dsp:nvSpPr>
        <dsp:cNvPr id="0" name=""/>
        <dsp:cNvSpPr/>
      </dsp:nvSpPr>
      <dsp:spPr>
        <a:xfrm>
          <a:off x="0" y="1329756"/>
          <a:ext cx="10287000"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3C4743"/>
              </a:solidFill>
              <a:latin typeface="Arial" panose="020B0604020202020204" pitchFamily="34" charset="0"/>
              <a:cs typeface="Arial" panose="020B0604020202020204" pitchFamily="34" charset="0"/>
            </a:rPr>
            <a:t>Stores:</a:t>
          </a:r>
        </a:p>
      </dsp:txBody>
      <dsp:txXfrm>
        <a:off x="55744" y="1385500"/>
        <a:ext cx="10175512" cy="1030432"/>
      </dsp:txXfrm>
    </dsp:sp>
    <dsp:sp modelId="{7140F95C-0B00-4AEE-918D-947DC4B64F61}">
      <dsp:nvSpPr>
        <dsp:cNvPr id="0" name=""/>
        <dsp:cNvSpPr/>
      </dsp:nvSpPr>
      <dsp:spPr>
        <a:xfrm>
          <a:off x="0" y="2471676"/>
          <a:ext cx="10287000" cy="1073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12"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Web addresses</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Search queries</a:t>
          </a:r>
        </a:p>
        <a:p>
          <a:pPr marL="228600" lvl="1" indent="-228600" algn="l" defTabSz="977900">
            <a:lnSpc>
              <a:spcPct val="90000"/>
            </a:lnSpc>
            <a:spcBef>
              <a:spcPct val="0"/>
            </a:spcBef>
            <a:spcAft>
              <a:spcPct val="20000"/>
            </a:spcAft>
            <a:buChar char="•"/>
          </a:pPr>
          <a:r>
            <a:rPr lang="en-US" sz="2200" kern="1200" dirty="0">
              <a:solidFill>
                <a:srgbClr val="3C4743"/>
              </a:solidFill>
              <a:latin typeface="Arial" panose="020B0604020202020204" pitchFamily="34" charset="0"/>
              <a:cs typeface="Arial" panose="020B0604020202020204" pitchFamily="34" charset="0"/>
            </a:rPr>
            <a:t>Recently opened files</a:t>
          </a:r>
        </a:p>
      </dsp:txBody>
      <dsp:txXfrm>
        <a:off x="0" y="2471676"/>
        <a:ext cx="10287000" cy="1073295"/>
      </dsp:txXfrm>
    </dsp:sp>
    <dsp:sp modelId="{7DE6DF93-1683-4421-AC40-D50B7527615A}">
      <dsp:nvSpPr>
        <dsp:cNvPr id="0" name=""/>
        <dsp:cNvSpPr/>
      </dsp:nvSpPr>
      <dsp:spPr>
        <a:xfrm>
          <a:off x="0" y="3544971"/>
          <a:ext cx="10287000"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3C4743"/>
              </a:solidFill>
              <a:latin typeface="Arial" panose="020B0604020202020204" pitchFamily="34" charset="0"/>
              <a:cs typeface="Arial" panose="020B0604020202020204" pitchFamily="34" charset="0"/>
            </a:rPr>
            <a:t>Use Window Washer or similar utility to view index.dat</a:t>
          </a:r>
        </a:p>
      </dsp:txBody>
      <dsp:txXfrm>
        <a:off x="55744" y="3600715"/>
        <a:ext cx="10175512" cy="10304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A2981-936A-4DB2-8D53-471C9ECF82AA}">
      <dsp:nvSpPr>
        <dsp:cNvPr id="0" name=""/>
        <dsp:cNvSpPr/>
      </dsp:nvSpPr>
      <dsp:spPr>
        <a:xfrm>
          <a:off x="0" y="0"/>
          <a:ext cx="10287000" cy="2237072"/>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When copying and pasting on the same partition, files and folders inherit the rights of the folder they are being copied to</a:t>
          </a:r>
        </a:p>
      </dsp:txBody>
      <dsp:txXfrm>
        <a:off x="2281107" y="0"/>
        <a:ext cx="8005892" cy="2237072"/>
      </dsp:txXfrm>
    </dsp:sp>
    <dsp:sp modelId="{5574994D-816F-4A9B-AB06-8E974B22808A}">
      <dsp:nvSpPr>
        <dsp:cNvPr id="0" name=""/>
        <dsp:cNvSpPr/>
      </dsp:nvSpPr>
      <dsp:spPr>
        <a:xfrm>
          <a:off x="578187" y="467458"/>
          <a:ext cx="1371606" cy="1371594"/>
        </a:xfrm>
        <a:prstGeom prst="roundRect">
          <a:avLst>
            <a:gd name="adj" fmla="val 10000"/>
          </a:avLst>
        </a:prstGeom>
        <a:blipFill>
          <a:blip xmlns:r="http://schemas.openxmlformats.org/officeDocument/2006/relationships" r:embed="rId1">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7000" b="-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0123D77-D56F-43BD-A5C2-217F3CCC3A4B}">
      <dsp:nvSpPr>
        <dsp:cNvPr id="0" name=""/>
        <dsp:cNvSpPr/>
      </dsp:nvSpPr>
      <dsp:spPr>
        <a:xfrm>
          <a:off x="0" y="2460780"/>
          <a:ext cx="10287000" cy="2237072"/>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When cutting and pasting (moving), files and folders retain the original permissions if they are on the same partition</a:t>
          </a:r>
        </a:p>
      </dsp:txBody>
      <dsp:txXfrm>
        <a:off x="2281107" y="2460780"/>
        <a:ext cx="8005892" cy="2237072"/>
      </dsp:txXfrm>
    </dsp:sp>
    <dsp:sp modelId="{D55FE8C2-BC8C-4ECF-AF0E-29267707ACE1}">
      <dsp:nvSpPr>
        <dsp:cNvPr id="0" name=""/>
        <dsp:cNvSpPr/>
      </dsp:nvSpPr>
      <dsp:spPr>
        <a:xfrm>
          <a:off x="566603" y="2893519"/>
          <a:ext cx="1371606" cy="1371594"/>
        </a:xfrm>
        <a:prstGeom prst="roundRect">
          <a:avLst>
            <a:gd name="adj" fmla="val 10000"/>
          </a:avLst>
        </a:prstGeom>
        <a:blipFill>
          <a:blip xmlns:r="http://schemas.openxmlformats.org/officeDocument/2006/relationships" r:embed="rId3">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7000" b="-7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0ABE9-46A1-4B72-8D10-C92A93A50377}">
      <dsp:nvSpPr>
        <dsp:cNvPr id="0" name=""/>
        <dsp:cNvSpPr/>
      </dsp:nvSpPr>
      <dsp:spPr>
        <a:xfrm>
          <a:off x="492249" y="1766"/>
          <a:ext cx="9302501" cy="1062322"/>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latin typeface="Arial" panose="020B0604020202020204" pitchFamily="34" charset="0"/>
              <a:cs typeface="Arial" panose="020B0604020202020204" pitchFamily="34" charset="0"/>
            </a:rPr>
            <a:t>MAC refers to three critical properties</a:t>
          </a:r>
        </a:p>
      </dsp:txBody>
      <dsp:txXfrm>
        <a:off x="523363" y="32880"/>
        <a:ext cx="9240273" cy="1000094"/>
      </dsp:txXfrm>
    </dsp:sp>
    <dsp:sp modelId="{89C9EAC9-2B1D-4C2A-8D02-B99D2DD20611}">
      <dsp:nvSpPr>
        <dsp:cNvPr id="0" name=""/>
        <dsp:cNvSpPr/>
      </dsp:nvSpPr>
      <dsp:spPr>
        <a:xfrm>
          <a:off x="492249" y="2388795"/>
          <a:ext cx="1062322" cy="1062322"/>
        </a:xfrm>
        <a:prstGeom prst="roundRect">
          <a:avLst>
            <a:gd name="adj" fmla="val 1667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55D587-F7DC-4D8B-AF5B-D0AC9C73273F}">
      <dsp:nvSpPr>
        <dsp:cNvPr id="0" name=""/>
        <dsp:cNvSpPr/>
      </dsp:nvSpPr>
      <dsp:spPr>
        <a:xfrm>
          <a:off x="1618311" y="2388795"/>
          <a:ext cx="8176439" cy="1062322"/>
        </a:xfrm>
        <a:prstGeom prst="roundRect">
          <a:avLst>
            <a:gd name="adj" fmla="val 1667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File </a:t>
          </a:r>
          <a:r>
            <a:rPr lang="en-US" sz="2000" b="1" kern="1200" dirty="0">
              <a:solidFill>
                <a:srgbClr val="FFC000"/>
              </a:solidFill>
              <a:latin typeface="Arial" panose="020B0604020202020204" pitchFamily="34" charset="0"/>
              <a:cs typeface="Arial" panose="020B0604020202020204" pitchFamily="34" charset="0"/>
            </a:rPr>
            <a:t>C</a:t>
          </a:r>
          <a:r>
            <a:rPr lang="en-US" sz="2000" b="1" kern="1200" dirty="0">
              <a:solidFill>
                <a:schemeClr val="tx1"/>
              </a:solidFill>
              <a:latin typeface="Arial" panose="020B0604020202020204" pitchFamily="34" charset="0"/>
              <a:cs typeface="Arial" panose="020B0604020202020204" pitchFamily="34" charset="0"/>
            </a:rPr>
            <a:t>reated</a:t>
          </a:r>
        </a:p>
        <a:p>
          <a:pPr marL="0" lvl="0" indent="0" algn="l"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Date the file was “created” on the volume</a:t>
          </a:r>
        </a:p>
        <a:p>
          <a:pPr marL="0" lvl="0" indent="0" algn="l" defTabSz="889000">
            <a:lnSpc>
              <a:spcPct val="90000"/>
            </a:lnSpc>
            <a:spcBef>
              <a:spcPct val="0"/>
            </a:spcBef>
            <a:spcAft>
              <a:spcPct val="35000"/>
            </a:spcAft>
            <a:buFont typeface="Arial" panose="020B0604020202020204" pitchFamily="34" charset="0"/>
            <a:buNone/>
          </a:pPr>
          <a:r>
            <a:rPr lang="en-US" sz="2000" kern="1200" dirty="0">
              <a:solidFill>
                <a:schemeClr val="tx1"/>
              </a:solidFill>
              <a:latin typeface="Arial" panose="020B0604020202020204" pitchFamily="34" charset="0"/>
              <a:cs typeface="Arial" panose="020B0604020202020204" pitchFamily="34" charset="0"/>
            </a:rPr>
            <a:t>Does not change when working normally with a file</a:t>
          </a:r>
        </a:p>
      </dsp:txBody>
      <dsp:txXfrm>
        <a:off x="1670179" y="2440663"/>
        <a:ext cx="8072703" cy="958586"/>
      </dsp:txXfrm>
    </dsp:sp>
    <dsp:sp modelId="{6F29B88D-35AA-4BAE-8244-D5FB2F31C8CE}">
      <dsp:nvSpPr>
        <dsp:cNvPr id="0" name=""/>
        <dsp:cNvSpPr/>
      </dsp:nvSpPr>
      <dsp:spPr>
        <a:xfrm>
          <a:off x="492249" y="3578596"/>
          <a:ext cx="1062322" cy="1062322"/>
        </a:xfrm>
        <a:prstGeom prst="roundRect">
          <a:avLst>
            <a:gd name="adj" fmla="val 16670"/>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ED9C3-298F-4B91-9540-F325B6A308A0}">
      <dsp:nvSpPr>
        <dsp:cNvPr id="0" name=""/>
        <dsp:cNvSpPr/>
      </dsp:nvSpPr>
      <dsp:spPr>
        <a:xfrm>
          <a:off x="1618311" y="3578596"/>
          <a:ext cx="8176439" cy="1062322"/>
        </a:xfrm>
        <a:prstGeom prst="roundRect">
          <a:avLst>
            <a:gd name="adj" fmla="val 1667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File </a:t>
          </a:r>
          <a:r>
            <a:rPr lang="en-US" sz="2000" b="1" kern="1200" dirty="0">
              <a:solidFill>
                <a:srgbClr val="FFC000"/>
              </a:solidFill>
              <a:latin typeface="Arial" panose="020B0604020202020204" pitchFamily="34" charset="0"/>
              <a:cs typeface="Arial" panose="020B0604020202020204" pitchFamily="34" charset="0"/>
            </a:rPr>
            <a:t>A</a:t>
          </a:r>
          <a:r>
            <a:rPr lang="en-US" sz="2000" b="1" kern="1200" dirty="0">
              <a:solidFill>
                <a:schemeClr val="tx1"/>
              </a:solidFill>
              <a:latin typeface="Arial" panose="020B0604020202020204" pitchFamily="34" charset="0"/>
              <a:cs typeface="Arial" panose="020B0604020202020204" pitchFamily="34" charset="0"/>
            </a:rPr>
            <a:t>ccessed</a:t>
          </a:r>
        </a:p>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Date file was last accessed</a:t>
          </a:r>
        </a:p>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Access can be a move, an open, or any other simple access</a:t>
          </a:r>
        </a:p>
      </dsp:txBody>
      <dsp:txXfrm>
        <a:off x="1670179" y="3630464"/>
        <a:ext cx="8072703" cy="958586"/>
      </dsp:txXfrm>
    </dsp:sp>
    <dsp:sp modelId="{339BD510-F6B8-4713-A593-22E867D1ADF9}">
      <dsp:nvSpPr>
        <dsp:cNvPr id="0" name=""/>
        <dsp:cNvSpPr/>
      </dsp:nvSpPr>
      <dsp:spPr>
        <a:xfrm>
          <a:off x="492249" y="1218753"/>
          <a:ext cx="1062322" cy="1062322"/>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0BFAEC-0734-4F4C-AEE5-0A1C11137CE6}">
      <dsp:nvSpPr>
        <dsp:cNvPr id="0" name=""/>
        <dsp:cNvSpPr/>
      </dsp:nvSpPr>
      <dsp:spPr>
        <a:xfrm>
          <a:off x="1618311" y="1218753"/>
          <a:ext cx="8176439" cy="1062322"/>
        </a:xfrm>
        <a:prstGeom prst="roundRect">
          <a:avLst>
            <a:gd name="adj" fmla="val 16670"/>
          </a:avLst>
        </a:prstGeom>
        <a:solidFill>
          <a:schemeClr val="bg2">
            <a:lumMod val="9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File </a:t>
          </a:r>
          <a:r>
            <a:rPr lang="en-US" sz="2000" b="1" kern="1200" dirty="0">
              <a:solidFill>
                <a:srgbClr val="FFC000"/>
              </a:solidFill>
              <a:latin typeface="Arial" panose="020B0604020202020204" pitchFamily="34" charset="0"/>
              <a:cs typeface="Arial" panose="020B0604020202020204" pitchFamily="34" charset="0"/>
            </a:rPr>
            <a:t>M</a:t>
          </a:r>
          <a:r>
            <a:rPr lang="en-US" sz="2000" b="1" kern="1200" dirty="0">
              <a:solidFill>
                <a:schemeClr val="tx1"/>
              </a:solidFill>
              <a:latin typeface="Arial" panose="020B0604020202020204" pitchFamily="34" charset="0"/>
              <a:cs typeface="Arial" panose="020B0604020202020204" pitchFamily="34" charset="0"/>
            </a:rPr>
            <a:t>odified</a:t>
          </a:r>
        </a:p>
        <a:p>
          <a:pPr marL="0" lvl="0" indent="0" algn="l"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Date as shown by Windows indicates that there has been a change to the file itself</a:t>
          </a:r>
        </a:p>
      </dsp:txBody>
      <dsp:txXfrm>
        <a:off x="1670179" y="1270621"/>
        <a:ext cx="8072703" cy="95858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B7A2-91FB-4465-845A-734EA289AE06}">
      <dsp:nvSpPr>
        <dsp:cNvPr id="0" name=""/>
        <dsp:cNvSpPr/>
      </dsp:nvSpPr>
      <dsp:spPr>
        <a:xfrm>
          <a:off x="0" y="444763"/>
          <a:ext cx="10287000" cy="655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81FE4D-E6F4-4BCB-B62E-F2A69F90F146}">
      <dsp:nvSpPr>
        <dsp:cNvPr id="0" name=""/>
        <dsp:cNvSpPr/>
      </dsp:nvSpPr>
      <dsp:spPr>
        <a:xfrm>
          <a:off x="514350" y="61003"/>
          <a:ext cx="7200900" cy="7675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Computer hardware configuration</a:t>
          </a:r>
        </a:p>
      </dsp:txBody>
      <dsp:txXfrm>
        <a:off x="551817" y="98470"/>
        <a:ext cx="7125966" cy="692586"/>
      </dsp:txXfrm>
    </dsp:sp>
    <dsp:sp modelId="{3150BC08-D3FD-4659-8499-33CE7CB0F1D6}">
      <dsp:nvSpPr>
        <dsp:cNvPr id="0" name=""/>
        <dsp:cNvSpPr/>
      </dsp:nvSpPr>
      <dsp:spPr>
        <a:xfrm>
          <a:off x="0" y="1624123"/>
          <a:ext cx="10287000" cy="655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11BDF2-BF90-4411-865C-15F1D6A9F96F}">
      <dsp:nvSpPr>
        <dsp:cNvPr id="0" name=""/>
        <dsp:cNvSpPr/>
      </dsp:nvSpPr>
      <dsp:spPr>
        <a:xfrm>
          <a:off x="514350" y="1240363"/>
          <a:ext cx="7200900" cy="7675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Multiple users and preferences</a:t>
          </a:r>
        </a:p>
      </dsp:txBody>
      <dsp:txXfrm>
        <a:off x="551817" y="1277830"/>
        <a:ext cx="7125966" cy="692586"/>
      </dsp:txXfrm>
    </dsp:sp>
    <dsp:sp modelId="{1C226854-670F-455A-806A-00F50E52F550}">
      <dsp:nvSpPr>
        <dsp:cNvPr id="0" name=""/>
        <dsp:cNvSpPr/>
      </dsp:nvSpPr>
      <dsp:spPr>
        <a:xfrm>
          <a:off x="0" y="2803483"/>
          <a:ext cx="10287000" cy="655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AAB935-9958-4726-A41A-205686EB9C60}">
      <dsp:nvSpPr>
        <dsp:cNvPr id="0" name=""/>
        <dsp:cNvSpPr/>
      </dsp:nvSpPr>
      <dsp:spPr>
        <a:xfrm>
          <a:off x="514350" y="2419723"/>
          <a:ext cx="7200900" cy="7675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Program shortcuts and properties sheets</a:t>
          </a:r>
        </a:p>
      </dsp:txBody>
      <dsp:txXfrm>
        <a:off x="551817" y="2457190"/>
        <a:ext cx="7125966" cy="692586"/>
      </dsp:txXfrm>
    </dsp:sp>
    <dsp:sp modelId="{44C29CBD-E9F8-4925-AD75-7BFC52AE95C8}">
      <dsp:nvSpPr>
        <dsp:cNvPr id="0" name=""/>
        <dsp:cNvSpPr/>
      </dsp:nvSpPr>
      <dsp:spPr>
        <a:xfrm>
          <a:off x="0" y="3982843"/>
          <a:ext cx="10287000" cy="6552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923966-F186-418D-8D0D-92FE2DC2EEAE}">
      <dsp:nvSpPr>
        <dsp:cNvPr id="0" name=""/>
        <dsp:cNvSpPr/>
      </dsp:nvSpPr>
      <dsp:spPr>
        <a:xfrm>
          <a:off x="514350" y="3599083"/>
          <a:ext cx="7200900" cy="76752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Remote administration through network</a:t>
          </a:r>
        </a:p>
      </dsp:txBody>
      <dsp:txXfrm>
        <a:off x="551817" y="3636550"/>
        <a:ext cx="7125966" cy="6925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FACBB-6B11-4DBF-AA50-81D867C2CAB2}">
      <dsp:nvSpPr>
        <dsp:cNvPr id="0" name=""/>
        <dsp:cNvSpPr/>
      </dsp:nvSpPr>
      <dsp:spPr>
        <a:xfrm>
          <a:off x="2784" y="246046"/>
          <a:ext cx="2209021" cy="1325412"/>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USB info</a:t>
          </a:r>
        </a:p>
      </dsp:txBody>
      <dsp:txXfrm>
        <a:off x="2784" y="246046"/>
        <a:ext cx="2209021" cy="1325412"/>
      </dsp:txXfrm>
    </dsp:sp>
    <dsp:sp modelId="{03F36645-FF6D-4500-9AE4-0B7B20F5132C}">
      <dsp:nvSpPr>
        <dsp:cNvPr id="0" name=""/>
        <dsp:cNvSpPr/>
      </dsp:nvSpPr>
      <dsp:spPr>
        <a:xfrm>
          <a:off x="2432708" y="246046"/>
          <a:ext cx="2209021" cy="1325412"/>
        </a:xfrm>
        <a:prstGeom prst="rect">
          <a:avLst/>
        </a:prstGeom>
        <a:solidFill>
          <a:schemeClr val="accent3">
            <a:shade val="50000"/>
            <a:hueOff val="74657"/>
            <a:satOff val="-1492"/>
            <a:lumOff val="7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Wireless networks</a:t>
          </a:r>
        </a:p>
      </dsp:txBody>
      <dsp:txXfrm>
        <a:off x="2432708" y="246046"/>
        <a:ext cx="2209021" cy="1325412"/>
      </dsp:txXfrm>
    </dsp:sp>
    <dsp:sp modelId="{57994DEC-3852-4105-9022-5F6FF91F9BD1}">
      <dsp:nvSpPr>
        <dsp:cNvPr id="0" name=""/>
        <dsp:cNvSpPr/>
      </dsp:nvSpPr>
      <dsp:spPr>
        <a:xfrm>
          <a:off x="4862632" y="246046"/>
          <a:ext cx="2209021" cy="1325412"/>
        </a:xfrm>
        <a:prstGeom prst="rect">
          <a:avLst/>
        </a:prstGeom>
        <a:solidFill>
          <a:schemeClr val="accent3">
            <a:shade val="50000"/>
            <a:hueOff val="149315"/>
            <a:satOff val="-2984"/>
            <a:lumOff val="143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Tracking documents</a:t>
          </a:r>
        </a:p>
      </dsp:txBody>
      <dsp:txXfrm>
        <a:off x="4862632" y="246046"/>
        <a:ext cx="2209021" cy="1325412"/>
      </dsp:txXfrm>
    </dsp:sp>
    <dsp:sp modelId="{BBC14378-1C5A-41DF-986A-4E83E641E0F7}">
      <dsp:nvSpPr>
        <dsp:cNvPr id="0" name=""/>
        <dsp:cNvSpPr/>
      </dsp:nvSpPr>
      <dsp:spPr>
        <a:xfrm>
          <a:off x="7292555" y="246046"/>
          <a:ext cx="2209021" cy="1325412"/>
        </a:xfrm>
        <a:prstGeom prst="rect">
          <a:avLst/>
        </a:prstGeom>
        <a:solidFill>
          <a:schemeClr val="accent3">
            <a:shade val="50000"/>
            <a:hueOff val="223972"/>
            <a:satOff val="-4477"/>
            <a:lumOff val="21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Malware</a:t>
          </a:r>
        </a:p>
      </dsp:txBody>
      <dsp:txXfrm>
        <a:off x="7292555" y="246046"/>
        <a:ext cx="2209021" cy="1325412"/>
      </dsp:txXfrm>
    </dsp:sp>
    <dsp:sp modelId="{E1835999-01EC-42F0-B1A6-A0AF71544018}">
      <dsp:nvSpPr>
        <dsp:cNvPr id="0" name=""/>
        <dsp:cNvSpPr/>
      </dsp:nvSpPr>
      <dsp:spPr>
        <a:xfrm>
          <a:off x="2784" y="1792362"/>
          <a:ext cx="2209021" cy="1325412"/>
        </a:xfrm>
        <a:prstGeom prst="rect">
          <a:avLst/>
        </a:prstGeom>
        <a:solidFill>
          <a:schemeClr val="accent3">
            <a:shade val="50000"/>
            <a:hueOff val="298630"/>
            <a:satOff val="-5969"/>
            <a:lumOff val="28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Uninstalled software</a:t>
          </a:r>
        </a:p>
      </dsp:txBody>
      <dsp:txXfrm>
        <a:off x="2784" y="1792362"/>
        <a:ext cx="2209021" cy="1325412"/>
      </dsp:txXfrm>
    </dsp:sp>
    <dsp:sp modelId="{475EDFC9-0DB2-4A96-A04E-D30301B10A7C}">
      <dsp:nvSpPr>
        <dsp:cNvPr id="0" name=""/>
        <dsp:cNvSpPr/>
      </dsp:nvSpPr>
      <dsp:spPr>
        <a:xfrm>
          <a:off x="2432708" y="1792362"/>
          <a:ext cx="2209021" cy="1325412"/>
        </a:xfrm>
        <a:prstGeom prst="rect">
          <a:avLst/>
        </a:prstGeom>
        <a:solidFill>
          <a:schemeClr val="accent3">
            <a:shade val="50000"/>
            <a:hueOff val="373287"/>
            <a:satOff val="-7461"/>
            <a:lumOff val="35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Passwords</a:t>
          </a:r>
        </a:p>
      </dsp:txBody>
      <dsp:txXfrm>
        <a:off x="2432708" y="1792362"/>
        <a:ext cx="2209021" cy="1325412"/>
      </dsp:txXfrm>
    </dsp:sp>
    <dsp:sp modelId="{ADAC52FB-51A2-45E3-B1D9-A41A03DB0551}">
      <dsp:nvSpPr>
        <dsp:cNvPr id="0" name=""/>
        <dsp:cNvSpPr/>
      </dsp:nvSpPr>
      <dsp:spPr>
        <a:xfrm>
          <a:off x="4862632" y="1792362"/>
          <a:ext cx="2209021" cy="1325412"/>
        </a:xfrm>
        <a:prstGeom prst="rect">
          <a:avLst/>
        </a:prstGeom>
        <a:solidFill>
          <a:schemeClr val="accent3">
            <a:shade val="50000"/>
            <a:hueOff val="447945"/>
            <a:satOff val="-8953"/>
            <a:lumOff val="429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ShellBag</a:t>
          </a:r>
        </a:p>
      </dsp:txBody>
      <dsp:txXfrm>
        <a:off x="4862632" y="1792362"/>
        <a:ext cx="2209021" cy="1325412"/>
      </dsp:txXfrm>
    </dsp:sp>
    <dsp:sp modelId="{B0CA25B0-B584-464D-8DE7-56F46B2DBC59}">
      <dsp:nvSpPr>
        <dsp:cNvPr id="0" name=""/>
        <dsp:cNvSpPr/>
      </dsp:nvSpPr>
      <dsp:spPr>
        <a:xfrm>
          <a:off x="7292555" y="1792362"/>
          <a:ext cx="2209021" cy="1325412"/>
        </a:xfrm>
        <a:prstGeom prst="rect">
          <a:avLst/>
        </a:prstGeom>
        <a:solidFill>
          <a:schemeClr val="accent3">
            <a:shade val="50000"/>
            <a:hueOff val="373287"/>
            <a:satOff val="-7461"/>
            <a:lumOff val="35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Shimcache</a:t>
          </a:r>
        </a:p>
      </dsp:txBody>
      <dsp:txXfrm>
        <a:off x="7292555" y="1792362"/>
        <a:ext cx="2209021" cy="1325412"/>
      </dsp:txXfrm>
    </dsp:sp>
    <dsp:sp modelId="{8701DFE3-5B88-4B44-BA77-59BCA5055EC2}">
      <dsp:nvSpPr>
        <dsp:cNvPr id="0" name=""/>
        <dsp:cNvSpPr/>
      </dsp:nvSpPr>
      <dsp:spPr>
        <a:xfrm>
          <a:off x="2784" y="3338677"/>
          <a:ext cx="2209021" cy="1325412"/>
        </a:xfrm>
        <a:prstGeom prst="rect">
          <a:avLst/>
        </a:prstGeom>
        <a:solidFill>
          <a:schemeClr val="accent3">
            <a:shade val="50000"/>
            <a:hueOff val="298630"/>
            <a:satOff val="-5969"/>
            <a:lumOff val="28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Amcache</a:t>
          </a:r>
        </a:p>
      </dsp:txBody>
      <dsp:txXfrm>
        <a:off x="2784" y="3338677"/>
        <a:ext cx="2209021" cy="1325412"/>
      </dsp:txXfrm>
    </dsp:sp>
    <dsp:sp modelId="{E99FAFFC-FD51-4B0D-B7F2-FBE9E680BC00}">
      <dsp:nvSpPr>
        <dsp:cNvPr id="0" name=""/>
        <dsp:cNvSpPr/>
      </dsp:nvSpPr>
      <dsp:spPr>
        <a:xfrm>
          <a:off x="2527961" y="3281525"/>
          <a:ext cx="2209021" cy="1325412"/>
        </a:xfrm>
        <a:prstGeom prst="rect">
          <a:avLst/>
        </a:prstGeom>
        <a:solidFill>
          <a:schemeClr val="accent3">
            <a:shade val="50000"/>
            <a:hueOff val="223972"/>
            <a:satOff val="-4477"/>
            <a:lumOff val="214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Prefetch</a:t>
          </a:r>
        </a:p>
      </dsp:txBody>
      <dsp:txXfrm>
        <a:off x="2527961" y="3281525"/>
        <a:ext cx="2209021" cy="1325412"/>
      </dsp:txXfrm>
    </dsp:sp>
    <dsp:sp modelId="{2155FAC0-3647-43E5-B23C-4195E02C8117}">
      <dsp:nvSpPr>
        <dsp:cNvPr id="0" name=""/>
        <dsp:cNvSpPr/>
      </dsp:nvSpPr>
      <dsp:spPr>
        <a:xfrm>
          <a:off x="4862632" y="3338677"/>
          <a:ext cx="2209021" cy="1325412"/>
        </a:xfrm>
        <a:prstGeom prst="rect">
          <a:avLst/>
        </a:prstGeom>
        <a:solidFill>
          <a:schemeClr val="accent3">
            <a:shade val="50000"/>
            <a:hueOff val="149315"/>
            <a:satOff val="-2984"/>
            <a:lumOff val="143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SRUM</a:t>
          </a:r>
        </a:p>
      </dsp:txBody>
      <dsp:txXfrm>
        <a:off x="4862632" y="3338677"/>
        <a:ext cx="2209021" cy="1325412"/>
      </dsp:txXfrm>
    </dsp:sp>
    <dsp:sp modelId="{2C36C8D7-F151-4512-A709-855986ED7E11}">
      <dsp:nvSpPr>
        <dsp:cNvPr id="0" name=""/>
        <dsp:cNvSpPr/>
      </dsp:nvSpPr>
      <dsp:spPr>
        <a:xfrm>
          <a:off x="7292555" y="3338677"/>
          <a:ext cx="2209021" cy="1325412"/>
        </a:xfrm>
        <a:prstGeom prst="rect">
          <a:avLst/>
        </a:prstGeom>
        <a:solidFill>
          <a:schemeClr val="accent3">
            <a:shade val="50000"/>
            <a:hueOff val="74657"/>
            <a:satOff val="-1492"/>
            <a:lumOff val="7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BAM and DAM</a:t>
          </a:r>
        </a:p>
      </dsp:txBody>
      <dsp:txXfrm>
        <a:off x="7292555" y="3338677"/>
        <a:ext cx="2209021" cy="1325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E0E2D-D7FF-47E9-8EAB-9328590372A3}">
      <dsp:nvSpPr>
        <dsp:cNvPr id="0" name=""/>
        <dsp:cNvSpPr/>
      </dsp:nvSpPr>
      <dsp:spPr>
        <a:xfrm>
          <a:off x="4072104" y="2555455"/>
          <a:ext cx="2142790" cy="2142790"/>
        </a:xfrm>
        <a:prstGeom prst="ellipse">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Windows 10</a:t>
          </a:r>
        </a:p>
      </dsp:txBody>
      <dsp:txXfrm>
        <a:off x="4385908" y="2869259"/>
        <a:ext cx="1515182" cy="1515182"/>
      </dsp:txXfrm>
    </dsp:sp>
    <dsp:sp modelId="{3F9604C3-6B8D-4C1B-B296-EA9A1FB051F8}">
      <dsp:nvSpPr>
        <dsp:cNvPr id="0" name=""/>
        <dsp:cNvSpPr/>
      </dsp:nvSpPr>
      <dsp:spPr>
        <a:xfrm rot="12900000">
          <a:off x="2691456" y="2180385"/>
          <a:ext cx="1644716" cy="6106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2A88A8-A4BB-4714-9E56-173B3064790F}">
      <dsp:nvSpPr>
        <dsp:cNvPr id="0" name=""/>
        <dsp:cNvSpPr/>
      </dsp:nvSpPr>
      <dsp:spPr>
        <a:xfrm>
          <a:off x="1822353" y="1199787"/>
          <a:ext cx="2035650" cy="162852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Cortana</a:t>
          </a:r>
        </a:p>
      </dsp:txBody>
      <dsp:txXfrm>
        <a:off x="1870051" y="1247485"/>
        <a:ext cx="1940254" cy="1533124"/>
      </dsp:txXfrm>
    </dsp:sp>
    <dsp:sp modelId="{67BAC00A-F19E-4170-99F1-A217E00580A2}">
      <dsp:nvSpPr>
        <dsp:cNvPr id="0" name=""/>
        <dsp:cNvSpPr/>
      </dsp:nvSpPr>
      <dsp:spPr>
        <a:xfrm rot="16200000">
          <a:off x="4321141" y="1332025"/>
          <a:ext cx="1644716" cy="6106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8EA056-490A-49F0-82B4-2FEAFC9BB652}">
      <dsp:nvSpPr>
        <dsp:cNvPr id="0" name=""/>
        <dsp:cNvSpPr/>
      </dsp:nvSpPr>
      <dsp:spPr>
        <a:xfrm>
          <a:off x="4125674" y="754"/>
          <a:ext cx="2035650" cy="162852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Edge browser</a:t>
          </a:r>
        </a:p>
      </dsp:txBody>
      <dsp:txXfrm>
        <a:off x="4173372" y="48452"/>
        <a:ext cx="1940254" cy="1533124"/>
      </dsp:txXfrm>
    </dsp:sp>
    <dsp:sp modelId="{06CD92D7-7598-40BB-BAC5-78F6C0799735}">
      <dsp:nvSpPr>
        <dsp:cNvPr id="0" name=""/>
        <dsp:cNvSpPr/>
      </dsp:nvSpPr>
      <dsp:spPr>
        <a:xfrm rot="19500000">
          <a:off x="5950826" y="2180385"/>
          <a:ext cx="1644716" cy="61069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07945B-61CF-448B-B32A-622A174A0411}">
      <dsp:nvSpPr>
        <dsp:cNvPr id="0" name=""/>
        <dsp:cNvSpPr/>
      </dsp:nvSpPr>
      <dsp:spPr>
        <a:xfrm>
          <a:off x="6428996" y="1199787"/>
          <a:ext cx="2035650" cy="1628520"/>
        </a:xfrm>
        <a:prstGeom prst="roundRect">
          <a:avLst>
            <a:gd name="adj" fmla="val 1000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Universal apps</a:t>
          </a:r>
        </a:p>
      </dsp:txBody>
      <dsp:txXfrm>
        <a:off x="6476694" y="1247485"/>
        <a:ext cx="1940254" cy="1533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462C1-62FD-425A-8D64-4FAC68DEF9BB}">
      <dsp:nvSpPr>
        <dsp:cNvPr id="0" name=""/>
        <dsp:cNvSpPr/>
      </dsp:nvSpPr>
      <dsp:spPr>
        <a:xfrm rot="5400000">
          <a:off x="6078295" y="-2145701"/>
          <a:ext cx="1833729" cy="6583680"/>
        </a:xfrm>
        <a:prstGeom prst="rect">
          <a:avLst/>
        </a:prstGeom>
        <a:no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Addresses up to 4,294,967,295 bytes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Limited to 4 gigabytes (GB) of RAM</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Referred to as x86</a:t>
          </a:r>
        </a:p>
      </dsp:txBody>
      <dsp:txXfrm rot="-5400000">
        <a:off x="3703320" y="229274"/>
        <a:ext cx="6583680" cy="1833729"/>
      </dsp:txXfrm>
    </dsp:sp>
    <dsp:sp modelId="{399A46EB-CF4F-42D8-9E83-E1D390C6061B}">
      <dsp:nvSpPr>
        <dsp:cNvPr id="0" name=""/>
        <dsp:cNvSpPr/>
      </dsp:nvSpPr>
      <dsp:spPr>
        <a:xfrm>
          <a:off x="0" y="57"/>
          <a:ext cx="3703320" cy="2292162"/>
        </a:xfrm>
        <a:prstGeom prst="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32-bit</a:t>
          </a:r>
        </a:p>
      </dsp:txBody>
      <dsp:txXfrm>
        <a:off x="0" y="57"/>
        <a:ext cx="3703320" cy="2292162"/>
      </dsp:txXfrm>
    </dsp:sp>
    <dsp:sp modelId="{E7C38286-F280-4FD9-BEF5-AE5F7A407036}">
      <dsp:nvSpPr>
        <dsp:cNvPr id="0" name=""/>
        <dsp:cNvSpPr/>
      </dsp:nvSpPr>
      <dsp:spPr>
        <a:xfrm rot="5400000">
          <a:off x="6078295" y="261068"/>
          <a:ext cx="1833729" cy="6583680"/>
        </a:xfrm>
        <a:prstGeom prst="rect">
          <a:avLst/>
        </a:prstGeom>
        <a:no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Addresses up to 18,446,744,073,709,551,616 bytes</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Referred to as x64</a:t>
          </a:r>
        </a:p>
      </dsp:txBody>
      <dsp:txXfrm rot="-5400000">
        <a:off x="3703320" y="2636043"/>
        <a:ext cx="6583680" cy="1833729"/>
      </dsp:txXfrm>
    </dsp:sp>
    <dsp:sp modelId="{DFD754F8-4ADD-4C69-AFA9-CCA6DB44D6DD}">
      <dsp:nvSpPr>
        <dsp:cNvPr id="0" name=""/>
        <dsp:cNvSpPr/>
      </dsp:nvSpPr>
      <dsp:spPr>
        <a:xfrm>
          <a:off x="0" y="2406827"/>
          <a:ext cx="3703320" cy="2292162"/>
        </a:xfrm>
        <a:prstGeom prst="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64-bit</a:t>
          </a:r>
        </a:p>
      </dsp:txBody>
      <dsp:txXfrm>
        <a:off x="0" y="2406827"/>
        <a:ext cx="3703320" cy="2292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02E1D-8681-411F-AE20-D0F157E44686}">
      <dsp:nvSpPr>
        <dsp:cNvPr id="0" name=""/>
        <dsp:cNvSpPr/>
      </dsp:nvSpPr>
      <dsp:spPr>
        <a:xfrm>
          <a:off x="0" y="3537221"/>
          <a:ext cx="10287000" cy="11609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Boot Files</a:t>
          </a:r>
        </a:p>
      </dsp:txBody>
      <dsp:txXfrm>
        <a:off x="0" y="3537221"/>
        <a:ext cx="10287000" cy="626937"/>
      </dsp:txXfrm>
    </dsp:sp>
    <dsp:sp modelId="{F5123B48-8619-49A0-9F77-85873D4A9DF3}">
      <dsp:nvSpPr>
        <dsp:cNvPr id="0" name=""/>
        <dsp:cNvSpPr/>
      </dsp:nvSpPr>
      <dsp:spPr>
        <a:xfrm>
          <a:off x="5022" y="4140938"/>
          <a:ext cx="3425651" cy="53405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Min. drivers</a:t>
          </a:r>
        </a:p>
      </dsp:txBody>
      <dsp:txXfrm>
        <a:off x="5022" y="4140938"/>
        <a:ext cx="3425651" cy="534057"/>
      </dsp:txXfrm>
    </dsp:sp>
    <dsp:sp modelId="{E898E037-B669-40F0-80AE-BFDE81F8D97F}">
      <dsp:nvSpPr>
        <dsp:cNvPr id="0" name=""/>
        <dsp:cNvSpPr/>
      </dsp:nvSpPr>
      <dsp:spPr>
        <a:xfrm>
          <a:off x="3430674" y="4140938"/>
          <a:ext cx="3425651" cy="53405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boot.ini</a:t>
          </a:r>
        </a:p>
      </dsp:txBody>
      <dsp:txXfrm>
        <a:off x="3430674" y="4140938"/>
        <a:ext cx="3425651" cy="534057"/>
      </dsp:txXfrm>
    </dsp:sp>
    <dsp:sp modelId="{2BC95655-59A7-47DD-92B5-01B00892A6B6}">
      <dsp:nvSpPr>
        <dsp:cNvPr id="0" name=""/>
        <dsp:cNvSpPr/>
      </dsp:nvSpPr>
      <dsp:spPr>
        <a:xfrm>
          <a:off x="6856325" y="4140938"/>
          <a:ext cx="3425651" cy="53405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NTOSKRNL</a:t>
          </a:r>
        </a:p>
      </dsp:txBody>
      <dsp:txXfrm>
        <a:off x="6856325" y="4140938"/>
        <a:ext cx="3425651" cy="534057"/>
      </dsp:txXfrm>
    </dsp:sp>
    <dsp:sp modelId="{51085DAA-76F7-4A30-ABDB-D30F89B6131C}">
      <dsp:nvSpPr>
        <dsp:cNvPr id="0" name=""/>
        <dsp:cNvSpPr/>
      </dsp:nvSpPr>
      <dsp:spPr>
        <a:xfrm rot="10800000">
          <a:off x="0" y="1769025"/>
          <a:ext cx="10287000" cy="17856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Boot Loader</a:t>
          </a:r>
        </a:p>
      </dsp:txBody>
      <dsp:txXfrm rot="-10800000">
        <a:off x="0" y="1769025"/>
        <a:ext cx="10287000" cy="626749"/>
      </dsp:txXfrm>
    </dsp:sp>
    <dsp:sp modelId="{75716920-EEDF-456B-B61F-3B2D0318CC9A}">
      <dsp:nvSpPr>
        <dsp:cNvPr id="0" name=""/>
        <dsp:cNvSpPr/>
      </dsp:nvSpPr>
      <dsp:spPr>
        <a:xfrm>
          <a:off x="0" y="2395775"/>
          <a:ext cx="5143500" cy="53389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Loads NTLDR</a:t>
          </a:r>
        </a:p>
      </dsp:txBody>
      <dsp:txXfrm>
        <a:off x="0" y="2395775"/>
        <a:ext cx="5143500" cy="533897"/>
      </dsp:txXfrm>
    </dsp:sp>
    <dsp:sp modelId="{6CB22D2E-E906-4FD1-A439-523152A81376}">
      <dsp:nvSpPr>
        <dsp:cNvPr id="0" name=""/>
        <dsp:cNvSpPr/>
      </dsp:nvSpPr>
      <dsp:spPr>
        <a:xfrm>
          <a:off x="5143500" y="2395775"/>
          <a:ext cx="5143500" cy="53389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Switches to 32- or 64-bit</a:t>
          </a:r>
        </a:p>
      </dsp:txBody>
      <dsp:txXfrm>
        <a:off x="5143500" y="2395775"/>
        <a:ext cx="5143500" cy="533897"/>
      </dsp:txXfrm>
    </dsp:sp>
    <dsp:sp modelId="{0FBB5303-0BCC-4F0E-875B-4A028A237760}">
      <dsp:nvSpPr>
        <dsp:cNvPr id="0" name=""/>
        <dsp:cNvSpPr/>
      </dsp:nvSpPr>
      <dsp:spPr>
        <a:xfrm rot="10800000">
          <a:off x="0" y="830"/>
          <a:ext cx="10287000" cy="17856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BIOS</a:t>
          </a:r>
        </a:p>
      </dsp:txBody>
      <dsp:txXfrm rot="-10800000">
        <a:off x="0" y="830"/>
        <a:ext cx="10287000" cy="626749"/>
      </dsp:txXfrm>
    </dsp:sp>
    <dsp:sp modelId="{E5BB81C9-EDD7-43A1-83F1-8411DF24BC37}">
      <dsp:nvSpPr>
        <dsp:cNvPr id="0" name=""/>
        <dsp:cNvSpPr/>
      </dsp:nvSpPr>
      <dsp:spPr>
        <a:xfrm>
          <a:off x="0" y="627579"/>
          <a:ext cx="5143500" cy="53389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POST</a:t>
          </a:r>
        </a:p>
      </dsp:txBody>
      <dsp:txXfrm>
        <a:off x="0" y="627579"/>
        <a:ext cx="5143500" cy="533897"/>
      </dsp:txXfrm>
    </dsp:sp>
    <dsp:sp modelId="{87182B7D-8EB3-4A86-9BD7-85E5D3866814}">
      <dsp:nvSpPr>
        <dsp:cNvPr id="0" name=""/>
        <dsp:cNvSpPr/>
      </dsp:nvSpPr>
      <dsp:spPr>
        <a:xfrm>
          <a:off x="5143500" y="627579"/>
          <a:ext cx="5143500" cy="53389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Read MBR</a:t>
          </a:r>
        </a:p>
      </dsp:txBody>
      <dsp:txXfrm>
        <a:off x="5143500" y="627579"/>
        <a:ext cx="5143500" cy="533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A13E6-A01D-447F-AC67-F6146165DEAD}">
      <dsp:nvSpPr>
        <dsp:cNvPr id="0" name=""/>
        <dsp:cNvSpPr/>
      </dsp:nvSpPr>
      <dsp:spPr>
        <a:xfrm>
          <a:off x="0" y="3537221"/>
          <a:ext cx="10287000" cy="116099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Win32 Subsystem Starts</a:t>
          </a:r>
        </a:p>
      </dsp:txBody>
      <dsp:txXfrm>
        <a:off x="0" y="3537221"/>
        <a:ext cx="10287000" cy="1160995"/>
      </dsp:txXfrm>
    </dsp:sp>
    <dsp:sp modelId="{39D9BEC7-30B5-418D-992A-F88D83AA96DC}">
      <dsp:nvSpPr>
        <dsp:cNvPr id="0" name=""/>
        <dsp:cNvSpPr/>
      </dsp:nvSpPr>
      <dsp:spPr>
        <a:xfrm rot="10800000">
          <a:off x="0" y="1769025"/>
          <a:ext cx="10287000" cy="17856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Kernel Loading</a:t>
          </a:r>
        </a:p>
      </dsp:txBody>
      <dsp:txXfrm rot="10800000">
        <a:off x="0" y="1769025"/>
        <a:ext cx="10287000" cy="1160236"/>
      </dsp:txXfrm>
    </dsp:sp>
    <dsp:sp modelId="{0FBB5303-0BCC-4F0E-875B-4A028A237760}">
      <dsp:nvSpPr>
        <dsp:cNvPr id="0" name=""/>
        <dsp:cNvSpPr/>
      </dsp:nvSpPr>
      <dsp:spPr>
        <a:xfrm rot="10800000">
          <a:off x="0" y="830"/>
          <a:ext cx="10287000" cy="178561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2"/>
              </a:solidFill>
              <a:latin typeface="Arial" panose="020B0604020202020204" pitchFamily="34" charset="0"/>
              <a:cs typeface="Arial" panose="020B0604020202020204" pitchFamily="34" charset="0"/>
            </a:rPr>
            <a:t>Boot Files (cont.)</a:t>
          </a:r>
        </a:p>
      </dsp:txBody>
      <dsp:txXfrm rot="-10800000">
        <a:off x="0" y="830"/>
        <a:ext cx="10287000" cy="626749"/>
      </dsp:txXfrm>
    </dsp:sp>
    <dsp:sp modelId="{CB406ED2-77F0-4EA8-8414-E04A35F20E46}">
      <dsp:nvSpPr>
        <dsp:cNvPr id="0" name=""/>
        <dsp:cNvSpPr/>
      </dsp:nvSpPr>
      <dsp:spPr>
        <a:xfrm>
          <a:off x="0" y="627579"/>
          <a:ext cx="5143500" cy="53389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hal.dll</a:t>
          </a:r>
        </a:p>
      </dsp:txBody>
      <dsp:txXfrm>
        <a:off x="0" y="627579"/>
        <a:ext cx="5143500" cy="533897"/>
      </dsp:txXfrm>
    </dsp:sp>
    <dsp:sp modelId="{E376DA65-6916-41FE-BB9C-F263117A351E}">
      <dsp:nvSpPr>
        <dsp:cNvPr id="0" name=""/>
        <dsp:cNvSpPr/>
      </dsp:nvSpPr>
      <dsp:spPr>
        <a:xfrm>
          <a:off x="5143500" y="627579"/>
          <a:ext cx="5143500" cy="533897"/>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Windows Registry</a:t>
          </a:r>
        </a:p>
      </dsp:txBody>
      <dsp:txXfrm>
        <a:off x="5143500" y="627579"/>
        <a:ext cx="5143500" cy="533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FACBB-6B11-4DBF-AA50-81D867C2CAB2}">
      <dsp:nvSpPr>
        <dsp:cNvPr id="0" name=""/>
        <dsp:cNvSpPr/>
      </dsp:nvSpPr>
      <dsp:spPr>
        <a:xfrm>
          <a:off x="824206" y="84"/>
          <a:ext cx="2454984" cy="1472990"/>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Ntdetect.com</a:t>
          </a:r>
        </a:p>
      </dsp:txBody>
      <dsp:txXfrm>
        <a:off x="824206" y="84"/>
        <a:ext cx="2454984" cy="1472990"/>
      </dsp:txXfrm>
    </dsp:sp>
    <dsp:sp modelId="{F08FE381-4C90-4C52-B9B3-E4D53E317A6A}">
      <dsp:nvSpPr>
        <dsp:cNvPr id="0" name=""/>
        <dsp:cNvSpPr/>
      </dsp:nvSpPr>
      <dsp:spPr>
        <a:xfrm>
          <a:off x="3524688" y="84"/>
          <a:ext cx="2454984" cy="1472990"/>
        </a:xfrm>
        <a:prstGeom prst="rect">
          <a:avLst/>
        </a:prstGeom>
        <a:solidFill>
          <a:schemeClr val="accent3">
            <a:shade val="50000"/>
            <a:hueOff val="99543"/>
            <a:satOff val="-1990"/>
            <a:lumOff val="9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Ntbootdd.sys</a:t>
          </a:r>
        </a:p>
      </dsp:txBody>
      <dsp:txXfrm>
        <a:off x="3524688" y="84"/>
        <a:ext cx="2454984" cy="1472990"/>
      </dsp:txXfrm>
    </dsp:sp>
    <dsp:sp modelId="{07F9AFEA-A52A-4504-9C7A-9D3FCFE0A939}">
      <dsp:nvSpPr>
        <dsp:cNvPr id="0" name=""/>
        <dsp:cNvSpPr/>
      </dsp:nvSpPr>
      <dsp:spPr>
        <a:xfrm>
          <a:off x="6225171" y="84"/>
          <a:ext cx="2454984" cy="1472990"/>
        </a:xfrm>
        <a:prstGeom prst="rect">
          <a:avLst/>
        </a:prstGeom>
        <a:solidFill>
          <a:schemeClr val="accent3">
            <a:shade val="50000"/>
            <a:hueOff val="199087"/>
            <a:satOff val="-3979"/>
            <a:lumOff val="190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Ntoskrnl.exe</a:t>
          </a:r>
        </a:p>
      </dsp:txBody>
      <dsp:txXfrm>
        <a:off x="6225171" y="84"/>
        <a:ext cx="2454984" cy="1472990"/>
      </dsp:txXfrm>
    </dsp:sp>
    <dsp:sp modelId="{1268A03D-B080-4DBC-9AB8-D2E63DC5950A}">
      <dsp:nvSpPr>
        <dsp:cNvPr id="0" name=""/>
        <dsp:cNvSpPr/>
      </dsp:nvSpPr>
      <dsp:spPr>
        <a:xfrm>
          <a:off x="824206" y="1718573"/>
          <a:ext cx="2454984" cy="1472990"/>
        </a:xfrm>
        <a:prstGeom prst="rect">
          <a:avLst/>
        </a:prstGeom>
        <a:solidFill>
          <a:schemeClr val="accent3">
            <a:shade val="50000"/>
            <a:hueOff val="298630"/>
            <a:satOff val="-5969"/>
            <a:lumOff val="28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Hal.dll</a:t>
          </a:r>
        </a:p>
      </dsp:txBody>
      <dsp:txXfrm>
        <a:off x="824206" y="1718573"/>
        <a:ext cx="2454984" cy="1472990"/>
      </dsp:txXfrm>
    </dsp:sp>
    <dsp:sp modelId="{8F65E4CF-A35D-44C0-8600-A21F8A42BF20}">
      <dsp:nvSpPr>
        <dsp:cNvPr id="0" name=""/>
        <dsp:cNvSpPr/>
      </dsp:nvSpPr>
      <dsp:spPr>
        <a:xfrm>
          <a:off x="3524688" y="1718573"/>
          <a:ext cx="2454984" cy="1472990"/>
        </a:xfrm>
        <a:prstGeom prst="rect">
          <a:avLst/>
        </a:prstGeom>
        <a:solidFill>
          <a:schemeClr val="accent3">
            <a:shade val="50000"/>
            <a:hueOff val="398173"/>
            <a:satOff val="-7958"/>
            <a:lumOff val="38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Smss.exe</a:t>
          </a:r>
        </a:p>
      </dsp:txBody>
      <dsp:txXfrm>
        <a:off x="3524688" y="1718573"/>
        <a:ext cx="2454984" cy="1472990"/>
      </dsp:txXfrm>
    </dsp:sp>
    <dsp:sp modelId="{642977F5-D5BF-4714-8E38-B236D3DACE96}">
      <dsp:nvSpPr>
        <dsp:cNvPr id="0" name=""/>
        <dsp:cNvSpPr/>
      </dsp:nvSpPr>
      <dsp:spPr>
        <a:xfrm>
          <a:off x="6225171" y="1718573"/>
          <a:ext cx="2454984" cy="1472990"/>
        </a:xfrm>
        <a:prstGeom prst="rect">
          <a:avLst/>
        </a:prstGeom>
        <a:solidFill>
          <a:schemeClr val="accent3">
            <a:shade val="50000"/>
            <a:hueOff val="398173"/>
            <a:satOff val="-7958"/>
            <a:lumOff val="38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Winlogon.exe</a:t>
          </a:r>
        </a:p>
      </dsp:txBody>
      <dsp:txXfrm>
        <a:off x="6225171" y="1718573"/>
        <a:ext cx="2454984" cy="1472990"/>
      </dsp:txXfrm>
    </dsp:sp>
    <dsp:sp modelId="{88646EF0-5C21-413C-8C1F-C0F23505F9BF}">
      <dsp:nvSpPr>
        <dsp:cNvPr id="0" name=""/>
        <dsp:cNvSpPr/>
      </dsp:nvSpPr>
      <dsp:spPr>
        <a:xfrm>
          <a:off x="824206" y="3437062"/>
          <a:ext cx="2454984" cy="1472990"/>
        </a:xfrm>
        <a:prstGeom prst="rect">
          <a:avLst/>
        </a:prstGeom>
        <a:solidFill>
          <a:schemeClr val="accent3">
            <a:shade val="50000"/>
            <a:hueOff val="298630"/>
            <a:satOff val="-5969"/>
            <a:lumOff val="286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Lsass.exe</a:t>
          </a:r>
        </a:p>
      </dsp:txBody>
      <dsp:txXfrm>
        <a:off x="824206" y="3437062"/>
        <a:ext cx="2454984" cy="1472990"/>
      </dsp:txXfrm>
    </dsp:sp>
    <dsp:sp modelId="{07D0A905-9D1D-4E35-BCA4-5394182F0431}">
      <dsp:nvSpPr>
        <dsp:cNvPr id="0" name=""/>
        <dsp:cNvSpPr/>
      </dsp:nvSpPr>
      <dsp:spPr>
        <a:xfrm>
          <a:off x="3524688" y="3437062"/>
          <a:ext cx="2454984" cy="1472990"/>
        </a:xfrm>
        <a:prstGeom prst="rect">
          <a:avLst/>
        </a:prstGeom>
        <a:solidFill>
          <a:schemeClr val="accent3">
            <a:shade val="50000"/>
            <a:hueOff val="199087"/>
            <a:satOff val="-3979"/>
            <a:lumOff val="190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Explorer.exe</a:t>
          </a:r>
        </a:p>
      </dsp:txBody>
      <dsp:txXfrm>
        <a:off x="3524688" y="3437062"/>
        <a:ext cx="2454984" cy="1472990"/>
      </dsp:txXfrm>
    </dsp:sp>
    <dsp:sp modelId="{0251E3F9-26AB-408C-B9BB-EED234224C8D}">
      <dsp:nvSpPr>
        <dsp:cNvPr id="0" name=""/>
        <dsp:cNvSpPr/>
      </dsp:nvSpPr>
      <dsp:spPr>
        <a:xfrm>
          <a:off x="6225171" y="3437062"/>
          <a:ext cx="2454984" cy="1472990"/>
        </a:xfrm>
        <a:prstGeom prst="rect">
          <a:avLst/>
        </a:prstGeom>
        <a:solidFill>
          <a:schemeClr val="accent3">
            <a:shade val="50000"/>
            <a:hueOff val="99543"/>
            <a:satOff val="-1990"/>
            <a:lumOff val="95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2"/>
              </a:solidFill>
              <a:latin typeface="Arial" panose="020B0604020202020204" pitchFamily="34" charset="0"/>
              <a:cs typeface="Arial" panose="020B0604020202020204" pitchFamily="34" charset="0"/>
            </a:rPr>
            <a:t>Crss.exe</a:t>
          </a:r>
        </a:p>
      </dsp:txBody>
      <dsp:txXfrm>
        <a:off x="6225171" y="3437062"/>
        <a:ext cx="2454984" cy="1472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199DD-927C-413C-AD33-420134E0FB78}">
      <dsp:nvSpPr>
        <dsp:cNvPr id="0" name=""/>
        <dsp:cNvSpPr/>
      </dsp:nvSpPr>
      <dsp:spPr>
        <a:xfrm>
          <a:off x="0" y="13681"/>
          <a:ext cx="10287000" cy="1468800"/>
        </a:xfrm>
        <a:prstGeom prst="rect">
          <a:avLst/>
        </a:prstGeom>
        <a:solidFill>
          <a:schemeClr val="accent3">
            <a:lumMod val="40000"/>
            <a:lumOff val="6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Volatile memory analysis is a live-system forensic technique in which you:</a:t>
          </a:r>
        </a:p>
      </dsp:txBody>
      <dsp:txXfrm>
        <a:off x="0" y="13681"/>
        <a:ext cx="10287000" cy="1468800"/>
      </dsp:txXfrm>
    </dsp:sp>
    <dsp:sp modelId="{C0429D62-4E51-4B3F-9FCB-ADCB47346641}">
      <dsp:nvSpPr>
        <dsp:cNvPr id="0" name=""/>
        <dsp:cNvSpPr/>
      </dsp:nvSpPr>
      <dsp:spPr>
        <a:xfrm>
          <a:off x="0" y="1482482"/>
          <a:ext cx="10287000" cy="2239920"/>
        </a:xfrm>
        <a:prstGeom prst="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Collect a memory dump</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Compute the hash</a:t>
          </a:r>
        </a:p>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Perform analysis in an isolated environment</a:t>
          </a:r>
        </a:p>
      </dsp:txBody>
      <dsp:txXfrm>
        <a:off x="0" y="1482482"/>
        <a:ext cx="10287000" cy="22399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0B93-590C-4E11-AB99-2788A19100A4}">
      <dsp:nvSpPr>
        <dsp:cNvPr id="0" name=""/>
        <dsp:cNvSpPr/>
      </dsp:nvSpPr>
      <dsp:spPr>
        <a:xfrm>
          <a:off x="50" y="307579"/>
          <a:ext cx="4806962" cy="1463040"/>
        </a:xfrm>
        <a:prstGeom prst="rect">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Stack (S)</a:t>
          </a:r>
        </a:p>
      </dsp:txBody>
      <dsp:txXfrm>
        <a:off x="50" y="307579"/>
        <a:ext cx="4806962" cy="1463040"/>
      </dsp:txXfrm>
    </dsp:sp>
    <dsp:sp modelId="{8458B0B6-F90F-4A65-BAFB-CFAA68A7D795}">
      <dsp:nvSpPr>
        <dsp:cNvPr id="0" name=""/>
        <dsp:cNvSpPr/>
      </dsp:nvSpPr>
      <dsp:spPr>
        <a:xfrm>
          <a:off x="50" y="1580539"/>
          <a:ext cx="4806962" cy="2810880"/>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lr>
              <a:srgbClr val="3C4743"/>
            </a:buClr>
            <a:buFont typeface="Arial" panose="020B0604020202020204" pitchFamily="34" charset="0"/>
            <a:buChar char="•"/>
          </a:pPr>
          <a:r>
            <a:rPr lang="en-US" sz="2200" kern="1200" dirty="0">
              <a:latin typeface="Arial" panose="020B0604020202020204" pitchFamily="34" charset="0"/>
              <a:cs typeface="Arial" panose="020B0604020202020204" pitchFamily="34" charset="0"/>
            </a:rPr>
            <a:t>Allocated based on last-in, first-out</a:t>
          </a:r>
        </a:p>
        <a:p>
          <a:pPr marL="228600" lvl="1" indent="-228600" algn="l" defTabSz="977900">
            <a:lnSpc>
              <a:spcPct val="90000"/>
            </a:lnSpc>
            <a:spcBef>
              <a:spcPct val="0"/>
            </a:spcBef>
            <a:spcAft>
              <a:spcPct val="15000"/>
            </a:spcAft>
            <a:buClr>
              <a:srgbClr val="3C4743"/>
            </a:buClr>
            <a:buFont typeface="Arial" panose="020B0604020202020204" pitchFamily="34" charset="0"/>
            <a:buChar char="•"/>
          </a:pPr>
          <a:r>
            <a:rPr lang="en-US" sz="2200" kern="1200" dirty="0">
              <a:latin typeface="Arial" panose="020B0604020202020204" pitchFamily="34" charset="0"/>
              <a:cs typeface="Arial" panose="020B0604020202020204" pitchFamily="34" charset="0"/>
            </a:rPr>
            <a:t>Most dynamic area of memory process</a:t>
          </a:r>
        </a:p>
      </dsp:txBody>
      <dsp:txXfrm>
        <a:off x="50" y="1580539"/>
        <a:ext cx="4806962" cy="2810880"/>
      </dsp:txXfrm>
    </dsp:sp>
    <dsp:sp modelId="{C5561BAB-248E-480A-B0D6-8C64EAD1A804}">
      <dsp:nvSpPr>
        <dsp:cNvPr id="0" name=""/>
        <dsp:cNvSpPr/>
      </dsp:nvSpPr>
      <dsp:spPr>
        <a:xfrm>
          <a:off x="5479987" y="307579"/>
          <a:ext cx="4806962" cy="1463040"/>
        </a:xfrm>
        <a:prstGeom prst="rect">
          <a:avLst/>
        </a:prstGeom>
        <a:solidFill>
          <a:schemeClr val="accent3">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Heap (H)</a:t>
          </a:r>
        </a:p>
      </dsp:txBody>
      <dsp:txXfrm>
        <a:off x="5479987" y="307579"/>
        <a:ext cx="4806962" cy="1463040"/>
      </dsp:txXfrm>
    </dsp:sp>
    <dsp:sp modelId="{12F5A7ED-43B5-4122-9758-51FA8154E588}">
      <dsp:nvSpPr>
        <dsp:cNvPr id="0" name=""/>
        <dsp:cNvSpPr/>
      </dsp:nvSpPr>
      <dsp:spPr>
        <a:xfrm>
          <a:off x="5479987" y="1580539"/>
          <a:ext cx="4806962" cy="2810880"/>
        </a:xfrm>
        <a:prstGeom prst="rect">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latin typeface="Arial" panose="020B0604020202020204" pitchFamily="34" charset="0"/>
              <a:cs typeface="Arial" panose="020B0604020202020204" pitchFamily="34" charset="0"/>
            </a:rPr>
            <a:t>Data can exist between function calls</a:t>
          </a:r>
        </a:p>
      </dsp:txBody>
      <dsp:txXfrm>
        <a:off x="5479987" y="1580539"/>
        <a:ext cx="4806962" cy="2810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7C666-0CD9-42E1-9535-2661E0029223}">
      <dsp:nvSpPr>
        <dsp:cNvPr id="0" name=""/>
        <dsp:cNvSpPr/>
      </dsp:nvSpPr>
      <dsp:spPr>
        <a:xfrm>
          <a:off x="0" y="259953"/>
          <a:ext cx="3214687" cy="1928812"/>
        </a:xfrm>
        <a:prstGeom prst="rect">
          <a:avLst/>
        </a:prstGeom>
        <a:solidFill>
          <a:schemeClr val="accen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rgbClr val="3C4743"/>
              </a:solidFill>
              <a:latin typeface="Arial" panose="020B0604020202020204" pitchFamily="34" charset="0"/>
              <a:cs typeface="Arial" panose="020B0604020202020204" pitchFamily="34" charset="0"/>
            </a:rPr>
            <a:t>PsList</a:t>
          </a:r>
          <a:r>
            <a:rPr lang="en-US" sz="2200" kern="1200" dirty="0">
              <a:solidFill>
                <a:srgbClr val="3C4743"/>
              </a:solidFill>
              <a:latin typeface="Arial" panose="020B0604020202020204" pitchFamily="34" charset="0"/>
              <a:cs typeface="Arial" panose="020B0604020202020204" pitchFamily="34" charset="0"/>
            </a:rPr>
            <a:t>: processes</a:t>
          </a:r>
          <a:endParaRPr lang="en-US" sz="2200" kern="1200" dirty="0">
            <a:solidFill>
              <a:srgbClr val="3C4743"/>
            </a:solidFill>
          </a:endParaRPr>
        </a:p>
      </dsp:txBody>
      <dsp:txXfrm>
        <a:off x="0" y="259953"/>
        <a:ext cx="3214687" cy="1928812"/>
      </dsp:txXfrm>
    </dsp:sp>
    <dsp:sp modelId="{A45B0ED5-24A6-4609-B800-76387E4543A3}">
      <dsp:nvSpPr>
        <dsp:cNvPr id="0" name=""/>
        <dsp:cNvSpPr/>
      </dsp:nvSpPr>
      <dsp:spPr>
        <a:xfrm>
          <a:off x="3536156" y="259953"/>
          <a:ext cx="3214687" cy="1928812"/>
        </a:xfrm>
        <a:prstGeom prst="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rgbClr val="3C4743"/>
              </a:solidFill>
              <a:latin typeface="Arial" panose="020B0604020202020204" pitchFamily="34" charset="0"/>
              <a:cs typeface="Arial" panose="020B0604020202020204" pitchFamily="34" charset="0"/>
            </a:rPr>
            <a:t>PsInfo</a:t>
          </a:r>
          <a:r>
            <a:rPr lang="en-US" sz="2200" kern="1200" dirty="0">
              <a:solidFill>
                <a:srgbClr val="3C4743"/>
              </a:solidFill>
              <a:latin typeface="Arial" panose="020B0604020202020204" pitchFamily="34" charset="0"/>
              <a:cs typeface="Arial" panose="020B0604020202020204" pitchFamily="34" charset="0"/>
            </a:rPr>
            <a:t>: operating system details</a:t>
          </a:r>
        </a:p>
      </dsp:txBody>
      <dsp:txXfrm>
        <a:off x="3536156" y="259953"/>
        <a:ext cx="3214687" cy="1928812"/>
      </dsp:txXfrm>
    </dsp:sp>
    <dsp:sp modelId="{69ECD6FC-3EF3-4F77-98FC-AAD3E44541E3}">
      <dsp:nvSpPr>
        <dsp:cNvPr id="0" name=""/>
        <dsp:cNvSpPr/>
      </dsp:nvSpPr>
      <dsp:spPr>
        <a:xfrm>
          <a:off x="7072312" y="259953"/>
          <a:ext cx="3214687" cy="1928812"/>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rgbClr val="3C4743"/>
              </a:solidFill>
              <a:latin typeface="Arial" panose="020B0604020202020204" pitchFamily="34" charset="0"/>
              <a:cs typeface="Arial" panose="020B0604020202020204" pitchFamily="34" charset="0"/>
            </a:rPr>
            <a:t>ListDLLs</a:t>
          </a:r>
          <a:r>
            <a:rPr lang="en-US" sz="2200" kern="1200" dirty="0">
              <a:solidFill>
                <a:srgbClr val="3C4743"/>
              </a:solidFill>
              <a:latin typeface="Arial" panose="020B0604020202020204" pitchFamily="34" charset="0"/>
              <a:cs typeface="Arial" panose="020B0604020202020204" pitchFamily="34" charset="0"/>
            </a:rPr>
            <a:t>: loaded DLLs</a:t>
          </a:r>
        </a:p>
      </dsp:txBody>
      <dsp:txXfrm>
        <a:off x="7072312" y="259953"/>
        <a:ext cx="3214687" cy="1928812"/>
      </dsp:txXfrm>
    </dsp:sp>
    <dsp:sp modelId="{6FBAF7D2-9C17-4406-BD9A-AAA93F757F42}">
      <dsp:nvSpPr>
        <dsp:cNvPr id="0" name=""/>
        <dsp:cNvSpPr/>
      </dsp:nvSpPr>
      <dsp:spPr>
        <a:xfrm>
          <a:off x="1768078" y="2510234"/>
          <a:ext cx="3214687" cy="1928812"/>
        </a:xfrm>
        <a:prstGeom prst="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solidFill>
                <a:srgbClr val="3C4743"/>
              </a:solidFill>
              <a:latin typeface="Arial" panose="020B0604020202020204" pitchFamily="34" charset="0"/>
              <a:cs typeface="Arial" panose="020B0604020202020204" pitchFamily="34" charset="0"/>
            </a:rPr>
            <a:t>PsLoggedOn</a:t>
          </a:r>
          <a:r>
            <a:rPr lang="en-US" sz="2200" kern="1200" dirty="0">
              <a:solidFill>
                <a:srgbClr val="3C4743"/>
              </a:solidFill>
              <a:latin typeface="Arial" panose="020B0604020202020204" pitchFamily="34" charset="0"/>
              <a:cs typeface="Arial" panose="020B0604020202020204" pitchFamily="34" charset="0"/>
            </a:rPr>
            <a:t>: login information</a:t>
          </a:r>
        </a:p>
      </dsp:txBody>
      <dsp:txXfrm>
        <a:off x="1768078" y="2510234"/>
        <a:ext cx="3214687" cy="1928812"/>
      </dsp:txXfrm>
    </dsp:sp>
    <dsp:sp modelId="{B0E9E0E6-8248-4DFF-9DE7-F01C8D56AC3A}">
      <dsp:nvSpPr>
        <dsp:cNvPr id="0" name=""/>
        <dsp:cNvSpPr/>
      </dsp:nvSpPr>
      <dsp:spPr>
        <a:xfrm>
          <a:off x="5304234" y="2510234"/>
          <a:ext cx="3214687" cy="1928812"/>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rgbClr val="3C4743"/>
              </a:solidFill>
              <a:latin typeface="Courier New" panose="02070309020205020404" pitchFamily="49" charset="0"/>
              <a:cs typeface="Courier New" panose="02070309020205020404" pitchFamily="49" charset="0"/>
            </a:rPr>
            <a:t>Netstat</a:t>
          </a:r>
          <a:r>
            <a:rPr lang="en-US" sz="2200" kern="1200" dirty="0">
              <a:solidFill>
                <a:srgbClr val="3C4743"/>
              </a:solidFill>
              <a:latin typeface="Arial" panose="020B0604020202020204" pitchFamily="34" charset="0"/>
              <a:cs typeface="Arial" panose="020B0604020202020204" pitchFamily="34" charset="0"/>
            </a:rPr>
            <a:t>: network connections</a:t>
          </a:r>
        </a:p>
      </dsp:txBody>
      <dsp:txXfrm>
        <a:off x="5304234" y="2510234"/>
        <a:ext cx="3214687" cy="19288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7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AC72F4AF-7674-4718-B361-7BEA73CB563F}" type="datetime1">
              <a:rPr lang="en-US"/>
              <a:pPr>
                <a:defRPr/>
              </a:pPr>
              <a:t>8/17/21</a:t>
            </a:fld>
            <a:endParaRPr lang="en-US" dirty="0"/>
          </a:p>
        </p:txBody>
      </p:sp>
      <p:sp>
        <p:nvSpPr>
          <p:cNvPr id="5018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5018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513DD51A-0DC6-4495-B79F-6FCA35DCA285}" type="slidenum">
              <a:rPr lang="en-US"/>
              <a:pPr>
                <a:defRPr/>
              </a:pPr>
              <a:t>‹#›</a:t>
            </a:fld>
            <a:endParaRPr lang="en-US" dirty="0"/>
          </a:p>
        </p:txBody>
      </p:sp>
    </p:spTree>
    <p:extLst>
      <p:ext uri="{BB962C8B-B14F-4D97-AF65-F5344CB8AC3E}">
        <p14:creationId xmlns:p14="http://schemas.microsoft.com/office/powerpoint/2010/main" val="1686934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47"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F1598E01-3837-4BCD-A94F-320D151CB389}" type="datetime1">
              <a:rPr lang="en-US"/>
              <a:pPr>
                <a:defRPr/>
              </a:pPr>
              <a:t>8/17/21</a:t>
            </a:fld>
            <a:endParaRPr lang="en-US" dirty="0"/>
          </a:p>
        </p:txBody>
      </p:sp>
      <p:sp>
        <p:nvSpPr>
          <p:cNvPr id="23556"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a:defRPr sz="1300">
                <a:latin typeface="Times New Roman" pitchFamily="92" charset="0"/>
                <a:ea typeface="ＭＳ Ｐゴシック" pitchFamily="92" charset="-128"/>
              </a:defRPr>
            </a:lvl1pPr>
          </a:lstStyle>
          <a:p>
            <a:pPr>
              <a:defRPr/>
            </a:pPr>
            <a:endParaRPr lang="en-US" dirty="0"/>
          </a:p>
        </p:txBody>
      </p:sp>
      <p:sp>
        <p:nvSpPr>
          <p:cNvPr id="6151"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defRPr sz="1300">
                <a:latin typeface="Times New Roman" pitchFamily="92" charset="0"/>
                <a:ea typeface="ＭＳ Ｐゴシック" pitchFamily="92" charset="-128"/>
              </a:defRPr>
            </a:lvl1pPr>
          </a:lstStyle>
          <a:p>
            <a:pPr>
              <a:defRPr/>
            </a:pPr>
            <a:fld id="{7A3E44A6-3856-402F-B262-FD477CA1CEF3}" type="slidenum">
              <a:rPr lang="en-US"/>
              <a:pPr>
                <a:defRPr/>
              </a:pPr>
              <a:t>‹#›</a:t>
            </a:fld>
            <a:endParaRPr lang="en-US" dirty="0"/>
          </a:p>
        </p:txBody>
      </p:sp>
    </p:spTree>
    <p:extLst>
      <p:ext uri="{BB962C8B-B14F-4D97-AF65-F5344CB8AC3E}">
        <p14:creationId xmlns:p14="http://schemas.microsoft.com/office/powerpoint/2010/main" val="17200095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48351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1598E01-3837-4BCD-A94F-320D151CB389}" type="datetime1">
              <a:rPr lang="en-US" smtClean="0"/>
              <a:pPr>
                <a:defRPr/>
              </a:pPr>
              <a:t>8/17/21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A3E44A6-3856-402F-B262-FD477CA1CEF3}" type="slidenum">
              <a:rPr lang="en-US" smtClean="0"/>
              <a:pPr>
                <a:defRPr/>
              </a:pPr>
              <a:t>38</a:t>
            </a:fld>
            <a:endParaRPr lang="en-US" dirty="0"/>
          </a:p>
        </p:txBody>
      </p:sp>
    </p:spTree>
    <p:extLst>
      <p:ext uri="{BB962C8B-B14F-4D97-AF65-F5344CB8AC3E}">
        <p14:creationId xmlns:p14="http://schemas.microsoft.com/office/powerpoint/2010/main" val="1073993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
    </p:custDataLst>
    <p:extLst>
      <p:ext uri="{BB962C8B-B14F-4D97-AF65-F5344CB8AC3E}">
        <p14:creationId xmlns:p14="http://schemas.microsoft.com/office/powerpoint/2010/main" val="15797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 Background texture © Bunphot/Getty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1E1E1"/>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custDataLst>
      <p:tags r:id="rId1"/>
    </p:custDataLst>
    <p:extLst>
      <p:ext uri="{BB962C8B-B14F-4D97-AF65-F5344CB8AC3E}">
        <p14:creationId xmlns:p14="http://schemas.microsoft.com/office/powerpoint/2010/main" val="3693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56976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ustDataLst>
      <p:tags r:id="rId1"/>
    </p:custDataLst>
    <p:extLst>
      <p:ext uri="{BB962C8B-B14F-4D97-AF65-F5344CB8AC3E}">
        <p14:creationId xmlns:p14="http://schemas.microsoft.com/office/powerpoint/2010/main" val="106647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custDataLst>
      <p:tags r:id="rId1"/>
    </p:custDataLst>
    <p:extLst>
      <p:ext uri="{BB962C8B-B14F-4D97-AF65-F5344CB8AC3E}">
        <p14:creationId xmlns:p14="http://schemas.microsoft.com/office/powerpoint/2010/main" val="28775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custDataLst>
      <p:tags r:id="rId1"/>
    </p:custDataLst>
    <p:extLst>
      <p:ext uri="{BB962C8B-B14F-4D97-AF65-F5344CB8AC3E}">
        <p14:creationId xmlns:p14="http://schemas.microsoft.com/office/powerpoint/2010/main" val="159106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custDataLst>
      <p:tags r:id="rId1"/>
    </p:custDataLst>
    <p:extLst>
      <p:ext uri="{BB962C8B-B14F-4D97-AF65-F5344CB8AC3E}">
        <p14:creationId xmlns:p14="http://schemas.microsoft.com/office/powerpoint/2010/main" val="2247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custDataLst>
      <p:tags r:id="rId1"/>
    </p:custDataLst>
    <p:extLst>
      <p:ext uri="{BB962C8B-B14F-4D97-AF65-F5344CB8AC3E}">
        <p14:creationId xmlns:p14="http://schemas.microsoft.com/office/powerpoint/2010/main" val="25494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E1E1E1"/>
              </a:solidFill>
              <a:effectLst/>
              <a:uLnTx/>
              <a:uFillTx/>
              <a:latin typeface="Arial" panose="020B0604020202020204" pitchFamily="34" charset="0"/>
              <a:ea typeface="+mn-ea"/>
              <a:cs typeface="+mn-cs"/>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C4743"/>
                </a:solidFill>
                <a:effectLst/>
                <a:uLnTx/>
                <a:uFillTx/>
                <a:latin typeface="Arial" panose="020B0604020202020204" pitchFamily="34" charset="0"/>
                <a:ea typeface="+mn-ea"/>
                <a:cs typeface="Arial" panose="020B0604020202020204" pitchFamily="34" charset="0"/>
              </a:rPr>
              <a:t>Copyright © 2022 by Jones &amp; Bartlett Learning, LLC an Ascend Learning Company. www.jblearning.com</a:t>
            </a:r>
          </a:p>
        </p:txBody>
      </p:sp>
    </p:spTree>
    <p:custDataLst>
      <p:tags r:id="rId10"/>
    </p:custDataLst>
    <p:extLst>
      <p:ext uri="{BB962C8B-B14F-4D97-AF65-F5344CB8AC3E}">
        <p14:creationId xmlns:p14="http://schemas.microsoft.com/office/powerpoint/2010/main" val="4173494042"/>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8</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r>
              <a:rPr lang="en-US" dirty="0"/>
              <a:t>Windows Forensics</a:t>
            </a:r>
          </a:p>
        </p:txBody>
      </p:sp>
      <p:pic>
        <p:nvPicPr>
          <p:cNvPr id="23" name="Picture Placeholder 22" descr="A digital image that appears like some delicate fabric with polka dots, flying in the air.  &#10;" title="Cover">
            <a:extLst>
              <a:ext uri="{FF2B5EF4-FFF2-40B4-BE49-F238E27FC236}">
                <a16:creationId xmlns:a16="http://schemas.microsoft.com/office/drawing/2014/main" id="{DE3B0E28-485E-BB45-B53C-65FC375BD2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p:blipFill>
        <p:spPr>
          <a:xfrm>
            <a:off x="8140977" y="460749"/>
            <a:ext cx="3523145" cy="5936501"/>
          </a:xfrm>
        </p:spPr>
      </p:pic>
    </p:spTree>
    <p:extLst>
      <p:ext uri="{BB962C8B-B14F-4D97-AF65-F5344CB8AC3E}">
        <p14:creationId xmlns:p14="http://schemas.microsoft.com/office/powerpoint/2010/main" val="168248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Important Files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dirty="0"/>
              <a:t>The </a:t>
            </a:r>
            <a:r>
              <a:rPr lang="en-US" dirty="0">
                <a:latin typeface="Courier New" panose="02070309020205020404" pitchFamily="49" charset="0"/>
                <a:cs typeface="Courier New" panose="02070309020205020404" pitchFamily="49" charset="0"/>
              </a:rPr>
              <a:t>fsutil</a:t>
            </a:r>
            <a:r>
              <a:rPr lang="en-US" dirty="0"/>
              <a:t> command</a:t>
            </a:r>
          </a:p>
          <a:p>
            <a:endParaRPr lang="en-US" dirty="0"/>
          </a:p>
        </p:txBody>
      </p:sp>
      <p:sp>
        <p:nvSpPr>
          <p:cNvPr id="5" name="TextBox 4">
            <a:extLst>
              <a:ext uri="{FF2B5EF4-FFF2-40B4-BE49-F238E27FC236}">
                <a16:creationId xmlns:a16="http://schemas.microsoft.com/office/drawing/2014/main" id="{81B7BBB0-A8B0-479F-A05E-32CDFBAE239C}"/>
              </a:ext>
            </a:extLst>
          </p:cNvPr>
          <p:cNvSpPr txBox="1"/>
          <p:nvPr/>
        </p:nvSpPr>
        <p:spPr>
          <a:xfrm>
            <a:off x="3047515" y="3245790"/>
            <a:ext cx="6095028" cy="523220"/>
          </a:xfrm>
          <a:prstGeom prst="rect">
            <a:avLst/>
          </a:prstGeom>
          <a:noFill/>
        </p:spPr>
        <p:txBody>
          <a:bodyPr wrap="square">
            <a:spAutoFit/>
          </a:bodyPr>
          <a:lstStyle/>
          <a:p>
            <a:r>
              <a:rPr lang="en-US" sz="2800" dirty="0">
                <a:solidFill>
                  <a:srgbClr val="FF0000"/>
                </a:solidFill>
                <a:effectLst/>
                <a:latin typeface="Calibri" panose="020F0502020204030204" pitchFamily="34" charset="0"/>
                <a:ea typeface="Calibri" panose="020F0502020204030204" pitchFamily="34" charset="0"/>
              </a:rPr>
              <a:t>&lt;Insert Figure 8-1B&gt;</a:t>
            </a:r>
            <a:endParaRPr lang="en-US" sz="2800" dirty="0">
              <a:solidFill>
                <a:srgbClr val="FF0000"/>
              </a:solidFill>
            </a:endParaRPr>
          </a:p>
        </p:txBody>
      </p:sp>
      <p:pic>
        <p:nvPicPr>
          <p:cNvPr id="4" name="Picture 3" descr="A screen displays the content and information of the f s u t i l command. Details are displayed for the version, clusters, sectors, data length, and others. &#10;" title="Figuer 8.1B"/>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1544" y="2021754"/>
            <a:ext cx="6988912" cy="4643293"/>
          </a:xfrm>
          <a:prstGeom prst="rect">
            <a:avLst/>
          </a:prstGeom>
        </p:spPr>
      </p:pic>
    </p:spTree>
    <p:extLst>
      <p:ext uri="{BB962C8B-B14F-4D97-AF65-F5344CB8AC3E}">
        <p14:creationId xmlns:p14="http://schemas.microsoft.com/office/powerpoint/2010/main" val="1973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Important Files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dirty="0"/>
              <a:t>NTFS file system</a:t>
            </a:r>
          </a:p>
          <a:p>
            <a:endParaRPr lang="en-US" dirty="0"/>
          </a:p>
          <a:p>
            <a:endParaRPr lang="en-US" dirty="0"/>
          </a:p>
        </p:txBody>
      </p:sp>
      <p:sp>
        <p:nvSpPr>
          <p:cNvPr id="6" name="TextBox 5">
            <a:extLst>
              <a:ext uri="{FF2B5EF4-FFF2-40B4-BE49-F238E27FC236}">
                <a16:creationId xmlns:a16="http://schemas.microsoft.com/office/drawing/2014/main" id="{B2261EBC-F873-4F8A-B6A5-586C75BE5990}"/>
              </a:ext>
            </a:extLst>
          </p:cNvPr>
          <p:cNvSpPr txBox="1"/>
          <p:nvPr/>
        </p:nvSpPr>
        <p:spPr>
          <a:xfrm>
            <a:off x="3047515" y="3245790"/>
            <a:ext cx="6095028" cy="523220"/>
          </a:xfrm>
          <a:prstGeom prst="rect">
            <a:avLst/>
          </a:prstGeom>
          <a:noFill/>
        </p:spPr>
        <p:txBody>
          <a:bodyPr wrap="square">
            <a:spAutoFit/>
          </a:bodyPr>
          <a:lstStyle/>
          <a:p>
            <a:r>
              <a:rPr lang="en-US" sz="2800" dirty="0">
                <a:solidFill>
                  <a:srgbClr val="FF0000"/>
                </a:solidFill>
                <a:effectLst/>
                <a:latin typeface="Calibri" panose="020F0502020204030204" pitchFamily="34" charset="0"/>
                <a:ea typeface="Calibri" panose="020F0502020204030204" pitchFamily="34" charset="0"/>
              </a:rPr>
              <a:t>&lt;Insert Figure 8-1A&gt;</a:t>
            </a:r>
            <a:endParaRPr lang="en-US" sz="2800" dirty="0">
              <a:solidFill>
                <a:srgbClr val="FF0000"/>
              </a:solidFill>
            </a:endParaRPr>
          </a:p>
        </p:txBody>
      </p:sp>
      <p:pic>
        <p:nvPicPr>
          <p:cNvPr id="4" name="Picture 3" descr="A table with the N T F S file system. Row 1. File name: $ a t t r d e f. Description: Contains definitions of all system and user-defined attributes of the volume. Row 2. File name: $ badclus. Description: Contains all the bad clusters. Row 3. File name: $ bitmap. Description: Contains bitmap for the entire volume. Row 4. File name: $ boot. Description: Contains the volume’s bootstrap. Row 5. File name: $ logfile. Description: Used for recovery purposes. Row 6. File name: $ m f t. Description: Contains a record for every file. Row 7. File name: $ m f t m I r r. Description: Mirror of the m f t used for recovering files. Row 8. File name: $ quota. Description: Indicates disk quota for each user. Row 9. File name: $ upcase. Description: Converts characters into uppercase Unicode. Row 10. File name: $ volume. Description: Contains volume name and version number. &#10;" title="Figure 8.1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8203" y="2864430"/>
            <a:ext cx="6799344" cy="3067008"/>
          </a:xfrm>
          <a:prstGeom prst="rect">
            <a:avLst/>
          </a:prstGeom>
        </p:spPr>
      </p:pic>
    </p:spTree>
    <p:extLst>
      <p:ext uri="{BB962C8B-B14F-4D97-AF65-F5344CB8AC3E}">
        <p14:creationId xmlns:p14="http://schemas.microsoft.com/office/powerpoint/2010/main" val="165746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997C-FEC6-4EFE-BA23-30CB31F3F87A}"/>
              </a:ext>
            </a:extLst>
          </p:cNvPr>
          <p:cNvSpPr>
            <a:spLocks noGrp="1"/>
          </p:cNvSpPr>
          <p:nvPr>
            <p:ph type="title"/>
          </p:nvPr>
        </p:nvSpPr>
        <p:spPr/>
        <p:txBody>
          <a:bodyPr/>
          <a:lstStyle/>
          <a:p>
            <a:r>
              <a:rPr lang="en-US" dirty="0"/>
              <a:t>Volatile Data</a:t>
            </a:r>
          </a:p>
        </p:txBody>
      </p:sp>
      <p:graphicFrame>
        <p:nvGraphicFramePr>
          <p:cNvPr id="4" name="Content Placeholder 3">
            <a:extLst>
              <a:ext uri="{FF2B5EF4-FFF2-40B4-BE49-F238E27FC236}">
                <a16:creationId xmlns:a16="http://schemas.microsoft.com/office/drawing/2014/main" id="{52433AD0-C2DC-4BC7-A222-C10147F6A98A}"/>
              </a:ext>
            </a:extLst>
          </p:cNvPr>
          <p:cNvGraphicFramePr>
            <a:graphicFrameLocks noGrp="1"/>
          </p:cNvGraphicFramePr>
          <p:nvPr>
            <p:ph idx="1"/>
            <p:extLst>
              <p:ext uri="{D42A27DB-BD31-4B8C-83A1-F6EECF244321}">
                <p14:modId xmlns:p14="http://schemas.microsoft.com/office/powerpoint/2010/main" val="2154911706"/>
              </p:ext>
            </p:extLst>
          </p:nvPr>
        </p:nvGraphicFramePr>
        <p:xfrm>
          <a:off x="925830" y="1770926"/>
          <a:ext cx="10287000" cy="3736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83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997C-FEC6-4EFE-BA23-30CB31F3F87A}"/>
              </a:ext>
            </a:extLst>
          </p:cNvPr>
          <p:cNvSpPr>
            <a:spLocks noGrp="1"/>
          </p:cNvSpPr>
          <p:nvPr>
            <p:ph type="title"/>
          </p:nvPr>
        </p:nvSpPr>
        <p:spPr>
          <a:xfrm>
            <a:off x="0" y="121033"/>
            <a:ext cx="12192000" cy="1002089"/>
          </a:xfrm>
        </p:spPr>
        <p:txBody>
          <a:bodyPr anchor="ctr">
            <a:normAutofit/>
          </a:bodyPr>
          <a:lstStyle/>
          <a:p>
            <a:r>
              <a:rPr lang="en-US" dirty="0"/>
              <a:t>Volatile Data (Cont.)</a:t>
            </a:r>
          </a:p>
        </p:txBody>
      </p:sp>
      <p:graphicFrame>
        <p:nvGraphicFramePr>
          <p:cNvPr id="10" name="Content Placeholder 3">
            <a:extLst>
              <a:ext uri="{FF2B5EF4-FFF2-40B4-BE49-F238E27FC236}">
                <a16:creationId xmlns:a16="http://schemas.microsoft.com/office/drawing/2014/main" id="{6CC8A7EC-59B1-4F20-B0D2-0389DAD42926}"/>
              </a:ext>
            </a:extLst>
          </p:cNvPr>
          <p:cNvGraphicFramePr>
            <a:graphicFrameLocks noGrp="1"/>
          </p:cNvGraphicFramePr>
          <p:nvPr>
            <p:ph idx="1"/>
            <p:extLst>
              <p:ext uri="{D42A27DB-BD31-4B8C-83A1-F6EECF244321}">
                <p14:modId xmlns:p14="http://schemas.microsoft.com/office/powerpoint/2010/main" val="2599657836"/>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67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6976-84A3-4C1F-915D-5063C573FFBB}"/>
              </a:ext>
            </a:extLst>
          </p:cNvPr>
          <p:cNvSpPr>
            <a:spLocks noGrp="1"/>
          </p:cNvSpPr>
          <p:nvPr>
            <p:ph type="title"/>
          </p:nvPr>
        </p:nvSpPr>
        <p:spPr/>
        <p:txBody>
          <a:bodyPr/>
          <a:lstStyle/>
          <a:p>
            <a:r>
              <a:rPr lang="en-US" dirty="0"/>
              <a:t>Tools</a:t>
            </a:r>
          </a:p>
        </p:txBody>
      </p:sp>
      <p:graphicFrame>
        <p:nvGraphicFramePr>
          <p:cNvPr id="5" name="Content Placeholder 4">
            <a:extLst>
              <a:ext uri="{FF2B5EF4-FFF2-40B4-BE49-F238E27FC236}">
                <a16:creationId xmlns:a16="http://schemas.microsoft.com/office/drawing/2014/main" id="{63E032E5-FED4-4D48-8712-1E5C3DF9FB51}"/>
              </a:ext>
            </a:extLst>
          </p:cNvPr>
          <p:cNvGraphicFramePr>
            <a:graphicFrameLocks noGrp="1"/>
          </p:cNvGraphicFramePr>
          <p:nvPr>
            <p:ph idx="1"/>
            <p:extLst>
              <p:ext uri="{D42A27DB-BD31-4B8C-83A1-F6EECF244321}">
                <p14:modId xmlns:p14="http://schemas.microsoft.com/office/powerpoint/2010/main" val="2317365586"/>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20111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Tools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dirty="0" err="1"/>
              <a:t>PsList</a:t>
            </a:r>
            <a:endParaRPr lang="en-US" dirty="0"/>
          </a:p>
          <a:p>
            <a:endParaRPr lang="en-US" dirty="0"/>
          </a:p>
        </p:txBody>
      </p:sp>
      <p:sp>
        <p:nvSpPr>
          <p:cNvPr id="4" name="TextBox 3">
            <a:extLst>
              <a:ext uri="{FF2B5EF4-FFF2-40B4-BE49-F238E27FC236}">
                <a16:creationId xmlns:a16="http://schemas.microsoft.com/office/drawing/2014/main" id="{88607F5F-3C65-40FA-BF62-B51D69B2FD4C}"/>
              </a:ext>
            </a:extLst>
          </p:cNvPr>
          <p:cNvSpPr txBox="1"/>
          <p:nvPr/>
        </p:nvSpPr>
        <p:spPr>
          <a:xfrm>
            <a:off x="3047515" y="3245790"/>
            <a:ext cx="6095028" cy="523220"/>
          </a:xfrm>
          <a:prstGeom prst="rect">
            <a:avLst/>
          </a:prstGeom>
          <a:noFill/>
        </p:spPr>
        <p:txBody>
          <a:bodyPr wrap="square">
            <a:spAutoFit/>
          </a:bodyPr>
          <a:lstStyle/>
          <a:p>
            <a:r>
              <a:rPr lang="en-US" sz="2800" dirty="0">
                <a:solidFill>
                  <a:srgbClr val="FF0000"/>
                </a:solidFill>
                <a:effectLst/>
                <a:latin typeface="Calibri" panose="020F0502020204030204" pitchFamily="34" charset="0"/>
                <a:ea typeface="Calibri" panose="020F0502020204030204" pitchFamily="34" charset="0"/>
              </a:rPr>
              <a:t>&lt;Insert Figure 8-2&gt;</a:t>
            </a:r>
            <a:endParaRPr lang="en-US" sz="2800" dirty="0">
              <a:solidFill>
                <a:srgbClr val="FF0000"/>
              </a:solidFill>
            </a:endParaRPr>
          </a:p>
        </p:txBody>
      </p:sp>
      <p:pic>
        <p:nvPicPr>
          <p:cNvPr id="5" name="Picture 4" descr="A screen with the P s list. There is copyright information on top and details of sysinternals. The list is titled process information for Chuckslaptop. It lists all the processes with name, with P I d, Pri, t h d, h n d, p r I v, C P U time, and elapsed time. &#10;" title="Fig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616" y="1690633"/>
            <a:ext cx="7379479" cy="4791185"/>
          </a:xfrm>
          <a:prstGeom prst="rect">
            <a:avLst/>
          </a:prstGeom>
        </p:spPr>
      </p:pic>
    </p:spTree>
    <p:extLst>
      <p:ext uri="{BB962C8B-B14F-4D97-AF65-F5344CB8AC3E}">
        <p14:creationId xmlns:p14="http://schemas.microsoft.com/office/powerpoint/2010/main" val="65038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Tools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dirty="0" err="1"/>
              <a:t>PsInfo</a:t>
            </a:r>
            <a:endParaRPr lang="en-US" dirty="0"/>
          </a:p>
          <a:p>
            <a:endParaRPr lang="en-US" dirty="0"/>
          </a:p>
        </p:txBody>
      </p:sp>
      <p:sp>
        <p:nvSpPr>
          <p:cNvPr id="4" name="TextBox 3">
            <a:extLst>
              <a:ext uri="{FF2B5EF4-FFF2-40B4-BE49-F238E27FC236}">
                <a16:creationId xmlns:a16="http://schemas.microsoft.com/office/drawing/2014/main" id="{211E4CB2-B0B7-450D-87A1-7FC2C3BF07BA}"/>
              </a:ext>
            </a:extLst>
          </p:cNvPr>
          <p:cNvSpPr txBox="1"/>
          <p:nvPr/>
        </p:nvSpPr>
        <p:spPr>
          <a:xfrm>
            <a:off x="3047515" y="3245790"/>
            <a:ext cx="6095028" cy="523220"/>
          </a:xfrm>
          <a:prstGeom prst="rect">
            <a:avLst/>
          </a:prstGeom>
          <a:noFill/>
        </p:spPr>
        <p:txBody>
          <a:bodyPr wrap="square">
            <a:spAutoFit/>
          </a:bodyPr>
          <a:lstStyle/>
          <a:p>
            <a:r>
              <a:rPr lang="en-US" sz="2800" dirty="0">
                <a:solidFill>
                  <a:srgbClr val="FF0000"/>
                </a:solidFill>
                <a:effectLst/>
                <a:latin typeface="Calibri" panose="020F0502020204030204" pitchFamily="34" charset="0"/>
                <a:ea typeface="Calibri" panose="020F0502020204030204" pitchFamily="34" charset="0"/>
              </a:rPr>
              <a:t>&lt;Insert Figure 8-3&gt;</a:t>
            </a:r>
            <a:endParaRPr lang="en-US" sz="2800" dirty="0">
              <a:solidFill>
                <a:srgbClr val="FF0000"/>
              </a:solidFill>
            </a:endParaRPr>
          </a:p>
        </p:txBody>
      </p:sp>
      <p:pic>
        <p:nvPicPr>
          <p:cNvPr id="5" name="Picture 4" descr="&quot;A screen displays P s info that belongs to P s tools. The upper part of the screen says local and remote system information viewer, followed by copyright information and details of sysinternals. Below, it displays information for Chuck's laptop. The information is provided for uptime, Kernel version, product type, service pack, Kernel build number, registered organization, registered owner, I E version, system root, processors, processor speed, processor type, physical memory, and video driver.&quot;&#10;" title="Figure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8100" y="2291670"/>
            <a:ext cx="7063043" cy="3570061"/>
          </a:xfrm>
          <a:prstGeom prst="rect">
            <a:avLst/>
          </a:prstGeom>
        </p:spPr>
      </p:pic>
    </p:spTree>
    <p:extLst>
      <p:ext uri="{BB962C8B-B14F-4D97-AF65-F5344CB8AC3E}">
        <p14:creationId xmlns:p14="http://schemas.microsoft.com/office/powerpoint/2010/main" val="238786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Tools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a:t>ListDLLs</a:t>
            </a:r>
            <a:endParaRPr lang="en-US" dirty="0"/>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7515" y="3245790"/>
            <a:ext cx="6095028" cy="523220"/>
          </a:xfrm>
          <a:prstGeom prst="rect">
            <a:avLst/>
          </a:prstGeom>
          <a:noFill/>
        </p:spPr>
        <p:txBody>
          <a:bodyPr wrap="square">
            <a:spAutoFit/>
          </a:bodyPr>
          <a:lstStyle/>
          <a:p>
            <a:r>
              <a:rPr lang="en-US" sz="2800" dirty="0">
                <a:solidFill>
                  <a:srgbClr val="FF0000"/>
                </a:solidFill>
                <a:effectLst/>
                <a:latin typeface="Calibri" panose="020F0502020204030204" pitchFamily="34" charset="0"/>
                <a:ea typeface="Calibri" panose="020F0502020204030204" pitchFamily="34" charset="0"/>
              </a:rPr>
              <a:t>&lt;Insert Figure 8-4&gt;</a:t>
            </a:r>
            <a:endParaRPr lang="en-US" sz="2800" dirty="0">
              <a:solidFill>
                <a:srgbClr val="FF0000"/>
              </a:solidFill>
            </a:endParaRPr>
          </a:p>
        </p:txBody>
      </p:sp>
      <p:pic>
        <p:nvPicPr>
          <p:cNvPr id="5" name="Picture 4" descr="A screenshot displays List D L Ls with details of all the processes that are running on the system. &#10;" title="Fig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2008" y="2627970"/>
            <a:ext cx="7034644" cy="3561947"/>
          </a:xfrm>
          <a:prstGeom prst="rect">
            <a:avLst/>
          </a:prstGeom>
        </p:spPr>
      </p:pic>
    </p:spTree>
    <p:extLst>
      <p:ext uri="{BB962C8B-B14F-4D97-AF65-F5344CB8AC3E}">
        <p14:creationId xmlns:p14="http://schemas.microsoft.com/office/powerpoint/2010/main" val="148942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Tools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dirty="0" err="1"/>
              <a:t>PsLoggedOn</a:t>
            </a:r>
            <a:endParaRPr lang="en-US" dirty="0"/>
          </a:p>
          <a:p>
            <a:endParaRPr lang="en-US" dirty="0"/>
          </a:p>
        </p:txBody>
      </p:sp>
      <p:sp>
        <p:nvSpPr>
          <p:cNvPr id="4" name="TextBox 3">
            <a:extLst>
              <a:ext uri="{FF2B5EF4-FFF2-40B4-BE49-F238E27FC236}">
                <a16:creationId xmlns:a16="http://schemas.microsoft.com/office/drawing/2014/main" id="{E61E920B-5175-4FE8-AA08-5926A48BDC9C}"/>
              </a:ext>
            </a:extLst>
          </p:cNvPr>
          <p:cNvSpPr txBox="1"/>
          <p:nvPr/>
        </p:nvSpPr>
        <p:spPr>
          <a:xfrm>
            <a:off x="3047515" y="3245790"/>
            <a:ext cx="6095028" cy="523220"/>
          </a:xfrm>
          <a:prstGeom prst="rect">
            <a:avLst/>
          </a:prstGeom>
          <a:noFill/>
        </p:spPr>
        <p:txBody>
          <a:bodyPr wrap="square">
            <a:spAutoFit/>
          </a:bodyPr>
          <a:lstStyle/>
          <a:p>
            <a:r>
              <a:rPr lang="en-US" sz="2800" dirty="0">
                <a:solidFill>
                  <a:srgbClr val="FF0000"/>
                </a:solidFill>
                <a:effectLst/>
                <a:latin typeface="Calibri" panose="020F0502020204030204" pitchFamily="34" charset="0"/>
                <a:ea typeface="Calibri" panose="020F0502020204030204" pitchFamily="34" charset="0"/>
              </a:rPr>
              <a:t>&lt;Insert Figure 8-5&gt;</a:t>
            </a:r>
            <a:endParaRPr lang="en-US" sz="2800" dirty="0">
              <a:solidFill>
                <a:srgbClr val="FF0000"/>
              </a:solidFill>
            </a:endParaRPr>
          </a:p>
        </p:txBody>
      </p:sp>
      <p:pic>
        <p:nvPicPr>
          <p:cNvPr id="5" name="Picture 4" descr="&quot;A screen displays P s Logged On under P s tools. It says see who’s logged on, followed by the copyright information and details of sysinternals. User logged on locality presents Chucks Laptop, with date and time. No one is logged on via resource shares.&quot;&#10;" title="Figure 8.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551" y="2566923"/>
            <a:ext cx="6507248" cy="3476754"/>
          </a:xfrm>
          <a:prstGeom prst="rect">
            <a:avLst/>
          </a:prstGeom>
        </p:spPr>
      </p:pic>
    </p:spTree>
    <p:extLst>
      <p:ext uri="{BB962C8B-B14F-4D97-AF65-F5344CB8AC3E}">
        <p14:creationId xmlns:p14="http://schemas.microsoft.com/office/powerpoint/2010/main" val="186370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Tools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dirty="0"/>
              <a:t>The </a:t>
            </a:r>
            <a:r>
              <a:rPr lang="en-US" dirty="0">
                <a:latin typeface="Courier New" panose="02070309020205020404" pitchFamily="49" charset="0"/>
                <a:cs typeface="Courier New" panose="02070309020205020404" pitchFamily="49" charset="0"/>
              </a:rPr>
              <a:t>netstat</a:t>
            </a:r>
            <a:r>
              <a:rPr lang="en-US" dirty="0"/>
              <a:t> utility</a:t>
            </a:r>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8-6&gt;</a:t>
            </a:r>
            <a:endParaRPr lang="en-US" sz="2800" dirty="0">
              <a:solidFill>
                <a:srgbClr val="FF0000"/>
              </a:solidFill>
            </a:endParaRPr>
          </a:p>
        </p:txBody>
      </p:sp>
      <p:pic>
        <p:nvPicPr>
          <p:cNvPr id="5" name="Picture 4" descr="A screen displaying the netstat utility lists active connections with Proto, local address, foreign address and state. All the networks are marked T C P and the state for each of them in this list is listening. &#10;" title="Figure 8.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4277" y="2603628"/>
            <a:ext cx="6835857" cy="3586289"/>
          </a:xfrm>
          <a:prstGeom prst="rect">
            <a:avLst/>
          </a:prstGeom>
        </p:spPr>
      </p:pic>
    </p:spTree>
    <p:extLst>
      <p:ext uri="{BB962C8B-B14F-4D97-AF65-F5344CB8AC3E}">
        <p14:creationId xmlns:p14="http://schemas.microsoft.com/office/powerpoint/2010/main" val="102316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8BB2-D9FE-4D08-88BE-C1FCA1CB1B5F}"/>
              </a:ext>
            </a:extLst>
          </p:cNvPr>
          <p:cNvSpPr>
            <a:spLocks noGrp="1"/>
          </p:cNvSpPr>
          <p:nvPr>
            <p:ph type="title"/>
          </p:nvPr>
        </p:nvSpPr>
        <p:spPr/>
        <p:txBody>
          <a:bodyPr/>
          <a:lstStyle/>
          <a:p>
            <a:r>
              <a:rPr lang="en-US" dirty="0"/>
              <a:t>Learning Objective(s) and Key Concepts</a:t>
            </a:r>
          </a:p>
        </p:txBody>
      </p:sp>
      <p:sp>
        <p:nvSpPr>
          <p:cNvPr id="3" name="Content Placeholder 2">
            <a:extLst>
              <a:ext uri="{FF2B5EF4-FFF2-40B4-BE49-F238E27FC236}">
                <a16:creationId xmlns:a16="http://schemas.microsoft.com/office/drawing/2014/main" id="{EF0382DD-6D5E-4D45-8E93-7DA7DBD86778}"/>
              </a:ext>
            </a:extLst>
          </p:cNvPr>
          <p:cNvSpPr>
            <a:spLocks noGrp="1"/>
          </p:cNvSpPr>
          <p:nvPr>
            <p:ph sz="half" idx="1"/>
          </p:nvPr>
        </p:nvSpPr>
        <p:spPr>
          <a:xfrm>
            <a:off x="914400" y="2280478"/>
            <a:ext cx="4855464" cy="3910010"/>
          </a:xfrm>
        </p:spPr>
        <p:txBody>
          <a:bodyPr/>
          <a:lstStyle/>
          <a:p>
            <a:r>
              <a:rPr lang="en-US" dirty="0"/>
              <a:t>Summarize various types of digital forensics.</a:t>
            </a:r>
          </a:p>
          <a:p>
            <a:endParaRPr lang="en-US" dirty="0"/>
          </a:p>
          <a:p>
            <a:endParaRPr lang="en-US" dirty="0"/>
          </a:p>
        </p:txBody>
      </p:sp>
      <p:sp>
        <p:nvSpPr>
          <p:cNvPr id="4" name="Content Placeholder 3">
            <a:extLst>
              <a:ext uri="{FF2B5EF4-FFF2-40B4-BE49-F238E27FC236}">
                <a16:creationId xmlns:a16="http://schemas.microsoft.com/office/drawing/2014/main" id="{AAA3075D-D6A2-4D7C-9E89-5646A54920BA}"/>
              </a:ext>
            </a:extLst>
          </p:cNvPr>
          <p:cNvSpPr>
            <a:spLocks noGrp="1"/>
          </p:cNvSpPr>
          <p:nvPr>
            <p:ph sz="half" idx="2"/>
          </p:nvPr>
        </p:nvSpPr>
        <p:spPr>
          <a:xfrm>
            <a:off x="6415368" y="2280478"/>
            <a:ext cx="4862232" cy="3910010"/>
          </a:xfrm>
        </p:spPr>
        <p:txBody>
          <a:bodyPr/>
          <a:lstStyle/>
          <a:p>
            <a:r>
              <a:rPr lang="en-US" dirty="0"/>
              <a:t>Windows details</a:t>
            </a:r>
          </a:p>
          <a:p>
            <a:r>
              <a:rPr lang="en-US" dirty="0"/>
              <a:t>Evidence in volatile data</a:t>
            </a:r>
          </a:p>
          <a:p>
            <a:r>
              <a:rPr lang="en-US" dirty="0"/>
              <a:t>Windows swap file</a:t>
            </a:r>
          </a:p>
          <a:p>
            <a:r>
              <a:rPr lang="en-US" dirty="0"/>
              <a:t>Windows logs and directories</a:t>
            </a:r>
          </a:p>
          <a:p>
            <a:r>
              <a:rPr lang="en-US" dirty="0"/>
              <a:t>Windows Registry </a:t>
            </a:r>
          </a:p>
        </p:txBody>
      </p:sp>
      <p:sp>
        <p:nvSpPr>
          <p:cNvPr id="5" name="Content Placeholder 2">
            <a:extLst>
              <a:ext uri="{FF2B5EF4-FFF2-40B4-BE49-F238E27FC236}">
                <a16:creationId xmlns:a16="http://schemas.microsoft.com/office/drawing/2014/main" id="{7B2A79CE-6DD2-4957-85B0-FF808115C67E}"/>
              </a:ext>
            </a:extLst>
          </p:cNvPr>
          <p:cNvSpPr txBox="1">
            <a:spLocks/>
          </p:cNvSpPr>
          <p:nvPr/>
        </p:nvSpPr>
        <p:spPr>
          <a:xfrm>
            <a:off x="914400" y="1450560"/>
            <a:ext cx="4855464" cy="741680"/>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Learning Objective(s)</a:t>
            </a:r>
          </a:p>
        </p:txBody>
      </p:sp>
      <p:sp>
        <p:nvSpPr>
          <p:cNvPr id="7" name="Content Placeholder 2">
            <a:extLst>
              <a:ext uri="{FF2B5EF4-FFF2-40B4-BE49-F238E27FC236}">
                <a16:creationId xmlns:a16="http://schemas.microsoft.com/office/drawing/2014/main" id="{6C709A97-D956-44E5-B559-D550D671259C}"/>
              </a:ext>
            </a:extLst>
          </p:cNvPr>
          <p:cNvSpPr txBox="1">
            <a:spLocks/>
          </p:cNvSpPr>
          <p:nvPr/>
        </p:nvSpPr>
        <p:spPr>
          <a:xfrm>
            <a:off x="6415368" y="1478721"/>
            <a:ext cx="4855464" cy="713519"/>
          </a:xfrm>
          <a:prstGeom prst="rect">
            <a:avLst/>
          </a:prstGeom>
          <a:solidFill>
            <a:schemeClr val="accent2">
              <a:lumMod val="40000"/>
              <a:lumOff val="60000"/>
            </a:schemeClr>
          </a:solidFill>
        </p:spPr>
        <p:txBody>
          <a:bodyPr vert="horz" lIns="91440" tIns="45720" rIns="91440" bIns="45720" rtlCol="0" anchor="ctr"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b="1" dirty="0"/>
              <a:t>Key Concepts</a:t>
            </a:r>
          </a:p>
        </p:txBody>
      </p:sp>
    </p:spTree>
    <p:custDataLst>
      <p:tags r:id="rId1"/>
    </p:custDataLst>
    <p:extLst>
      <p:ext uri="{BB962C8B-B14F-4D97-AF65-F5344CB8AC3E}">
        <p14:creationId xmlns:p14="http://schemas.microsoft.com/office/powerpoint/2010/main" val="25174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9784-1271-4DFB-A682-BD9CBEF24904}"/>
              </a:ext>
            </a:extLst>
          </p:cNvPr>
          <p:cNvSpPr>
            <a:spLocks noGrp="1"/>
          </p:cNvSpPr>
          <p:nvPr>
            <p:ph type="title"/>
          </p:nvPr>
        </p:nvSpPr>
        <p:spPr/>
        <p:txBody>
          <a:bodyPr/>
          <a:lstStyle/>
          <a:p>
            <a:r>
              <a:rPr lang="en-US" dirty="0"/>
              <a:t>Windows Swap File</a:t>
            </a:r>
          </a:p>
        </p:txBody>
      </p:sp>
      <p:sp>
        <p:nvSpPr>
          <p:cNvPr id="3" name="Content Placeholder 2">
            <a:extLst>
              <a:ext uri="{FF2B5EF4-FFF2-40B4-BE49-F238E27FC236}">
                <a16:creationId xmlns:a16="http://schemas.microsoft.com/office/drawing/2014/main" id="{37CEFDE8-3A6B-494C-ABF4-5556E39F5B25}"/>
              </a:ext>
            </a:extLst>
          </p:cNvPr>
          <p:cNvSpPr>
            <a:spLocks noGrp="1"/>
          </p:cNvSpPr>
          <p:nvPr>
            <p:ph idx="1"/>
          </p:nvPr>
        </p:nvSpPr>
        <p:spPr/>
        <p:txBody>
          <a:bodyPr/>
          <a:lstStyle/>
          <a:p>
            <a:r>
              <a:rPr lang="en-US" dirty="0"/>
              <a:t>Augments random access memory (RAM)</a:t>
            </a:r>
          </a:p>
          <a:p>
            <a:r>
              <a:rPr lang="en-US" dirty="0"/>
              <a:t>A special place on the hard disk where items from memory can be temporarily stored for fast retrieval</a:t>
            </a:r>
          </a:p>
          <a:p>
            <a:r>
              <a:rPr lang="en-US" dirty="0"/>
              <a:t>Used to end in a .swp extension; since Windows XP, called pagefile.sys</a:t>
            </a:r>
          </a:p>
          <a:p>
            <a:r>
              <a:rPr lang="en-US" dirty="0"/>
              <a:t>Typically found in Windows root directory</a:t>
            </a:r>
          </a:p>
          <a:p>
            <a:r>
              <a:rPr lang="en-US" dirty="0"/>
              <a:t>Often referred to as virtual memory</a:t>
            </a:r>
          </a:p>
          <a:p>
            <a:r>
              <a:rPr lang="en-US" dirty="0"/>
              <a:t>hiberfil.sys</a:t>
            </a:r>
          </a:p>
          <a:p>
            <a:pPr lvl="1"/>
            <a:r>
              <a:rPr lang="en-US" dirty="0"/>
              <a:t>Related to the swap file</a:t>
            </a:r>
          </a:p>
          <a:p>
            <a:pPr lvl="1"/>
            <a:r>
              <a:rPr lang="en-US" dirty="0"/>
              <a:t>Can be converted to an image file and processed with Volatility or even simple string searches</a:t>
            </a:r>
          </a:p>
          <a:p>
            <a:pPr lvl="1"/>
            <a:r>
              <a:rPr lang="en-US" dirty="0"/>
              <a:t>May contain password artifacts from applications that were recently run</a:t>
            </a:r>
          </a:p>
          <a:p>
            <a:endParaRPr lang="en-US" dirty="0"/>
          </a:p>
        </p:txBody>
      </p:sp>
    </p:spTree>
    <p:extLst>
      <p:ext uri="{BB962C8B-B14F-4D97-AF65-F5344CB8AC3E}">
        <p14:creationId xmlns:p14="http://schemas.microsoft.com/office/powerpoint/2010/main" val="241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9E5AD-73C6-4B03-85E0-C4D7FD70DC3A}"/>
              </a:ext>
            </a:extLst>
          </p:cNvPr>
          <p:cNvSpPr>
            <a:spLocks noGrp="1"/>
          </p:cNvSpPr>
          <p:nvPr>
            <p:ph type="title"/>
          </p:nvPr>
        </p:nvSpPr>
        <p:spPr/>
        <p:txBody>
          <a:bodyPr/>
          <a:lstStyle/>
          <a:p>
            <a:r>
              <a:rPr lang="en-US" dirty="0"/>
              <a:t>Volume Shadow Copy</a:t>
            </a:r>
          </a:p>
        </p:txBody>
      </p:sp>
      <p:sp>
        <p:nvSpPr>
          <p:cNvPr id="3" name="Content Placeholder 2">
            <a:extLst>
              <a:ext uri="{FF2B5EF4-FFF2-40B4-BE49-F238E27FC236}">
                <a16:creationId xmlns:a16="http://schemas.microsoft.com/office/drawing/2014/main" id="{AE5B5CDB-5CDD-465E-9F30-B83CF33C6298}"/>
              </a:ext>
            </a:extLst>
          </p:cNvPr>
          <p:cNvSpPr>
            <a:spLocks noGrp="1"/>
          </p:cNvSpPr>
          <p:nvPr>
            <p:ph idx="1"/>
          </p:nvPr>
        </p:nvSpPr>
        <p:spPr/>
        <p:txBody>
          <a:bodyPr/>
          <a:lstStyle/>
          <a:p>
            <a:r>
              <a:rPr lang="en-US" dirty="0"/>
              <a:t>A Windows service that keeps a record or copy of state changes</a:t>
            </a:r>
          </a:p>
          <a:p>
            <a:r>
              <a:rPr lang="en-US" dirty="0"/>
              <a:t>Stores state changes in blocks of data that are compared daily</a:t>
            </a:r>
          </a:p>
          <a:p>
            <a:r>
              <a:rPr lang="en-US" dirty="0"/>
              <a:t>Changed blocks are copied to Volume Shadow</a:t>
            </a:r>
          </a:p>
          <a:p>
            <a:r>
              <a:rPr lang="en-US" dirty="0"/>
              <a:t>Volume Shadow Copy service runs once per day</a:t>
            </a:r>
          </a:p>
        </p:txBody>
      </p:sp>
    </p:spTree>
    <p:extLst>
      <p:ext uri="{BB962C8B-B14F-4D97-AF65-F5344CB8AC3E}">
        <p14:creationId xmlns:p14="http://schemas.microsoft.com/office/powerpoint/2010/main" val="342811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A127-FB03-4762-B5D7-1FFD9DE52DF8}"/>
              </a:ext>
            </a:extLst>
          </p:cNvPr>
          <p:cNvSpPr>
            <a:spLocks noGrp="1"/>
          </p:cNvSpPr>
          <p:nvPr>
            <p:ph type="title"/>
          </p:nvPr>
        </p:nvSpPr>
        <p:spPr/>
        <p:txBody>
          <a:bodyPr/>
          <a:lstStyle/>
          <a:p>
            <a:r>
              <a:rPr lang="en-US" dirty="0"/>
              <a:t>Windows Log Files</a:t>
            </a:r>
          </a:p>
        </p:txBody>
      </p:sp>
      <p:sp>
        <p:nvSpPr>
          <p:cNvPr id="3" name="Content Placeholder 2">
            <a:extLst>
              <a:ext uri="{FF2B5EF4-FFF2-40B4-BE49-F238E27FC236}">
                <a16:creationId xmlns:a16="http://schemas.microsoft.com/office/drawing/2014/main" id="{94268A9A-7E6C-4DD3-B352-2AED6C941F06}"/>
              </a:ext>
            </a:extLst>
          </p:cNvPr>
          <p:cNvSpPr>
            <a:spLocks noGrp="1"/>
          </p:cNvSpPr>
          <p:nvPr>
            <p:ph sz="half" idx="1"/>
          </p:nvPr>
        </p:nvSpPr>
        <p:spPr>
          <a:xfrm>
            <a:off x="914400" y="2268638"/>
            <a:ext cx="4271058" cy="3586184"/>
          </a:xfrm>
        </p:spPr>
        <p:txBody>
          <a:bodyPr/>
          <a:lstStyle/>
          <a:p>
            <a:r>
              <a:rPr lang="en-US" dirty="0"/>
              <a:t>Files that contain information about events and other activities that occur in Windows</a:t>
            </a:r>
          </a:p>
          <a:p>
            <a:r>
              <a:rPr lang="en-US" dirty="0"/>
              <a:t>Event Viewer is used to view log files</a:t>
            </a:r>
          </a:p>
        </p:txBody>
      </p:sp>
      <p:graphicFrame>
        <p:nvGraphicFramePr>
          <p:cNvPr id="5" name="Content Placeholder 4">
            <a:extLst>
              <a:ext uri="{FF2B5EF4-FFF2-40B4-BE49-F238E27FC236}">
                <a16:creationId xmlns:a16="http://schemas.microsoft.com/office/drawing/2014/main" id="{43C2FBDF-BEE3-40B1-8819-C559624D431C}"/>
              </a:ext>
            </a:extLst>
          </p:cNvPr>
          <p:cNvGraphicFramePr>
            <a:graphicFrameLocks noGrp="1"/>
          </p:cNvGraphicFramePr>
          <p:nvPr>
            <p:ph sz="half" idx="2"/>
            <p:extLst>
              <p:ext uri="{D42A27DB-BD31-4B8C-83A1-F6EECF244321}">
                <p14:modId xmlns:p14="http://schemas.microsoft.com/office/powerpoint/2010/main" val="2682765051"/>
              </p:ext>
            </p:extLst>
          </p:nvPr>
        </p:nvGraphicFramePr>
        <p:xfrm>
          <a:off x="5616434" y="1460500"/>
          <a:ext cx="5661165" cy="4730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93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0071A-4793-4670-93D4-D8AB3E9D6A1F}"/>
              </a:ext>
            </a:extLst>
          </p:cNvPr>
          <p:cNvSpPr>
            <a:spLocks noGrp="1"/>
          </p:cNvSpPr>
          <p:nvPr>
            <p:ph type="title"/>
          </p:nvPr>
        </p:nvSpPr>
        <p:spPr/>
        <p:txBody>
          <a:bodyPr/>
          <a:lstStyle/>
          <a:p>
            <a:r>
              <a:rPr lang="en-US" dirty="0"/>
              <a:t>Windows Log Files (Cont.)</a:t>
            </a:r>
          </a:p>
        </p:txBody>
      </p:sp>
      <p:sp>
        <p:nvSpPr>
          <p:cNvPr id="3" name="Content Placeholder 2">
            <a:extLst>
              <a:ext uri="{FF2B5EF4-FFF2-40B4-BE49-F238E27FC236}">
                <a16:creationId xmlns:a16="http://schemas.microsoft.com/office/drawing/2014/main" id="{4ECFCB1A-2631-43C1-83AF-8437B5D0B269}"/>
              </a:ext>
            </a:extLst>
          </p:cNvPr>
          <p:cNvSpPr>
            <a:spLocks noGrp="1"/>
          </p:cNvSpPr>
          <p:nvPr>
            <p:ph idx="1"/>
          </p:nvPr>
        </p:nvSpPr>
        <p:spPr/>
        <p:txBody>
          <a:bodyPr/>
          <a:lstStyle/>
          <a:p>
            <a:r>
              <a:rPr lang="en-US" dirty="0"/>
              <a:t>Viewing Windows logs</a:t>
            </a:r>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8-7&gt;</a:t>
            </a:r>
            <a:endParaRPr lang="en-US" sz="2800" dirty="0">
              <a:solidFill>
                <a:srgbClr val="FF0000"/>
              </a:solidFill>
            </a:endParaRPr>
          </a:p>
        </p:txBody>
      </p:sp>
      <p:pic>
        <p:nvPicPr>
          <p:cNvPr id="5" name="Picture 4" descr="A screenshot of a window titled Event View. The option Event viewer local is open. The main sections are overview, summary of administrative events, recently viewed nodes, and log summary. On the right side of the screen, there is a list of actions under Event Viewer local. &#10;" title="Figure 8.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710" y="2031632"/>
            <a:ext cx="8713181" cy="4604487"/>
          </a:xfrm>
          <a:prstGeom prst="rect">
            <a:avLst/>
          </a:prstGeom>
        </p:spPr>
      </p:pic>
    </p:spTree>
    <p:extLst>
      <p:ext uri="{BB962C8B-B14F-4D97-AF65-F5344CB8AC3E}">
        <p14:creationId xmlns:p14="http://schemas.microsoft.com/office/powerpoint/2010/main" val="160048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0C84-7D18-486E-B4BC-56BD278E835C}"/>
              </a:ext>
            </a:extLst>
          </p:cNvPr>
          <p:cNvSpPr>
            <a:spLocks noGrp="1"/>
          </p:cNvSpPr>
          <p:nvPr>
            <p:ph type="title"/>
          </p:nvPr>
        </p:nvSpPr>
        <p:spPr/>
        <p:txBody>
          <a:bodyPr/>
          <a:lstStyle/>
          <a:p>
            <a:r>
              <a:rPr lang="en-US" dirty="0"/>
              <a:t>Windows Directories (Forensically Interesting)</a:t>
            </a:r>
          </a:p>
        </p:txBody>
      </p:sp>
      <p:graphicFrame>
        <p:nvGraphicFramePr>
          <p:cNvPr id="4" name="Content Placeholder 3">
            <a:extLst>
              <a:ext uri="{FF2B5EF4-FFF2-40B4-BE49-F238E27FC236}">
                <a16:creationId xmlns:a16="http://schemas.microsoft.com/office/drawing/2014/main" id="{CDAFB121-D6F6-4668-A6AB-5B135F86BFB5}"/>
              </a:ext>
            </a:extLst>
          </p:cNvPr>
          <p:cNvGraphicFramePr>
            <a:graphicFrameLocks noGrp="1"/>
          </p:cNvGraphicFramePr>
          <p:nvPr>
            <p:ph idx="1"/>
            <p:extLst>
              <p:ext uri="{D42A27DB-BD31-4B8C-83A1-F6EECF244321}">
                <p14:modId xmlns:p14="http://schemas.microsoft.com/office/powerpoint/2010/main" val="2362844122"/>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62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AA2A-84D0-413F-ACF0-9FF0658B4068}"/>
              </a:ext>
            </a:extLst>
          </p:cNvPr>
          <p:cNvSpPr>
            <a:spLocks noGrp="1"/>
          </p:cNvSpPr>
          <p:nvPr>
            <p:ph type="title"/>
          </p:nvPr>
        </p:nvSpPr>
        <p:spPr/>
        <p:txBody>
          <a:bodyPr/>
          <a:lstStyle/>
          <a:p>
            <a:r>
              <a:rPr lang="en-US" dirty="0"/>
              <a:t>Unallocated/Slack Space and Alternate Data Streams</a:t>
            </a:r>
          </a:p>
        </p:txBody>
      </p:sp>
      <p:sp>
        <p:nvSpPr>
          <p:cNvPr id="3" name="Content Placeholder 2">
            <a:extLst>
              <a:ext uri="{FF2B5EF4-FFF2-40B4-BE49-F238E27FC236}">
                <a16:creationId xmlns:a16="http://schemas.microsoft.com/office/drawing/2014/main" id="{888D83BF-0B11-4B67-9769-82B970139176}"/>
              </a:ext>
            </a:extLst>
          </p:cNvPr>
          <p:cNvSpPr>
            <a:spLocks noGrp="1"/>
          </p:cNvSpPr>
          <p:nvPr>
            <p:ph sz="half" idx="1"/>
          </p:nvPr>
        </p:nvSpPr>
        <p:spPr/>
        <p:txBody>
          <a:bodyPr/>
          <a:lstStyle/>
          <a:p>
            <a:pPr marL="0" indent="0">
              <a:buNone/>
            </a:pPr>
            <a:r>
              <a:rPr lang="en-US" b="1" dirty="0"/>
              <a:t>Unallocated/slack space</a:t>
            </a:r>
          </a:p>
          <a:p>
            <a:r>
              <a:rPr lang="en-US" dirty="0"/>
              <a:t>AccessData’s Forensic Toolkit (FTK) enables an investigator to identify all documents in the file system of an image, including the unallocated space</a:t>
            </a:r>
          </a:p>
          <a:p>
            <a:r>
              <a:rPr lang="en-US" dirty="0"/>
              <a:t>Full-text indexing allows you to:</a:t>
            </a:r>
          </a:p>
          <a:p>
            <a:pPr lvl="1">
              <a:spcBef>
                <a:spcPts val="1200"/>
              </a:spcBef>
            </a:pPr>
            <a:r>
              <a:rPr lang="en-US" sz="2200" dirty="0"/>
              <a:t>Build a binary tree-based dictionary of all the words that exist in an image</a:t>
            </a:r>
          </a:p>
          <a:p>
            <a:pPr lvl="1">
              <a:spcBef>
                <a:spcPts val="1200"/>
              </a:spcBef>
            </a:pPr>
            <a:r>
              <a:rPr lang="en-US" sz="2200" dirty="0"/>
              <a:t>Search the entire image for those words in seconds</a:t>
            </a:r>
            <a:endParaRPr lang="en-US" dirty="0"/>
          </a:p>
        </p:txBody>
      </p:sp>
      <p:sp>
        <p:nvSpPr>
          <p:cNvPr id="4" name="Content Placeholder 3">
            <a:extLst>
              <a:ext uri="{FF2B5EF4-FFF2-40B4-BE49-F238E27FC236}">
                <a16:creationId xmlns:a16="http://schemas.microsoft.com/office/drawing/2014/main" id="{31AD5D6D-F082-4618-BCCA-AAC555B8A93C}"/>
              </a:ext>
            </a:extLst>
          </p:cNvPr>
          <p:cNvSpPr>
            <a:spLocks noGrp="1"/>
          </p:cNvSpPr>
          <p:nvPr>
            <p:ph sz="half" idx="2"/>
          </p:nvPr>
        </p:nvSpPr>
        <p:spPr/>
        <p:txBody>
          <a:bodyPr/>
          <a:lstStyle/>
          <a:p>
            <a:pPr marL="0" indent="0">
              <a:buNone/>
            </a:pPr>
            <a:r>
              <a:rPr lang="en-US" b="1" dirty="0"/>
              <a:t>Alternate Data Streams (ADS)</a:t>
            </a:r>
          </a:p>
          <a:p>
            <a:r>
              <a:rPr lang="en-US" dirty="0"/>
              <a:t>A method of attaching one file to another file, using the NTFS file system</a:t>
            </a:r>
          </a:p>
          <a:p>
            <a:r>
              <a:rPr lang="en-US" dirty="0"/>
              <a:t>A feature of NTFS that contains metadata for locating a specific file by some criterion, like title</a:t>
            </a:r>
          </a:p>
          <a:p>
            <a:endParaRPr lang="en-US" dirty="0"/>
          </a:p>
        </p:txBody>
      </p:sp>
      <p:pic>
        <p:nvPicPr>
          <p:cNvPr id="5" name="Graphic 4" descr="Search Inventory outline">
            <a:extLst>
              <a:ext uri="{FF2B5EF4-FFF2-40B4-BE49-F238E27FC236}">
                <a16:creationId xmlns:a16="http://schemas.microsoft.com/office/drawing/2014/main" id="{FCD73DEC-B719-47CD-9AF9-F75674A4D2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1964" y="4622428"/>
            <a:ext cx="1549040" cy="1549040"/>
          </a:xfrm>
          <a:prstGeom prst="rect">
            <a:avLst/>
          </a:prstGeom>
        </p:spPr>
      </p:pic>
    </p:spTree>
    <p:extLst>
      <p:ext uri="{BB962C8B-B14F-4D97-AF65-F5344CB8AC3E}">
        <p14:creationId xmlns:p14="http://schemas.microsoft.com/office/powerpoint/2010/main" val="121909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4825-EB10-4F45-BCDD-B4B584AE8B4C}"/>
              </a:ext>
            </a:extLst>
          </p:cNvPr>
          <p:cNvSpPr>
            <a:spLocks noGrp="1"/>
          </p:cNvSpPr>
          <p:nvPr>
            <p:ph type="title"/>
          </p:nvPr>
        </p:nvSpPr>
        <p:spPr/>
        <p:txBody>
          <a:bodyPr/>
          <a:lstStyle/>
          <a:p>
            <a:r>
              <a:rPr lang="en-US" dirty="0"/>
              <a:t>Index.dat</a:t>
            </a:r>
          </a:p>
        </p:txBody>
      </p:sp>
      <p:graphicFrame>
        <p:nvGraphicFramePr>
          <p:cNvPr id="4" name="Content Placeholder 3">
            <a:extLst>
              <a:ext uri="{FF2B5EF4-FFF2-40B4-BE49-F238E27FC236}">
                <a16:creationId xmlns:a16="http://schemas.microsoft.com/office/drawing/2014/main" id="{EBD90308-3DE8-49D4-A86C-C5862B49286E}"/>
              </a:ext>
            </a:extLst>
          </p:cNvPr>
          <p:cNvGraphicFramePr>
            <a:graphicFrameLocks noGrp="1"/>
          </p:cNvGraphicFramePr>
          <p:nvPr>
            <p:ph idx="1"/>
            <p:extLst>
              <p:ext uri="{D42A27DB-BD31-4B8C-83A1-F6EECF244321}">
                <p14:modId xmlns:p14="http://schemas.microsoft.com/office/powerpoint/2010/main" val="694694015"/>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63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78CF-9EC9-4E49-A7D9-019E9CA0A2D0}"/>
              </a:ext>
            </a:extLst>
          </p:cNvPr>
          <p:cNvSpPr>
            <a:spLocks noGrp="1"/>
          </p:cNvSpPr>
          <p:nvPr>
            <p:ph type="title"/>
          </p:nvPr>
        </p:nvSpPr>
        <p:spPr/>
        <p:txBody>
          <a:bodyPr/>
          <a:lstStyle/>
          <a:p>
            <a:r>
              <a:rPr lang="en-US" dirty="0"/>
              <a:t>Index.dat (Cont.)</a:t>
            </a:r>
          </a:p>
        </p:txBody>
      </p:sp>
      <p:sp>
        <p:nvSpPr>
          <p:cNvPr id="3" name="Content Placeholder 2">
            <a:extLst>
              <a:ext uri="{FF2B5EF4-FFF2-40B4-BE49-F238E27FC236}">
                <a16:creationId xmlns:a16="http://schemas.microsoft.com/office/drawing/2014/main" id="{7E026E25-7B6C-4124-AAB1-CB2C1283AFA5}"/>
              </a:ext>
            </a:extLst>
          </p:cNvPr>
          <p:cNvSpPr>
            <a:spLocks noGrp="1"/>
          </p:cNvSpPr>
          <p:nvPr>
            <p:ph idx="1"/>
          </p:nvPr>
        </p:nvSpPr>
        <p:spPr/>
        <p:txBody>
          <a:bodyPr/>
          <a:lstStyle/>
          <a:p>
            <a:r>
              <a:rPr lang="en-US" dirty="0"/>
              <a:t>Window Washer</a:t>
            </a:r>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8-9&gt;</a:t>
            </a:r>
            <a:endParaRPr lang="en-US" sz="2800" dirty="0">
              <a:solidFill>
                <a:srgbClr val="FF0000"/>
              </a:solidFill>
            </a:endParaRPr>
          </a:p>
        </p:txBody>
      </p:sp>
      <p:pic>
        <p:nvPicPr>
          <p:cNvPr id="5" name="Picture 4" descr="A screenshot of Window Washer that has a window titled view history. On the left side of the screen, there is a list of browsers and windows, with refresh and close buttons at the bottom. The main screen has details of all the U R L, their title and last modified. &#10;" title="Fig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4603" y="2317955"/>
            <a:ext cx="7152294" cy="4146140"/>
          </a:xfrm>
          <a:prstGeom prst="rect">
            <a:avLst/>
          </a:prstGeom>
        </p:spPr>
      </p:pic>
    </p:spTree>
    <p:extLst>
      <p:ext uri="{BB962C8B-B14F-4D97-AF65-F5344CB8AC3E}">
        <p14:creationId xmlns:p14="http://schemas.microsoft.com/office/powerpoint/2010/main" val="367810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CEFC-3A2D-440E-BCC7-1BE7D0314437}"/>
              </a:ext>
            </a:extLst>
          </p:cNvPr>
          <p:cNvSpPr>
            <a:spLocks noGrp="1"/>
          </p:cNvSpPr>
          <p:nvPr>
            <p:ph type="title"/>
          </p:nvPr>
        </p:nvSpPr>
        <p:spPr/>
        <p:txBody>
          <a:bodyPr/>
          <a:lstStyle/>
          <a:p>
            <a:r>
              <a:rPr lang="en-US" dirty="0"/>
              <a:t>Windows Files and Permissions</a:t>
            </a:r>
          </a:p>
        </p:txBody>
      </p:sp>
      <p:graphicFrame>
        <p:nvGraphicFramePr>
          <p:cNvPr id="4" name="Content Placeholder 3">
            <a:extLst>
              <a:ext uri="{FF2B5EF4-FFF2-40B4-BE49-F238E27FC236}">
                <a16:creationId xmlns:a16="http://schemas.microsoft.com/office/drawing/2014/main" id="{54EAC37D-33E2-4021-9349-A9014156D6CD}"/>
              </a:ext>
            </a:extLst>
          </p:cNvPr>
          <p:cNvGraphicFramePr>
            <a:graphicFrameLocks noGrp="1"/>
          </p:cNvGraphicFramePr>
          <p:nvPr>
            <p:ph idx="1"/>
            <p:extLst>
              <p:ext uri="{D42A27DB-BD31-4B8C-83A1-F6EECF244321}">
                <p14:modId xmlns:p14="http://schemas.microsoft.com/office/powerpoint/2010/main" val="20371873"/>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02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CEFC-3A2D-440E-BCC7-1BE7D0314437}"/>
              </a:ext>
            </a:extLst>
          </p:cNvPr>
          <p:cNvSpPr>
            <a:spLocks noGrp="1"/>
          </p:cNvSpPr>
          <p:nvPr>
            <p:ph type="title"/>
          </p:nvPr>
        </p:nvSpPr>
        <p:spPr/>
        <p:txBody>
          <a:bodyPr/>
          <a:lstStyle/>
          <a:p>
            <a:r>
              <a:rPr lang="en-US" dirty="0"/>
              <a:t>Windows Files and Permissions (Cont.)</a:t>
            </a:r>
          </a:p>
        </p:txBody>
      </p:sp>
      <p:graphicFrame>
        <p:nvGraphicFramePr>
          <p:cNvPr id="4" name="Content Placeholder 3">
            <a:extLst>
              <a:ext uri="{FF2B5EF4-FFF2-40B4-BE49-F238E27FC236}">
                <a16:creationId xmlns:a16="http://schemas.microsoft.com/office/drawing/2014/main" id="{3EE72691-DE53-46F8-9DD0-C620C9E469BE}"/>
              </a:ext>
            </a:extLst>
          </p:cNvPr>
          <p:cNvGraphicFramePr>
            <a:graphicFrameLocks noGrp="1"/>
          </p:cNvGraphicFramePr>
          <p:nvPr>
            <p:ph idx="1"/>
            <p:extLst>
              <p:ext uri="{D42A27DB-BD31-4B8C-83A1-F6EECF244321}">
                <p14:modId xmlns:p14="http://schemas.microsoft.com/office/powerpoint/2010/main" val="790262870"/>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92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F6BFE8F-27D3-488D-964C-4D034285B9B6}"/>
              </a:ext>
            </a:extLst>
          </p:cNvPr>
          <p:cNvSpPr>
            <a:spLocks noGrp="1"/>
          </p:cNvSpPr>
          <p:nvPr>
            <p:ph type="title"/>
          </p:nvPr>
        </p:nvSpPr>
        <p:spPr>
          <a:xfrm>
            <a:off x="0" y="121033"/>
            <a:ext cx="12192000" cy="1002089"/>
          </a:xfrm>
        </p:spPr>
        <p:txBody>
          <a:bodyPr/>
          <a:lstStyle/>
          <a:p>
            <a:r>
              <a:rPr lang="en-US" dirty="0"/>
              <a:t>History of Windows</a:t>
            </a:r>
          </a:p>
        </p:txBody>
      </p:sp>
      <p:graphicFrame>
        <p:nvGraphicFramePr>
          <p:cNvPr id="7" name="Content Placeholder 6">
            <a:extLst>
              <a:ext uri="{FF2B5EF4-FFF2-40B4-BE49-F238E27FC236}">
                <a16:creationId xmlns:a16="http://schemas.microsoft.com/office/drawing/2014/main" id="{089C50B5-1DA0-451B-90F7-7A6F0B8262A2}"/>
              </a:ext>
            </a:extLst>
          </p:cNvPr>
          <p:cNvGraphicFramePr>
            <a:graphicFrameLocks noGrp="1"/>
          </p:cNvGraphicFramePr>
          <p:nvPr>
            <p:ph idx="1"/>
            <p:extLst>
              <p:ext uri="{D42A27DB-BD31-4B8C-83A1-F6EECF244321}">
                <p14:modId xmlns:p14="http://schemas.microsoft.com/office/powerpoint/2010/main" val="856298522"/>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60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486B-00F1-4802-94CC-6B5750DD0158}"/>
              </a:ext>
            </a:extLst>
          </p:cNvPr>
          <p:cNvSpPr>
            <a:spLocks noGrp="1"/>
          </p:cNvSpPr>
          <p:nvPr>
            <p:ph type="title"/>
          </p:nvPr>
        </p:nvSpPr>
        <p:spPr/>
        <p:txBody>
          <a:bodyPr/>
          <a:lstStyle/>
          <a:p>
            <a:r>
              <a:rPr lang="en-US" dirty="0"/>
              <a:t>The Registry</a:t>
            </a:r>
          </a:p>
        </p:txBody>
      </p:sp>
      <p:graphicFrame>
        <p:nvGraphicFramePr>
          <p:cNvPr id="4" name="Content Placeholder 3">
            <a:extLst>
              <a:ext uri="{FF2B5EF4-FFF2-40B4-BE49-F238E27FC236}">
                <a16:creationId xmlns:a16="http://schemas.microsoft.com/office/drawing/2014/main" id="{6B810DC3-292B-4BED-B215-CFFBA673766E}"/>
              </a:ext>
            </a:extLst>
          </p:cNvPr>
          <p:cNvGraphicFramePr>
            <a:graphicFrameLocks noGrp="1"/>
          </p:cNvGraphicFramePr>
          <p:nvPr>
            <p:ph idx="1"/>
            <p:extLst>
              <p:ext uri="{D42A27DB-BD31-4B8C-83A1-F6EECF244321}">
                <p14:modId xmlns:p14="http://schemas.microsoft.com/office/powerpoint/2010/main" val="321480657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71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78CF-9EC9-4E49-A7D9-019E9CA0A2D0}"/>
              </a:ext>
            </a:extLst>
          </p:cNvPr>
          <p:cNvSpPr>
            <a:spLocks noGrp="1"/>
          </p:cNvSpPr>
          <p:nvPr>
            <p:ph type="title"/>
          </p:nvPr>
        </p:nvSpPr>
        <p:spPr/>
        <p:txBody>
          <a:bodyPr/>
          <a:lstStyle/>
          <a:p>
            <a:r>
              <a:rPr lang="en-US" dirty="0"/>
              <a:t>Windows Registry (Cont.)</a:t>
            </a:r>
          </a:p>
        </p:txBody>
      </p:sp>
      <p:sp>
        <p:nvSpPr>
          <p:cNvPr id="3" name="Content Placeholder 2">
            <a:extLst>
              <a:ext uri="{FF2B5EF4-FFF2-40B4-BE49-F238E27FC236}">
                <a16:creationId xmlns:a16="http://schemas.microsoft.com/office/drawing/2014/main" id="{7E026E25-7B6C-4124-AAB1-CB2C1283AFA5}"/>
              </a:ext>
            </a:extLst>
          </p:cNvPr>
          <p:cNvSpPr>
            <a:spLocks noGrp="1"/>
          </p:cNvSpPr>
          <p:nvPr>
            <p:ph idx="1"/>
          </p:nvPr>
        </p:nvSpPr>
        <p:spPr/>
        <p:txBody>
          <a:bodyPr/>
          <a:lstStyle/>
          <a:p>
            <a:r>
              <a:rPr lang="en-US" dirty="0"/>
              <a:t>HKEY_CLASSES_ROOT (HKCR)</a:t>
            </a:r>
          </a:p>
          <a:p>
            <a:r>
              <a:rPr lang="en-US" dirty="0"/>
              <a:t>HKEY_CURRENT_USER (HKCU)</a:t>
            </a:r>
          </a:p>
          <a:p>
            <a:r>
              <a:rPr lang="en-US" dirty="0"/>
              <a:t>HKEY_LOCAL_MACHINE (HKLM)</a:t>
            </a:r>
          </a:p>
          <a:p>
            <a:r>
              <a:rPr lang="en-US" dirty="0"/>
              <a:t>HKEY_USERS (HKU)</a:t>
            </a:r>
          </a:p>
          <a:p>
            <a:r>
              <a:rPr lang="en-US" dirty="0"/>
              <a:t>HKEY_CURRENT_CONFIG (HCU)</a:t>
            </a:r>
          </a:p>
          <a:p>
            <a:endParaRPr lang="en-US" dirty="0"/>
          </a:p>
        </p:txBody>
      </p:sp>
    </p:spTree>
    <p:extLst>
      <p:ext uri="{BB962C8B-B14F-4D97-AF65-F5344CB8AC3E}">
        <p14:creationId xmlns:p14="http://schemas.microsoft.com/office/powerpoint/2010/main" val="47976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19EBE-71FC-4710-AC97-79E86A9B958A}"/>
              </a:ext>
            </a:extLst>
          </p:cNvPr>
          <p:cNvSpPr>
            <a:spLocks noGrp="1"/>
          </p:cNvSpPr>
          <p:nvPr>
            <p:ph type="title"/>
          </p:nvPr>
        </p:nvSpPr>
        <p:spPr/>
        <p:txBody>
          <a:bodyPr/>
          <a:lstStyle/>
          <a:p>
            <a:r>
              <a:rPr lang="en-US" dirty="0"/>
              <a:t>The Registry (Cont.)</a:t>
            </a:r>
          </a:p>
        </p:txBody>
      </p:sp>
      <p:sp>
        <p:nvSpPr>
          <p:cNvPr id="3" name="Content Placeholder 2">
            <a:extLst>
              <a:ext uri="{FF2B5EF4-FFF2-40B4-BE49-F238E27FC236}">
                <a16:creationId xmlns:a16="http://schemas.microsoft.com/office/drawing/2014/main" id="{C7996FB5-D547-49F0-B68C-047148F55396}"/>
              </a:ext>
            </a:extLst>
          </p:cNvPr>
          <p:cNvSpPr>
            <a:spLocks noGrp="1"/>
          </p:cNvSpPr>
          <p:nvPr>
            <p:ph idx="1"/>
          </p:nvPr>
        </p:nvSpPr>
        <p:spPr/>
        <p:txBody>
          <a:bodyPr/>
          <a:lstStyle/>
          <a:p>
            <a:r>
              <a:rPr lang="en-US" dirty="0"/>
              <a:t>The Windows Registry</a:t>
            </a:r>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8-10&gt;</a:t>
            </a:r>
            <a:endParaRPr lang="en-US" sz="2800" dirty="0">
              <a:solidFill>
                <a:srgbClr val="FF0000"/>
              </a:solidFill>
            </a:endParaRPr>
          </a:p>
        </p:txBody>
      </p:sp>
      <p:pic>
        <p:nvPicPr>
          <p:cNvPr id="5" name="Picture 4" descr="&quot;A screenshot of a window titled registry editor. The left side of the screen has H Key underscore current underscore user selected, under computer. On the right, there are details under name, type, and data.&quot;&#10;" title="Figure 8.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080" y="2833177"/>
            <a:ext cx="7465890" cy="2677546"/>
          </a:xfrm>
          <a:prstGeom prst="rect">
            <a:avLst/>
          </a:prstGeom>
        </p:spPr>
      </p:pic>
    </p:spTree>
    <p:extLst>
      <p:ext uri="{BB962C8B-B14F-4D97-AF65-F5344CB8AC3E}">
        <p14:creationId xmlns:p14="http://schemas.microsoft.com/office/powerpoint/2010/main" val="344008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D1B6-4069-4A18-923A-2B2073A3AA88}"/>
              </a:ext>
            </a:extLst>
          </p:cNvPr>
          <p:cNvSpPr>
            <a:spLocks noGrp="1"/>
          </p:cNvSpPr>
          <p:nvPr>
            <p:ph type="title"/>
          </p:nvPr>
        </p:nvSpPr>
        <p:spPr/>
        <p:txBody>
          <a:bodyPr/>
          <a:lstStyle/>
          <a:p>
            <a:r>
              <a:rPr lang="en-US" dirty="0"/>
              <a:t>Important Files</a:t>
            </a:r>
          </a:p>
        </p:txBody>
      </p:sp>
      <p:graphicFrame>
        <p:nvGraphicFramePr>
          <p:cNvPr id="4" name="Content Placeholder 3">
            <a:extLst>
              <a:ext uri="{FF2B5EF4-FFF2-40B4-BE49-F238E27FC236}">
                <a16:creationId xmlns:a16="http://schemas.microsoft.com/office/drawing/2014/main" id="{EDA29FA0-596C-468E-92D2-325E55BB2264}"/>
              </a:ext>
            </a:extLst>
          </p:cNvPr>
          <p:cNvGraphicFramePr>
            <a:graphicFrameLocks noGrp="1"/>
          </p:cNvGraphicFramePr>
          <p:nvPr>
            <p:ph idx="1"/>
            <p:extLst>
              <p:ext uri="{D42A27DB-BD31-4B8C-83A1-F6EECF244321}">
                <p14:modId xmlns:p14="http://schemas.microsoft.com/office/powerpoint/2010/main" val="2828535023"/>
              </p:ext>
            </p:extLst>
          </p:nvPr>
        </p:nvGraphicFramePr>
        <p:xfrm>
          <a:off x="1343819" y="1395412"/>
          <a:ext cx="9504362" cy="491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70461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78CF-9EC9-4E49-A7D9-019E9CA0A2D0}"/>
              </a:ext>
            </a:extLst>
          </p:cNvPr>
          <p:cNvSpPr>
            <a:spLocks noGrp="1"/>
          </p:cNvSpPr>
          <p:nvPr>
            <p:ph type="title"/>
          </p:nvPr>
        </p:nvSpPr>
        <p:spPr/>
        <p:txBody>
          <a:bodyPr/>
          <a:lstStyle/>
          <a:p>
            <a:r>
              <a:rPr lang="en-US" dirty="0"/>
              <a:t>The Registry: OSForensics User Activity</a:t>
            </a:r>
          </a:p>
        </p:txBody>
      </p:sp>
      <p:sp>
        <p:nvSpPr>
          <p:cNvPr id="3" name="Content Placeholder 2">
            <a:extLst>
              <a:ext uri="{FF2B5EF4-FFF2-40B4-BE49-F238E27FC236}">
                <a16:creationId xmlns:a16="http://schemas.microsoft.com/office/drawing/2014/main" id="{7E026E25-7B6C-4124-AAB1-CB2C1283AFA5}"/>
              </a:ext>
            </a:extLst>
          </p:cNvPr>
          <p:cNvSpPr>
            <a:spLocks noGrp="1"/>
          </p:cNvSpPr>
          <p:nvPr>
            <p:ph idx="1"/>
          </p:nvPr>
        </p:nvSpPr>
        <p:spPr/>
        <p:txBody>
          <a:bodyPr/>
          <a:lstStyle/>
          <a:p>
            <a:r>
              <a:rPr lang="en-US" dirty="0" err="1"/>
              <a:t>OSForensics</a:t>
            </a:r>
            <a:r>
              <a:rPr lang="en-US" dirty="0"/>
              <a:t> User Activity</a:t>
            </a:r>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8-11&gt;</a:t>
            </a:r>
            <a:endParaRPr lang="en-US" sz="2800" dirty="0">
              <a:solidFill>
                <a:srgbClr val="FF0000"/>
              </a:solidFill>
            </a:endParaRPr>
          </a:p>
        </p:txBody>
      </p:sp>
      <p:pic>
        <p:nvPicPr>
          <p:cNvPr id="5" name="Picture 4" descr="A screenshot displays O S Forensics user activity with the recent activity screen selected on the left side of the screen. To its right, there is a list of programs. To its right, the file details ate provided with item, activity type, user, and time. A pop-up box gives a summary of recent activity. &#10;" title="Figure 8.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8418" y="2054519"/>
            <a:ext cx="7003664" cy="4503146"/>
          </a:xfrm>
          <a:prstGeom prst="rect">
            <a:avLst/>
          </a:prstGeom>
        </p:spPr>
      </p:pic>
    </p:spTree>
    <p:extLst>
      <p:ext uri="{BB962C8B-B14F-4D97-AF65-F5344CB8AC3E}">
        <p14:creationId xmlns:p14="http://schemas.microsoft.com/office/powerpoint/2010/main" val="323274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78CF-9EC9-4E49-A7D9-019E9CA0A2D0}"/>
              </a:ext>
            </a:extLst>
          </p:cNvPr>
          <p:cNvSpPr>
            <a:spLocks noGrp="1"/>
          </p:cNvSpPr>
          <p:nvPr>
            <p:ph type="title"/>
          </p:nvPr>
        </p:nvSpPr>
        <p:spPr/>
        <p:txBody>
          <a:bodyPr/>
          <a:lstStyle/>
          <a:p>
            <a:r>
              <a:rPr lang="en-US" dirty="0"/>
              <a:t>The Registry: Shimcache</a:t>
            </a:r>
          </a:p>
        </p:txBody>
      </p:sp>
      <p:sp>
        <p:nvSpPr>
          <p:cNvPr id="3" name="Content Placeholder 2">
            <a:extLst>
              <a:ext uri="{FF2B5EF4-FFF2-40B4-BE49-F238E27FC236}">
                <a16:creationId xmlns:a16="http://schemas.microsoft.com/office/drawing/2014/main" id="{7E026E25-7B6C-4124-AAB1-CB2C1283AFA5}"/>
              </a:ext>
            </a:extLst>
          </p:cNvPr>
          <p:cNvSpPr>
            <a:spLocks noGrp="1"/>
          </p:cNvSpPr>
          <p:nvPr>
            <p:ph idx="1"/>
          </p:nvPr>
        </p:nvSpPr>
        <p:spPr/>
        <p:txBody>
          <a:bodyPr/>
          <a:lstStyle/>
          <a:p>
            <a:r>
              <a:rPr lang="en-US" dirty="0" err="1"/>
              <a:t>Shimcache</a:t>
            </a:r>
            <a:endParaRPr lang="en-US" dirty="0"/>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8-12&gt;</a:t>
            </a:r>
            <a:endParaRPr lang="en-US" sz="2800" dirty="0">
              <a:solidFill>
                <a:srgbClr val="FF0000"/>
              </a:solidFill>
            </a:endParaRPr>
          </a:p>
        </p:txBody>
      </p:sp>
      <p:pic>
        <p:nvPicPr>
          <p:cNvPr id="5" name="Picture 4" descr="A screenshot of the registry editor window. The App compat cache is selected on the left. On the right, the following list is displayed under name: default within parentheses, app compat cache, cache main s b d, and s b d time. By their side, the type and data are listed.&#10;" title="Figure 8.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003" y="2852323"/>
            <a:ext cx="8438734" cy="2481193"/>
          </a:xfrm>
          <a:prstGeom prst="rect">
            <a:avLst/>
          </a:prstGeom>
        </p:spPr>
      </p:pic>
    </p:spTree>
    <p:extLst>
      <p:ext uri="{BB962C8B-B14F-4D97-AF65-F5344CB8AC3E}">
        <p14:creationId xmlns:p14="http://schemas.microsoft.com/office/powerpoint/2010/main" val="377527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78CF-9EC9-4E49-A7D9-019E9CA0A2D0}"/>
              </a:ext>
            </a:extLst>
          </p:cNvPr>
          <p:cNvSpPr>
            <a:spLocks noGrp="1"/>
          </p:cNvSpPr>
          <p:nvPr>
            <p:ph type="title"/>
          </p:nvPr>
        </p:nvSpPr>
        <p:spPr/>
        <p:txBody>
          <a:bodyPr/>
          <a:lstStyle/>
          <a:p>
            <a:r>
              <a:rPr lang="en-US" dirty="0"/>
              <a:t>The Registry: Amcache</a:t>
            </a:r>
          </a:p>
        </p:txBody>
      </p:sp>
      <p:sp>
        <p:nvSpPr>
          <p:cNvPr id="3" name="Content Placeholder 2">
            <a:extLst>
              <a:ext uri="{FF2B5EF4-FFF2-40B4-BE49-F238E27FC236}">
                <a16:creationId xmlns:a16="http://schemas.microsoft.com/office/drawing/2014/main" id="{7E026E25-7B6C-4124-AAB1-CB2C1283AFA5}"/>
              </a:ext>
            </a:extLst>
          </p:cNvPr>
          <p:cNvSpPr>
            <a:spLocks noGrp="1"/>
          </p:cNvSpPr>
          <p:nvPr>
            <p:ph idx="1"/>
          </p:nvPr>
        </p:nvSpPr>
        <p:spPr/>
        <p:txBody>
          <a:bodyPr/>
          <a:lstStyle/>
          <a:p>
            <a:r>
              <a:rPr lang="en-US" dirty="0" err="1"/>
              <a:t>Amcache</a:t>
            </a:r>
            <a:endParaRPr lang="en-US" dirty="0"/>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8-13&gt;</a:t>
            </a:r>
            <a:endParaRPr lang="en-US" sz="2800" dirty="0">
              <a:solidFill>
                <a:srgbClr val="FF0000"/>
              </a:solidFill>
            </a:endParaRPr>
          </a:p>
        </p:txBody>
      </p:sp>
      <p:pic>
        <p:nvPicPr>
          <p:cNvPr id="5" name="Picture 4" descr="A screenshot of the A m cache dot h v e selected. Details are provided under date modified, type, and size. &#10;" title="Figure 8.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2114" y="2452323"/>
            <a:ext cx="8474433" cy="3248755"/>
          </a:xfrm>
          <a:prstGeom prst="rect">
            <a:avLst/>
          </a:prstGeom>
        </p:spPr>
      </p:pic>
    </p:spTree>
    <p:extLst>
      <p:ext uri="{BB962C8B-B14F-4D97-AF65-F5344CB8AC3E}">
        <p14:creationId xmlns:p14="http://schemas.microsoft.com/office/powerpoint/2010/main" val="332967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78CF-9EC9-4E49-A7D9-019E9CA0A2D0}"/>
              </a:ext>
            </a:extLst>
          </p:cNvPr>
          <p:cNvSpPr>
            <a:spLocks noGrp="1"/>
          </p:cNvSpPr>
          <p:nvPr>
            <p:ph type="title"/>
          </p:nvPr>
        </p:nvSpPr>
        <p:spPr/>
        <p:txBody>
          <a:bodyPr/>
          <a:lstStyle/>
          <a:p>
            <a:r>
              <a:rPr lang="en-US" dirty="0"/>
              <a:t>The Registry: BAM</a:t>
            </a:r>
          </a:p>
        </p:txBody>
      </p:sp>
      <p:sp>
        <p:nvSpPr>
          <p:cNvPr id="3" name="Content Placeholder 2">
            <a:extLst>
              <a:ext uri="{FF2B5EF4-FFF2-40B4-BE49-F238E27FC236}">
                <a16:creationId xmlns:a16="http://schemas.microsoft.com/office/drawing/2014/main" id="{7E026E25-7B6C-4124-AAB1-CB2C1283AFA5}"/>
              </a:ext>
            </a:extLst>
          </p:cNvPr>
          <p:cNvSpPr>
            <a:spLocks noGrp="1"/>
          </p:cNvSpPr>
          <p:nvPr>
            <p:ph idx="1"/>
          </p:nvPr>
        </p:nvSpPr>
        <p:spPr/>
        <p:txBody>
          <a:bodyPr/>
          <a:lstStyle/>
          <a:p>
            <a:r>
              <a:rPr lang="en-US"/>
              <a:t>BAM</a:t>
            </a:r>
            <a:endParaRPr lang="en-US" dirty="0"/>
          </a:p>
          <a:p>
            <a:endParaRPr lang="en-US" dirty="0"/>
          </a:p>
        </p:txBody>
      </p:sp>
      <p:sp>
        <p:nvSpPr>
          <p:cNvPr id="4" name="TextBox 3">
            <a:extLst>
              <a:ext uri="{FF2B5EF4-FFF2-40B4-BE49-F238E27FC236}">
                <a16:creationId xmlns:a16="http://schemas.microsoft.com/office/drawing/2014/main" id="{AEC4E7C6-5B0E-4E6E-8743-B9D4AAA1C5E3}"/>
              </a:ext>
            </a:extLst>
          </p:cNvPr>
          <p:cNvSpPr txBox="1"/>
          <p:nvPr/>
        </p:nvSpPr>
        <p:spPr>
          <a:xfrm>
            <a:off x="3048486" y="3167390"/>
            <a:ext cx="6095028"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FF0000"/>
                </a:solidFill>
                <a:effectLst/>
                <a:latin typeface="Calibri" panose="020F0502020204030204" pitchFamily="34" charset="0"/>
                <a:ea typeface="Calibri" panose="020F0502020204030204" pitchFamily="34" charset="0"/>
              </a:rPr>
              <a:t>&lt;Insert Figure 8-14&gt;</a:t>
            </a:r>
            <a:endParaRPr lang="en-US" sz="2800" dirty="0">
              <a:solidFill>
                <a:srgbClr val="FF0000"/>
              </a:solidFill>
            </a:endParaRPr>
          </a:p>
        </p:txBody>
      </p:sp>
      <p:pic>
        <p:nvPicPr>
          <p:cNvPr id="5" name="Picture 4" descr="A screenshot of the registry editor window. Bam is selected on the left. On the right, the following list is displayed under name: default within parentheses, description, display name, error control, image path, start, type, and W O W 64. Details are provided under type and data. &#10;" title="Figure 8.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1423" y="2441088"/>
            <a:ext cx="8340555" cy="2499044"/>
          </a:xfrm>
          <a:prstGeom prst="rect">
            <a:avLst/>
          </a:prstGeom>
        </p:spPr>
      </p:pic>
    </p:spTree>
    <p:extLst>
      <p:ext uri="{BB962C8B-B14F-4D97-AF65-F5344CB8AC3E}">
        <p14:creationId xmlns:p14="http://schemas.microsoft.com/office/powerpoint/2010/main" val="1692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dirty="0">
                <a:ea typeface="ＭＳ Ｐゴシック" pitchFamily="34" charset="-128"/>
              </a:rPr>
              <a:t>Summary</a:t>
            </a:r>
          </a:p>
        </p:txBody>
      </p:sp>
      <p:sp>
        <p:nvSpPr>
          <p:cNvPr id="2" name="Content Placeholder 1">
            <a:extLst>
              <a:ext uri="{FF2B5EF4-FFF2-40B4-BE49-F238E27FC236}">
                <a16:creationId xmlns:a16="http://schemas.microsoft.com/office/drawing/2014/main" id="{1B45D924-8662-4F45-B0DC-B7B09A46EE68}"/>
              </a:ext>
            </a:extLst>
          </p:cNvPr>
          <p:cNvSpPr>
            <a:spLocks noGrp="1"/>
          </p:cNvSpPr>
          <p:nvPr>
            <p:ph idx="1"/>
          </p:nvPr>
        </p:nvSpPr>
        <p:spPr/>
        <p:txBody>
          <a:bodyPr/>
          <a:lstStyle/>
          <a:p>
            <a:r>
              <a:rPr lang="en-US" dirty="0"/>
              <a:t>Windows details</a:t>
            </a:r>
          </a:p>
          <a:p>
            <a:r>
              <a:rPr lang="en-US" dirty="0"/>
              <a:t>Evidence in volatile data</a:t>
            </a:r>
          </a:p>
          <a:p>
            <a:r>
              <a:rPr lang="en-US" dirty="0"/>
              <a:t>Windows swap file</a:t>
            </a:r>
          </a:p>
          <a:p>
            <a:r>
              <a:rPr lang="en-US" dirty="0"/>
              <a:t>Windows logs and directories</a:t>
            </a:r>
          </a:p>
          <a:p>
            <a:r>
              <a:rPr lang="en-US" dirty="0"/>
              <a:t>Windows Registry </a:t>
            </a:r>
          </a:p>
        </p:txBody>
      </p:sp>
    </p:spTree>
    <p:custDataLst>
      <p:tags r:id="rId1"/>
    </p:custDataLst>
    <p:extLst>
      <p:ext uri="{BB962C8B-B14F-4D97-AF65-F5344CB8AC3E}">
        <p14:creationId xmlns:p14="http://schemas.microsoft.com/office/powerpoint/2010/main" val="195009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9E73-8707-40AE-9D41-92067578622E}"/>
              </a:ext>
            </a:extLst>
          </p:cNvPr>
          <p:cNvSpPr>
            <a:spLocks noGrp="1"/>
          </p:cNvSpPr>
          <p:nvPr>
            <p:ph type="title"/>
          </p:nvPr>
        </p:nvSpPr>
        <p:spPr/>
        <p:txBody>
          <a:bodyPr/>
          <a:lstStyle/>
          <a:p>
            <a:r>
              <a:rPr lang="en-US" dirty="0"/>
              <a:t>History of Windows (Cont.)</a:t>
            </a:r>
          </a:p>
        </p:txBody>
      </p:sp>
      <p:graphicFrame>
        <p:nvGraphicFramePr>
          <p:cNvPr id="4" name="Content Placeholder 3">
            <a:extLst>
              <a:ext uri="{FF2B5EF4-FFF2-40B4-BE49-F238E27FC236}">
                <a16:creationId xmlns:a16="http://schemas.microsoft.com/office/drawing/2014/main" id="{D53540CB-7F9B-4D65-BE44-09ED611A16E9}"/>
              </a:ext>
            </a:extLst>
          </p:cNvPr>
          <p:cNvGraphicFramePr>
            <a:graphicFrameLocks noGrp="1"/>
          </p:cNvGraphicFramePr>
          <p:nvPr>
            <p:ph idx="1"/>
            <p:extLst>
              <p:ext uri="{D42A27DB-BD31-4B8C-83A1-F6EECF244321}">
                <p14:modId xmlns:p14="http://schemas.microsoft.com/office/powerpoint/2010/main" val="720497876"/>
              </p:ext>
            </p:extLst>
          </p:nvPr>
        </p:nvGraphicFramePr>
        <p:xfrm>
          <a:off x="925513" y="1490663"/>
          <a:ext cx="102870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077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9FAC-596D-4AAC-8051-E10A4BD1664F}"/>
              </a:ext>
            </a:extLst>
          </p:cNvPr>
          <p:cNvSpPr>
            <a:spLocks noGrp="1"/>
          </p:cNvSpPr>
          <p:nvPr>
            <p:ph type="title"/>
          </p:nvPr>
        </p:nvSpPr>
        <p:spPr>
          <a:xfrm>
            <a:off x="0" y="121033"/>
            <a:ext cx="12192000" cy="1002089"/>
          </a:xfrm>
        </p:spPr>
        <p:txBody>
          <a:bodyPr anchor="ctr">
            <a:normAutofit/>
          </a:bodyPr>
          <a:lstStyle/>
          <a:p>
            <a:r>
              <a:rPr lang="en-US" dirty="0"/>
              <a:t>Issues Pertinent to Forensics</a:t>
            </a:r>
          </a:p>
        </p:txBody>
      </p:sp>
      <p:sp>
        <p:nvSpPr>
          <p:cNvPr id="3" name="Content Placeholder 2">
            <a:extLst>
              <a:ext uri="{FF2B5EF4-FFF2-40B4-BE49-F238E27FC236}">
                <a16:creationId xmlns:a16="http://schemas.microsoft.com/office/drawing/2014/main" id="{D3BB004E-0ECD-40B7-9CD2-372F172C6C18}"/>
              </a:ext>
            </a:extLst>
          </p:cNvPr>
          <p:cNvSpPr>
            <a:spLocks noGrp="1"/>
          </p:cNvSpPr>
          <p:nvPr>
            <p:ph sz="half" idx="1"/>
          </p:nvPr>
        </p:nvSpPr>
        <p:spPr>
          <a:xfrm>
            <a:off x="854771" y="1643606"/>
            <a:ext cx="4855464" cy="4546882"/>
          </a:xfrm>
        </p:spPr>
        <p:txBody>
          <a:bodyPr>
            <a:normAutofit/>
          </a:bodyPr>
          <a:lstStyle/>
          <a:p>
            <a:pPr lvl="0"/>
            <a:r>
              <a:rPr lang="en-US" dirty="0"/>
              <a:t>Does the Windows version in question support 64-bit processing?</a:t>
            </a:r>
          </a:p>
          <a:p>
            <a:pPr lvl="0"/>
            <a:r>
              <a:rPr lang="en-US" dirty="0"/>
              <a:t>Does it have a firewall? If so, is the firewall automatically on?</a:t>
            </a:r>
          </a:p>
          <a:p>
            <a:pPr lvl="0"/>
            <a:r>
              <a:rPr lang="en-US" dirty="0"/>
              <a:t>Does the version of Windows support the Encrypted File System (EFS), which allows the user to encrypt specific files and folders?</a:t>
            </a:r>
          </a:p>
        </p:txBody>
      </p:sp>
      <p:pic>
        <p:nvPicPr>
          <p:cNvPr id="5" name="Graphic 4" descr="Help with solid fill">
            <a:extLst>
              <a:ext uri="{FF2B5EF4-FFF2-40B4-BE49-F238E27FC236}">
                <a16:creationId xmlns:a16="http://schemas.microsoft.com/office/drawing/2014/main" id="{103CD841-3A5F-4863-B348-AF25790E3F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481766" y="1461052"/>
            <a:ext cx="4729436" cy="4729436"/>
          </a:xfrm>
          <a:prstGeom prst="rect">
            <a:avLst/>
          </a:prstGeom>
        </p:spPr>
      </p:pic>
    </p:spTree>
    <p:custDataLst>
      <p:tags r:id="rId1"/>
    </p:custDataLst>
    <p:extLst>
      <p:ext uri="{BB962C8B-B14F-4D97-AF65-F5344CB8AC3E}">
        <p14:creationId xmlns:p14="http://schemas.microsoft.com/office/powerpoint/2010/main" val="204211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785F-8F05-4626-AB2B-5E5521F1598D}"/>
              </a:ext>
            </a:extLst>
          </p:cNvPr>
          <p:cNvSpPr>
            <a:spLocks noGrp="1"/>
          </p:cNvSpPr>
          <p:nvPr>
            <p:ph type="title"/>
          </p:nvPr>
        </p:nvSpPr>
        <p:spPr/>
        <p:txBody>
          <a:bodyPr/>
          <a:lstStyle/>
          <a:p>
            <a:r>
              <a:rPr lang="en-US" dirty="0"/>
              <a:t>64-Bit Processing</a:t>
            </a:r>
          </a:p>
        </p:txBody>
      </p:sp>
      <p:graphicFrame>
        <p:nvGraphicFramePr>
          <p:cNvPr id="6" name="Content Placeholder 5">
            <a:extLst>
              <a:ext uri="{FF2B5EF4-FFF2-40B4-BE49-F238E27FC236}">
                <a16:creationId xmlns:a16="http://schemas.microsoft.com/office/drawing/2014/main" id="{1D96A7A6-4345-45B0-901D-393B5C5829BB}"/>
              </a:ext>
            </a:extLst>
          </p:cNvPr>
          <p:cNvGraphicFramePr>
            <a:graphicFrameLocks noGrp="1"/>
          </p:cNvGraphicFramePr>
          <p:nvPr>
            <p:ph idx="1"/>
            <p:extLst>
              <p:ext uri="{D42A27DB-BD31-4B8C-83A1-F6EECF244321}">
                <p14:modId xmlns:p14="http://schemas.microsoft.com/office/powerpoint/2010/main" val="2835781219"/>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41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3C9A-9B9D-4CA4-913D-754C1C2C59FE}"/>
              </a:ext>
            </a:extLst>
          </p:cNvPr>
          <p:cNvSpPr>
            <a:spLocks noGrp="1"/>
          </p:cNvSpPr>
          <p:nvPr>
            <p:ph type="title"/>
          </p:nvPr>
        </p:nvSpPr>
        <p:spPr/>
        <p:txBody>
          <a:bodyPr/>
          <a:lstStyle/>
          <a:p>
            <a:r>
              <a:rPr lang="en-US" dirty="0"/>
              <a:t>The Boot Process</a:t>
            </a:r>
          </a:p>
        </p:txBody>
      </p:sp>
      <p:graphicFrame>
        <p:nvGraphicFramePr>
          <p:cNvPr id="4" name="Content Placeholder 3">
            <a:extLst>
              <a:ext uri="{FF2B5EF4-FFF2-40B4-BE49-F238E27FC236}">
                <a16:creationId xmlns:a16="http://schemas.microsoft.com/office/drawing/2014/main" id="{56AFE7BC-BB68-4ED4-B33D-47811D08B917}"/>
              </a:ext>
            </a:extLst>
          </p:cNvPr>
          <p:cNvGraphicFramePr>
            <a:graphicFrameLocks noGrp="1"/>
          </p:cNvGraphicFramePr>
          <p:nvPr>
            <p:ph idx="1"/>
            <p:extLst>
              <p:ext uri="{D42A27DB-BD31-4B8C-83A1-F6EECF244321}">
                <p14:modId xmlns:p14="http://schemas.microsoft.com/office/powerpoint/2010/main" val="1078141616"/>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61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3C9A-9B9D-4CA4-913D-754C1C2C59FE}"/>
              </a:ext>
            </a:extLst>
          </p:cNvPr>
          <p:cNvSpPr>
            <a:spLocks noGrp="1"/>
          </p:cNvSpPr>
          <p:nvPr>
            <p:ph type="title"/>
          </p:nvPr>
        </p:nvSpPr>
        <p:spPr/>
        <p:txBody>
          <a:bodyPr/>
          <a:lstStyle/>
          <a:p>
            <a:r>
              <a:rPr lang="en-US" dirty="0"/>
              <a:t>The Boot Process (Cont.)</a:t>
            </a:r>
          </a:p>
        </p:txBody>
      </p:sp>
      <p:graphicFrame>
        <p:nvGraphicFramePr>
          <p:cNvPr id="4" name="Content Placeholder 3">
            <a:extLst>
              <a:ext uri="{FF2B5EF4-FFF2-40B4-BE49-F238E27FC236}">
                <a16:creationId xmlns:a16="http://schemas.microsoft.com/office/drawing/2014/main" id="{56AFE7BC-BB68-4ED4-B33D-47811D08B917}"/>
              </a:ext>
            </a:extLst>
          </p:cNvPr>
          <p:cNvGraphicFramePr>
            <a:graphicFrameLocks noGrp="1"/>
          </p:cNvGraphicFramePr>
          <p:nvPr>
            <p:ph idx="1"/>
            <p:extLst>
              <p:ext uri="{D42A27DB-BD31-4B8C-83A1-F6EECF244321}">
                <p14:modId xmlns:p14="http://schemas.microsoft.com/office/powerpoint/2010/main" val="1192632605"/>
              </p:ext>
            </p:extLst>
          </p:nvPr>
        </p:nvGraphicFramePr>
        <p:xfrm>
          <a:off x="925830" y="1490870"/>
          <a:ext cx="10287000" cy="469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8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D1B6-4069-4A18-923A-2B2073A3AA88}"/>
              </a:ext>
            </a:extLst>
          </p:cNvPr>
          <p:cNvSpPr>
            <a:spLocks noGrp="1"/>
          </p:cNvSpPr>
          <p:nvPr>
            <p:ph type="title"/>
          </p:nvPr>
        </p:nvSpPr>
        <p:spPr/>
        <p:txBody>
          <a:bodyPr/>
          <a:lstStyle/>
          <a:p>
            <a:r>
              <a:rPr lang="en-US" dirty="0"/>
              <a:t>Important Files</a:t>
            </a:r>
          </a:p>
        </p:txBody>
      </p:sp>
      <p:graphicFrame>
        <p:nvGraphicFramePr>
          <p:cNvPr id="4" name="Content Placeholder 3">
            <a:extLst>
              <a:ext uri="{FF2B5EF4-FFF2-40B4-BE49-F238E27FC236}">
                <a16:creationId xmlns:a16="http://schemas.microsoft.com/office/drawing/2014/main" id="{EDA29FA0-596C-468E-92D2-325E55BB2264}"/>
              </a:ext>
            </a:extLst>
          </p:cNvPr>
          <p:cNvGraphicFramePr>
            <a:graphicFrameLocks noGrp="1"/>
          </p:cNvGraphicFramePr>
          <p:nvPr>
            <p:ph idx="1"/>
            <p:extLst>
              <p:ext uri="{D42A27DB-BD31-4B8C-83A1-F6EECF244321}">
                <p14:modId xmlns:p14="http://schemas.microsoft.com/office/powerpoint/2010/main" val="2990125903"/>
              </p:ext>
            </p:extLst>
          </p:nvPr>
        </p:nvGraphicFramePr>
        <p:xfrm>
          <a:off x="1343819" y="1395412"/>
          <a:ext cx="9504362" cy="491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81447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PSPROPS" val="doc-id:164124"/>
  <p:tag name="PRESENTATION_PLAYLIST_COUNT" val="0"/>
  <p:tag name="PRESENTATION_PRESENTER_SLIDE_LEVEL" val="0"/>
  <p:tag name="ART_ENCODE_TYPE" val="0"/>
  <p:tag name="ART_ENCODE_INDEX" val="1"/>
  <p:tag name="PUBLISH_TITLE" val="PM 2006"/>
  <p:tag name="ARTICULATE_PUBLISH_PATH" val="C:\Documents and Settings\Josh Bersin\My Documents\_Bersin Files\_PRESENTATIONS\2006_05_PMLAUNCH\PM 2006"/>
  <p:tag name="ARTICULATE_LOGO" val="Bersin-Logo2.gif"/>
  <p:tag name="ARTICULATE_PRESENTER" val="Josh Bersin"/>
  <p:tag name="ARTICULATE_PRESENTER_GUID" val="AF8D0DB1-D4D4-4749-BE26-AB8CCB5FD1C7"/>
  <p:tag name="ARTICULATE_LMS" val="0"/>
  <p:tag name="LMS_PUBLISH" val="No"/>
  <p:tag name="PLAYERLOGOHEIGHT" val="94"/>
  <p:tag name="PLAYERLOGOWIDTH" val="244"/>
  <p:tag name="LAUNCHINNEWWINDOW" val="1"/>
  <p:tag name="LASTPUBLISHED" val="C:\Documents and Settings\Josh Bersin\My Documents\_Bersin Files\_PRESENTATIONS\2006_05_PMLAUNCH\PM 2006\PM 2006\launcher.html"/>
  <p:tag name="MMPROD_NEXTUNIQUEID" val="10009"/>
  <p:tag name="MMPROD_UIDATA" val="&lt;database version=&quot;7.0&quot;&gt;&lt;object type=&quot;1&quot; unique_id=&quot;10001&quot;&gt;&lt;property id=&quot;20141&quot; value=&quot;PM 2006&quot;/&gt;&lt;object type=&quot;8&quot; unique_id=&quot;10002&quot;&gt;&lt;/object&gt;&lt;object type=&quot;2&quot; unique_id=&quot;10003&quot;&gt;&lt;object type=&quot;3&quot; unique_id=&quot;10004&quot;&gt;&lt;property id=&quot;20148&quot; value=&quot;5&quot;/&gt;&lt;property id=&quot;20300&quot; value=&quot;Slide 1 - &amp;quot;Cummins Presentation&amp;#x0D;&amp;#x0A;High-Impact Learning Organizations &amp;#x0D;&amp;#x0A;&amp;#x0D;&amp;#x0A;WhatWorks® In the Management, Governance, and Operations &quot;/&gt;&lt;property id=&quot;20302&quot; value=&quot;0&quot;/&gt;&lt;property id=&quot;20307&quot; value=&quot;1507&quot;/&gt;&lt;/object&gt;&lt;object type=&quot;3&quot; unique_id=&quot;10006&quot;&gt;&lt;property id=&quot;20148&quot; value=&quot;5&quot;/&gt;&lt;property id=&quot;20300&quot; value=&quot;Slide 2 - &amp;quot;Bersin WhatWorks® Methodology&amp;quot;&quot;/&gt;&lt;property id=&quot;20302&quot; value=&quot;0&quot;/&gt;&lt;property id=&quot;20307&quot; value=&quot;1509&quot;/&gt;&lt;/object&gt;&lt;object type=&quot;3&quot; unique_id=&quot;10008&quot;&gt;&lt;property id=&quot;20148&quot; value=&quot;5&quot;/&gt;&lt;property id=&quot;20300&quot; value=&quot;Slide 6 - &amp;quot;The Corporate L&amp;amp;D Marketplace&amp;quot;&quot;/&gt;&lt;property id=&quot;20302&quot; value=&quot;0&quot;/&gt;&lt;property id=&quot;20307&quot; value=&quot;1486&quot;/&gt;&lt;/object&gt;&lt;object type=&quot;3&quot; unique_id=&quot;10011&quot;&gt;&lt;property id=&quot;20148&quot; value=&quot;5&quot;/&gt;&lt;property id=&quot;20300&quot; value=&quot;Slide 7 - &amp;quot;Current Workforce Demographics&amp;quot;&quot;/&gt;&lt;property id=&quot;20302&quot; value=&quot;0&quot;/&gt;&lt;property id=&quot;20307&quot; value=&quot;1513&quot;/&gt;&lt;/object&gt;&lt;object type=&quot;3&quot; unique_id=&quot;10013&quot;&gt;&lt;property id=&quot;20148&quot; value=&quot;5&quot;/&gt;&lt;property id=&quot;20300&quot; value=&quot;Slide 8 - &amp;quot;Today’s Worker&amp;quot;&quot;/&gt;&lt;property id=&quot;20302&quot; value=&quot;0&quot;/&gt;&lt;property id=&quot;20307&quot; value=&quot;1520&quot;/&gt;&lt;/object&gt;&lt;object type=&quot;3&quot; unique_id=&quot;10015&quot;&gt;&lt;property id=&quot;20148&quot; value=&quot;5&quot;/&gt;&lt;property id=&quot;20300&quot; value=&quot;Slide 9 - &amp;quot;Forces for Change in Corporate L&amp;amp;D&amp;quot;&quot;/&gt;&lt;property id=&quot;20302&quot; value=&quot;0&quot;/&gt;&lt;property id=&quot;20307&quot; value=&quot;1479&quot;/&gt;&lt;/object&gt;&lt;object type=&quot;3&quot; unique_id=&quot;10018&quot;&gt;&lt;property id=&quot;20148&quot; value=&quot;5&quot;/&gt;&lt;property id=&quot;20300&quot; value=&quot;Slide 10 - &amp;quot;High Impact Learning Organization&amp;#x0D;&amp;#x0A;How we create business impact&amp;quot;&quot;/&gt;&lt;property id=&quot;20302&quot; value=&quot;0&quot;/&gt;&lt;property id=&quot;20307&quot; value=&quot;1485&quot;/&gt;&lt;/object&gt;&lt;object type=&quot;3&quot; unique_id=&quot;10030&quot;&gt;&lt;property id=&quot;20148&quot; value=&quot;5&quot;/&gt;&lt;property id=&quot;20300&quot; value=&quot;Slide 11 - &amp;quot;High Impact Governance&amp;quot;&quot;/&gt;&lt;property id=&quot;20302&quot; value=&quot;0&quot;/&gt;&lt;property id=&quot;20307&quot; value=&quot;1523&quot;/&gt;&lt;/object&gt;&lt;object type=&quot;3&quot; unique_id=&quot;10031&quot;&gt;&lt;property id=&quot;20148&quot; value=&quot;5&quot;/&gt;&lt;property id=&quot;20300&quot; value=&quot;Slide 12 - &amp;quot;High Impact Governance Process&amp;quot;&quot;/&gt;&lt;property id=&quot;20302&quot; value=&quot;0&quot;/&gt;&lt;property id=&quot;20307&quot; value=&quot;1527&quot;/&gt;&lt;/object&gt;&lt;object type=&quot;3&quot; unique_id=&quot;10033&quot;&gt;&lt;property id=&quot;20148&quot; value=&quot;5&quot;/&gt;&lt;property id=&quot;20300&quot; value=&quot;Slide 13 - &amp;quot;Strategy Alignment Process&amp;quot;&quot;/&gt;&lt;property id=&quot;20302&quot; value=&quot;0&quot;/&gt;&lt;property id=&quot;20307&quot; value=&quot;1572&quot;/&gt;&lt;/object&gt;&lt;object type=&quot;3&quot; unique_id=&quot;10036&quot;&gt;&lt;property id=&quot;20148&quot; value=&quot;5&quot;/&gt;&lt;property id=&quot;20300&quot; value=&quot;Slide 14 - &amp;quot;A Working Federated Model&amp;quot;&quot;/&gt;&lt;property id=&quot;20302&quot; value=&quot;0&quot;/&gt;&lt;property id=&quot;20307&quot; value=&quot;1528&quot;/&gt;&lt;/object&gt;&lt;object type=&quot;3&quot; unique_id=&quot;10970&quot;&gt;&lt;property id=&quot;20148&quot; value=&quot;5&quot;/&gt;&lt;property id=&quot;20300&quot; value=&quot;Slide 3&quot;/&gt;&lt;property id=&quot;20307&quot; value=&quot;1573&quot;/&gt;&lt;/object&gt;&lt;object type=&quot;3&quot; unique_id=&quot;10971&quot;&gt;&lt;property id=&quot;20148&quot; value=&quot;5&quot;/&gt;&lt;property id=&quot;20300&quot; value=&quot;Slide 4 - &amp;quot;Business Needs Leading to Training Requirements&amp;quot;&quot;/&gt;&lt;property id=&quot;20307&quot; value=&quot;1574&quot;/&gt;&lt;/object&gt;&lt;object type=&quot;3&quot; unique_id=&quot;10972&quot;&gt;&lt;property id=&quot;20148&quot; value=&quot;5&quot;/&gt;&lt;property id=&quot;20300&quot; value=&quot;Slide 5 - &amp;quot;Context - Training &amp;amp; Development: &amp;#x0D;&amp;#x0A;Sample Interventions&amp;quot;&quot;/&gt;&lt;property id=&quot;20307&quot; value=&quot;1575&quot;/&gt;&lt;/object&gt;&lt;/object&gt;&lt;object type=&quot;4&quot; unique_id=&quot;10310&quot;&gt;&lt;property id=&quot;28&quot; value=&quot;1000&quot;/&gt;&lt;object type=&quot;5&quot; unique_id=&quot;1001&quot;&gt;&lt;/object&gt;&lt;/object&gt;&lt;/object&gt;&lt;/database&gt;"/>
  <p:tag name="SECTOMILLISECCONVERTED" val="1"/>
  <p:tag name="ARTICULATE_DESIGN_ID_EDUCATIONAL SUBJECTS 16X9" val="kkTa44uH"/>
  <p:tag name="ARTICULATE_DESIGN_ID_1_EDUCATIONAL SUBJECTS 16X9" val="OR2OduCQ"/>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8734377D0B940BE21158F59B81DB2" ma:contentTypeVersion="12" ma:contentTypeDescription="Create a new document." ma:contentTypeScope="" ma:versionID="bb3374d73bd64114b904772a4eb8cca7">
  <xsd:schema xmlns:xsd="http://www.w3.org/2001/XMLSchema" xmlns:xs="http://www.w3.org/2001/XMLSchema" xmlns:p="http://schemas.microsoft.com/office/2006/metadata/properties" xmlns:ns2="f0b4e338-aa32-457d-91bb-2a9a07ba4cc0" xmlns:ns3="ec95eb68-63da-4b2d-a8b8-aeb530b6765a" targetNamespace="http://schemas.microsoft.com/office/2006/metadata/properties" ma:root="true" ma:fieldsID="45bf6dbc063c508c7f0402e1ee5da81e" ns2:_="" ns3:_="">
    <xsd:import namespace="f0b4e338-aa32-457d-91bb-2a9a07ba4cc0"/>
    <xsd:import namespace="ec95eb68-63da-4b2d-a8b8-aeb530b676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b4e338-aa32-457d-91bb-2a9a07ba4cc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eb68-63da-4b2d-a8b8-aeb530b676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4CA79F13-E1AA-4D61-B102-462BE4659563}">
  <ds:schemaRefs>
    <ds:schemaRef ds:uri="http://schemas.microsoft.com/sharepoint/v3/contenttype/forms"/>
  </ds:schemaRefs>
</ds:datastoreItem>
</file>

<file path=customXml/itemProps2.xml><?xml version="1.0" encoding="utf-8"?>
<ds:datastoreItem xmlns:ds="http://schemas.openxmlformats.org/officeDocument/2006/customXml" ds:itemID="{73F3717B-B5E6-4E7B-9E69-9A778E2693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b4e338-aa32-457d-91bb-2a9a07ba4cc0"/>
    <ds:schemaRef ds:uri="ec95eb68-63da-4b2d-a8b8-aeb530b67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FDED27-9E35-4E7C-A149-6C5F626D152F}">
  <ds:schemaRef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ec95eb68-63da-4b2d-a8b8-aeb530b6765a"/>
    <ds:schemaRef ds:uri="f0b4e338-aa32-457d-91bb-2a9a07ba4cc0"/>
  </ds:schemaRefs>
</ds:datastoreItem>
</file>

<file path=customXml/itemProps4.xml><?xml version="1.0" encoding="utf-8"?>
<ds:datastoreItem xmlns:ds="http://schemas.openxmlformats.org/officeDocument/2006/customXml" ds:itemID="{FC179457-D557-43E5-8F5D-F70BD37A9867}">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591</TotalTime>
  <Words>1090</Words>
  <Application>Microsoft Macintosh PowerPoint</Application>
  <PresentationFormat>Widescreen</PresentationFormat>
  <Paragraphs>218</Paragraphs>
  <Slides>38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Times New Roman</vt:lpstr>
      <vt:lpstr>Wingdings</vt:lpstr>
      <vt:lpstr>1_Educational subjects 16x9</vt:lpstr>
      <vt:lpstr>Windows Forensics</vt:lpstr>
      <vt:lpstr>Learning Objective(s) and Key Concepts</vt:lpstr>
      <vt:lpstr>History of Windows</vt:lpstr>
      <vt:lpstr>History of Windows (Cont.)</vt:lpstr>
      <vt:lpstr>Issues Pertinent to Forensics</vt:lpstr>
      <vt:lpstr>64-Bit Processing</vt:lpstr>
      <vt:lpstr>The Boot Process</vt:lpstr>
      <vt:lpstr>The Boot Process (Cont.)</vt:lpstr>
      <vt:lpstr>Important Files</vt:lpstr>
      <vt:lpstr>Important Files (Cont.)</vt:lpstr>
      <vt:lpstr>Important Files (Cont.)</vt:lpstr>
      <vt:lpstr>Volatile Data</vt:lpstr>
      <vt:lpstr>Volatile Data (Cont.)</vt:lpstr>
      <vt:lpstr>Tools</vt:lpstr>
      <vt:lpstr>Tools (Cont.)</vt:lpstr>
      <vt:lpstr>Tools (Cont.)</vt:lpstr>
      <vt:lpstr>Tools (Cont.)</vt:lpstr>
      <vt:lpstr>Tools (Cont.)</vt:lpstr>
      <vt:lpstr>Tools (Cont.)</vt:lpstr>
      <vt:lpstr>Windows Swap File</vt:lpstr>
      <vt:lpstr>Volume Shadow Copy</vt:lpstr>
      <vt:lpstr>Windows Log Files</vt:lpstr>
      <vt:lpstr>Windows Log Files (Cont.)</vt:lpstr>
      <vt:lpstr>Windows Directories (Forensically Interesting)</vt:lpstr>
      <vt:lpstr>Unallocated/Slack Space and Alternate Data Streams</vt:lpstr>
      <vt:lpstr>Index.dat</vt:lpstr>
      <vt:lpstr>Index.dat (Cont.)</vt:lpstr>
      <vt:lpstr>Windows Files and Permissions</vt:lpstr>
      <vt:lpstr>Windows Files and Permissions (Cont.)</vt:lpstr>
      <vt:lpstr>The Registry</vt:lpstr>
      <vt:lpstr>Windows Registry (Cont.)</vt:lpstr>
      <vt:lpstr>The Registry (Cont.)</vt:lpstr>
      <vt:lpstr>Important Files</vt:lpstr>
      <vt:lpstr>The Registry: OSForensics User Activity</vt:lpstr>
      <vt:lpstr>The Registry: Shimcache</vt:lpstr>
      <vt:lpstr>The Registry: Amcache</vt:lpstr>
      <vt:lpstr>The Registry: BAM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Control Framework</dc:title>
  <dc:creator>Kimberly Lindros</dc:creator>
  <cp:lastModifiedBy>Daniel Stone</cp:lastModifiedBy>
  <cp:revision>71</cp:revision>
  <dcterms:created xsi:type="dcterms:W3CDTF">2020-08-28T11:35:47Z</dcterms:created>
  <dcterms:modified xsi:type="dcterms:W3CDTF">2021-08-17T15:14:54Z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AFD3A9FD-411B-4B69-9191-EE7952EFB817</vt:lpwstr>
  </property>
  <property fmtid="{D5CDD505-2E9C-101B-9397-08002B2CF9AE}" pid="3" name="ArticulatePath">
    <vt:lpwstr>access3e_ppt_ch01</vt:lpwstr>
  </property>
  <property fmtid="{D5CDD505-2E9C-101B-9397-08002B2CF9AE}" pid="4" name="ContentTypeId">
    <vt:lpwstr>0x0101001DF8734377D0B940BE21158F59B81DB2</vt:lpwstr>
  </property>
</Properties>
</file>