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4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5"/>
  </p:sldMasterIdLst>
  <p:notesMasterIdLst>
    <p:notesMasterId r:id="rId39"/>
  </p:notesMasterIdLst>
  <p:handoutMasterIdLst>
    <p:handoutMasterId r:id="rId40"/>
  </p:handoutMasterIdLst>
  <p:sldIdLst>
    <p:sldId id="1585" r:id="rId6"/>
    <p:sldId id="271" r:id="rId7"/>
    <p:sldId id="1586" r:id="rId8"/>
    <p:sldId id="1587" r:id="rId9"/>
    <p:sldId id="1588" r:id="rId10"/>
    <p:sldId id="1589" r:id="rId11"/>
    <p:sldId id="1590" r:id="rId12"/>
    <p:sldId id="1591" r:id="rId13"/>
    <p:sldId id="1592" r:id="rId14"/>
    <p:sldId id="340" r:id="rId15"/>
    <p:sldId id="1619" r:id="rId16"/>
    <p:sldId id="1596" r:id="rId17"/>
    <p:sldId id="1597" r:id="rId18"/>
    <p:sldId id="1599" r:id="rId19"/>
    <p:sldId id="1600" r:id="rId20"/>
    <p:sldId id="1598" r:id="rId21"/>
    <p:sldId id="1601" r:id="rId22"/>
    <p:sldId id="1602" r:id="rId23"/>
    <p:sldId id="1603" r:id="rId24"/>
    <p:sldId id="1604" r:id="rId25"/>
    <p:sldId id="1605" r:id="rId26"/>
    <p:sldId id="1606" r:id="rId27"/>
    <p:sldId id="1607" r:id="rId28"/>
    <p:sldId id="1608" r:id="rId29"/>
    <p:sldId id="1609" r:id="rId30"/>
    <p:sldId id="1610" r:id="rId31"/>
    <p:sldId id="1611" r:id="rId32"/>
    <p:sldId id="1612" r:id="rId33"/>
    <p:sldId id="1613" r:id="rId34"/>
    <p:sldId id="1620" r:id="rId35"/>
    <p:sldId id="1616" r:id="rId36"/>
    <p:sldId id="1617" r:id="rId37"/>
    <p:sldId id="1542" r:id="rId38"/>
  </p:sldIdLst>
  <p:sldSz cx="12192000" cy="6858000"/>
  <p:notesSz cx="7010400" cy="92964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orient="horz" pos="2748" userDrawn="1">
          <p15:clr>
            <a:srgbClr val="A4A3A4"/>
          </p15:clr>
        </p15:guide>
        <p15:guide id="3" pos="6169" userDrawn="1">
          <p15:clr>
            <a:srgbClr val="A4A3A4"/>
          </p15:clr>
        </p15:guide>
        <p15:guide id="4" pos="1936" userDrawn="1">
          <p15:clr>
            <a:srgbClr val="A4A3A4"/>
          </p15:clr>
        </p15:guide>
        <p15:guide id="5" pos="3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743"/>
    <a:srgbClr val="003B74"/>
    <a:srgbClr val="D2E4B2"/>
    <a:srgbClr val="0033CC"/>
    <a:srgbClr val="006600"/>
    <a:srgbClr val="9900CC"/>
    <a:srgbClr val="FFCCCC"/>
    <a:srgbClr val="FFCCFF"/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E5A53-C482-4813-8616-E2D7F873DD51}" v="3" dt="2021-06-29T13:41:19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5" autoAdjust="0"/>
    <p:restoredTop sz="96395" autoAdjust="0"/>
  </p:normalViewPr>
  <p:slideViewPr>
    <p:cSldViewPr snapToGrid="0" snapToObjects="1">
      <p:cViewPr varScale="1">
        <p:scale>
          <a:sx n="69" d="100"/>
          <a:sy n="69" d="100"/>
        </p:scale>
        <p:origin x="72" y="186"/>
      </p:cViewPr>
      <p:guideLst>
        <p:guide orient="horz" pos="192"/>
        <p:guide orient="horz" pos="2748"/>
        <p:guide pos="6169"/>
        <p:guide pos="1936"/>
        <p:guide pos="3128"/>
      </p:guideLst>
    </p:cSldViewPr>
  </p:slideViewPr>
  <p:outlineViewPr>
    <p:cViewPr>
      <p:scale>
        <a:sx n="33" d="100"/>
        <a:sy n="33" d="100"/>
      </p:scale>
      <p:origin x="0" y="-9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692" y="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estuccia" userId="2337e72e-ddcc-4a00-8c95-3da2f3175123" providerId="ADAL" clId="{21AE5A53-C482-4813-8616-E2D7F873DD51}"/>
    <pc:docChg chg="modSld">
      <pc:chgData name="Mark Restuccia" userId="2337e72e-ddcc-4a00-8c95-3da2f3175123" providerId="ADAL" clId="{21AE5A53-C482-4813-8616-E2D7F873DD51}" dt="2021-06-29T13:41:25.384" v="49" actId="6549"/>
      <pc:docMkLst>
        <pc:docMk/>
      </pc:docMkLst>
      <pc:sldChg chg="modSp mod">
        <pc:chgData name="Mark Restuccia" userId="2337e72e-ddcc-4a00-8c95-3da2f3175123" providerId="ADAL" clId="{21AE5A53-C482-4813-8616-E2D7F873DD51}" dt="2021-06-28T20:12:42.045" v="3"/>
        <pc:sldMkLst>
          <pc:docMk/>
          <pc:sldMk cId="1682489823" sldId="1585"/>
        </pc:sldMkLst>
        <pc:spChg chg="mod">
          <ac:chgData name="Mark Restuccia" userId="2337e72e-ddcc-4a00-8c95-3da2f3175123" providerId="ADAL" clId="{21AE5A53-C482-4813-8616-E2D7F873DD51}" dt="2021-06-28T20:12:35.714" v="2" actId="20577"/>
          <ac:spMkLst>
            <pc:docMk/>
            <pc:sldMk cId="1682489823" sldId="1585"/>
            <ac:spMk id="15" creationId="{CF4F1586-DE6A-1A40-AEF4-23ADA41937E4}"/>
          </ac:spMkLst>
        </pc:spChg>
        <pc:spChg chg="mod">
          <ac:chgData name="Mark Restuccia" userId="2337e72e-ddcc-4a00-8c95-3da2f3175123" providerId="ADAL" clId="{21AE5A53-C482-4813-8616-E2D7F873DD51}" dt="2021-06-28T20:12:42.045" v="3"/>
          <ac:spMkLst>
            <pc:docMk/>
            <pc:sldMk cId="1682489823" sldId="1585"/>
            <ac:spMk id="19" creationId="{A58A35F8-EA88-094E-8EAD-88FE6A07C447}"/>
          </ac:spMkLst>
        </pc:spChg>
      </pc:sldChg>
      <pc:sldChg chg="addSp modSp mod">
        <pc:chgData name="Mark Restuccia" userId="2337e72e-ddcc-4a00-8c95-3da2f3175123" providerId="ADAL" clId="{21AE5A53-C482-4813-8616-E2D7F873DD51}" dt="2021-06-29T13:36:03.611" v="27" actId="20577"/>
        <pc:sldMkLst>
          <pc:docMk/>
          <pc:sldMk cId="2431765295" sldId="1601"/>
        </pc:sldMkLst>
        <pc:spChg chg="mod">
          <ac:chgData name="Mark Restuccia" userId="2337e72e-ddcc-4a00-8c95-3da2f3175123" providerId="ADAL" clId="{21AE5A53-C482-4813-8616-E2D7F873DD51}" dt="2021-06-29T13:35:10.223" v="26" actId="6549"/>
          <ac:spMkLst>
            <pc:docMk/>
            <pc:sldMk cId="2431765295" sldId="1601"/>
            <ac:spMk id="3" creationId="{109F83D7-EF37-4C92-9A79-D5395E226571}"/>
          </ac:spMkLst>
        </pc:spChg>
        <pc:spChg chg="add mod">
          <ac:chgData name="Mark Restuccia" userId="2337e72e-ddcc-4a00-8c95-3da2f3175123" providerId="ADAL" clId="{21AE5A53-C482-4813-8616-E2D7F873DD51}" dt="2021-06-29T13:36:03.611" v="27" actId="20577"/>
          <ac:spMkLst>
            <pc:docMk/>
            <pc:sldMk cId="2431765295" sldId="1601"/>
            <ac:spMk id="4" creationId="{161604B5-A9C8-4D3A-A805-A012773DC450}"/>
          </ac:spMkLst>
        </pc:spChg>
      </pc:sldChg>
      <pc:sldChg chg="addSp modSp mod">
        <pc:chgData name="Mark Restuccia" userId="2337e72e-ddcc-4a00-8c95-3da2f3175123" providerId="ADAL" clId="{21AE5A53-C482-4813-8616-E2D7F873DD51}" dt="2021-06-29T13:36:15.254" v="38" actId="6549"/>
        <pc:sldMkLst>
          <pc:docMk/>
          <pc:sldMk cId="1954530272" sldId="1602"/>
        </pc:sldMkLst>
        <pc:spChg chg="mod">
          <ac:chgData name="Mark Restuccia" userId="2337e72e-ddcc-4a00-8c95-3da2f3175123" providerId="ADAL" clId="{21AE5A53-C482-4813-8616-E2D7F873DD51}" dt="2021-06-29T13:36:15.254" v="38" actId="6549"/>
          <ac:spMkLst>
            <pc:docMk/>
            <pc:sldMk cId="1954530272" sldId="1602"/>
            <ac:spMk id="3" creationId="{109F83D7-EF37-4C92-9A79-D5395E226571}"/>
          </ac:spMkLst>
        </pc:spChg>
        <pc:spChg chg="add mod">
          <ac:chgData name="Mark Restuccia" userId="2337e72e-ddcc-4a00-8c95-3da2f3175123" providerId="ADAL" clId="{21AE5A53-C482-4813-8616-E2D7F873DD51}" dt="2021-06-29T13:36:11.474" v="30" actId="20577"/>
          <ac:spMkLst>
            <pc:docMk/>
            <pc:sldMk cId="1954530272" sldId="1602"/>
            <ac:spMk id="4" creationId="{7506CC23-75F4-4BBF-8898-AD055AEE67A9}"/>
          </ac:spMkLst>
        </pc:spChg>
      </pc:sldChg>
      <pc:sldChg chg="addSp modSp mod">
        <pc:chgData name="Mark Restuccia" userId="2337e72e-ddcc-4a00-8c95-3da2f3175123" providerId="ADAL" clId="{21AE5A53-C482-4813-8616-E2D7F873DD51}" dt="2021-06-29T13:41:25.384" v="49" actId="6549"/>
        <pc:sldMkLst>
          <pc:docMk/>
          <pc:sldMk cId="1294234615" sldId="1603"/>
        </pc:sldMkLst>
        <pc:spChg chg="mod">
          <ac:chgData name="Mark Restuccia" userId="2337e72e-ddcc-4a00-8c95-3da2f3175123" providerId="ADAL" clId="{21AE5A53-C482-4813-8616-E2D7F873DD51}" dt="2021-06-29T13:41:25.384" v="49" actId="6549"/>
          <ac:spMkLst>
            <pc:docMk/>
            <pc:sldMk cId="1294234615" sldId="1603"/>
            <ac:spMk id="3" creationId="{109F83D7-EF37-4C92-9A79-D5395E226571}"/>
          </ac:spMkLst>
        </pc:spChg>
        <pc:spChg chg="add mod">
          <ac:chgData name="Mark Restuccia" userId="2337e72e-ddcc-4a00-8c95-3da2f3175123" providerId="ADAL" clId="{21AE5A53-C482-4813-8616-E2D7F873DD51}" dt="2021-06-29T13:41:22.314" v="41" actId="20577"/>
          <ac:spMkLst>
            <pc:docMk/>
            <pc:sldMk cId="1294234615" sldId="1603"/>
            <ac:spMk id="4" creationId="{9DFFB205-5FF9-45A9-B2F4-4BBF391A98D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6FEAF-681E-430E-8037-DA39F553699C}" type="doc">
      <dgm:prSet loTypeId="urn:microsoft.com/office/officeart/2005/8/layout/cycle8" loCatId="cycle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2087F8B-E95B-458C-9FDD-13454267321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Incident response</a:t>
          </a:r>
        </a:p>
      </dgm:t>
    </dgm:pt>
    <dgm:pt modelId="{C4FA556E-FC34-4D60-A0A2-718ECEF98238}" type="parTrans" cxnId="{A0CF7E2F-8EDF-480B-B5D0-1A3F01FDEC99}">
      <dgm:prSet/>
      <dgm:spPr/>
      <dgm:t>
        <a:bodyPr/>
        <a:lstStyle/>
        <a:p>
          <a:endParaRPr lang="en-US"/>
        </a:p>
      </dgm:t>
    </dgm:pt>
    <dgm:pt modelId="{A22A314F-A9C2-4D39-8FEF-85D75A17A986}" type="sibTrans" cxnId="{A0CF7E2F-8EDF-480B-B5D0-1A3F01FDEC99}">
      <dgm:prSet/>
      <dgm:spPr/>
      <dgm:t>
        <a:bodyPr/>
        <a:lstStyle/>
        <a:p>
          <a:endParaRPr lang="en-US"/>
        </a:p>
      </dgm:t>
    </dgm:pt>
    <dgm:pt modelId="{FD3963A9-18F3-4892-BBEA-53E8202AEA0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Disaster recovery</a:t>
          </a:r>
        </a:p>
      </dgm:t>
    </dgm:pt>
    <dgm:pt modelId="{E3978A71-609C-4D0B-8C74-FA4EA4E02327}" type="parTrans" cxnId="{5780EEEF-FDBB-4408-A994-5C406AD6999F}">
      <dgm:prSet/>
      <dgm:spPr/>
      <dgm:t>
        <a:bodyPr/>
        <a:lstStyle/>
        <a:p>
          <a:endParaRPr lang="en-US"/>
        </a:p>
      </dgm:t>
    </dgm:pt>
    <dgm:pt modelId="{53B6A597-5E9B-4062-9EB2-577BB46DE7AF}" type="sibTrans" cxnId="{5780EEEF-FDBB-4408-A994-5C406AD6999F}">
      <dgm:prSet/>
      <dgm:spPr/>
      <dgm:t>
        <a:bodyPr/>
        <a:lstStyle/>
        <a:p>
          <a:endParaRPr lang="en-US"/>
        </a:p>
      </dgm:t>
    </dgm:pt>
    <dgm:pt modelId="{DBD0AD23-3C6F-449A-9544-2986E384FFB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Business continuity</a:t>
          </a:r>
        </a:p>
      </dgm:t>
    </dgm:pt>
    <dgm:pt modelId="{2F1C520F-AA17-4732-A340-9A8C4446B9AD}" type="parTrans" cxnId="{6D5C606D-1FDB-44B0-8797-614EDC77E886}">
      <dgm:prSet/>
      <dgm:spPr/>
      <dgm:t>
        <a:bodyPr/>
        <a:lstStyle/>
        <a:p>
          <a:endParaRPr lang="en-US"/>
        </a:p>
      </dgm:t>
    </dgm:pt>
    <dgm:pt modelId="{7D2DC6DA-601A-4D22-97AD-47B9DEC44C75}" type="sibTrans" cxnId="{6D5C606D-1FDB-44B0-8797-614EDC77E886}">
      <dgm:prSet/>
      <dgm:spPr/>
      <dgm:t>
        <a:bodyPr/>
        <a:lstStyle/>
        <a:p>
          <a:endParaRPr lang="en-US"/>
        </a:p>
      </dgm:t>
    </dgm:pt>
    <dgm:pt modelId="{A54DDEA2-6DDE-4880-B77C-10053D658AF4}" type="pres">
      <dgm:prSet presAssocID="{9346FEAF-681E-430E-8037-DA39F553699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4A20FF-4F2E-4660-AFC0-B71E842B539A}" type="pres">
      <dgm:prSet presAssocID="{9346FEAF-681E-430E-8037-DA39F553699C}" presName="wedge1" presStyleLbl="node1" presStyleIdx="0" presStyleCnt="3" custLinFactNeighborX="-58524" custLinFactNeighborY="-3251"/>
      <dgm:spPr/>
      <dgm:t>
        <a:bodyPr/>
        <a:lstStyle/>
        <a:p>
          <a:endParaRPr lang="en-US"/>
        </a:p>
      </dgm:t>
    </dgm:pt>
    <dgm:pt modelId="{15C3B2DD-6229-422C-AE5D-85A4C45B12AE}" type="pres">
      <dgm:prSet presAssocID="{9346FEAF-681E-430E-8037-DA39F553699C}" presName="dummy1a" presStyleCnt="0"/>
      <dgm:spPr/>
    </dgm:pt>
    <dgm:pt modelId="{6B88473C-E2D8-476A-A580-D8ABE7CFDB22}" type="pres">
      <dgm:prSet presAssocID="{9346FEAF-681E-430E-8037-DA39F553699C}" presName="dummy1b" presStyleCnt="0"/>
      <dgm:spPr/>
    </dgm:pt>
    <dgm:pt modelId="{E6217134-0054-4B50-9F6A-46E85403FCA5}" type="pres">
      <dgm:prSet presAssocID="{9346FEAF-681E-430E-8037-DA39F553699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F3F2D-DBAF-408F-B3EB-F6C2DBB0972D}" type="pres">
      <dgm:prSet presAssocID="{9346FEAF-681E-430E-8037-DA39F553699C}" presName="wedge2" presStyleLbl="node1" presStyleIdx="1" presStyleCnt="3" custLinFactNeighborX="-58524" custLinFactNeighborY="-3251"/>
      <dgm:spPr/>
      <dgm:t>
        <a:bodyPr/>
        <a:lstStyle/>
        <a:p>
          <a:endParaRPr lang="en-US"/>
        </a:p>
      </dgm:t>
    </dgm:pt>
    <dgm:pt modelId="{4DFD1326-6625-4808-8208-0FA09577C6D0}" type="pres">
      <dgm:prSet presAssocID="{9346FEAF-681E-430E-8037-DA39F553699C}" presName="dummy2a" presStyleCnt="0"/>
      <dgm:spPr/>
    </dgm:pt>
    <dgm:pt modelId="{4E31A15C-3C46-4FC7-9791-5BB5B4D4DD66}" type="pres">
      <dgm:prSet presAssocID="{9346FEAF-681E-430E-8037-DA39F553699C}" presName="dummy2b" presStyleCnt="0"/>
      <dgm:spPr/>
    </dgm:pt>
    <dgm:pt modelId="{D6C89A91-2913-4C06-B32F-9B5927BF3921}" type="pres">
      <dgm:prSet presAssocID="{9346FEAF-681E-430E-8037-DA39F553699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88B88-2353-4820-A17B-87889654EF18}" type="pres">
      <dgm:prSet presAssocID="{9346FEAF-681E-430E-8037-DA39F553699C}" presName="wedge3" presStyleLbl="node1" presStyleIdx="2" presStyleCnt="3" custLinFactNeighborX="-58524" custLinFactNeighborY="-3251"/>
      <dgm:spPr/>
      <dgm:t>
        <a:bodyPr/>
        <a:lstStyle/>
        <a:p>
          <a:endParaRPr lang="en-US"/>
        </a:p>
      </dgm:t>
    </dgm:pt>
    <dgm:pt modelId="{8DDA72F3-2A43-4B94-86F6-EFE7AA9EB21D}" type="pres">
      <dgm:prSet presAssocID="{9346FEAF-681E-430E-8037-DA39F553699C}" presName="dummy3a" presStyleCnt="0"/>
      <dgm:spPr/>
    </dgm:pt>
    <dgm:pt modelId="{DBC9737C-D3FE-4641-9977-7AEB9287640B}" type="pres">
      <dgm:prSet presAssocID="{9346FEAF-681E-430E-8037-DA39F553699C}" presName="dummy3b" presStyleCnt="0"/>
      <dgm:spPr/>
    </dgm:pt>
    <dgm:pt modelId="{B882CEE5-3634-46DF-80D9-0B81EB428FF4}" type="pres">
      <dgm:prSet presAssocID="{9346FEAF-681E-430E-8037-DA39F553699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30F81-8215-4FC1-97C5-53DA3F679D44}" type="pres">
      <dgm:prSet presAssocID="{A22A314F-A9C2-4D39-8FEF-85D75A17A986}" presName="arrowWedge1" presStyleLbl="fgSibTrans2D1" presStyleIdx="0" presStyleCnt="3"/>
      <dgm:spPr/>
    </dgm:pt>
    <dgm:pt modelId="{430ED534-5828-4C02-ACC0-F4C29D99AD02}" type="pres">
      <dgm:prSet presAssocID="{53B6A597-5E9B-4062-9EB2-577BB46DE7AF}" presName="arrowWedge2" presStyleLbl="fgSibTrans2D1" presStyleIdx="1" presStyleCnt="3"/>
      <dgm:spPr/>
    </dgm:pt>
    <dgm:pt modelId="{AE6B1098-CE9A-4D25-B1FF-1BE66593CB89}" type="pres">
      <dgm:prSet presAssocID="{7D2DC6DA-601A-4D22-97AD-47B9DEC44C75}" presName="arrowWedge3" presStyleLbl="fgSibTrans2D1" presStyleIdx="2" presStyleCnt="3"/>
      <dgm:spPr/>
    </dgm:pt>
  </dgm:ptLst>
  <dgm:cxnLst>
    <dgm:cxn modelId="{9543AC9B-9E8F-4550-9A53-22F5902E62A3}" type="presOf" srcId="{FD3963A9-18F3-4892-BBEA-53E8202AEA0D}" destId="{A82F3F2D-DBAF-408F-B3EB-F6C2DBB0972D}" srcOrd="0" destOrd="0" presId="urn:microsoft.com/office/officeart/2005/8/layout/cycle8"/>
    <dgm:cxn modelId="{95E6D946-0F6D-4459-A3AE-746B8CFC5CD6}" type="presOf" srcId="{DBD0AD23-3C6F-449A-9544-2986E384FFBB}" destId="{FCB88B88-2353-4820-A17B-87889654EF18}" srcOrd="0" destOrd="0" presId="urn:microsoft.com/office/officeart/2005/8/layout/cycle8"/>
    <dgm:cxn modelId="{5780EEEF-FDBB-4408-A994-5C406AD6999F}" srcId="{9346FEAF-681E-430E-8037-DA39F553699C}" destId="{FD3963A9-18F3-4892-BBEA-53E8202AEA0D}" srcOrd="1" destOrd="0" parTransId="{E3978A71-609C-4D0B-8C74-FA4EA4E02327}" sibTransId="{53B6A597-5E9B-4062-9EB2-577BB46DE7AF}"/>
    <dgm:cxn modelId="{74D25BED-A0F1-4188-8DA4-085D65BC0035}" type="presOf" srcId="{42087F8B-E95B-458C-9FDD-134542673217}" destId="{B64A20FF-4F2E-4660-AFC0-B71E842B539A}" srcOrd="0" destOrd="0" presId="urn:microsoft.com/office/officeart/2005/8/layout/cycle8"/>
    <dgm:cxn modelId="{6D5C606D-1FDB-44B0-8797-614EDC77E886}" srcId="{9346FEAF-681E-430E-8037-DA39F553699C}" destId="{DBD0AD23-3C6F-449A-9544-2986E384FFBB}" srcOrd="2" destOrd="0" parTransId="{2F1C520F-AA17-4732-A340-9A8C4446B9AD}" sibTransId="{7D2DC6DA-601A-4D22-97AD-47B9DEC44C75}"/>
    <dgm:cxn modelId="{C542356A-2CB2-4DA8-A2BC-6CDC45DFFE0A}" type="presOf" srcId="{FD3963A9-18F3-4892-BBEA-53E8202AEA0D}" destId="{D6C89A91-2913-4C06-B32F-9B5927BF3921}" srcOrd="1" destOrd="0" presId="urn:microsoft.com/office/officeart/2005/8/layout/cycle8"/>
    <dgm:cxn modelId="{B377E38E-177B-4840-988D-9A2AF67ACFBC}" type="presOf" srcId="{9346FEAF-681E-430E-8037-DA39F553699C}" destId="{A54DDEA2-6DDE-4880-B77C-10053D658AF4}" srcOrd="0" destOrd="0" presId="urn:microsoft.com/office/officeart/2005/8/layout/cycle8"/>
    <dgm:cxn modelId="{A0CF7E2F-8EDF-480B-B5D0-1A3F01FDEC99}" srcId="{9346FEAF-681E-430E-8037-DA39F553699C}" destId="{42087F8B-E95B-458C-9FDD-134542673217}" srcOrd="0" destOrd="0" parTransId="{C4FA556E-FC34-4D60-A0A2-718ECEF98238}" sibTransId="{A22A314F-A9C2-4D39-8FEF-85D75A17A986}"/>
    <dgm:cxn modelId="{04CB1649-E387-4BC2-AC2A-908A3B44966C}" type="presOf" srcId="{DBD0AD23-3C6F-449A-9544-2986E384FFBB}" destId="{B882CEE5-3634-46DF-80D9-0B81EB428FF4}" srcOrd="1" destOrd="0" presId="urn:microsoft.com/office/officeart/2005/8/layout/cycle8"/>
    <dgm:cxn modelId="{E7F8CFC2-2361-4E8F-98BE-C9536690E92A}" type="presOf" srcId="{42087F8B-E95B-458C-9FDD-134542673217}" destId="{E6217134-0054-4B50-9F6A-46E85403FCA5}" srcOrd="1" destOrd="0" presId="urn:microsoft.com/office/officeart/2005/8/layout/cycle8"/>
    <dgm:cxn modelId="{062EFE9C-C90A-40FF-A2B9-3227DEDF9EE2}" type="presParOf" srcId="{A54DDEA2-6DDE-4880-B77C-10053D658AF4}" destId="{B64A20FF-4F2E-4660-AFC0-B71E842B539A}" srcOrd="0" destOrd="0" presId="urn:microsoft.com/office/officeart/2005/8/layout/cycle8"/>
    <dgm:cxn modelId="{8432AB0C-74CB-470A-AF9E-ECDBD57008F7}" type="presParOf" srcId="{A54DDEA2-6DDE-4880-B77C-10053D658AF4}" destId="{15C3B2DD-6229-422C-AE5D-85A4C45B12AE}" srcOrd="1" destOrd="0" presId="urn:microsoft.com/office/officeart/2005/8/layout/cycle8"/>
    <dgm:cxn modelId="{DD50A603-7942-4D25-9EA9-480243128864}" type="presParOf" srcId="{A54DDEA2-6DDE-4880-B77C-10053D658AF4}" destId="{6B88473C-E2D8-476A-A580-D8ABE7CFDB22}" srcOrd="2" destOrd="0" presId="urn:microsoft.com/office/officeart/2005/8/layout/cycle8"/>
    <dgm:cxn modelId="{C36C0BC2-841A-4739-889A-C2E1B26792EC}" type="presParOf" srcId="{A54DDEA2-6DDE-4880-B77C-10053D658AF4}" destId="{E6217134-0054-4B50-9F6A-46E85403FCA5}" srcOrd="3" destOrd="0" presId="urn:microsoft.com/office/officeart/2005/8/layout/cycle8"/>
    <dgm:cxn modelId="{FD56E07D-7907-4F9B-876E-AC5CBA4F4F19}" type="presParOf" srcId="{A54DDEA2-6DDE-4880-B77C-10053D658AF4}" destId="{A82F3F2D-DBAF-408F-B3EB-F6C2DBB0972D}" srcOrd="4" destOrd="0" presId="urn:microsoft.com/office/officeart/2005/8/layout/cycle8"/>
    <dgm:cxn modelId="{E9DEC047-5542-4FED-A938-B1CE1E079AA6}" type="presParOf" srcId="{A54DDEA2-6DDE-4880-B77C-10053D658AF4}" destId="{4DFD1326-6625-4808-8208-0FA09577C6D0}" srcOrd="5" destOrd="0" presId="urn:microsoft.com/office/officeart/2005/8/layout/cycle8"/>
    <dgm:cxn modelId="{0DB5AB32-6DF0-477B-9073-86D5AAC21D58}" type="presParOf" srcId="{A54DDEA2-6DDE-4880-B77C-10053D658AF4}" destId="{4E31A15C-3C46-4FC7-9791-5BB5B4D4DD66}" srcOrd="6" destOrd="0" presId="urn:microsoft.com/office/officeart/2005/8/layout/cycle8"/>
    <dgm:cxn modelId="{F46141EC-9EB2-4D58-A0EC-C8F03D491CE1}" type="presParOf" srcId="{A54DDEA2-6DDE-4880-B77C-10053D658AF4}" destId="{D6C89A91-2913-4C06-B32F-9B5927BF3921}" srcOrd="7" destOrd="0" presId="urn:microsoft.com/office/officeart/2005/8/layout/cycle8"/>
    <dgm:cxn modelId="{6FA07486-0AB9-41B5-BE31-49840AC1347D}" type="presParOf" srcId="{A54DDEA2-6DDE-4880-B77C-10053D658AF4}" destId="{FCB88B88-2353-4820-A17B-87889654EF18}" srcOrd="8" destOrd="0" presId="urn:microsoft.com/office/officeart/2005/8/layout/cycle8"/>
    <dgm:cxn modelId="{1FC4369A-A436-455D-8E0D-44A97A564CFC}" type="presParOf" srcId="{A54DDEA2-6DDE-4880-B77C-10053D658AF4}" destId="{8DDA72F3-2A43-4B94-86F6-EFE7AA9EB21D}" srcOrd="9" destOrd="0" presId="urn:microsoft.com/office/officeart/2005/8/layout/cycle8"/>
    <dgm:cxn modelId="{D0140128-E0B9-4232-8A58-957B8035B9A0}" type="presParOf" srcId="{A54DDEA2-6DDE-4880-B77C-10053D658AF4}" destId="{DBC9737C-D3FE-4641-9977-7AEB9287640B}" srcOrd="10" destOrd="0" presId="urn:microsoft.com/office/officeart/2005/8/layout/cycle8"/>
    <dgm:cxn modelId="{E76B23CD-CD92-44D9-9F4F-76852A30804A}" type="presParOf" srcId="{A54DDEA2-6DDE-4880-B77C-10053D658AF4}" destId="{B882CEE5-3634-46DF-80D9-0B81EB428FF4}" srcOrd="11" destOrd="0" presId="urn:microsoft.com/office/officeart/2005/8/layout/cycle8"/>
    <dgm:cxn modelId="{796543A3-F5E5-4C47-96B3-C069B094B7FF}" type="presParOf" srcId="{A54DDEA2-6DDE-4880-B77C-10053D658AF4}" destId="{75F30F81-8215-4FC1-97C5-53DA3F679D44}" srcOrd="12" destOrd="0" presId="urn:microsoft.com/office/officeart/2005/8/layout/cycle8"/>
    <dgm:cxn modelId="{4A4FF543-F151-471B-B8D8-D618452BDB4C}" type="presParOf" srcId="{A54DDEA2-6DDE-4880-B77C-10053D658AF4}" destId="{430ED534-5828-4C02-ACC0-F4C29D99AD02}" srcOrd="13" destOrd="0" presId="urn:microsoft.com/office/officeart/2005/8/layout/cycle8"/>
    <dgm:cxn modelId="{C2F7C504-020E-4512-846D-179F111BAE01}" type="presParOf" srcId="{A54DDEA2-6DDE-4880-B77C-10053D658AF4}" destId="{AE6B1098-CE9A-4D25-B1FF-1BE66593CB8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B42DF0-6AF3-4AF0-9FA3-FB5E32E5041F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7F9AB69-B798-47FB-B85A-E462FEF190C8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Recovery plan</a:t>
          </a:r>
        </a:p>
      </dgm:t>
    </dgm:pt>
    <dgm:pt modelId="{04AC99C8-1784-4FFC-BD67-B3B86CF32928}" type="parTrans" cxnId="{41D85BDF-E455-4160-81DB-156958FB7E77}">
      <dgm:prSet/>
      <dgm:spPr/>
      <dgm:t>
        <a:bodyPr/>
        <a:lstStyle/>
        <a:p>
          <a:endParaRPr lang="en-US" sz="2200"/>
        </a:p>
      </dgm:t>
    </dgm:pt>
    <dgm:pt modelId="{3D03FE40-7FB4-4178-BE0B-A5CB06DB84C1}" type="sibTrans" cxnId="{41D85BDF-E455-4160-81DB-156958FB7E77}">
      <dgm:prSet/>
      <dgm:spPr/>
      <dgm:t>
        <a:bodyPr/>
        <a:lstStyle/>
        <a:p>
          <a:endParaRPr lang="en-US" sz="2200"/>
        </a:p>
      </dgm:t>
    </dgm:pt>
    <dgm:pt modelId="{C5063E1D-F1D1-472B-97E6-E1560EADD464}">
      <dgm:prSet custT="1"/>
      <dgm:spPr>
        <a:solidFill>
          <a:schemeClr val="bg2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BCP</a:t>
          </a:r>
        </a:p>
      </dgm:t>
    </dgm:pt>
    <dgm:pt modelId="{D5DD6F4F-DBAF-4AF0-A0D6-059C18CE5F94}" type="parTrans" cxnId="{7B093A01-722B-42B3-B648-39B31DFBCE5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2200"/>
        </a:p>
      </dgm:t>
    </dgm:pt>
    <dgm:pt modelId="{6A98A20E-B01D-4B7E-BC6D-02F149009810}" type="sibTrans" cxnId="{7B093A01-722B-42B3-B648-39B31DFBCE5E}">
      <dgm:prSet/>
      <dgm:spPr/>
      <dgm:t>
        <a:bodyPr/>
        <a:lstStyle/>
        <a:p>
          <a:endParaRPr lang="en-US" sz="2200"/>
        </a:p>
      </dgm:t>
    </dgm:pt>
    <dgm:pt modelId="{43FB107D-47E0-4878-BDF6-D73B7CEF3772}">
      <dgm:prSet custT="1"/>
      <dgm:spPr>
        <a:solidFill>
          <a:schemeClr val="bg2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DRP</a:t>
          </a:r>
        </a:p>
      </dgm:t>
    </dgm:pt>
    <dgm:pt modelId="{86CCE570-F195-4C77-93E2-BA0142D7A59C}" type="parTrans" cxnId="{633544D5-59E2-4314-B4A5-E7DEC88F443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2200"/>
        </a:p>
      </dgm:t>
    </dgm:pt>
    <dgm:pt modelId="{EB85E7CC-8217-493C-B04B-8C5FE771CAD1}" type="sibTrans" cxnId="{633544D5-59E2-4314-B4A5-E7DEC88F4435}">
      <dgm:prSet/>
      <dgm:spPr/>
      <dgm:t>
        <a:bodyPr/>
        <a:lstStyle/>
        <a:p>
          <a:endParaRPr lang="en-US" sz="2200"/>
        </a:p>
      </dgm:t>
    </dgm:pt>
    <dgm:pt modelId="{C6E68767-DCA1-456C-A32A-910A7A915D51}">
      <dgm:prSet custT="1"/>
      <dgm:spPr>
        <a:solidFill>
          <a:schemeClr val="bg2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BIA</a:t>
          </a:r>
        </a:p>
      </dgm:t>
    </dgm:pt>
    <dgm:pt modelId="{5A44D343-1F33-4F4C-8068-C516443B3DD3}" type="parTrans" cxnId="{F96C9AC2-5C09-4E86-8C6A-4AE908BE5B6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2200"/>
        </a:p>
      </dgm:t>
    </dgm:pt>
    <dgm:pt modelId="{B36442D8-24C8-4C95-AC72-50FB1327C073}" type="sibTrans" cxnId="{F96C9AC2-5C09-4E86-8C6A-4AE908BE5B6F}">
      <dgm:prSet/>
      <dgm:spPr/>
      <dgm:t>
        <a:bodyPr/>
        <a:lstStyle/>
        <a:p>
          <a:endParaRPr lang="en-US" sz="2200"/>
        </a:p>
      </dgm:t>
    </dgm:pt>
    <dgm:pt modelId="{49463F13-DA12-452B-A0A0-E7D7BB363966}" type="pres">
      <dgm:prSet presAssocID="{A5B42DF0-6AF3-4AF0-9FA3-FB5E32E5041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C35159-6DA6-4317-90F0-50170DB72E5C}" type="pres">
      <dgm:prSet presAssocID="{27F9AB69-B798-47FB-B85A-E462FEF190C8}" presName="centerShape" presStyleLbl="node0" presStyleIdx="0" presStyleCnt="1"/>
      <dgm:spPr/>
      <dgm:t>
        <a:bodyPr/>
        <a:lstStyle/>
        <a:p>
          <a:endParaRPr lang="en-US"/>
        </a:p>
      </dgm:t>
    </dgm:pt>
    <dgm:pt modelId="{A2DE9010-6A91-43F6-BC16-7F4ED6F8CA7B}" type="pres">
      <dgm:prSet presAssocID="{D5DD6F4F-DBAF-4AF0-A0D6-059C18CE5F9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33F8BB3-C419-4A83-890C-5A67FE1703B0}" type="pres">
      <dgm:prSet presAssocID="{C5063E1D-F1D1-472B-97E6-E1560EADD4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F81A7-4CCF-4AC5-8BE6-19D63A1EFAE4}" type="pres">
      <dgm:prSet presAssocID="{86CCE570-F195-4C77-93E2-BA0142D7A59C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1F3E3C67-949E-4353-8469-316593A9C278}" type="pres">
      <dgm:prSet presAssocID="{43FB107D-47E0-4878-BDF6-D73B7CEF37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5E27F-C88D-4238-AF1B-26FDCEB8FE85}" type="pres">
      <dgm:prSet presAssocID="{5A44D343-1F33-4F4C-8068-C516443B3DD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629328A-FC31-408A-A406-A922D755053E}" type="pres">
      <dgm:prSet presAssocID="{C6E68767-DCA1-456C-A32A-910A7A915D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D85BDF-E455-4160-81DB-156958FB7E77}" srcId="{A5B42DF0-6AF3-4AF0-9FA3-FB5E32E5041F}" destId="{27F9AB69-B798-47FB-B85A-E462FEF190C8}" srcOrd="0" destOrd="0" parTransId="{04AC99C8-1784-4FFC-BD67-B3B86CF32928}" sibTransId="{3D03FE40-7FB4-4178-BE0B-A5CB06DB84C1}"/>
    <dgm:cxn modelId="{92084C6A-6E0E-4216-8428-DE3ECB8F966C}" type="presOf" srcId="{5A44D343-1F33-4F4C-8068-C516443B3DD3}" destId="{8495E27F-C88D-4238-AF1B-26FDCEB8FE85}" srcOrd="0" destOrd="0" presId="urn:microsoft.com/office/officeart/2005/8/layout/radial4"/>
    <dgm:cxn modelId="{883C7C26-6F67-4B9D-987D-ADED9527C1E6}" type="presOf" srcId="{27F9AB69-B798-47FB-B85A-E462FEF190C8}" destId="{56C35159-6DA6-4317-90F0-50170DB72E5C}" srcOrd="0" destOrd="0" presId="urn:microsoft.com/office/officeart/2005/8/layout/radial4"/>
    <dgm:cxn modelId="{A2FC5401-13C7-4F3F-BAAB-B7D8E03FDDD7}" type="presOf" srcId="{C5063E1D-F1D1-472B-97E6-E1560EADD464}" destId="{B33F8BB3-C419-4A83-890C-5A67FE1703B0}" srcOrd="0" destOrd="0" presId="urn:microsoft.com/office/officeart/2005/8/layout/radial4"/>
    <dgm:cxn modelId="{633544D5-59E2-4314-B4A5-E7DEC88F4435}" srcId="{27F9AB69-B798-47FB-B85A-E462FEF190C8}" destId="{43FB107D-47E0-4878-BDF6-D73B7CEF3772}" srcOrd="1" destOrd="0" parTransId="{86CCE570-F195-4C77-93E2-BA0142D7A59C}" sibTransId="{EB85E7CC-8217-493C-B04B-8C5FE771CAD1}"/>
    <dgm:cxn modelId="{EF517F6F-25F2-470A-ABC6-8FB2E65F3630}" type="presOf" srcId="{D5DD6F4F-DBAF-4AF0-A0D6-059C18CE5F94}" destId="{A2DE9010-6A91-43F6-BC16-7F4ED6F8CA7B}" srcOrd="0" destOrd="0" presId="urn:microsoft.com/office/officeart/2005/8/layout/radial4"/>
    <dgm:cxn modelId="{7B093A01-722B-42B3-B648-39B31DFBCE5E}" srcId="{27F9AB69-B798-47FB-B85A-E462FEF190C8}" destId="{C5063E1D-F1D1-472B-97E6-E1560EADD464}" srcOrd="0" destOrd="0" parTransId="{D5DD6F4F-DBAF-4AF0-A0D6-059C18CE5F94}" sibTransId="{6A98A20E-B01D-4B7E-BC6D-02F149009810}"/>
    <dgm:cxn modelId="{13128125-A984-4BD4-86EF-AC39B4A4E9AF}" type="presOf" srcId="{43FB107D-47E0-4878-BDF6-D73B7CEF3772}" destId="{1F3E3C67-949E-4353-8469-316593A9C278}" srcOrd="0" destOrd="0" presId="urn:microsoft.com/office/officeart/2005/8/layout/radial4"/>
    <dgm:cxn modelId="{E591F4C7-EB3D-4C70-BBDD-361B6900FE43}" type="presOf" srcId="{A5B42DF0-6AF3-4AF0-9FA3-FB5E32E5041F}" destId="{49463F13-DA12-452B-A0A0-E7D7BB363966}" srcOrd="0" destOrd="0" presId="urn:microsoft.com/office/officeart/2005/8/layout/radial4"/>
    <dgm:cxn modelId="{5B2DA983-C29A-4FCE-8122-55B403B305C3}" type="presOf" srcId="{C6E68767-DCA1-456C-A32A-910A7A915D51}" destId="{F629328A-FC31-408A-A406-A922D755053E}" srcOrd="0" destOrd="0" presId="urn:microsoft.com/office/officeart/2005/8/layout/radial4"/>
    <dgm:cxn modelId="{F96C9AC2-5C09-4E86-8C6A-4AE908BE5B6F}" srcId="{27F9AB69-B798-47FB-B85A-E462FEF190C8}" destId="{C6E68767-DCA1-456C-A32A-910A7A915D51}" srcOrd="2" destOrd="0" parTransId="{5A44D343-1F33-4F4C-8068-C516443B3DD3}" sibTransId="{B36442D8-24C8-4C95-AC72-50FB1327C073}"/>
    <dgm:cxn modelId="{C39DCE13-C1EC-4E9E-8EF4-011B9FF9DC81}" type="presOf" srcId="{86CCE570-F195-4C77-93E2-BA0142D7A59C}" destId="{223F81A7-4CCF-4AC5-8BE6-19D63A1EFAE4}" srcOrd="0" destOrd="0" presId="urn:microsoft.com/office/officeart/2005/8/layout/radial4"/>
    <dgm:cxn modelId="{6575157F-3917-4763-9DEA-D55DDDBD94FA}" type="presParOf" srcId="{49463F13-DA12-452B-A0A0-E7D7BB363966}" destId="{56C35159-6DA6-4317-90F0-50170DB72E5C}" srcOrd="0" destOrd="0" presId="urn:microsoft.com/office/officeart/2005/8/layout/radial4"/>
    <dgm:cxn modelId="{53FA2F58-2D7E-4D3F-9D66-2766AA387DCB}" type="presParOf" srcId="{49463F13-DA12-452B-A0A0-E7D7BB363966}" destId="{A2DE9010-6A91-43F6-BC16-7F4ED6F8CA7B}" srcOrd="1" destOrd="0" presId="urn:microsoft.com/office/officeart/2005/8/layout/radial4"/>
    <dgm:cxn modelId="{6AEB4E22-EABA-4723-97EF-9B9C903BEC41}" type="presParOf" srcId="{49463F13-DA12-452B-A0A0-E7D7BB363966}" destId="{B33F8BB3-C419-4A83-890C-5A67FE1703B0}" srcOrd="2" destOrd="0" presId="urn:microsoft.com/office/officeart/2005/8/layout/radial4"/>
    <dgm:cxn modelId="{BC9736C3-7A90-4EA8-B4B4-6454DD0D85BA}" type="presParOf" srcId="{49463F13-DA12-452B-A0A0-E7D7BB363966}" destId="{223F81A7-4CCF-4AC5-8BE6-19D63A1EFAE4}" srcOrd="3" destOrd="0" presId="urn:microsoft.com/office/officeart/2005/8/layout/radial4"/>
    <dgm:cxn modelId="{B4C14351-4777-4346-90EE-0F99891F4046}" type="presParOf" srcId="{49463F13-DA12-452B-A0A0-E7D7BB363966}" destId="{1F3E3C67-949E-4353-8469-316593A9C278}" srcOrd="4" destOrd="0" presId="urn:microsoft.com/office/officeart/2005/8/layout/radial4"/>
    <dgm:cxn modelId="{E5C07B62-F989-4FB7-956C-5B006616EC69}" type="presParOf" srcId="{49463F13-DA12-452B-A0A0-E7D7BB363966}" destId="{8495E27F-C88D-4238-AF1B-26FDCEB8FE85}" srcOrd="5" destOrd="0" presId="urn:microsoft.com/office/officeart/2005/8/layout/radial4"/>
    <dgm:cxn modelId="{087B6E43-3B65-4AF3-BCBE-C5FA7400929D}" type="presParOf" srcId="{49463F13-DA12-452B-A0A0-E7D7BB363966}" destId="{F629328A-FC31-408A-A406-A922D755053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98A9CF-CFCE-4893-A62B-153A43A74A5A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FE6FAC5-CCF6-4BF7-8017-2542D9E94DE3}">
      <dgm:prSet custT="1"/>
      <dgm:spPr/>
      <dgm:t>
        <a:bodyPr/>
        <a:lstStyle/>
        <a:p>
          <a:r>
            <a: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Detection</a:t>
          </a:r>
        </a:p>
      </dgm:t>
    </dgm:pt>
    <dgm:pt modelId="{21B7ACAE-1922-419E-9C76-BC9BED7A86CF}" type="parTrans" cxnId="{918A89C6-58D3-4F3F-821F-7D3E0DE11F88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BD737105-B778-4ED0-B478-5775094CE6AC}" type="sibTrans" cxnId="{918A89C6-58D3-4F3F-821F-7D3E0DE11F88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9447037-926B-45A4-A575-02EEFBFCD012}">
      <dgm:prSet custT="1"/>
      <dgm:spPr/>
      <dgm:t>
        <a:bodyPr/>
        <a:lstStyle/>
        <a:p>
          <a:r>
            <a: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Eradication</a:t>
          </a:r>
        </a:p>
      </dgm:t>
    </dgm:pt>
    <dgm:pt modelId="{91E9CFCF-673E-49E2-94BB-19E532C13FD2}" type="parTrans" cxnId="{EBBA4783-2190-4250-8E33-1FFEB152BE7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C5F162AE-8028-4CAD-9971-8B8B64EDEDCC}" type="sibTrans" cxnId="{EBBA4783-2190-4250-8E33-1FFEB152BE7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3A53FF2-384E-4E07-BDB2-B930E18AF140}">
      <dgm:prSet custT="1"/>
      <dgm:spPr/>
      <dgm:t>
        <a:bodyPr/>
        <a:lstStyle/>
        <a:p>
          <a:r>
            <a: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Recovery</a:t>
          </a:r>
        </a:p>
      </dgm:t>
    </dgm:pt>
    <dgm:pt modelId="{913AD3F3-9DE5-4276-8000-0D63696072CB}" type="parTrans" cxnId="{3E0C3B05-91A8-4BB0-B18B-5B8C8040230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184D2EF-F0B1-4964-9C91-34960B4944A8}" type="sibTrans" cxnId="{3E0C3B05-91A8-4BB0-B18B-5B8C8040230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5BC5B84-879F-4BCA-BF00-D81DA4E16288}">
      <dgm:prSet custT="1"/>
      <dgm:spPr/>
      <dgm:t>
        <a:bodyPr/>
        <a:lstStyle/>
        <a:p>
          <a:r>
            <a: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Follow-up</a:t>
          </a:r>
        </a:p>
      </dgm:t>
    </dgm:pt>
    <dgm:pt modelId="{311C3AB8-13E8-4D4E-861A-1E21D2BA0A71}" type="parTrans" cxnId="{49D995C5-FDB6-4B1A-A00A-4B838E04A9E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CE39C695-69BC-46EC-BAED-85ED2F226D30}" type="sibTrans" cxnId="{49D995C5-FDB6-4B1A-A00A-4B838E04A9E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5F155DF1-4817-4FFC-A947-4B16CA08CDF3}">
      <dgm:prSet custT="1"/>
      <dgm:spPr/>
      <dgm:t>
        <a:bodyPr/>
        <a:lstStyle/>
        <a:p>
          <a:r>
            <a: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Containment</a:t>
          </a:r>
        </a:p>
      </dgm:t>
    </dgm:pt>
    <dgm:pt modelId="{F25B4EBE-CBBF-4D02-9510-F618732FA855}" type="parTrans" cxnId="{34569505-F741-4D3B-AB8B-8FE315BF492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8459F82-59D0-4811-885F-8D562AF93C2A}" type="sibTrans" cxnId="{34569505-F741-4D3B-AB8B-8FE315BF492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BD80511-1F9B-4F60-9DEF-43CA19B81E81}" type="pres">
      <dgm:prSet presAssocID="{A598A9CF-CFCE-4893-A62B-153A43A74A5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65921E-B518-4D30-8533-A933EF4ABF7E}" type="pres">
      <dgm:prSet presAssocID="{A598A9CF-CFCE-4893-A62B-153A43A74A5A}" presName="arrow" presStyleLbl="bgShp" presStyleIdx="0" presStyleCnt="1"/>
      <dgm:spPr/>
    </dgm:pt>
    <dgm:pt modelId="{27B308C1-6B75-4FA0-9E32-F95DB225833B}" type="pres">
      <dgm:prSet presAssocID="{A598A9CF-CFCE-4893-A62B-153A43A74A5A}" presName="linearProcess" presStyleCnt="0"/>
      <dgm:spPr/>
    </dgm:pt>
    <dgm:pt modelId="{4D37D14D-3079-4E62-9669-38A234D8A62E}" type="pres">
      <dgm:prSet presAssocID="{AFE6FAC5-CCF6-4BF7-8017-2542D9E94DE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8BAF1-F988-4BC6-B689-4EB234A9C28E}" type="pres">
      <dgm:prSet presAssocID="{BD737105-B778-4ED0-B478-5775094CE6AC}" presName="sibTrans" presStyleCnt="0"/>
      <dgm:spPr/>
    </dgm:pt>
    <dgm:pt modelId="{53FF5554-FC10-43F3-A752-C1523BA588A2}" type="pres">
      <dgm:prSet presAssocID="{5F155DF1-4817-4FFC-A947-4B16CA08CDF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C7F30-F1AF-4584-BD19-755DAA839BBA}" type="pres">
      <dgm:prSet presAssocID="{48459F82-59D0-4811-885F-8D562AF93C2A}" presName="sibTrans" presStyleCnt="0"/>
      <dgm:spPr/>
    </dgm:pt>
    <dgm:pt modelId="{A1B63645-1EB6-4551-9291-07C6B9F6271A}" type="pres">
      <dgm:prSet presAssocID="{49447037-926B-45A4-A575-02EEFBFCD012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D33E4-7473-462A-A197-48E6E0D694F7}" type="pres">
      <dgm:prSet presAssocID="{C5F162AE-8028-4CAD-9971-8B8B64EDEDCC}" presName="sibTrans" presStyleCnt="0"/>
      <dgm:spPr/>
    </dgm:pt>
    <dgm:pt modelId="{9F332446-F727-4AF1-B89B-CD622559FF81}" type="pres">
      <dgm:prSet presAssocID="{43A53FF2-384E-4E07-BDB2-B930E18AF14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843DB-83F3-46F3-A10B-341A54487AE8}" type="pres">
      <dgm:prSet presAssocID="{6184D2EF-F0B1-4964-9C91-34960B4944A8}" presName="sibTrans" presStyleCnt="0"/>
      <dgm:spPr/>
    </dgm:pt>
    <dgm:pt modelId="{5837EEB0-9CEF-499E-8AB1-70C258D4C7C2}" type="pres">
      <dgm:prSet presAssocID="{A5BC5B84-879F-4BCA-BF00-D81DA4E1628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8A89C6-58D3-4F3F-821F-7D3E0DE11F88}" srcId="{A598A9CF-CFCE-4893-A62B-153A43A74A5A}" destId="{AFE6FAC5-CCF6-4BF7-8017-2542D9E94DE3}" srcOrd="0" destOrd="0" parTransId="{21B7ACAE-1922-419E-9C76-BC9BED7A86CF}" sibTransId="{BD737105-B778-4ED0-B478-5775094CE6AC}"/>
    <dgm:cxn modelId="{51B3780A-0399-4C74-99E6-72F04AF10659}" type="presOf" srcId="{43A53FF2-384E-4E07-BDB2-B930E18AF140}" destId="{9F332446-F727-4AF1-B89B-CD622559FF81}" srcOrd="0" destOrd="0" presId="urn:microsoft.com/office/officeart/2005/8/layout/hProcess9"/>
    <dgm:cxn modelId="{49D995C5-FDB6-4B1A-A00A-4B838E04A9E2}" srcId="{A598A9CF-CFCE-4893-A62B-153A43A74A5A}" destId="{A5BC5B84-879F-4BCA-BF00-D81DA4E16288}" srcOrd="4" destOrd="0" parTransId="{311C3AB8-13E8-4D4E-861A-1E21D2BA0A71}" sibTransId="{CE39C695-69BC-46EC-BAED-85ED2F226D30}"/>
    <dgm:cxn modelId="{EBBA4783-2190-4250-8E33-1FFEB152BE79}" srcId="{A598A9CF-CFCE-4893-A62B-153A43A74A5A}" destId="{49447037-926B-45A4-A575-02EEFBFCD012}" srcOrd="2" destOrd="0" parTransId="{91E9CFCF-673E-49E2-94BB-19E532C13FD2}" sibTransId="{C5F162AE-8028-4CAD-9971-8B8B64EDEDCC}"/>
    <dgm:cxn modelId="{9778A2CF-BE7D-458D-B433-FF311EED9766}" type="presOf" srcId="{AFE6FAC5-CCF6-4BF7-8017-2542D9E94DE3}" destId="{4D37D14D-3079-4E62-9669-38A234D8A62E}" srcOrd="0" destOrd="0" presId="urn:microsoft.com/office/officeart/2005/8/layout/hProcess9"/>
    <dgm:cxn modelId="{835C9D97-6E0B-400A-B140-633CA70FD87B}" type="presOf" srcId="{A5BC5B84-879F-4BCA-BF00-D81DA4E16288}" destId="{5837EEB0-9CEF-499E-8AB1-70C258D4C7C2}" srcOrd="0" destOrd="0" presId="urn:microsoft.com/office/officeart/2005/8/layout/hProcess9"/>
    <dgm:cxn modelId="{3F70D1BF-7EEF-40D5-8803-3D3029FF9FA8}" type="presOf" srcId="{5F155DF1-4817-4FFC-A947-4B16CA08CDF3}" destId="{53FF5554-FC10-43F3-A752-C1523BA588A2}" srcOrd="0" destOrd="0" presId="urn:microsoft.com/office/officeart/2005/8/layout/hProcess9"/>
    <dgm:cxn modelId="{FC9B045A-71AA-44A1-90F0-18C6AEC655EC}" type="presOf" srcId="{A598A9CF-CFCE-4893-A62B-153A43A74A5A}" destId="{FBD80511-1F9B-4F60-9DEF-43CA19B81E81}" srcOrd="0" destOrd="0" presId="urn:microsoft.com/office/officeart/2005/8/layout/hProcess9"/>
    <dgm:cxn modelId="{34569505-F741-4D3B-AB8B-8FE315BF4929}" srcId="{A598A9CF-CFCE-4893-A62B-153A43A74A5A}" destId="{5F155DF1-4817-4FFC-A947-4B16CA08CDF3}" srcOrd="1" destOrd="0" parTransId="{F25B4EBE-CBBF-4D02-9510-F618732FA855}" sibTransId="{48459F82-59D0-4811-885F-8D562AF93C2A}"/>
    <dgm:cxn modelId="{9A68426F-8168-4136-AA24-2835B183A1FD}" type="presOf" srcId="{49447037-926B-45A4-A575-02EEFBFCD012}" destId="{A1B63645-1EB6-4551-9291-07C6B9F6271A}" srcOrd="0" destOrd="0" presId="urn:microsoft.com/office/officeart/2005/8/layout/hProcess9"/>
    <dgm:cxn modelId="{3E0C3B05-91A8-4BB0-B18B-5B8C80402301}" srcId="{A598A9CF-CFCE-4893-A62B-153A43A74A5A}" destId="{43A53FF2-384E-4E07-BDB2-B930E18AF140}" srcOrd="3" destOrd="0" parTransId="{913AD3F3-9DE5-4276-8000-0D63696072CB}" sibTransId="{6184D2EF-F0B1-4964-9C91-34960B4944A8}"/>
    <dgm:cxn modelId="{6F5206BA-781A-40C1-B0E6-87AAA0EEF3B8}" type="presParOf" srcId="{FBD80511-1F9B-4F60-9DEF-43CA19B81E81}" destId="{3C65921E-B518-4D30-8533-A933EF4ABF7E}" srcOrd="0" destOrd="0" presId="urn:microsoft.com/office/officeart/2005/8/layout/hProcess9"/>
    <dgm:cxn modelId="{DA6DB545-2A3D-4369-BE42-FAFAE2642C27}" type="presParOf" srcId="{FBD80511-1F9B-4F60-9DEF-43CA19B81E81}" destId="{27B308C1-6B75-4FA0-9E32-F95DB225833B}" srcOrd="1" destOrd="0" presId="urn:microsoft.com/office/officeart/2005/8/layout/hProcess9"/>
    <dgm:cxn modelId="{AEA83C44-81F6-46D1-B596-E8E26A34F46E}" type="presParOf" srcId="{27B308C1-6B75-4FA0-9E32-F95DB225833B}" destId="{4D37D14D-3079-4E62-9669-38A234D8A62E}" srcOrd="0" destOrd="0" presId="urn:microsoft.com/office/officeart/2005/8/layout/hProcess9"/>
    <dgm:cxn modelId="{1316455B-475A-4546-AC29-47CCC8F9A8D0}" type="presParOf" srcId="{27B308C1-6B75-4FA0-9E32-F95DB225833B}" destId="{B368BAF1-F988-4BC6-B689-4EB234A9C28E}" srcOrd="1" destOrd="0" presId="urn:microsoft.com/office/officeart/2005/8/layout/hProcess9"/>
    <dgm:cxn modelId="{4F716F5B-E8FB-48A0-BF35-5875A4B5A0FC}" type="presParOf" srcId="{27B308C1-6B75-4FA0-9E32-F95DB225833B}" destId="{53FF5554-FC10-43F3-A752-C1523BA588A2}" srcOrd="2" destOrd="0" presId="urn:microsoft.com/office/officeart/2005/8/layout/hProcess9"/>
    <dgm:cxn modelId="{3A353FC6-1BAF-4D2F-B672-044F58D364DD}" type="presParOf" srcId="{27B308C1-6B75-4FA0-9E32-F95DB225833B}" destId="{978C7F30-F1AF-4584-BD19-755DAA839BBA}" srcOrd="3" destOrd="0" presId="urn:microsoft.com/office/officeart/2005/8/layout/hProcess9"/>
    <dgm:cxn modelId="{FF9F6DC0-2D70-44CA-AA84-307668D515EE}" type="presParOf" srcId="{27B308C1-6B75-4FA0-9E32-F95DB225833B}" destId="{A1B63645-1EB6-4551-9291-07C6B9F6271A}" srcOrd="4" destOrd="0" presId="urn:microsoft.com/office/officeart/2005/8/layout/hProcess9"/>
    <dgm:cxn modelId="{D09D7C0B-D686-4901-BDBC-19D959F21A0F}" type="presParOf" srcId="{27B308C1-6B75-4FA0-9E32-F95DB225833B}" destId="{319D33E4-7473-462A-A197-48E6E0D694F7}" srcOrd="5" destOrd="0" presId="urn:microsoft.com/office/officeart/2005/8/layout/hProcess9"/>
    <dgm:cxn modelId="{8ED8DD4B-4D8A-44BC-8C37-E4D3FDFDFC3B}" type="presParOf" srcId="{27B308C1-6B75-4FA0-9E32-F95DB225833B}" destId="{9F332446-F727-4AF1-B89B-CD622559FF81}" srcOrd="6" destOrd="0" presId="urn:microsoft.com/office/officeart/2005/8/layout/hProcess9"/>
    <dgm:cxn modelId="{A8F29FF1-EC59-4CD1-85C4-8F84FA441434}" type="presParOf" srcId="{27B308C1-6B75-4FA0-9E32-F95DB225833B}" destId="{D2E843DB-83F3-46F3-A10B-341A54487AE8}" srcOrd="7" destOrd="0" presId="urn:microsoft.com/office/officeart/2005/8/layout/hProcess9"/>
    <dgm:cxn modelId="{BC98CEC5-20C9-4DCD-BDFF-0521AEDB98A7}" type="presParOf" srcId="{27B308C1-6B75-4FA0-9E32-F95DB225833B}" destId="{5837EEB0-9CEF-499E-8AB1-70C258D4C7C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F16609-95DB-45BA-B8D4-621E9A43C103}" type="doc">
      <dgm:prSet loTypeId="urn:microsoft.com/office/officeart/2005/8/layout/hProcess11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81B64A5-EEC5-40DE-89AA-D5FE211F3756}">
      <dgm:prSet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Detect there is an incident</a:t>
          </a:r>
        </a:p>
      </dgm:t>
    </dgm:pt>
    <dgm:pt modelId="{6096FE55-C601-49BE-961B-B6AEFE07C4EF}" type="parTrans" cxnId="{49D26F6D-D220-4FF8-ADB9-2CBB626E85D8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0CFD9-DD57-47F7-B5E5-265590E92A48}" type="sibTrans" cxnId="{49D26F6D-D220-4FF8-ADB9-2CBB626E85D8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95365-312C-4E17-8915-3012D2074847}">
      <dgm:prSet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Identify its basic nature</a:t>
          </a:r>
        </a:p>
      </dgm:t>
    </dgm:pt>
    <dgm:pt modelId="{1CED442F-C6D8-4FFE-947A-4A5D52968E5A}" type="parTrans" cxnId="{36BA8F31-7E20-438D-9D1C-5643C8CE9EFC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D65BB-5000-4D77-9EA2-BD4697FD20DE}" type="sibTrans" cxnId="{36BA8F31-7E20-438D-9D1C-5643C8CE9EFC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A1E32-49C4-43E8-8BAA-E2C2871C8023}">
      <dgm:prSet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Identify what systems are affected</a:t>
          </a:r>
        </a:p>
      </dgm:t>
    </dgm:pt>
    <dgm:pt modelId="{E013B948-FB53-44CB-B5F5-7185B9E04D5D}" type="parTrans" cxnId="{D04E097E-2766-41BB-B858-C678F6874B4F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0F07F3-5D74-4E05-9AEB-2FFE2B066B88}" type="sibTrans" cxnId="{D04E097E-2766-41BB-B858-C678F6874B4F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8DDD9-E61C-454D-876D-491FCBE53CD7}">
      <dgm:prSet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Go to containment</a:t>
          </a:r>
        </a:p>
      </dgm:t>
    </dgm:pt>
    <dgm:pt modelId="{B9B6D6C0-08FC-47C5-9145-71C879A067AB}" type="parTrans" cxnId="{ECC9FF60-80B1-49AA-A3FE-5B265419B9DB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12AE9-5025-483F-BF05-D381BC025029}" type="sibTrans" cxnId="{ECC9FF60-80B1-49AA-A3FE-5B265419B9DB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60642-BA19-4F0E-B1A3-94CC8145BEF8}" type="pres">
      <dgm:prSet presAssocID="{2FF16609-95DB-45BA-B8D4-621E9A43C1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9F604-AE30-43C3-83DA-9EE231E3A41F}" type="pres">
      <dgm:prSet presAssocID="{2FF16609-95DB-45BA-B8D4-621E9A43C103}" presName="arrow" presStyleLbl="bgShp" presStyleIdx="0" presStyleCnt="1"/>
      <dgm:spPr/>
    </dgm:pt>
    <dgm:pt modelId="{5C5D9102-834A-47AC-9DB5-505A888874D6}" type="pres">
      <dgm:prSet presAssocID="{2FF16609-95DB-45BA-B8D4-621E9A43C103}" presName="points" presStyleCnt="0"/>
      <dgm:spPr/>
    </dgm:pt>
    <dgm:pt modelId="{DECB13CD-B460-4648-BD4A-8C370F285755}" type="pres">
      <dgm:prSet presAssocID="{381B64A5-EEC5-40DE-89AA-D5FE211F3756}" presName="compositeA" presStyleCnt="0"/>
      <dgm:spPr/>
    </dgm:pt>
    <dgm:pt modelId="{18562AC0-041F-462A-9B67-800027EB9BE0}" type="pres">
      <dgm:prSet presAssocID="{381B64A5-EEC5-40DE-89AA-D5FE211F3756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01E91-85EC-4521-9D04-B53824078447}" type="pres">
      <dgm:prSet presAssocID="{381B64A5-EEC5-40DE-89AA-D5FE211F3756}" presName="circleA" presStyleLbl="node1" presStyleIdx="0" presStyleCnt="4"/>
      <dgm:spPr/>
    </dgm:pt>
    <dgm:pt modelId="{F509F9E3-807A-4CF3-8763-DB65CDB6EB72}" type="pres">
      <dgm:prSet presAssocID="{381B64A5-EEC5-40DE-89AA-D5FE211F3756}" presName="spaceA" presStyleCnt="0"/>
      <dgm:spPr/>
    </dgm:pt>
    <dgm:pt modelId="{2AE4D69E-ECBA-4DB3-A83E-FDD8EAF23E15}" type="pres">
      <dgm:prSet presAssocID="{99F0CFD9-DD57-47F7-B5E5-265590E92A48}" presName="space" presStyleCnt="0"/>
      <dgm:spPr/>
    </dgm:pt>
    <dgm:pt modelId="{DBD7B595-B360-444C-88DA-AFE5E67EA46F}" type="pres">
      <dgm:prSet presAssocID="{4AF95365-312C-4E17-8915-3012D2074847}" presName="compositeB" presStyleCnt="0"/>
      <dgm:spPr/>
    </dgm:pt>
    <dgm:pt modelId="{0C4EDD70-4BCA-442D-B153-0DED18C30FF3}" type="pres">
      <dgm:prSet presAssocID="{4AF95365-312C-4E17-8915-3012D2074847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88003-0A44-491B-8F1C-450740233EB7}" type="pres">
      <dgm:prSet presAssocID="{4AF95365-312C-4E17-8915-3012D2074847}" presName="circleB" presStyleLbl="node1" presStyleIdx="1" presStyleCnt="4"/>
      <dgm:spPr/>
    </dgm:pt>
    <dgm:pt modelId="{FB175795-DDA5-4DAB-A6DC-26E968F8E554}" type="pres">
      <dgm:prSet presAssocID="{4AF95365-312C-4E17-8915-3012D2074847}" presName="spaceB" presStyleCnt="0"/>
      <dgm:spPr/>
    </dgm:pt>
    <dgm:pt modelId="{554E53F9-2198-4BE1-8A74-5711DA9A0783}" type="pres">
      <dgm:prSet presAssocID="{5A6D65BB-5000-4D77-9EA2-BD4697FD20DE}" presName="space" presStyleCnt="0"/>
      <dgm:spPr/>
    </dgm:pt>
    <dgm:pt modelId="{57A8B765-8729-4CCB-9C2B-A41AEB3239E7}" type="pres">
      <dgm:prSet presAssocID="{F85A1E32-49C4-43E8-8BAA-E2C2871C8023}" presName="compositeA" presStyleCnt="0"/>
      <dgm:spPr/>
    </dgm:pt>
    <dgm:pt modelId="{4BD8BFAD-1906-46C0-99BC-D3C794398B85}" type="pres">
      <dgm:prSet presAssocID="{F85A1E32-49C4-43E8-8BAA-E2C2871C8023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03771-4653-4CEC-B03B-13E2BC09D320}" type="pres">
      <dgm:prSet presAssocID="{F85A1E32-49C4-43E8-8BAA-E2C2871C8023}" presName="circleA" presStyleLbl="node1" presStyleIdx="2" presStyleCnt="4"/>
      <dgm:spPr/>
    </dgm:pt>
    <dgm:pt modelId="{948B7672-7418-43D8-B143-553729EBBC63}" type="pres">
      <dgm:prSet presAssocID="{F85A1E32-49C4-43E8-8BAA-E2C2871C8023}" presName="spaceA" presStyleCnt="0"/>
      <dgm:spPr/>
    </dgm:pt>
    <dgm:pt modelId="{80263A22-CF69-4FEE-AECD-80FCF01DDECA}" type="pres">
      <dgm:prSet presAssocID="{560F07F3-5D74-4E05-9AEB-2FFE2B066B88}" presName="space" presStyleCnt="0"/>
      <dgm:spPr/>
    </dgm:pt>
    <dgm:pt modelId="{3AE16B1A-017F-4DE2-BDB0-C61F340DA6F2}" type="pres">
      <dgm:prSet presAssocID="{2EE8DDD9-E61C-454D-876D-491FCBE53CD7}" presName="compositeB" presStyleCnt="0"/>
      <dgm:spPr/>
    </dgm:pt>
    <dgm:pt modelId="{49691D88-0172-4194-8792-7876CEFDECAA}" type="pres">
      <dgm:prSet presAssocID="{2EE8DDD9-E61C-454D-876D-491FCBE53CD7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C2846-8098-4375-9FE6-08338CFF7214}" type="pres">
      <dgm:prSet presAssocID="{2EE8DDD9-E61C-454D-876D-491FCBE53CD7}" presName="circleB" presStyleLbl="node1" presStyleIdx="3" presStyleCnt="4"/>
      <dgm:spPr/>
    </dgm:pt>
    <dgm:pt modelId="{5F96B79D-29D1-4A3D-8A71-A433C53A2A9C}" type="pres">
      <dgm:prSet presAssocID="{2EE8DDD9-E61C-454D-876D-491FCBE53CD7}" presName="spaceB" presStyleCnt="0"/>
      <dgm:spPr/>
    </dgm:pt>
  </dgm:ptLst>
  <dgm:cxnLst>
    <dgm:cxn modelId="{D04E097E-2766-41BB-B858-C678F6874B4F}" srcId="{2FF16609-95DB-45BA-B8D4-621E9A43C103}" destId="{F85A1E32-49C4-43E8-8BAA-E2C2871C8023}" srcOrd="2" destOrd="0" parTransId="{E013B948-FB53-44CB-B5F5-7185B9E04D5D}" sibTransId="{560F07F3-5D74-4E05-9AEB-2FFE2B066B88}"/>
    <dgm:cxn modelId="{ECC9FF60-80B1-49AA-A3FE-5B265419B9DB}" srcId="{2FF16609-95DB-45BA-B8D4-621E9A43C103}" destId="{2EE8DDD9-E61C-454D-876D-491FCBE53CD7}" srcOrd="3" destOrd="0" parTransId="{B9B6D6C0-08FC-47C5-9145-71C879A067AB}" sibTransId="{F7412AE9-5025-483F-BF05-D381BC025029}"/>
    <dgm:cxn modelId="{49D26F6D-D220-4FF8-ADB9-2CBB626E85D8}" srcId="{2FF16609-95DB-45BA-B8D4-621E9A43C103}" destId="{381B64A5-EEC5-40DE-89AA-D5FE211F3756}" srcOrd="0" destOrd="0" parTransId="{6096FE55-C601-49BE-961B-B6AEFE07C4EF}" sibTransId="{99F0CFD9-DD57-47F7-B5E5-265590E92A48}"/>
    <dgm:cxn modelId="{4B19F1E2-D5E2-40AD-AF68-27AE7B894EA1}" type="presOf" srcId="{F85A1E32-49C4-43E8-8BAA-E2C2871C8023}" destId="{4BD8BFAD-1906-46C0-99BC-D3C794398B85}" srcOrd="0" destOrd="0" presId="urn:microsoft.com/office/officeart/2005/8/layout/hProcess11"/>
    <dgm:cxn modelId="{0B72F233-B64F-481C-87DD-E57C0E53E0A9}" type="presOf" srcId="{2EE8DDD9-E61C-454D-876D-491FCBE53CD7}" destId="{49691D88-0172-4194-8792-7876CEFDECAA}" srcOrd="0" destOrd="0" presId="urn:microsoft.com/office/officeart/2005/8/layout/hProcess11"/>
    <dgm:cxn modelId="{4817AFA9-6CE6-4CAF-A378-C058B38B1F2F}" type="presOf" srcId="{381B64A5-EEC5-40DE-89AA-D5FE211F3756}" destId="{18562AC0-041F-462A-9B67-800027EB9BE0}" srcOrd="0" destOrd="0" presId="urn:microsoft.com/office/officeart/2005/8/layout/hProcess11"/>
    <dgm:cxn modelId="{B9E4D981-B1E2-402E-953A-1877FC2C477F}" type="presOf" srcId="{2FF16609-95DB-45BA-B8D4-621E9A43C103}" destId="{8DB60642-BA19-4F0E-B1A3-94CC8145BEF8}" srcOrd="0" destOrd="0" presId="urn:microsoft.com/office/officeart/2005/8/layout/hProcess11"/>
    <dgm:cxn modelId="{36BA8F31-7E20-438D-9D1C-5643C8CE9EFC}" srcId="{2FF16609-95DB-45BA-B8D4-621E9A43C103}" destId="{4AF95365-312C-4E17-8915-3012D2074847}" srcOrd="1" destOrd="0" parTransId="{1CED442F-C6D8-4FFE-947A-4A5D52968E5A}" sibTransId="{5A6D65BB-5000-4D77-9EA2-BD4697FD20DE}"/>
    <dgm:cxn modelId="{BC83B4FF-0C07-4AAD-A88D-1134C3C3804F}" type="presOf" srcId="{4AF95365-312C-4E17-8915-3012D2074847}" destId="{0C4EDD70-4BCA-442D-B153-0DED18C30FF3}" srcOrd="0" destOrd="0" presId="urn:microsoft.com/office/officeart/2005/8/layout/hProcess11"/>
    <dgm:cxn modelId="{C75E8429-D01C-4FB6-8092-A4E32570BD23}" type="presParOf" srcId="{8DB60642-BA19-4F0E-B1A3-94CC8145BEF8}" destId="{4BE9F604-AE30-43C3-83DA-9EE231E3A41F}" srcOrd="0" destOrd="0" presId="urn:microsoft.com/office/officeart/2005/8/layout/hProcess11"/>
    <dgm:cxn modelId="{C0BC1A40-103B-4120-9A90-E5CBF3E10F4E}" type="presParOf" srcId="{8DB60642-BA19-4F0E-B1A3-94CC8145BEF8}" destId="{5C5D9102-834A-47AC-9DB5-505A888874D6}" srcOrd="1" destOrd="0" presId="urn:microsoft.com/office/officeart/2005/8/layout/hProcess11"/>
    <dgm:cxn modelId="{7005C596-6770-408D-A1F4-BBC41E85BA51}" type="presParOf" srcId="{5C5D9102-834A-47AC-9DB5-505A888874D6}" destId="{DECB13CD-B460-4648-BD4A-8C370F285755}" srcOrd="0" destOrd="0" presId="urn:microsoft.com/office/officeart/2005/8/layout/hProcess11"/>
    <dgm:cxn modelId="{DD679981-8F08-4FF5-BE96-23EA467A9A37}" type="presParOf" srcId="{DECB13CD-B460-4648-BD4A-8C370F285755}" destId="{18562AC0-041F-462A-9B67-800027EB9BE0}" srcOrd="0" destOrd="0" presId="urn:microsoft.com/office/officeart/2005/8/layout/hProcess11"/>
    <dgm:cxn modelId="{E6AC0CDD-6400-4B6C-BA63-725561DE8960}" type="presParOf" srcId="{DECB13CD-B460-4648-BD4A-8C370F285755}" destId="{FED01E91-85EC-4521-9D04-B53824078447}" srcOrd="1" destOrd="0" presId="urn:microsoft.com/office/officeart/2005/8/layout/hProcess11"/>
    <dgm:cxn modelId="{F4564A60-AD74-41F5-A765-6BC4C40DBBA4}" type="presParOf" srcId="{DECB13CD-B460-4648-BD4A-8C370F285755}" destId="{F509F9E3-807A-4CF3-8763-DB65CDB6EB72}" srcOrd="2" destOrd="0" presId="urn:microsoft.com/office/officeart/2005/8/layout/hProcess11"/>
    <dgm:cxn modelId="{E5681C08-0F19-4BED-99C7-68A7F9D6FEC1}" type="presParOf" srcId="{5C5D9102-834A-47AC-9DB5-505A888874D6}" destId="{2AE4D69E-ECBA-4DB3-A83E-FDD8EAF23E15}" srcOrd="1" destOrd="0" presId="urn:microsoft.com/office/officeart/2005/8/layout/hProcess11"/>
    <dgm:cxn modelId="{34A35250-386B-4CBC-8D95-D13228CA56BA}" type="presParOf" srcId="{5C5D9102-834A-47AC-9DB5-505A888874D6}" destId="{DBD7B595-B360-444C-88DA-AFE5E67EA46F}" srcOrd="2" destOrd="0" presId="urn:microsoft.com/office/officeart/2005/8/layout/hProcess11"/>
    <dgm:cxn modelId="{64C707A1-7527-44A2-90FE-3208169D52E6}" type="presParOf" srcId="{DBD7B595-B360-444C-88DA-AFE5E67EA46F}" destId="{0C4EDD70-4BCA-442D-B153-0DED18C30FF3}" srcOrd="0" destOrd="0" presId="urn:microsoft.com/office/officeart/2005/8/layout/hProcess11"/>
    <dgm:cxn modelId="{3D8C86D4-0514-4504-934C-AE26D331517E}" type="presParOf" srcId="{DBD7B595-B360-444C-88DA-AFE5E67EA46F}" destId="{CF688003-0A44-491B-8F1C-450740233EB7}" srcOrd="1" destOrd="0" presId="urn:microsoft.com/office/officeart/2005/8/layout/hProcess11"/>
    <dgm:cxn modelId="{200139E4-BE3A-4BF7-B0C0-F6D668043108}" type="presParOf" srcId="{DBD7B595-B360-444C-88DA-AFE5E67EA46F}" destId="{FB175795-DDA5-4DAB-A6DC-26E968F8E554}" srcOrd="2" destOrd="0" presId="urn:microsoft.com/office/officeart/2005/8/layout/hProcess11"/>
    <dgm:cxn modelId="{8F631DA7-5E6B-4188-ABCD-A2388B5BA37B}" type="presParOf" srcId="{5C5D9102-834A-47AC-9DB5-505A888874D6}" destId="{554E53F9-2198-4BE1-8A74-5711DA9A0783}" srcOrd="3" destOrd="0" presId="urn:microsoft.com/office/officeart/2005/8/layout/hProcess11"/>
    <dgm:cxn modelId="{18CB26D7-CE3E-45C8-BC3B-3BB1A9CCF9EF}" type="presParOf" srcId="{5C5D9102-834A-47AC-9DB5-505A888874D6}" destId="{57A8B765-8729-4CCB-9C2B-A41AEB3239E7}" srcOrd="4" destOrd="0" presId="urn:microsoft.com/office/officeart/2005/8/layout/hProcess11"/>
    <dgm:cxn modelId="{EB2E5E2B-6C2D-4C48-AA31-A451B2AEE51A}" type="presParOf" srcId="{57A8B765-8729-4CCB-9C2B-A41AEB3239E7}" destId="{4BD8BFAD-1906-46C0-99BC-D3C794398B85}" srcOrd="0" destOrd="0" presId="urn:microsoft.com/office/officeart/2005/8/layout/hProcess11"/>
    <dgm:cxn modelId="{B0C78D6A-2C0B-44D8-8B1B-11FE4900497B}" type="presParOf" srcId="{57A8B765-8729-4CCB-9C2B-A41AEB3239E7}" destId="{68803771-4653-4CEC-B03B-13E2BC09D320}" srcOrd="1" destOrd="0" presId="urn:microsoft.com/office/officeart/2005/8/layout/hProcess11"/>
    <dgm:cxn modelId="{5D24C656-543D-4DF8-B3E3-5AAEA6224091}" type="presParOf" srcId="{57A8B765-8729-4CCB-9C2B-A41AEB3239E7}" destId="{948B7672-7418-43D8-B143-553729EBBC63}" srcOrd="2" destOrd="0" presId="urn:microsoft.com/office/officeart/2005/8/layout/hProcess11"/>
    <dgm:cxn modelId="{63726F50-9C61-4E86-A656-6E9FFE744DC0}" type="presParOf" srcId="{5C5D9102-834A-47AC-9DB5-505A888874D6}" destId="{80263A22-CF69-4FEE-AECD-80FCF01DDECA}" srcOrd="5" destOrd="0" presId="urn:microsoft.com/office/officeart/2005/8/layout/hProcess11"/>
    <dgm:cxn modelId="{970EA050-324C-4139-997A-F31CF6927DB9}" type="presParOf" srcId="{5C5D9102-834A-47AC-9DB5-505A888874D6}" destId="{3AE16B1A-017F-4DE2-BDB0-C61F340DA6F2}" srcOrd="6" destOrd="0" presId="urn:microsoft.com/office/officeart/2005/8/layout/hProcess11"/>
    <dgm:cxn modelId="{1CA222DF-E5BB-4303-AE1A-DA0E0819E15A}" type="presParOf" srcId="{3AE16B1A-017F-4DE2-BDB0-C61F340DA6F2}" destId="{49691D88-0172-4194-8792-7876CEFDECAA}" srcOrd="0" destOrd="0" presId="urn:microsoft.com/office/officeart/2005/8/layout/hProcess11"/>
    <dgm:cxn modelId="{AC7C3F7A-3043-48DD-B644-E1368DA0D2B7}" type="presParOf" srcId="{3AE16B1A-017F-4DE2-BDB0-C61F340DA6F2}" destId="{C6FC2846-8098-4375-9FE6-08338CFF7214}" srcOrd="1" destOrd="0" presId="urn:microsoft.com/office/officeart/2005/8/layout/hProcess11"/>
    <dgm:cxn modelId="{C5ACE934-3342-4976-9DA2-ED1B109B1D4E}" type="presParOf" srcId="{3AE16B1A-017F-4DE2-BDB0-C61F340DA6F2}" destId="{5F96B79D-29D1-4A3D-8A71-A433C53A2A9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851FCD-6038-4467-B8A6-1F6A8C2C9E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7CB61A-A829-47EB-B6F0-A5AE96458069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Limit the incident</a:t>
          </a:r>
        </a:p>
      </dgm:t>
    </dgm:pt>
    <dgm:pt modelId="{4DAD3C45-8B91-41D7-A21D-A7EB71D2E7B5}" type="parTrans" cxnId="{BA75BAE0-B4A0-4998-AEF3-4695DDAC700E}">
      <dgm:prSet/>
      <dgm:spPr/>
      <dgm:t>
        <a:bodyPr/>
        <a:lstStyle/>
        <a:p>
          <a:endParaRPr lang="en-US" sz="2200"/>
        </a:p>
      </dgm:t>
    </dgm:pt>
    <dgm:pt modelId="{3D182971-EEE8-4190-AF49-04FEFEF9A5FE}" type="sibTrans" cxnId="{BA75BAE0-B4A0-4998-AEF3-4695DDAC700E}">
      <dgm:prSet/>
      <dgm:spPr/>
      <dgm:t>
        <a:bodyPr/>
        <a:lstStyle/>
        <a:p>
          <a:endParaRPr lang="en-US" sz="2200"/>
        </a:p>
      </dgm:t>
    </dgm:pt>
    <dgm:pt modelId="{D01762B3-EC62-4A68-8A96-D2519FC517C3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Prevent it from affecting more systems</a:t>
          </a:r>
        </a:p>
      </dgm:t>
    </dgm:pt>
    <dgm:pt modelId="{8B4E57A1-1CD3-41BD-979A-0C5D19DCD045}" type="parTrans" cxnId="{A11169AB-6622-412F-9A44-86B69463721D}">
      <dgm:prSet/>
      <dgm:spPr/>
      <dgm:t>
        <a:bodyPr/>
        <a:lstStyle/>
        <a:p>
          <a:endParaRPr lang="en-US" sz="2200"/>
        </a:p>
      </dgm:t>
    </dgm:pt>
    <dgm:pt modelId="{271A515A-ED3E-48FC-9FD0-FB54CAA802ED}" type="sibTrans" cxnId="{A11169AB-6622-412F-9A44-86B69463721D}">
      <dgm:prSet/>
      <dgm:spPr/>
      <dgm:t>
        <a:bodyPr/>
        <a:lstStyle/>
        <a:p>
          <a:endParaRPr lang="en-US" sz="2200"/>
        </a:p>
      </dgm:t>
    </dgm:pt>
    <dgm:pt modelId="{4FAFC04F-5A8E-47CE-9790-F02649ABD5C8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Must occur before any other phase</a:t>
          </a:r>
        </a:p>
      </dgm:t>
    </dgm:pt>
    <dgm:pt modelId="{76ECFB45-7750-415A-8624-F4CFD0F7B6D1}" type="parTrans" cxnId="{BC724967-99DD-4EDF-98E7-36FF979E7CD0}">
      <dgm:prSet/>
      <dgm:spPr/>
      <dgm:t>
        <a:bodyPr/>
        <a:lstStyle/>
        <a:p>
          <a:endParaRPr lang="en-US" sz="2200"/>
        </a:p>
      </dgm:t>
    </dgm:pt>
    <dgm:pt modelId="{D801A0D2-D1DB-4AFE-9E2E-10126B2EBC39}" type="sibTrans" cxnId="{BC724967-99DD-4EDF-98E7-36FF979E7CD0}">
      <dgm:prSet/>
      <dgm:spPr/>
      <dgm:t>
        <a:bodyPr/>
        <a:lstStyle/>
        <a:p>
          <a:endParaRPr lang="en-US" sz="2200"/>
        </a:p>
      </dgm:t>
    </dgm:pt>
    <dgm:pt modelId="{7169D5F1-8B8C-4938-AEEA-2A26E9F23054}" type="pres">
      <dgm:prSet presAssocID="{77851FCD-6038-4467-B8A6-1F6A8C2C9E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F7C200-1B43-4971-A4A4-7AE43BEF3645}" type="pres">
      <dgm:prSet presAssocID="{857CB61A-A829-47EB-B6F0-A5AE964580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A9B95-9341-4E9B-86B7-99C0180E074D}" type="pres">
      <dgm:prSet presAssocID="{3D182971-EEE8-4190-AF49-04FEFEF9A5FE}" presName="spacer" presStyleCnt="0"/>
      <dgm:spPr/>
    </dgm:pt>
    <dgm:pt modelId="{7D5E35DF-212D-4985-BBBD-19E39DD6F751}" type="pres">
      <dgm:prSet presAssocID="{D01762B3-EC62-4A68-8A96-D2519FC517C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CA049-468B-4FF3-B7BE-5E44C62C3D9D}" type="pres">
      <dgm:prSet presAssocID="{271A515A-ED3E-48FC-9FD0-FB54CAA802ED}" presName="spacer" presStyleCnt="0"/>
      <dgm:spPr/>
    </dgm:pt>
    <dgm:pt modelId="{87D087CB-D864-49EB-9571-F5F7E8A5E6F0}" type="pres">
      <dgm:prSet presAssocID="{4FAFC04F-5A8E-47CE-9790-F02649ABD5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7ED39F-47E3-444C-B877-F9966F7CA6FB}" type="presOf" srcId="{857CB61A-A829-47EB-B6F0-A5AE96458069}" destId="{0CF7C200-1B43-4971-A4A4-7AE43BEF3645}" srcOrd="0" destOrd="0" presId="urn:microsoft.com/office/officeart/2005/8/layout/vList2"/>
    <dgm:cxn modelId="{D68BF43C-25CE-4352-8BA8-9A8567D75D34}" type="presOf" srcId="{D01762B3-EC62-4A68-8A96-D2519FC517C3}" destId="{7D5E35DF-212D-4985-BBBD-19E39DD6F751}" srcOrd="0" destOrd="0" presId="urn:microsoft.com/office/officeart/2005/8/layout/vList2"/>
    <dgm:cxn modelId="{A11169AB-6622-412F-9A44-86B69463721D}" srcId="{77851FCD-6038-4467-B8A6-1F6A8C2C9E2C}" destId="{D01762B3-EC62-4A68-8A96-D2519FC517C3}" srcOrd="1" destOrd="0" parTransId="{8B4E57A1-1CD3-41BD-979A-0C5D19DCD045}" sibTransId="{271A515A-ED3E-48FC-9FD0-FB54CAA802ED}"/>
    <dgm:cxn modelId="{788747DF-A82E-495D-B9BF-FB49A9DDD38F}" type="presOf" srcId="{77851FCD-6038-4467-B8A6-1F6A8C2C9E2C}" destId="{7169D5F1-8B8C-4938-AEEA-2A26E9F23054}" srcOrd="0" destOrd="0" presId="urn:microsoft.com/office/officeart/2005/8/layout/vList2"/>
    <dgm:cxn modelId="{AB065B05-E9F8-495B-A5DF-93E4A6568C35}" type="presOf" srcId="{4FAFC04F-5A8E-47CE-9790-F02649ABD5C8}" destId="{87D087CB-D864-49EB-9571-F5F7E8A5E6F0}" srcOrd="0" destOrd="0" presId="urn:microsoft.com/office/officeart/2005/8/layout/vList2"/>
    <dgm:cxn modelId="{BA75BAE0-B4A0-4998-AEF3-4695DDAC700E}" srcId="{77851FCD-6038-4467-B8A6-1F6A8C2C9E2C}" destId="{857CB61A-A829-47EB-B6F0-A5AE96458069}" srcOrd="0" destOrd="0" parTransId="{4DAD3C45-8B91-41D7-A21D-A7EB71D2E7B5}" sibTransId="{3D182971-EEE8-4190-AF49-04FEFEF9A5FE}"/>
    <dgm:cxn modelId="{BC724967-99DD-4EDF-98E7-36FF979E7CD0}" srcId="{77851FCD-6038-4467-B8A6-1F6A8C2C9E2C}" destId="{4FAFC04F-5A8E-47CE-9790-F02649ABD5C8}" srcOrd="2" destOrd="0" parTransId="{76ECFB45-7750-415A-8624-F4CFD0F7B6D1}" sibTransId="{D801A0D2-D1DB-4AFE-9E2E-10126B2EBC39}"/>
    <dgm:cxn modelId="{AA84F451-9AED-44FD-80DD-B15640B54E5B}" type="presParOf" srcId="{7169D5F1-8B8C-4938-AEEA-2A26E9F23054}" destId="{0CF7C200-1B43-4971-A4A4-7AE43BEF3645}" srcOrd="0" destOrd="0" presId="urn:microsoft.com/office/officeart/2005/8/layout/vList2"/>
    <dgm:cxn modelId="{F1FFF32E-411A-48C4-BD74-3DC1CA712334}" type="presParOf" srcId="{7169D5F1-8B8C-4938-AEEA-2A26E9F23054}" destId="{88AA9B95-9341-4E9B-86B7-99C0180E074D}" srcOrd="1" destOrd="0" presId="urn:microsoft.com/office/officeart/2005/8/layout/vList2"/>
    <dgm:cxn modelId="{5DB06A97-56AA-4ADD-B286-C0CDBF5E50AD}" type="presParOf" srcId="{7169D5F1-8B8C-4938-AEEA-2A26E9F23054}" destId="{7D5E35DF-212D-4985-BBBD-19E39DD6F751}" srcOrd="2" destOrd="0" presId="urn:microsoft.com/office/officeart/2005/8/layout/vList2"/>
    <dgm:cxn modelId="{088481CB-3F86-4C38-928C-A58E9E47930A}" type="presParOf" srcId="{7169D5F1-8B8C-4938-AEEA-2A26E9F23054}" destId="{BF0CA049-468B-4FF3-B7BE-5E44C62C3D9D}" srcOrd="3" destOrd="0" presId="urn:microsoft.com/office/officeart/2005/8/layout/vList2"/>
    <dgm:cxn modelId="{52D3F0CF-7093-4C65-87B1-5E3F975CEF99}" type="presParOf" srcId="{7169D5F1-8B8C-4938-AEEA-2A26E9F23054}" destId="{87D087CB-D864-49EB-9571-F5F7E8A5E6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3FFE68-6250-490B-9F8E-DC1B209EB9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FCEA2-C243-46DC-8F2B-B569F07AD020}">
      <dgm:prSet phldrT="[Text]"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Involves returning the affected systems to normal status</a:t>
          </a:r>
        </a:p>
      </dgm:t>
    </dgm:pt>
    <dgm:pt modelId="{FBA7498E-1419-4FC5-AF50-EA9ACE526086}" type="parTrans" cxnId="{E946BE1A-4ECA-4D61-8390-1E9346659B0F}">
      <dgm:prSet/>
      <dgm:spPr/>
      <dgm:t>
        <a:bodyPr/>
        <a:lstStyle/>
        <a:p>
          <a:endParaRPr lang="en-US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B3060-2ED6-49DE-8F5F-E48D511E2773}" type="sibTrans" cxnId="{E946BE1A-4ECA-4D61-8390-1E9346659B0F}">
      <dgm:prSet/>
      <dgm:spPr/>
      <dgm:t>
        <a:bodyPr/>
        <a:lstStyle/>
        <a:p>
          <a:endParaRPr lang="en-US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850E11-F8B4-487B-9964-7842F3568E8B}">
      <dgm:prSet custT="1"/>
      <dgm:spPr/>
      <dgm:t>
        <a:bodyPr/>
        <a:lstStyle/>
        <a:p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 malware:</a:t>
          </a:r>
        </a:p>
      </dgm:t>
    </dgm:pt>
    <dgm:pt modelId="{612FFF12-418B-4411-90DF-381918D2F089}" type="parTrans" cxnId="{DE43630E-D98E-4E2C-9732-31C53E40AE77}">
      <dgm:prSet/>
      <dgm:spPr/>
      <dgm:t>
        <a:bodyPr/>
        <a:lstStyle/>
        <a:p>
          <a:endParaRPr lang="en-US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C11266-9CF9-4ADD-A802-75C3DA0D4C12}" type="sibTrans" cxnId="{DE43630E-D98E-4E2C-9732-31C53E40AE77}">
      <dgm:prSet/>
      <dgm:spPr/>
      <dgm:t>
        <a:bodyPr/>
        <a:lstStyle/>
        <a:p>
          <a:endParaRPr lang="en-US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12C0D5-41F6-4870-AFD2-B3374E268B9C}">
      <dgm:prSet custT="1"/>
      <dgm:spPr>
        <a:solidFill>
          <a:schemeClr val="bg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Ensure the system is back in full working order with no presence of malware</a:t>
          </a:r>
        </a:p>
      </dgm:t>
    </dgm:pt>
    <dgm:pt modelId="{9956EC59-0C24-4800-A97B-ECC273FF96F9}" type="parTrans" cxnId="{C44F5DE4-F80C-4634-A0EE-FB1347E4EB48}">
      <dgm:prSet/>
      <dgm:spPr/>
      <dgm:t>
        <a:bodyPr/>
        <a:lstStyle/>
        <a:p>
          <a:endParaRPr lang="en-US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9437CE-E4C2-48B5-8655-3629068C3CEA}" type="sibTrans" cxnId="{C44F5DE4-F80C-4634-A0EE-FB1347E4EB48}">
      <dgm:prSet/>
      <dgm:spPr/>
      <dgm:t>
        <a:bodyPr/>
        <a:lstStyle/>
        <a:p>
          <a:endParaRPr lang="en-US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A3551-D99D-49D2-B060-F4CEA2A225F1}">
      <dgm:prSet custT="1"/>
      <dgm:spPr>
        <a:solidFill>
          <a:schemeClr val="bg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Might need to restore software and data from backup</a:t>
          </a:r>
        </a:p>
      </dgm:t>
    </dgm:pt>
    <dgm:pt modelId="{C72CB92D-579E-416E-ADAE-3BDCEF794479}" type="parTrans" cxnId="{2D5C43F8-C7D0-4543-9A86-5F0F45F9E0F2}">
      <dgm:prSet/>
      <dgm:spPr/>
      <dgm:t>
        <a:bodyPr/>
        <a:lstStyle/>
        <a:p>
          <a:endParaRPr lang="en-US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6DB6B9-991E-4685-A302-EA07281A7194}" type="sibTrans" cxnId="{2D5C43F8-C7D0-4543-9A86-5F0F45F9E0F2}">
      <dgm:prSet/>
      <dgm:spPr/>
      <dgm:t>
        <a:bodyPr/>
        <a:lstStyle/>
        <a:p>
          <a:endParaRPr lang="en-US" sz="2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F4C30B-F4A0-4B2F-8820-A354055B2014}" type="pres">
      <dgm:prSet presAssocID="{443FFE68-6250-490B-9F8E-DC1B209EB9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FD472-096B-4A73-8086-E061A3870F29}" type="pres">
      <dgm:prSet presAssocID="{531FCEA2-C243-46DC-8F2B-B569F07AD020}" presName="parentLin" presStyleCnt="0"/>
      <dgm:spPr/>
    </dgm:pt>
    <dgm:pt modelId="{AA8C21AD-CFB9-43E0-ABB5-A6975853D1DE}" type="pres">
      <dgm:prSet presAssocID="{531FCEA2-C243-46DC-8F2B-B569F07AD02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373848C-5885-44B5-8AB4-B9B27AEB557C}" type="pres">
      <dgm:prSet presAssocID="{531FCEA2-C243-46DC-8F2B-B569F07AD02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331B7-01B1-4D57-9B55-A53793A165FB}" type="pres">
      <dgm:prSet presAssocID="{531FCEA2-C243-46DC-8F2B-B569F07AD020}" presName="negativeSpace" presStyleCnt="0"/>
      <dgm:spPr/>
    </dgm:pt>
    <dgm:pt modelId="{B4F34476-BC60-4134-ABFA-732AD6BEC411}" type="pres">
      <dgm:prSet presAssocID="{531FCEA2-C243-46DC-8F2B-B569F07AD020}" presName="childText" presStyleLbl="conFgAcc1" presStyleIdx="0" presStyleCnt="2">
        <dgm:presLayoutVars>
          <dgm:bulletEnabled val="1"/>
        </dgm:presLayoutVars>
      </dgm:prSet>
      <dgm:spPr>
        <a:solidFill>
          <a:schemeClr val="bg2">
            <a:lumMod val="95000"/>
            <a:alpha val="90000"/>
          </a:schemeClr>
        </a:solidFill>
        <a:ln>
          <a:noFill/>
        </a:ln>
      </dgm:spPr>
    </dgm:pt>
    <dgm:pt modelId="{BD353D3D-7B08-409F-9480-75637271D5E1}" type="pres">
      <dgm:prSet presAssocID="{78FB3060-2ED6-49DE-8F5F-E48D511E2773}" presName="spaceBetweenRectangles" presStyleCnt="0"/>
      <dgm:spPr/>
    </dgm:pt>
    <dgm:pt modelId="{50BDE169-22D9-471C-9963-A1C1811A8142}" type="pres">
      <dgm:prSet presAssocID="{E6850E11-F8B4-487B-9964-7842F3568E8B}" presName="parentLin" presStyleCnt="0"/>
      <dgm:spPr/>
    </dgm:pt>
    <dgm:pt modelId="{4CCE099B-2E7D-4813-BE61-EE0DAA862A58}" type="pres">
      <dgm:prSet presAssocID="{E6850E11-F8B4-487B-9964-7842F3568E8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18522A7-9434-4E17-B001-ED4C0D2E2025}" type="pres">
      <dgm:prSet presAssocID="{E6850E11-F8B4-487B-9964-7842F3568E8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1E4EE-A78A-4473-BBEA-E17D9CB84897}" type="pres">
      <dgm:prSet presAssocID="{E6850E11-F8B4-487B-9964-7842F3568E8B}" presName="negativeSpace" presStyleCnt="0"/>
      <dgm:spPr/>
    </dgm:pt>
    <dgm:pt modelId="{12A4A9F5-055B-43BD-84AD-87CAA82DFE21}" type="pres">
      <dgm:prSet presAssocID="{E6850E11-F8B4-487B-9964-7842F3568E8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28433B-39A8-42E9-9B14-D71562E4A5E9}" type="presOf" srcId="{443FFE68-6250-490B-9F8E-DC1B209EB94C}" destId="{6DF4C30B-F4A0-4B2F-8820-A354055B2014}" srcOrd="0" destOrd="0" presId="urn:microsoft.com/office/officeart/2005/8/layout/list1"/>
    <dgm:cxn modelId="{1518E26F-C962-42DE-8211-B3FA8F59468E}" type="presOf" srcId="{531FCEA2-C243-46DC-8F2B-B569F07AD020}" destId="{AA8C21AD-CFB9-43E0-ABB5-A6975853D1DE}" srcOrd="0" destOrd="0" presId="urn:microsoft.com/office/officeart/2005/8/layout/list1"/>
    <dgm:cxn modelId="{DE43630E-D98E-4E2C-9732-31C53E40AE77}" srcId="{443FFE68-6250-490B-9F8E-DC1B209EB94C}" destId="{E6850E11-F8B4-487B-9964-7842F3568E8B}" srcOrd="1" destOrd="0" parTransId="{612FFF12-418B-4411-90DF-381918D2F089}" sibTransId="{D3C11266-9CF9-4ADD-A802-75C3DA0D4C12}"/>
    <dgm:cxn modelId="{89A325CA-7127-4D32-803E-32F89508D14F}" type="presOf" srcId="{5012C0D5-41F6-4870-AFD2-B3374E268B9C}" destId="{12A4A9F5-055B-43BD-84AD-87CAA82DFE21}" srcOrd="0" destOrd="0" presId="urn:microsoft.com/office/officeart/2005/8/layout/list1"/>
    <dgm:cxn modelId="{1E9D579F-6175-48B8-A149-1AA23B906BCF}" type="presOf" srcId="{D3BA3551-D99D-49D2-B060-F4CEA2A225F1}" destId="{12A4A9F5-055B-43BD-84AD-87CAA82DFE21}" srcOrd="0" destOrd="1" presId="urn:microsoft.com/office/officeart/2005/8/layout/list1"/>
    <dgm:cxn modelId="{F21753EA-6083-4007-9C27-D6CF095A27A1}" type="presOf" srcId="{E6850E11-F8B4-487B-9964-7842F3568E8B}" destId="{218522A7-9434-4E17-B001-ED4C0D2E2025}" srcOrd="1" destOrd="0" presId="urn:microsoft.com/office/officeart/2005/8/layout/list1"/>
    <dgm:cxn modelId="{2D5C43F8-C7D0-4543-9A86-5F0F45F9E0F2}" srcId="{E6850E11-F8B4-487B-9964-7842F3568E8B}" destId="{D3BA3551-D99D-49D2-B060-F4CEA2A225F1}" srcOrd="1" destOrd="0" parTransId="{C72CB92D-579E-416E-ADAE-3BDCEF794479}" sibTransId="{2A6DB6B9-991E-4685-A302-EA07281A7194}"/>
    <dgm:cxn modelId="{C44F5DE4-F80C-4634-A0EE-FB1347E4EB48}" srcId="{E6850E11-F8B4-487B-9964-7842F3568E8B}" destId="{5012C0D5-41F6-4870-AFD2-B3374E268B9C}" srcOrd="0" destOrd="0" parTransId="{9956EC59-0C24-4800-A97B-ECC273FF96F9}" sibTransId="{739437CE-E4C2-48B5-8655-3629068C3CEA}"/>
    <dgm:cxn modelId="{AD733728-8BD0-4FD4-885F-351EF9186246}" type="presOf" srcId="{531FCEA2-C243-46DC-8F2B-B569F07AD020}" destId="{A373848C-5885-44B5-8AB4-B9B27AEB557C}" srcOrd="1" destOrd="0" presId="urn:microsoft.com/office/officeart/2005/8/layout/list1"/>
    <dgm:cxn modelId="{FAF631A3-2877-4D03-A8CB-A1C297C057A9}" type="presOf" srcId="{E6850E11-F8B4-487B-9964-7842F3568E8B}" destId="{4CCE099B-2E7D-4813-BE61-EE0DAA862A58}" srcOrd="0" destOrd="0" presId="urn:microsoft.com/office/officeart/2005/8/layout/list1"/>
    <dgm:cxn modelId="{E946BE1A-4ECA-4D61-8390-1E9346659B0F}" srcId="{443FFE68-6250-490B-9F8E-DC1B209EB94C}" destId="{531FCEA2-C243-46DC-8F2B-B569F07AD020}" srcOrd="0" destOrd="0" parTransId="{FBA7498E-1419-4FC5-AF50-EA9ACE526086}" sibTransId="{78FB3060-2ED6-49DE-8F5F-E48D511E2773}"/>
    <dgm:cxn modelId="{2A4650E6-785C-4BC6-9EB5-351719F19DD8}" type="presParOf" srcId="{6DF4C30B-F4A0-4B2F-8820-A354055B2014}" destId="{E96FD472-096B-4A73-8086-E061A3870F29}" srcOrd="0" destOrd="0" presId="urn:microsoft.com/office/officeart/2005/8/layout/list1"/>
    <dgm:cxn modelId="{652CA360-E4F2-43F5-A621-E029FF7C22F6}" type="presParOf" srcId="{E96FD472-096B-4A73-8086-E061A3870F29}" destId="{AA8C21AD-CFB9-43E0-ABB5-A6975853D1DE}" srcOrd="0" destOrd="0" presId="urn:microsoft.com/office/officeart/2005/8/layout/list1"/>
    <dgm:cxn modelId="{9394BE05-6C6E-466D-9F6D-F6E00D9749F0}" type="presParOf" srcId="{E96FD472-096B-4A73-8086-E061A3870F29}" destId="{A373848C-5885-44B5-8AB4-B9B27AEB557C}" srcOrd="1" destOrd="0" presId="urn:microsoft.com/office/officeart/2005/8/layout/list1"/>
    <dgm:cxn modelId="{D939C6C8-9756-4705-8F6B-EB2983AC31DE}" type="presParOf" srcId="{6DF4C30B-F4A0-4B2F-8820-A354055B2014}" destId="{0DD331B7-01B1-4D57-9B55-A53793A165FB}" srcOrd="1" destOrd="0" presId="urn:microsoft.com/office/officeart/2005/8/layout/list1"/>
    <dgm:cxn modelId="{9793B53F-9097-4667-8CB6-BDCFFC9470F9}" type="presParOf" srcId="{6DF4C30B-F4A0-4B2F-8820-A354055B2014}" destId="{B4F34476-BC60-4134-ABFA-732AD6BEC411}" srcOrd="2" destOrd="0" presId="urn:microsoft.com/office/officeart/2005/8/layout/list1"/>
    <dgm:cxn modelId="{5EBE2FE4-6F49-4066-988E-C9BE483D49B3}" type="presParOf" srcId="{6DF4C30B-F4A0-4B2F-8820-A354055B2014}" destId="{BD353D3D-7B08-409F-9480-75637271D5E1}" srcOrd="3" destOrd="0" presId="urn:microsoft.com/office/officeart/2005/8/layout/list1"/>
    <dgm:cxn modelId="{7EBEEC06-E22A-49A7-A0BE-6F9514CFAFBE}" type="presParOf" srcId="{6DF4C30B-F4A0-4B2F-8820-A354055B2014}" destId="{50BDE169-22D9-471C-9963-A1C1811A8142}" srcOrd="4" destOrd="0" presId="urn:microsoft.com/office/officeart/2005/8/layout/list1"/>
    <dgm:cxn modelId="{D5E1DAA7-AEB0-4697-B164-819E36095218}" type="presParOf" srcId="{50BDE169-22D9-471C-9963-A1C1811A8142}" destId="{4CCE099B-2E7D-4813-BE61-EE0DAA862A58}" srcOrd="0" destOrd="0" presId="urn:microsoft.com/office/officeart/2005/8/layout/list1"/>
    <dgm:cxn modelId="{B7FB8B79-3F54-4E5F-A47E-B02D551E55CF}" type="presParOf" srcId="{50BDE169-22D9-471C-9963-A1C1811A8142}" destId="{218522A7-9434-4E17-B001-ED4C0D2E2025}" srcOrd="1" destOrd="0" presId="urn:microsoft.com/office/officeart/2005/8/layout/list1"/>
    <dgm:cxn modelId="{C1AA8272-D4EA-4BC0-A6BB-B57C937D1D78}" type="presParOf" srcId="{6DF4C30B-F4A0-4B2F-8820-A354055B2014}" destId="{7261E4EE-A78A-4473-BBEA-E17D9CB84897}" srcOrd="5" destOrd="0" presId="urn:microsoft.com/office/officeart/2005/8/layout/list1"/>
    <dgm:cxn modelId="{7BA4AD19-D2E8-4C48-9453-C2D6BB999F73}" type="presParOf" srcId="{6DF4C30B-F4A0-4B2F-8820-A354055B2014}" destId="{12A4A9F5-055B-43BD-84AD-87CAA82DFE2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62863A-0A6B-4DE0-A397-38795F6C80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0B9165-D1F7-4A4D-90BF-CB5587FAF21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Denial of service (DoS) attacks</a:t>
          </a:r>
        </a:p>
      </dgm:t>
    </dgm:pt>
    <dgm:pt modelId="{36BDC013-5496-4D1F-83A6-63E4CF24A608}" type="parTrans" cxnId="{24F89348-FFD7-4413-95D7-39BDCFD0F460}">
      <dgm:prSet/>
      <dgm:spPr/>
      <dgm:t>
        <a:bodyPr/>
        <a:lstStyle/>
        <a:p>
          <a:endParaRPr lang="en-US" sz="2200"/>
        </a:p>
      </dgm:t>
    </dgm:pt>
    <dgm:pt modelId="{64AE0139-4A3F-40C5-8EF1-4E09B70AF19A}" type="sibTrans" cxnId="{24F89348-FFD7-4413-95D7-39BDCFD0F460}">
      <dgm:prSet/>
      <dgm:spPr/>
      <dgm:t>
        <a:bodyPr/>
        <a:lstStyle/>
        <a:p>
          <a:endParaRPr lang="en-US" sz="2200"/>
        </a:p>
      </dgm:t>
    </dgm:pt>
    <dgm:pt modelId="{489E7E86-C558-4111-BECA-FADBDCD5ED5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Malicious code</a:t>
          </a:r>
        </a:p>
      </dgm:t>
    </dgm:pt>
    <dgm:pt modelId="{75D2DF6F-A91B-4099-867B-624BE2D2F075}" type="parTrans" cxnId="{7E1D2B55-3E3A-465A-871D-25FF2B492CDF}">
      <dgm:prSet/>
      <dgm:spPr/>
      <dgm:t>
        <a:bodyPr/>
        <a:lstStyle/>
        <a:p>
          <a:endParaRPr lang="en-US" sz="2200"/>
        </a:p>
      </dgm:t>
    </dgm:pt>
    <dgm:pt modelId="{58691C2E-BD34-4148-A817-26DE4165834A}" type="sibTrans" cxnId="{7E1D2B55-3E3A-465A-871D-25FF2B492CDF}">
      <dgm:prSet/>
      <dgm:spPr/>
      <dgm:t>
        <a:bodyPr/>
        <a:lstStyle/>
        <a:p>
          <a:endParaRPr lang="en-US" sz="2200"/>
        </a:p>
      </dgm:t>
    </dgm:pt>
    <dgm:pt modelId="{48968892-974B-4C8E-A7B5-B9DE20305C4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Unauthorized access</a:t>
          </a:r>
        </a:p>
      </dgm:t>
    </dgm:pt>
    <dgm:pt modelId="{749A4F7F-A857-4B57-A85F-65DACD4478C5}" type="parTrans" cxnId="{7DB8D0BF-45A3-41BA-A426-E85D8A89857D}">
      <dgm:prSet/>
      <dgm:spPr/>
      <dgm:t>
        <a:bodyPr/>
        <a:lstStyle/>
        <a:p>
          <a:endParaRPr lang="en-US" sz="2200"/>
        </a:p>
      </dgm:t>
    </dgm:pt>
    <dgm:pt modelId="{94EEECC0-4E3E-4854-BFD9-FC9DB786338B}" type="sibTrans" cxnId="{7DB8D0BF-45A3-41BA-A426-E85D8A89857D}">
      <dgm:prSet/>
      <dgm:spPr/>
      <dgm:t>
        <a:bodyPr/>
        <a:lstStyle/>
        <a:p>
          <a:endParaRPr lang="en-US" sz="2200"/>
        </a:p>
      </dgm:t>
    </dgm:pt>
    <dgm:pt modelId="{404995DF-800B-437F-8FAE-6E8712247A9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Inappropriate usage</a:t>
          </a:r>
        </a:p>
      </dgm:t>
    </dgm:pt>
    <dgm:pt modelId="{2F93BAAB-32EB-4C12-BEDA-5C10368A4E38}" type="parTrans" cxnId="{30DD59ED-D84D-496B-AD20-A4AF9A26E870}">
      <dgm:prSet/>
      <dgm:spPr/>
      <dgm:t>
        <a:bodyPr/>
        <a:lstStyle/>
        <a:p>
          <a:endParaRPr lang="en-US" sz="2200"/>
        </a:p>
      </dgm:t>
    </dgm:pt>
    <dgm:pt modelId="{F4D52C42-D208-4757-AEE5-5708BC3F11E4}" type="sibTrans" cxnId="{30DD59ED-D84D-496B-AD20-A4AF9A26E870}">
      <dgm:prSet/>
      <dgm:spPr/>
      <dgm:t>
        <a:bodyPr/>
        <a:lstStyle/>
        <a:p>
          <a:endParaRPr lang="en-US" sz="2200"/>
        </a:p>
      </dgm:t>
    </dgm:pt>
    <dgm:pt modelId="{28AFE536-4627-475B-BDB6-41CEDD7CA288}" type="pres">
      <dgm:prSet presAssocID="{4562863A-0A6B-4DE0-A397-38795F6C80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9B43FA-5580-400B-9CDD-B59A2D9EA244}" type="pres">
      <dgm:prSet presAssocID="{9D0B9165-D1F7-4A4D-90BF-CB5587FAF218}" presName="parentLin" presStyleCnt="0"/>
      <dgm:spPr/>
    </dgm:pt>
    <dgm:pt modelId="{1F7882C4-F7E3-4090-BA23-AF5B4E59B860}" type="pres">
      <dgm:prSet presAssocID="{9D0B9165-D1F7-4A4D-90BF-CB5587FAF21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22838C3-698A-4DEA-A972-FD7637CFD51A}" type="pres">
      <dgm:prSet presAssocID="{9D0B9165-D1F7-4A4D-90BF-CB5587FAF21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BE396-01CB-493A-AA66-E4B5B444BEEF}" type="pres">
      <dgm:prSet presAssocID="{9D0B9165-D1F7-4A4D-90BF-CB5587FAF218}" presName="negativeSpace" presStyleCnt="0"/>
      <dgm:spPr/>
    </dgm:pt>
    <dgm:pt modelId="{587402F4-1C4A-443F-97AF-F77A4EEFD48B}" type="pres">
      <dgm:prSet presAssocID="{9D0B9165-D1F7-4A4D-90BF-CB5587FAF218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</dgm:pt>
    <dgm:pt modelId="{A7B3F1E3-4233-4164-94F9-F793F3A186DA}" type="pres">
      <dgm:prSet presAssocID="{64AE0139-4A3F-40C5-8EF1-4E09B70AF19A}" presName="spaceBetweenRectangles" presStyleCnt="0"/>
      <dgm:spPr/>
    </dgm:pt>
    <dgm:pt modelId="{64FD5C70-DC22-405C-8465-0152A31D1DE3}" type="pres">
      <dgm:prSet presAssocID="{489E7E86-C558-4111-BECA-FADBDCD5ED52}" presName="parentLin" presStyleCnt="0"/>
      <dgm:spPr/>
    </dgm:pt>
    <dgm:pt modelId="{D8BECE49-D64C-4F2A-931D-43B3FABA3045}" type="pres">
      <dgm:prSet presAssocID="{489E7E86-C558-4111-BECA-FADBDCD5ED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F42D636-5209-4F61-840D-E0125E4C318F}" type="pres">
      <dgm:prSet presAssocID="{489E7E86-C558-4111-BECA-FADBDCD5ED5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D3050-867F-47BC-8A56-A0D5DFB0790C}" type="pres">
      <dgm:prSet presAssocID="{489E7E86-C558-4111-BECA-FADBDCD5ED52}" presName="negativeSpace" presStyleCnt="0"/>
      <dgm:spPr/>
    </dgm:pt>
    <dgm:pt modelId="{5C43A016-5F85-483D-984B-2BC9C88ACF63}" type="pres">
      <dgm:prSet presAssocID="{489E7E86-C558-4111-BECA-FADBDCD5ED52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</dgm:pt>
    <dgm:pt modelId="{67415B0C-662E-401D-A8AA-26229699A2DF}" type="pres">
      <dgm:prSet presAssocID="{58691C2E-BD34-4148-A817-26DE4165834A}" presName="spaceBetweenRectangles" presStyleCnt="0"/>
      <dgm:spPr/>
    </dgm:pt>
    <dgm:pt modelId="{B763A5C5-50C0-4DE5-BE52-A78A8AEB9207}" type="pres">
      <dgm:prSet presAssocID="{48968892-974B-4C8E-A7B5-B9DE20305C41}" presName="parentLin" presStyleCnt="0"/>
      <dgm:spPr/>
    </dgm:pt>
    <dgm:pt modelId="{8CAF58BF-D3A5-4648-A4E9-0C10345948BC}" type="pres">
      <dgm:prSet presAssocID="{48968892-974B-4C8E-A7B5-B9DE20305C4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48844B7-5F7C-4E10-9D87-891DA20C82BB}" type="pres">
      <dgm:prSet presAssocID="{48968892-974B-4C8E-A7B5-B9DE20305C4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1A6B2-36B7-423C-A4F3-70132C5DB01C}" type="pres">
      <dgm:prSet presAssocID="{48968892-974B-4C8E-A7B5-B9DE20305C41}" presName="negativeSpace" presStyleCnt="0"/>
      <dgm:spPr/>
    </dgm:pt>
    <dgm:pt modelId="{D28269A9-4ADB-4B9B-B54F-322DCAF3C0E3}" type="pres">
      <dgm:prSet presAssocID="{48968892-974B-4C8E-A7B5-B9DE20305C41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</dgm:pt>
    <dgm:pt modelId="{0CC3E7CF-DCBF-4253-AF20-64C3A5BDAB8F}" type="pres">
      <dgm:prSet presAssocID="{94EEECC0-4E3E-4854-BFD9-FC9DB786338B}" presName="spaceBetweenRectangles" presStyleCnt="0"/>
      <dgm:spPr/>
    </dgm:pt>
    <dgm:pt modelId="{C9850BAC-FF12-4957-A5C1-1145203CE808}" type="pres">
      <dgm:prSet presAssocID="{404995DF-800B-437F-8FAE-6E8712247A92}" presName="parentLin" presStyleCnt="0"/>
      <dgm:spPr/>
    </dgm:pt>
    <dgm:pt modelId="{984101FA-8CED-4A66-B81A-01F8EE49AF22}" type="pres">
      <dgm:prSet presAssocID="{404995DF-800B-437F-8FAE-6E8712247A9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AFED404-A313-4D20-BBDD-3250215DA103}" type="pres">
      <dgm:prSet presAssocID="{404995DF-800B-437F-8FAE-6E8712247A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87932-5BEC-42C2-A265-26CAC5661806}" type="pres">
      <dgm:prSet presAssocID="{404995DF-800B-437F-8FAE-6E8712247A92}" presName="negativeSpace" presStyleCnt="0"/>
      <dgm:spPr/>
    </dgm:pt>
    <dgm:pt modelId="{00A6832A-D5C0-4883-810C-5D51C1AD04B5}" type="pres">
      <dgm:prSet presAssocID="{404995DF-800B-437F-8FAE-6E8712247A92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accent2">
              <a:lumMod val="40000"/>
              <a:lumOff val="60000"/>
            </a:schemeClr>
          </a:solidFill>
        </a:ln>
      </dgm:spPr>
    </dgm:pt>
  </dgm:ptLst>
  <dgm:cxnLst>
    <dgm:cxn modelId="{30DD59ED-D84D-496B-AD20-A4AF9A26E870}" srcId="{4562863A-0A6B-4DE0-A397-38795F6C80CE}" destId="{404995DF-800B-437F-8FAE-6E8712247A92}" srcOrd="3" destOrd="0" parTransId="{2F93BAAB-32EB-4C12-BEDA-5C10368A4E38}" sibTransId="{F4D52C42-D208-4757-AEE5-5708BC3F11E4}"/>
    <dgm:cxn modelId="{9168CE2C-D4AE-44FB-BEDD-3EB96062A1AE}" type="presOf" srcId="{4562863A-0A6B-4DE0-A397-38795F6C80CE}" destId="{28AFE536-4627-475B-BDB6-41CEDD7CA288}" srcOrd="0" destOrd="0" presId="urn:microsoft.com/office/officeart/2005/8/layout/list1"/>
    <dgm:cxn modelId="{24F89348-FFD7-4413-95D7-39BDCFD0F460}" srcId="{4562863A-0A6B-4DE0-A397-38795F6C80CE}" destId="{9D0B9165-D1F7-4A4D-90BF-CB5587FAF218}" srcOrd="0" destOrd="0" parTransId="{36BDC013-5496-4D1F-83A6-63E4CF24A608}" sibTransId="{64AE0139-4A3F-40C5-8EF1-4E09B70AF19A}"/>
    <dgm:cxn modelId="{7E1D2B55-3E3A-465A-871D-25FF2B492CDF}" srcId="{4562863A-0A6B-4DE0-A397-38795F6C80CE}" destId="{489E7E86-C558-4111-BECA-FADBDCD5ED52}" srcOrd="1" destOrd="0" parTransId="{75D2DF6F-A91B-4099-867B-624BE2D2F075}" sibTransId="{58691C2E-BD34-4148-A817-26DE4165834A}"/>
    <dgm:cxn modelId="{2B35497C-DFFD-45D3-9003-ADC9DEBF6F8D}" type="presOf" srcId="{48968892-974B-4C8E-A7B5-B9DE20305C41}" destId="{8CAF58BF-D3A5-4648-A4E9-0C10345948BC}" srcOrd="0" destOrd="0" presId="urn:microsoft.com/office/officeart/2005/8/layout/list1"/>
    <dgm:cxn modelId="{07A86AAF-1247-4AD4-B1F5-FAE826AD6945}" type="presOf" srcId="{404995DF-800B-437F-8FAE-6E8712247A92}" destId="{5AFED404-A313-4D20-BBDD-3250215DA103}" srcOrd="1" destOrd="0" presId="urn:microsoft.com/office/officeart/2005/8/layout/list1"/>
    <dgm:cxn modelId="{85027C25-A8FE-486E-B8FE-96EBA0362CAC}" type="presOf" srcId="{9D0B9165-D1F7-4A4D-90BF-CB5587FAF218}" destId="{A22838C3-698A-4DEA-A972-FD7637CFD51A}" srcOrd="1" destOrd="0" presId="urn:microsoft.com/office/officeart/2005/8/layout/list1"/>
    <dgm:cxn modelId="{33709E83-B560-4223-93E6-49FF4B1E9DA0}" type="presOf" srcId="{489E7E86-C558-4111-BECA-FADBDCD5ED52}" destId="{D8BECE49-D64C-4F2A-931D-43B3FABA3045}" srcOrd="0" destOrd="0" presId="urn:microsoft.com/office/officeart/2005/8/layout/list1"/>
    <dgm:cxn modelId="{7DB8D0BF-45A3-41BA-A426-E85D8A89857D}" srcId="{4562863A-0A6B-4DE0-A397-38795F6C80CE}" destId="{48968892-974B-4C8E-A7B5-B9DE20305C41}" srcOrd="2" destOrd="0" parTransId="{749A4F7F-A857-4B57-A85F-65DACD4478C5}" sibTransId="{94EEECC0-4E3E-4854-BFD9-FC9DB786338B}"/>
    <dgm:cxn modelId="{0C828788-6A96-4EF6-9D5F-7E20387C134B}" type="presOf" srcId="{48968892-974B-4C8E-A7B5-B9DE20305C41}" destId="{948844B7-5F7C-4E10-9D87-891DA20C82BB}" srcOrd="1" destOrd="0" presId="urn:microsoft.com/office/officeart/2005/8/layout/list1"/>
    <dgm:cxn modelId="{A0F5D9FC-0C80-47F3-BA74-688FE30B0A7D}" type="presOf" srcId="{9D0B9165-D1F7-4A4D-90BF-CB5587FAF218}" destId="{1F7882C4-F7E3-4090-BA23-AF5B4E59B860}" srcOrd="0" destOrd="0" presId="urn:microsoft.com/office/officeart/2005/8/layout/list1"/>
    <dgm:cxn modelId="{2D86B68A-F8A9-4387-B852-8B5DA3566361}" type="presOf" srcId="{489E7E86-C558-4111-BECA-FADBDCD5ED52}" destId="{3F42D636-5209-4F61-840D-E0125E4C318F}" srcOrd="1" destOrd="0" presId="urn:microsoft.com/office/officeart/2005/8/layout/list1"/>
    <dgm:cxn modelId="{F7172CCF-6E85-4169-A5BD-051E89CB182D}" type="presOf" srcId="{404995DF-800B-437F-8FAE-6E8712247A92}" destId="{984101FA-8CED-4A66-B81A-01F8EE49AF22}" srcOrd="0" destOrd="0" presId="urn:microsoft.com/office/officeart/2005/8/layout/list1"/>
    <dgm:cxn modelId="{8659E667-E987-45A8-8E8C-1920A2592B08}" type="presParOf" srcId="{28AFE536-4627-475B-BDB6-41CEDD7CA288}" destId="{9D9B43FA-5580-400B-9CDD-B59A2D9EA244}" srcOrd="0" destOrd="0" presId="urn:microsoft.com/office/officeart/2005/8/layout/list1"/>
    <dgm:cxn modelId="{247C92E1-63C7-4540-BB69-EB1E7BE78D09}" type="presParOf" srcId="{9D9B43FA-5580-400B-9CDD-B59A2D9EA244}" destId="{1F7882C4-F7E3-4090-BA23-AF5B4E59B860}" srcOrd="0" destOrd="0" presId="urn:microsoft.com/office/officeart/2005/8/layout/list1"/>
    <dgm:cxn modelId="{5A072AA5-7AC2-4BAA-8718-3B54989F7B45}" type="presParOf" srcId="{9D9B43FA-5580-400B-9CDD-B59A2D9EA244}" destId="{A22838C3-698A-4DEA-A972-FD7637CFD51A}" srcOrd="1" destOrd="0" presId="urn:microsoft.com/office/officeart/2005/8/layout/list1"/>
    <dgm:cxn modelId="{08E679CA-CBE1-49DE-92CA-CA99D07E776B}" type="presParOf" srcId="{28AFE536-4627-475B-BDB6-41CEDD7CA288}" destId="{9C5BE396-01CB-493A-AA66-E4B5B444BEEF}" srcOrd="1" destOrd="0" presId="urn:microsoft.com/office/officeart/2005/8/layout/list1"/>
    <dgm:cxn modelId="{7CCAF182-4573-4EBF-9168-CF84DAC6308D}" type="presParOf" srcId="{28AFE536-4627-475B-BDB6-41CEDD7CA288}" destId="{587402F4-1C4A-443F-97AF-F77A4EEFD48B}" srcOrd="2" destOrd="0" presId="urn:microsoft.com/office/officeart/2005/8/layout/list1"/>
    <dgm:cxn modelId="{3F109A29-7EDD-4DFF-9D3A-D73DCD859268}" type="presParOf" srcId="{28AFE536-4627-475B-BDB6-41CEDD7CA288}" destId="{A7B3F1E3-4233-4164-94F9-F793F3A186DA}" srcOrd="3" destOrd="0" presId="urn:microsoft.com/office/officeart/2005/8/layout/list1"/>
    <dgm:cxn modelId="{3FEE1994-58C6-457D-9389-68D4133A118C}" type="presParOf" srcId="{28AFE536-4627-475B-BDB6-41CEDD7CA288}" destId="{64FD5C70-DC22-405C-8465-0152A31D1DE3}" srcOrd="4" destOrd="0" presId="urn:microsoft.com/office/officeart/2005/8/layout/list1"/>
    <dgm:cxn modelId="{B811C5D9-7C10-4BC3-A2C5-9F21E4D9F2BA}" type="presParOf" srcId="{64FD5C70-DC22-405C-8465-0152A31D1DE3}" destId="{D8BECE49-D64C-4F2A-931D-43B3FABA3045}" srcOrd="0" destOrd="0" presId="urn:microsoft.com/office/officeart/2005/8/layout/list1"/>
    <dgm:cxn modelId="{4E36387C-546D-406F-BC36-65DDB991CD46}" type="presParOf" srcId="{64FD5C70-DC22-405C-8465-0152A31D1DE3}" destId="{3F42D636-5209-4F61-840D-E0125E4C318F}" srcOrd="1" destOrd="0" presId="urn:microsoft.com/office/officeart/2005/8/layout/list1"/>
    <dgm:cxn modelId="{954D79D7-307B-4F9F-9161-BFBE3D81D670}" type="presParOf" srcId="{28AFE536-4627-475B-BDB6-41CEDD7CA288}" destId="{473D3050-867F-47BC-8A56-A0D5DFB0790C}" srcOrd="5" destOrd="0" presId="urn:microsoft.com/office/officeart/2005/8/layout/list1"/>
    <dgm:cxn modelId="{7F687028-0787-45DD-AD79-3D5581840F3C}" type="presParOf" srcId="{28AFE536-4627-475B-BDB6-41CEDD7CA288}" destId="{5C43A016-5F85-483D-984B-2BC9C88ACF63}" srcOrd="6" destOrd="0" presId="urn:microsoft.com/office/officeart/2005/8/layout/list1"/>
    <dgm:cxn modelId="{2E25AF32-238E-48F8-A266-86BEE0620038}" type="presParOf" srcId="{28AFE536-4627-475B-BDB6-41CEDD7CA288}" destId="{67415B0C-662E-401D-A8AA-26229699A2DF}" srcOrd="7" destOrd="0" presId="urn:microsoft.com/office/officeart/2005/8/layout/list1"/>
    <dgm:cxn modelId="{4AAF8398-A2D8-4C8F-BFAE-01F99B3A8640}" type="presParOf" srcId="{28AFE536-4627-475B-BDB6-41CEDD7CA288}" destId="{B763A5C5-50C0-4DE5-BE52-A78A8AEB9207}" srcOrd="8" destOrd="0" presId="urn:microsoft.com/office/officeart/2005/8/layout/list1"/>
    <dgm:cxn modelId="{08D5AC13-0BC6-4709-94B6-CD4F06FA577D}" type="presParOf" srcId="{B763A5C5-50C0-4DE5-BE52-A78A8AEB9207}" destId="{8CAF58BF-D3A5-4648-A4E9-0C10345948BC}" srcOrd="0" destOrd="0" presId="urn:microsoft.com/office/officeart/2005/8/layout/list1"/>
    <dgm:cxn modelId="{585C9E22-7A2C-4D2D-93CE-052789C01E79}" type="presParOf" srcId="{B763A5C5-50C0-4DE5-BE52-A78A8AEB9207}" destId="{948844B7-5F7C-4E10-9D87-891DA20C82BB}" srcOrd="1" destOrd="0" presId="urn:microsoft.com/office/officeart/2005/8/layout/list1"/>
    <dgm:cxn modelId="{05E2EC5B-2705-44C5-959A-D11E7BFECAF9}" type="presParOf" srcId="{28AFE536-4627-475B-BDB6-41CEDD7CA288}" destId="{9261A6B2-36B7-423C-A4F3-70132C5DB01C}" srcOrd="9" destOrd="0" presId="urn:microsoft.com/office/officeart/2005/8/layout/list1"/>
    <dgm:cxn modelId="{4D5F959E-E058-465F-A387-2746003B612A}" type="presParOf" srcId="{28AFE536-4627-475B-BDB6-41CEDD7CA288}" destId="{D28269A9-4ADB-4B9B-B54F-322DCAF3C0E3}" srcOrd="10" destOrd="0" presId="urn:microsoft.com/office/officeart/2005/8/layout/list1"/>
    <dgm:cxn modelId="{BFFD7FC7-619C-44EB-BCB2-19B1AFF243C2}" type="presParOf" srcId="{28AFE536-4627-475B-BDB6-41CEDD7CA288}" destId="{0CC3E7CF-DCBF-4253-AF20-64C3A5BDAB8F}" srcOrd="11" destOrd="0" presId="urn:microsoft.com/office/officeart/2005/8/layout/list1"/>
    <dgm:cxn modelId="{14D75C1F-AA38-46FE-A8E4-AA9BDA058969}" type="presParOf" srcId="{28AFE536-4627-475B-BDB6-41CEDD7CA288}" destId="{C9850BAC-FF12-4957-A5C1-1145203CE808}" srcOrd="12" destOrd="0" presId="urn:microsoft.com/office/officeart/2005/8/layout/list1"/>
    <dgm:cxn modelId="{85C1841D-FCF5-466A-8F80-38A5E574F486}" type="presParOf" srcId="{C9850BAC-FF12-4957-A5C1-1145203CE808}" destId="{984101FA-8CED-4A66-B81A-01F8EE49AF22}" srcOrd="0" destOrd="0" presId="urn:microsoft.com/office/officeart/2005/8/layout/list1"/>
    <dgm:cxn modelId="{90FE34C2-EE7C-4146-B041-C54244F33952}" type="presParOf" srcId="{C9850BAC-FF12-4957-A5C1-1145203CE808}" destId="{5AFED404-A313-4D20-BBDD-3250215DA103}" srcOrd="1" destOrd="0" presId="urn:microsoft.com/office/officeart/2005/8/layout/list1"/>
    <dgm:cxn modelId="{B1C10413-EEBE-42ED-B33F-6AC45FEBFAEB}" type="presParOf" srcId="{28AFE536-4627-475B-BDB6-41CEDD7CA288}" destId="{EB587932-5BEC-42C2-A265-26CAC5661806}" srcOrd="13" destOrd="0" presId="urn:microsoft.com/office/officeart/2005/8/layout/list1"/>
    <dgm:cxn modelId="{578D8C78-B7C5-4DC0-B9C3-A51BEE8A2754}" type="presParOf" srcId="{28AFE536-4627-475B-BDB6-41CEDD7CA288}" destId="{00A6832A-D5C0-4883-810C-5D51C1AD04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728828-0CF9-4235-845C-2E5FFA703332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E4BBCB5-3D75-43D3-B7A4-C21B691ADD8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Business continuity plan (BCP)</a:t>
          </a:r>
        </a:p>
      </dgm:t>
    </dgm:pt>
    <dgm:pt modelId="{2A442FFA-373B-4AA9-98D9-E359EFD5E048}" type="parTrans" cxnId="{9414D53A-E0BF-40EB-9C4D-9F5228109171}">
      <dgm:prSet/>
      <dgm:spPr/>
      <dgm:t>
        <a:bodyPr/>
        <a:lstStyle/>
        <a:p>
          <a:endParaRPr lang="en-US" sz="2200"/>
        </a:p>
      </dgm:t>
    </dgm:pt>
    <dgm:pt modelId="{4DE30263-71EB-49D7-B0D8-E7BC583C8EF7}" type="sibTrans" cxnId="{9414D53A-E0BF-40EB-9C4D-9F5228109171}">
      <dgm:prSet/>
      <dgm:spPr/>
      <dgm:t>
        <a:bodyPr/>
        <a:lstStyle/>
        <a:p>
          <a:endParaRPr lang="en-US" sz="2200"/>
        </a:p>
      </dgm:t>
    </dgm:pt>
    <dgm:pt modelId="{E8C1D66F-C8EB-4DE1-B615-8BB6CF50690F}">
      <dgm:prSet custT="1"/>
      <dgm:spPr>
        <a:solidFill>
          <a:schemeClr val="bg2">
            <a:lumMod val="95000"/>
            <a:alpha val="9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Focuses on keeping an organization functioning as well as possible until a full recovery can be made</a:t>
          </a:r>
        </a:p>
      </dgm:t>
    </dgm:pt>
    <dgm:pt modelId="{81AAE78F-964D-45C5-9ADF-3FECE624B0B4}" type="parTrans" cxnId="{97DE9E90-D4A7-46AC-B58F-87EC15972D3B}">
      <dgm:prSet/>
      <dgm:spPr/>
      <dgm:t>
        <a:bodyPr/>
        <a:lstStyle/>
        <a:p>
          <a:endParaRPr lang="en-US" sz="2200"/>
        </a:p>
      </dgm:t>
    </dgm:pt>
    <dgm:pt modelId="{C62C019C-9D9B-49CD-8C04-3225842E73E2}" type="sibTrans" cxnId="{97DE9E90-D4A7-46AC-B58F-87EC15972D3B}">
      <dgm:prSet/>
      <dgm:spPr/>
      <dgm:t>
        <a:bodyPr/>
        <a:lstStyle/>
        <a:p>
          <a:endParaRPr lang="en-US" sz="2200"/>
        </a:p>
      </dgm:t>
    </dgm:pt>
    <dgm:pt modelId="{2F99A896-7FF1-42BE-A5C6-74033DAA911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Disaster recovery plan (DRP)</a:t>
          </a:r>
        </a:p>
      </dgm:t>
    </dgm:pt>
    <dgm:pt modelId="{1901997D-9542-4923-A999-AEC8C470B103}" type="parTrans" cxnId="{8BF5258C-EBE3-4BF6-90FA-E10F4EA839D1}">
      <dgm:prSet/>
      <dgm:spPr/>
      <dgm:t>
        <a:bodyPr/>
        <a:lstStyle/>
        <a:p>
          <a:endParaRPr lang="en-US" sz="2200"/>
        </a:p>
      </dgm:t>
    </dgm:pt>
    <dgm:pt modelId="{CD6B00EF-256A-4CDA-9972-F53B8524DE0E}" type="sibTrans" cxnId="{8BF5258C-EBE3-4BF6-90FA-E10F4EA839D1}">
      <dgm:prSet/>
      <dgm:spPr/>
      <dgm:t>
        <a:bodyPr/>
        <a:lstStyle/>
        <a:p>
          <a:endParaRPr lang="en-US" sz="2200"/>
        </a:p>
      </dgm:t>
    </dgm:pt>
    <dgm:pt modelId="{E886D431-F891-4EE3-B781-006D7867A626}">
      <dgm:prSet custT="1"/>
      <dgm:spPr>
        <a:solidFill>
          <a:schemeClr val="bg2">
            <a:lumMod val="95000"/>
            <a:alpha val="9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Focuses on executing a full recovery to normal operations</a:t>
          </a:r>
        </a:p>
      </dgm:t>
    </dgm:pt>
    <dgm:pt modelId="{93AB22B2-126C-43A1-AAD0-8A90A3C7457C}" type="parTrans" cxnId="{245FBB99-B7D8-428C-838C-3404AC43586C}">
      <dgm:prSet/>
      <dgm:spPr/>
      <dgm:t>
        <a:bodyPr/>
        <a:lstStyle/>
        <a:p>
          <a:endParaRPr lang="en-US" sz="2200"/>
        </a:p>
      </dgm:t>
    </dgm:pt>
    <dgm:pt modelId="{FD925916-3AC3-454A-BE44-1B1760116B47}" type="sibTrans" cxnId="{245FBB99-B7D8-428C-838C-3404AC43586C}">
      <dgm:prSet/>
      <dgm:spPr/>
      <dgm:t>
        <a:bodyPr/>
        <a:lstStyle/>
        <a:p>
          <a:endParaRPr lang="en-US" sz="2200"/>
        </a:p>
      </dgm:t>
    </dgm:pt>
    <dgm:pt modelId="{16F1197C-A899-4CA2-945F-AD188FA93163}" type="pres">
      <dgm:prSet presAssocID="{8E728828-0CF9-4235-845C-2E5FFA7033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D0D3C0-ABC3-472B-B090-D29E6621B08C}" type="pres">
      <dgm:prSet presAssocID="{3E4BBCB5-3D75-43D3-B7A4-C21B691ADD85}" presName="composite" presStyleCnt="0"/>
      <dgm:spPr/>
    </dgm:pt>
    <dgm:pt modelId="{36A903FF-DE22-4A45-A9ED-1417453D8047}" type="pres">
      <dgm:prSet presAssocID="{3E4BBCB5-3D75-43D3-B7A4-C21B691ADD8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3F57A-5964-415B-9802-6EED5CC638CE}" type="pres">
      <dgm:prSet presAssocID="{3E4BBCB5-3D75-43D3-B7A4-C21B691ADD8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1E650-917B-4028-8F64-9FB680D4A4E4}" type="pres">
      <dgm:prSet presAssocID="{4DE30263-71EB-49D7-B0D8-E7BC583C8EF7}" presName="space" presStyleCnt="0"/>
      <dgm:spPr/>
    </dgm:pt>
    <dgm:pt modelId="{EE73884C-03D1-4A8B-817A-B0953E56CC9B}" type="pres">
      <dgm:prSet presAssocID="{2F99A896-7FF1-42BE-A5C6-74033DAA9116}" presName="composite" presStyleCnt="0"/>
      <dgm:spPr/>
    </dgm:pt>
    <dgm:pt modelId="{2BFC8C6D-37AD-42DD-A091-965551A940DD}" type="pres">
      <dgm:prSet presAssocID="{2F99A896-7FF1-42BE-A5C6-74033DAA911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4D39D-FD75-49DF-AB14-F015AFF28E2A}" type="pres">
      <dgm:prSet presAssocID="{2F99A896-7FF1-42BE-A5C6-74033DAA911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FBB99-B7D8-428C-838C-3404AC43586C}" srcId="{2F99A896-7FF1-42BE-A5C6-74033DAA9116}" destId="{E886D431-F891-4EE3-B781-006D7867A626}" srcOrd="0" destOrd="0" parTransId="{93AB22B2-126C-43A1-AAD0-8A90A3C7457C}" sibTransId="{FD925916-3AC3-454A-BE44-1B1760116B47}"/>
    <dgm:cxn modelId="{35C252D4-F8D6-4F48-AB94-C2620F373BF8}" type="presOf" srcId="{2F99A896-7FF1-42BE-A5C6-74033DAA9116}" destId="{2BFC8C6D-37AD-42DD-A091-965551A940DD}" srcOrd="0" destOrd="0" presId="urn:microsoft.com/office/officeart/2005/8/layout/hList1"/>
    <dgm:cxn modelId="{1C9A5E74-E60B-4986-A75B-8675014123EF}" type="presOf" srcId="{3E4BBCB5-3D75-43D3-B7A4-C21B691ADD85}" destId="{36A903FF-DE22-4A45-A9ED-1417453D8047}" srcOrd="0" destOrd="0" presId="urn:microsoft.com/office/officeart/2005/8/layout/hList1"/>
    <dgm:cxn modelId="{8BF5258C-EBE3-4BF6-90FA-E10F4EA839D1}" srcId="{8E728828-0CF9-4235-845C-2E5FFA703332}" destId="{2F99A896-7FF1-42BE-A5C6-74033DAA9116}" srcOrd="1" destOrd="0" parTransId="{1901997D-9542-4923-A999-AEC8C470B103}" sibTransId="{CD6B00EF-256A-4CDA-9972-F53B8524DE0E}"/>
    <dgm:cxn modelId="{97DE9E90-D4A7-46AC-B58F-87EC15972D3B}" srcId="{3E4BBCB5-3D75-43D3-B7A4-C21B691ADD85}" destId="{E8C1D66F-C8EB-4DE1-B615-8BB6CF50690F}" srcOrd="0" destOrd="0" parTransId="{81AAE78F-964D-45C5-9ADF-3FECE624B0B4}" sibTransId="{C62C019C-9D9B-49CD-8C04-3225842E73E2}"/>
    <dgm:cxn modelId="{BCB3BFF8-2451-41D7-A503-B6DEB8A49BC9}" type="presOf" srcId="{8E728828-0CF9-4235-845C-2E5FFA703332}" destId="{16F1197C-A899-4CA2-945F-AD188FA93163}" srcOrd="0" destOrd="0" presId="urn:microsoft.com/office/officeart/2005/8/layout/hList1"/>
    <dgm:cxn modelId="{356A3E94-DB10-4A0B-8D0B-8A37276C1F92}" type="presOf" srcId="{E8C1D66F-C8EB-4DE1-B615-8BB6CF50690F}" destId="{C553F57A-5964-415B-9802-6EED5CC638CE}" srcOrd="0" destOrd="0" presId="urn:microsoft.com/office/officeart/2005/8/layout/hList1"/>
    <dgm:cxn modelId="{7E9FFA2A-D58D-42EE-954F-1F793EFCC448}" type="presOf" srcId="{E886D431-F891-4EE3-B781-006D7867A626}" destId="{A8B4D39D-FD75-49DF-AB14-F015AFF28E2A}" srcOrd="0" destOrd="0" presId="urn:microsoft.com/office/officeart/2005/8/layout/hList1"/>
    <dgm:cxn modelId="{9414D53A-E0BF-40EB-9C4D-9F5228109171}" srcId="{8E728828-0CF9-4235-845C-2E5FFA703332}" destId="{3E4BBCB5-3D75-43D3-B7A4-C21B691ADD85}" srcOrd="0" destOrd="0" parTransId="{2A442FFA-373B-4AA9-98D9-E359EFD5E048}" sibTransId="{4DE30263-71EB-49D7-B0D8-E7BC583C8EF7}"/>
    <dgm:cxn modelId="{91F70CA7-A7D2-4B20-A522-00FB95C9E45E}" type="presParOf" srcId="{16F1197C-A899-4CA2-945F-AD188FA93163}" destId="{FBD0D3C0-ABC3-472B-B090-D29E6621B08C}" srcOrd="0" destOrd="0" presId="urn:microsoft.com/office/officeart/2005/8/layout/hList1"/>
    <dgm:cxn modelId="{9F1125DA-9C70-4187-869C-EC2824A397BD}" type="presParOf" srcId="{FBD0D3C0-ABC3-472B-B090-D29E6621B08C}" destId="{36A903FF-DE22-4A45-A9ED-1417453D8047}" srcOrd="0" destOrd="0" presId="urn:microsoft.com/office/officeart/2005/8/layout/hList1"/>
    <dgm:cxn modelId="{64E499A3-AFE4-4199-996B-9FD14EA84F15}" type="presParOf" srcId="{FBD0D3C0-ABC3-472B-B090-D29E6621B08C}" destId="{C553F57A-5964-415B-9802-6EED5CC638CE}" srcOrd="1" destOrd="0" presId="urn:microsoft.com/office/officeart/2005/8/layout/hList1"/>
    <dgm:cxn modelId="{2E25D51E-BBDE-4477-B770-F2853EE94465}" type="presParOf" srcId="{16F1197C-A899-4CA2-945F-AD188FA93163}" destId="{7941E650-917B-4028-8F64-9FB680D4A4E4}" srcOrd="1" destOrd="0" presId="urn:microsoft.com/office/officeart/2005/8/layout/hList1"/>
    <dgm:cxn modelId="{3B09DD57-2DD1-4CAB-8BED-9323ACC98E97}" type="presParOf" srcId="{16F1197C-A899-4CA2-945F-AD188FA93163}" destId="{EE73884C-03D1-4A8B-817A-B0953E56CC9B}" srcOrd="2" destOrd="0" presId="urn:microsoft.com/office/officeart/2005/8/layout/hList1"/>
    <dgm:cxn modelId="{E158565E-21E5-4783-9199-03DBFAEA3044}" type="presParOf" srcId="{EE73884C-03D1-4A8B-817A-B0953E56CC9B}" destId="{2BFC8C6D-37AD-42DD-A091-965551A940DD}" srcOrd="0" destOrd="0" presId="urn:microsoft.com/office/officeart/2005/8/layout/hList1"/>
    <dgm:cxn modelId="{86BA8EF6-8AAC-465A-9AF5-4A0E3A2F8B54}" type="presParOf" srcId="{EE73884C-03D1-4A8B-817A-B0953E56CC9B}" destId="{A8B4D39D-FD75-49DF-AB14-F015AFF28E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5CD160-8D8A-4181-9A10-BD7659996A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B4855A-206C-483E-91A2-61DFBBC9A28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ISO 27001</a:t>
          </a:r>
        </a:p>
      </dgm:t>
    </dgm:pt>
    <dgm:pt modelId="{E943CBDF-E0CD-4657-8222-4F2CDFC3043A}" type="parTrans" cxnId="{E156B4D9-43C4-4DC5-9AAE-E6A1DADFAF81}">
      <dgm:prSet/>
      <dgm:spPr/>
      <dgm:t>
        <a:bodyPr/>
        <a:lstStyle/>
        <a:p>
          <a:endParaRPr lang="en-US" sz="2200"/>
        </a:p>
      </dgm:t>
    </dgm:pt>
    <dgm:pt modelId="{8CD5B6FB-95BC-4B3C-90F1-2C662A67C42F}" type="sibTrans" cxnId="{E156B4D9-43C4-4DC5-9AAE-E6A1DADFAF81}">
      <dgm:prSet/>
      <dgm:spPr/>
      <dgm:t>
        <a:bodyPr/>
        <a:lstStyle/>
        <a:p>
          <a:endParaRPr lang="en-US" sz="2200"/>
        </a:p>
      </dgm:t>
    </dgm:pt>
    <dgm:pt modelId="{C47F88D9-6138-43CD-B006-1286686BE6F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NIST 800-34</a:t>
          </a:r>
        </a:p>
      </dgm:t>
    </dgm:pt>
    <dgm:pt modelId="{0544C36F-C8CB-41FB-8AD3-6AD00ED23B91}" type="parTrans" cxnId="{843A80FA-0D9E-457F-B729-56FFCBE651E6}">
      <dgm:prSet/>
      <dgm:spPr/>
      <dgm:t>
        <a:bodyPr/>
        <a:lstStyle/>
        <a:p>
          <a:endParaRPr lang="en-US" sz="2200"/>
        </a:p>
      </dgm:t>
    </dgm:pt>
    <dgm:pt modelId="{1B277F16-09A0-4E5E-B2FC-5ABDFB4FD6EA}" type="sibTrans" cxnId="{843A80FA-0D9E-457F-B729-56FFCBE651E6}">
      <dgm:prSet/>
      <dgm:spPr/>
      <dgm:t>
        <a:bodyPr/>
        <a:lstStyle/>
        <a:p>
          <a:endParaRPr lang="en-US" sz="2200"/>
        </a:p>
      </dgm:t>
    </dgm:pt>
    <dgm:pt modelId="{DCF2E6B5-3F62-4EEA-A42A-7FA18F9DC1F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NFPA 1600</a:t>
          </a:r>
        </a:p>
      </dgm:t>
    </dgm:pt>
    <dgm:pt modelId="{B1FD1586-E0FC-41C5-83E2-923C61C7ECDD}" type="parTrans" cxnId="{FC144F4C-96F0-4D2E-9C3B-445A70BFD33D}">
      <dgm:prSet/>
      <dgm:spPr/>
      <dgm:t>
        <a:bodyPr/>
        <a:lstStyle/>
        <a:p>
          <a:endParaRPr lang="en-US" sz="2200"/>
        </a:p>
      </dgm:t>
    </dgm:pt>
    <dgm:pt modelId="{514D9A47-179C-450E-AE8A-35EA0B07BEE6}" type="sibTrans" cxnId="{FC144F4C-96F0-4D2E-9C3B-445A70BFD33D}">
      <dgm:prSet/>
      <dgm:spPr/>
      <dgm:t>
        <a:bodyPr/>
        <a:lstStyle/>
        <a:p>
          <a:endParaRPr lang="en-US" sz="2200"/>
        </a:p>
      </dgm:t>
    </dgm:pt>
    <dgm:pt modelId="{1FB0C67D-623C-416B-8154-2FA8526E654D}" type="pres">
      <dgm:prSet presAssocID="{505CD160-8D8A-4181-9A10-BD7659996A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1081B4-12BB-4671-9107-4FA2E61A307A}" type="pres">
      <dgm:prSet presAssocID="{E0B4855A-206C-483E-91A2-61DFBBC9A288}" presName="parentLin" presStyleCnt="0"/>
      <dgm:spPr/>
    </dgm:pt>
    <dgm:pt modelId="{7C5EAAA0-0C3C-48F3-B837-61242175F136}" type="pres">
      <dgm:prSet presAssocID="{E0B4855A-206C-483E-91A2-61DFBBC9A28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2972A0A-082D-4E70-8681-BB7787EBA3CE}" type="pres">
      <dgm:prSet presAssocID="{E0B4855A-206C-483E-91A2-61DFBBC9A2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463EC-15BA-4324-940A-0528267EF45D}" type="pres">
      <dgm:prSet presAssocID="{E0B4855A-206C-483E-91A2-61DFBBC9A288}" presName="negativeSpace" presStyleCnt="0"/>
      <dgm:spPr/>
    </dgm:pt>
    <dgm:pt modelId="{0CE68904-EE3D-4B84-9A7D-251B15C716D8}" type="pres">
      <dgm:prSet presAssocID="{E0B4855A-206C-483E-91A2-61DFBBC9A288}" presName="childText" presStyleLbl="conFgAcc1" presStyleIdx="0" presStyleCnt="3">
        <dgm:presLayoutVars>
          <dgm:bulletEnabled val="1"/>
        </dgm:presLayoutVars>
      </dgm:prSet>
      <dgm:spPr>
        <a:solidFill>
          <a:schemeClr val="bg2">
            <a:lumMod val="95000"/>
            <a:alpha val="90000"/>
          </a:schemeClr>
        </a:solidFill>
        <a:ln>
          <a:noFill/>
        </a:ln>
      </dgm:spPr>
    </dgm:pt>
    <dgm:pt modelId="{C4787A39-7832-4291-A55C-5AA5C253A19F}" type="pres">
      <dgm:prSet presAssocID="{8CD5B6FB-95BC-4B3C-90F1-2C662A67C42F}" presName="spaceBetweenRectangles" presStyleCnt="0"/>
      <dgm:spPr/>
    </dgm:pt>
    <dgm:pt modelId="{944729F4-A498-4E0C-94D4-7746FD1BB547}" type="pres">
      <dgm:prSet presAssocID="{C47F88D9-6138-43CD-B006-1286686BE6FE}" presName="parentLin" presStyleCnt="0"/>
      <dgm:spPr/>
    </dgm:pt>
    <dgm:pt modelId="{926DB798-AE90-4440-98D7-41D1778C9CFB}" type="pres">
      <dgm:prSet presAssocID="{C47F88D9-6138-43CD-B006-1286686BE6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B5708C5-2BE8-4110-892B-D4F4A9593104}" type="pres">
      <dgm:prSet presAssocID="{C47F88D9-6138-43CD-B006-1286686BE6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EA356-F1C3-4F8B-A933-8C3B08B6C75D}" type="pres">
      <dgm:prSet presAssocID="{C47F88D9-6138-43CD-B006-1286686BE6FE}" presName="negativeSpace" presStyleCnt="0"/>
      <dgm:spPr/>
    </dgm:pt>
    <dgm:pt modelId="{5D4E7AEA-6F88-4AEE-9CFC-159269EF0E49}" type="pres">
      <dgm:prSet presAssocID="{C47F88D9-6138-43CD-B006-1286686BE6FE}" presName="childText" presStyleLbl="conFgAcc1" presStyleIdx="1" presStyleCnt="3">
        <dgm:presLayoutVars>
          <dgm:bulletEnabled val="1"/>
        </dgm:presLayoutVars>
      </dgm:prSet>
      <dgm:spPr>
        <a:solidFill>
          <a:schemeClr val="bg2">
            <a:lumMod val="95000"/>
            <a:alpha val="90000"/>
          </a:schemeClr>
        </a:solidFill>
        <a:ln>
          <a:noFill/>
        </a:ln>
      </dgm:spPr>
    </dgm:pt>
    <dgm:pt modelId="{E22CBBBD-00BF-4849-8493-2AC650D4B99D}" type="pres">
      <dgm:prSet presAssocID="{1B277F16-09A0-4E5E-B2FC-5ABDFB4FD6EA}" presName="spaceBetweenRectangles" presStyleCnt="0"/>
      <dgm:spPr/>
    </dgm:pt>
    <dgm:pt modelId="{2760DAC1-FCE0-4373-A9D5-F62FD94DEB6C}" type="pres">
      <dgm:prSet presAssocID="{DCF2E6B5-3F62-4EEA-A42A-7FA18F9DC1F6}" presName="parentLin" presStyleCnt="0"/>
      <dgm:spPr/>
    </dgm:pt>
    <dgm:pt modelId="{3DA9C644-E73F-43E1-938F-B332A0F3EC13}" type="pres">
      <dgm:prSet presAssocID="{DCF2E6B5-3F62-4EEA-A42A-7FA18F9DC1F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82FE542-A275-4C27-8965-DBD9A262EE01}" type="pres">
      <dgm:prSet presAssocID="{DCF2E6B5-3F62-4EEA-A42A-7FA18F9DC1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E7318-46D0-4A2A-8F37-EC66BEB0C192}" type="pres">
      <dgm:prSet presAssocID="{DCF2E6B5-3F62-4EEA-A42A-7FA18F9DC1F6}" presName="negativeSpace" presStyleCnt="0"/>
      <dgm:spPr/>
    </dgm:pt>
    <dgm:pt modelId="{F18C8D2B-A456-4C74-AC0F-1AEAF795F67E}" type="pres">
      <dgm:prSet presAssocID="{DCF2E6B5-3F62-4EEA-A42A-7FA18F9DC1F6}" presName="childText" presStyleLbl="conFgAcc1" presStyleIdx="2" presStyleCnt="3">
        <dgm:presLayoutVars>
          <dgm:bulletEnabled val="1"/>
        </dgm:presLayoutVars>
      </dgm:prSet>
      <dgm:spPr>
        <a:solidFill>
          <a:schemeClr val="bg2">
            <a:lumMod val="95000"/>
            <a:alpha val="90000"/>
          </a:schemeClr>
        </a:solidFill>
        <a:ln>
          <a:noFill/>
        </a:ln>
      </dgm:spPr>
    </dgm:pt>
  </dgm:ptLst>
  <dgm:cxnLst>
    <dgm:cxn modelId="{FC144F4C-96F0-4D2E-9C3B-445A70BFD33D}" srcId="{505CD160-8D8A-4181-9A10-BD7659996A3F}" destId="{DCF2E6B5-3F62-4EEA-A42A-7FA18F9DC1F6}" srcOrd="2" destOrd="0" parTransId="{B1FD1586-E0FC-41C5-83E2-923C61C7ECDD}" sibTransId="{514D9A47-179C-450E-AE8A-35EA0B07BEE6}"/>
    <dgm:cxn modelId="{4AF8B468-9B06-4F88-A486-B58609523D7D}" type="presOf" srcId="{DCF2E6B5-3F62-4EEA-A42A-7FA18F9DC1F6}" destId="{3DA9C644-E73F-43E1-938F-B332A0F3EC13}" srcOrd="0" destOrd="0" presId="urn:microsoft.com/office/officeart/2005/8/layout/list1"/>
    <dgm:cxn modelId="{0BFF2CF8-E495-499C-8B10-83A90B2E4930}" type="presOf" srcId="{E0B4855A-206C-483E-91A2-61DFBBC9A288}" destId="{A2972A0A-082D-4E70-8681-BB7787EBA3CE}" srcOrd="1" destOrd="0" presId="urn:microsoft.com/office/officeart/2005/8/layout/list1"/>
    <dgm:cxn modelId="{F489CCCC-35CE-4B20-9CBB-AE852808E6A4}" type="presOf" srcId="{E0B4855A-206C-483E-91A2-61DFBBC9A288}" destId="{7C5EAAA0-0C3C-48F3-B837-61242175F136}" srcOrd="0" destOrd="0" presId="urn:microsoft.com/office/officeart/2005/8/layout/list1"/>
    <dgm:cxn modelId="{61ABC7DB-404B-472B-83FA-727D1F969900}" type="presOf" srcId="{505CD160-8D8A-4181-9A10-BD7659996A3F}" destId="{1FB0C67D-623C-416B-8154-2FA8526E654D}" srcOrd="0" destOrd="0" presId="urn:microsoft.com/office/officeart/2005/8/layout/list1"/>
    <dgm:cxn modelId="{843A80FA-0D9E-457F-B729-56FFCBE651E6}" srcId="{505CD160-8D8A-4181-9A10-BD7659996A3F}" destId="{C47F88D9-6138-43CD-B006-1286686BE6FE}" srcOrd="1" destOrd="0" parTransId="{0544C36F-C8CB-41FB-8AD3-6AD00ED23B91}" sibTransId="{1B277F16-09A0-4E5E-B2FC-5ABDFB4FD6EA}"/>
    <dgm:cxn modelId="{FC25EB86-24EB-498A-AEE9-69A51BCBF0E7}" type="presOf" srcId="{DCF2E6B5-3F62-4EEA-A42A-7FA18F9DC1F6}" destId="{082FE542-A275-4C27-8965-DBD9A262EE01}" srcOrd="1" destOrd="0" presId="urn:microsoft.com/office/officeart/2005/8/layout/list1"/>
    <dgm:cxn modelId="{4F30AC2C-1959-4553-B0CD-488C45EF1445}" type="presOf" srcId="{C47F88D9-6138-43CD-B006-1286686BE6FE}" destId="{6B5708C5-2BE8-4110-892B-D4F4A9593104}" srcOrd="1" destOrd="0" presId="urn:microsoft.com/office/officeart/2005/8/layout/list1"/>
    <dgm:cxn modelId="{E156B4D9-43C4-4DC5-9AAE-E6A1DADFAF81}" srcId="{505CD160-8D8A-4181-9A10-BD7659996A3F}" destId="{E0B4855A-206C-483E-91A2-61DFBBC9A288}" srcOrd="0" destOrd="0" parTransId="{E943CBDF-E0CD-4657-8222-4F2CDFC3043A}" sibTransId="{8CD5B6FB-95BC-4B3C-90F1-2C662A67C42F}"/>
    <dgm:cxn modelId="{96593603-94BC-4652-81B5-D7136084670A}" type="presOf" srcId="{C47F88D9-6138-43CD-B006-1286686BE6FE}" destId="{926DB798-AE90-4440-98D7-41D1778C9CFB}" srcOrd="0" destOrd="0" presId="urn:microsoft.com/office/officeart/2005/8/layout/list1"/>
    <dgm:cxn modelId="{662488FC-AD78-458E-95C6-BB3FB9A352C4}" type="presParOf" srcId="{1FB0C67D-623C-416B-8154-2FA8526E654D}" destId="{CE1081B4-12BB-4671-9107-4FA2E61A307A}" srcOrd="0" destOrd="0" presId="urn:microsoft.com/office/officeart/2005/8/layout/list1"/>
    <dgm:cxn modelId="{8AE3EE5D-FF04-40E6-8065-F250291414A2}" type="presParOf" srcId="{CE1081B4-12BB-4671-9107-4FA2E61A307A}" destId="{7C5EAAA0-0C3C-48F3-B837-61242175F136}" srcOrd="0" destOrd="0" presId="urn:microsoft.com/office/officeart/2005/8/layout/list1"/>
    <dgm:cxn modelId="{42FEAD90-0A60-44C5-8487-1BC446C94863}" type="presParOf" srcId="{CE1081B4-12BB-4671-9107-4FA2E61A307A}" destId="{A2972A0A-082D-4E70-8681-BB7787EBA3CE}" srcOrd="1" destOrd="0" presId="urn:microsoft.com/office/officeart/2005/8/layout/list1"/>
    <dgm:cxn modelId="{D57C32E6-0F8B-43FD-B11E-F523BD1BD28B}" type="presParOf" srcId="{1FB0C67D-623C-416B-8154-2FA8526E654D}" destId="{CC9463EC-15BA-4324-940A-0528267EF45D}" srcOrd="1" destOrd="0" presId="urn:microsoft.com/office/officeart/2005/8/layout/list1"/>
    <dgm:cxn modelId="{249A4E69-AEFD-48EA-8C6A-4C63EB69F631}" type="presParOf" srcId="{1FB0C67D-623C-416B-8154-2FA8526E654D}" destId="{0CE68904-EE3D-4B84-9A7D-251B15C716D8}" srcOrd="2" destOrd="0" presId="urn:microsoft.com/office/officeart/2005/8/layout/list1"/>
    <dgm:cxn modelId="{9607A433-7007-49CC-B7CD-E43DABF7475B}" type="presParOf" srcId="{1FB0C67D-623C-416B-8154-2FA8526E654D}" destId="{C4787A39-7832-4291-A55C-5AA5C253A19F}" srcOrd="3" destOrd="0" presId="urn:microsoft.com/office/officeart/2005/8/layout/list1"/>
    <dgm:cxn modelId="{B3614701-5602-4686-A70E-9573A5BFFE16}" type="presParOf" srcId="{1FB0C67D-623C-416B-8154-2FA8526E654D}" destId="{944729F4-A498-4E0C-94D4-7746FD1BB547}" srcOrd="4" destOrd="0" presId="urn:microsoft.com/office/officeart/2005/8/layout/list1"/>
    <dgm:cxn modelId="{990F8592-9398-4663-8C3E-6CD6168A2C37}" type="presParOf" srcId="{944729F4-A498-4E0C-94D4-7746FD1BB547}" destId="{926DB798-AE90-4440-98D7-41D1778C9CFB}" srcOrd="0" destOrd="0" presId="urn:microsoft.com/office/officeart/2005/8/layout/list1"/>
    <dgm:cxn modelId="{1C0B4BB7-D232-4642-9C37-1953B5526061}" type="presParOf" srcId="{944729F4-A498-4E0C-94D4-7746FD1BB547}" destId="{6B5708C5-2BE8-4110-892B-D4F4A9593104}" srcOrd="1" destOrd="0" presId="urn:microsoft.com/office/officeart/2005/8/layout/list1"/>
    <dgm:cxn modelId="{B402B3FD-29A3-44D9-8180-693D3E64AD7E}" type="presParOf" srcId="{1FB0C67D-623C-416B-8154-2FA8526E654D}" destId="{989EA356-F1C3-4F8B-A933-8C3B08B6C75D}" srcOrd="5" destOrd="0" presId="urn:microsoft.com/office/officeart/2005/8/layout/list1"/>
    <dgm:cxn modelId="{C9492FC2-3449-4863-9E92-95BE7F105372}" type="presParOf" srcId="{1FB0C67D-623C-416B-8154-2FA8526E654D}" destId="{5D4E7AEA-6F88-4AEE-9CFC-159269EF0E49}" srcOrd="6" destOrd="0" presId="urn:microsoft.com/office/officeart/2005/8/layout/list1"/>
    <dgm:cxn modelId="{34F0D222-B066-4B21-B730-DC4CF0854316}" type="presParOf" srcId="{1FB0C67D-623C-416B-8154-2FA8526E654D}" destId="{E22CBBBD-00BF-4849-8493-2AC650D4B99D}" srcOrd="7" destOrd="0" presId="urn:microsoft.com/office/officeart/2005/8/layout/list1"/>
    <dgm:cxn modelId="{4ED138C6-9618-4DE6-88D8-016D02621D09}" type="presParOf" srcId="{1FB0C67D-623C-416B-8154-2FA8526E654D}" destId="{2760DAC1-FCE0-4373-A9D5-F62FD94DEB6C}" srcOrd="8" destOrd="0" presId="urn:microsoft.com/office/officeart/2005/8/layout/list1"/>
    <dgm:cxn modelId="{E41379B5-2453-47C7-8AB1-D171CFEB2AA6}" type="presParOf" srcId="{2760DAC1-FCE0-4373-A9D5-F62FD94DEB6C}" destId="{3DA9C644-E73F-43E1-938F-B332A0F3EC13}" srcOrd="0" destOrd="0" presId="urn:microsoft.com/office/officeart/2005/8/layout/list1"/>
    <dgm:cxn modelId="{85C58EEE-09DC-488A-838B-990C1C86506F}" type="presParOf" srcId="{2760DAC1-FCE0-4373-A9D5-F62FD94DEB6C}" destId="{082FE542-A275-4C27-8965-DBD9A262EE01}" srcOrd="1" destOrd="0" presId="urn:microsoft.com/office/officeart/2005/8/layout/list1"/>
    <dgm:cxn modelId="{D51BAD8C-597A-426B-A20A-8188436B70FD}" type="presParOf" srcId="{1FB0C67D-623C-416B-8154-2FA8526E654D}" destId="{49AE7318-46D0-4A2A-8F37-EC66BEB0C192}" srcOrd="9" destOrd="0" presId="urn:microsoft.com/office/officeart/2005/8/layout/list1"/>
    <dgm:cxn modelId="{0B57E413-223A-45A6-AABB-F72245A8B23F}" type="presParOf" srcId="{1FB0C67D-623C-416B-8154-2FA8526E654D}" destId="{F18C8D2B-A456-4C74-AC0F-1AEAF795F6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C3727E-9B6C-462A-9DC5-F59BA2BFFA4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9E4298-5EC4-4020-A9AE-EFBEAA6027D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RPO</a:t>
          </a:r>
          <a:endParaRPr lang="en-US" sz="2200" b="1" dirty="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0194C-92F3-4D10-A64C-46123FAC8689}" type="parTrans" cxnId="{A0593573-532B-4325-9127-88E7F0CC5BC6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81392-62D7-4239-AF56-EC8E7C7D2183}" type="sibTrans" cxnId="{A0593573-532B-4325-9127-88E7F0CC5BC6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53A2D-5398-48C0-8458-1B1FB8A6C2E1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Recovery point objective</a:t>
          </a:r>
        </a:p>
      </dgm:t>
    </dgm:pt>
    <dgm:pt modelId="{1897DDA5-7963-48EC-AAF9-F20E0D614BAA}" type="sibTrans" cxnId="{C4938BE4-A781-42A8-BCF0-5C5BCC5136E3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E3FC72-174C-43B8-86C2-427992CA42BB}" type="parTrans" cxnId="{C4938BE4-A781-42A8-BCF0-5C5BCC5136E3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7CBCFA-BF3F-40F0-9877-B79B12FC6F05}">
      <dgm:prSet phldrT="[Text]"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Acceptable risk of loss</a:t>
          </a:r>
        </a:p>
      </dgm:t>
    </dgm:pt>
    <dgm:pt modelId="{F825E73D-222A-41DA-972B-EC4E7ED32EA4}" type="sibTrans" cxnId="{4B2626A0-98BB-4794-8BD9-F83C70197827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09B7E-BBDE-4173-BA6E-16A5878A4B23}" type="parTrans" cxnId="{4B2626A0-98BB-4794-8BD9-F83C70197827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8CC9F-A2C0-4261-8974-5E8E2F45D95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RTO</a:t>
          </a:r>
          <a:endParaRPr lang="en-US" sz="2200" b="1" dirty="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16137-012C-4811-BEAA-D35BF5DEDAA1}" type="sibTrans" cxnId="{85D88FA1-2050-480D-9998-93B86AB69D59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CD15B-035B-4955-BAD1-653EF1E3B2DA}" type="parTrans" cxnId="{85D88FA1-2050-480D-9998-93B86AB69D59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CE4A1-4DB9-4E23-8E56-4D95FCF053B8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Recovery time objective</a:t>
          </a:r>
        </a:p>
      </dgm:t>
    </dgm:pt>
    <dgm:pt modelId="{268F3A49-C88E-4E6A-8055-869FDEE80D38}" type="sibTrans" cxnId="{A8FD0537-04DF-4F23-B0D3-4F501A17A80E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F2D91-911D-4025-952C-7509F4D478DE}" type="parTrans" cxnId="{A8FD0537-04DF-4F23-B0D3-4F501A17A80E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EAE6D-4BEF-4CBB-AA33-B1D8417E2808}">
      <dgm:prSet phldrT="[Text]"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Target time to have everything up and running</a:t>
          </a:r>
        </a:p>
      </dgm:t>
    </dgm:pt>
    <dgm:pt modelId="{1C1D7E21-9698-44E6-92E3-24E73E381194}" type="sibTrans" cxnId="{ADB54730-D1CF-4FD9-9145-6C5DE04F6882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5BE216-7445-4452-8169-A3E1564ED239}" type="parTrans" cxnId="{ADB54730-D1CF-4FD9-9145-6C5DE04F6882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D81FA-274D-43A6-94C0-E491B11D330A}" type="pres">
      <dgm:prSet presAssocID="{A6C3727E-9B6C-462A-9DC5-F59BA2BFFA4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894C72-6036-408D-A65E-54B4D97A93BA}" type="pres">
      <dgm:prSet presAssocID="{769E4298-5EC4-4020-A9AE-EFBEAA6027DE}" presName="posSpace" presStyleCnt="0"/>
      <dgm:spPr/>
    </dgm:pt>
    <dgm:pt modelId="{B133FF55-8255-4A26-8EEF-538C2ACC8A45}" type="pres">
      <dgm:prSet presAssocID="{769E4298-5EC4-4020-A9AE-EFBEAA6027DE}" presName="vertFlow" presStyleCnt="0"/>
      <dgm:spPr/>
    </dgm:pt>
    <dgm:pt modelId="{94AA87B9-95FF-4DF3-9595-5D9B9832264A}" type="pres">
      <dgm:prSet presAssocID="{769E4298-5EC4-4020-A9AE-EFBEAA6027DE}" presName="topSpace" presStyleCnt="0"/>
      <dgm:spPr/>
    </dgm:pt>
    <dgm:pt modelId="{E9E042DC-B099-4A28-BB7D-1E1BCB43CA2A}" type="pres">
      <dgm:prSet presAssocID="{769E4298-5EC4-4020-A9AE-EFBEAA6027DE}" presName="firstComp" presStyleCnt="0"/>
      <dgm:spPr/>
    </dgm:pt>
    <dgm:pt modelId="{C5C8765F-FB3D-439C-859B-F7D8C0C01C9D}" type="pres">
      <dgm:prSet presAssocID="{769E4298-5EC4-4020-A9AE-EFBEAA6027DE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FCBEDD0F-AC52-4EA2-800D-B5D8B9650C30}" type="pres">
      <dgm:prSet presAssocID="{769E4298-5EC4-4020-A9AE-EFBEAA6027DE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FBC91-01FF-405C-A7D6-5FF7ECE2E9F8}" type="pres">
      <dgm:prSet presAssocID="{E17CBCFA-BF3F-40F0-9877-B79B12FC6F05}" presName="comp" presStyleCnt="0"/>
      <dgm:spPr/>
    </dgm:pt>
    <dgm:pt modelId="{3D246706-A333-4990-8360-67D0AADB1956}" type="pres">
      <dgm:prSet presAssocID="{E17CBCFA-BF3F-40F0-9877-B79B12FC6F05}" presName="child" presStyleLbl="bgAccFollowNode1" presStyleIdx="1" presStyleCnt="4" custScaleY="150490"/>
      <dgm:spPr/>
      <dgm:t>
        <a:bodyPr/>
        <a:lstStyle/>
        <a:p>
          <a:endParaRPr lang="en-US"/>
        </a:p>
      </dgm:t>
    </dgm:pt>
    <dgm:pt modelId="{029D7CF5-A59B-4C5D-B864-2831A18DD340}" type="pres">
      <dgm:prSet presAssocID="{E17CBCFA-BF3F-40F0-9877-B79B12FC6F05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73DB5-C385-479D-A4CB-EFA1F896083F}" type="pres">
      <dgm:prSet presAssocID="{769E4298-5EC4-4020-A9AE-EFBEAA6027DE}" presName="negSpace" presStyleCnt="0"/>
      <dgm:spPr/>
    </dgm:pt>
    <dgm:pt modelId="{22EF0FEF-F61E-4FFF-B452-FBB425B1A996}" type="pres">
      <dgm:prSet presAssocID="{769E4298-5EC4-4020-A9AE-EFBEAA6027DE}" presName="circle" presStyleLbl="node1" presStyleIdx="0" presStyleCnt="2"/>
      <dgm:spPr/>
      <dgm:t>
        <a:bodyPr/>
        <a:lstStyle/>
        <a:p>
          <a:endParaRPr lang="en-US"/>
        </a:p>
      </dgm:t>
    </dgm:pt>
    <dgm:pt modelId="{B9BE3C8B-0782-4E00-BC85-0C39B343992D}" type="pres">
      <dgm:prSet presAssocID="{14B81392-62D7-4239-AF56-EC8E7C7D2183}" presName="transSpace" presStyleCnt="0"/>
      <dgm:spPr/>
    </dgm:pt>
    <dgm:pt modelId="{FBAC2276-4244-439E-8B17-DAA738BF0C6D}" type="pres">
      <dgm:prSet presAssocID="{7C58CC9F-A2C0-4261-8974-5E8E2F45D95B}" presName="posSpace" presStyleCnt="0"/>
      <dgm:spPr/>
    </dgm:pt>
    <dgm:pt modelId="{CB63E4C6-B86D-4430-BBE9-E9C5A1C08EDD}" type="pres">
      <dgm:prSet presAssocID="{7C58CC9F-A2C0-4261-8974-5E8E2F45D95B}" presName="vertFlow" presStyleCnt="0"/>
      <dgm:spPr/>
    </dgm:pt>
    <dgm:pt modelId="{CA556FF7-32EB-4FB1-90B0-1805EC477E00}" type="pres">
      <dgm:prSet presAssocID="{7C58CC9F-A2C0-4261-8974-5E8E2F45D95B}" presName="topSpace" presStyleCnt="0"/>
      <dgm:spPr/>
    </dgm:pt>
    <dgm:pt modelId="{258B05CC-1824-4527-864D-5A25243514A6}" type="pres">
      <dgm:prSet presAssocID="{7C58CC9F-A2C0-4261-8974-5E8E2F45D95B}" presName="firstComp" presStyleCnt="0"/>
      <dgm:spPr/>
    </dgm:pt>
    <dgm:pt modelId="{5FE37BD6-ECBA-4C27-B15D-E975CC6BA304}" type="pres">
      <dgm:prSet presAssocID="{7C58CC9F-A2C0-4261-8974-5E8E2F45D95B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C8C10B25-E893-44B1-A01F-812C7EED6E3F}" type="pres">
      <dgm:prSet presAssocID="{7C58CC9F-A2C0-4261-8974-5E8E2F45D95B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BF957-5EED-4C99-8160-A953B968A83D}" type="pres">
      <dgm:prSet presAssocID="{3F3EAE6D-4BEF-4CBB-AA33-B1D8417E2808}" presName="comp" presStyleCnt="0"/>
      <dgm:spPr/>
    </dgm:pt>
    <dgm:pt modelId="{BD9FCFEC-C93C-45C4-9580-DFD8B7FC9F98}" type="pres">
      <dgm:prSet presAssocID="{3F3EAE6D-4BEF-4CBB-AA33-B1D8417E2808}" presName="child" presStyleLbl="bgAccFollowNode1" presStyleIdx="3" presStyleCnt="4" custScaleY="150490"/>
      <dgm:spPr/>
      <dgm:t>
        <a:bodyPr/>
        <a:lstStyle/>
        <a:p>
          <a:endParaRPr lang="en-US"/>
        </a:p>
      </dgm:t>
    </dgm:pt>
    <dgm:pt modelId="{63CF4312-B34A-4008-B5EB-86DB6912CA8E}" type="pres">
      <dgm:prSet presAssocID="{3F3EAE6D-4BEF-4CBB-AA33-B1D8417E2808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F9364-A954-4F26-96C8-FC24A1750951}" type="pres">
      <dgm:prSet presAssocID="{7C58CC9F-A2C0-4261-8974-5E8E2F45D95B}" presName="negSpace" presStyleCnt="0"/>
      <dgm:spPr/>
    </dgm:pt>
    <dgm:pt modelId="{2CC66F1A-0704-4322-8ABC-B43CBD1C6D33}" type="pres">
      <dgm:prSet presAssocID="{7C58CC9F-A2C0-4261-8974-5E8E2F45D95B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4938BE4-A781-42A8-BCF0-5C5BCC5136E3}" srcId="{769E4298-5EC4-4020-A9AE-EFBEAA6027DE}" destId="{15A53A2D-5398-48C0-8458-1B1FB8A6C2E1}" srcOrd="0" destOrd="0" parTransId="{B3E3FC72-174C-43B8-86C2-427992CA42BB}" sibTransId="{1897DDA5-7963-48EC-AAF9-F20E0D614BAA}"/>
    <dgm:cxn modelId="{863AB684-5E6F-48E2-B999-6632B60C1919}" type="presOf" srcId="{C20CE4A1-4DB9-4E23-8E56-4D95FCF053B8}" destId="{C8C10B25-E893-44B1-A01F-812C7EED6E3F}" srcOrd="1" destOrd="0" presId="urn:microsoft.com/office/officeart/2005/8/layout/hList9"/>
    <dgm:cxn modelId="{79D12526-1D02-42A0-8B3F-163D42C7D18D}" type="presOf" srcId="{3F3EAE6D-4BEF-4CBB-AA33-B1D8417E2808}" destId="{BD9FCFEC-C93C-45C4-9580-DFD8B7FC9F98}" srcOrd="0" destOrd="0" presId="urn:microsoft.com/office/officeart/2005/8/layout/hList9"/>
    <dgm:cxn modelId="{2E0FDA69-5D77-49E2-8258-598352305723}" type="presOf" srcId="{769E4298-5EC4-4020-A9AE-EFBEAA6027DE}" destId="{22EF0FEF-F61E-4FFF-B452-FBB425B1A996}" srcOrd="0" destOrd="0" presId="urn:microsoft.com/office/officeart/2005/8/layout/hList9"/>
    <dgm:cxn modelId="{11E269E5-4F9C-4AFA-9F24-926698C402E9}" type="presOf" srcId="{15A53A2D-5398-48C0-8458-1B1FB8A6C2E1}" destId="{C5C8765F-FB3D-439C-859B-F7D8C0C01C9D}" srcOrd="0" destOrd="0" presId="urn:microsoft.com/office/officeart/2005/8/layout/hList9"/>
    <dgm:cxn modelId="{A8FD0537-04DF-4F23-B0D3-4F501A17A80E}" srcId="{7C58CC9F-A2C0-4261-8974-5E8E2F45D95B}" destId="{C20CE4A1-4DB9-4E23-8E56-4D95FCF053B8}" srcOrd="0" destOrd="0" parTransId="{F20F2D91-911D-4025-952C-7509F4D478DE}" sibTransId="{268F3A49-C88E-4E6A-8055-869FDEE80D38}"/>
    <dgm:cxn modelId="{5C0D6759-84E4-46CF-946D-46A6A39932C6}" type="presOf" srcId="{E17CBCFA-BF3F-40F0-9877-B79B12FC6F05}" destId="{029D7CF5-A59B-4C5D-B864-2831A18DD340}" srcOrd="1" destOrd="0" presId="urn:microsoft.com/office/officeart/2005/8/layout/hList9"/>
    <dgm:cxn modelId="{85D88FA1-2050-480D-9998-93B86AB69D59}" srcId="{A6C3727E-9B6C-462A-9DC5-F59BA2BFFA47}" destId="{7C58CC9F-A2C0-4261-8974-5E8E2F45D95B}" srcOrd="1" destOrd="0" parTransId="{CB5CD15B-035B-4955-BAD1-653EF1E3B2DA}" sibTransId="{41616137-012C-4811-BEAA-D35BF5DEDAA1}"/>
    <dgm:cxn modelId="{2EF360A7-900D-415B-B571-606459A4F2E5}" type="presOf" srcId="{3F3EAE6D-4BEF-4CBB-AA33-B1D8417E2808}" destId="{63CF4312-B34A-4008-B5EB-86DB6912CA8E}" srcOrd="1" destOrd="0" presId="urn:microsoft.com/office/officeart/2005/8/layout/hList9"/>
    <dgm:cxn modelId="{ADB54730-D1CF-4FD9-9145-6C5DE04F6882}" srcId="{7C58CC9F-A2C0-4261-8974-5E8E2F45D95B}" destId="{3F3EAE6D-4BEF-4CBB-AA33-B1D8417E2808}" srcOrd="1" destOrd="0" parTransId="{3A5BE216-7445-4452-8169-A3E1564ED239}" sibTransId="{1C1D7E21-9698-44E6-92E3-24E73E381194}"/>
    <dgm:cxn modelId="{FB3688C1-90DC-465B-84FC-481F58B6D592}" type="presOf" srcId="{15A53A2D-5398-48C0-8458-1B1FB8A6C2E1}" destId="{FCBEDD0F-AC52-4EA2-800D-B5D8B9650C30}" srcOrd="1" destOrd="0" presId="urn:microsoft.com/office/officeart/2005/8/layout/hList9"/>
    <dgm:cxn modelId="{4B2626A0-98BB-4794-8BD9-F83C70197827}" srcId="{769E4298-5EC4-4020-A9AE-EFBEAA6027DE}" destId="{E17CBCFA-BF3F-40F0-9877-B79B12FC6F05}" srcOrd="1" destOrd="0" parTransId="{B6809B7E-BBDE-4173-BA6E-16A5878A4B23}" sibTransId="{F825E73D-222A-41DA-972B-EC4E7ED32EA4}"/>
    <dgm:cxn modelId="{ECB5BF98-F59A-43D8-B667-5CCEBEA38AEA}" type="presOf" srcId="{7C58CC9F-A2C0-4261-8974-5E8E2F45D95B}" destId="{2CC66F1A-0704-4322-8ABC-B43CBD1C6D33}" srcOrd="0" destOrd="0" presId="urn:microsoft.com/office/officeart/2005/8/layout/hList9"/>
    <dgm:cxn modelId="{1A0EAD33-2DDA-4206-A9F4-C16568753411}" type="presOf" srcId="{E17CBCFA-BF3F-40F0-9877-B79B12FC6F05}" destId="{3D246706-A333-4990-8360-67D0AADB1956}" srcOrd="0" destOrd="0" presId="urn:microsoft.com/office/officeart/2005/8/layout/hList9"/>
    <dgm:cxn modelId="{A0593573-532B-4325-9127-88E7F0CC5BC6}" srcId="{A6C3727E-9B6C-462A-9DC5-F59BA2BFFA47}" destId="{769E4298-5EC4-4020-A9AE-EFBEAA6027DE}" srcOrd="0" destOrd="0" parTransId="{3FB0194C-92F3-4D10-A64C-46123FAC8689}" sibTransId="{14B81392-62D7-4239-AF56-EC8E7C7D2183}"/>
    <dgm:cxn modelId="{A0D95794-B499-4E9D-B8C0-C3F0093A078A}" type="presOf" srcId="{A6C3727E-9B6C-462A-9DC5-F59BA2BFFA47}" destId="{F89D81FA-274D-43A6-94C0-E491B11D330A}" srcOrd="0" destOrd="0" presId="urn:microsoft.com/office/officeart/2005/8/layout/hList9"/>
    <dgm:cxn modelId="{AC18F022-A987-485D-A9DA-B5D5BC4F22B1}" type="presOf" srcId="{C20CE4A1-4DB9-4E23-8E56-4D95FCF053B8}" destId="{5FE37BD6-ECBA-4C27-B15D-E975CC6BA304}" srcOrd="0" destOrd="0" presId="urn:microsoft.com/office/officeart/2005/8/layout/hList9"/>
    <dgm:cxn modelId="{16BEA6F6-E81D-49D1-921C-78B8F3A6CA42}" type="presParOf" srcId="{F89D81FA-274D-43A6-94C0-E491B11D330A}" destId="{80894C72-6036-408D-A65E-54B4D97A93BA}" srcOrd="0" destOrd="0" presId="urn:microsoft.com/office/officeart/2005/8/layout/hList9"/>
    <dgm:cxn modelId="{E125AFFA-95C9-4E31-8687-7D6C3F0AE1FF}" type="presParOf" srcId="{F89D81FA-274D-43A6-94C0-E491B11D330A}" destId="{B133FF55-8255-4A26-8EEF-538C2ACC8A45}" srcOrd="1" destOrd="0" presId="urn:microsoft.com/office/officeart/2005/8/layout/hList9"/>
    <dgm:cxn modelId="{4BE994FC-4019-4A0C-B19D-C05D10A5A892}" type="presParOf" srcId="{B133FF55-8255-4A26-8EEF-538C2ACC8A45}" destId="{94AA87B9-95FF-4DF3-9595-5D9B9832264A}" srcOrd="0" destOrd="0" presId="urn:microsoft.com/office/officeart/2005/8/layout/hList9"/>
    <dgm:cxn modelId="{6874BEE4-79BC-4FA9-A077-E4FCF24AD7BD}" type="presParOf" srcId="{B133FF55-8255-4A26-8EEF-538C2ACC8A45}" destId="{E9E042DC-B099-4A28-BB7D-1E1BCB43CA2A}" srcOrd="1" destOrd="0" presId="urn:microsoft.com/office/officeart/2005/8/layout/hList9"/>
    <dgm:cxn modelId="{0B60D77D-4637-400D-82B6-0A3388E5DFF3}" type="presParOf" srcId="{E9E042DC-B099-4A28-BB7D-1E1BCB43CA2A}" destId="{C5C8765F-FB3D-439C-859B-F7D8C0C01C9D}" srcOrd="0" destOrd="0" presId="urn:microsoft.com/office/officeart/2005/8/layout/hList9"/>
    <dgm:cxn modelId="{DBEDA785-96C1-49C0-852F-009A8EF08AFA}" type="presParOf" srcId="{E9E042DC-B099-4A28-BB7D-1E1BCB43CA2A}" destId="{FCBEDD0F-AC52-4EA2-800D-B5D8B9650C30}" srcOrd="1" destOrd="0" presId="urn:microsoft.com/office/officeart/2005/8/layout/hList9"/>
    <dgm:cxn modelId="{8DC0EFBF-7492-484F-96F1-BC1807C338DC}" type="presParOf" srcId="{B133FF55-8255-4A26-8EEF-538C2ACC8A45}" destId="{030FBC91-01FF-405C-A7D6-5FF7ECE2E9F8}" srcOrd="2" destOrd="0" presId="urn:microsoft.com/office/officeart/2005/8/layout/hList9"/>
    <dgm:cxn modelId="{5EC671A4-7F30-4FEB-AB1C-0E758692721B}" type="presParOf" srcId="{030FBC91-01FF-405C-A7D6-5FF7ECE2E9F8}" destId="{3D246706-A333-4990-8360-67D0AADB1956}" srcOrd="0" destOrd="0" presId="urn:microsoft.com/office/officeart/2005/8/layout/hList9"/>
    <dgm:cxn modelId="{16EC46CB-AC1B-4DDE-84B2-F39A9BE8D376}" type="presParOf" srcId="{030FBC91-01FF-405C-A7D6-5FF7ECE2E9F8}" destId="{029D7CF5-A59B-4C5D-B864-2831A18DD340}" srcOrd="1" destOrd="0" presId="urn:microsoft.com/office/officeart/2005/8/layout/hList9"/>
    <dgm:cxn modelId="{52C79A21-3D42-461F-B776-522F36566B31}" type="presParOf" srcId="{F89D81FA-274D-43A6-94C0-E491B11D330A}" destId="{DB273DB5-C385-479D-A4CB-EFA1F896083F}" srcOrd="2" destOrd="0" presId="urn:microsoft.com/office/officeart/2005/8/layout/hList9"/>
    <dgm:cxn modelId="{DB43E7AA-011C-41CE-8407-4C6763849BF7}" type="presParOf" srcId="{F89D81FA-274D-43A6-94C0-E491B11D330A}" destId="{22EF0FEF-F61E-4FFF-B452-FBB425B1A996}" srcOrd="3" destOrd="0" presId="urn:microsoft.com/office/officeart/2005/8/layout/hList9"/>
    <dgm:cxn modelId="{DCFD988D-2B64-4D79-A9B1-30373040CB88}" type="presParOf" srcId="{F89D81FA-274D-43A6-94C0-E491B11D330A}" destId="{B9BE3C8B-0782-4E00-BC85-0C39B343992D}" srcOrd="4" destOrd="0" presId="urn:microsoft.com/office/officeart/2005/8/layout/hList9"/>
    <dgm:cxn modelId="{DFFCFFE9-05D2-4E5B-857E-E4D2B7CA5BA1}" type="presParOf" srcId="{F89D81FA-274D-43A6-94C0-E491B11D330A}" destId="{FBAC2276-4244-439E-8B17-DAA738BF0C6D}" srcOrd="5" destOrd="0" presId="urn:microsoft.com/office/officeart/2005/8/layout/hList9"/>
    <dgm:cxn modelId="{173737B2-20AC-4D81-B9F5-C4584CB9D1B7}" type="presParOf" srcId="{F89D81FA-274D-43A6-94C0-E491B11D330A}" destId="{CB63E4C6-B86D-4430-BBE9-E9C5A1C08EDD}" srcOrd="6" destOrd="0" presId="urn:microsoft.com/office/officeart/2005/8/layout/hList9"/>
    <dgm:cxn modelId="{17F9D021-5051-40DA-A989-ABC840D53D16}" type="presParOf" srcId="{CB63E4C6-B86D-4430-BBE9-E9C5A1C08EDD}" destId="{CA556FF7-32EB-4FB1-90B0-1805EC477E00}" srcOrd="0" destOrd="0" presId="urn:microsoft.com/office/officeart/2005/8/layout/hList9"/>
    <dgm:cxn modelId="{4C2EBC4E-1BB4-45C3-9F87-7C898BD5419D}" type="presParOf" srcId="{CB63E4C6-B86D-4430-BBE9-E9C5A1C08EDD}" destId="{258B05CC-1824-4527-864D-5A25243514A6}" srcOrd="1" destOrd="0" presId="urn:microsoft.com/office/officeart/2005/8/layout/hList9"/>
    <dgm:cxn modelId="{91788E40-1B9F-4C87-91F0-CF8C7400B582}" type="presParOf" srcId="{258B05CC-1824-4527-864D-5A25243514A6}" destId="{5FE37BD6-ECBA-4C27-B15D-E975CC6BA304}" srcOrd="0" destOrd="0" presId="urn:microsoft.com/office/officeart/2005/8/layout/hList9"/>
    <dgm:cxn modelId="{1605B562-60E7-412E-88EC-17B5307E3AF4}" type="presParOf" srcId="{258B05CC-1824-4527-864D-5A25243514A6}" destId="{C8C10B25-E893-44B1-A01F-812C7EED6E3F}" srcOrd="1" destOrd="0" presId="urn:microsoft.com/office/officeart/2005/8/layout/hList9"/>
    <dgm:cxn modelId="{B09CB6A6-F6BC-488C-B807-CA5052444992}" type="presParOf" srcId="{CB63E4C6-B86D-4430-BBE9-E9C5A1C08EDD}" destId="{47EBF957-5EED-4C99-8160-A953B968A83D}" srcOrd="2" destOrd="0" presId="urn:microsoft.com/office/officeart/2005/8/layout/hList9"/>
    <dgm:cxn modelId="{329BCC64-91D6-4E38-9447-A8DC8F7917DA}" type="presParOf" srcId="{47EBF957-5EED-4C99-8160-A953B968A83D}" destId="{BD9FCFEC-C93C-45C4-9580-DFD8B7FC9F98}" srcOrd="0" destOrd="0" presId="urn:microsoft.com/office/officeart/2005/8/layout/hList9"/>
    <dgm:cxn modelId="{973C27B7-80A3-407E-AFEC-1842DB190287}" type="presParOf" srcId="{47EBF957-5EED-4C99-8160-A953B968A83D}" destId="{63CF4312-B34A-4008-B5EB-86DB6912CA8E}" srcOrd="1" destOrd="0" presId="urn:microsoft.com/office/officeart/2005/8/layout/hList9"/>
    <dgm:cxn modelId="{116D1007-533E-46AE-A0FE-96A6F8BECACC}" type="presParOf" srcId="{F89D81FA-274D-43A6-94C0-E491B11D330A}" destId="{CEEF9364-A954-4F26-96C8-FC24A1750951}" srcOrd="7" destOrd="0" presId="urn:microsoft.com/office/officeart/2005/8/layout/hList9"/>
    <dgm:cxn modelId="{62194686-F195-4E06-9188-5B6CBAF5AFBB}" type="presParOf" srcId="{F89D81FA-274D-43A6-94C0-E491B11D330A}" destId="{2CC66F1A-0704-4322-8ABC-B43CBD1C6D3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C3727E-9B6C-462A-9DC5-F59BA2BFFA4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01D636-F806-439D-A1DC-8C2654BE56E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SLE</a:t>
          </a:r>
        </a:p>
      </dgm:t>
    </dgm:pt>
    <dgm:pt modelId="{764C0A53-DBDA-4684-BA20-0A6A8758D66E}" type="sibTrans" cxnId="{7AD22718-D956-4249-BE9D-01A6F140BFAA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80327B-9B37-4A48-86DA-1874642A1556}" type="parTrans" cxnId="{7AD22718-D956-4249-BE9D-01A6F140BFAA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AD1F7-F2BF-43E3-B627-EEB7B1E1F9CD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Single loss expectancy</a:t>
          </a:r>
        </a:p>
      </dgm:t>
    </dgm:pt>
    <dgm:pt modelId="{3F4AFB61-C055-4185-A6EF-E59B9DBBF294}" type="sibTrans" cxnId="{A35A3F0F-3015-495F-AFE8-580612505713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636AFE-6F7C-4777-A23E-C0C3C21C78C3}" type="parTrans" cxnId="{A35A3F0F-3015-495F-AFE8-580612505713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DC012-6612-4710-AD26-2A81A0B2E0BB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Calculated by multiplying the asset value by the exposure factor</a:t>
          </a:r>
        </a:p>
      </dgm:t>
    </dgm:pt>
    <dgm:pt modelId="{D1439018-18C3-4E52-A5C6-4341B662D3AD}" type="sibTrans" cxnId="{D8C9507F-9E18-4E34-B642-27B899F59686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42427-B176-480D-8E5E-68EE941FA2AC}" type="parTrans" cxnId="{D8C9507F-9E18-4E34-B642-27B899F59686}">
      <dgm:prSet/>
      <dgm:spPr/>
      <dgm:t>
        <a:bodyPr/>
        <a:lstStyle/>
        <a:p>
          <a:endParaRPr lang="en-US" sz="2200">
            <a:solidFill>
              <a:srgbClr val="3C474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1BE1E-F1BA-4C0C-BFF9-D25251B8DFED}">
      <dgm:prSet phldrT="[Text]" custT="1"/>
      <dgm:spPr>
        <a:solidFill>
          <a:schemeClr val="bg2">
            <a:lumMod val="95000"/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SLE = AV * EF</a:t>
          </a:r>
        </a:p>
      </dgm:t>
    </dgm:pt>
    <dgm:pt modelId="{D5403EE1-F338-41B8-A8BE-5295083D4EB3}" type="parTrans" cxnId="{11AD7C1E-CCD4-48B8-84AC-36FA77961B52}">
      <dgm:prSet/>
      <dgm:spPr/>
      <dgm:t>
        <a:bodyPr/>
        <a:lstStyle/>
        <a:p>
          <a:endParaRPr lang="en-US"/>
        </a:p>
      </dgm:t>
    </dgm:pt>
    <dgm:pt modelId="{224B3FC7-F74D-4A7C-B252-E8B236B0424C}" type="sibTrans" cxnId="{11AD7C1E-CCD4-48B8-84AC-36FA77961B52}">
      <dgm:prSet/>
      <dgm:spPr/>
      <dgm:t>
        <a:bodyPr/>
        <a:lstStyle/>
        <a:p>
          <a:endParaRPr lang="en-US"/>
        </a:p>
      </dgm:t>
    </dgm:pt>
    <dgm:pt modelId="{5446C1CA-5C48-4DE5-BCB8-1ADE48F68BB0}">
      <dgm:prSet custT="1"/>
      <dgm:spPr/>
      <dgm:t>
        <a:bodyPr/>
        <a:lstStyle/>
        <a:p>
          <a:r>
            <a:rPr lang="en-US" sz="2800" b="1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ALE</a:t>
          </a:r>
        </a:p>
      </dgm:t>
    </dgm:pt>
    <dgm:pt modelId="{DE7F8676-F7EC-4020-B5B3-C30ADC9B0D18}" type="parTrans" cxnId="{F8A7B5BD-10EC-45CB-A1AD-56448C87987C}">
      <dgm:prSet/>
      <dgm:spPr/>
      <dgm:t>
        <a:bodyPr/>
        <a:lstStyle/>
        <a:p>
          <a:endParaRPr lang="en-US"/>
        </a:p>
      </dgm:t>
    </dgm:pt>
    <dgm:pt modelId="{CED91AB4-3F10-4104-B13B-0B9BB54550CC}" type="sibTrans" cxnId="{F8A7B5BD-10EC-45CB-A1AD-56448C87987C}">
      <dgm:prSet/>
      <dgm:spPr/>
      <dgm:t>
        <a:bodyPr/>
        <a:lstStyle/>
        <a:p>
          <a:endParaRPr lang="en-US"/>
        </a:p>
      </dgm:t>
    </dgm:pt>
    <dgm:pt modelId="{AB9019B9-E592-48FA-907A-85E9FC950AC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Annualized loss expectancy</a:t>
          </a:r>
        </a:p>
      </dgm:t>
    </dgm:pt>
    <dgm:pt modelId="{C6410BCE-1528-4B89-B6AD-D6753A28067C}" type="parTrans" cxnId="{455DC324-59EE-4F1C-A833-4A7329536807}">
      <dgm:prSet/>
      <dgm:spPr/>
      <dgm:t>
        <a:bodyPr/>
        <a:lstStyle/>
        <a:p>
          <a:endParaRPr lang="en-US"/>
        </a:p>
      </dgm:t>
    </dgm:pt>
    <dgm:pt modelId="{C6F4788F-CFCD-40AF-8FAC-2524995F4A12}" type="sibTrans" cxnId="{455DC324-59EE-4F1C-A833-4A7329536807}">
      <dgm:prSet/>
      <dgm:spPr/>
      <dgm:t>
        <a:bodyPr/>
        <a:lstStyle/>
        <a:p>
          <a:endParaRPr lang="en-US"/>
        </a:p>
      </dgm:t>
    </dgm:pt>
    <dgm:pt modelId="{4694AB01-D4B3-4FDD-B547-800BE87ECE4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Calculated by multiplying the annual rate of occurrence by the SLE</a:t>
          </a:r>
        </a:p>
      </dgm:t>
    </dgm:pt>
    <dgm:pt modelId="{62406F0F-A65D-4B33-BF60-3FB72BF19481}" type="parTrans" cxnId="{C24C4AC0-C500-45F5-B5A3-BD64C95A5C25}">
      <dgm:prSet/>
      <dgm:spPr/>
      <dgm:t>
        <a:bodyPr/>
        <a:lstStyle/>
        <a:p>
          <a:endParaRPr lang="en-US"/>
        </a:p>
      </dgm:t>
    </dgm:pt>
    <dgm:pt modelId="{9E745532-889C-438C-ABC7-08D3EAD9F68D}" type="sibTrans" cxnId="{C24C4AC0-C500-45F5-B5A3-BD64C95A5C25}">
      <dgm:prSet/>
      <dgm:spPr/>
      <dgm:t>
        <a:bodyPr/>
        <a:lstStyle/>
        <a:p>
          <a:endParaRPr lang="en-US"/>
        </a:p>
      </dgm:t>
    </dgm:pt>
    <dgm:pt modelId="{9AF827F7-17A6-48FD-B683-5CCD08574C36}">
      <dgm:prSet custT="1"/>
      <dgm:spPr>
        <a:solidFill>
          <a:schemeClr val="bg2">
            <a:lumMod val="95000"/>
            <a:alpha val="90000"/>
          </a:schemeClr>
        </a:solidFill>
      </dgm:spPr>
      <dgm:t>
        <a:bodyPr/>
        <a:lstStyle/>
        <a:p>
          <a:r>
            <a:rPr lang="en-US" sz="20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ALE = ARO * SLE</a:t>
          </a:r>
        </a:p>
      </dgm:t>
    </dgm:pt>
    <dgm:pt modelId="{9DA4B48D-6881-491C-8E34-A38EBAC4A966}" type="parTrans" cxnId="{0FD73292-6FCC-4D23-BC6C-575DFFD4DB92}">
      <dgm:prSet/>
      <dgm:spPr/>
      <dgm:t>
        <a:bodyPr/>
        <a:lstStyle/>
        <a:p>
          <a:endParaRPr lang="en-US"/>
        </a:p>
      </dgm:t>
    </dgm:pt>
    <dgm:pt modelId="{E8423D47-CBE8-4022-B57C-FFEB9B1B50D9}" type="sibTrans" cxnId="{0FD73292-6FCC-4D23-BC6C-575DFFD4DB92}">
      <dgm:prSet/>
      <dgm:spPr/>
      <dgm:t>
        <a:bodyPr/>
        <a:lstStyle/>
        <a:p>
          <a:endParaRPr lang="en-US"/>
        </a:p>
      </dgm:t>
    </dgm:pt>
    <dgm:pt modelId="{F89D81FA-274D-43A6-94C0-E491B11D330A}" type="pres">
      <dgm:prSet presAssocID="{A6C3727E-9B6C-462A-9DC5-F59BA2BFFA4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BC25F86-DDA2-4973-89D9-491E48416EC5}" type="pres">
      <dgm:prSet presAssocID="{BE01D636-F806-439D-A1DC-8C2654BE56ED}" presName="posSpace" presStyleCnt="0"/>
      <dgm:spPr/>
    </dgm:pt>
    <dgm:pt modelId="{7450AFC0-46E2-49D8-89BB-426DB7E32CD4}" type="pres">
      <dgm:prSet presAssocID="{BE01D636-F806-439D-A1DC-8C2654BE56ED}" presName="vertFlow" presStyleCnt="0"/>
      <dgm:spPr/>
    </dgm:pt>
    <dgm:pt modelId="{64525650-B97D-44E1-BA03-A58AB9EEC7F1}" type="pres">
      <dgm:prSet presAssocID="{BE01D636-F806-439D-A1DC-8C2654BE56ED}" presName="topSpace" presStyleCnt="0"/>
      <dgm:spPr/>
    </dgm:pt>
    <dgm:pt modelId="{8880049C-7BCE-4278-84AA-9632B171007F}" type="pres">
      <dgm:prSet presAssocID="{BE01D636-F806-439D-A1DC-8C2654BE56ED}" presName="firstComp" presStyleCnt="0"/>
      <dgm:spPr/>
    </dgm:pt>
    <dgm:pt modelId="{0AD447FF-7E20-4B20-A792-7BFDFF178E30}" type="pres">
      <dgm:prSet presAssocID="{BE01D636-F806-439D-A1DC-8C2654BE56ED}" presName="firstChild" presStyleLbl="bgAccFollowNode1" presStyleIdx="0" presStyleCnt="6" custScaleY="82440" custLinFactNeighborX="982" custLinFactNeighborY="1472"/>
      <dgm:spPr/>
      <dgm:t>
        <a:bodyPr/>
        <a:lstStyle/>
        <a:p>
          <a:endParaRPr lang="en-US"/>
        </a:p>
      </dgm:t>
    </dgm:pt>
    <dgm:pt modelId="{D1E8FE3C-9203-42C9-9F87-511C96035558}" type="pres">
      <dgm:prSet presAssocID="{BE01D636-F806-439D-A1DC-8C2654BE56ED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81CF9-9D6E-47CE-BFE0-C32BD9324F43}" type="pres">
      <dgm:prSet presAssocID="{0CDDC012-6612-4710-AD26-2A81A0B2E0BB}" presName="comp" presStyleCnt="0"/>
      <dgm:spPr/>
    </dgm:pt>
    <dgm:pt modelId="{78AA16C0-B492-4BC5-AAD0-B2D885D9EE1B}" type="pres">
      <dgm:prSet presAssocID="{0CDDC012-6612-4710-AD26-2A81A0B2E0BB}" presName="child" presStyleLbl="bgAccFollowNode1" presStyleIdx="1" presStyleCnt="6" custScaleY="91805" custLinFactNeighborX="982" custLinFactNeighborY="1472"/>
      <dgm:spPr/>
      <dgm:t>
        <a:bodyPr/>
        <a:lstStyle/>
        <a:p>
          <a:endParaRPr lang="en-US"/>
        </a:p>
      </dgm:t>
    </dgm:pt>
    <dgm:pt modelId="{72E21431-E08D-442A-9151-23C11529FC8C}" type="pres">
      <dgm:prSet presAssocID="{0CDDC012-6612-4710-AD26-2A81A0B2E0BB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C7062-C7D2-461B-B8E4-2E8C82E2E61F}" type="pres">
      <dgm:prSet presAssocID="{5F31BE1E-F1BA-4C0C-BFF9-D25251B8DFED}" presName="comp" presStyleCnt="0"/>
      <dgm:spPr/>
    </dgm:pt>
    <dgm:pt modelId="{C277BAC6-632E-4899-8402-F0098AFC30A4}" type="pres">
      <dgm:prSet presAssocID="{5F31BE1E-F1BA-4C0C-BFF9-D25251B8DFED}" presName="child" presStyleLbl="bgAccFollowNode1" presStyleIdx="2" presStyleCnt="6" custScaleY="26465" custLinFactNeighborX="1153" custLinFactNeighborY="116"/>
      <dgm:spPr/>
      <dgm:t>
        <a:bodyPr/>
        <a:lstStyle/>
        <a:p>
          <a:endParaRPr lang="en-US"/>
        </a:p>
      </dgm:t>
    </dgm:pt>
    <dgm:pt modelId="{5A3F3207-6BBD-4727-9D60-90BAD3408836}" type="pres">
      <dgm:prSet presAssocID="{5F31BE1E-F1BA-4C0C-BFF9-D25251B8DFED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96C4D-E9CC-4AE2-AB10-C5556F7E73D5}" type="pres">
      <dgm:prSet presAssocID="{BE01D636-F806-439D-A1DC-8C2654BE56ED}" presName="negSpace" presStyleCnt="0"/>
      <dgm:spPr/>
    </dgm:pt>
    <dgm:pt modelId="{61B928DB-F607-467B-99AA-D5DE05FFBA03}" type="pres">
      <dgm:prSet presAssocID="{BE01D636-F806-439D-A1DC-8C2654BE56ED}" presName="circle" presStyleLbl="node1" presStyleIdx="0" presStyleCnt="2"/>
      <dgm:spPr/>
      <dgm:t>
        <a:bodyPr/>
        <a:lstStyle/>
        <a:p>
          <a:endParaRPr lang="en-US"/>
        </a:p>
      </dgm:t>
    </dgm:pt>
    <dgm:pt modelId="{8A11D0E2-4124-4806-92AF-25BE6F778F58}" type="pres">
      <dgm:prSet presAssocID="{764C0A53-DBDA-4684-BA20-0A6A8758D66E}" presName="transSpace" presStyleCnt="0"/>
      <dgm:spPr/>
    </dgm:pt>
    <dgm:pt modelId="{9E957EBD-ACCF-4047-8C0B-AEA5B650BC05}" type="pres">
      <dgm:prSet presAssocID="{5446C1CA-5C48-4DE5-BCB8-1ADE48F68BB0}" presName="posSpace" presStyleCnt="0"/>
      <dgm:spPr/>
    </dgm:pt>
    <dgm:pt modelId="{4EFBD1E1-E333-4517-8D52-34E6C70844F4}" type="pres">
      <dgm:prSet presAssocID="{5446C1CA-5C48-4DE5-BCB8-1ADE48F68BB0}" presName="vertFlow" presStyleCnt="0"/>
      <dgm:spPr/>
    </dgm:pt>
    <dgm:pt modelId="{6A4EDB52-FD43-4CBC-9535-47F7297EB6E7}" type="pres">
      <dgm:prSet presAssocID="{5446C1CA-5C48-4DE5-BCB8-1ADE48F68BB0}" presName="topSpace" presStyleCnt="0"/>
      <dgm:spPr/>
    </dgm:pt>
    <dgm:pt modelId="{32B647AA-96AA-4BCC-9D83-D3008F8E1796}" type="pres">
      <dgm:prSet presAssocID="{5446C1CA-5C48-4DE5-BCB8-1ADE48F68BB0}" presName="firstComp" presStyleCnt="0"/>
      <dgm:spPr/>
    </dgm:pt>
    <dgm:pt modelId="{F84B4D2C-AB8F-41C8-BF08-9CD8279E6EA7}" type="pres">
      <dgm:prSet presAssocID="{5446C1CA-5C48-4DE5-BCB8-1ADE48F68BB0}" presName="firstChild" presStyleLbl="bgAccFollowNode1" presStyleIdx="3" presStyleCnt="6" custScaleY="82440" custLinFactNeighborX="982" custLinFactNeighborY="1472"/>
      <dgm:spPr/>
      <dgm:t>
        <a:bodyPr/>
        <a:lstStyle/>
        <a:p>
          <a:endParaRPr lang="en-US"/>
        </a:p>
      </dgm:t>
    </dgm:pt>
    <dgm:pt modelId="{4B2BEFA5-75F6-4868-A8F1-F22F1DE4D285}" type="pres">
      <dgm:prSet presAssocID="{5446C1CA-5C48-4DE5-BCB8-1ADE48F68BB0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03D14-8F45-45AA-B221-DD1F80CC8D02}" type="pres">
      <dgm:prSet presAssocID="{4694AB01-D4B3-4FDD-B547-800BE87ECE44}" presName="comp" presStyleCnt="0"/>
      <dgm:spPr/>
    </dgm:pt>
    <dgm:pt modelId="{57B4EBD9-982A-475E-8A2C-552F2FB371B2}" type="pres">
      <dgm:prSet presAssocID="{4694AB01-D4B3-4FDD-B547-800BE87ECE44}" presName="child" presStyleLbl="bgAccFollowNode1" presStyleIdx="4" presStyleCnt="6" custScaleY="91805" custLinFactNeighborY="1472"/>
      <dgm:spPr/>
      <dgm:t>
        <a:bodyPr/>
        <a:lstStyle/>
        <a:p>
          <a:endParaRPr lang="en-US"/>
        </a:p>
      </dgm:t>
    </dgm:pt>
    <dgm:pt modelId="{49A01772-5700-41A2-9799-6A82DB3E4091}" type="pres">
      <dgm:prSet presAssocID="{4694AB01-D4B3-4FDD-B547-800BE87ECE44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49E74-6582-4304-BA7F-919516E2CBDF}" type="pres">
      <dgm:prSet presAssocID="{9AF827F7-17A6-48FD-B683-5CCD08574C36}" presName="comp" presStyleCnt="0"/>
      <dgm:spPr/>
    </dgm:pt>
    <dgm:pt modelId="{F282D2C2-1B18-4A07-B7B3-16F90189CCBF}" type="pres">
      <dgm:prSet presAssocID="{9AF827F7-17A6-48FD-B683-5CCD08574C36}" presName="child" presStyleLbl="bgAccFollowNode1" presStyleIdx="5" presStyleCnt="6" custScaleY="26465"/>
      <dgm:spPr/>
      <dgm:t>
        <a:bodyPr/>
        <a:lstStyle/>
        <a:p>
          <a:endParaRPr lang="en-US"/>
        </a:p>
      </dgm:t>
    </dgm:pt>
    <dgm:pt modelId="{A1D2A8CE-6815-49F9-A620-44438230AB28}" type="pres">
      <dgm:prSet presAssocID="{9AF827F7-17A6-48FD-B683-5CCD08574C36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F57E1-5F4D-4367-A12C-A6A0F87D44BA}" type="pres">
      <dgm:prSet presAssocID="{5446C1CA-5C48-4DE5-BCB8-1ADE48F68BB0}" presName="negSpace" presStyleCnt="0"/>
      <dgm:spPr/>
    </dgm:pt>
    <dgm:pt modelId="{50774451-87D1-4C77-99B0-C6C1A9C43EF9}" type="pres">
      <dgm:prSet presAssocID="{5446C1CA-5C48-4DE5-BCB8-1ADE48F68BB0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1C431457-BE25-4AF0-BB45-FC9977BFEE7F}" type="presOf" srcId="{4694AB01-D4B3-4FDD-B547-800BE87ECE44}" destId="{49A01772-5700-41A2-9799-6A82DB3E4091}" srcOrd="1" destOrd="0" presId="urn:microsoft.com/office/officeart/2005/8/layout/hList9"/>
    <dgm:cxn modelId="{ACAFAB72-A406-4A09-9B7E-6F24BC4B5AA7}" type="presOf" srcId="{9AF827F7-17A6-48FD-B683-5CCD08574C36}" destId="{F282D2C2-1B18-4A07-B7B3-16F90189CCBF}" srcOrd="0" destOrd="0" presId="urn:microsoft.com/office/officeart/2005/8/layout/hList9"/>
    <dgm:cxn modelId="{A3E49EBD-B586-4A11-AD48-909565711DB8}" type="presOf" srcId="{AB9019B9-E592-48FA-907A-85E9FC950AC2}" destId="{4B2BEFA5-75F6-4868-A8F1-F22F1DE4D285}" srcOrd="1" destOrd="0" presId="urn:microsoft.com/office/officeart/2005/8/layout/hList9"/>
    <dgm:cxn modelId="{D8C9507F-9E18-4E34-B642-27B899F59686}" srcId="{BE01D636-F806-439D-A1DC-8C2654BE56ED}" destId="{0CDDC012-6612-4710-AD26-2A81A0B2E0BB}" srcOrd="1" destOrd="0" parTransId="{2AE42427-B176-480D-8E5E-68EE941FA2AC}" sibTransId="{D1439018-18C3-4E52-A5C6-4341B662D3AD}"/>
    <dgm:cxn modelId="{C24C4AC0-C500-45F5-B5A3-BD64C95A5C25}" srcId="{5446C1CA-5C48-4DE5-BCB8-1ADE48F68BB0}" destId="{4694AB01-D4B3-4FDD-B547-800BE87ECE44}" srcOrd="1" destOrd="0" parTransId="{62406F0F-A65D-4B33-BF60-3FB72BF19481}" sibTransId="{9E745532-889C-438C-ABC7-08D3EAD9F68D}"/>
    <dgm:cxn modelId="{5A422994-8827-47DE-9276-CE24B9641B06}" type="presOf" srcId="{0CDDC012-6612-4710-AD26-2A81A0B2E0BB}" destId="{78AA16C0-B492-4BC5-AAD0-B2D885D9EE1B}" srcOrd="0" destOrd="0" presId="urn:microsoft.com/office/officeart/2005/8/layout/hList9"/>
    <dgm:cxn modelId="{158E5768-5139-4361-A3F0-2A2E482BF4F2}" type="presOf" srcId="{5F31BE1E-F1BA-4C0C-BFF9-D25251B8DFED}" destId="{C277BAC6-632E-4899-8402-F0098AFC30A4}" srcOrd="0" destOrd="0" presId="urn:microsoft.com/office/officeart/2005/8/layout/hList9"/>
    <dgm:cxn modelId="{A35A3F0F-3015-495F-AFE8-580612505713}" srcId="{BE01D636-F806-439D-A1DC-8C2654BE56ED}" destId="{31DAD1F7-F2BF-43E3-B627-EEB7B1E1F9CD}" srcOrd="0" destOrd="0" parTransId="{01636AFE-6F7C-4777-A23E-C0C3C21C78C3}" sibTransId="{3F4AFB61-C055-4185-A6EF-E59B9DBBF294}"/>
    <dgm:cxn modelId="{80BF07FA-B1DF-4193-852F-D7EDF3F02567}" type="presOf" srcId="{9AF827F7-17A6-48FD-B683-5CCD08574C36}" destId="{A1D2A8CE-6815-49F9-A620-44438230AB28}" srcOrd="1" destOrd="0" presId="urn:microsoft.com/office/officeart/2005/8/layout/hList9"/>
    <dgm:cxn modelId="{E9B8EF27-2A6B-4E24-91A6-82DEF4EBDB37}" type="presOf" srcId="{31DAD1F7-F2BF-43E3-B627-EEB7B1E1F9CD}" destId="{D1E8FE3C-9203-42C9-9F87-511C96035558}" srcOrd="1" destOrd="0" presId="urn:microsoft.com/office/officeart/2005/8/layout/hList9"/>
    <dgm:cxn modelId="{9A8C6F22-DF3D-46D1-A697-AAC56B89DB19}" type="presOf" srcId="{31DAD1F7-F2BF-43E3-B627-EEB7B1E1F9CD}" destId="{0AD447FF-7E20-4B20-A792-7BFDFF178E30}" srcOrd="0" destOrd="0" presId="urn:microsoft.com/office/officeart/2005/8/layout/hList9"/>
    <dgm:cxn modelId="{65867068-9EA1-40E3-9473-CDA53B2C94E0}" type="presOf" srcId="{4694AB01-D4B3-4FDD-B547-800BE87ECE44}" destId="{57B4EBD9-982A-475E-8A2C-552F2FB371B2}" srcOrd="0" destOrd="0" presId="urn:microsoft.com/office/officeart/2005/8/layout/hList9"/>
    <dgm:cxn modelId="{7AD22718-D956-4249-BE9D-01A6F140BFAA}" srcId="{A6C3727E-9B6C-462A-9DC5-F59BA2BFFA47}" destId="{BE01D636-F806-439D-A1DC-8C2654BE56ED}" srcOrd="0" destOrd="0" parTransId="{B080327B-9B37-4A48-86DA-1874642A1556}" sibTransId="{764C0A53-DBDA-4684-BA20-0A6A8758D66E}"/>
    <dgm:cxn modelId="{7D4D5697-4100-4BD1-89E1-3F9F8CB086A4}" type="presOf" srcId="{AB9019B9-E592-48FA-907A-85E9FC950AC2}" destId="{F84B4D2C-AB8F-41C8-BF08-9CD8279E6EA7}" srcOrd="0" destOrd="0" presId="urn:microsoft.com/office/officeart/2005/8/layout/hList9"/>
    <dgm:cxn modelId="{A5387E54-BF83-434F-8378-66F5EEE76565}" type="presOf" srcId="{0CDDC012-6612-4710-AD26-2A81A0B2E0BB}" destId="{72E21431-E08D-442A-9151-23C11529FC8C}" srcOrd="1" destOrd="0" presId="urn:microsoft.com/office/officeart/2005/8/layout/hList9"/>
    <dgm:cxn modelId="{A0D95794-B499-4E9D-B8C0-C3F0093A078A}" type="presOf" srcId="{A6C3727E-9B6C-462A-9DC5-F59BA2BFFA47}" destId="{F89D81FA-274D-43A6-94C0-E491B11D330A}" srcOrd="0" destOrd="0" presId="urn:microsoft.com/office/officeart/2005/8/layout/hList9"/>
    <dgm:cxn modelId="{0FD73292-6FCC-4D23-BC6C-575DFFD4DB92}" srcId="{5446C1CA-5C48-4DE5-BCB8-1ADE48F68BB0}" destId="{9AF827F7-17A6-48FD-B683-5CCD08574C36}" srcOrd="2" destOrd="0" parTransId="{9DA4B48D-6881-491C-8E34-A38EBAC4A966}" sibTransId="{E8423D47-CBE8-4022-B57C-FFEB9B1B50D9}"/>
    <dgm:cxn modelId="{9FECC687-8044-445C-9402-2AFD52787275}" type="presOf" srcId="{5F31BE1E-F1BA-4C0C-BFF9-D25251B8DFED}" destId="{5A3F3207-6BBD-4727-9D60-90BAD3408836}" srcOrd="1" destOrd="0" presId="urn:microsoft.com/office/officeart/2005/8/layout/hList9"/>
    <dgm:cxn modelId="{86345D79-D9C7-4F2E-8D61-8595633140A5}" type="presOf" srcId="{5446C1CA-5C48-4DE5-BCB8-1ADE48F68BB0}" destId="{50774451-87D1-4C77-99B0-C6C1A9C43EF9}" srcOrd="0" destOrd="0" presId="urn:microsoft.com/office/officeart/2005/8/layout/hList9"/>
    <dgm:cxn modelId="{84983370-28CD-45AA-9C6A-1038427058DD}" type="presOf" srcId="{BE01D636-F806-439D-A1DC-8C2654BE56ED}" destId="{61B928DB-F607-467B-99AA-D5DE05FFBA03}" srcOrd="0" destOrd="0" presId="urn:microsoft.com/office/officeart/2005/8/layout/hList9"/>
    <dgm:cxn modelId="{11AD7C1E-CCD4-48B8-84AC-36FA77961B52}" srcId="{BE01D636-F806-439D-A1DC-8C2654BE56ED}" destId="{5F31BE1E-F1BA-4C0C-BFF9-D25251B8DFED}" srcOrd="2" destOrd="0" parTransId="{D5403EE1-F338-41B8-A8BE-5295083D4EB3}" sibTransId="{224B3FC7-F74D-4A7C-B252-E8B236B0424C}"/>
    <dgm:cxn modelId="{455DC324-59EE-4F1C-A833-4A7329536807}" srcId="{5446C1CA-5C48-4DE5-BCB8-1ADE48F68BB0}" destId="{AB9019B9-E592-48FA-907A-85E9FC950AC2}" srcOrd="0" destOrd="0" parTransId="{C6410BCE-1528-4B89-B6AD-D6753A28067C}" sibTransId="{C6F4788F-CFCD-40AF-8FAC-2524995F4A12}"/>
    <dgm:cxn modelId="{F8A7B5BD-10EC-45CB-A1AD-56448C87987C}" srcId="{A6C3727E-9B6C-462A-9DC5-F59BA2BFFA47}" destId="{5446C1CA-5C48-4DE5-BCB8-1ADE48F68BB0}" srcOrd="1" destOrd="0" parTransId="{DE7F8676-F7EC-4020-B5B3-C30ADC9B0D18}" sibTransId="{CED91AB4-3F10-4104-B13B-0B9BB54550CC}"/>
    <dgm:cxn modelId="{043CB081-CA08-464B-A9CB-0745D7327B9F}" type="presParOf" srcId="{F89D81FA-274D-43A6-94C0-E491B11D330A}" destId="{DBC25F86-DDA2-4973-89D9-491E48416EC5}" srcOrd="0" destOrd="0" presId="urn:microsoft.com/office/officeart/2005/8/layout/hList9"/>
    <dgm:cxn modelId="{2800C549-9C34-4D5F-AE75-E51EE565525F}" type="presParOf" srcId="{F89D81FA-274D-43A6-94C0-E491B11D330A}" destId="{7450AFC0-46E2-49D8-89BB-426DB7E32CD4}" srcOrd="1" destOrd="0" presId="urn:microsoft.com/office/officeart/2005/8/layout/hList9"/>
    <dgm:cxn modelId="{127E93A5-0921-41D6-92EF-A754DD14CE86}" type="presParOf" srcId="{7450AFC0-46E2-49D8-89BB-426DB7E32CD4}" destId="{64525650-B97D-44E1-BA03-A58AB9EEC7F1}" srcOrd="0" destOrd="0" presId="urn:microsoft.com/office/officeart/2005/8/layout/hList9"/>
    <dgm:cxn modelId="{78006BF2-4ACA-4C5C-BD05-C1F84625D4D0}" type="presParOf" srcId="{7450AFC0-46E2-49D8-89BB-426DB7E32CD4}" destId="{8880049C-7BCE-4278-84AA-9632B171007F}" srcOrd="1" destOrd="0" presId="urn:microsoft.com/office/officeart/2005/8/layout/hList9"/>
    <dgm:cxn modelId="{BE90A07D-6838-48E9-B645-88B40C836156}" type="presParOf" srcId="{8880049C-7BCE-4278-84AA-9632B171007F}" destId="{0AD447FF-7E20-4B20-A792-7BFDFF178E30}" srcOrd="0" destOrd="0" presId="urn:microsoft.com/office/officeart/2005/8/layout/hList9"/>
    <dgm:cxn modelId="{F32ECC52-5B08-47BD-A211-E04C524DB31C}" type="presParOf" srcId="{8880049C-7BCE-4278-84AA-9632B171007F}" destId="{D1E8FE3C-9203-42C9-9F87-511C96035558}" srcOrd="1" destOrd="0" presId="urn:microsoft.com/office/officeart/2005/8/layout/hList9"/>
    <dgm:cxn modelId="{F829E168-0E5E-46A2-8781-913070D0510F}" type="presParOf" srcId="{7450AFC0-46E2-49D8-89BB-426DB7E32CD4}" destId="{30C81CF9-9D6E-47CE-BFE0-C32BD9324F43}" srcOrd="2" destOrd="0" presId="urn:microsoft.com/office/officeart/2005/8/layout/hList9"/>
    <dgm:cxn modelId="{ABDD4465-6C95-4B8A-8593-66327E1F7763}" type="presParOf" srcId="{30C81CF9-9D6E-47CE-BFE0-C32BD9324F43}" destId="{78AA16C0-B492-4BC5-AAD0-B2D885D9EE1B}" srcOrd="0" destOrd="0" presId="urn:microsoft.com/office/officeart/2005/8/layout/hList9"/>
    <dgm:cxn modelId="{C03FB93F-C27E-4B95-BA51-E2F2DC5491A0}" type="presParOf" srcId="{30C81CF9-9D6E-47CE-BFE0-C32BD9324F43}" destId="{72E21431-E08D-442A-9151-23C11529FC8C}" srcOrd="1" destOrd="0" presId="urn:microsoft.com/office/officeart/2005/8/layout/hList9"/>
    <dgm:cxn modelId="{E6A29FFA-98CE-4F33-989C-540EFFF34668}" type="presParOf" srcId="{7450AFC0-46E2-49D8-89BB-426DB7E32CD4}" destId="{4F8C7062-C7D2-461B-B8E4-2E8C82E2E61F}" srcOrd="3" destOrd="0" presId="urn:microsoft.com/office/officeart/2005/8/layout/hList9"/>
    <dgm:cxn modelId="{64DECDF9-53A4-40F6-A338-BAA88280290E}" type="presParOf" srcId="{4F8C7062-C7D2-461B-B8E4-2E8C82E2E61F}" destId="{C277BAC6-632E-4899-8402-F0098AFC30A4}" srcOrd="0" destOrd="0" presId="urn:microsoft.com/office/officeart/2005/8/layout/hList9"/>
    <dgm:cxn modelId="{FE41A786-0B61-45A6-8AEF-1E7A6B5B9F22}" type="presParOf" srcId="{4F8C7062-C7D2-461B-B8E4-2E8C82E2E61F}" destId="{5A3F3207-6BBD-4727-9D60-90BAD3408836}" srcOrd="1" destOrd="0" presId="urn:microsoft.com/office/officeart/2005/8/layout/hList9"/>
    <dgm:cxn modelId="{9A3826E5-C7EF-4349-A2DD-2F6C0E29BFD4}" type="presParOf" srcId="{F89D81FA-274D-43A6-94C0-E491B11D330A}" destId="{52096C4D-E9CC-4AE2-AB10-C5556F7E73D5}" srcOrd="2" destOrd="0" presId="urn:microsoft.com/office/officeart/2005/8/layout/hList9"/>
    <dgm:cxn modelId="{8433AC93-9350-4808-B585-F4718E50BE67}" type="presParOf" srcId="{F89D81FA-274D-43A6-94C0-E491B11D330A}" destId="{61B928DB-F607-467B-99AA-D5DE05FFBA03}" srcOrd="3" destOrd="0" presId="urn:microsoft.com/office/officeart/2005/8/layout/hList9"/>
    <dgm:cxn modelId="{37EE42B9-CC5C-4C89-A79F-9CFA679151B9}" type="presParOf" srcId="{F89D81FA-274D-43A6-94C0-E491B11D330A}" destId="{8A11D0E2-4124-4806-92AF-25BE6F778F58}" srcOrd="4" destOrd="0" presId="urn:microsoft.com/office/officeart/2005/8/layout/hList9"/>
    <dgm:cxn modelId="{28B794BA-83B3-4730-BDB8-11B8664DCCEE}" type="presParOf" srcId="{F89D81FA-274D-43A6-94C0-E491B11D330A}" destId="{9E957EBD-ACCF-4047-8C0B-AEA5B650BC05}" srcOrd="5" destOrd="0" presId="urn:microsoft.com/office/officeart/2005/8/layout/hList9"/>
    <dgm:cxn modelId="{DCA7C908-9B01-474F-9C80-10E2EEEAE781}" type="presParOf" srcId="{F89D81FA-274D-43A6-94C0-E491B11D330A}" destId="{4EFBD1E1-E333-4517-8D52-34E6C70844F4}" srcOrd="6" destOrd="0" presId="urn:microsoft.com/office/officeart/2005/8/layout/hList9"/>
    <dgm:cxn modelId="{B8B9A7D6-B84F-4A25-952B-0EA688720828}" type="presParOf" srcId="{4EFBD1E1-E333-4517-8D52-34E6C70844F4}" destId="{6A4EDB52-FD43-4CBC-9535-47F7297EB6E7}" srcOrd="0" destOrd="0" presId="urn:microsoft.com/office/officeart/2005/8/layout/hList9"/>
    <dgm:cxn modelId="{1BF366B2-16B6-4A89-8399-A42AB9448957}" type="presParOf" srcId="{4EFBD1E1-E333-4517-8D52-34E6C70844F4}" destId="{32B647AA-96AA-4BCC-9D83-D3008F8E1796}" srcOrd="1" destOrd="0" presId="urn:microsoft.com/office/officeart/2005/8/layout/hList9"/>
    <dgm:cxn modelId="{D1C6AC55-5C06-4754-A945-485D537B6ACB}" type="presParOf" srcId="{32B647AA-96AA-4BCC-9D83-D3008F8E1796}" destId="{F84B4D2C-AB8F-41C8-BF08-9CD8279E6EA7}" srcOrd="0" destOrd="0" presId="urn:microsoft.com/office/officeart/2005/8/layout/hList9"/>
    <dgm:cxn modelId="{7B134861-BE04-495D-8D5C-8D9C804B7D38}" type="presParOf" srcId="{32B647AA-96AA-4BCC-9D83-D3008F8E1796}" destId="{4B2BEFA5-75F6-4868-A8F1-F22F1DE4D285}" srcOrd="1" destOrd="0" presId="urn:microsoft.com/office/officeart/2005/8/layout/hList9"/>
    <dgm:cxn modelId="{F3287BA1-4BD5-4359-9AC9-70AF104F336E}" type="presParOf" srcId="{4EFBD1E1-E333-4517-8D52-34E6C70844F4}" destId="{59C03D14-8F45-45AA-B221-DD1F80CC8D02}" srcOrd="2" destOrd="0" presId="urn:microsoft.com/office/officeart/2005/8/layout/hList9"/>
    <dgm:cxn modelId="{928416C3-584A-4810-828B-AF08BDFECBE0}" type="presParOf" srcId="{59C03D14-8F45-45AA-B221-DD1F80CC8D02}" destId="{57B4EBD9-982A-475E-8A2C-552F2FB371B2}" srcOrd="0" destOrd="0" presId="urn:microsoft.com/office/officeart/2005/8/layout/hList9"/>
    <dgm:cxn modelId="{F6714840-9FE8-411F-9C07-A6F918B10C0F}" type="presParOf" srcId="{59C03D14-8F45-45AA-B221-DD1F80CC8D02}" destId="{49A01772-5700-41A2-9799-6A82DB3E4091}" srcOrd="1" destOrd="0" presId="urn:microsoft.com/office/officeart/2005/8/layout/hList9"/>
    <dgm:cxn modelId="{1E4A9287-2144-456D-9442-39D0ED4F4C22}" type="presParOf" srcId="{4EFBD1E1-E333-4517-8D52-34E6C70844F4}" destId="{32249E74-6582-4304-BA7F-919516E2CBDF}" srcOrd="3" destOrd="0" presId="urn:microsoft.com/office/officeart/2005/8/layout/hList9"/>
    <dgm:cxn modelId="{1B5F5188-6A2C-4840-9B00-0637A97590C7}" type="presParOf" srcId="{32249E74-6582-4304-BA7F-919516E2CBDF}" destId="{F282D2C2-1B18-4A07-B7B3-16F90189CCBF}" srcOrd="0" destOrd="0" presId="urn:microsoft.com/office/officeart/2005/8/layout/hList9"/>
    <dgm:cxn modelId="{FFC65AA9-1E06-43A4-A422-7923D3A5BE7F}" type="presParOf" srcId="{32249E74-6582-4304-BA7F-919516E2CBDF}" destId="{A1D2A8CE-6815-49F9-A620-44438230AB28}" srcOrd="1" destOrd="0" presId="urn:microsoft.com/office/officeart/2005/8/layout/hList9"/>
    <dgm:cxn modelId="{397141F4-A1E3-4F9E-8BB7-AD6702887C9E}" type="presParOf" srcId="{F89D81FA-274D-43A6-94C0-E491B11D330A}" destId="{E8BF57E1-5F4D-4367-A12C-A6A0F87D44BA}" srcOrd="7" destOrd="0" presId="urn:microsoft.com/office/officeart/2005/8/layout/hList9"/>
    <dgm:cxn modelId="{AD12761B-9EAC-44E9-93DB-FB9C16C79C62}" type="presParOf" srcId="{F89D81FA-274D-43A6-94C0-E491B11D330A}" destId="{50774451-87D1-4C77-99B0-C6C1A9C43EF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4B73E7-D89A-4A1F-8432-28E5ED470C44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9315187-F05E-41D4-B705-A4F0DAF32887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Common Vulnerability Scoring System (CVSS)</a:t>
          </a:r>
        </a:p>
      </dgm:t>
    </dgm:pt>
    <dgm:pt modelId="{E77E3389-16E0-4BA4-9BF3-2D1E63286BC0}" type="parTrans" cxnId="{30CABA88-92F7-4D0E-BD82-5E636129AA84}">
      <dgm:prSet/>
      <dgm:spPr/>
      <dgm:t>
        <a:bodyPr/>
        <a:lstStyle/>
        <a:p>
          <a:endParaRPr lang="en-US" sz="2200"/>
        </a:p>
      </dgm:t>
    </dgm:pt>
    <dgm:pt modelId="{324152B0-D56D-480E-AF5B-53A2BBEBAA18}" type="sibTrans" cxnId="{30CABA88-92F7-4D0E-BD82-5E636129AA84}">
      <dgm:prSet/>
      <dgm:spPr/>
      <dgm:t>
        <a:bodyPr/>
        <a:lstStyle/>
        <a:p>
          <a:endParaRPr lang="en-US" sz="2200"/>
        </a:p>
      </dgm:t>
    </dgm:pt>
    <dgm:pt modelId="{CD997DD7-C3EA-4056-8472-FCD9A4901601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Used to classify vulnerabilities</a:t>
          </a:r>
        </a:p>
      </dgm:t>
    </dgm:pt>
    <dgm:pt modelId="{8EC11718-513E-45E5-8779-E701E912BD95}" type="parTrans" cxnId="{2CD61438-1B64-49D8-AB2E-2054CBA89E37}">
      <dgm:prSet/>
      <dgm:spPr/>
      <dgm:t>
        <a:bodyPr/>
        <a:lstStyle/>
        <a:p>
          <a:endParaRPr lang="en-US" sz="2200"/>
        </a:p>
      </dgm:t>
    </dgm:pt>
    <dgm:pt modelId="{8EBA25A0-4D75-42BB-BAC7-B8150F35FC82}" type="sibTrans" cxnId="{2CD61438-1B64-49D8-AB2E-2054CBA89E37}">
      <dgm:prSet/>
      <dgm:spPr/>
      <dgm:t>
        <a:bodyPr/>
        <a:lstStyle/>
        <a:p>
          <a:endParaRPr lang="en-US" sz="2200"/>
        </a:p>
      </dgm:t>
    </dgm:pt>
    <dgm:pt modelId="{CDFC4BF6-BB92-4D4D-9992-019E9A423B1B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Open industry standard; allows for the scoring of vulnerabilities based on severity</a:t>
          </a:r>
        </a:p>
      </dgm:t>
    </dgm:pt>
    <dgm:pt modelId="{5B720A7C-9ABF-4F50-A526-6200866CE3E8}" type="parTrans" cxnId="{E098509D-9414-41A1-9ED7-3BEF06504693}">
      <dgm:prSet/>
      <dgm:spPr/>
      <dgm:t>
        <a:bodyPr/>
        <a:lstStyle/>
        <a:p>
          <a:endParaRPr lang="en-US" sz="2200"/>
        </a:p>
      </dgm:t>
    </dgm:pt>
    <dgm:pt modelId="{A1560CB4-091F-4B2D-8D31-37AC66A8BF31}" type="sibTrans" cxnId="{E098509D-9414-41A1-9ED7-3BEF06504693}">
      <dgm:prSet/>
      <dgm:spPr/>
      <dgm:t>
        <a:bodyPr/>
        <a:lstStyle/>
        <a:p>
          <a:endParaRPr lang="en-US" sz="2200"/>
        </a:p>
      </dgm:t>
    </dgm:pt>
    <dgm:pt modelId="{13E6D89F-10CF-461E-A882-FEBEF5CEB1A9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Three groups of metrics: </a:t>
          </a:r>
        </a:p>
      </dgm:t>
    </dgm:pt>
    <dgm:pt modelId="{9A22B48D-0197-4F51-BEFF-BE613C255942}" type="parTrans" cxnId="{396076EC-6F04-4C96-B644-2C4B54EDC233}">
      <dgm:prSet/>
      <dgm:spPr/>
      <dgm:t>
        <a:bodyPr/>
        <a:lstStyle/>
        <a:p>
          <a:endParaRPr lang="en-US" sz="2200"/>
        </a:p>
      </dgm:t>
    </dgm:pt>
    <dgm:pt modelId="{3C3D240C-8551-4041-8A97-8FCA2C1A9265}" type="sibTrans" cxnId="{396076EC-6F04-4C96-B644-2C4B54EDC233}">
      <dgm:prSet/>
      <dgm:spPr/>
      <dgm:t>
        <a:bodyPr/>
        <a:lstStyle/>
        <a:p>
          <a:endParaRPr lang="en-US" sz="2200"/>
        </a:p>
      </dgm:t>
    </dgm:pt>
    <dgm:pt modelId="{DC7549B0-7CE7-4436-92A9-EEFD9927CF8E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Base</a:t>
          </a:r>
        </a:p>
      </dgm:t>
    </dgm:pt>
    <dgm:pt modelId="{7A3DCAC4-F059-4383-BA86-90EAB4CD0874}" type="parTrans" cxnId="{18AF0E70-62D2-41B3-BCB0-AAEB55647E50}">
      <dgm:prSet/>
      <dgm:spPr/>
      <dgm:t>
        <a:bodyPr/>
        <a:lstStyle/>
        <a:p>
          <a:endParaRPr lang="en-US" sz="2200"/>
        </a:p>
      </dgm:t>
    </dgm:pt>
    <dgm:pt modelId="{D0529324-F2E7-421D-A6B3-5DFD32EA6147}" type="sibTrans" cxnId="{18AF0E70-62D2-41B3-BCB0-AAEB55647E50}">
      <dgm:prSet/>
      <dgm:spPr/>
      <dgm:t>
        <a:bodyPr/>
        <a:lstStyle/>
        <a:p>
          <a:endParaRPr lang="en-US" sz="2200"/>
        </a:p>
      </dgm:t>
    </dgm:pt>
    <dgm:pt modelId="{9D638C8F-0838-4FD6-ABE7-6A6755370EAA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Temporal</a:t>
          </a:r>
        </a:p>
      </dgm:t>
    </dgm:pt>
    <dgm:pt modelId="{0963EE00-DB54-418F-9B16-1CAB8854E9F5}" type="parTrans" cxnId="{9509A6E9-6AF7-4230-97BA-4B24616476FA}">
      <dgm:prSet/>
      <dgm:spPr/>
      <dgm:t>
        <a:bodyPr/>
        <a:lstStyle/>
        <a:p>
          <a:endParaRPr lang="en-US" sz="2200"/>
        </a:p>
      </dgm:t>
    </dgm:pt>
    <dgm:pt modelId="{959F7418-4B6E-4AED-BFAD-15633F7F8510}" type="sibTrans" cxnId="{9509A6E9-6AF7-4230-97BA-4B24616476FA}">
      <dgm:prSet/>
      <dgm:spPr/>
      <dgm:t>
        <a:bodyPr/>
        <a:lstStyle/>
        <a:p>
          <a:endParaRPr lang="en-US" sz="2200"/>
        </a:p>
      </dgm:t>
    </dgm:pt>
    <dgm:pt modelId="{4E35A695-AC18-4F8B-9CB6-FDE26E6D231F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</a:p>
      </dgm:t>
    </dgm:pt>
    <dgm:pt modelId="{3EF152BB-8E07-41AD-96FD-4A632A409896}" type="parTrans" cxnId="{C1AF433B-A335-44C5-867A-51A917FAFA72}">
      <dgm:prSet/>
      <dgm:spPr/>
      <dgm:t>
        <a:bodyPr/>
        <a:lstStyle/>
        <a:p>
          <a:endParaRPr lang="en-US" sz="2200"/>
        </a:p>
      </dgm:t>
    </dgm:pt>
    <dgm:pt modelId="{D3F4996C-BA07-4263-B3BD-4EE8C4303905}" type="sibTrans" cxnId="{C1AF433B-A335-44C5-867A-51A917FAFA72}">
      <dgm:prSet/>
      <dgm:spPr/>
      <dgm:t>
        <a:bodyPr/>
        <a:lstStyle/>
        <a:p>
          <a:endParaRPr lang="en-US" sz="2200"/>
        </a:p>
      </dgm:t>
    </dgm:pt>
    <dgm:pt modelId="{FBD46457-EC9E-437E-8C77-91CBEE0134A0}" type="pres">
      <dgm:prSet presAssocID="{7E4B73E7-D89A-4A1F-8432-28E5ED470C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51B2F7-4C41-4A2F-8E56-624E3BAA4619}" type="pres">
      <dgm:prSet presAssocID="{49315187-F05E-41D4-B705-A4F0DAF32887}" presName="parentLin" presStyleCnt="0"/>
      <dgm:spPr/>
    </dgm:pt>
    <dgm:pt modelId="{C01DBD69-1905-483A-BE81-8D1F72E80677}" type="pres">
      <dgm:prSet presAssocID="{49315187-F05E-41D4-B705-A4F0DAF32887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18988DC-BE98-4328-991B-67DAE726F861}" type="pres">
      <dgm:prSet presAssocID="{49315187-F05E-41D4-B705-A4F0DAF32887}" presName="parentText" presStyleLbl="node1" presStyleIdx="0" presStyleCnt="1" custScaleX="1197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A7F24-EC07-4E6B-9691-906057868A97}" type="pres">
      <dgm:prSet presAssocID="{49315187-F05E-41D4-B705-A4F0DAF32887}" presName="negativeSpace" presStyleCnt="0"/>
      <dgm:spPr/>
    </dgm:pt>
    <dgm:pt modelId="{BD832958-AEEC-43F5-9C6E-903FD6F9B867}" type="pres">
      <dgm:prSet presAssocID="{49315187-F05E-41D4-B705-A4F0DAF3288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AF0E70-62D2-41B3-BCB0-AAEB55647E50}" srcId="{13E6D89F-10CF-461E-A882-FEBEF5CEB1A9}" destId="{DC7549B0-7CE7-4436-92A9-EEFD9927CF8E}" srcOrd="0" destOrd="0" parTransId="{7A3DCAC4-F059-4383-BA86-90EAB4CD0874}" sibTransId="{D0529324-F2E7-421D-A6B3-5DFD32EA6147}"/>
    <dgm:cxn modelId="{396076EC-6F04-4C96-B644-2C4B54EDC233}" srcId="{49315187-F05E-41D4-B705-A4F0DAF32887}" destId="{13E6D89F-10CF-461E-A882-FEBEF5CEB1A9}" srcOrd="2" destOrd="0" parTransId="{9A22B48D-0197-4F51-BEFF-BE613C255942}" sibTransId="{3C3D240C-8551-4041-8A97-8FCA2C1A9265}"/>
    <dgm:cxn modelId="{E7A6BFE7-86C1-4504-B21D-8683EFBE131A}" type="presOf" srcId="{9D638C8F-0838-4FD6-ABE7-6A6755370EAA}" destId="{BD832958-AEEC-43F5-9C6E-903FD6F9B867}" srcOrd="0" destOrd="4" presId="urn:microsoft.com/office/officeart/2005/8/layout/list1"/>
    <dgm:cxn modelId="{0AFFD019-C5C1-41CE-9DC1-86E32296B813}" type="presOf" srcId="{CD997DD7-C3EA-4056-8472-FCD9A4901601}" destId="{BD832958-AEEC-43F5-9C6E-903FD6F9B867}" srcOrd="0" destOrd="0" presId="urn:microsoft.com/office/officeart/2005/8/layout/list1"/>
    <dgm:cxn modelId="{30CABA88-92F7-4D0E-BD82-5E636129AA84}" srcId="{7E4B73E7-D89A-4A1F-8432-28E5ED470C44}" destId="{49315187-F05E-41D4-B705-A4F0DAF32887}" srcOrd="0" destOrd="0" parTransId="{E77E3389-16E0-4BA4-9BF3-2D1E63286BC0}" sibTransId="{324152B0-D56D-480E-AF5B-53A2BBEBAA18}"/>
    <dgm:cxn modelId="{2CD61438-1B64-49D8-AB2E-2054CBA89E37}" srcId="{49315187-F05E-41D4-B705-A4F0DAF32887}" destId="{CD997DD7-C3EA-4056-8472-FCD9A4901601}" srcOrd="0" destOrd="0" parTransId="{8EC11718-513E-45E5-8779-E701E912BD95}" sibTransId="{8EBA25A0-4D75-42BB-BAC7-B8150F35FC82}"/>
    <dgm:cxn modelId="{9509A6E9-6AF7-4230-97BA-4B24616476FA}" srcId="{13E6D89F-10CF-461E-A882-FEBEF5CEB1A9}" destId="{9D638C8F-0838-4FD6-ABE7-6A6755370EAA}" srcOrd="1" destOrd="0" parTransId="{0963EE00-DB54-418F-9B16-1CAB8854E9F5}" sibTransId="{959F7418-4B6E-4AED-BFAD-15633F7F8510}"/>
    <dgm:cxn modelId="{20C8EA92-787D-45B5-8DBF-0DBBF277939C}" type="presOf" srcId="{DC7549B0-7CE7-4436-92A9-EEFD9927CF8E}" destId="{BD832958-AEEC-43F5-9C6E-903FD6F9B867}" srcOrd="0" destOrd="3" presId="urn:microsoft.com/office/officeart/2005/8/layout/list1"/>
    <dgm:cxn modelId="{C1AF433B-A335-44C5-867A-51A917FAFA72}" srcId="{13E6D89F-10CF-461E-A882-FEBEF5CEB1A9}" destId="{4E35A695-AC18-4F8B-9CB6-FDE26E6D231F}" srcOrd="2" destOrd="0" parTransId="{3EF152BB-8E07-41AD-96FD-4A632A409896}" sibTransId="{D3F4996C-BA07-4263-B3BD-4EE8C4303905}"/>
    <dgm:cxn modelId="{E098509D-9414-41A1-9ED7-3BEF06504693}" srcId="{49315187-F05E-41D4-B705-A4F0DAF32887}" destId="{CDFC4BF6-BB92-4D4D-9992-019E9A423B1B}" srcOrd="1" destOrd="0" parTransId="{5B720A7C-9ABF-4F50-A526-6200866CE3E8}" sibTransId="{A1560CB4-091F-4B2D-8D31-37AC66A8BF31}"/>
    <dgm:cxn modelId="{0D9E84E9-4E54-41DC-A284-4968BC4A5E83}" type="presOf" srcId="{7E4B73E7-D89A-4A1F-8432-28E5ED470C44}" destId="{FBD46457-EC9E-437E-8C77-91CBEE0134A0}" srcOrd="0" destOrd="0" presId="urn:microsoft.com/office/officeart/2005/8/layout/list1"/>
    <dgm:cxn modelId="{11CA79B1-8F63-4513-B0AE-6775BCFB18A2}" type="presOf" srcId="{13E6D89F-10CF-461E-A882-FEBEF5CEB1A9}" destId="{BD832958-AEEC-43F5-9C6E-903FD6F9B867}" srcOrd="0" destOrd="2" presId="urn:microsoft.com/office/officeart/2005/8/layout/list1"/>
    <dgm:cxn modelId="{72613E37-5A1B-49FC-965B-7A965FFD5D41}" type="presOf" srcId="{49315187-F05E-41D4-B705-A4F0DAF32887}" destId="{C01DBD69-1905-483A-BE81-8D1F72E80677}" srcOrd="0" destOrd="0" presId="urn:microsoft.com/office/officeart/2005/8/layout/list1"/>
    <dgm:cxn modelId="{5278DD92-BB53-4047-A937-BFF305D7D058}" type="presOf" srcId="{4E35A695-AC18-4F8B-9CB6-FDE26E6D231F}" destId="{BD832958-AEEC-43F5-9C6E-903FD6F9B867}" srcOrd="0" destOrd="5" presId="urn:microsoft.com/office/officeart/2005/8/layout/list1"/>
    <dgm:cxn modelId="{295F588D-AA00-4A34-8B7F-31C0BE1F89FC}" type="presOf" srcId="{49315187-F05E-41D4-B705-A4F0DAF32887}" destId="{118988DC-BE98-4328-991B-67DAE726F861}" srcOrd="1" destOrd="0" presId="urn:microsoft.com/office/officeart/2005/8/layout/list1"/>
    <dgm:cxn modelId="{1C4D1008-DBBC-43C4-85A7-0D7FA5935B38}" type="presOf" srcId="{CDFC4BF6-BB92-4D4D-9992-019E9A423B1B}" destId="{BD832958-AEEC-43F5-9C6E-903FD6F9B867}" srcOrd="0" destOrd="1" presId="urn:microsoft.com/office/officeart/2005/8/layout/list1"/>
    <dgm:cxn modelId="{6936AD2C-0C22-499C-8D5E-46E61AF9D2CB}" type="presParOf" srcId="{FBD46457-EC9E-437E-8C77-91CBEE0134A0}" destId="{CE51B2F7-4C41-4A2F-8E56-624E3BAA4619}" srcOrd="0" destOrd="0" presId="urn:microsoft.com/office/officeart/2005/8/layout/list1"/>
    <dgm:cxn modelId="{4C29DD50-C255-44BA-9522-EB6B162D0469}" type="presParOf" srcId="{CE51B2F7-4C41-4A2F-8E56-624E3BAA4619}" destId="{C01DBD69-1905-483A-BE81-8D1F72E80677}" srcOrd="0" destOrd="0" presId="urn:microsoft.com/office/officeart/2005/8/layout/list1"/>
    <dgm:cxn modelId="{323D9F4B-7596-433B-B0A4-27FC42D66A76}" type="presParOf" srcId="{CE51B2F7-4C41-4A2F-8E56-624E3BAA4619}" destId="{118988DC-BE98-4328-991B-67DAE726F861}" srcOrd="1" destOrd="0" presId="urn:microsoft.com/office/officeart/2005/8/layout/list1"/>
    <dgm:cxn modelId="{03A9CB90-CBAE-4B05-AD7E-9C73513949D3}" type="presParOf" srcId="{FBD46457-EC9E-437E-8C77-91CBEE0134A0}" destId="{752A7F24-EC07-4E6B-9691-906057868A97}" srcOrd="1" destOrd="0" presId="urn:microsoft.com/office/officeart/2005/8/layout/list1"/>
    <dgm:cxn modelId="{138A8B0C-6833-4085-8103-E6BA77413B73}" type="presParOf" srcId="{FBD46457-EC9E-437E-8C77-91CBEE0134A0}" destId="{BD832958-AEEC-43F5-9C6E-903FD6F9B86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DE4395-6257-4BD1-AB7D-2D7D76FA6CAF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C1C1019-A5D5-4089-A60D-3A2F494BBBE7}">
      <dgm:prSet phldrT="[Text]"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Temporal Metric Group</a:t>
          </a:r>
        </a:p>
      </dgm:t>
    </dgm:pt>
    <dgm:pt modelId="{81EF87F5-CA4C-4E1B-B601-83CED105788F}" type="parTrans" cxnId="{C26606EF-9821-43B2-B3F8-C33882C28736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BB8944-9377-45D2-B5BB-D4A1D1D954DD}" type="sibTrans" cxnId="{C26606EF-9821-43B2-B3F8-C33882C28736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6A513F-0F61-44BA-886F-141792D9F60D}">
      <dgm:prSet phldrT="[Text]" custT="1"/>
      <dgm:spPr>
        <a:ln>
          <a:noFill/>
        </a:ln>
      </dgm:spPr>
      <dgm:t>
        <a:bodyPr/>
        <a:lstStyle/>
        <a:p>
          <a:pPr>
            <a:buClr>
              <a:srgbClr val="3C4743"/>
            </a:buClr>
            <a:buFont typeface="Arial" panose="020B0604020202020204" pitchFamily="34" charset="0"/>
            <a:buChar char="•"/>
          </a:pP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Exploit Code Maturity</a:t>
          </a:r>
        </a:p>
      </dgm:t>
    </dgm:pt>
    <dgm:pt modelId="{FB18FD2B-4E73-4258-9C9E-1D3C709E8D79}" type="parTrans" cxnId="{55756F8D-F284-4850-9408-1178C96AA909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7506B-AF0B-4378-8107-3A1E2FE54705}" type="sibTrans" cxnId="{55756F8D-F284-4850-9408-1178C96AA909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97CC7-FA3B-4E77-A956-6CFA36E19D7D}">
      <dgm:prSet custT="1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Environmental Metric Group</a:t>
          </a:r>
        </a:p>
      </dgm:t>
    </dgm:pt>
    <dgm:pt modelId="{51B5E31A-43CE-4639-811B-392F9238A7C0}" type="parTrans" cxnId="{302F002D-9EFD-4318-A645-E997657E3F8F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C5723-245A-4957-93A3-2209D1DBBBD9}" type="sibTrans" cxnId="{302F002D-9EFD-4318-A645-E997657E3F8F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C03D0E-1571-4635-89D5-C8593D602AFB}">
      <dgm:prSet custT="1"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Modified Base Metrics</a:t>
          </a:r>
        </a:p>
      </dgm:t>
    </dgm:pt>
    <dgm:pt modelId="{4D7F863F-C748-4A35-A3A8-E184E165C4E6}" type="parTrans" cxnId="{6F185F8C-D6FD-48FD-AF34-D2A479D8A9AD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88A8AC-8373-4F9B-9400-1A938DB9E819}" type="sibTrans" cxnId="{6F185F8C-D6FD-48FD-AF34-D2A479D8A9AD}">
      <dgm:prSet/>
      <dgm:spPr/>
      <dgm:t>
        <a:bodyPr/>
        <a:lstStyle/>
        <a:p>
          <a:endParaRPr lang="en-US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14205E-C145-43AE-BA69-6FF49308CB3F}">
      <dgm:prSet custT="1"/>
      <dgm:spPr/>
      <dgm:t>
        <a:bodyPr/>
        <a:lstStyle/>
        <a:p>
          <a:pPr>
            <a:buClr>
              <a:srgbClr val="3C4743"/>
            </a:buClr>
            <a:buFont typeface="Arial" panose="020B0604020202020204" pitchFamily="34" charset="0"/>
            <a:buChar char="•"/>
          </a:pP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Remediation Level</a:t>
          </a:r>
        </a:p>
      </dgm:t>
    </dgm:pt>
    <dgm:pt modelId="{130EE374-DE7F-442E-82A3-804EFECA2728}" type="parTrans" cxnId="{C21FEBF2-3424-4890-8B37-44052C6E42AF}">
      <dgm:prSet/>
      <dgm:spPr/>
      <dgm:t>
        <a:bodyPr/>
        <a:lstStyle/>
        <a:p>
          <a:endParaRPr lang="en-US" sz="2200"/>
        </a:p>
      </dgm:t>
    </dgm:pt>
    <dgm:pt modelId="{C42D5080-C5EB-4709-ADF0-E7B02D318075}" type="sibTrans" cxnId="{C21FEBF2-3424-4890-8B37-44052C6E42AF}">
      <dgm:prSet/>
      <dgm:spPr/>
      <dgm:t>
        <a:bodyPr/>
        <a:lstStyle/>
        <a:p>
          <a:endParaRPr lang="en-US" sz="2200"/>
        </a:p>
      </dgm:t>
    </dgm:pt>
    <dgm:pt modelId="{8BBE9D7B-118D-4CCF-862E-AECF8E2D17D5}">
      <dgm:prSet custT="1"/>
      <dgm:spPr/>
      <dgm:t>
        <a:bodyPr/>
        <a:lstStyle/>
        <a:p>
          <a:pPr>
            <a:buClr>
              <a:srgbClr val="3C4743"/>
            </a:buClr>
            <a:buFont typeface="Arial" panose="020B0604020202020204" pitchFamily="34" charset="0"/>
            <a:buChar char="•"/>
          </a:pP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Report Confidence</a:t>
          </a:r>
        </a:p>
      </dgm:t>
    </dgm:pt>
    <dgm:pt modelId="{39D3AEFB-C631-4654-9EAB-343F4F30866C}" type="parTrans" cxnId="{6B240344-A351-437C-96E2-5D77F361C6F6}">
      <dgm:prSet/>
      <dgm:spPr/>
      <dgm:t>
        <a:bodyPr/>
        <a:lstStyle/>
        <a:p>
          <a:endParaRPr lang="en-US" sz="2200"/>
        </a:p>
      </dgm:t>
    </dgm:pt>
    <dgm:pt modelId="{F12A344D-F511-4309-85A4-D3453B092086}" type="sibTrans" cxnId="{6B240344-A351-437C-96E2-5D77F361C6F6}">
      <dgm:prSet/>
      <dgm:spPr/>
      <dgm:t>
        <a:bodyPr/>
        <a:lstStyle/>
        <a:p>
          <a:endParaRPr lang="en-US" sz="2200"/>
        </a:p>
      </dgm:t>
    </dgm:pt>
    <dgm:pt modelId="{C78559AE-338D-4A66-B39D-D6344C32E798}">
      <dgm:prSet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Confidentiality Requirement</a:t>
          </a:r>
        </a:p>
      </dgm:t>
    </dgm:pt>
    <dgm:pt modelId="{DEF8071C-AA64-41F7-B2DE-6D908053C02A}" type="parTrans" cxnId="{7F67E010-BA1A-4DF7-8D38-2FDA41CF7634}">
      <dgm:prSet/>
      <dgm:spPr/>
      <dgm:t>
        <a:bodyPr/>
        <a:lstStyle/>
        <a:p>
          <a:endParaRPr lang="en-US" sz="2200"/>
        </a:p>
      </dgm:t>
    </dgm:pt>
    <dgm:pt modelId="{5D14DEB0-9044-4D5B-B4FF-F3FA95F70B7D}" type="sibTrans" cxnId="{7F67E010-BA1A-4DF7-8D38-2FDA41CF7634}">
      <dgm:prSet/>
      <dgm:spPr/>
      <dgm:t>
        <a:bodyPr/>
        <a:lstStyle/>
        <a:p>
          <a:endParaRPr lang="en-US" sz="2200"/>
        </a:p>
      </dgm:t>
    </dgm:pt>
    <dgm:pt modelId="{8DF8DF62-4EA6-42C7-8358-3CDBB6556E9B}">
      <dgm:prSet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Integrity Requirement</a:t>
          </a:r>
        </a:p>
      </dgm:t>
    </dgm:pt>
    <dgm:pt modelId="{BE062BBB-4711-48F8-95EA-F0DA7D346D4A}" type="parTrans" cxnId="{3B9A8734-67B1-4953-804E-1B3BCED5FDB5}">
      <dgm:prSet/>
      <dgm:spPr/>
      <dgm:t>
        <a:bodyPr/>
        <a:lstStyle/>
        <a:p>
          <a:endParaRPr lang="en-US" sz="2200"/>
        </a:p>
      </dgm:t>
    </dgm:pt>
    <dgm:pt modelId="{4A5857EB-4947-4DAA-9F3E-DC7F7A2E7197}" type="sibTrans" cxnId="{3B9A8734-67B1-4953-804E-1B3BCED5FDB5}">
      <dgm:prSet/>
      <dgm:spPr/>
      <dgm:t>
        <a:bodyPr/>
        <a:lstStyle/>
        <a:p>
          <a:endParaRPr lang="en-US" sz="2200"/>
        </a:p>
      </dgm:t>
    </dgm:pt>
    <dgm:pt modelId="{68E86ADE-2802-4CAF-9FD9-27BAA51E0F5E}">
      <dgm:prSet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Availability Requirement</a:t>
          </a:r>
        </a:p>
      </dgm:t>
    </dgm:pt>
    <dgm:pt modelId="{2526C82D-759F-49BF-A790-55CD8EB8A9D0}" type="parTrans" cxnId="{E86A5F50-8673-4855-A3DB-D26AEB061FDD}">
      <dgm:prSet/>
      <dgm:spPr/>
      <dgm:t>
        <a:bodyPr/>
        <a:lstStyle/>
        <a:p>
          <a:endParaRPr lang="en-US" sz="2200"/>
        </a:p>
      </dgm:t>
    </dgm:pt>
    <dgm:pt modelId="{AE0F9B7F-8D2F-41F2-A91E-81B0237AD23C}" type="sibTrans" cxnId="{E86A5F50-8673-4855-A3DB-D26AEB061FDD}">
      <dgm:prSet/>
      <dgm:spPr/>
      <dgm:t>
        <a:bodyPr/>
        <a:lstStyle/>
        <a:p>
          <a:endParaRPr lang="en-US" sz="2200"/>
        </a:p>
      </dgm:t>
    </dgm:pt>
    <dgm:pt modelId="{81A5F695-06A0-4D35-A09F-FD04F1CF42FD}" type="pres">
      <dgm:prSet presAssocID="{B8DE4395-6257-4BD1-AB7D-2D7D76FA6C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BA7FE2-E15A-4416-8434-79CF9859FD91}" type="pres">
      <dgm:prSet presAssocID="{3C1C1019-A5D5-4089-A60D-3A2F494BBBE7}" presName="composite" presStyleCnt="0"/>
      <dgm:spPr/>
    </dgm:pt>
    <dgm:pt modelId="{02910B93-590C-4E11-AB99-2788A19100A4}" type="pres">
      <dgm:prSet presAssocID="{3C1C1019-A5D5-4089-A60D-3A2F494BBBE7}" presName="parTx" presStyleLbl="alignNode1" presStyleIdx="0" presStyleCnt="2" custScaleY="79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8B0B6-F90F-4A65-BAFB-CFAA68A7D795}" type="pres">
      <dgm:prSet presAssocID="{3C1C1019-A5D5-4089-A60D-3A2F494BBBE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EEA4-6E56-4DA4-AD25-76F3C85DF4B6}" type="pres">
      <dgm:prSet presAssocID="{77BB8944-9377-45D2-B5BB-D4A1D1D954DD}" presName="space" presStyleCnt="0"/>
      <dgm:spPr/>
    </dgm:pt>
    <dgm:pt modelId="{E1A37056-DBEA-45B2-BB2F-E4263D430707}" type="pres">
      <dgm:prSet presAssocID="{F2C97CC7-FA3B-4E77-A956-6CFA36E19D7D}" presName="composite" presStyleCnt="0"/>
      <dgm:spPr/>
    </dgm:pt>
    <dgm:pt modelId="{C5561BAB-248E-480A-B0D6-8C64EAD1A804}" type="pres">
      <dgm:prSet presAssocID="{F2C97CC7-FA3B-4E77-A956-6CFA36E19D7D}" presName="parTx" presStyleLbl="alignNode1" presStyleIdx="1" presStyleCnt="2" custScaleY="79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5A7ED-43B5-4122-9758-51FA8154E588}" type="pres">
      <dgm:prSet presAssocID="{F2C97CC7-FA3B-4E77-A956-6CFA36E19D7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A5F50-8673-4855-A3DB-D26AEB061FDD}" srcId="{F2C97CC7-FA3B-4E77-A956-6CFA36E19D7D}" destId="{68E86ADE-2802-4CAF-9FD9-27BAA51E0F5E}" srcOrd="3" destOrd="0" parTransId="{2526C82D-759F-49BF-A790-55CD8EB8A9D0}" sibTransId="{AE0F9B7F-8D2F-41F2-A91E-81B0237AD23C}"/>
    <dgm:cxn modelId="{55756F8D-F284-4850-9408-1178C96AA909}" srcId="{3C1C1019-A5D5-4089-A60D-3A2F494BBBE7}" destId="{226A513F-0F61-44BA-886F-141792D9F60D}" srcOrd="0" destOrd="0" parTransId="{FB18FD2B-4E73-4258-9C9E-1D3C709E8D79}" sibTransId="{5837506B-AF0B-4378-8107-3A1E2FE54705}"/>
    <dgm:cxn modelId="{BFE2A899-0690-4810-A67D-AA4C99EC8DAB}" type="presOf" srcId="{22C03D0E-1571-4635-89D5-C8593D602AFB}" destId="{12F5A7ED-43B5-4122-9758-51FA8154E588}" srcOrd="0" destOrd="0" presId="urn:microsoft.com/office/officeart/2005/8/layout/hList1"/>
    <dgm:cxn modelId="{3B9A8734-67B1-4953-804E-1B3BCED5FDB5}" srcId="{F2C97CC7-FA3B-4E77-A956-6CFA36E19D7D}" destId="{8DF8DF62-4EA6-42C7-8358-3CDBB6556E9B}" srcOrd="2" destOrd="0" parTransId="{BE062BBB-4711-48F8-95EA-F0DA7D346D4A}" sibTransId="{4A5857EB-4947-4DAA-9F3E-DC7F7A2E7197}"/>
    <dgm:cxn modelId="{A1B8F94A-BC67-47B8-9FD9-2FCB0A637ADA}" type="presOf" srcId="{3C1C1019-A5D5-4089-A60D-3A2F494BBBE7}" destId="{02910B93-590C-4E11-AB99-2788A19100A4}" srcOrd="0" destOrd="0" presId="urn:microsoft.com/office/officeart/2005/8/layout/hList1"/>
    <dgm:cxn modelId="{08FAFD11-7C0B-4048-B29E-EA3E8B357DFF}" type="presOf" srcId="{68E86ADE-2802-4CAF-9FD9-27BAA51E0F5E}" destId="{12F5A7ED-43B5-4122-9758-51FA8154E588}" srcOrd="0" destOrd="3" presId="urn:microsoft.com/office/officeart/2005/8/layout/hList1"/>
    <dgm:cxn modelId="{6F185F8C-D6FD-48FD-AF34-D2A479D8A9AD}" srcId="{F2C97CC7-FA3B-4E77-A956-6CFA36E19D7D}" destId="{22C03D0E-1571-4635-89D5-C8593D602AFB}" srcOrd="0" destOrd="0" parTransId="{4D7F863F-C748-4A35-A3A8-E184E165C4E6}" sibTransId="{2188A8AC-8373-4F9B-9400-1A938DB9E819}"/>
    <dgm:cxn modelId="{7DDE3FAC-CC81-4777-B282-1099F1933C1C}" type="presOf" srcId="{8BBE9D7B-118D-4CCF-862E-AECF8E2D17D5}" destId="{8458B0B6-F90F-4A65-BAFB-CFAA68A7D795}" srcOrd="0" destOrd="2" presId="urn:microsoft.com/office/officeart/2005/8/layout/hList1"/>
    <dgm:cxn modelId="{302F002D-9EFD-4318-A645-E997657E3F8F}" srcId="{B8DE4395-6257-4BD1-AB7D-2D7D76FA6CAF}" destId="{F2C97CC7-FA3B-4E77-A956-6CFA36E19D7D}" srcOrd="1" destOrd="0" parTransId="{51B5E31A-43CE-4639-811B-392F9238A7C0}" sibTransId="{D48C5723-245A-4957-93A3-2209D1DBBBD9}"/>
    <dgm:cxn modelId="{C21FEBF2-3424-4890-8B37-44052C6E42AF}" srcId="{3C1C1019-A5D5-4089-A60D-3A2F494BBBE7}" destId="{A714205E-C145-43AE-BA69-6FF49308CB3F}" srcOrd="1" destOrd="0" parTransId="{130EE374-DE7F-442E-82A3-804EFECA2728}" sibTransId="{C42D5080-C5EB-4709-ADF0-E7B02D318075}"/>
    <dgm:cxn modelId="{93C24860-2381-4F27-86E9-71FE2F74FA8B}" type="presOf" srcId="{C78559AE-338D-4A66-B39D-D6344C32E798}" destId="{12F5A7ED-43B5-4122-9758-51FA8154E588}" srcOrd="0" destOrd="1" presId="urn:microsoft.com/office/officeart/2005/8/layout/hList1"/>
    <dgm:cxn modelId="{1AA547EB-3A33-4350-8C3D-50514DB4A286}" type="presOf" srcId="{8DF8DF62-4EA6-42C7-8358-3CDBB6556E9B}" destId="{12F5A7ED-43B5-4122-9758-51FA8154E588}" srcOrd="0" destOrd="2" presId="urn:microsoft.com/office/officeart/2005/8/layout/hList1"/>
    <dgm:cxn modelId="{C26606EF-9821-43B2-B3F8-C33882C28736}" srcId="{B8DE4395-6257-4BD1-AB7D-2D7D76FA6CAF}" destId="{3C1C1019-A5D5-4089-A60D-3A2F494BBBE7}" srcOrd="0" destOrd="0" parTransId="{81EF87F5-CA4C-4E1B-B601-83CED105788F}" sibTransId="{77BB8944-9377-45D2-B5BB-D4A1D1D954DD}"/>
    <dgm:cxn modelId="{3D83A0BE-DA38-48CE-BB92-9A981E6A9817}" type="presOf" srcId="{226A513F-0F61-44BA-886F-141792D9F60D}" destId="{8458B0B6-F90F-4A65-BAFB-CFAA68A7D795}" srcOrd="0" destOrd="0" presId="urn:microsoft.com/office/officeart/2005/8/layout/hList1"/>
    <dgm:cxn modelId="{1CB3701A-240C-414B-86C0-8D4BD3083BF1}" type="presOf" srcId="{B8DE4395-6257-4BD1-AB7D-2D7D76FA6CAF}" destId="{81A5F695-06A0-4D35-A09F-FD04F1CF42FD}" srcOrd="0" destOrd="0" presId="urn:microsoft.com/office/officeart/2005/8/layout/hList1"/>
    <dgm:cxn modelId="{AE1FA04C-0A68-454B-8C1B-CA6653C3BD34}" type="presOf" srcId="{A714205E-C145-43AE-BA69-6FF49308CB3F}" destId="{8458B0B6-F90F-4A65-BAFB-CFAA68A7D795}" srcOrd="0" destOrd="1" presId="urn:microsoft.com/office/officeart/2005/8/layout/hList1"/>
    <dgm:cxn modelId="{02A51424-D68D-48E1-8B10-7E67BD1A64A4}" type="presOf" srcId="{F2C97CC7-FA3B-4E77-A956-6CFA36E19D7D}" destId="{C5561BAB-248E-480A-B0D6-8C64EAD1A804}" srcOrd="0" destOrd="0" presId="urn:microsoft.com/office/officeart/2005/8/layout/hList1"/>
    <dgm:cxn modelId="{6B240344-A351-437C-96E2-5D77F361C6F6}" srcId="{3C1C1019-A5D5-4089-A60D-3A2F494BBBE7}" destId="{8BBE9D7B-118D-4CCF-862E-AECF8E2D17D5}" srcOrd="2" destOrd="0" parTransId="{39D3AEFB-C631-4654-9EAB-343F4F30866C}" sibTransId="{F12A344D-F511-4309-85A4-D3453B092086}"/>
    <dgm:cxn modelId="{7F67E010-BA1A-4DF7-8D38-2FDA41CF7634}" srcId="{F2C97CC7-FA3B-4E77-A956-6CFA36E19D7D}" destId="{C78559AE-338D-4A66-B39D-D6344C32E798}" srcOrd="1" destOrd="0" parTransId="{DEF8071C-AA64-41F7-B2DE-6D908053C02A}" sibTransId="{5D14DEB0-9044-4D5B-B4FF-F3FA95F70B7D}"/>
    <dgm:cxn modelId="{E8A62B9A-0F70-4CF9-8349-37E28FE5E8FB}" type="presParOf" srcId="{81A5F695-06A0-4D35-A09F-FD04F1CF42FD}" destId="{12BA7FE2-E15A-4416-8434-79CF9859FD91}" srcOrd="0" destOrd="0" presId="urn:microsoft.com/office/officeart/2005/8/layout/hList1"/>
    <dgm:cxn modelId="{ECE31737-AFD1-4597-B0C8-681E4F7EAA37}" type="presParOf" srcId="{12BA7FE2-E15A-4416-8434-79CF9859FD91}" destId="{02910B93-590C-4E11-AB99-2788A19100A4}" srcOrd="0" destOrd="0" presId="urn:microsoft.com/office/officeart/2005/8/layout/hList1"/>
    <dgm:cxn modelId="{3F67E8C3-A23F-446D-9FF8-0A86484CC807}" type="presParOf" srcId="{12BA7FE2-E15A-4416-8434-79CF9859FD91}" destId="{8458B0B6-F90F-4A65-BAFB-CFAA68A7D795}" srcOrd="1" destOrd="0" presId="urn:microsoft.com/office/officeart/2005/8/layout/hList1"/>
    <dgm:cxn modelId="{86F3F50A-D780-4501-BCEC-DCA16C7E43D8}" type="presParOf" srcId="{81A5F695-06A0-4D35-A09F-FD04F1CF42FD}" destId="{FDC4EEA4-6E56-4DA4-AD25-76F3C85DF4B6}" srcOrd="1" destOrd="0" presId="urn:microsoft.com/office/officeart/2005/8/layout/hList1"/>
    <dgm:cxn modelId="{CA808B05-FFE0-4C68-B781-678C9D68DC9F}" type="presParOf" srcId="{81A5F695-06A0-4D35-A09F-FD04F1CF42FD}" destId="{E1A37056-DBEA-45B2-BB2F-E4263D430707}" srcOrd="2" destOrd="0" presId="urn:microsoft.com/office/officeart/2005/8/layout/hList1"/>
    <dgm:cxn modelId="{B1EC2B95-3340-45D6-B2FF-BEE5E358FE27}" type="presParOf" srcId="{E1A37056-DBEA-45B2-BB2F-E4263D430707}" destId="{C5561BAB-248E-480A-B0D6-8C64EAD1A804}" srcOrd="0" destOrd="0" presId="urn:microsoft.com/office/officeart/2005/8/layout/hList1"/>
    <dgm:cxn modelId="{7E3CAAE6-8AC2-44B1-8CB1-143FFC57A282}" type="presParOf" srcId="{E1A37056-DBEA-45B2-BB2F-E4263D430707}" destId="{12F5A7ED-43B5-4122-9758-51FA8154E5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BEF1E6-CD73-4E32-BFA7-32812D0C9D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4179ED-AF9D-4B9A-AABC-ED15D52AC913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Asks what the likelihood of an attack is and what damage it would cause</a:t>
          </a:r>
        </a:p>
      </dgm:t>
    </dgm:pt>
    <dgm:pt modelId="{B1A64291-C2C0-4176-A7D0-E64BB7A9DEBC}" type="parTrans" cxnId="{F83C6859-5A79-4AAD-8F0F-EAA8B50A5B54}">
      <dgm:prSet/>
      <dgm:spPr/>
      <dgm:t>
        <a:bodyPr/>
        <a:lstStyle/>
        <a:p>
          <a:endParaRPr lang="en-US" sz="2200"/>
        </a:p>
      </dgm:t>
    </dgm:pt>
    <dgm:pt modelId="{94FBE5A2-2687-44E8-BED9-B1C30F4A956A}" type="sibTrans" cxnId="{F83C6859-5A79-4AAD-8F0F-EAA8B50A5B54}">
      <dgm:prSet/>
      <dgm:spPr/>
      <dgm:t>
        <a:bodyPr/>
        <a:lstStyle/>
        <a:p>
          <a:endParaRPr lang="en-US" sz="2200"/>
        </a:p>
      </dgm:t>
    </dgm:pt>
    <dgm:pt modelId="{079A0621-74F5-4695-8CD3-60EB9D6D7048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An effective model for evaluating the impact of an attack</a:t>
          </a:r>
        </a:p>
      </dgm:t>
    </dgm:pt>
    <dgm:pt modelId="{BD64D790-70FF-430F-9596-E0CC07C0C725}" type="parTrans" cxnId="{62F4BEC6-E570-439A-9A0A-3BA40CFFD005}">
      <dgm:prSet/>
      <dgm:spPr/>
      <dgm:t>
        <a:bodyPr/>
        <a:lstStyle/>
        <a:p>
          <a:endParaRPr lang="en-US" sz="2200"/>
        </a:p>
      </dgm:t>
    </dgm:pt>
    <dgm:pt modelId="{3883E358-16DE-4ACE-96CF-24BA7053DE4F}" type="sibTrans" cxnId="{62F4BEC6-E570-439A-9A0A-3BA40CFFD005}">
      <dgm:prSet/>
      <dgm:spPr/>
      <dgm:t>
        <a:bodyPr/>
        <a:lstStyle/>
        <a:p>
          <a:endParaRPr lang="en-US" sz="2200"/>
        </a:p>
      </dgm:t>
    </dgm:pt>
    <dgm:pt modelId="{D5D45A04-F724-46F5-8C43-86F4CB8A3AFE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A risk rating using five categories</a:t>
          </a:r>
        </a:p>
      </dgm:t>
    </dgm:pt>
    <dgm:pt modelId="{DA14321E-843D-4FE3-B3A3-460CFEE7FAF3}" type="parTrans" cxnId="{D5784A74-026E-4D5A-A5DB-D18A85BCE210}">
      <dgm:prSet/>
      <dgm:spPr/>
      <dgm:t>
        <a:bodyPr/>
        <a:lstStyle/>
        <a:p>
          <a:endParaRPr lang="en-US" sz="2200"/>
        </a:p>
      </dgm:t>
    </dgm:pt>
    <dgm:pt modelId="{00C78313-687A-495F-90E1-88BEEA58E835}" type="sibTrans" cxnId="{D5784A74-026E-4D5A-A5DB-D18A85BCE210}">
      <dgm:prSet/>
      <dgm:spPr/>
      <dgm:t>
        <a:bodyPr/>
        <a:lstStyle/>
        <a:p>
          <a:endParaRPr lang="en-US" sz="2200"/>
        </a:p>
      </dgm:t>
    </dgm:pt>
    <dgm:pt modelId="{78B63F02-D31E-4A53-81E2-BE7AA543FD67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How much damage would/did an attack cause? </a:t>
          </a:r>
        </a:p>
      </dgm:t>
    </dgm:pt>
    <dgm:pt modelId="{197198C6-1822-440B-87D3-0024FFFA31B0}" type="parTrans" cxnId="{0C81E68D-00DF-4681-904F-A116E190BCC3}">
      <dgm:prSet/>
      <dgm:spPr/>
      <dgm:t>
        <a:bodyPr/>
        <a:lstStyle/>
        <a:p>
          <a:endParaRPr lang="en-US" sz="2200"/>
        </a:p>
      </dgm:t>
    </dgm:pt>
    <dgm:pt modelId="{FBD6D97F-F3A0-4304-9DD9-CFC070B8C791}" type="sibTrans" cxnId="{0C81E68D-00DF-4681-904F-A116E190BCC3}">
      <dgm:prSet/>
      <dgm:spPr/>
      <dgm:t>
        <a:bodyPr/>
        <a:lstStyle/>
        <a:p>
          <a:endParaRPr lang="en-US" sz="2200"/>
        </a:p>
      </dgm:t>
    </dgm:pt>
    <dgm:pt modelId="{483B95EB-8BB1-4427-9252-AF21E3D242D0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How easy is it for an attacker to reproduce this attack? </a:t>
          </a:r>
        </a:p>
      </dgm:t>
    </dgm:pt>
    <dgm:pt modelId="{547343F6-A841-4ED9-9D97-68574631C0BA}" type="parTrans" cxnId="{36CF1D75-2E41-4589-A713-208A9E0200BA}">
      <dgm:prSet/>
      <dgm:spPr/>
      <dgm:t>
        <a:bodyPr/>
        <a:lstStyle/>
        <a:p>
          <a:endParaRPr lang="en-US" sz="2200"/>
        </a:p>
      </dgm:t>
    </dgm:pt>
    <dgm:pt modelId="{4420C26B-787F-4BBD-95D7-A73CB514EBED}" type="sibTrans" cxnId="{36CF1D75-2E41-4589-A713-208A9E0200BA}">
      <dgm:prSet/>
      <dgm:spPr/>
      <dgm:t>
        <a:bodyPr/>
        <a:lstStyle/>
        <a:p>
          <a:endParaRPr lang="en-US" sz="2200"/>
        </a:p>
      </dgm:t>
    </dgm:pt>
    <dgm:pt modelId="{3B3A0B50-E15F-4DD7-A44D-41110943D0D4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How much effort is required to execute the attack? </a:t>
          </a:r>
        </a:p>
      </dgm:t>
    </dgm:pt>
    <dgm:pt modelId="{2943BE85-3B97-417D-8B3F-8A7F93A311BF}" type="parTrans" cxnId="{5A1321BF-7C92-4026-AC1E-0A271100AA86}">
      <dgm:prSet/>
      <dgm:spPr/>
      <dgm:t>
        <a:bodyPr/>
        <a:lstStyle/>
        <a:p>
          <a:endParaRPr lang="en-US" sz="2200"/>
        </a:p>
      </dgm:t>
    </dgm:pt>
    <dgm:pt modelId="{EF955A7D-5D3E-465C-A1C1-3289CAD3A576}" type="sibTrans" cxnId="{5A1321BF-7C92-4026-AC1E-0A271100AA86}">
      <dgm:prSet/>
      <dgm:spPr/>
      <dgm:t>
        <a:bodyPr/>
        <a:lstStyle/>
        <a:p>
          <a:endParaRPr lang="en-US" sz="2200"/>
        </a:p>
      </dgm:t>
    </dgm:pt>
    <dgm:pt modelId="{E4822D73-B2F6-4BBB-A64C-E7DD25C56DF3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How many users will be impacted? </a:t>
          </a:r>
        </a:p>
      </dgm:t>
    </dgm:pt>
    <dgm:pt modelId="{D45A9277-D571-4A03-B02D-DFA53357FE78}" type="parTrans" cxnId="{9340DF6D-009A-4DC0-96E5-7D202E2C6869}">
      <dgm:prSet/>
      <dgm:spPr/>
      <dgm:t>
        <a:bodyPr/>
        <a:lstStyle/>
        <a:p>
          <a:endParaRPr lang="en-US" sz="2200"/>
        </a:p>
      </dgm:t>
    </dgm:pt>
    <dgm:pt modelId="{688AC561-B31D-43A9-B7C0-CDC728C21E9F}" type="sibTrans" cxnId="{9340DF6D-009A-4DC0-96E5-7D202E2C6869}">
      <dgm:prSet/>
      <dgm:spPr/>
      <dgm:t>
        <a:bodyPr/>
        <a:lstStyle/>
        <a:p>
          <a:endParaRPr lang="en-US" sz="2200"/>
        </a:p>
      </dgm:t>
    </dgm:pt>
    <dgm:pt modelId="{B03E04B8-A976-4C35-BAFA-18D655FFA0E2}">
      <dgm:prSet custT="1"/>
      <dgm:spPr/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How easy is it to discover the threat?</a:t>
          </a:r>
        </a:p>
      </dgm:t>
    </dgm:pt>
    <dgm:pt modelId="{FE7E05AF-EC65-42A9-A95A-B55B091CE97F}" type="parTrans" cxnId="{EE0C8ED5-9153-474F-84E7-8527F1E95A25}">
      <dgm:prSet/>
      <dgm:spPr/>
      <dgm:t>
        <a:bodyPr/>
        <a:lstStyle/>
        <a:p>
          <a:endParaRPr lang="en-US" sz="2200"/>
        </a:p>
      </dgm:t>
    </dgm:pt>
    <dgm:pt modelId="{B3E18F38-4A52-498A-B11F-7ADE848DF904}" type="sibTrans" cxnId="{EE0C8ED5-9153-474F-84E7-8527F1E95A25}">
      <dgm:prSet/>
      <dgm:spPr/>
      <dgm:t>
        <a:bodyPr/>
        <a:lstStyle/>
        <a:p>
          <a:endParaRPr lang="en-US" sz="2200"/>
        </a:p>
      </dgm:t>
    </dgm:pt>
    <dgm:pt modelId="{1569D0EB-4725-423C-AD89-8C480EE7E21B}" type="pres">
      <dgm:prSet presAssocID="{EEBEF1E6-CD73-4E32-BFA7-32812D0C9D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551CB8-053B-48C7-9BB3-4F7CC9463742}" type="pres">
      <dgm:prSet presAssocID="{654179ED-AF9D-4B9A-AABC-ED15D52AC9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12E1D-8B90-422F-9C9E-6C894476DE14}" type="pres">
      <dgm:prSet presAssocID="{94FBE5A2-2687-44E8-BED9-B1C30F4A956A}" presName="spacer" presStyleCnt="0"/>
      <dgm:spPr/>
    </dgm:pt>
    <dgm:pt modelId="{8DE12962-6467-4AC1-B493-D614600C01FF}" type="pres">
      <dgm:prSet presAssocID="{079A0621-74F5-4695-8CD3-60EB9D6D704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C3FB7-CD5D-483D-A4D1-E3A521729A28}" type="pres">
      <dgm:prSet presAssocID="{3883E358-16DE-4ACE-96CF-24BA7053DE4F}" presName="spacer" presStyleCnt="0"/>
      <dgm:spPr/>
    </dgm:pt>
    <dgm:pt modelId="{6814440A-5BA1-4EE2-8928-5E2731832123}" type="pres">
      <dgm:prSet presAssocID="{D5D45A04-F724-46F5-8C43-86F4CB8A3AF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A87B4-C4E7-473B-AF0D-AFDC276CB1DC}" type="pres">
      <dgm:prSet presAssocID="{D5D45A04-F724-46F5-8C43-86F4CB8A3AF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57BA9-CA31-483D-9CCF-96F3CCF98CF6}" type="presOf" srcId="{D5D45A04-F724-46F5-8C43-86F4CB8A3AFE}" destId="{6814440A-5BA1-4EE2-8928-5E2731832123}" srcOrd="0" destOrd="0" presId="urn:microsoft.com/office/officeart/2005/8/layout/vList2"/>
    <dgm:cxn modelId="{3BC5291B-F23C-4A39-914E-FB13F950CBD9}" type="presOf" srcId="{B03E04B8-A976-4C35-BAFA-18D655FFA0E2}" destId="{E01A87B4-C4E7-473B-AF0D-AFDC276CB1DC}" srcOrd="0" destOrd="4" presId="urn:microsoft.com/office/officeart/2005/8/layout/vList2"/>
    <dgm:cxn modelId="{EFDA49CD-C7A9-4DA6-9F73-9EEBD8C7CDF9}" type="presOf" srcId="{78B63F02-D31E-4A53-81E2-BE7AA543FD67}" destId="{E01A87B4-C4E7-473B-AF0D-AFDC276CB1DC}" srcOrd="0" destOrd="0" presId="urn:microsoft.com/office/officeart/2005/8/layout/vList2"/>
    <dgm:cxn modelId="{EE0C8ED5-9153-474F-84E7-8527F1E95A25}" srcId="{D5D45A04-F724-46F5-8C43-86F4CB8A3AFE}" destId="{B03E04B8-A976-4C35-BAFA-18D655FFA0E2}" srcOrd="4" destOrd="0" parTransId="{FE7E05AF-EC65-42A9-A95A-B55B091CE97F}" sibTransId="{B3E18F38-4A52-498A-B11F-7ADE848DF904}"/>
    <dgm:cxn modelId="{62F4BEC6-E570-439A-9A0A-3BA40CFFD005}" srcId="{EEBEF1E6-CD73-4E32-BFA7-32812D0C9D66}" destId="{079A0621-74F5-4695-8CD3-60EB9D6D7048}" srcOrd="1" destOrd="0" parTransId="{BD64D790-70FF-430F-9596-E0CC07C0C725}" sibTransId="{3883E358-16DE-4ACE-96CF-24BA7053DE4F}"/>
    <dgm:cxn modelId="{D381179C-A01A-46AE-B567-D0599288DFAD}" type="presOf" srcId="{654179ED-AF9D-4B9A-AABC-ED15D52AC913}" destId="{61551CB8-053B-48C7-9BB3-4F7CC9463742}" srcOrd="0" destOrd="0" presId="urn:microsoft.com/office/officeart/2005/8/layout/vList2"/>
    <dgm:cxn modelId="{7C4E2320-582E-48AC-B555-164A4F86A618}" type="presOf" srcId="{3B3A0B50-E15F-4DD7-A44D-41110943D0D4}" destId="{E01A87B4-C4E7-473B-AF0D-AFDC276CB1DC}" srcOrd="0" destOrd="2" presId="urn:microsoft.com/office/officeart/2005/8/layout/vList2"/>
    <dgm:cxn modelId="{ED7D129B-C417-491D-9AC3-6B2060BF95AA}" type="presOf" srcId="{EEBEF1E6-CD73-4E32-BFA7-32812D0C9D66}" destId="{1569D0EB-4725-423C-AD89-8C480EE7E21B}" srcOrd="0" destOrd="0" presId="urn:microsoft.com/office/officeart/2005/8/layout/vList2"/>
    <dgm:cxn modelId="{0C81E68D-00DF-4681-904F-A116E190BCC3}" srcId="{D5D45A04-F724-46F5-8C43-86F4CB8A3AFE}" destId="{78B63F02-D31E-4A53-81E2-BE7AA543FD67}" srcOrd="0" destOrd="0" parTransId="{197198C6-1822-440B-87D3-0024FFFA31B0}" sibTransId="{FBD6D97F-F3A0-4304-9DD9-CFC070B8C791}"/>
    <dgm:cxn modelId="{F275C8A9-247F-4A8A-9277-E1DEE58EA42A}" type="presOf" srcId="{079A0621-74F5-4695-8CD3-60EB9D6D7048}" destId="{8DE12962-6467-4AC1-B493-D614600C01FF}" srcOrd="0" destOrd="0" presId="urn:microsoft.com/office/officeart/2005/8/layout/vList2"/>
    <dgm:cxn modelId="{36CF1D75-2E41-4589-A713-208A9E0200BA}" srcId="{D5D45A04-F724-46F5-8C43-86F4CB8A3AFE}" destId="{483B95EB-8BB1-4427-9252-AF21E3D242D0}" srcOrd="1" destOrd="0" parTransId="{547343F6-A841-4ED9-9D97-68574631C0BA}" sibTransId="{4420C26B-787F-4BBD-95D7-A73CB514EBED}"/>
    <dgm:cxn modelId="{90027C83-B021-4134-B026-E63C36C0AE6A}" type="presOf" srcId="{483B95EB-8BB1-4427-9252-AF21E3D242D0}" destId="{E01A87B4-C4E7-473B-AF0D-AFDC276CB1DC}" srcOrd="0" destOrd="1" presId="urn:microsoft.com/office/officeart/2005/8/layout/vList2"/>
    <dgm:cxn modelId="{F83C6859-5A79-4AAD-8F0F-EAA8B50A5B54}" srcId="{EEBEF1E6-CD73-4E32-BFA7-32812D0C9D66}" destId="{654179ED-AF9D-4B9A-AABC-ED15D52AC913}" srcOrd="0" destOrd="0" parTransId="{B1A64291-C2C0-4176-A7D0-E64BB7A9DEBC}" sibTransId="{94FBE5A2-2687-44E8-BED9-B1C30F4A956A}"/>
    <dgm:cxn modelId="{E9871514-AC5B-4A52-A40D-14DB033DC29F}" type="presOf" srcId="{E4822D73-B2F6-4BBB-A64C-E7DD25C56DF3}" destId="{E01A87B4-C4E7-473B-AF0D-AFDC276CB1DC}" srcOrd="0" destOrd="3" presId="urn:microsoft.com/office/officeart/2005/8/layout/vList2"/>
    <dgm:cxn modelId="{9340DF6D-009A-4DC0-96E5-7D202E2C6869}" srcId="{D5D45A04-F724-46F5-8C43-86F4CB8A3AFE}" destId="{E4822D73-B2F6-4BBB-A64C-E7DD25C56DF3}" srcOrd="3" destOrd="0" parTransId="{D45A9277-D571-4A03-B02D-DFA53357FE78}" sibTransId="{688AC561-B31D-43A9-B7C0-CDC728C21E9F}"/>
    <dgm:cxn modelId="{D5784A74-026E-4D5A-A5DB-D18A85BCE210}" srcId="{EEBEF1E6-CD73-4E32-BFA7-32812D0C9D66}" destId="{D5D45A04-F724-46F5-8C43-86F4CB8A3AFE}" srcOrd="2" destOrd="0" parTransId="{DA14321E-843D-4FE3-B3A3-460CFEE7FAF3}" sibTransId="{00C78313-687A-495F-90E1-88BEEA58E835}"/>
    <dgm:cxn modelId="{5A1321BF-7C92-4026-AC1E-0A271100AA86}" srcId="{D5D45A04-F724-46F5-8C43-86F4CB8A3AFE}" destId="{3B3A0B50-E15F-4DD7-A44D-41110943D0D4}" srcOrd="2" destOrd="0" parTransId="{2943BE85-3B97-417D-8B3F-8A7F93A311BF}" sibTransId="{EF955A7D-5D3E-465C-A1C1-3289CAD3A576}"/>
    <dgm:cxn modelId="{29933CA7-73F1-46AA-847D-EAFE78156B2B}" type="presParOf" srcId="{1569D0EB-4725-423C-AD89-8C480EE7E21B}" destId="{61551CB8-053B-48C7-9BB3-4F7CC9463742}" srcOrd="0" destOrd="0" presId="urn:microsoft.com/office/officeart/2005/8/layout/vList2"/>
    <dgm:cxn modelId="{9B1B1AA7-0971-4019-9D4F-59136359117D}" type="presParOf" srcId="{1569D0EB-4725-423C-AD89-8C480EE7E21B}" destId="{2D012E1D-8B90-422F-9C9E-6C894476DE14}" srcOrd="1" destOrd="0" presId="urn:microsoft.com/office/officeart/2005/8/layout/vList2"/>
    <dgm:cxn modelId="{C58153AD-CC6E-40E4-BE3C-FE24B7BE6B16}" type="presParOf" srcId="{1569D0EB-4725-423C-AD89-8C480EE7E21B}" destId="{8DE12962-6467-4AC1-B493-D614600C01FF}" srcOrd="2" destOrd="0" presId="urn:microsoft.com/office/officeart/2005/8/layout/vList2"/>
    <dgm:cxn modelId="{2F889142-D4CF-49FA-97FC-ADBBBA20C6C7}" type="presParOf" srcId="{1569D0EB-4725-423C-AD89-8C480EE7E21B}" destId="{DDFC3FB7-CD5D-483D-A4D1-E3A521729A28}" srcOrd="3" destOrd="0" presId="urn:microsoft.com/office/officeart/2005/8/layout/vList2"/>
    <dgm:cxn modelId="{C5C7A3F5-6F5B-416F-9EB8-3E691A5E5D4E}" type="presParOf" srcId="{1569D0EB-4725-423C-AD89-8C480EE7E21B}" destId="{6814440A-5BA1-4EE2-8928-5E2731832123}" srcOrd="4" destOrd="0" presId="urn:microsoft.com/office/officeart/2005/8/layout/vList2"/>
    <dgm:cxn modelId="{8E3323A6-2544-4B87-A346-D498B64A8BD6}" type="presParOf" srcId="{1569D0EB-4725-423C-AD89-8C480EE7E21B}" destId="{E01A87B4-C4E7-473B-AF0D-AFDC276CB1D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105BF0-9EE4-45AD-BEDC-6EBF07F194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C15C8-F293-4CD2-B3E2-49E68332BD6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Developed by the Internet Engineering Task Force (IETF) to support network monitoring and protocol analysis</a:t>
          </a:r>
        </a:p>
      </dgm:t>
    </dgm:pt>
    <dgm:pt modelId="{C0C236C8-E4B2-4665-8AC3-4822E04AF734}" type="parTrans" cxnId="{416F65BE-D476-4A5B-8511-622494159CE4}">
      <dgm:prSet/>
      <dgm:spPr/>
      <dgm:t>
        <a:bodyPr/>
        <a:lstStyle/>
        <a:p>
          <a:endParaRPr lang="en-US" sz="2200"/>
        </a:p>
      </dgm:t>
    </dgm:pt>
    <dgm:pt modelId="{866C1C61-803A-40D3-BD3B-F1334B43B79C}" type="sibTrans" cxnId="{416F65BE-D476-4A5B-8511-622494159CE4}">
      <dgm:prSet/>
      <dgm:spPr/>
      <dgm:t>
        <a:bodyPr/>
        <a:lstStyle/>
        <a:p>
          <a:endParaRPr lang="en-US" sz="2200"/>
        </a:p>
      </dgm:t>
    </dgm:pt>
    <dgm:pt modelId="{83AD705D-0508-4D47-B74A-E642B105BC9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Provides a standardized method of classifying network traffic</a:t>
          </a:r>
        </a:p>
      </dgm:t>
    </dgm:pt>
    <dgm:pt modelId="{2EF28CFC-A0AA-4214-B29C-A0980309CB44}" type="parTrans" cxnId="{D2D34214-CB19-4548-8483-258ADD30CAB7}">
      <dgm:prSet/>
      <dgm:spPr/>
      <dgm:t>
        <a:bodyPr/>
        <a:lstStyle/>
        <a:p>
          <a:endParaRPr lang="en-US" sz="2200"/>
        </a:p>
      </dgm:t>
    </dgm:pt>
    <dgm:pt modelId="{3B3482EC-7D8F-4730-B203-6FD26299843E}" type="sibTrans" cxnId="{D2D34214-CB19-4548-8483-258ADD30CAB7}">
      <dgm:prSet/>
      <dgm:spPr/>
      <dgm:t>
        <a:bodyPr/>
        <a:lstStyle/>
        <a:p>
          <a:endParaRPr lang="en-US" sz="2200"/>
        </a:p>
      </dgm:t>
    </dgm:pt>
    <dgm:pt modelId="{AF743644-20A2-402D-B9FA-E9C8FA7E624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Standard monitoring specification that allows various network monitors to exchange network monitoring data</a:t>
          </a:r>
        </a:p>
      </dgm:t>
    </dgm:pt>
    <dgm:pt modelId="{C1E6EF48-4E91-44BD-9E61-8CAF9A19FC25}" type="parTrans" cxnId="{3280FFE1-E423-4D81-A9E3-452C07AEFE77}">
      <dgm:prSet/>
      <dgm:spPr/>
      <dgm:t>
        <a:bodyPr/>
        <a:lstStyle/>
        <a:p>
          <a:endParaRPr lang="en-US" sz="2200"/>
        </a:p>
      </dgm:t>
    </dgm:pt>
    <dgm:pt modelId="{DBE1D77D-1FFE-4621-855E-4BB6C32F80A1}" type="sibTrans" cxnId="{3280FFE1-E423-4D81-A9E3-452C07AEFE77}">
      <dgm:prSet/>
      <dgm:spPr/>
      <dgm:t>
        <a:bodyPr/>
        <a:lstStyle/>
        <a:p>
          <a:endParaRPr lang="en-US" sz="2200"/>
        </a:p>
      </dgm:t>
    </dgm:pt>
    <dgm:pt modelId="{2D29CB76-E895-4B9C-830F-FC94A71E3C8E}" type="pres">
      <dgm:prSet presAssocID="{E6105BF0-9EE4-45AD-BEDC-6EBF07F194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7EA51B9-2A33-43C6-AAC2-6AAF30CA8807}" type="pres">
      <dgm:prSet presAssocID="{E6105BF0-9EE4-45AD-BEDC-6EBF07F194A9}" presName="Name1" presStyleCnt="0"/>
      <dgm:spPr/>
    </dgm:pt>
    <dgm:pt modelId="{E7FB42C1-E9A7-400E-B63E-F1495031611F}" type="pres">
      <dgm:prSet presAssocID="{E6105BF0-9EE4-45AD-BEDC-6EBF07F194A9}" presName="cycle" presStyleCnt="0"/>
      <dgm:spPr/>
    </dgm:pt>
    <dgm:pt modelId="{43713818-8819-4D7E-82A5-3618EDDCE713}" type="pres">
      <dgm:prSet presAssocID="{E6105BF0-9EE4-45AD-BEDC-6EBF07F194A9}" presName="srcNode" presStyleLbl="node1" presStyleIdx="0" presStyleCnt="3"/>
      <dgm:spPr/>
    </dgm:pt>
    <dgm:pt modelId="{BC2B8786-D73D-4D7C-A446-E214E8BD1028}" type="pres">
      <dgm:prSet presAssocID="{E6105BF0-9EE4-45AD-BEDC-6EBF07F194A9}" presName="conn" presStyleLbl="parChTrans1D2" presStyleIdx="0" presStyleCnt="1"/>
      <dgm:spPr/>
      <dgm:t>
        <a:bodyPr/>
        <a:lstStyle/>
        <a:p>
          <a:endParaRPr lang="en-US"/>
        </a:p>
      </dgm:t>
    </dgm:pt>
    <dgm:pt modelId="{302C45F3-B700-4824-B5CE-272DC7512346}" type="pres">
      <dgm:prSet presAssocID="{E6105BF0-9EE4-45AD-BEDC-6EBF07F194A9}" presName="extraNode" presStyleLbl="node1" presStyleIdx="0" presStyleCnt="3"/>
      <dgm:spPr/>
    </dgm:pt>
    <dgm:pt modelId="{D5981188-9D65-481C-9833-F3F831811BE4}" type="pres">
      <dgm:prSet presAssocID="{E6105BF0-9EE4-45AD-BEDC-6EBF07F194A9}" presName="dstNode" presStyleLbl="node1" presStyleIdx="0" presStyleCnt="3"/>
      <dgm:spPr/>
    </dgm:pt>
    <dgm:pt modelId="{45545697-48ED-4527-821E-FA0D18BD8874}" type="pres">
      <dgm:prSet presAssocID="{23FC15C8-F293-4CD2-B3E2-49E68332BD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CF54B-6485-4153-AEFE-E95EDD8B91B1}" type="pres">
      <dgm:prSet presAssocID="{23FC15C8-F293-4CD2-B3E2-49E68332BD62}" presName="accent_1" presStyleCnt="0"/>
      <dgm:spPr/>
    </dgm:pt>
    <dgm:pt modelId="{BA2F4F00-4912-4644-A833-03598C99BE56}" type="pres">
      <dgm:prSet presAssocID="{23FC15C8-F293-4CD2-B3E2-49E68332BD62}" presName="accentRepeatNode" presStyleLbl="solidFgAcc1" presStyleIdx="0" presStyleCnt="3"/>
      <dgm:spPr/>
    </dgm:pt>
    <dgm:pt modelId="{F0E2D89D-5E77-4A10-8FBA-2A2CFA1F709A}" type="pres">
      <dgm:prSet presAssocID="{83AD705D-0508-4D47-B74A-E642B105BC9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D0775-2B8B-4E46-A42C-91D909649F1C}" type="pres">
      <dgm:prSet presAssocID="{83AD705D-0508-4D47-B74A-E642B105BC97}" presName="accent_2" presStyleCnt="0"/>
      <dgm:spPr/>
    </dgm:pt>
    <dgm:pt modelId="{2508439A-9436-4567-BC8F-66CC924094D4}" type="pres">
      <dgm:prSet presAssocID="{83AD705D-0508-4D47-B74A-E642B105BC97}" presName="accentRepeatNode" presStyleLbl="solidFgAcc1" presStyleIdx="1" presStyleCnt="3"/>
      <dgm:spPr/>
    </dgm:pt>
    <dgm:pt modelId="{3DC98C15-C8DC-47ED-B0FC-DC1F737B030E}" type="pres">
      <dgm:prSet presAssocID="{AF743644-20A2-402D-B9FA-E9C8FA7E624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42B48-EF93-47C9-83B0-FB851BFB7BE7}" type="pres">
      <dgm:prSet presAssocID="{AF743644-20A2-402D-B9FA-E9C8FA7E624E}" presName="accent_3" presStyleCnt="0"/>
      <dgm:spPr/>
    </dgm:pt>
    <dgm:pt modelId="{0F0E1226-4EC6-491E-AACD-A05D68CF4206}" type="pres">
      <dgm:prSet presAssocID="{AF743644-20A2-402D-B9FA-E9C8FA7E624E}" presName="accentRepeatNode" presStyleLbl="solidFgAcc1" presStyleIdx="2" presStyleCnt="3"/>
      <dgm:spPr/>
    </dgm:pt>
  </dgm:ptLst>
  <dgm:cxnLst>
    <dgm:cxn modelId="{7E382E94-BE55-4952-98C8-992567C6A129}" type="presOf" srcId="{866C1C61-803A-40D3-BD3B-F1334B43B79C}" destId="{BC2B8786-D73D-4D7C-A446-E214E8BD1028}" srcOrd="0" destOrd="0" presId="urn:microsoft.com/office/officeart/2008/layout/VerticalCurvedList"/>
    <dgm:cxn modelId="{043BD565-429F-44FC-9D09-8ADBF13EBA6D}" type="presOf" srcId="{E6105BF0-9EE4-45AD-BEDC-6EBF07F194A9}" destId="{2D29CB76-E895-4B9C-830F-FC94A71E3C8E}" srcOrd="0" destOrd="0" presId="urn:microsoft.com/office/officeart/2008/layout/VerticalCurvedList"/>
    <dgm:cxn modelId="{0C19D5D9-CA83-4BCE-ACBF-9C60FD9643AA}" type="presOf" srcId="{83AD705D-0508-4D47-B74A-E642B105BC97}" destId="{F0E2D89D-5E77-4A10-8FBA-2A2CFA1F709A}" srcOrd="0" destOrd="0" presId="urn:microsoft.com/office/officeart/2008/layout/VerticalCurvedList"/>
    <dgm:cxn modelId="{50760971-3C94-4DE6-8A7D-A6413002F2D5}" type="presOf" srcId="{23FC15C8-F293-4CD2-B3E2-49E68332BD62}" destId="{45545697-48ED-4527-821E-FA0D18BD8874}" srcOrd="0" destOrd="0" presId="urn:microsoft.com/office/officeart/2008/layout/VerticalCurvedList"/>
    <dgm:cxn modelId="{7C22E628-300E-4502-8F48-285CB840D1C9}" type="presOf" srcId="{AF743644-20A2-402D-B9FA-E9C8FA7E624E}" destId="{3DC98C15-C8DC-47ED-B0FC-DC1F737B030E}" srcOrd="0" destOrd="0" presId="urn:microsoft.com/office/officeart/2008/layout/VerticalCurvedList"/>
    <dgm:cxn modelId="{D2D34214-CB19-4548-8483-258ADD30CAB7}" srcId="{E6105BF0-9EE4-45AD-BEDC-6EBF07F194A9}" destId="{83AD705D-0508-4D47-B74A-E642B105BC97}" srcOrd="1" destOrd="0" parTransId="{2EF28CFC-A0AA-4214-B29C-A0980309CB44}" sibTransId="{3B3482EC-7D8F-4730-B203-6FD26299843E}"/>
    <dgm:cxn modelId="{416F65BE-D476-4A5B-8511-622494159CE4}" srcId="{E6105BF0-9EE4-45AD-BEDC-6EBF07F194A9}" destId="{23FC15C8-F293-4CD2-B3E2-49E68332BD62}" srcOrd="0" destOrd="0" parTransId="{C0C236C8-E4B2-4665-8AC3-4822E04AF734}" sibTransId="{866C1C61-803A-40D3-BD3B-F1334B43B79C}"/>
    <dgm:cxn modelId="{3280FFE1-E423-4D81-A9E3-452C07AEFE77}" srcId="{E6105BF0-9EE4-45AD-BEDC-6EBF07F194A9}" destId="{AF743644-20A2-402D-B9FA-E9C8FA7E624E}" srcOrd="2" destOrd="0" parTransId="{C1E6EF48-4E91-44BD-9E61-8CAF9A19FC25}" sibTransId="{DBE1D77D-1FFE-4621-855E-4BB6C32F80A1}"/>
    <dgm:cxn modelId="{9E7D29F0-A78A-45D1-8EF9-FCFD44A88DE3}" type="presParOf" srcId="{2D29CB76-E895-4B9C-830F-FC94A71E3C8E}" destId="{97EA51B9-2A33-43C6-AAC2-6AAF30CA8807}" srcOrd="0" destOrd="0" presId="urn:microsoft.com/office/officeart/2008/layout/VerticalCurvedList"/>
    <dgm:cxn modelId="{5EE3AE80-C7B1-47A9-9298-936BB6B3F58B}" type="presParOf" srcId="{97EA51B9-2A33-43C6-AAC2-6AAF30CA8807}" destId="{E7FB42C1-E9A7-400E-B63E-F1495031611F}" srcOrd="0" destOrd="0" presId="urn:microsoft.com/office/officeart/2008/layout/VerticalCurvedList"/>
    <dgm:cxn modelId="{8AB6186E-0333-496C-B5B4-883CA8ECA737}" type="presParOf" srcId="{E7FB42C1-E9A7-400E-B63E-F1495031611F}" destId="{43713818-8819-4D7E-82A5-3618EDDCE713}" srcOrd="0" destOrd="0" presId="urn:microsoft.com/office/officeart/2008/layout/VerticalCurvedList"/>
    <dgm:cxn modelId="{3950F8E5-B0B0-41C3-9EA1-E5FF7999BA97}" type="presParOf" srcId="{E7FB42C1-E9A7-400E-B63E-F1495031611F}" destId="{BC2B8786-D73D-4D7C-A446-E214E8BD1028}" srcOrd="1" destOrd="0" presId="urn:microsoft.com/office/officeart/2008/layout/VerticalCurvedList"/>
    <dgm:cxn modelId="{62386EC4-D1B9-44DA-B8B9-40EECC02FBF9}" type="presParOf" srcId="{E7FB42C1-E9A7-400E-B63E-F1495031611F}" destId="{302C45F3-B700-4824-B5CE-272DC7512346}" srcOrd="2" destOrd="0" presId="urn:microsoft.com/office/officeart/2008/layout/VerticalCurvedList"/>
    <dgm:cxn modelId="{40D54D04-2BFD-44FF-B04A-F7469A336DA4}" type="presParOf" srcId="{E7FB42C1-E9A7-400E-B63E-F1495031611F}" destId="{D5981188-9D65-481C-9833-F3F831811BE4}" srcOrd="3" destOrd="0" presId="urn:microsoft.com/office/officeart/2008/layout/VerticalCurvedList"/>
    <dgm:cxn modelId="{F5AB1908-AE01-4753-A22A-668C9DE3C863}" type="presParOf" srcId="{97EA51B9-2A33-43C6-AAC2-6AAF30CA8807}" destId="{45545697-48ED-4527-821E-FA0D18BD8874}" srcOrd="1" destOrd="0" presId="urn:microsoft.com/office/officeart/2008/layout/VerticalCurvedList"/>
    <dgm:cxn modelId="{B975AA90-8DBC-4E2B-9263-435983355A2E}" type="presParOf" srcId="{97EA51B9-2A33-43C6-AAC2-6AAF30CA8807}" destId="{E22CF54B-6485-4153-AEFE-E95EDD8B91B1}" srcOrd="2" destOrd="0" presId="urn:microsoft.com/office/officeart/2008/layout/VerticalCurvedList"/>
    <dgm:cxn modelId="{AF88051F-152D-4EC6-8446-536964DD8419}" type="presParOf" srcId="{E22CF54B-6485-4153-AEFE-E95EDD8B91B1}" destId="{BA2F4F00-4912-4644-A833-03598C99BE56}" srcOrd="0" destOrd="0" presId="urn:microsoft.com/office/officeart/2008/layout/VerticalCurvedList"/>
    <dgm:cxn modelId="{A2A12890-492C-4560-B58E-5A2166FF9547}" type="presParOf" srcId="{97EA51B9-2A33-43C6-AAC2-6AAF30CA8807}" destId="{F0E2D89D-5E77-4A10-8FBA-2A2CFA1F709A}" srcOrd="3" destOrd="0" presId="urn:microsoft.com/office/officeart/2008/layout/VerticalCurvedList"/>
    <dgm:cxn modelId="{90B4819E-0321-4C02-946E-286505F86CEF}" type="presParOf" srcId="{97EA51B9-2A33-43C6-AAC2-6AAF30CA8807}" destId="{55ED0775-2B8B-4E46-A42C-91D909649F1C}" srcOrd="4" destOrd="0" presId="urn:microsoft.com/office/officeart/2008/layout/VerticalCurvedList"/>
    <dgm:cxn modelId="{D9CEA88A-086E-41CB-A6B6-F7E3C0A30A40}" type="presParOf" srcId="{55ED0775-2B8B-4E46-A42C-91D909649F1C}" destId="{2508439A-9436-4567-BC8F-66CC924094D4}" srcOrd="0" destOrd="0" presId="urn:microsoft.com/office/officeart/2008/layout/VerticalCurvedList"/>
    <dgm:cxn modelId="{39149A81-2497-47D3-ADD6-F19BCB4D091B}" type="presParOf" srcId="{97EA51B9-2A33-43C6-AAC2-6AAF30CA8807}" destId="{3DC98C15-C8DC-47ED-B0FC-DC1F737B030E}" srcOrd="5" destOrd="0" presId="urn:microsoft.com/office/officeart/2008/layout/VerticalCurvedList"/>
    <dgm:cxn modelId="{C2FB5379-3237-4B46-9B54-84FA1AE9F246}" type="presParOf" srcId="{97EA51B9-2A33-43C6-AAC2-6AAF30CA8807}" destId="{4DA42B48-EF93-47C9-83B0-FB851BFB7BE7}" srcOrd="6" destOrd="0" presId="urn:microsoft.com/office/officeart/2008/layout/VerticalCurvedList"/>
    <dgm:cxn modelId="{4949ED8B-1D61-4B94-99F6-5B9FEE53D211}" type="presParOf" srcId="{4DA42B48-EF93-47C9-83B0-FB851BFB7BE7}" destId="{0F0E1226-4EC6-491E-AACD-A05D68CF42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35159-6DA6-4317-90F0-50170DB72E5C}">
      <dsp:nvSpPr>
        <dsp:cNvPr id="0" name=""/>
        <dsp:cNvSpPr/>
      </dsp:nvSpPr>
      <dsp:spPr>
        <a:xfrm>
          <a:off x="4072104" y="2555483"/>
          <a:ext cx="2142790" cy="214279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Recovery plan</a:t>
          </a:r>
        </a:p>
      </dsp:txBody>
      <dsp:txXfrm>
        <a:off x="4385908" y="2869287"/>
        <a:ext cx="1515182" cy="1515182"/>
      </dsp:txXfrm>
    </dsp:sp>
    <dsp:sp modelId="{A2DE9010-6A91-43F6-BC16-7F4ED6F8CA7B}">
      <dsp:nvSpPr>
        <dsp:cNvPr id="0" name=""/>
        <dsp:cNvSpPr/>
      </dsp:nvSpPr>
      <dsp:spPr>
        <a:xfrm rot="12900000">
          <a:off x="2691448" y="2180410"/>
          <a:ext cx="1644725" cy="61069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F8BB3-C419-4A83-890C-5A67FE1703B0}">
      <dsp:nvSpPr>
        <dsp:cNvPr id="0" name=""/>
        <dsp:cNvSpPr/>
      </dsp:nvSpPr>
      <dsp:spPr>
        <a:xfrm>
          <a:off x="1822346" y="1199810"/>
          <a:ext cx="2035650" cy="1628520"/>
        </a:xfrm>
        <a:prstGeom prst="roundRect">
          <a:avLst>
            <a:gd name="adj" fmla="val 10000"/>
          </a:avLst>
        </a:prstGeom>
        <a:solidFill>
          <a:schemeClr val="bg2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BCP</a:t>
          </a:r>
        </a:p>
      </dsp:txBody>
      <dsp:txXfrm>
        <a:off x="1870044" y="1247508"/>
        <a:ext cx="1940254" cy="1533124"/>
      </dsp:txXfrm>
    </dsp:sp>
    <dsp:sp modelId="{223F81A7-4CCF-4AC5-8BE6-19D63A1EFAE4}">
      <dsp:nvSpPr>
        <dsp:cNvPr id="0" name=""/>
        <dsp:cNvSpPr/>
      </dsp:nvSpPr>
      <dsp:spPr>
        <a:xfrm rot="16200000">
          <a:off x="4321137" y="1332048"/>
          <a:ext cx="1644725" cy="61069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E3C67-949E-4353-8469-316593A9C278}">
      <dsp:nvSpPr>
        <dsp:cNvPr id="0" name=""/>
        <dsp:cNvSpPr/>
      </dsp:nvSpPr>
      <dsp:spPr>
        <a:xfrm>
          <a:off x="4125674" y="773"/>
          <a:ext cx="2035650" cy="1628520"/>
        </a:xfrm>
        <a:prstGeom prst="roundRect">
          <a:avLst>
            <a:gd name="adj" fmla="val 10000"/>
          </a:avLst>
        </a:prstGeom>
        <a:solidFill>
          <a:schemeClr val="bg2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DRP</a:t>
          </a:r>
        </a:p>
      </dsp:txBody>
      <dsp:txXfrm>
        <a:off x="4173372" y="48471"/>
        <a:ext cx="1940254" cy="1533124"/>
      </dsp:txXfrm>
    </dsp:sp>
    <dsp:sp modelId="{8495E27F-C88D-4238-AF1B-26FDCEB8FE85}">
      <dsp:nvSpPr>
        <dsp:cNvPr id="0" name=""/>
        <dsp:cNvSpPr/>
      </dsp:nvSpPr>
      <dsp:spPr>
        <a:xfrm rot="19500000">
          <a:off x="5950825" y="2180410"/>
          <a:ext cx="1644725" cy="61069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9328A-FC31-408A-A406-A922D755053E}">
      <dsp:nvSpPr>
        <dsp:cNvPr id="0" name=""/>
        <dsp:cNvSpPr/>
      </dsp:nvSpPr>
      <dsp:spPr>
        <a:xfrm>
          <a:off x="6429003" y="1199810"/>
          <a:ext cx="2035650" cy="1628520"/>
        </a:xfrm>
        <a:prstGeom prst="roundRect">
          <a:avLst>
            <a:gd name="adj" fmla="val 10000"/>
          </a:avLst>
        </a:prstGeom>
        <a:solidFill>
          <a:schemeClr val="bg2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BIA</a:t>
          </a:r>
        </a:p>
      </dsp:txBody>
      <dsp:txXfrm>
        <a:off x="6476701" y="1247508"/>
        <a:ext cx="1940254" cy="15331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5921E-B518-4D30-8533-A933EF4ABF7E}">
      <dsp:nvSpPr>
        <dsp:cNvPr id="0" name=""/>
        <dsp:cNvSpPr/>
      </dsp:nvSpPr>
      <dsp:spPr>
        <a:xfrm>
          <a:off x="771524" y="0"/>
          <a:ext cx="8743950" cy="469904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7D14D-3079-4E62-9669-38A234D8A62E}">
      <dsp:nvSpPr>
        <dsp:cNvPr id="0" name=""/>
        <dsp:cNvSpPr/>
      </dsp:nvSpPr>
      <dsp:spPr>
        <a:xfrm>
          <a:off x="3013" y="1409714"/>
          <a:ext cx="1814289" cy="18796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Detection</a:t>
          </a:r>
        </a:p>
      </dsp:txBody>
      <dsp:txXfrm>
        <a:off x="91579" y="1498280"/>
        <a:ext cx="1637157" cy="1702486"/>
      </dsp:txXfrm>
    </dsp:sp>
    <dsp:sp modelId="{53FF5554-FC10-43F3-A752-C1523BA588A2}">
      <dsp:nvSpPr>
        <dsp:cNvPr id="0" name=""/>
        <dsp:cNvSpPr/>
      </dsp:nvSpPr>
      <dsp:spPr>
        <a:xfrm>
          <a:off x="2119684" y="1409714"/>
          <a:ext cx="1814289" cy="18796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Containment</a:t>
          </a:r>
        </a:p>
      </dsp:txBody>
      <dsp:txXfrm>
        <a:off x="2208250" y="1498280"/>
        <a:ext cx="1637157" cy="1702486"/>
      </dsp:txXfrm>
    </dsp:sp>
    <dsp:sp modelId="{A1B63645-1EB6-4551-9291-07C6B9F6271A}">
      <dsp:nvSpPr>
        <dsp:cNvPr id="0" name=""/>
        <dsp:cNvSpPr/>
      </dsp:nvSpPr>
      <dsp:spPr>
        <a:xfrm>
          <a:off x="4236355" y="1409714"/>
          <a:ext cx="1814289" cy="18796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Eradication</a:t>
          </a:r>
        </a:p>
      </dsp:txBody>
      <dsp:txXfrm>
        <a:off x="4324921" y="1498280"/>
        <a:ext cx="1637157" cy="1702486"/>
      </dsp:txXfrm>
    </dsp:sp>
    <dsp:sp modelId="{9F332446-F727-4AF1-B89B-CD622559FF81}">
      <dsp:nvSpPr>
        <dsp:cNvPr id="0" name=""/>
        <dsp:cNvSpPr/>
      </dsp:nvSpPr>
      <dsp:spPr>
        <a:xfrm>
          <a:off x="6353026" y="1409714"/>
          <a:ext cx="1814289" cy="18796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Recovery</a:t>
          </a:r>
        </a:p>
      </dsp:txBody>
      <dsp:txXfrm>
        <a:off x="6441592" y="1498280"/>
        <a:ext cx="1637157" cy="1702486"/>
      </dsp:txXfrm>
    </dsp:sp>
    <dsp:sp modelId="{5837EEB0-9CEF-499E-8AB1-70C258D4C7C2}">
      <dsp:nvSpPr>
        <dsp:cNvPr id="0" name=""/>
        <dsp:cNvSpPr/>
      </dsp:nvSpPr>
      <dsp:spPr>
        <a:xfrm>
          <a:off x="8469696" y="1409714"/>
          <a:ext cx="1814289" cy="18796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Follow-up</a:t>
          </a:r>
        </a:p>
      </dsp:txBody>
      <dsp:txXfrm>
        <a:off x="8558262" y="1498280"/>
        <a:ext cx="1637157" cy="17024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9F604-AE30-43C3-83DA-9EE231E3A41F}">
      <dsp:nvSpPr>
        <dsp:cNvPr id="0" name=""/>
        <dsp:cNvSpPr/>
      </dsp:nvSpPr>
      <dsp:spPr>
        <a:xfrm>
          <a:off x="0" y="1409714"/>
          <a:ext cx="10287000" cy="1879618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62AC0-041F-462A-9B67-800027EB9BE0}">
      <dsp:nvSpPr>
        <dsp:cNvPr id="0" name=""/>
        <dsp:cNvSpPr/>
      </dsp:nvSpPr>
      <dsp:spPr>
        <a:xfrm>
          <a:off x="4633" y="0"/>
          <a:ext cx="2228682" cy="18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Detect there is an incident</a:t>
          </a:r>
        </a:p>
      </dsp:txBody>
      <dsp:txXfrm>
        <a:off x="4633" y="0"/>
        <a:ext cx="2228682" cy="1879618"/>
      </dsp:txXfrm>
    </dsp:sp>
    <dsp:sp modelId="{FED01E91-85EC-4521-9D04-B53824078447}">
      <dsp:nvSpPr>
        <dsp:cNvPr id="0" name=""/>
        <dsp:cNvSpPr/>
      </dsp:nvSpPr>
      <dsp:spPr>
        <a:xfrm>
          <a:off x="884022" y="2114571"/>
          <a:ext cx="469904" cy="4699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EDD70-4BCA-442D-B153-0DED18C30FF3}">
      <dsp:nvSpPr>
        <dsp:cNvPr id="0" name=""/>
        <dsp:cNvSpPr/>
      </dsp:nvSpPr>
      <dsp:spPr>
        <a:xfrm>
          <a:off x="2344750" y="2819428"/>
          <a:ext cx="2228682" cy="18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Identify its basic nature</a:t>
          </a:r>
        </a:p>
      </dsp:txBody>
      <dsp:txXfrm>
        <a:off x="2344750" y="2819428"/>
        <a:ext cx="2228682" cy="1879618"/>
      </dsp:txXfrm>
    </dsp:sp>
    <dsp:sp modelId="{CF688003-0A44-491B-8F1C-450740233EB7}">
      <dsp:nvSpPr>
        <dsp:cNvPr id="0" name=""/>
        <dsp:cNvSpPr/>
      </dsp:nvSpPr>
      <dsp:spPr>
        <a:xfrm>
          <a:off x="3224139" y="2114571"/>
          <a:ext cx="469904" cy="4699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8BFAD-1906-46C0-99BC-D3C794398B85}">
      <dsp:nvSpPr>
        <dsp:cNvPr id="0" name=""/>
        <dsp:cNvSpPr/>
      </dsp:nvSpPr>
      <dsp:spPr>
        <a:xfrm>
          <a:off x="4684867" y="0"/>
          <a:ext cx="2228682" cy="18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Identify what systems are affected</a:t>
          </a:r>
        </a:p>
      </dsp:txBody>
      <dsp:txXfrm>
        <a:off x="4684867" y="0"/>
        <a:ext cx="2228682" cy="1879618"/>
      </dsp:txXfrm>
    </dsp:sp>
    <dsp:sp modelId="{68803771-4653-4CEC-B03B-13E2BC09D320}">
      <dsp:nvSpPr>
        <dsp:cNvPr id="0" name=""/>
        <dsp:cNvSpPr/>
      </dsp:nvSpPr>
      <dsp:spPr>
        <a:xfrm>
          <a:off x="5564255" y="2114571"/>
          <a:ext cx="469904" cy="4699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91D88-0172-4194-8792-7876CEFDECAA}">
      <dsp:nvSpPr>
        <dsp:cNvPr id="0" name=""/>
        <dsp:cNvSpPr/>
      </dsp:nvSpPr>
      <dsp:spPr>
        <a:xfrm>
          <a:off x="7024983" y="2819428"/>
          <a:ext cx="2228682" cy="1879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Go to containment</a:t>
          </a:r>
        </a:p>
      </dsp:txBody>
      <dsp:txXfrm>
        <a:off x="7024983" y="2819428"/>
        <a:ext cx="2228682" cy="1879618"/>
      </dsp:txXfrm>
    </dsp:sp>
    <dsp:sp modelId="{C6FC2846-8098-4375-9FE6-08338CFF7214}">
      <dsp:nvSpPr>
        <dsp:cNvPr id="0" name=""/>
        <dsp:cNvSpPr/>
      </dsp:nvSpPr>
      <dsp:spPr>
        <a:xfrm>
          <a:off x="7904372" y="2114571"/>
          <a:ext cx="469904" cy="4699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7C200-1B43-4971-A4A4-7AE43BEF3645}">
      <dsp:nvSpPr>
        <dsp:cNvPr id="0" name=""/>
        <dsp:cNvSpPr/>
      </dsp:nvSpPr>
      <dsp:spPr>
        <a:xfrm>
          <a:off x="0" y="337123"/>
          <a:ext cx="10287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Limit the incident</a:t>
          </a:r>
        </a:p>
      </dsp:txBody>
      <dsp:txXfrm>
        <a:off x="59399" y="396522"/>
        <a:ext cx="10168202" cy="1098002"/>
      </dsp:txXfrm>
    </dsp:sp>
    <dsp:sp modelId="{7D5E35DF-212D-4985-BBBD-19E39DD6F751}">
      <dsp:nvSpPr>
        <dsp:cNvPr id="0" name=""/>
        <dsp:cNvSpPr/>
      </dsp:nvSpPr>
      <dsp:spPr>
        <a:xfrm>
          <a:off x="0" y="1741123"/>
          <a:ext cx="10287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Prevent it from affecting more systems</a:t>
          </a:r>
        </a:p>
      </dsp:txBody>
      <dsp:txXfrm>
        <a:off x="59399" y="1800522"/>
        <a:ext cx="10168202" cy="1098002"/>
      </dsp:txXfrm>
    </dsp:sp>
    <dsp:sp modelId="{87D087CB-D864-49EB-9571-F5F7E8A5E6F0}">
      <dsp:nvSpPr>
        <dsp:cNvPr id="0" name=""/>
        <dsp:cNvSpPr/>
      </dsp:nvSpPr>
      <dsp:spPr>
        <a:xfrm>
          <a:off x="0" y="3145123"/>
          <a:ext cx="10287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Must occur before any other phase</a:t>
          </a:r>
        </a:p>
      </dsp:txBody>
      <dsp:txXfrm>
        <a:off x="59399" y="3204522"/>
        <a:ext cx="10168202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34476-BC60-4134-ABFA-732AD6BEC411}">
      <dsp:nvSpPr>
        <dsp:cNvPr id="0" name=""/>
        <dsp:cNvSpPr/>
      </dsp:nvSpPr>
      <dsp:spPr>
        <a:xfrm>
          <a:off x="0" y="671449"/>
          <a:ext cx="10287000" cy="1108800"/>
        </a:xfrm>
        <a:prstGeom prst="rect">
          <a:avLst/>
        </a:prstGeom>
        <a:solidFill>
          <a:schemeClr val="bg2">
            <a:lumMod val="9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3848C-5885-44B5-8AB4-B9B27AEB557C}">
      <dsp:nvSpPr>
        <dsp:cNvPr id="0" name=""/>
        <dsp:cNvSpPr/>
      </dsp:nvSpPr>
      <dsp:spPr>
        <a:xfrm>
          <a:off x="514350" y="22009"/>
          <a:ext cx="7200900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177" tIns="0" rIns="27217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Involves returning the affected systems to normal status</a:t>
          </a:r>
        </a:p>
      </dsp:txBody>
      <dsp:txXfrm>
        <a:off x="577756" y="85415"/>
        <a:ext cx="7074088" cy="1172068"/>
      </dsp:txXfrm>
    </dsp:sp>
    <dsp:sp modelId="{12A4A9F5-055B-43BD-84AD-87CAA82DFE21}">
      <dsp:nvSpPr>
        <dsp:cNvPr id="0" name=""/>
        <dsp:cNvSpPr/>
      </dsp:nvSpPr>
      <dsp:spPr>
        <a:xfrm>
          <a:off x="0" y="2667290"/>
          <a:ext cx="10287000" cy="2009700"/>
        </a:xfrm>
        <a:prstGeom prst="rect">
          <a:avLst/>
        </a:prstGeom>
        <a:solidFill>
          <a:schemeClr val="bg2">
            <a:lumMod val="9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8386" tIns="916432" rIns="798386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Ensure the system is back in full working order with no presence of malware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Might need to restore software and data from backup</a:t>
          </a:r>
        </a:p>
      </dsp:txBody>
      <dsp:txXfrm>
        <a:off x="0" y="2667290"/>
        <a:ext cx="10287000" cy="2009700"/>
      </dsp:txXfrm>
    </dsp:sp>
    <dsp:sp modelId="{218522A7-9434-4E17-B001-ED4C0D2E2025}">
      <dsp:nvSpPr>
        <dsp:cNvPr id="0" name=""/>
        <dsp:cNvSpPr/>
      </dsp:nvSpPr>
      <dsp:spPr>
        <a:xfrm>
          <a:off x="514350" y="2017850"/>
          <a:ext cx="7200900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177" tIns="0" rIns="27217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 malware:</a:t>
          </a:r>
        </a:p>
      </dsp:txBody>
      <dsp:txXfrm>
        <a:off x="577756" y="2081256"/>
        <a:ext cx="7074088" cy="11720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402F4-1C4A-443F-97AF-F77A4EEFD48B}">
      <dsp:nvSpPr>
        <dsp:cNvPr id="0" name=""/>
        <dsp:cNvSpPr/>
      </dsp:nvSpPr>
      <dsp:spPr>
        <a:xfrm>
          <a:off x="0" y="460614"/>
          <a:ext cx="48625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838C3-698A-4DEA-A972-FD7637CFD51A}">
      <dsp:nvSpPr>
        <dsp:cNvPr id="0" name=""/>
        <dsp:cNvSpPr/>
      </dsp:nvSpPr>
      <dsp:spPr>
        <a:xfrm>
          <a:off x="243125" y="76854"/>
          <a:ext cx="3403758" cy="7675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654" tIns="0" rIns="1286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Denial of service (DoS) attacks</a:t>
          </a:r>
        </a:p>
      </dsp:txBody>
      <dsp:txXfrm>
        <a:off x="280592" y="114321"/>
        <a:ext cx="3328824" cy="692586"/>
      </dsp:txXfrm>
    </dsp:sp>
    <dsp:sp modelId="{5C43A016-5F85-483D-984B-2BC9C88ACF63}">
      <dsp:nvSpPr>
        <dsp:cNvPr id="0" name=""/>
        <dsp:cNvSpPr/>
      </dsp:nvSpPr>
      <dsp:spPr>
        <a:xfrm>
          <a:off x="0" y="1639974"/>
          <a:ext cx="48625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2D636-5209-4F61-840D-E0125E4C318F}">
      <dsp:nvSpPr>
        <dsp:cNvPr id="0" name=""/>
        <dsp:cNvSpPr/>
      </dsp:nvSpPr>
      <dsp:spPr>
        <a:xfrm>
          <a:off x="243125" y="1256214"/>
          <a:ext cx="3403758" cy="7675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654" tIns="0" rIns="1286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Malicious code</a:t>
          </a:r>
        </a:p>
      </dsp:txBody>
      <dsp:txXfrm>
        <a:off x="280592" y="1293681"/>
        <a:ext cx="3328824" cy="692586"/>
      </dsp:txXfrm>
    </dsp:sp>
    <dsp:sp modelId="{D28269A9-4ADB-4B9B-B54F-322DCAF3C0E3}">
      <dsp:nvSpPr>
        <dsp:cNvPr id="0" name=""/>
        <dsp:cNvSpPr/>
      </dsp:nvSpPr>
      <dsp:spPr>
        <a:xfrm>
          <a:off x="0" y="2819334"/>
          <a:ext cx="48625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844B7-5F7C-4E10-9D87-891DA20C82BB}">
      <dsp:nvSpPr>
        <dsp:cNvPr id="0" name=""/>
        <dsp:cNvSpPr/>
      </dsp:nvSpPr>
      <dsp:spPr>
        <a:xfrm>
          <a:off x="243125" y="2435574"/>
          <a:ext cx="3403758" cy="7675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654" tIns="0" rIns="1286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Unauthorized access</a:t>
          </a:r>
        </a:p>
      </dsp:txBody>
      <dsp:txXfrm>
        <a:off x="280592" y="2473041"/>
        <a:ext cx="3328824" cy="692586"/>
      </dsp:txXfrm>
    </dsp:sp>
    <dsp:sp modelId="{00A6832A-D5C0-4883-810C-5D51C1AD04B5}">
      <dsp:nvSpPr>
        <dsp:cNvPr id="0" name=""/>
        <dsp:cNvSpPr/>
      </dsp:nvSpPr>
      <dsp:spPr>
        <a:xfrm>
          <a:off x="0" y="3998695"/>
          <a:ext cx="48625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ED404-A313-4D20-BBDD-3250215DA103}">
      <dsp:nvSpPr>
        <dsp:cNvPr id="0" name=""/>
        <dsp:cNvSpPr/>
      </dsp:nvSpPr>
      <dsp:spPr>
        <a:xfrm>
          <a:off x="243125" y="3614935"/>
          <a:ext cx="3403758" cy="7675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654" tIns="0" rIns="128654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3C4743"/>
              </a:solidFill>
              <a:latin typeface="Arial" panose="020B0604020202020204" pitchFamily="34" charset="0"/>
              <a:cs typeface="Arial" panose="020B0604020202020204" pitchFamily="34" charset="0"/>
            </a:rPr>
            <a:t>Inappropriate usage</a:t>
          </a:r>
        </a:p>
      </dsp:txBody>
      <dsp:txXfrm>
        <a:off x="280592" y="3652402"/>
        <a:ext cx="3328824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Times New Roman" pitchFamily="92" charset="0"/>
                <a:ea typeface="ＭＳ Ｐゴシック" pitchFamily="9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Times New Roman" pitchFamily="92" charset="0"/>
                <a:ea typeface="ＭＳ Ｐゴシック" pitchFamily="92" charset="-128"/>
              </a:defRPr>
            </a:lvl1pPr>
          </a:lstStyle>
          <a:p>
            <a:pPr>
              <a:defRPr/>
            </a:pPr>
            <a:fld id="{AC72F4AF-7674-4718-B361-7BEA73CB563F}" type="datetime1">
              <a:rPr lang="en-US"/>
              <a:pPr>
                <a:defRPr/>
              </a:pPr>
              <a:t>8/5/2021</a:t>
            </a:fld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Times New Roman" pitchFamily="92" charset="0"/>
                <a:ea typeface="ＭＳ Ｐゴシック" pitchFamily="9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Times New Roman" pitchFamily="92" charset="0"/>
                <a:ea typeface="ＭＳ Ｐゴシック" pitchFamily="92" charset="-128"/>
              </a:defRPr>
            </a:lvl1pPr>
          </a:lstStyle>
          <a:p>
            <a:pPr>
              <a:defRPr/>
            </a:pPr>
            <a:fld id="{513DD51A-0DC6-4495-B79F-6FCA35DCA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34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Times New Roman" pitchFamily="92" charset="0"/>
                <a:ea typeface="ＭＳ Ｐゴシック" pitchFamily="9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Times New Roman" pitchFamily="92" charset="0"/>
                <a:ea typeface="ＭＳ Ｐゴシック" pitchFamily="92" charset="-128"/>
              </a:defRPr>
            </a:lvl1pPr>
          </a:lstStyle>
          <a:p>
            <a:pPr>
              <a:defRPr/>
            </a:pPr>
            <a:fld id="{F1598E01-3837-4BCD-A94F-320D151CB389}" type="datetime1">
              <a:rPr lang="en-US"/>
              <a:pPr>
                <a:defRPr/>
              </a:pPr>
              <a:t>8/5/2021</a:t>
            </a:fld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Times New Roman" pitchFamily="92" charset="0"/>
                <a:ea typeface="ＭＳ Ｐゴシック" pitchFamily="9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Times New Roman" pitchFamily="92" charset="0"/>
                <a:ea typeface="ＭＳ Ｐゴシック" pitchFamily="92" charset="-128"/>
              </a:defRPr>
            </a:lvl1pPr>
          </a:lstStyle>
          <a:p>
            <a:pPr>
              <a:defRPr/>
            </a:pPr>
            <a:fld id="{7A3E44A6-3856-402F-B262-FD477CA1CE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095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9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9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1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1598E01-3837-4BCD-A94F-320D151CB389}" type="datetime1">
              <a:rPr lang="en-US" smtClean="0"/>
              <a:pPr>
                <a:defRPr/>
              </a:pPr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E44A6-3856-402F-B262-FD477CA1CEF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invGray">
      <p:bgPr>
        <a:solidFill>
          <a:srgbClr val="003B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851660"/>
            <a:ext cx="12192000" cy="37719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701802"/>
            <a:ext cx="12192001" cy="1033272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882217" y="2200275"/>
            <a:ext cx="6421553" cy="3074670"/>
          </a:xfrm>
          <a:noFill/>
        </p:spPr>
        <p:txBody>
          <a:bodyPr lIns="0" tIns="0" rIns="0" bIns="0" anchor="ctr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2217" y="845820"/>
            <a:ext cx="6524423" cy="777639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1</a:t>
            </a:r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9CFE91-0E8B-934B-8D25-5CBB7FD65D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0060" y="388500"/>
            <a:ext cx="3604981" cy="608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EEECFBC-FB4D-9945-A4FF-28E342055AC3}"/>
              </a:ext>
            </a:extLst>
          </p:cNvPr>
          <p:cNvSpPr/>
          <p:nvPr userDrawn="1"/>
        </p:nvSpPr>
        <p:spPr>
          <a:xfrm>
            <a:off x="0" y="6503670"/>
            <a:ext cx="1219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2022 by Jones &amp; Bartlett Learning, LLC an Ascend Learning Company. www.jblearning.com.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7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1E3BDFD-7FA5-2143-88E5-0CEE0A6011AD}"/>
              </a:ext>
            </a:extLst>
          </p:cNvPr>
          <p:cNvSpPr/>
          <p:nvPr userDrawn="1"/>
        </p:nvSpPr>
        <p:spPr>
          <a:xfrm>
            <a:off x="0" y="6503670"/>
            <a:ext cx="1219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2022 by Jones &amp; Bartlett Learning, LLC an Ascend Learning Company. www.jblearning.com. Background texture © Bunphot/Getty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4FD052D-18CE-1249-A891-AB3E165F4441}"/>
              </a:ext>
            </a:extLst>
          </p:cNvPr>
          <p:cNvSpPr/>
          <p:nvPr userDrawn="1"/>
        </p:nvSpPr>
        <p:spPr>
          <a:xfrm>
            <a:off x="0" y="2274570"/>
            <a:ext cx="12192000" cy="1760220"/>
          </a:xfrm>
          <a:prstGeom prst="rect">
            <a:avLst/>
          </a:prstGeom>
          <a:solidFill>
            <a:srgbClr val="003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8C0E0F34-F7A9-8D4B-9F49-A76F8B0066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038" y="2571750"/>
            <a:ext cx="10321925" cy="1165225"/>
          </a:xfrm>
        </p:spPr>
        <p:txBody>
          <a:bodyPr anchor="ctr" anchorCtr="0"/>
          <a:lstStyle>
            <a:lvl1pPr marL="0" indent="0" algn="ctr">
              <a:buNone/>
              <a:defRPr sz="4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1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490870"/>
            <a:ext cx="10287000" cy="469904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7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1052"/>
            <a:ext cx="4855464" cy="47294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1461052"/>
            <a:ext cx="4862232" cy="47294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4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496187"/>
            <a:ext cx="4992624" cy="470916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077278"/>
            <a:ext cx="4992624" cy="43908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A3169499-437D-8F4D-94AA-E229935732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496186"/>
            <a:ext cx="5208588" cy="45567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B116746D-2971-C346-AB96-03BED323E0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142515"/>
            <a:ext cx="5208588" cy="65119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Credit line FPO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5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06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80110" y="1510748"/>
            <a:ext cx="4246582" cy="4404625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52B3F09-47B3-324C-BCD8-DE2A52443C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8150" y="6046788"/>
            <a:ext cx="5792992" cy="651192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Credit line FPO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8A3226D5-00A8-E049-8469-4BFBE39DD4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18150" y="1508815"/>
            <a:ext cx="5792788" cy="4404624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0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921496" y="1461052"/>
            <a:ext cx="3181874" cy="4895328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Sample text</a:t>
            </a:r>
            <a:endParaRPr dirty="0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40A1ED7B-82D7-5A47-A193-C7C24693D3C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7656" y="1461052"/>
            <a:ext cx="3181874" cy="4895328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43872FE9-5E92-4F44-8A71-024A081C439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053816" y="1461052"/>
            <a:ext cx="3181874" cy="4895328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Sample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4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88952" cy="118872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0" y="121033"/>
            <a:ext cx="12192000" cy="1002089"/>
          </a:xfrm>
          <a:prstGeom prst="rect">
            <a:avLst/>
          </a:prstGeom>
          <a:solidFill>
            <a:srgbClr val="003B74"/>
          </a:solidFill>
        </p:spPr>
        <p:txBody>
          <a:bodyPr vert="horz" lIns="914400" tIns="45720" rIns="91440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2203704"/>
            <a:ext cx="10435590" cy="3986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1F38BD8-3F75-CE4C-AFEF-0C6B45F77F8C}"/>
              </a:ext>
            </a:extLst>
          </p:cNvPr>
          <p:cNvSpPr/>
          <p:nvPr userDrawn="1"/>
        </p:nvSpPr>
        <p:spPr>
          <a:xfrm rot="5400000">
            <a:off x="9544258" y="4245031"/>
            <a:ext cx="5010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C47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2022 by Jones &amp; Bartlett Learning, LLC an Ascend Learning Company. www.jblearning.com</a:t>
            </a:r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417349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="" xmlns:a16="http://schemas.microsoft.com/office/drawing/2014/main" id="{CF4F1586-DE6A-1A40-AEF4-23ADA41937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A58A35F8-EA88-094E-8EAD-88FE6A07C4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Incident and Intrusion Response </a:t>
            </a:r>
          </a:p>
        </p:txBody>
      </p:sp>
      <p:pic>
        <p:nvPicPr>
          <p:cNvPr id="23" name="Picture Placeholder 22" descr="A digital image that appears like some delicate fabric with polka dots, flying in the air.  &#10;" title="Cover">
            <a:extLst>
              <a:ext uri="{FF2B5EF4-FFF2-40B4-BE49-F238E27FC236}">
                <a16:creationId xmlns="" xmlns:a16="http://schemas.microsoft.com/office/drawing/2014/main" id="{DE3B0E28-485E-BB45-B53C-65FC375BD2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0977" y="460749"/>
            <a:ext cx="3523145" cy="5936501"/>
          </a:xfrm>
        </p:spPr>
      </p:pic>
    </p:spTree>
    <p:extLst>
      <p:ext uri="{BB962C8B-B14F-4D97-AF65-F5344CB8AC3E}">
        <p14:creationId xmlns:p14="http://schemas.microsoft.com/office/powerpoint/2010/main" val="16824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A89FAC-596D-4AAC-8051-E10A4BD1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Impact Analysis (Cont.)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83140DE-025D-4FD5-B6CB-327266D93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51119"/>
              </p:ext>
            </p:extLst>
          </p:nvPr>
        </p:nvGraphicFramePr>
        <p:xfrm>
          <a:off x="1147010" y="1840375"/>
          <a:ext cx="9897979" cy="442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812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A89FAC-596D-4AAC-8051-E10A4BD1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Impact Analysis (Cont.)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83140DE-025D-4FD5-B6CB-327266D9353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973820"/>
              </p:ext>
            </p:extLst>
          </p:nvPr>
        </p:nvGraphicFramePr>
        <p:xfrm>
          <a:off x="1334330" y="1491341"/>
          <a:ext cx="9075278" cy="4550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76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01D9BC-415F-41B5-938A-089565EC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the Incident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4EDD353E-6B83-4E5C-8929-93E5E3ACC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634878"/>
              </p:ext>
            </p:extLst>
          </p:nvPr>
        </p:nvGraphicFramePr>
        <p:xfrm>
          <a:off x="925830" y="1490870"/>
          <a:ext cx="10287000" cy="469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8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016AA1-C996-4420-AF80-F3A3D5CE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033"/>
            <a:ext cx="12192000" cy="1002089"/>
          </a:xfrm>
        </p:spPr>
        <p:txBody>
          <a:bodyPr anchor="ctr">
            <a:normAutofit/>
          </a:bodyPr>
          <a:lstStyle/>
          <a:p>
            <a:r>
              <a:rPr lang="en-US" dirty="0"/>
              <a:t>CVSS: Base Group Metrics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4A4DE7F6-863D-4DAA-9611-73F27D6F3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61052"/>
            <a:ext cx="4855464" cy="4729436"/>
          </a:xfrm>
        </p:spPr>
        <p:txBody>
          <a:bodyPr>
            <a:normAutofit/>
          </a:bodyPr>
          <a:lstStyle/>
          <a:p>
            <a:r>
              <a:rPr lang="en-US" sz="2400" dirty="0"/>
              <a:t>Attack Vector</a:t>
            </a:r>
          </a:p>
          <a:p>
            <a:r>
              <a:rPr lang="en-US" sz="2400" dirty="0"/>
              <a:t>Attack Complexity</a:t>
            </a:r>
          </a:p>
          <a:p>
            <a:r>
              <a:rPr lang="en-US" sz="2400" dirty="0"/>
              <a:t>Privileges Required</a:t>
            </a:r>
          </a:p>
          <a:p>
            <a:r>
              <a:rPr lang="en-US" sz="2400" dirty="0"/>
              <a:t>User Interaction</a:t>
            </a:r>
          </a:p>
          <a:p>
            <a:r>
              <a:rPr lang="en-US" sz="2400" dirty="0"/>
              <a:t>Scope</a:t>
            </a:r>
          </a:p>
          <a:p>
            <a:r>
              <a:rPr lang="en-US" sz="2400" dirty="0"/>
              <a:t>Confidentiality Impact</a:t>
            </a:r>
          </a:p>
          <a:p>
            <a:r>
              <a:rPr lang="en-US" sz="2400" dirty="0"/>
              <a:t>Integrity Impact</a:t>
            </a:r>
          </a:p>
          <a:p>
            <a:r>
              <a:rPr lang="en-US" sz="2400" dirty="0"/>
              <a:t>Availability Impact </a:t>
            </a:r>
          </a:p>
        </p:txBody>
      </p:sp>
      <p:pic>
        <p:nvPicPr>
          <p:cNvPr id="11" name="Graphic 10" descr="Clipboard Mixed">
            <a:extLst>
              <a:ext uri="{FF2B5EF4-FFF2-40B4-BE49-F238E27FC236}">
                <a16:creationId xmlns="" xmlns:a16="http://schemas.microsoft.com/office/drawing/2014/main" id="{D59D6558-900C-4024-81B1-84844992E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/>
        </p:blipFill>
        <p:spPr>
          <a:xfrm>
            <a:off x="6481766" y="1461052"/>
            <a:ext cx="4729436" cy="47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07BA51-CC70-4DCD-9371-78482995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MS PGothic" pitchFamily="34" charset="-128"/>
              </a:rPr>
              <a:t>CVSS Metrics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FF4A8D49-9E6D-4628-BFF0-7DE446AFB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74580"/>
              </p:ext>
            </p:extLst>
          </p:nvPr>
        </p:nvGraphicFramePr>
        <p:xfrm>
          <a:off x="925513" y="1490663"/>
          <a:ext cx="10287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3371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7FE983-7C26-43FF-8970-C4615E00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Damage Potential, Reproducibility, Exploitability, Affected Users, and Discoverability (DREAD)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DD1BA190-9596-4042-8FAA-14D344417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673815"/>
              </p:ext>
            </p:extLst>
          </p:nvPr>
        </p:nvGraphicFramePr>
        <p:xfrm>
          <a:off x="925830" y="1490870"/>
          <a:ext cx="10287000" cy="469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07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F78CC6A-3419-4A3F-B3D8-E5C0E20C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Network MONitoring (RMON)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7C1CCEEE-6727-4A68-AB6A-66BE3AB17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989336"/>
              </p:ext>
            </p:extLst>
          </p:nvPr>
        </p:nvGraphicFramePr>
        <p:xfrm>
          <a:off x="925830" y="1490870"/>
          <a:ext cx="10287000" cy="469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2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91623-CD66-4832-A26B-1EAE55BE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Squared Deviation (MSD)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9F83D7-EF37-4C92-9A79-D5395E22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square deviation formula</a:t>
            </a:r>
          </a:p>
        </p:txBody>
      </p:sp>
      <p:pic>
        <p:nvPicPr>
          <p:cNvPr id="5" name="Picture 4" descr="&quot;An image of the mean square deviation formula presents the following. M S D equals, 1 over n, times Sigma superscript n, subscript i equals 2, times open parenthesis y subscript i minus T, close parenthesis, squared.&quot;&#10;" title="Figure 7.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12" y="3334643"/>
            <a:ext cx="5917376" cy="7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91623-CD66-4832-A26B-1EAE55BE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Percentage Error (MPE)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9F83D7-EF37-4C92-9A79-D5395E22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percentage error formula</a:t>
            </a:r>
          </a:p>
        </p:txBody>
      </p:sp>
      <p:pic>
        <p:nvPicPr>
          <p:cNvPr id="5" name="Picture 4" descr="An image of the mean percentage error formula presents the following. M P E equals, 100% over n, times Sigma superscript n, subscript t minus 1, times a subscript 1 minus f subscript t, over a subscript t. &#10;" title="Figure 7.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60" y="3416447"/>
            <a:ext cx="5814738" cy="8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3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91623-CD66-4832-A26B-1EAE55BE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Ishikawa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9F83D7-EF37-4C92-9A79-D5395E22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Ishikawa </a:t>
            </a:r>
            <a:r>
              <a:rPr lang="en-US" dirty="0"/>
              <a:t>diagram</a:t>
            </a:r>
          </a:p>
        </p:txBody>
      </p:sp>
      <p:pic>
        <p:nvPicPr>
          <p:cNvPr id="5" name="Picture 4" descr="An Ishikawa diagram has branches of machine, method, material, man or mind power, and measurement, all leading to problem or failure. &#10;" title="Figure 7.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19" y="2740616"/>
            <a:ext cx="7898761" cy="30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0A8BB2-D9FE-4D08-88BE-C1FCA1CB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Objective(s) and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0382DD-6D5E-4D45-8E93-7DA7DBD86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280478"/>
            <a:ext cx="4855464" cy="3910010"/>
          </a:xfrm>
        </p:spPr>
        <p:txBody>
          <a:bodyPr/>
          <a:lstStyle/>
          <a:p>
            <a:r>
              <a:rPr lang="en-US" dirty="0"/>
              <a:t>Describe contingency planning and incident response.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A3075D-D6A2-4D7C-9E89-5646A5492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8" y="2280478"/>
            <a:ext cx="4862232" cy="3910010"/>
          </a:xfrm>
        </p:spPr>
        <p:txBody>
          <a:bodyPr/>
          <a:lstStyle/>
          <a:p>
            <a:r>
              <a:rPr lang="en-US" dirty="0"/>
              <a:t>Disaster recovery</a:t>
            </a:r>
          </a:p>
          <a:p>
            <a:r>
              <a:rPr lang="en-US" dirty="0"/>
              <a:t>Evidence preservation</a:t>
            </a:r>
          </a:p>
          <a:p>
            <a:r>
              <a:rPr lang="en-US" dirty="0"/>
              <a:t>Adding forensics to incident response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B2A79CE-6DD2-4957-85B0-FF808115C67E}"/>
              </a:ext>
            </a:extLst>
          </p:cNvPr>
          <p:cNvSpPr txBox="1">
            <a:spLocks/>
          </p:cNvSpPr>
          <p:nvPr/>
        </p:nvSpPr>
        <p:spPr>
          <a:xfrm>
            <a:off x="914400" y="1450560"/>
            <a:ext cx="4855464" cy="7416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Learning Objective(s)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6C709A97-D956-44E5-B559-D550D671259C}"/>
              </a:ext>
            </a:extLst>
          </p:cNvPr>
          <p:cNvSpPr txBox="1">
            <a:spLocks/>
          </p:cNvSpPr>
          <p:nvPr/>
        </p:nvSpPr>
        <p:spPr>
          <a:xfrm>
            <a:off x="6415368" y="1478721"/>
            <a:ext cx="4855464" cy="7135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Key Concepts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DF3110-EB70-4344-A615-8B3C5D71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Recovery Plan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572FE7F0-998F-46E8-A4FF-D17CEA472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201673"/>
              </p:ext>
            </p:extLst>
          </p:nvPr>
        </p:nvGraphicFramePr>
        <p:xfrm>
          <a:off x="925830" y="1490870"/>
          <a:ext cx="10287000" cy="469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66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C51850-17D4-4AE7-A09F-B660A39C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Recovery Plan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BE28FF-8138-4ECC-81ED-423F4420A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Alternate equipment identified?</a:t>
            </a:r>
          </a:p>
          <a:p>
            <a:r>
              <a:rPr lang="en-US" dirty="0"/>
              <a:t>Alternate facilities identified?</a:t>
            </a:r>
          </a:p>
          <a:p>
            <a:r>
              <a:rPr lang="en-US" dirty="0"/>
              <a:t>Mechanism in place for contacting all affected parties, employees, vendors, customers, and contractors, even if primary means of communication are down?</a:t>
            </a:r>
          </a:p>
          <a:p>
            <a:r>
              <a:rPr lang="en-US" dirty="0"/>
              <a:t>Off-site backup of the data exists?</a:t>
            </a:r>
          </a:p>
          <a:p>
            <a:r>
              <a:rPr lang="en-US" dirty="0"/>
              <a:t>Can backup be readily retrieved and restored?</a:t>
            </a:r>
          </a:p>
        </p:txBody>
      </p:sp>
    </p:spTree>
    <p:extLst>
      <p:ext uri="{BB962C8B-B14F-4D97-AF65-F5344CB8AC3E}">
        <p14:creationId xmlns:p14="http://schemas.microsoft.com/office/powerpoint/2010/main" val="4185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8D899C-721A-493F-BCE1-47C262BD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1033"/>
            <a:ext cx="12192000" cy="1002089"/>
          </a:xfrm>
        </p:spPr>
        <p:txBody>
          <a:bodyPr anchor="ctr">
            <a:normAutofit/>
          </a:bodyPr>
          <a:lstStyle/>
          <a:p>
            <a:r>
              <a:rPr lang="en-US" dirty="0"/>
              <a:t>Types of Backups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C6226D-2AB1-43D8-8027-5ED0DEE0E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461052"/>
            <a:ext cx="4855464" cy="4729436"/>
          </a:xfrm>
        </p:spPr>
        <p:txBody>
          <a:bodyPr>
            <a:normAutofit/>
          </a:bodyPr>
          <a:lstStyle/>
          <a:p>
            <a:r>
              <a:rPr lang="en-US" dirty="0"/>
              <a:t>Full: all changes</a:t>
            </a:r>
          </a:p>
          <a:p>
            <a:r>
              <a:rPr lang="en-US" dirty="0"/>
              <a:t>Differential: all changes since the last full backup</a:t>
            </a:r>
          </a:p>
          <a:p>
            <a:r>
              <a:rPr lang="en-US" dirty="0"/>
              <a:t>Incremental: all changes since the last backup of any type</a:t>
            </a:r>
          </a:p>
          <a:p>
            <a:r>
              <a:rPr lang="en-US" dirty="0"/>
              <a:t>Hierarchical storage management (HSM): continuous backup</a:t>
            </a:r>
          </a:p>
          <a:p>
            <a:endParaRPr lang="en-US" dirty="0"/>
          </a:p>
        </p:txBody>
      </p:sp>
      <p:pic>
        <p:nvPicPr>
          <p:cNvPr id="6" name="Content Placeholder 5" descr="Database with solid fill">
            <a:extLst>
              <a:ext uri="{FF2B5EF4-FFF2-40B4-BE49-F238E27FC236}">
                <a16:creationId xmlns="" xmlns:a16="http://schemas.microsoft.com/office/drawing/2014/main" id="{003EAFDB-367A-4B10-99AA-4517AF4CD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1766" y="1461052"/>
            <a:ext cx="4729436" cy="4729436"/>
          </a:xfrm>
        </p:spPr>
      </p:pic>
    </p:spTree>
    <p:extLst>
      <p:ext uri="{BB962C8B-B14F-4D97-AF65-F5344CB8AC3E}">
        <p14:creationId xmlns:p14="http://schemas.microsoft.com/office/powerpoint/2010/main" val="34753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5B7166-D195-4524-A6B7-422B618C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Post Recovery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85A80E-24EA-45E9-855C-90D3C8D35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recovery, find out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</a:t>
            </a:r>
            <a:r>
              <a:rPr lang="en-US" dirty="0"/>
              <a:t> happened and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why</a:t>
            </a:r>
            <a:r>
              <a:rPr lang="en-US" dirty="0"/>
              <a:t> (involves forensics)</a:t>
            </a:r>
          </a:p>
          <a:p>
            <a:pPr lvl="1"/>
            <a:r>
              <a:rPr lang="en-US" sz="2200" dirty="0"/>
              <a:t>Was disaster caused by some weakness in the system?</a:t>
            </a:r>
          </a:p>
          <a:p>
            <a:pPr lvl="1"/>
            <a:r>
              <a:rPr lang="en-US" sz="2200" dirty="0"/>
              <a:t>Negligence by an individual?</a:t>
            </a:r>
          </a:p>
          <a:p>
            <a:pPr lvl="1"/>
            <a:r>
              <a:rPr lang="en-US" sz="2200" dirty="0"/>
              <a:t>A gap in policy?</a:t>
            </a:r>
          </a:p>
          <a:p>
            <a:pPr lvl="1"/>
            <a:r>
              <a:rPr lang="en-US" sz="2200" dirty="0"/>
              <a:t>An intentional act?</a:t>
            </a:r>
          </a:p>
        </p:txBody>
      </p:sp>
      <p:pic>
        <p:nvPicPr>
          <p:cNvPr id="5" name="Graphic 4" descr="Follow outline">
            <a:extLst>
              <a:ext uri="{FF2B5EF4-FFF2-40B4-BE49-F238E27FC236}">
                <a16:creationId xmlns="" xmlns:a16="http://schemas.microsoft.com/office/drawing/2014/main" id="{742BA56F-3FF4-42FC-A595-B7EB1B17E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8313" y="3429000"/>
            <a:ext cx="2231571" cy="22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7F8837-4388-4347-98E2-395B4463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Response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2B26A11F-6C03-4BA6-9104-789AE2EB3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0315"/>
              </p:ext>
            </p:extLst>
          </p:nvPr>
        </p:nvGraphicFramePr>
        <p:xfrm>
          <a:off x="925830" y="1490870"/>
          <a:ext cx="10287000" cy="469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77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1CAE6F-41E3-44F7-9FA9-A56E792C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E68FCE99-909F-4968-B120-3E4273F7F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683349"/>
              </p:ext>
            </p:extLst>
          </p:nvPr>
        </p:nvGraphicFramePr>
        <p:xfrm>
          <a:off x="925830" y="1490870"/>
          <a:ext cx="10287000" cy="469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7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A17251-650C-4B48-8D1C-A4C51DD2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3BE09FC7-D775-46B2-9C6A-CCA21FA4C1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641924"/>
              </p:ext>
            </p:extLst>
          </p:nvPr>
        </p:nvGraphicFramePr>
        <p:xfrm>
          <a:off x="925830" y="1490870"/>
          <a:ext cx="10287000" cy="469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26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04BD-6C9E-4198-91CA-25114ADE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C6E128-DC4D-4751-9708-A18B086A1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vulnerabilities</a:t>
            </a:r>
          </a:p>
          <a:p>
            <a:pPr lvl="1"/>
            <a:r>
              <a:rPr lang="en-US" sz="2200" dirty="0"/>
              <a:t>Example: Remove the malware</a:t>
            </a:r>
          </a:p>
          <a:p>
            <a:r>
              <a:rPr lang="en-US" dirty="0"/>
              <a:t>Perform comprehensive examination of what occurred and how far it reached</a:t>
            </a:r>
          </a:p>
          <a:p>
            <a:r>
              <a:rPr lang="en-US" dirty="0"/>
              <a:t>Ensure that the issue was completely addressed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4495C727-0493-4C6F-811D-956E11823B2C}"/>
              </a:ext>
            </a:extLst>
          </p:cNvPr>
          <p:cNvSpPr/>
          <p:nvPr/>
        </p:nvSpPr>
        <p:spPr>
          <a:xfrm>
            <a:off x="2613388" y="3820886"/>
            <a:ext cx="6596743" cy="130628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Forensics begins at this stage</a:t>
            </a:r>
          </a:p>
        </p:txBody>
      </p:sp>
    </p:spTree>
    <p:extLst>
      <p:ext uri="{BB962C8B-B14F-4D97-AF65-F5344CB8AC3E}">
        <p14:creationId xmlns:p14="http://schemas.microsoft.com/office/powerpoint/2010/main" val="24361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6D1E5F-B1BF-424E-B737-9F08BADF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9D9099F-1DEB-4AFC-8F44-8784DD7A5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25827"/>
              </p:ext>
            </p:extLst>
          </p:nvPr>
        </p:nvGraphicFramePr>
        <p:xfrm>
          <a:off x="925513" y="1490663"/>
          <a:ext cx="10287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6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C99404-653F-4857-B030-83467164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7DD2EC-7503-4B56-9A44-1F9413C1B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Forensics plays a critical role</a:t>
            </a:r>
          </a:p>
          <a:p>
            <a:r>
              <a:rPr lang="en-US" dirty="0"/>
              <a:t>IT team must determine:</a:t>
            </a:r>
          </a:p>
          <a:p>
            <a:pPr lvl="1"/>
            <a:r>
              <a:rPr lang="en-US" sz="2200" dirty="0"/>
              <a:t>How incident occurred</a:t>
            </a:r>
          </a:p>
          <a:p>
            <a:pPr lvl="1"/>
            <a:r>
              <a:rPr lang="en-US" sz="2200" dirty="0"/>
              <a:t>What steps can be taken to prevent incident from reoccurring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47808-A390-45CD-926A-A567843E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41B5821-F68E-48CB-A911-0F1EF25CC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Steps taken after an information technology-related disaster to restore operations</a:t>
            </a:r>
          </a:p>
          <a:p>
            <a:r>
              <a:rPr lang="en-US" dirty="0"/>
              <a:t>Forensic techniques may be best method for determining what caused the disaster and for avoiding a repeat of it</a:t>
            </a:r>
          </a:p>
          <a:p>
            <a:r>
              <a:rPr lang="en-US" dirty="0"/>
              <a:t>Forensic process begins once an incident has been discovered</a:t>
            </a:r>
          </a:p>
          <a:p>
            <a:pPr lvl="1"/>
            <a:r>
              <a:rPr lang="en-US" sz="2200" dirty="0"/>
              <a:t>Is not fully underway until after the disaster or incident is contained</a:t>
            </a:r>
          </a:p>
        </p:txBody>
      </p:sp>
    </p:spTree>
    <p:extLst>
      <p:ext uri="{BB962C8B-B14F-4D97-AF65-F5344CB8AC3E}">
        <p14:creationId xmlns:p14="http://schemas.microsoft.com/office/powerpoint/2010/main" val="33050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9C54A1-552F-49C4-9A4F-FE81A146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F69B3E-5746-43D0-938B-00CFCF050B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event:</a:t>
            </a:r>
          </a:p>
          <a:p>
            <a:pPr lvl="1"/>
            <a:r>
              <a:rPr lang="en-US" sz="2200" dirty="0"/>
              <a:t>Is any observable occurrence within a system or network</a:t>
            </a:r>
          </a:p>
          <a:p>
            <a:pPr lvl="1"/>
            <a:r>
              <a:rPr lang="en-US" sz="2200" dirty="0"/>
              <a:t>Includes network activity, such as when a user accesses files on a server or when a firewall blocks network traffic</a:t>
            </a:r>
          </a:p>
          <a:p>
            <a:r>
              <a:rPr lang="en-US" dirty="0"/>
              <a:t>Adverse events have negative results or negative consequences</a:t>
            </a:r>
          </a:p>
          <a:p>
            <a:pPr lvl="1"/>
            <a:r>
              <a:rPr lang="en-US" sz="2200" dirty="0"/>
              <a:t>Example: an attack on a system</a:t>
            </a:r>
          </a:p>
          <a:p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E4E9AAFC-D991-426B-9E30-E39F99483F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7772412"/>
              </p:ext>
            </p:extLst>
          </p:nvPr>
        </p:nvGraphicFramePr>
        <p:xfrm>
          <a:off x="6415088" y="1460500"/>
          <a:ext cx="4862512" cy="47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06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9BE9E2-F7C2-4B12-A9CB-76C7F803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Evidence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803A7B-69C7-4528-9AD2-D55C1C378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Recovery often performed at the expense of preserving forensic evidence</a:t>
            </a:r>
          </a:p>
          <a:p>
            <a:r>
              <a:rPr lang="en-US" dirty="0"/>
              <a:t>Failure to preserve forensic information:</a:t>
            </a:r>
          </a:p>
          <a:p>
            <a:pPr lvl="1"/>
            <a:r>
              <a:rPr lang="en-US" sz="2200" dirty="0"/>
              <a:t>Prevents IT team from effectively evaluating cause of incident</a:t>
            </a:r>
          </a:p>
          <a:p>
            <a:pPr lvl="1"/>
            <a:r>
              <a:rPr lang="en-US" sz="2200" dirty="0"/>
              <a:t>Makes it difficult to modify company policies and procedures to reduce risk</a:t>
            </a:r>
          </a:p>
          <a:p>
            <a:r>
              <a:rPr lang="en-US" dirty="0"/>
              <a:t>Forensic data is key to preventing future incidents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21EF6E-0529-4BAD-8200-E7117707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Forensics to Incident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AAFF9A-6C29-4588-9CE9-010EA2662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forensic resources the organization can use in case of an incident</a:t>
            </a:r>
          </a:p>
          <a:p>
            <a:r>
              <a:rPr lang="en-US" dirty="0"/>
              <a:t>Identify an outside party that can respond to incidents with forensically trained personnel</a:t>
            </a:r>
          </a:p>
          <a:p>
            <a:r>
              <a:rPr lang="en-US" dirty="0"/>
              <a:t>Weave forensic methodology into organization's incident response policy</a:t>
            </a:r>
          </a:p>
          <a:p>
            <a:r>
              <a:rPr lang="en-US" dirty="0"/>
              <a:t>Provide appropriate training to staff for preserving evidence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0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B45D924-8662-4F45-B0DC-B7B09A46E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Disaster recovery</a:t>
            </a:r>
          </a:p>
          <a:p>
            <a:r>
              <a:rPr lang="en-US" dirty="0"/>
              <a:t>Evidence preservation</a:t>
            </a:r>
          </a:p>
          <a:p>
            <a:r>
              <a:rPr lang="en-US" dirty="0"/>
              <a:t>Adding forensics to incident response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0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947808-A390-45CD-926A-A567843E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(Cont.)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D41B5821-F68E-48CB-A911-0F1EF25CC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 response plan in place to respond to:</a:t>
            </a:r>
          </a:p>
          <a:p>
            <a:pPr lvl="1"/>
            <a:r>
              <a:rPr lang="en-US" sz="2200" dirty="0"/>
              <a:t>Fire</a:t>
            </a:r>
          </a:p>
          <a:p>
            <a:pPr lvl="1"/>
            <a:r>
              <a:rPr lang="en-US" sz="2200" dirty="0"/>
              <a:t>Flood</a:t>
            </a:r>
          </a:p>
          <a:p>
            <a:pPr lvl="1"/>
            <a:r>
              <a:rPr lang="en-US" sz="2200" dirty="0"/>
              <a:t>Hurricane</a:t>
            </a:r>
          </a:p>
          <a:p>
            <a:pPr lvl="1"/>
            <a:r>
              <a:rPr lang="en-US" sz="2200" dirty="0"/>
              <a:t>Tornado</a:t>
            </a:r>
          </a:p>
          <a:p>
            <a:pPr lvl="1"/>
            <a:r>
              <a:rPr lang="en-US" sz="2200" dirty="0"/>
              <a:t>Hard drive failure</a:t>
            </a:r>
          </a:p>
          <a:p>
            <a:pPr lvl="1"/>
            <a:r>
              <a:rPr lang="en-US" sz="2200" dirty="0"/>
              <a:t>Network outage</a:t>
            </a:r>
          </a:p>
          <a:p>
            <a:pPr lvl="1"/>
            <a:r>
              <a:rPr lang="en-US" sz="2200" dirty="0"/>
              <a:t>Malware infection</a:t>
            </a:r>
          </a:p>
          <a:p>
            <a:pPr lvl="1"/>
            <a:r>
              <a:rPr lang="en-US" sz="2200" dirty="0"/>
              <a:t>Data theft or deletion</a:t>
            </a:r>
          </a:p>
          <a:p>
            <a:pPr lvl="1"/>
            <a:r>
              <a:rPr lang="en-US" sz="2200" dirty="0"/>
              <a:t>Intrusion</a:t>
            </a:r>
          </a:p>
        </p:txBody>
      </p:sp>
      <p:pic>
        <p:nvPicPr>
          <p:cNvPr id="4" name="Graphic 3" descr="Tornado with solid fill">
            <a:extLst>
              <a:ext uri="{FF2B5EF4-FFF2-40B4-BE49-F238E27FC236}">
                <a16:creationId xmlns="" xmlns:a16="http://schemas.microsoft.com/office/drawing/2014/main" id="{AA28533F-B2F2-462B-B3BC-A9E0D1B5F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8737" y="1490870"/>
            <a:ext cx="2131138" cy="2131138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="" xmlns:a16="http://schemas.microsoft.com/office/drawing/2014/main" id="{5F04CD90-FC90-401B-A00A-734EFCE8D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0199" y="2774824"/>
            <a:ext cx="2131138" cy="2131138"/>
          </a:xfrm>
          <a:prstGeom prst="rect">
            <a:avLst/>
          </a:prstGeom>
        </p:spPr>
      </p:pic>
      <p:pic>
        <p:nvPicPr>
          <p:cNvPr id="9" name="Graphic 8" descr="Explosion with solid fill">
            <a:extLst>
              <a:ext uri="{FF2B5EF4-FFF2-40B4-BE49-F238E27FC236}">
                <a16:creationId xmlns="" xmlns:a16="http://schemas.microsoft.com/office/drawing/2014/main" id="{92E8B62D-53AC-424A-8B43-DC21C0803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8737" y="4301561"/>
            <a:ext cx="2131138" cy="21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8DC51D-346C-4022-B9AC-715D607C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(Cont.)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6765388-7B50-4E45-BB1C-187E0B8D2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520887"/>
              </p:ext>
            </p:extLst>
          </p:nvPr>
        </p:nvGraphicFramePr>
        <p:xfrm>
          <a:off x="641684" y="1651794"/>
          <a:ext cx="10571146" cy="50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E801BB94-FBFD-4F89-8CB4-8218C0511568}"/>
              </a:ext>
            </a:extLst>
          </p:cNvPr>
          <p:cNvSpPr/>
          <p:nvPr/>
        </p:nvSpPr>
        <p:spPr>
          <a:xfrm>
            <a:off x="6288504" y="3548229"/>
            <a:ext cx="1572127" cy="8340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F936058-F6CB-4297-9A3B-B4E2C7599133}"/>
              </a:ext>
            </a:extLst>
          </p:cNvPr>
          <p:cNvSpPr/>
          <p:nvPr/>
        </p:nvSpPr>
        <p:spPr>
          <a:xfrm>
            <a:off x="8438147" y="3187224"/>
            <a:ext cx="2566737" cy="1556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3C47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forensics</a:t>
            </a:r>
          </a:p>
        </p:txBody>
      </p:sp>
    </p:spTree>
    <p:extLst>
      <p:ext uri="{BB962C8B-B14F-4D97-AF65-F5344CB8AC3E}">
        <p14:creationId xmlns:p14="http://schemas.microsoft.com/office/powerpoint/2010/main" val="309828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A98A22-EBC1-45A0-80B6-1BD1ACC2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Plans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0F3EBF3-7D57-4D49-BCBC-2A81C8084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479292"/>
              </p:ext>
            </p:extLst>
          </p:nvPr>
        </p:nvGraphicFramePr>
        <p:xfrm>
          <a:off x="925830" y="1490870"/>
          <a:ext cx="10287000" cy="469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0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6D5DCB-7A36-4BF8-B024-6DF1B102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Standards for BCPs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D0CB558-76C9-46C2-827F-5DEE41360E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642038"/>
              </p:ext>
            </p:extLst>
          </p:nvPr>
        </p:nvGraphicFramePr>
        <p:xfrm>
          <a:off x="925830" y="1490870"/>
          <a:ext cx="10287000" cy="469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8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5F4628-6578-41D1-A9DF-7A1BCDCC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Impact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51C2C6-A734-4A9F-8803-35A08D0B3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study that identifies the effects a disaster would have on business and IT functions</a:t>
            </a:r>
          </a:p>
          <a:p>
            <a:pPr lvl="1"/>
            <a:r>
              <a:rPr lang="en-US" sz="2200" dirty="0"/>
              <a:t>Studies include interviews, surveys, meetings, and so on</a:t>
            </a:r>
          </a:p>
          <a:p>
            <a:r>
              <a:rPr lang="en-US" dirty="0"/>
              <a:t>Identifies the priority of different critical systems</a:t>
            </a:r>
          </a:p>
          <a:p>
            <a:r>
              <a:rPr lang="en-US" dirty="0"/>
              <a:t>Considers maximum tolerable downtime (MTD)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6303D-3CDA-4618-8C65-E8B9BE0B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Impact Analysis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E375F2-7E0A-4544-9A4B-92849A67F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Maximum tolerable downtime (MTD) </a:t>
            </a:r>
          </a:p>
          <a:p>
            <a:r>
              <a:rPr lang="en-US" dirty="0"/>
              <a:t>A measure of how long a system or systems can be down before it is impossible for the organization to recover</a:t>
            </a:r>
          </a:p>
          <a:p>
            <a:r>
              <a:rPr lang="en-US" dirty="0"/>
              <a:t>Related to:</a:t>
            </a:r>
          </a:p>
          <a:p>
            <a:pPr lvl="1"/>
            <a:r>
              <a:rPr lang="en-US" sz="2200" dirty="0"/>
              <a:t>Mean time to repair (MTTR): the average time it takes to repair an item</a:t>
            </a:r>
          </a:p>
          <a:p>
            <a:pPr lvl="1"/>
            <a:r>
              <a:rPr lang="en-US" sz="2200" dirty="0"/>
              <a:t>Mean time to failure (MTTF): the amount of time, on average, before a given device is likely to fail through normal use</a:t>
            </a:r>
          </a:p>
        </p:txBody>
      </p:sp>
    </p:spTree>
    <p:extLst>
      <p:ext uri="{BB962C8B-B14F-4D97-AF65-F5344CB8AC3E}">
        <p14:creationId xmlns:p14="http://schemas.microsoft.com/office/powerpoint/2010/main" val="12009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ROPS" val="doc-id:164124"/>
  <p:tag name="PRESENTATION_PLAYLIST_COUNT" val="0"/>
  <p:tag name="PRESENTATION_PRESENTER_SLIDE_LEVEL" val="0"/>
  <p:tag name="ART_ENCODE_TYPE" val="0"/>
  <p:tag name="ART_ENCODE_INDEX" val="1"/>
  <p:tag name="PUBLISH_TITLE" val="PM 2006"/>
  <p:tag name="ARTICULATE_PUBLISH_PATH" val="C:\Documents and Settings\Josh Bersin\My Documents\_Bersin Files\_PRESENTATIONS\2006_05_PMLAUNCH\PM 2006"/>
  <p:tag name="ARTICULATE_LOGO" val="Bersin-Logo2.gif"/>
  <p:tag name="ARTICULATE_PRESENTER" val="Josh Bersin"/>
  <p:tag name="ARTICULATE_PRESENTER_GUID" val="AF8D0DB1-D4D4-4749-BE26-AB8CCB5FD1C7"/>
  <p:tag name="ARTICULATE_LMS" val="0"/>
  <p:tag name="LMS_PUBLISH" val="No"/>
  <p:tag name="PLAYERLOGOHEIGHT" val="94"/>
  <p:tag name="PLAYERLOGOWIDTH" val="244"/>
  <p:tag name="LAUNCHINNEWWINDOW" val="1"/>
  <p:tag name="LASTPUBLISHED" val="C:\Documents and Settings\Josh Bersin\My Documents\_Bersin Files\_PRESENTATIONS\2006_05_PMLAUNCH\PM 2006\PM 2006\launcher.html"/>
  <p:tag name="MMPROD_NEXTUNIQUEID" val="10009"/>
  <p:tag name="MMPROD_UIDATA" val="&lt;database version=&quot;7.0&quot;&gt;&lt;object type=&quot;1&quot; unique_id=&quot;10001&quot;&gt;&lt;property id=&quot;20141&quot; value=&quot;PM 2006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ummins Presentation&amp;#x0D;&amp;#x0A;High-Impact Learning Organizations &amp;#x0D;&amp;#x0A;&amp;#x0D;&amp;#x0A;WhatWorks® In the Management, Governance, and Operations &quot;/&gt;&lt;property id=&quot;20302&quot; value=&quot;0&quot;/&gt;&lt;property id=&quot;20307&quot; value=&quot;1507&quot;/&gt;&lt;/object&gt;&lt;object type=&quot;3&quot; unique_id=&quot;10006&quot;&gt;&lt;property id=&quot;20148&quot; value=&quot;5&quot;/&gt;&lt;property id=&quot;20300&quot; value=&quot;Slide 2 - &amp;quot;Bersin WhatWorks® Methodology&amp;quot;&quot;/&gt;&lt;property id=&quot;20302&quot; value=&quot;0&quot;/&gt;&lt;property id=&quot;20307&quot; value=&quot;1509&quot;/&gt;&lt;/object&gt;&lt;object type=&quot;3&quot; unique_id=&quot;10008&quot;&gt;&lt;property id=&quot;20148&quot; value=&quot;5&quot;/&gt;&lt;property id=&quot;20300&quot; value=&quot;Slide 6 - &amp;quot;The Corporate L&amp;amp;D Marketplace&amp;quot;&quot;/&gt;&lt;property id=&quot;20302&quot; value=&quot;0&quot;/&gt;&lt;property id=&quot;20307&quot; value=&quot;1486&quot;/&gt;&lt;/object&gt;&lt;object type=&quot;3&quot; unique_id=&quot;10011&quot;&gt;&lt;property id=&quot;20148&quot; value=&quot;5&quot;/&gt;&lt;property id=&quot;20300&quot; value=&quot;Slide 7 - &amp;quot;Current Workforce Demographics&amp;quot;&quot;/&gt;&lt;property id=&quot;20302&quot; value=&quot;0&quot;/&gt;&lt;property id=&quot;20307&quot; value=&quot;1513&quot;/&gt;&lt;/object&gt;&lt;object type=&quot;3&quot; unique_id=&quot;10013&quot;&gt;&lt;property id=&quot;20148&quot; value=&quot;5&quot;/&gt;&lt;property id=&quot;20300&quot; value=&quot;Slide 8 - &amp;quot;Today’s Worker&amp;quot;&quot;/&gt;&lt;property id=&quot;20302&quot; value=&quot;0&quot;/&gt;&lt;property id=&quot;20307&quot; value=&quot;1520&quot;/&gt;&lt;/object&gt;&lt;object type=&quot;3&quot; unique_id=&quot;10015&quot;&gt;&lt;property id=&quot;20148&quot; value=&quot;5&quot;/&gt;&lt;property id=&quot;20300&quot; value=&quot;Slide 9 - &amp;quot;Forces for Change in Corporate L&amp;amp;D&amp;quot;&quot;/&gt;&lt;property id=&quot;20302&quot; value=&quot;0&quot;/&gt;&lt;property id=&quot;20307&quot; value=&quot;1479&quot;/&gt;&lt;/object&gt;&lt;object type=&quot;3&quot; unique_id=&quot;10018&quot;&gt;&lt;property id=&quot;20148&quot; value=&quot;5&quot;/&gt;&lt;property id=&quot;20300&quot; value=&quot;Slide 10 - &amp;quot;High Impact Learning Organization&amp;#x0D;&amp;#x0A;How we create business impact&amp;quot;&quot;/&gt;&lt;property id=&quot;20302&quot; value=&quot;0&quot;/&gt;&lt;property id=&quot;20307&quot; value=&quot;1485&quot;/&gt;&lt;/object&gt;&lt;object type=&quot;3&quot; unique_id=&quot;10030&quot;&gt;&lt;property id=&quot;20148&quot; value=&quot;5&quot;/&gt;&lt;property id=&quot;20300&quot; value=&quot;Slide 11 - &amp;quot;High Impact Governance&amp;quot;&quot;/&gt;&lt;property id=&quot;20302&quot; value=&quot;0&quot;/&gt;&lt;property id=&quot;20307&quot; value=&quot;1523&quot;/&gt;&lt;/object&gt;&lt;object type=&quot;3&quot; unique_id=&quot;10031&quot;&gt;&lt;property id=&quot;20148&quot; value=&quot;5&quot;/&gt;&lt;property id=&quot;20300&quot; value=&quot;Slide 12 - &amp;quot;High Impact Governance Process&amp;quot;&quot;/&gt;&lt;property id=&quot;20302&quot; value=&quot;0&quot;/&gt;&lt;property id=&quot;20307&quot; value=&quot;1527&quot;/&gt;&lt;/object&gt;&lt;object type=&quot;3&quot; unique_id=&quot;10033&quot;&gt;&lt;property id=&quot;20148&quot; value=&quot;5&quot;/&gt;&lt;property id=&quot;20300&quot; value=&quot;Slide 13 - &amp;quot;Strategy Alignment Process&amp;quot;&quot;/&gt;&lt;property id=&quot;20302&quot; value=&quot;0&quot;/&gt;&lt;property id=&quot;20307&quot; value=&quot;1572&quot;/&gt;&lt;/object&gt;&lt;object type=&quot;3&quot; unique_id=&quot;10036&quot;&gt;&lt;property id=&quot;20148&quot; value=&quot;5&quot;/&gt;&lt;property id=&quot;20300&quot; value=&quot;Slide 14 - &amp;quot;A Working Federated Model&amp;quot;&quot;/&gt;&lt;property id=&quot;20302&quot; value=&quot;0&quot;/&gt;&lt;property id=&quot;20307&quot; value=&quot;1528&quot;/&gt;&lt;/object&gt;&lt;object type=&quot;3&quot; unique_id=&quot;10970&quot;&gt;&lt;property id=&quot;20148&quot; value=&quot;5&quot;/&gt;&lt;property id=&quot;20300&quot; value=&quot;Slide 3&quot;/&gt;&lt;property id=&quot;20307&quot; value=&quot;1573&quot;/&gt;&lt;/object&gt;&lt;object type=&quot;3&quot; unique_id=&quot;10971&quot;&gt;&lt;property id=&quot;20148&quot; value=&quot;5&quot;/&gt;&lt;property id=&quot;20300&quot; value=&quot;Slide 4 - &amp;quot;Business Needs Leading to Training Requirements&amp;quot;&quot;/&gt;&lt;property id=&quot;20307&quot; value=&quot;1574&quot;/&gt;&lt;/object&gt;&lt;object type=&quot;3&quot; unique_id=&quot;10972&quot;&gt;&lt;property id=&quot;20148&quot; value=&quot;5&quot;/&gt;&lt;property id=&quot;20300&quot; value=&quot;Slide 5 - &amp;quot;Context - Training &amp;amp; Development: &amp;#x0D;&amp;#x0A;Sample Interventions&amp;quot;&quot;/&gt;&lt;property id=&quot;20307&quot; value=&quot;1575&quot;/&gt;&lt;/object&gt;&lt;/object&gt;&lt;object type=&quot;4&quot; unique_id=&quot;10310&quot;&gt;&lt;property id=&quot;28&quot; value=&quot;1000&quot;/&gt;&lt;object type=&quot;5&quot; unique_id=&quot;1001&quot;&gt;&lt;/object&gt;&lt;/object&gt;&lt;/object&gt;&lt;/database&gt;"/>
  <p:tag name="SECTOMILLISECCONVERTED" val="1"/>
  <p:tag name="ARTICULATE_DESIGN_ID_EDUCATIONAL SUBJECTS 16X9" val="kkTa44uH"/>
  <p:tag name="ARTICULATE_DESIGN_ID_1_EDUCATIONAL SUBJECTS 16X9" val="OR2OduCQ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Educational subjects 16x9">
  <a:themeElements>
    <a:clrScheme name="JBLPSG PPT 1">
      <a:dk1>
        <a:srgbClr val="3C4743"/>
      </a:dk1>
      <a:lt1>
        <a:srgbClr val="E1E1E1"/>
      </a:lt1>
      <a:dk2>
        <a:srgbClr val="000000"/>
      </a:dk2>
      <a:lt2>
        <a:srgbClr val="FFFFFF"/>
      </a:lt2>
      <a:accent1>
        <a:srgbClr val="FFC324"/>
      </a:accent1>
      <a:accent2>
        <a:srgbClr val="F05123"/>
      </a:accent2>
      <a:accent3>
        <a:srgbClr val="418AC9"/>
      </a:accent3>
      <a:accent4>
        <a:srgbClr val="B7B7B7"/>
      </a:accent4>
      <a:accent5>
        <a:srgbClr val="00B18A"/>
      </a:accent5>
      <a:accent6>
        <a:srgbClr val="7BABBF"/>
      </a:accent6>
      <a:hlink>
        <a:srgbClr val="004B91"/>
      </a:hlink>
      <a:folHlink>
        <a:srgbClr val="5C284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8734377D0B940BE21158F59B81DB2" ma:contentTypeVersion="12" ma:contentTypeDescription="Create a new document." ma:contentTypeScope="" ma:versionID="bb3374d73bd64114b904772a4eb8cca7">
  <xsd:schema xmlns:xsd="http://www.w3.org/2001/XMLSchema" xmlns:xs="http://www.w3.org/2001/XMLSchema" xmlns:p="http://schemas.microsoft.com/office/2006/metadata/properties" xmlns:ns2="f0b4e338-aa32-457d-91bb-2a9a07ba4cc0" xmlns:ns3="ec95eb68-63da-4b2d-a8b8-aeb530b6765a" targetNamespace="http://schemas.microsoft.com/office/2006/metadata/properties" ma:root="true" ma:fieldsID="45bf6dbc063c508c7f0402e1ee5da81e" ns2:_="" ns3:_="">
    <xsd:import namespace="f0b4e338-aa32-457d-91bb-2a9a07ba4cc0"/>
    <xsd:import namespace="ec95eb68-63da-4b2d-a8b8-aeb530b676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4e338-aa32-457d-91bb-2a9a07ba4c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eb68-63da-4b2d-a8b8-aeb530b676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1FDED27-9E35-4E7C-A149-6C5F626D152F}">
  <ds:schemaRefs>
    <ds:schemaRef ds:uri="http://www.w3.org/XML/1998/namespace"/>
    <ds:schemaRef ds:uri="f0b4e338-aa32-457d-91bb-2a9a07ba4cc0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ec95eb68-63da-4b2d-a8b8-aeb530b6765a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CA79F13-E1AA-4D61-B102-462BE46595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9F4554-D4A0-4C3F-941C-C357346F1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b4e338-aa32-457d-91bb-2a9a07ba4cc0"/>
    <ds:schemaRef ds:uri="ec95eb68-63da-4b2d-a8b8-aeb530b676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C179457-D557-43E5-8F5D-F70BD37A986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1052</Words>
  <Application>Microsoft Office PowerPoint</Application>
  <PresentationFormat>Widescreen</PresentationFormat>
  <Paragraphs>193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MS PGothic</vt:lpstr>
      <vt:lpstr>MS PGothic</vt:lpstr>
      <vt:lpstr>Arial</vt:lpstr>
      <vt:lpstr>Calibri</vt:lpstr>
      <vt:lpstr>Times New Roman</vt:lpstr>
      <vt:lpstr>Wingdings</vt:lpstr>
      <vt:lpstr>1_Educational subjects 16x9</vt:lpstr>
      <vt:lpstr>Incident and Intrusion Response </vt:lpstr>
      <vt:lpstr>Learning Objective(s) and Key Concepts</vt:lpstr>
      <vt:lpstr>Disaster Recovery</vt:lpstr>
      <vt:lpstr>Disaster Recovery (Cont.)</vt:lpstr>
      <vt:lpstr>Disaster Recovery (Cont.)</vt:lpstr>
      <vt:lpstr>Types of Plans</vt:lpstr>
      <vt:lpstr>Federal Standards for BCPs</vt:lpstr>
      <vt:lpstr>Business Impact Analysis</vt:lpstr>
      <vt:lpstr>Business Impact Analysis (Cont.)</vt:lpstr>
      <vt:lpstr>Business Impact Analysis (Cont.)</vt:lpstr>
      <vt:lpstr>Business Impact Analysis (Cont.)</vt:lpstr>
      <vt:lpstr>Describing the Incident</vt:lpstr>
      <vt:lpstr>CVSS: Base Group Metrics</vt:lpstr>
      <vt:lpstr>CVSS Metrics</vt:lpstr>
      <vt:lpstr>Damage Potential, Reproducibility, Exploitability, Affected Users, and Discoverability (DREAD)</vt:lpstr>
      <vt:lpstr>Remote Network MONitoring (RMON)</vt:lpstr>
      <vt:lpstr>Mean Squared Deviation (MSD)</vt:lpstr>
      <vt:lpstr>Mean Percentage Error (MPE)</vt:lpstr>
      <vt:lpstr>Ishikawa Diagram</vt:lpstr>
      <vt:lpstr>The Recovery Plan</vt:lpstr>
      <vt:lpstr>The Recovery Plan (Cont.)</vt:lpstr>
      <vt:lpstr>Types of Backups</vt:lpstr>
      <vt:lpstr>The Post Recovery Follow-Up</vt:lpstr>
      <vt:lpstr>Incident Response</vt:lpstr>
      <vt:lpstr>Detection</vt:lpstr>
      <vt:lpstr>Containment</vt:lpstr>
      <vt:lpstr>Eradication</vt:lpstr>
      <vt:lpstr>Recovery</vt:lpstr>
      <vt:lpstr>Follow-Up</vt:lpstr>
      <vt:lpstr>Preserving Evidence</vt:lpstr>
      <vt:lpstr>Preserving Evidence (Cont.)</vt:lpstr>
      <vt:lpstr>Adding Forensics to Incident Response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Control Framework</dc:title>
  <dc:creator>Kimberly Lindros</dc:creator>
  <cp:lastModifiedBy>VasanthKoilraj, Gnanamanickam</cp:lastModifiedBy>
  <cp:revision>82</cp:revision>
  <dcterms:created xsi:type="dcterms:W3CDTF">2020-08-28T11:35:47Z</dcterms:created>
  <dcterms:modified xsi:type="dcterms:W3CDTF">2021-08-05T10:44:49Z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AFD3A9FD-411B-4B69-9191-EE7952EFB817</vt:lpwstr>
  </property>
  <property fmtid="{D5CDD505-2E9C-101B-9397-08002B2CF9AE}" pid="3" name="ArticulatePath">
    <vt:lpwstr>access3e_ppt_ch01</vt:lpwstr>
  </property>
  <property fmtid="{D5CDD505-2E9C-101B-9397-08002B2CF9AE}" pid="4" name="ContentTypeId">
    <vt:lpwstr>0x0101001DF8734377D0B940BE21158F59B81DB2</vt:lpwstr>
  </property>
</Properties>
</file>