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49"/>
  </p:notesMasterIdLst>
  <p:handoutMasterIdLst>
    <p:handoutMasterId r:id="rId50"/>
  </p:handoutMasterIdLst>
  <p:sldIdLst>
    <p:sldId id="1585" r:id="rId6"/>
    <p:sldId id="271" r:id="rId7"/>
    <p:sldId id="1586" r:id="rId8"/>
    <p:sldId id="1587" r:id="rId9"/>
    <p:sldId id="1589" r:id="rId10"/>
    <p:sldId id="1590" r:id="rId11"/>
    <p:sldId id="1591" r:id="rId12"/>
    <p:sldId id="1592" r:id="rId13"/>
    <p:sldId id="1594" r:id="rId14"/>
    <p:sldId id="1595" r:id="rId15"/>
    <p:sldId id="1596" r:id="rId16"/>
    <p:sldId id="1597" r:id="rId17"/>
    <p:sldId id="1598" r:id="rId18"/>
    <p:sldId id="1599" r:id="rId19"/>
    <p:sldId id="1600" r:id="rId20"/>
    <p:sldId id="1601" r:id="rId21"/>
    <p:sldId id="1602" r:id="rId22"/>
    <p:sldId id="1603" r:id="rId23"/>
    <p:sldId id="1604" r:id="rId24"/>
    <p:sldId id="1606" r:id="rId25"/>
    <p:sldId id="1605" r:id="rId26"/>
    <p:sldId id="1607" r:id="rId27"/>
    <p:sldId id="1608" r:id="rId28"/>
    <p:sldId id="1609" r:id="rId29"/>
    <p:sldId id="1610" r:id="rId30"/>
    <p:sldId id="1611" r:id="rId31"/>
    <p:sldId id="1612" r:id="rId32"/>
    <p:sldId id="1613" r:id="rId33"/>
    <p:sldId id="1614" r:id="rId34"/>
    <p:sldId id="1615" r:id="rId35"/>
    <p:sldId id="1616" r:id="rId36"/>
    <p:sldId id="1617" r:id="rId37"/>
    <p:sldId id="1629" r:id="rId38"/>
    <p:sldId id="1620" r:id="rId39"/>
    <p:sldId id="1621" r:id="rId40"/>
    <p:sldId id="1622" r:id="rId41"/>
    <p:sldId id="1623" r:id="rId42"/>
    <p:sldId id="1624" r:id="rId43"/>
    <p:sldId id="1625" r:id="rId44"/>
    <p:sldId id="1626" r:id="rId45"/>
    <p:sldId id="1627" r:id="rId46"/>
    <p:sldId id="1628" r:id="rId47"/>
    <p:sldId id="1542" r:id="rId48"/>
  </p:sldIdLst>
  <p:sldSz cx="12192000" cy="6858000"/>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003B74"/>
    <a:srgbClr val="D2E4B2"/>
    <a:srgbClr val="0033CC"/>
    <a:srgbClr val="006600"/>
    <a:srgbClr val="9900CC"/>
    <a:srgbClr val="FFCCCC"/>
    <a:srgbClr val="FF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9BD08-E404-4B59-9AEF-5F22B47CC49C}" v="12" dt="2021-06-29T13:34:15.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96395" autoAdjust="0"/>
  </p:normalViewPr>
  <p:slideViewPr>
    <p:cSldViewPr snapToGrid="0" snapToObjects="1">
      <p:cViewPr varScale="1">
        <p:scale>
          <a:sx n="69" d="100"/>
          <a:sy n="69" d="100"/>
        </p:scale>
        <p:origin x="72" y="186"/>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FE39BD08-E404-4B59-9AEF-5F22B47CC49C}"/>
    <pc:docChg chg="modSld">
      <pc:chgData name="Mark Restuccia" userId="2337e72e-ddcc-4a00-8c95-3da2f3175123" providerId="ADAL" clId="{FE39BD08-E404-4B59-9AEF-5F22B47CC49C}" dt="2021-06-29T13:34:20.561" v="130" actId="6549"/>
      <pc:docMkLst>
        <pc:docMk/>
      </pc:docMkLst>
      <pc:sldChg chg="addSp modSp mod">
        <pc:chgData name="Mark Restuccia" userId="2337e72e-ddcc-4a00-8c95-3da2f3175123" providerId="ADAL" clId="{FE39BD08-E404-4B59-9AEF-5F22B47CC49C}" dt="2021-06-29T13:29:19.985" v="7" actId="20577"/>
        <pc:sldMkLst>
          <pc:docMk/>
          <pc:sldMk cId="87484873" sldId="1587"/>
        </pc:sldMkLst>
        <pc:spChg chg="mod">
          <ac:chgData name="Mark Restuccia" userId="2337e72e-ddcc-4a00-8c95-3da2f3175123" providerId="ADAL" clId="{FE39BD08-E404-4B59-9AEF-5F22B47CC49C}" dt="2021-06-29T13:29:19.985" v="7" actId="20577"/>
          <ac:spMkLst>
            <pc:docMk/>
            <pc:sldMk cId="87484873" sldId="1587"/>
            <ac:spMk id="3" creationId="{1F2C7D7D-340A-49D5-BBB3-E33A9BEFF0C9}"/>
          </ac:spMkLst>
        </pc:spChg>
        <pc:spChg chg="add mod">
          <ac:chgData name="Mark Restuccia" userId="2337e72e-ddcc-4a00-8c95-3da2f3175123" providerId="ADAL" clId="{FE39BD08-E404-4B59-9AEF-5F22B47CC49C}" dt="2021-06-29T13:29:17.500" v="6" actId="20577"/>
          <ac:spMkLst>
            <pc:docMk/>
            <pc:sldMk cId="87484873" sldId="1587"/>
            <ac:spMk id="4" creationId="{FD0B81BB-0F1C-48DC-94A8-25411DA9ED02}"/>
          </ac:spMkLst>
        </pc:spChg>
      </pc:sldChg>
      <pc:sldChg chg="addSp modSp mod">
        <pc:chgData name="Mark Restuccia" userId="2337e72e-ddcc-4a00-8c95-3da2f3175123" providerId="ADAL" clId="{FE39BD08-E404-4B59-9AEF-5F22B47CC49C}" dt="2021-06-29T13:30:02.080" v="18" actId="20577"/>
        <pc:sldMkLst>
          <pc:docMk/>
          <pc:sldMk cId="2439007507" sldId="1596"/>
        </pc:sldMkLst>
        <pc:spChg chg="mod">
          <ac:chgData name="Mark Restuccia" userId="2337e72e-ddcc-4a00-8c95-3da2f3175123" providerId="ADAL" clId="{FE39BD08-E404-4B59-9AEF-5F22B47CC49C}" dt="2021-06-29T13:30:02.080" v="18" actId="20577"/>
          <ac:spMkLst>
            <pc:docMk/>
            <pc:sldMk cId="2439007507" sldId="1596"/>
            <ac:spMk id="3" creationId="{A7EF8126-316F-446E-B060-BB3A47084133}"/>
          </ac:spMkLst>
        </pc:spChg>
        <pc:spChg chg="add mod">
          <ac:chgData name="Mark Restuccia" userId="2337e72e-ddcc-4a00-8c95-3da2f3175123" providerId="ADAL" clId="{FE39BD08-E404-4B59-9AEF-5F22B47CC49C}" dt="2021-06-29T13:29:53.219" v="11" actId="20577"/>
          <ac:spMkLst>
            <pc:docMk/>
            <pc:sldMk cId="2439007507" sldId="1596"/>
            <ac:spMk id="4" creationId="{FD0B81BB-0F1C-48DC-94A8-25411DA9ED02}"/>
          </ac:spMkLst>
        </pc:spChg>
      </pc:sldChg>
      <pc:sldChg chg="addSp modSp mod">
        <pc:chgData name="Mark Restuccia" userId="2337e72e-ddcc-4a00-8c95-3da2f3175123" providerId="ADAL" clId="{FE39BD08-E404-4B59-9AEF-5F22B47CC49C}" dt="2021-06-29T13:30:26.799" v="29" actId="6549"/>
        <pc:sldMkLst>
          <pc:docMk/>
          <pc:sldMk cId="2419455933" sldId="1597"/>
        </pc:sldMkLst>
        <pc:spChg chg="mod">
          <ac:chgData name="Mark Restuccia" userId="2337e72e-ddcc-4a00-8c95-3da2f3175123" providerId="ADAL" clId="{FE39BD08-E404-4B59-9AEF-5F22B47CC49C}" dt="2021-06-29T13:30:26.799" v="29" actId="6549"/>
          <ac:spMkLst>
            <pc:docMk/>
            <pc:sldMk cId="2419455933" sldId="1597"/>
            <ac:spMk id="3" creationId="{A7EF8126-316F-446E-B060-BB3A47084133}"/>
          </ac:spMkLst>
        </pc:spChg>
        <pc:spChg chg="add mod">
          <ac:chgData name="Mark Restuccia" userId="2337e72e-ddcc-4a00-8c95-3da2f3175123" providerId="ADAL" clId="{FE39BD08-E404-4B59-9AEF-5F22B47CC49C}" dt="2021-06-29T13:30:23.189" v="21" actId="20577"/>
          <ac:spMkLst>
            <pc:docMk/>
            <pc:sldMk cId="2419455933" sldId="1597"/>
            <ac:spMk id="4" creationId="{4441C404-2A27-486F-BFCA-65178A7F0DED}"/>
          </ac:spMkLst>
        </pc:spChg>
      </pc:sldChg>
      <pc:sldChg chg="addSp modSp mod">
        <pc:chgData name="Mark Restuccia" userId="2337e72e-ddcc-4a00-8c95-3da2f3175123" providerId="ADAL" clId="{FE39BD08-E404-4B59-9AEF-5F22B47CC49C}" dt="2021-06-29T13:30:48.861" v="40" actId="6549"/>
        <pc:sldMkLst>
          <pc:docMk/>
          <pc:sldMk cId="2375323116" sldId="1598"/>
        </pc:sldMkLst>
        <pc:spChg chg="mod">
          <ac:chgData name="Mark Restuccia" userId="2337e72e-ddcc-4a00-8c95-3da2f3175123" providerId="ADAL" clId="{FE39BD08-E404-4B59-9AEF-5F22B47CC49C}" dt="2021-06-29T13:30:48.861" v="40" actId="6549"/>
          <ac:spMkLst>
            <pc:docMk/>
            <pc:sldMk cId="2375323116" sldId="1598"/>
            <ac:spMk id="3" creationId="{A7EF8126-316F-446E-B060-BB3A47084133}"/>
          </ac:spMkLst>
        </pc:spChg>
        <pc:spChg chg="add mod">
          <ac:chgData name="Mark Restuccia" userId="2337e72e-ddcc-4a00-8c95-3da2f3175123" providerId="ADAL" clId="{FE39BD08-E404-4B59-9AEF-5F22B47CC49C}" dt="2021-06-29T13:30:45.369" v="32" actId="20577"/>
          <ac:spMkLst>
            <pc:docMk/>
            <pc:sldMk cId="2375323116" sldId="1598"/>
            <ac:spMk id="4" creationId="{1DA39B20-6526-4388-8CFF-CB98A5A5ACEA}"/>
          </ac:spMkLst>
        </pc:spChg>
      </pc:sldChg>
      <pc:sldChg chg="addSp modSp mod">
        <pc:chgData name="Mark Restuccia" userId="2337e72e-ddcc-4a00-8c95-3da2f3175123" providerId="ADAL" clId="{FE39BD08-E404-4B59-9AEF-5F22B47CC49C}" dt="2021-06-29T13:31:10.111" v="51" actId="6549"/>
        <pc:sldMkLst>
          <pc:docMk/>
          <pc:sldMk cId="1567256141" sldId="1600"/>
        </pc:sldMkLst>
        <pc:spChg chg="mod">
          <ac:chgData name="Mark Restuccia" userId="2337e72e-ddcc-4a00-8c95-3da2f3175123" providerId="ADAL" clId="{FE39BD08-E404-4B59-9AEF-5F22B47CC49C}" dt="2021-06-29T13:31:10.111" v="51" actId="6549"/>
          <ac:spMkLst>
            <pc:docMk/>
            <pc:sldMk cId="1567256141" sldId="1600"/>
            <ac:spMk id="3" creationId="{A7EF8126-316F-446E-B060-BB3A47084133}"/>
          </ac:spMkLst>
        </pc:spChg>
        <pc:spChg chg="add mod">
          <ac:chgData name="Mark Restuccia" userId="2337e72e-ddcc-4a00-8c95-3da2f3175123" providerId="ADAL" clId="{FE39BD08-E404-4B59-9AEF-5F22B47CC49C}" dt="2021-06-29T13:31:06.540" v="43" actId="20577"/>
          <ac:spMkLst>
            <pc:docMk/>
            <pc:sldMk cId="1567256141" sldId="1600"/>
            <ac:spMk id="4" creationId="{D98FBC4A-4690-4D73-9EA6-E449B5FAE918}"/>
          </ac:spMkLst>
        </pc:spChg>
      </pc:sldChg>
      <pc:sldChg chg="addSp modSp mod">
        <pc:chgData name="Mark Restuccia" userId="2337e72e-ddcc-4a00-8c95-3da2f3175123" providerId="ADAL" clId="{FE39BD08-E404-4B59-9AEF-5F22B47CC49C}" dt="2021-06-29T13:31:31.779" v="62" actId="6549"/>
        <pc:sldMkLst>
          <pc:docMk/>
          <pc:sldMk cId="3334523192" sldId="1601"/>
        </pc:sldMkLst>
        <pc:spChg chg="mod">
          <ac:chgData name="Mark Restuccia" userId="2337e72e-ddcc-4a00-8c95-3da2f3175123" providerId="ADAL" clId="{FE39BD08-E404-4B59-9AEF-5F22B47CC49C}" dt="2021-06-29T13:31:31.779" v="62" actId="6549"/>
          <ac:spMkLst>
            <pc:docMk/>
            <pc:sldMk cId="3334523192" sldId="1601"/>
            <ac:spMk id="3" creationId="{A7EF8126-316F-446E-B060-BB3A47084133}"/>
          </ac:spMkLst>
        </pc:spChg>
        <pc:spChg chg="add mod">
          <ac:chgData name="Mark Restuccia" userId="2337e72e-ddcc-4a00-8c95-3da2f3175123" providerId="ADAL" clId="{FE39BD08-E404-4B59-9AEF-5F22B47CC49C}" dt="2021-06-29T13:31:28.250" v="54" actId="20577"/>
          <ac:spMkLst>
            <pc:docMk/>
            <pc:sldMk cId="3334523192" sldId="1601"/>
            <ac:spMk id="4" creationId="{79BC2CA6-AA17-46B3-9F6B-81C96188E562}"/>
          </ac:spMkLst>
        </pc:spChg>
      </pc:sldChg>
      <pc:sldChg chg="addSp modSp mod">
        <pc:chgData name="Mark Restuccia" userId="2337e72e-ddcc-4a00-8c95-3da2f3175123" providerId="ADAL" clId="{FE39BD08-E404-4B59-9AEF-5F22B47CC49C}" dt="2021-06-29T13:32:04.242" v="73" actId="6549"/>
        <pc:sldMkLst>
          <pc:docMk/>
          <pc:sldMk cId="4103034550" sldId="1602"/>
        </pc:sldMkLst>
        <pc:spChg chg="mod">
          <ac:chgData name="Mark Restuccia" userId="2337e72e-ddcc-4a00-8c95-3da2f3175123" providerId="ADAL" clId="{FE39BD08-E404-4B59-9AEF-5F22B47CC49C}" dt="2021-06-29T13:32:04.242" v="73" actId="6549"/>
          <ac:spMkLst>
            <pc:docMk/>
            <pc:sldMk cId="4103034550" sldId="1602"/>
            <ac:spMk id="3" creationId="{A7EF8126-316F-446E-B060-BB3A47084133}"/>
          </ac:spMkLst>
        </pc:spChg>
        <pc:spChg chg="add mod">
          <ac:chgData name="Mark Restuccia" userId="2337e72e-ddcc-4a00-8c95-3da2f3175123" providerId="ADAL" clId="{FE39BD08-E404-4B59-9AEF-5F22B47CC49C}" dt="2021-06-29T13:31:59.831" v="65" actId="20577"/>
          <ac:spMkLst>
            <pc:docMk/>
            <pc:sldMk cId="4103034550" sldId="1602"/>
            <ac:spMk id="4" creationId="{4068FC28-BFBE-4FCC-B047-C3CF2EA7F411}"/>
          </ac:spMkLst>
        </pc:spChg>
      </pc:sldChg>
      <pc:sldChg chg="addSp modSp mod">
        <pc:chgData name="Mark Restuccia" userId="2337e72e-ddcc-4a00-8c95-3da2f3175123" providerId="ADAL" clId="{FE39BD08-E404-4B59-9AEF-5F22B47CC49C}" dt="2021-06-29T13:32:26.532" v="84" actId="6549"/>
        <pc:sldMkLst>
          <pc:docMk/>
          <pc:sldMk cId="1027249504" sldId="1604"/>
        </pc:sldMkLst>
        <pc:spChg chg="mod">
          <ac:chgData name="Mark Restuccia" userId="2337e72e-ddcc-4a00-8c95-3da2f3175123" providerId="ADAL" clId="{FE39BD08-E404-4B59-9AEF-5F22B47CC49C}" dt="2021-06-29T13:32:26.532" v="84" actId="6549"/>
          <ac:spMkLst>
            <pc:docMk/>
            <pc:sldMk cId="1027249504" sldId="1604"/>
            <ac:spMk id="3" creationId="{8E0024CF-EFF1-47A5-B98D-087469369C37}"/>
          </ac:spMkLst>
        </pc:spChg>
        <pc:spChg chg="add mod">
          <ac:chgData name="Mark Restuccia" userId="2337e72e-ddcc-4a00-8c95-3da2f3175123" providerId="ADAL" clId="{FE39BD08-E404-4B59-9AEF-5F22B47CC49C}" dt="2021-06-29T13:32:22.111" v="76" actId="20577"/>
          <ac:spMkLst>
            <pc:docMk/>
            <pc:sldMk cId="1027249504" sldId="1604"/>
            <ac:spMk id="4" creationId="{F2D79744-E90D-4809-B94C-41CB4EA3A887}"/>
          </ac:spMkLst>
        </pc:spChg>
      </pc:sldChg>
      <pc:sldChg chg="addSp modSp mod">
        <pc:chgData name="Mark Restuccia" userId="2337e72e-ddcc-4a00-8c95-3da2f3175123" providerId="ADAL" clId="{FE39BD08-E404-4B59-9AEF-5F22B47CC49C}" dt="2021-06-29T13:32:46.732" v="96" actId="6549"/>
        <pc:sldMkLst>
          <pc:docMk/>
          <pc:sldMk cId="45699768" sldId="1605"/>
        </pc:sldMkLst>
        <pc:spChg chg="mod">
          <ac:chgData name="Mark Restuccia" userId="2337e72e-ddcc-4a00-8c95-3da2f3175123" providerId="ADAL" clId="{FE39BD08-E404-4B59-9AEF-5F22B47CC49C}" dt="2021-06-29T13:32:46.732" v="96" actId="6549"/>
          <ac:spMkLst>
            <pc:docMk/>
            <pc:sldMk cId="45699768" sldId="1605"/>
            <ac:spMk id="3" creationId="{8E0024CF-EFF1-47A5-B98D-087469369C37}"/>
          </ac:spMkLst>
        </pc:spChg>
        <pc:spChg chg="add mod">
          <ac:chgData name="Mark Restuccia" userId="2337e72e-ddcc-4a00-8c95-3da2f3175123" providerId="ADAL" clId="{FE39BD08-E404-4B59-9AEF-5F22B47CC49C}" dt="2021-06-29T13:32:43.750" v="88" actId="20577"/>
          <ac:spMkLst>
            <pc:docMk/>
            <pc:sldMk cId="45699768" sldId="1605"/>
            <ac:spMk id="4" creationId="{161604B5-A9C8-4D3A-A805-A012773DC450}"/>
          </ac:spMkLst>
        </pc:spChg>
      </pc:sldChg>
      <pc:sldChg chg="addSp modSp mod">
        <pc:chgData name="Mark Restuccia" userId="2337e72e-ddcc-4a00-8c95-3da2f3175123" providerId="ADAL" clId="{FE39BD08-E404-4B59-9AEF-5F22B47CC49C}" dt="2021-06-29T13:33:22.752" v="108" actId="6549"/>
        <pc:sldMkLst>
          <pc:docMk/>
          <pc:sldMk cId="344066024" sldId="1607"/>
        </pc:sldMkLst>
        <pc:spChg chg="mod">
          <ac:chgData name="Mark Restuccia" userId="2337e72e-ddcc-4a00-8c95-3da2f3175123" providerId="ADAL" clId="{FE39BD08-E404-4B59-9AEF-5F22B47CC49C}" dt="2021-06-29T13:33:22.752" v="108" actId="6549"/>
          <ac:spMkLst>
            <pc:docMk/>
            <pc:sldMk cId="344066024" sldId="1607"/>
            <ac:spMk id="3" creationId="{8E0024CF-EFF1-47A5-B98D-087469369C37}"/>
          </ac:spMkLst>
        </pc:spChg>
        <pc:spChg chg="add mod">
          <ac:chgData name="Mark Restuccia" userId="2337e72e-ddcc-4a00-8c95-3da2f3175123" providerId="ADAL" clId="{FE39BD08-E404-4B59-9AEF-5F22B47CC49C}" dt="2021-06-29T13:33:19.135" v="100" actId="20577"/>
          <ac:spMkLst>
            <pc:docMk/>
            <pc:sldMk cId="344066024" sldId="1607"/>
            <ac:spMk id="4" creationId="{7E85B07F-A662-40AE-9AB5-E713236AF0B4}"/>
          </ac:spMkLst>
        </pc:spChg>
      </pc:sldChg>
      <pc:sldChg chg="addSp modSp mod">
        <pc:chgData name="Mark Restuccia" userId="2337e72e-ddcc-4a00-8c95-3da2f3175123" providerId="ADAL" clId="{FE39BD08-E404-4B59-9AEF-5F22B47CC49C}" dt="2021-06-29T13:33:52.841" v="119" actId="6549"/>
        <pc:sldMkLst>
          <pc:docMk/>
          <pc:sldMk cId="493144562" sldId="1609"/>
        </pc:sldMkLst>
        <pc:spChg chg="mod">
          <ac:chgData name="Mark Restuccia" userId="2337e72e-ddcc-4a00-8c95-3da2f3175123" providerId="ADAL" clId="{FE39BD08-E404-4B59-9AEF-5F22B47CC49C}" dt="2021-06-29T13:33:52.841" v="119" actId="6549"/>
          <ac:spMkLst>
            <pc:docMk/>
            <pc:sldMk cId="493144562" sldId="1609"/>
            <ac:spMk id="3" creationId="{8E0024CF-EFF1-47A5-B98D-087469369C37}"/>
          </ac:spMkLst>
        </pc:spChg>
        <pc:spChg chg="add mod">
          <ac:chgData name="Mark Restuccia" userId="2337e72e-ddcc-4a00-8c95-3da2f3175123" providerId="ADAL" clId="{FE39BD08-E404-4B59-9AEF-5F22B47CC49C}" dt="2021-06-29T13:33:49.702" v="111" actId="20577"/>
          <ac:spMkLst>
            <pc:docMk/>
            <pc:sldMk cId="493144562" sldId="1609"/>
            <ac:spMk id="4" creationId="{D53889C2-DCB2-4ABD-A6C3-D3E674B21BEC}"/>
          </ac:spMkLst>
        </pc:spChg>
      </pc:sldChg>
      <pc:sldChg chg="addSp modSp mod">
        <pc:chgData name="Mark Restuccia" userId="2337e72e-ddcc-4a00-8c95-3da2f3175123" providerId="ADAL" clId="{FE39BD08-E404-4B59-9AEF-5F22B47CC49C}" dt="2021-06-29T13:34:20.561" v="130" actId="6549"/>
        <pc:sldMkLst>
          <pc:docMk/>
          <pc:sldMk cId="353207848" sldId="1620"/>
        </pc:sldMkLst>
        <pc:spChg chg="mod">
          <ac:chgData name="Mark Restuccia" userId="2337e72e-ddcc-4a00-8c95-3da2f3175123" providerId="ADAL" clId="{FE39BD08-E404-4B59-9AEF-5F22B47CC49C}" dt="2021-06-29T13:34:20.561" v="130" actId="6549"/>
          <ac:spMkLst>
            <pc:docMk/>
            <pc:sldMk cId="353207848" sldId="1620"/>
            <ac:spMk id="3" creationId="{8E0024CF-EFF1-47A5-B98D-087469369C37}"/>
          </ac:spMkLst>
        </pc:spChg>
        <pc:spChg chg="add mod">
          <ac:chgData name="Mark Restuccia" userId="2337e72e-ddcc-4a00-8c95-3da2f3175123" providerId="ADAL" clId="{FE39BD08-E404-4B59-9AEF-5F22B47CC49C}" dt="2021-06-29T13:34:17.398" v="122" actId="20577"/>
          <ac:spMkLst>
            <pc:docMk/>
            <pc:sldMk cId="353207848" sldId="1620"/>
            <ac:spMk id="4" creationId="{BAB11715-B460-4819-8C3A-4E856E0DF7C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09983-32EA-45E5-B770-9FA509835CD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AFB8596-550F-4E9C-8714-98EF8CFEE1CA}">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Record cluster number for next cluster</a:t>
          </a:r>
        </a:p>
      </dgm:t>
    </dgm:pt>
    <dgm:pt modelId="{75C6E337-10AD-4E48-9294-5AE1EC260DA6}" type="parTrans" cxnId="{8EB62804-9873-4010-8975-E1929B71F473}">
      <dgm:prSet/>
      <dgm:spPr/>
      <dgm:t>
        <a:bodyPr/>
        <a:lstStyle/>
        <a:p>
          <a:endParaRPr lang="en-US" sz="2200"/>
        </a:p>
      </dgm:t>
    </dgm:pt>
    <dgm:pt modelId="{1F412106-D772-430F-A3D5-3E9FF6498711}" type="sibTrans" cxnId="{8EB62804-9873-4010-8975-E1929B71F473}">
      <dgm:prSet/>
      <dgm:spPr/>
      <dgm:t>
        <a:bodyPr/>
        <a:lstStyle/>
        <a:p>
          <a:endParaRPr lang="en-US" sz="2200"/>
        </a:p>
      </dgm:t>
    </dgm:pt>
    <dgm:pt modelId="{67D2B2C3-A2EB-4A13-918D-D6C83787BC35}">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Add EOC if at end of chain</a:t>
          </a:r>
        </a:p>
      </dgm:t>
    </dgm:pt>
    <dgm:pt modelId="{F14CF43C-439B-4546-85E1-2210ED517C09}" type="parTrans" cxnId="{62506A06-A88C-4E10-8758-4E70FAC1F240}">
      <dgm:prSet/>
      <dgm:spPr/>
      <dgm:t>
        <a:bodyPr/>
        <a:lstStyle/>
        <a:p>
          <a:endParaRPr lang="en-US" sz="2200"/>
        </a:p>
      </dgm:t>
    </dgm:pt>
    <dgm:pt modelId="{F16C1252-BD42-4B0A-8249-170741EF04EA}" type="sibTrans" cxnId="{62506A06-A88C-4E10-8758-4E70FAC1F240}">
      <dgm:prSet/>
      <dgm:spPr/>
      <dgm:t>
        <a:bodyPr/>
        <a:lstStyle/>
        <a:p>
          <a:endParaRPr lang="en-US" sz="2200"/>
        </a:p>
      </dgm:t>
    </dgm:pt>
    <dgm:pt modelId="{F3D76A60-32BC-4952-A371-056AED924D0E}">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Mark bad, reserved, open clusters</a:t>
          </a:r>
        </a:p>
      </dgm:t>
    </dgm:pt>
    <dgm:pt modelId="{26F89392-F73F-402C-A672-7B4FF47582B5}" type="parTrans" cxnId="{05FB4E8D-0B8D-4152-B490-49A12B42B133}">
      <dgm:prSet/>
      <dgm:spPr/>
      <dgm:t>
        <a:bodyPr/>
        <a:lstStyle/>
        <a:p>
          <a:endParaRPr lang="en-US" sz="2200"/>
        </a:p>
      </dgm:t>
    </dgm:pt>
    <dgm:pt modelId="{1BE4FD9A-38D2-4512-8203-11D544C4BE85}" type="sibTrans" cxnId="{05FB4E8D-0B8D-4152-B490-49A12B42B133}">
      <dgm:prSet/>
      <dgm:spPr/>
      <dgm:t>
        <a:bodyPr/>
        <a:lstStyle/>
        <a:p>
          <a:endParaRPr lang="en-US" sz="2200"/>
        </a:p>
      </dgm:t>
    </dgm:pt>
    <dgm:pt modelId="{8EF91342-839B-410C-98A4-5A991A1ED5C7}" type="pres">
      <dgm:prSet presAssocID="{C1A09983-32EA-45E5-B770-9FA509835CD2}" presName="linear" presStyleCnt="0">
        <dgm:presLayoutVars>
          <dgm:dir/>
          <dgm:animLvl val="lvl"/>
          <dgm:resizeHandles val="exact"/>
        </dgm:presLayoutVars>
      </dgm:prSet>
      <dgm:spPr/>
      <dgm:t>
        <a:bodyPr/>
        <a:lstStyle/>
        <a:p>
          <a:endParaRPr lang="en-US"/>
        </a:p>
      </dgm:t>
    </dgm:pt>
    <dgm:pt modelId="{FDC7EA1E-B5F5-4FBE-B80A-3A16E4AD0FDB}" type="pres">
      <dgm:prSet presAssocID="{FAFB8596-550F-4E9C-8714-98EF8CFEE1CA}" presName="parentLin" presStyleCnt="0"/>
      <dgm:spPr/>
    </dgm:pt>
    <dgm:pt modelId="{AD932ADA-1D6F-44D1-B4DD-6ED43F397223}" type="pres">
      <dgm:prSet presAssocID="{FAFB8596-550F-4E9C-8714-98EF8CFEE1CA}" presName="parentLeftMargin" presStyleLbl="node1" presStyleIdx="0" presStyleCnt="3"/>
      <dgm:spPr/>
      <dgm:t>
        <a:bodyPr/>
        <a:lstStyle/>
        <a:p>
          <a:endParaRPr lang="en-US"/>
        </a:p>
      </dgm:t>
    </dgm:pt>
    <dgm:pt modelId="{AA786ED1-3463-4B71-83D0-DA66CBC16117}" type="pres">
      <dgm:prSet presAssocID="{FAFB8596-550F-4E9C-8714-98EF8CFEE1CA}" presName="parentText" presStyleLbl="node1" presStyleIdx="0" presStyleCnt="3" custScaleX="116196">
        <dgm:presLayoutVars>
          <dgm:chMax val="0"/>
          <dgm:bulletEnabled val="1"/>
        </dgm:presLayoutVars>
      </dgm:prSet>
      <dgm:spPr/>
      <dgm:t>
        <a:bodyPr/>
        <a:lstStyle/>
        <a:p>
          <a:endParaRPr lang="en-US"/>
        </a:p>
      </dgm:t>
    </dgm:pt>
    <dgm:pt modelId="{15E59795-062C-43C1-863A-2B93AEEFE673}" type="pres">
      <dgm:prSet presAssocID="{FAFB8596-550F-4E9C-8714-98EF8CFEE1CA}" presName="negativeSpace" presStyleCnt="0"/>
      <dgm:spPr/>
    </dgm:pt>
    <dgm:pt modelId="{D653A8FC-C347-4139-A006-5D1206AA2A80}" type="pres">
      <dgm:prSet presAssocID="{FAFB8596-550F-4E9C-8714-98EF8CFEE1CA}" presName="childText" presStyleLbl="conFgAcc1" presStyleIdx="0" presStyleCnt="3">
        <dgm:presLayoutVars>
          <dgm:bulletEnabled val="1"/>
        </dgm:presLayoutVars>
      </dgm:prSet>
      <dgm:spPr>
        <a:ln>
          <a:solidFill>
            <a:schemeClr val="accent3">
              <a:lumMod val="40000"/>
              <a:lumOff val="60000"/>
            </a:schemeClr>
          </a:solidFill>
        </a:ln>
      </dgm:spPr>
    </dgm:pt>
    <dgm:pt modelId="{5D569026-B685-40AC-AB2F-C87847471B63}" type="pres">
      <dgm:prSet presAssocID="{1F412106-D772-430F-A3D5-3E9FF6498711}" presName="spaceBetweenRectangles" presStyleCnt="0"/>
      <dgm:spPr/>
    </dgm:pt>
    <dgm:pt modelId="{C76A0E81-559C-43DB-AF38-BECD822DF73C}" type="pres">
      <dgm:prSet presAssocID="{67D2B2C3-A2EB-4A13-918D-D6C83787BC35}" presName="parentLin" presStyleCnt="0"/>
      <dgm:spPr/>
    </dgm:pt>
    <dgm:pt modelId="{3FF46289-BE89-4B87-9B15-3659C74F2C3C}" type="pres">
      <dgm:prSet presAssocID="{67D2B2C3-A2EB-4A13-918D-D6C83787BC35}" presName="parentLeftMargin" presStyleLbl="node1" presStyleIdx="0" presStyleCnt="3"/>
      <dgm:spPr/>
      <dgm:t>
        <a:bodyPr/>
        <a:lstStyle/>
        <a:p>
          <a:endParaRPr lang="en-US"/>
        </a:p>
      </dgm:t>
    </dgm:pt>
    <dgm:pt modelId="{9E90E801-CD1F-42A4-9B6A-08B16B8E64D1}" type="pres">
      <dgm:prSet presAssocID="{67D2B2C3-A2EB-4A13-918D-D6C83787BC35}" presName="parentText" presStyleLbl="node1" presStyleIdx="1" presStyleCnt="3" custScaleX="116196">
        <dgm:presLayoutVars>
          <dgm:chMax val="0"/>
          <dgm:bulletEnabled val="1"/>
        </dgm:presLayoutVars>
      </dgm:prSet>
      <dgm:spPr/>
      <dgm:t>
        <a:bodyPr/>
        <a:lstStyle/>
        <a:p>
          <a:endParaRPr lang="en-US"/>
        </a:p>
      </dgm:t>
    </dgm:pt>
    <dgm:pt modelId="{146D70B3-FF4B-4F1C-8461-86CE43BC8ACB}" type="pres">
      <dgm:prSet presAssocID="{67D2B2C3-A2EB-4A13-918D-D6C83787BC35}" presName="negativeSpace" presStyleCnt="0"/>
      <dgm:spPr/>
    </dgm:pt>
    <dgm:pt modelId="{886C519C-3B3E-489E-A70A-1B7D3829EA82}" type="pres">
      <dgm:prSet presAssocID="{67D2B2C3-A2EB-4A13-918D-D6C83787BC35}" presName="childText" presStyleLbl="conFgAcc1" presStyleIdx="1" presStyleCnt="3">
        <dgm:presLayoutVars>
          <dgm:bulletEnabled val="1"/>
        </dgm:presLayoutVars>
      </dgm:prSet>
      <dgm:spPr>
        <a:ln>
          <a:solidFill>
            <a:schemeClr val="accent3">
              <a:lumMod val="40000"/>
              <a:lumOff val="60000"/>
            </a:schemeClr>
          </a:solidFill>
        </a:ln>
      </dgm:spPr>
    </dgm:pt>
    <dgm:pt modelId="{ED6DD665-7C80-46E2-B2EE-F822E9EF4848}" type="pres">
      <dgm:prSet presAssocID="{F16C1252-BD42-4B0A-8249-170741EF04EA}" presName="spaceBetweenRectangles" presStyleCnt="0"/>
      <dgm:spPr/>
    </dgm:pt>
    <dgm:pt modelId="{3CEE4DC1-6166-44A3-9554-047619512D37}" type="pres">
      <dgm:prSet presAssocID="{F3D76A60-32BC-4952-A371-056AED924D0E}" presName="parentLin" presStyleCnt="0"/>
      <dgm:spPr/>
    </dgm:pt>
    <dgm:pt modelId="{4770E99C-6381-47AB-8FEC-6EA7A7ADCFB8}" type="pres">
      <dgm:prSet presAssocID="{F3D76A60-32BC-4952-A371-056AED924D0E}" presName="parentLeftMargin" presStyleLbl="node1" presStyleIdx="1" presStyleCnt="3"/>
      <dgm:spPr/>
      <dgm:t>
        <a:bodyPr/>
        <a:lstStyle/>
        <a:p>
          <a:endParaRPr lang="en-US"/>
        </a:p>
      </dgm:t>
    </dgm:pt>
    <dgm:pt modelId="{11F252B6-25F5-4DBA-AFD3-0BFF7D5EF616}" type="pres">
      <dgm:prSet presAssocID="{F3D76A60-32BC-4952-A371-056AED924D0E}" presName="parentText" presStyleLbl="node1" presStyleIdx="2" presStyleCnt="3" custScaleX="116196">
        <dgm:presLayoutVars>
          <dgm:chMax val="0"/>
          <dgm:bulletEnabled val="1"/>
        </dgm:presLayoutVars>
      </dgm:prSet>
      <dgm:spPr/>
      <dgm:t>
        <a:bodyPr/>
        <a:lstStyle/>
        <a:p>
          <a:endParaRPr lang="en-US"/>
        </a:p>
      </dgm:t>
    </dgm:pt>
    <dgm:pt modelId="{16E8075A-AB14-4E5A-9109-E3DF5C925453}" type="pres">
      <dgm:prSet presAssocID="{F3D76A60-32BC-4952-A371-056AED924D0E}" presName="negativeSpace" presStyleCnt="0"/>
      <dgm:spPr/>
    </dgm:pt>
    <dgm:pt modelId="{0C041742-DE81-49CC-AE20-1616D0B08848}" type="pres">
      <dgm:prSet presAssocID="{F3D76A60-32BC-4952-A371-056AED924D0E}" presName="childText" presStyleLbl="conFgAcc1" presStyleIdx="2" presStyleCnt="3">
        <dgm:presLayoutVars>
          <dgm:bulletEnabled val="1"/>
        </dgm:presLayoutVars>
      </dgm:prSet>
      <dgm:spPr>
        <a:ln>
          <a:solidFill>
            <a:schemeClr val="accent3">
              <a:lumMod val="40000"/>
              <a:lumOff val="60000"/>
            </a:schemeClr>
          </a:solidFill>
        </a:ln>
      </dgm:spPr>
    </dgm:pt>
  </dgm:ptLst>
  <dgm:cxnLst>
    <dgm:cxn modelId="{05FB4E8D-0B8D-4152-B490-49A12B42B133}" srcId="{C1A09983-32EA-45E5-B770-9FA509835CD2}" destId="{F3D76A60-32BC-4952-A371-056AED924D0E}" srcOrd="2" destOrd="0" parTransId="{26F89392-F73F-402C-A672-7B4FF47582B5}" sibTransId="{1BE4FD9A-38D2-4512-8203-11D544C4BE85}"/>
    <dgm:cxn modelId="{0C1FE9E2-CAAB-4BD2-86E7-B43785A3C8E3}" type="presOf" srcId="{67D2B2C3-A2EB-4A13-918D-D6C83787BC35}" destId="{9E90E801-CD1F-42A4-9B6A-08B16B8E64D1}" srcOrd="1" destOrd="0" presId="urn:microsoft.com/office/officeart/2005/8/layout/list1"/>
    <dgm:cxn modelId="{0DF3BF79-37C0-4F21-BD58-6E0857F7EFE3}" type="presOf" srcId="{FAFB8596-550F-4E9C-8714-98EF8CFEE1CA}" destId="{AA786ED1-3463-4B71-83D0-DA66CBC16117}" srcOrd="1" destOrd="0" presId="urn:microsoft.com/office/officeart/2005/8/layout/list1"/>
    <dgm:cxn modelId="{CBC8A1AA-FAB1-4873-A459-1B1D9B53AC4B}" type="presOf" srcId="{67D2B2C3-A2EB-4A13-918D-D6C83787BC35}" destId="{3FF46289-BE89-4B87-9B15-3659C74F2C3C}" srcOrd="0" destOrd="0" presId="urn:microsoft.com/office/officeart/2005/8/layout/list1"/>
    <dgm:cxn modelId="{62506A06-A88C-4E10-8758-4E70FAC1F240}" srcId="{C1A09983-32EA-45E5-B770-9FA509835CD2}" destId="{67D2B2C3-A2EB-4A13-918D-D6C83787BC35}" srcOrd="1" destOrd="0" parTransId="{F14CF43C-439B-4546-85E1-2210ED517C09}" sibTransId="{F16C1252-BD42-4B0A-8249-170741EF04EA}"/>
    <dgm:cxn modelId="{2232BBD9-D0B8-46C4-92E5-BC05B12C7CB0}" type="presOf" srcId="{FAFB8596-550F-4E9C-8714-98EF8CFEE1CA}" destId="{AD932ADA-1D6F-44D1-B4DD-6ED43F397223}" srcOrd="0" destOrd="0" presId="urn:microsoft.com/office/officeart/2005/8/layout/list1"/>
    <dgm:cxn modelId="{7FBFC040-9062-41F4-904D-594B1E817BCA}" type="presOf" srcId="{F3D76A60-32BC-4952-A371-056AED924D0E}" destId="{11F252B6-25F5-4DBA-AFD3-0BFF7D5EF616}" srcOrd="1" destOrd="0" presId="urn:microsoft.com/office/officeart/2005/8/layout/list1"/>
    <dgm:cxn modelId="{8EB62804-9873-4010-8975-E1929B71F473}" srcId="{C1A09983-32EA-45E5-B770-9FA509835CD2}" destId="{FAFB8596-550F-4E9C-8714-98EF8CFEE1CA}" srcOrd="0" destOrd="0" parTransId="{75C6E337-10AD-4E48-9294-5AE1EC260DA6}" sibTransId="{1F412106-D772-430F-A3D5-3E9FF6498711}"/>
    <dgm:cxn modelId="{BB66B71B-07A5-4A19-A935-2319544C1BDA}" type="presOf" srcId="{F3D76A60-32BC-4952-A371-056AED924D0E}" destId="{4770E99C-6381-47AB-8FEC-6EA7A7ADCFB8}" srcOrd="0" destOrd="0" presId="urn:microsoft.com/office/officeart/2005/8/layout/list1"/>
    <dgm:cxn modelId="{AE10EA1A-B3FC-4ABB-AFE6-8A9CF3CD64B8}" type="presOf" srcId="{C1A09983-32EA-45E5-B770-9FA509835CD2}" destId="{8EF91342-839B-410C-98A4-5A991A1ED5C7}" srcOrd="0" destOrd="0" presId="urn:microsoft.com/office/officeart/2005/8/layout/list1"/>
    <dgm:cxn modelId="{EA123438-DFBA-4B2E-97E0-B2092D0E4D5D}" type="presParOf" srcId="{8EF91342-839B-410C-98A4-5A991A1ED5C7}" destId="{FDC7EA1E-B5F5-4FBE-B80A-3A16E4AD0FDB}" srcOrd="0" destOrd="0" presId="urn:microsoft.com/office/officeart/2005/8/layout/list1"/>
    <dgm:cxn modelId="{CDA61754-407E-462F-B3DD-1A27E080FDAB}" type="presParOf" srcId="{FDC7EA1E-B5F5-4FBE-B80A-3A16E4AD0FDB}" destId="{AD932ADA-1D6F-44D1-B4DD-6ED43F397223}" srcOrd="0" destOrd="0" presId="urn:microsoft.com/office/officeart/2005/8/layout/list1"/>
    <dgm:cxn modelId="{FDF6ABCF-AB7E-4738-9E12-6B03932C7579}" type="presParOf" srcId="{FDC7EA1E-B5F5-4FBE-B80A-3A16E4AD0FDB}" destId="{AA786ED1-3463-4B71-83D0-DA66CBC16117}" srcOrd="1" destOrd="0" presId="urn:microsoft.com/office/officeart/2005/8/layout/list1"/>
    <dgm:cxn modelId="{12ABB55D-2A67-41D2-91EB-42B5272E505E}" type="presParOf" srcId="{8EF91342-839B-410C-98A4-5A991A1ED5C7}" destId="{15E59795-062C-43C1-863A-2B93AEEFE673}" srcOrd="1" destOrd="0" presId="urn:microsoft.com/office/officeart/2005/8/layout/list1"/>
    <dgm:cxn modelId="{C2D83A83-51C2-4821-9008-F40DAB4A72E3}" type="presParOf" srcId="{8EF91342-839B-410C-98A4-5A991A1ED5C7}" destId="{D653A8FC-C347-4139-A006-5D1206AA2A80}" srcOrd="2" destOrd="0" presId="urn:microsoft.com/office/officeart/2005/8/layout/list1"/>
    <dgm:cxn modelId="{9DBDCA1B-2DD2-4561-B05E-10AB4DE0A8A7}" type="presParOf" srcId="{8EF91342-839B-410C-98A4-5A991A1ED5C7}" destId="{5D569026-B685-40AC-AB2F-C87847471B63}" srcOrd="3" destOrd="0" presId="urn:microsoft.com/office/officeart/2005/8/layout/list1"/>
    <dgm:cxn modelId="{F821B3A7-F5D3-4D0D-A7D0-5B4A639CB15E}" type="presParOf" srcId="{8EF91342-839B-410C-98A4-5A991A1ED5C7}" destId="{C76A0E81-559C-43DB-AF38-BECD822DF73C}" srcOrd="4" destOrd="0" presId="urn:microsoft.com/office/officeart/2005/8/layout/list1"/>
    <dgm:cxn modelId="{627F4EF0-BC79-4A0A-84A8-18D6FD19D5A3}" type="presParOf" srcId="{C76A0E81-559C-43DB-AF38-BECD822DF73C}" destId="{3FF46289-BE89-4B87-9B15-3659C74F2C3C}" srcOrd="0" destOrd="0" presId="urn:microsoft.com/office/officeart/2005/8/layout/list1"/>
    <dgm:cxn modelId="{3A5E6E3A-0EBA-466D-A256-522153B51200}" type="presParOf" srcId="{C76A0E81-559C-43DB-AF38-BECD822DF73C}" destId="{9E90E801-CD1F-42A4-9B6A-08B16B8E64D1}" srcOrd="1" destOrd="0" presId="urn:microsoft.com/office/officeart/2005/8/layout/list1"/>
    <dgm:cxn modelId="{4E1FB1B6-53D0-4679-AB60-5167800E1059}" type="presParOf" srcId="{8EF91342-839B-410C-98A4-5A991A1ED5C7}" destId="{146D70B3-FF4B-4F1C-8461-86CE43BC8ACB}" srcOrd="5" destOrd="0" presId="urn:microsoft.com/office/officeart/2005/8/layout/list1"/>
    <dgm:cxn modelId="{C52090F1-5C11-415C-BCCB-E9795B4FDABA}" type="presParOf" srcId="{8EF91342-839B-410C-98A4-5A991A1ED5C7}" destId="{886C519C-3B3E-489E-A70A-1B7D3829EA82}" srcOrd="6" destOrd="0" presId="urn:microsoft.com/office/officeart/2005/8/layout/list1"/>
    <dgm:cxn modelId="{FBB8CD2F-530B-4BBE-8782-2C00781CC710}" type="presParOf" srcId="{8EF91342-839B-410C-98A4-5A991A1ED5C7}" destId="{ED6DD665-7C80-46E2-B2EE-F822E9EF4848}" srcOrd="7" destOrd="0" presId="urn:microsoft.com/office/officeart/2005/8/layout/list1"/>
    <dgm:cxn modelId="{F1890B9A-F843-4708-BC53-482DDD54FBD4}" type="presParOf" srcId="{8EF91342-839B-410C-98A4-5A991A1ED5C7}" destId="{3CEE4DC1-6166-44A3-9554-047619512D37}" srcOrd="8" destOrd="0" presId="urn:microsoft.com/office/officeart/2005/8/layout/list1"/>
    <dgm:cxn modelId="{F0603DB6-8E1E-46DB-8D8A-A3DAB7AF93B4}" type="presParOf" srcId="{3CEE4DC1-6166-44A3-9554-047619512D37}" destId="{4770E99C-6381-47AB-8FEC-6EA7A7ADCFB8}" srcOrd="0" destOrd="0" presId="urn:microsoft.com/office/officeart/2005/8/layout/list1"/>
    <dgm:cxn modelId="{3D58E26A-CF53-4BD3-8CE0-6EB365BCBA59}" type="presParOf" srcId="{3CEE4DC1-6166-44A3-9554-047619512D37}" destId="{11F252B6-25F5-4DBA-AFD3-0BFF7D5EF616}" srcOrd="1" destOrd="0" presId="urn:microsoft.com/office/officeart/2005/8/layout/list1"/>
    <dgm:cxn modelId="{648DEAE8-2599-4591-8415-3A35459BC201}" type="presParOf" srcId="{8EF91342-839B-410C-98A4-5A991A1ED5C7}" destId="{16E8075A-AB14-4E5A-9109-E3DF5C925453}" srcOrd="9" destOrd="0" presId="urn:microsoft.com/office/officeart/2005/8/layout/list1"/>
    <dgm:cxn modelId="{F1E28AF9-39AA-4529-993A-2872754BA5F1}" type="presParOf" srcId="{8EF91342-839B-410C-98A4-5A991A1ED5C7}" destId="{0C041742-DE81-49CC-AE20-1616D0B088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2B9DA4-9C9C-497B-8DF2-7CA04BFF8E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586B9A-C962-46CC-87A5-4A0F6139C759}">
      <dgm:prSet custT="1"/>
      <dgm:spPr/>
      <dgm:t>
        <a:bodyPr/>
        <a:lstStyle/>
        <a:p>
          <a:r>
            <a:rPr lang="en-US" sz="2200" dirty="0">
              <a:solidFill>
                <a:srgbClr val="3C4743"/>
              </a:solidFill>
              <a:latin typeface="Arial" panose="020B0604020202020204" pitchFamily="34" charset="0"/>
              <a:cs typeface="Arial" panose="020B0604020202020204" pitchFamily="34" charset="0"/>
            </a:rPr>
            <a:t>Journaling file systems</a:t>
          </a:r>
        </a:p>
      </dgm:t>
    </dgm:pt>
    <dgm:pt modelId="{66129C2C-9315-49ED-963D-CF05CCEBFC3C}" type="parTrans" cxnId="{C175CBBF-EA51-4E92-B290-CCF54F16C969}">
      <dgm:prSet/>
      <dgm:spPr/>
      <dgm:t>
        <a:bodyPr/>
        <a:lstStyle/>
        <a:p>
          <a:endParaRPr lang="en-US" sz="2200"/>
        </a:p>
      </dgm:t>
    </dgm:pt>
    <dgm:pt modelId="{72E649F6-4735-4550-A177-2055A981BC03}" type="sibTrans" cxnId="{C175CBBF-EA51-4E92-B290-CCF54F16C969}">
      <dgm:prSet/>
      <dgm:spPr/>
      <dgm:t>
        <a:bodyPr/>
        <a:lstStyle/>
        <a:p>
          <a:endParaRPr lang="en-US" sz="2200"/>
        </a:p>
      </dgm:t>
    </dgm:pt>
    <dgm:pt modelId="{D34D9FAC-4723-4DDE-85BA-1ED0F0CC4B18}">
      <dgm:prSet custT="1"/>
      <dgm:spPr/>
      <dgm:t>
        <a:bodyPr/>
        <a:lstStyle/>
        <a:p>
          <a:r>
            <a:rPr lang="en-US" sz="2200" dirty="0">
              <a:solidFill>
                <a:srgbClr val="3C4743"/>
              </a:solidFill>
              <a:latin typeface="Arial" panose="020B0604020202020204" pitchFamily="34" charset="0"/>
              <a:cs typeface="Arial" panose="020B0604020202020204" pitchFamily="34" charset="0"/>
            </a:rPr>
            <a:t>Use a consistency checker</a:t>
          </a:r>
        </a:p>
      </dgm:t>
    </dgm:pt>
    <dgm:pt modelId="{D4935FD3-D610-4FE8-8F06-10ED476BF0A9}" type="parTrans" cxnId="{FF6C6887-1863-48E8-9925-79627516D900}">
      <dgm:prSet/>
      <dgm:spPr/>
      <dgm:t>
        <a:bodyPr/>
        <a:lstStyle/>
        <a:p>
          <a:endParaRPr lang="en-US" sz="2200"/>
        </a:p>
      </dgm:t>
    </dgm:pt>
    <dgm:pt modelId="{450C5385-C7E8-44BD-A655-426A4D05FAB7}" type="sibTrans" cxnId="{FF6C6887-1863-48E8-9925-79627516D900}">
      <dgm:prSet/>
      <dgm:spPr/>
      <dgm:t>
        <a:bodyPr/>
        <a:lstStyle/>
        <a:p>
          <a:endParaRPr lang="en-US" sz="2200"/>
        </a:p>
      </dgm:t>
    </dgm:pt>
    <dgm:pt modelId="{452235FB-FF12-4757-9F37-ACEA7724B4F2}">
      <dgm:prSet custT="1"/>
      <dgm:spPr/>
      <dgm:t>
        <a:bodyPr/>
        <a:lstStyle/>
        <a:p>
          <a:r>
            <a:rPr lang="en-US" sz="2200" dirty="0">
              <a:solidFill>
                <a:srgbClr val="3C4743"/>
              </a:solidFill>
              <a:latin typeface="Arial" panose="020B0604020202020204" pitchFamily="34" charset="0"/>
              <a:cs typeface="Arial" panose="020B0604020202020204" pitchFamily="34" charset="0"/>
            </a:rPr>
            <a:t>Use disk controllers with battery backups</a:t>
          </a:r>
        </a:p>
      </dgm:t>
    </dgm:pt>
    <dgm:pt modelId="{62EBCB77-EC4C-48E1-AA5C-FCA3D779611C}" type="parTrans" cxnId="{598761EC-63F9-44A4-BCFD-18C7B0CED1F4}">
      <dgm:prSet/>
      <dgm:spPr/>
      <dgm:t>
        <a:bodyPr/>
        <a:lstStyle/>
        <a:p>
          <a:endParaRPr lang="en-US" sz="2200"/>
        </a:p>
      </dgm:t>
    </dgm:pt>
    <dgm:pt modelId="{89150AFA-633E-4F44-9CBE-3BA0096AB5D4}" type="sibTrans" cxnId="{598761EC-63F9-44A4-BCFD-18C7B0CED1F4}">
      <dgm:prSet/>
      <dgm:spPr/>
      <dgm:t>
        <a:bodyPr/>
        <a:lstStyle/>
        <a:p>
          <a:endParaRPr lang="en-US" sz="2200"/>
        </a:p>
      </dgm:t>
    </dgm:pt>
    <dgm:pt modelId="{D0E31D16-251C-496E-81DC-7120E0F19740}">
      <dgm:prSet custT="1"/>
      <dgm:spPr/>
      <dgm:t>
        <a:bodyPr/>
        <a:lstStyle/>
        <a:p>
          <a:r>
            <a:rPr lang="en-US" sz="2200" dirty="0">
              <a:solidFill>
                <a:srgbClr val="3C4743"/>
              </a:solidFill>
              <a:latin typeface="Arial" panose="020B0604020202020204" pitchFamily="34" charset="0"/>
              <a:cs typeface="Arial" panose="020B0604020202020204" pitchFamily="34" charset="0"/>
            </a:rPr>
            <a:t>Use a system battery backup</a:t>
          </a:r>
        </a:p>
      </dgm:t>
    </dgm:pt>
    <dgm:pt modelId="{091B5E8E-0999-43B7-AA60-68DC810B43C6}" type="parTrans" cxnId="{F0E6353C-6489-4932-ADF8-863A5A62BA5F}">
      <dgm:prSet/>
      <dgm:spPr/>
      <dgm:t>
        <a:bodyPr/>
        <a:lstStyle/>
        <a:p>
          <a:endParaRPr lang="en-US" sz="2200"/>
        </a:p>
      </dgm:t>
    </dgm:pt>
    <dgm:pt modelId="{702948AF-58FA-4100-8E5D-AC17CB6EF743}" type="sibTrans" cxnId="{F0E6353C-6489-4932-ADF8-863A5A62BA5F}">
      <dgm:prSet/>
      <dgm:spPr/>
      <dgm:t>
        <a:bodyPr/>
        <a:lstStyle/>
        <a:p>
          <a:endParaRPr lang="en-US" sz="2200"/>
        </a:p>
      </dgm:t>
    </dgm:pt>
    <dgm:pt modelId="{E45F8559-8D9B-4A27-AC55-A1B9C26FFFE3}" type="pres">
      <dgm:prSet presAssocID="{932B9DA4-9C9C-497B-8DF2-7CA04BFF8E0C}" presName="linear" presStyleCnt="0">
        <dgm:presLayoutVars>
          <dgm:animLvl val="lvl"/>
          <dgm:resizeHandles val="exact"/>
        </dgm:presLayoutVars>
      </dgm:prSet>
      <dgm:spPr/>
      <dgm:t>
        <a:bodyPr/>
        <a:lstStyle/>
        <a:p>
          <a:endParaRPr lang="en-US"/>
        </a:p>
      </dgm:t>
    </dgm:pt>
    <dgm:pt modelId="{45397554-2807-4DD8-B4D7-694D9AEA5D03}" type="pres">
      <dgm:prSet presAssocID="{4E586B9A-C962-46CC-87A5-4A0F6139C759}" presName="parentText" presStyleLbl="node1" presStyleIdx="0" presStyleCnt="4">
        <dgm:presLayoutVars>
          <dgm:chMax val="0"/>
          <dgm:bulletEnabled val="1"/>
        </dgm:presLayoutVars>
      </dgm:prSet>
      <dgm:spPr/>
      <dgm:t>
        <a:bodyPr/>
        <a:lstStyle/>
        <a:p>
          <a:endParaRPr lang="en-US"/>
        </a:p>
      </dgm:t>
    </dgm:pt>
    <dgm:pt modelId="{D180106B-62DD-4541-919D-334C099459C0}" type="pres">
      <dgm:prSet presAssocID="{72E649F6-4735-4550-A177-2055A981BC03}" presName="spacer" presStyleCnt="0"/>
      <dgm:spPr/>
    </dgm:pt>
    <dgm:pt modelId="{085EE731-B993-49D4-B6E7-9CC6C1032698}" type="pres">
      <dgm:prSet presAssocID="{D34D9FAC-4723-4DDE-85BA-1ED0F0CC4B18}" presName="parentText" presStyleLbl="node1" presStyleIdx="1" presStyleCnt="4">
        <dgm:presLayoutVars>
          <dgm:chMax val="0"/>
          <dgm:bulletEnabled val="1"/>
        </dgm:presLayoutVars>
      </dgm:prSet>
      <dgm:spPr/>
      <dgm:t>
        <a:bodyPr/>
        <a:lstStyle/>
        <a:p>
          <a:endParaRPr lang="en-US"/>
        </a:p>
      </dgm:t>
    </dgm:pt>
    <dgm:pt modelId="{E4A5A2E6-F87E-4C62-A134-1A6F3D9BB0E3}" type="pres">
      <dgm:prSet presAssocID="{450C5385-C7E8-44BD-A655-426A4D05FAB7}" presName="spacer" presStyleCnt="0"/>
      <dgm:spPr/>
    </dgm:pt>
    <dgm:pt modelId="{A540E519-E095-4D66-BB1B-197FF3519AD9}" type="pres">
      <dgm:prSet presAssocID="{452235FB-FF12-4757-9F37-ACEA7724B4F2}" presName="parentText" presStyleLbl="node1" presStyleIdx="2" presStyleCnt="4">
        <dgm:presLayoutVars>
          <dgm:chMax val="0"/>
          <dgm:bulletEnabled val="1"/>
        </dgm:presLayoutVars>
      </dgm:prSet>
      <dgm:spPr/>
      <dgm:t>
        <a:bodyPr/>
        <a:lstStyle/>
        <a:p>
          <a:endParaRPr lang="en-US"/>
        </a:p>
      </dgm:t>
    </dgm:pt>
    <dgm:pt modelId="{2088A3F7-0B7A-4F11-BB20-E7C74B2A7517}" type="pres">
      <dgm:prSet presAssocID="{89150AFA-633E-4F44-9CBE-3BA0096AB5D4}" presName="spacer" presStyleCnt="0"/>
      <dgm:spPr/>
    </dgm:pt>
    <dgm:pt modelId="{6C6C144D-4750-4B49-AEE2-666319D2886A}" type="pres">
      <dgm:prSet presAssocID="{D0E31D16-251C-496E-81DC-7120E0F19740}" presName="parentText" presStyleLbl="node1" presStyleIdx="3" presStyleCnt="4">
        <dgm:presLayoutVars>
          <dgm:chMax val="0"/>
          <dgm:bulletEnabled val="1"/>
        </dgm:presLayoutVars>
      </dgm:prSet>
      <dgm:spPr/>
      <dgm:t>
        <a:bodyPr/>
        <a:lstStyle/>
        <a:p>
          <a:endParaRPr lang="en-US"/>
        </a:p>
      </dgm:t>
    </dgm:pt>
  </dgm:ptLst>
  <dgm:cxnLst>
    <dgm:cxn modelId="{598761EC-63F9-44A4-BCFD-18C7B0CED1F4}" srcId="{932B9DA4-9C9C-497B-8DF2-7CA04BFF8E0C}" destId="{452235FB-FF12-4757-9F37-ACEA7724B4F2}" srcOrd="2" destOrd="0" parTransId="{62EBCB77-EC4C-48E1-AA5C-FCA3D779611C}" sibTransId="{89150AFA-633E-4F44-9CBE-3BA0096AB5D4}"/>
    <dgm:cxn modelId="{CDF44E73-63CC-45FE-A438-43BC1B50C126}" type="presOf" srcId="{D34D9FAC-4723-4DDE-85BA-1ED0F0CC4B18}" destId="{085EE731-B993-49D4-B6E7-9CC6C1032698}" srcOrd="0" destOrd="0" presId="urn:microsoft.com/office/officeart/2005/8/layout/vList2"/>
    <dgm:cxn modelId="{B81FDC4A-BA04-4B64-B40C-6857A14E6F5A}" type="presOf" srcId="{4E586B9A-C962-46CC-87A5-4A0F6139C759}" destId="{45397554-2807-4DD8-B4D7-694D9AEA5D03}" srcOrd="0" destOrd="0" presId="urn:microsoft.com/office/officeart/2005/8/layout/vList2"/>
    <dgm:cxn modelId="{6A31D601-FC7A-4AC0-9D50-DB04061C6562}" type="presOf" srcId="{452235FB-FF12-4757-9F37-ACEA7724B4F2}" destId="{A540E519-E095-4D66-BB1B-197FF3519AD9}" srcOrd="0" destOrd="0" presId="urn:microsoft.com/office/officeart/2005/8/layout/vList2"/>
    <dgm:cxn modelId="{C175CBBF-EA51-4E92-B290-CCF54F16C969}" srcId="{932B9DA4-9C9C-497B-8DF2-7CA04BFF8E0C}" destId="{4E586B9A-C962-46CC-87A5-4A0F6139C759}" srcOrd="0" destOrd="0" parTransId="{66129C2C-9315-49ED-963D-CF05CCEBFC3C}" sibTransId="{72E649F6-4735-4550-A177-2055A981BC03}"/>
    <dgm:cxn modelId="{CC88D714-6B9F-4C4F-8587-752AA64D5381}" type="presOf" srcId="{932B9DA4-9C9C-497B-8DF2-7CA04BFF8E0C}" destId="{E45F8559-8D9B-4A27-AC55-A1B9C26FFFE3}" srcOrd="0" destOrd="0" presId="urn:microsoft.com/office/officeart/2005/8/layout/vList2"/>
    <dgm:cxn modelId="{FF6C6887-1863-48E8-9925-79627516D900}" srcId="{932B9DA4-9C9C-497B-8DF2-7CA04BFF8E0C}" destId="{D34D9FAC-4723-4DDE-85BA-1ED0F0CC4B18}" srcOrd="1" destOrd="0" parTransId="{D4935FD3-D610-4FE8-8F06-10ED476BF0A9}" sibTransId="{450C5385-C7E8-44BD-A655-426A4D05FAB7}"/>
    <dgm:cxn modelId="{F0E6353C-6489-4932-ADF8-863A5A62BA5F}" srcId="{932B9DA4-9C9C-497B-8DF2-7CA04BFF8E0C}" destId="{D0E31D16-251C-496E-81DC-7120E0F19740}" srcOrd="3" destOrd="0" parTransId="{091B5E8E-0999-43B7-AA60-68DC810B43C6}" sibTransId="{702948AF-58FA-4100-8E5D-AC17CB6EF743}"/>
    <dgm:cxn modelId="{E0D449F0-AE2D-4912-B80C-AC979E8FD6E3}" type="presOf" srcId="{D0E31D16-251C-496E-81DC-7120E0F19740}" destId="{6C6C144D-4750-4B49-AEE2-666319D2886A}" srcOrd="0" destOrd="0" presId="urn:microsoft.com/office/officeart/2005/8/layout/vList2"/>
    <dgm:cxn modelId="{9D2B9112-29A3-45F3-A28D-DFCF89C1FD2F}" type="presParOf" srcId="{E45F8559-8D9B-4A27-AC55-A1B9C26FFFE3}" destId="{45397554-2807-4DD8-B4D7-694D9AEA5D03}" srcOrd="0" destOrd="0" presId="urn:microsoft.com/office/officeart/2005/8/layout/vList2"/>
    <dgm:cxn modelId="{14E05FA1-7663-4662-8AC0-F5C8CF8C0C0A}" type="presParOf" srcId="{E45F8559-8D9B-4A27-AC55-A1B9C26FFFE3}" destId="{D180106B-62DD-4541-919D-334C099459C0}" srcOrd="1" destOrd="0" presId="urn:microsoft.com/office/officeart/2005/8/layout/vList2"/>
    <dgm:cxn modelId="{D0BEBA74-E91C-4C45-9F42-6EF5E9B92620}" type="presParOf" srcId="{E45F8559-8D9B-4A27-AC55-A1B9C26FFFE3}" destId="{085EE731-B993-49D4-B6E7-9CC6C1032698}" srcOrd="2" destOrd="0" presId="urn:microsoft.com/office/officeart/2005/8/layout/vList2"/>
    <dgm:cxn modelId="{B2BC70BE-02AE-4939-8566-1D7BFCF4DFB4}" type="presParOf" srcId="{E45F8559-8D9B-4A27-AC55-A1B9C26FFFE3}" destId="{E4A5A2E6-F87E-4C62-A134-1A6F3D9BB0E3}" srcOrd="3" destOrd="0" presId="urn:microsoft.com/office/officeart/2005/8/layout/vList2"/>
    <dgm:cxn modelId="{151DC6E3-8BF7-411B-83B8-226BE78B540F}" type="presParOf" srcId="{E45F8559-8D9B-4A27-AC55-A1B9C26FFFE3}" destId="{A540E519-E095-4D66-BB1B-197FF3519AD9}" srcOrd="4" destOrd="0" presId="urn:microsoft.com/office/officeart/2005/8/layout/vList2"/>
    <dgm:cxn modelId="{205A1717-3702-4D09-9C0E-0D364C39E7FC}" type="presParOf" srcId="{E45F8559-8D9B-4A27-AC55-A1B9C26FFFE3}" destId="{2088A3F7-0B7A-4F11-BB20-E7C74B2A7517}" srcOrd="5" destOrd="0" presId="urn:microsoft.com/office/officeart/2005/8/layout/vList2"/>
    <dgm:cxn modelId="{77FEF6AB-B322-4891-85A2-AE72AD00CA90}" type="presParOf" srcId="{E45F8559-8D9B-4A27-AC55-A1B9C26FFFE3}" destId="{6C6C144D-4750-4B49-AEE2-666319D288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E33B88-3309-48E3-890B-A01F0E257A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505820-858F-4F1C-830C-AED96A484BEB}">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Few assumptions are made about the state of the file system</a:t>
          </a:r>
        </a:p>
      </dgm:t>
    </dgm:pt>
    <dgm:pt modelId="{75E3A9B1-DB55-4832-887B-325BDA126E51}" type="parTrans" cxnId="{A9AAED16-BF94-46A2-9F64-3DD98649A666}">
      <dgm:prSet/>
      <dgm:spPr/>
      <dgm:t>
        <a:bodyPr/>
        <a:lstStyle/>
        <a:p>
          <a:endParaRPr lang="en-US" sz="2200"/>
        </a:p>
      </dgm:t>
    </dgm:pt>
    <dgm:pt modelId="{7A6F9BC9-4B60-4E2E-B41B-76D16C59C79B}" type="sibTrans" cxnId="{A9AAED16-BF94-46A2-9F64-3DD98649A666}">
      <dgm:prSet/>
      <dgm:spPr/>
      <dgm:t>
        <a:bodyPr/>
        <a:lstStyle/>
        <a:p>
          <a:endParaRPr lang="en-US" sz="2200"/>
        </a:p>
      </dgm:t>
    </dgm:pt>
    <dgm:pt modelId="{DCC5AAE2-A32D-4505-914C-A309C0BC8682}">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File system is rebuilt using knowledge of an undamaged file structure</a:t>
          </a:r>
        </a:p>
      </dgm:t>
    </dgm:pt>
    <dgm:pt modelId="{EC1D3270-2A7C-4136-9D6D-6309FE564915}" type="parTrans" cxnId="{C107EB5F-BF87-4CD1-A532-4E72D1FFF9EE}">
      <dgm:prSet/>
      <dgm:spPr/>
      <dgm:t>
        <a:bodyPr/>
        <a:lstStyle/>
        <a:p>
          <a:endParaRPr lang="en-US" sz="2200"/>
        </a:p>
      </dgm:t>
    </dgm:pt>
    <dgm:pt modelId="{CEF831C9-383A-4F23-8BFD-8AAC2322CBAB}" type="sibTrans" cxnId="{C107EB5F-BF87-4CD1-A532-4E72D1FFF9EE}">
      <dgm:prSet/>
      <dgm:spPr/>
      <dgm:t>
        <a:bodyPr/>
        <a:lstStyle/>
        <a:p>
          <a:endParaRPr lang="en-US" sz="2200"/>
        </a:p>
      </dgm:t>
    </dgm:pt>
    <dgm:pt modelId="{F09C7263-6F2E-42AB-B9B2-D288B3F71C1D}">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Scan the drive of the affected computer then match the results to the specs of a working file system</a:t>
          </a:r>
        </a:p>
      </dgm:t>
    </dgm:pt>
    <dgm:pt modelId="{38CB0742-0C8F-45C7-882C-A2137D3491CA}" type="parTrans" cxnId="{B7F9D8C3-94D0-454B-BDFD-DD1F7B84A190}">
      <dgm:prSet/>
      <dgm:spPr/>
      <dgm:t>
        <a:bodyPr/>
        <a:lstStyle/>
        <a:p>
          <a:endParaRPr lang="en-US" sz="2200"/>
        </a:p>
      </dgm:t>
    </dgm:pt>
    <dgm:pt modelId="{E9EBB93A-1E4C-4E45-AF9D-DE9797C9EA33}" type="sibTrans" cxnId="{B7F9D8C3-94D0-454B-BDFD-DD1F7B84A190}">
      <dgm:prSet/>
      <dgm:spPr/>
      <dgm:t>
        <a:bodyPr/>
        <a:lstStyle/>
        <a:p>
          <a:endParaRPr lang="en-US" sz="2200"/>
        </a:p>
      </dgm:t>
    </dgm:pt>
    <dgm:pt modelId="{6DD93D5D-ECBA-438C-8507-27094887EF03}">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Slower than consistency checking</a:t>
          </a:r>
        </a:p>
      </dgm:t>
    </dgm:pt>
    <dgm:pt modelId="{4654DD8C-EC79-44A6-93EE-B74C8B603DFC}" type="parTrans" cxnId="{35D86B3D-F95F-47F6-BE71-3DEA754CFC9F}">
      <dgm:prSet/>
      <dgm:spPr/>
      <dgm:t>
        <a:bodyPr/>
        <a:lstStyle/>
        <a:p>
          <a:endParaRPr lang="en-US" sz="2200"/>
        </a:p>
      </dgm:t>
    </dgm:pt>
    <dgm:pt modelId="{7E1B4E4B-93D3-4BEB-92F6-5207DCB1EB00}" type="sibTrans" cxnId="{35D86B3D-F95F-47F6-BE71-3DEA754CFC9F}">
      <dgm:prSet/>
      <dgm:spPr/>
      <dgm:t>
        <a:bodyPr/>
        <a:lstStyle/>
        <a:p>
          <a:endParaRPr lang="en-US" sz="2200"/>
        </a:p>
      </dgm:t>
    </dgm:pt>
    <dgm:pt modelId="{BF59EA86-E167-4C44-9562-26979353B901}">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Can be used to recover data even when the logical structures are almost completely destroyed</a:t>
          </a:r>
        </a:p>
      </dgm:t>
    </dgm:pt>
    <dgm:pt modelId="{1B558AA4-255B-456D-A526-ED86FCBECAED}" type="parTrans" cxnId="{8ACFD73C-F90C-4E42-B2FB-62D3E727283D}">
      <dgm:prSet/>
      <dgm:spPr/>
      <dgm:t>
        <a:bodyPr/>
        <a:lstStyle/>
        <a:p>
          <a:endParaRPr lang="en-US" sz="2200"/>
        </a:p>
      </dgm:t>
    </dgm:pt>
    <dgm:pt modelId="{036402EF-1569-4F77-B00E-FC18849E2D78}" type="sibTrans" cxnId="{8ACFD73C-F90C-4E42-B2FB-62D3E727283D}">
      <dgm:prSet/>
      <dgm:spPr/>
      <dgm:t>
        <a:bodyPr/>
        <a:lstStyle/>
        <a:p>
          <a:endParaRPr lang="en-US" sz="2200"/>
        </a:p>
      </dgm:t>
    </dgm:pt>
    <dgm:pt modelId="{EF7C4FAA-E05E-42B4-A0DC-A140FE2A025D}" type="pres">
      <dgm:prSet presAssocID="{F9E33B88-3309-48E3-890B-A01F0E257A9D}" presName="linear" presStyleCnt="0">
        <dgm:presLayoutVars>
          <dgm:dir/>
          <dgm:animLvl val="lvl"/>
          <dgm:resizeHandles val="exact"/>
        </dgm:presLayoutVars>
      </dgm:prSet>
      <dgm:spPr/>
      <dgm:t>
        <a:bodyPr/>
        <a:lstStyle/>
        <a:p>
          <a:endParaRPr lang="en-US"/>
        </a:p>
      </dgm:t>
    </dgm:pt>
    <dgm:pt modelId="{2047A699-877C-416B-8C21-0876351682A7}" type="pres">
      <dgm:prSet presAssocID="{6D505820-858F-4F1C-830C-AED96A484BEB}" presName="parentLin" presStyleCnt="0"/>
      <dgm:spPr/>
    </dgm:pt>
    <dgm:pt modelId="{5529670C-3513-447F-9A1B-0DEF84852C81}" type="pres">
      <dgm:prSet presAssocID="{6D505820-858F-4F1C-830C-AED96A484BEB}" presName="parentLeftMargin" presStyleLbl="node1" presStyleIdx="0" presStyleCnt="5"/>
      <dgm:spPr/>
      <dgm:t>
        <a:bodyPr/>
        <a:lstStyle/>
        <a:p>
          <a:endParaRPr lang="en-US"/>
        </a:p>
      </dgm:t>
    </dgm:pt>
    <dgm:pt modelId="{22BCC419-0AC3-42DA-AF36-FA182881A623}" type="pres">
      <dgm:prSet presAssocID="{6D505820-858F-4F1C-830C-AED96A484BEB}" presName="parentText" presStyleLbl="node1" presStyleIdx="0" presStyleCnt="5" custScaleX="118466" custScaleY="130003">
        <dgm:presLayoutVars>
          <dgm:chMax val="0"/>
          <dgm:bulletEnabled val="1"/>
        </dgm:presLayoutVars>
      </dgm:prSet>
      <dgm:spPr/>
      <dgm:t>
        <a:bodyPr/>
        <a:lstStyle/>
        <a:p>
          <a:endParaRPr lang="en-US"/>
        </a:p>
      </dgm:t>
    </dgm:pt>
    <dgm:pt modelId="{3AC75BD5-159D-4DE0-A5CE-843AC535EE15}" type="pres">
      <dgm:prSet presAssocID="{6D505820-858F-4F1C-830C-AED96A484BEB}" presName="negativeSpace" presStyleCnt="0"/>
      <dgm:spPr/>
    </dgm:pt>
    <dgm:pt modelId="{8B869022-DFE9-45D0-9220-61A67254AB35}" type="pres">
      <dgm:prSet presAssocID="{6D505820-858F-4F1C-830C-AED96A484BEB}" presName="childText" presStyleLbl="conFgAcc1" presStyleIdx="0" presStyleCnt="5">
        <dgm:presLayoutVars>
          <dgm:bulletEnabled val="1"/>
        </dgm:presLayoutVars>
      </dgm:prSet>
      <dgm:spPr/>
    </dgm:pt>
    <dgm:pt modelId="{51662A57-AA7E-4A3D-96ED-03678621337C}" type="pres">
      <dgm:prSet presAssocID="{7A6F9BC9-4B60-4E2E-B41B-76D16C59C79B}" presName="spaceBetweenRectangles" presStyleCnt="0"/>
      <dgm:spPr/>
    </dgm:pt>
    <dgm:pt modelId="{18DF6FEF-7D69-4196-BBE6-F5CD14BE53D7}" type="pres">
      <dgm:prSet presAssocID="{DCC5AAE2-A32D-4505-914C-A309C0BC8682}" presName="parentLin" presStyleCnt="0"/>
      <dgm:spPr/>
    </dgm:pt>
    <dgm:pt modelId="{F442C8D1-AAE4-4D95-980F-F71EB2CC22FA}" type="pres">
      <dgm:prSet presAssocID="{DCC5AAE2-A32D-4505-914C-A309C0BC8682}" presName="parentLeftMargin" presStyleLbl="node1" presStyleIdx="0" presStyleCnt="5"/>
      <dgm:spPr/>
      <dgm:t>
        <a:bodyPr/>
        <a:lstStyle/>
        <a:p>
          <a:endParaRPr lang="en-US"/>
        </a:p>
      </dgm:t>
    </dgm:pt>
    <dgm:pt modelId="{F62A5EA2-24A2-4275-9E62-97C1F541BAD4}" type="pres">
      <dgm:prSet presAssocID="{DCC5AAE2-A32D-4505-914C-A309C0BC8682}" presName="parentText" presStyleLbl="node1" presStyleIdx="1" presStyleCnt="5" custScaleX="118466" custScaleY="130003">
        <dgm:presLayoutVars>
          <dgm:chMax val="0"/>
          <dgm:bulletEnabled val="1"/>
        </dgm:presLayoutVars>
      </dgm:prSet>
      <dgm:spPr/>
      <dgm:t>
        <a:bodyPr/>
        <a:lstStyle/>
        <a:p>
          <a:endParaRPr lang="en-US"/>
        </a:p>
      </dgm:t>
    </dgm:pt>
    <dgm:pt modelId="{ED6B049C-997C-4171-893E-06B2534BD177}" type="pres">
      <dgm:prSet presAssocID="{DCC5AAE2-A32D-4505-914C-A309C0BC8682}" presName="negativeSpace" presStyleCnt="0"/>
      <dgm:spPr/>
    </dgm:pt>
    <dgm:pt modelId="{67766DC0-D815-47BE-8A73-5F010BE380C8}" type="pres">
      <dgm:prSet presAssocID="{DCC5AAE2-A32D-4505-914C-A309C0BC8682}" presName="childText" presStyleLbl="conFgAcc1" presStyleIdx="1" presStyleCnt="5">
        <dgm:presLayoutVars>
          <dgm:bulletEnabled val="1"/>
        </dgm:presLayoutVars>
      </dgm:prSet>
      <dgm:spPr/>
    </dgm:pt>
    <dgm:pt modelId="{6AABF255-EE28-4A32-BB90-BD74E5B16133}" type="pres">
      <dgm:prSet presAssocID="{CEF831C9-383A-4F23-8BFD-8AAC2322CBAB}" presName="spaceBetweenRectangles" presStyleCnt="0"/>
      <dgm:spPr/>
    </dgm:pt>
    <dgm:pt modelId="{65E45F26-8A39-4004-9940-6204C9895F13}" type="pres">
      <dgm:prSet presAssocID="{F09C7263-6F2E-42AB-B9B2-D288B3F71C1D}" presName="parentLin" presStyleCnt="0"/>
      <dgm:spPr/>
    </dgm:pt>
    <dgm:pt modelId="{13FC86F6-AC17-4AD0-8EE7-5BB1D2F8A498}" type="pres">
      <dgm:prSet presAssocID="{F09C7263-6F2E-42AB-B9B2-D288B3F71C1D}" presName="parentLeftMargin" presStyleLbl="node1" presStyleIdx="1" presStyleCnt="5"/>
      <dgm:spPr/>
      <dgm:t>
        <a:bodyPr/>
        <a:lstStyle/>
        <a:p>
          <a:endParaRPr lang="en-US"/>
        </a:p>
      </dgm:t>
    </dgm:pt>
    <dgm:pt modelId="{F451E887-4EB5-4D0D-952F-E955B7377CC6}" type="pres">
      <dgm:prSet presAssocID="{F09C7263-6F2E-42AB-B9B2-D288B3F71C1D}" presName="parentText" presStyleLbl="node1" presStyleIdx="2" presStyleCnt="5" custScaleX="118466" custScaleY="130003">
        <dgm:presLayoutVars>
          <dgm:chMax val="0"/>
          <dgm:bulletEnabled val="1"/>
        </dgm:presLayoutVars>
      </dgm:prSet>
      <dgm:spPr/>
      <dgm:t>
        <a:bodyPr/>
        <a:lstStyle/>
        <a:p>
          <a:endParaRPr lang="en-US"/>
        </a:p>
      </dgm:t>
    </dgm:pt>
    <dgm:pt modelId="{B8E4836A-D297-4BCA-88C0-148F569A9231}" type="pres">
      <dgm:prSet presAssocID="{F09C7263-6F2E-42AB-B9B2-D288B3F71C1D}" presName="negativeSpace" presStyleCnt="0"/>
      <dgm:spPr/>
    </dgm:pt>
    <dgm:pt modelId="{6BFEA497-9B64-4206-9D8B-C4A9D1136120}" type="pres">
      <dgm:prSet presAssocID="{F09C7263-6F2E-42AB-B9B2-D288B3F71C1D}" presName="childText" presStyleLbl="conFgAcc1" presStyleIdx="2" presStyleCnt="5">
        <dgm:presLayoutVars>
          <dgm:bulletEnabled val="1"/>
        </dgm:presLayoutVars>
      </dgm:prSet>
      <dgm:spPr/>
    </dgm:pt>
    <dgm:pt modelId="{6EFDE9E9-AACD-4E45-BA87-B991984DB751}" type="pres">
      <dgm:prSet presAssocID="{E9EBB93A-1E4C-4E45-AF9D-DE9797C9EA33}" presName="spaceBetweenRectangles" presStyleCnt="0"/>
      <dgm:spPr/>
    </dgm:pt>
    <dgm:pt modelId="{1ACB2CC7-4ACC-4ED5-BA41-F6BF480183DE}" type="pres">
      <dgm:prSet presAssocID="{6DD93D5D-ECBA-438C-8507-27094887EF03}" presName="parentLin" presStyleCnt="0"/>
      <dgm:spPr/>
    </dgm:pt>
    <dgm:pt modelId="{8E32F37D-66CF-4014-8942-47A85E814994}" type="pres">
      <dgm:prSet presAssocID="{6DD93D5D-ECBA-438C-8507-27094887EF03}" presName="parentLeftMargin" presStyleLbl="node1" presStyleIdx="2" presStyleCnt="5"/>
      <dgm:spPr/>
      <dgm:t>
        <a:bodyPr/>
        <a:lstStyle/>
        <a:p>
          <a:endParaRPr lang="en-US"/>
        </a:p>
      </dgm:t>
    </dgm:pt>
    <dgm:pt modelId="{441F4CED-A5FA-4835-AD56-6654AAF2F2CE}" type="pres">
      <dgm:prSet presAssocID="{6DD93D5D-ECBA-438C-8507-27094887EF03}" presName="parentText" presStyleLbl="node1" presStyleIdx="3" presStyleCnt="5" custScaleX="118466" custScaleY="130003">
        <dgm:presLayoutVars>
          <dgm:chMax val="0"/>
          <dgm:bulletEnabled val="1"/>
        </dgm:presLayoutVars>
      </dgm:prSet>
      <dgm:spPr/>
      <dgm:t>
        <a:bodyPr/>
        <a:lstStyle/>
        <a:p>
          <a:endParaRPr lang="en-US"/>
        </a:p>
      </dgm:t>
    </dgm:pt>
    <dgm:pt modelId="{AA5C15AF-0B01-4E6C-B5EE-5C6856D1CEB2}" type="pres">
      <dgm:prSet presAssocID="{6DD93D5D-ECBA-438C-8507-27094887EF03}" presName="negativeSpace" presStyleCnt="0"/>
      <dgm:spPr/>
    </dgm:pt>
    <dgm:pt modelId="{8427ECC4-0E7F-4F41-984B-FD0210C7A915}" type="pres">
      <dgm:prSet presAssocID="{6DD93D5D-ECBA-438C-8507-27094887EF03}" presName="childText" presStyleLbl="conFgAcc1" presStyleIdx="3" presStyleCnt="5">
        <dgm:presLayoutVars>
          <dgm:bulletEnabled val="1"/>
        </dgm:presLayoutVars>
      </dgm:prSet>
      <dgm:spPr/>
    </dgm:pt>
    <dgm:pt modelId="{85ACF243-1167-4651-9497-4279E6A566D8}" type="pres">
      <dgm:prSet presAssocID="{7E1B4E4B-93D3-4BEB-92F6-5207DCB1EB00}" presName="spaceBetweenRectangles" presStyleCnt="0"/>
      <dgm:spPr/>
    </dgm:pt>
    <dgm:pt modelId="{673F9E14-A681-4A76-B9B8-EF0C300CA0D8}" type="pres">
      <dgm:prSet presAssocID="{BF59EA86-E167-4C44-9562-26979353B901}" presName="parentLin" presStyleCnt="0"/>
      <dgm:spPr/>
    </dgm:pt>
    <dgm:pt modelId="{FE322881-1E9F-4881-BACC-5B885D305F8E}" type="pres">
      <dgm:prSet presAssocID="{BF59EA86-E167-4C44-9562-26979353B901}" presName="parentLeftMargin" presStyleLbl="node1" presStyleIdx="3" presStyleCnt="5"/>
      <dgm:spPr/>
      <dgm:t>
        <a:bodyPr/>
        <a:lstStyle/>
        <a:p>
          <a:endParaRPr lang="en-US"/>
        </a:p>
      </dgm:t>
    </dgm:pt>
    <dgm:pt modelId="{A5F5F641-3D31-4E6B-8AAB-2FEA7484CACB}" type="pres">
      <dgm:prSet presAssocID="{BF59EA86-E167-4C44-9562-26979353B901}" presName="parentText" presStyleLbl="node1" presStyleIdx="4" presStyleCnt="5" custScaleX="118466" custScaleY="130003">
        <dgm:presLayoutVars>
          <dgm:chMax val="0"/>
          <dgm:bulletEnabled val="1"/>
        </dgm:presLayoutVars>
      </dgm:prSet>
      <dgm:spPr/>
      <dgm:t>
        <a:bodyPr/>
        <a:lstStyle/>
        <a:p>
          <a:endParaRPr lang="en-US"/>
        </a:p>
      </dgm:t>
    </dgm:pt>
    <dgm:pt modelId="{6258253D-70EF-4059-944E-467BCB9E5D4E}" type="pres">
      <dgm:prSet presAssocID="{BF59EA86-E167-4C44-9562-26979353B901}" presName="negativeSpace" presStyleCnt="0"/>
      <dgm:spPr/>
    </dgm:pt>
    <dgm:pt modelId="{E454C15E-41EE-4628-8B27-737F15801BE4}" type="pres">
      <dgm:prSet presAssocID="{BF59EA86-E167-4C44-9562-26979353B901}" presName="childText" presStyleLbl="conFgAcc1" presStyleIdx="4" presStyleCnt="5">
        <dgm:presLayoutVars>
          <dgm:bulletEnabled val="1"/>
        </dgm:presLayoutVars>
      </dgm:prSet>
      <dgm:spPr/>
    </dgm:pt>
  </dgm:ptLst>
  <dgm:cxnLst>
    <dgm:cxn modelId="{927850A0-0657-4BC5-AF66-B1AAF8BAEF0C}" type="presOf" srcId="{F09C7263-6F2E-42AB-B9B2-D288B3F71C1D}" destId="{F451E887-4EB5-4D0D-952F-E955B7377CC6}" srcOrd="1" destOrd="0" presId="urn:microsoft.com/office/officeart/2005/8/layout/list1"/>
    <dgm:cxn modelId="{D8C0081F-4F87-41E0-993B-8CB42435D3BB}" type="presOf" srcId="{F9E33B88-3309-48E3-890B-A01F0E257A9D}" destId="{EF7C4FAA-E05E-42B4-A0DC-A140FE2A025D}" srcOrd="0" destOrd="0" presId="urn:microsoft.com/office/officeart/2005/8/layout/list1"/>
    <dgm:cxn modelId="{C107EB5F-BF87-4CD1-A532-4E72D1FFF9EE}" srcId="{F9E33B88-3309-48E3-890B-A01F0E257A9D}" destId="{DCC5AAE2-A32D-4505-914C-A309C0BC8682}" srcOrd="1" destOrd="0" parTransId="{EC1D3270-2A7C-4136-9D6D-6309FE564915}" sibTransId="{CEF831C9-383A-4F23-8BFD-8AAC2322CBAB}"/>
    <dgm:cxn modelId="{FC3CF070-EB94-4D84-9915-B65726C97DDE}" type="presOf" srcId="{6DD93D5D-ECBA-438C-8507-27094887EF03}" destId="{441F4CED-A5FA-4835-AD56-6654AAF2F2CE}" srcOrd="1" destOrd="0" presId="urn:microsoft.com/office/officeart/2005/8/layout/list1"/>
    <dgm:cxn modelId="{CA261EF1-C9EE-499D-A0D9-6A7CEDE652F6}" type="presOf" srcId="{DCC5AAE2-A32D-4505-914C-A309C0BC8682}" destId="{F62A5EA2-24A2-4275-9E62-97C1F541BAD4}" srcOrd="1" destOrd="0" presId="urn:microsoft.com/office/officeart/2005/8/layout/list1"/>
    <dgm:cxn modelId="{AEAD3F3E-D5D0-4B36-B174-373901C21E02}" type="presOf" srcId="{F09C7263-6F2E-42AB-B9B2-D288B3F71C1D}" destId="{13FC86F6-AC17-4AD0-8EE7-5BB1D2F8A498}" srcOrd="0" destOrd="0" presId="urn:microsoft.com/office/officeart/2005/8/layout/list1"/>
    <dgm:cxn modelId="{F0E3CD6A-F25F-440B-BD7F-BFFF1E75F7EC}" type="presOf" srcId="{6DD93D5D-ECBA-438C-8507-27094887EF03}" destId="{8E32F37D-66CF-4014-8942-47A85E814994}" srcOrd="0" destOrd="0" presId="urn:microsoft.com/office/officeart/2005/8/layout/list1"/>
    <dgm:cxn modelId="{B7F9D8C3-94D0-454B-BDFD-DD1F7B84A190}" srcId="{F9E33B88-3309-48E3-890B-A01F0E257A9D}" destId="{F09C7263-6F2E-42AB-B9B2-D288B3F71C1D}" srcOrd="2" destOrd="0" parTransId="{38CB0742-0C8F-45C7-882C-A2137D3491CA}" sibTransId="{E9EBB93A-1E4C-4E45-AF9D-DE9797C9EA33}"/>
    <dgm:cxn modelId="{B9656EA3-D056-4243-B04C-D51764295BAA}" type="presOf" srcId="{6D505820-858F-4F1C-830C-AED96A484BEB}" destId="{22BCC419-0AC3-42DA-AF36-FA182881A623}" srcOrd="1" destOrd="0" presId="urn:microsoft.com/office/officeart/2005/8/layout/list1"/>
    <dgm:cxn modelId="{35D86B3D-F95F-47F6-BE71-3DEA754CFC9F}" srcId="{F9E33B88-3309-48E3-890B-A01F0E257A9D}" destId="{6DD93D5D-ECBA-438C-8507-27094887EF03}" srcOrd="3" destOrd="0" parTransId="{4654DD8C-EC79-44A6-93EE-B74C8B603DFC}" sibTransId="{7E1B4E4B-93D3-4BEB-92F6-5207DCB1EB00}"/>
    <dgm:cxn modelId="{AC864B4C-F151-4441-AADA-CF471E32F4C7}" type="presOf" srcId="{6D505820-858F-4F1C-830C-AED96A484BEB}" destId="{5529670C-3513-447F-9A1B-0DEF84852C81}" srcOrd="0" destOrd="0" presId="urn:microsoft.com/office/officeart/2005/8/layout/list1"/>
    <dgm:cxn modelId="{C9C0140A-F069-40FB-8AA3-1BC2F54EB72C}" type="presOf" srcId="{BF59EA86-E167-4C44-9562-26979353B901}" destId="{A5F5F641-3D31-4E6B-8AAB-2FEA7484CACB}" srcOrd="1" destOrd="0" presId="urn:microsoft.com/office/officeart/2005/8/layout/list1"/>
    <dgm:cxn modelId="{23AA181A-8E01-41F2-B85E-EE6D57C8126F}" type="presOf" srcId="{DCC5AAE2-A32D-4505-914C-A309C0BC8682}" destId="{F442C8D1-AAE4-4D95-980F-F71EB2CC22FA}" srcOrd="0" destOrd="0" presId="urn:microsoft.com/office/officeart/2005/8/layout/list1"/>
    <dgm:cxn modelId="{D24C26C6-FB3C-4A06-9E86-6A987D2E6120}" type="presOf" srcId="{BF59EA86-E167-4C44-9562-26979353B901}" destId="{FE322881-1E9F-4881-BACC-5B885D305F8E}" srcOrd="0" destOrd="0" presId="urn:microsoft.com/office/officeart/2005/8/layout/list1"/>
    <dgm:cxn modelId="{A9AAED16-BF94-46A2-9F64-3DD98649A666}" srcId="{F9E33B88-3309-48E3-890B-A01F0E257A9D}" destId="{6D505820-858F-4F1C-830C-AED96A484BEB}" srcOrd="0" destOrd="0" parTransId="{75E3A9B1-DB55-4832-887B-325BDA126E51}" sibTransId="{7A6F9BC9-4B60-4E2E-B41B-76D16C59C79B}"/>
    <dgm:cxn modelId="{8ACFD73C-F90C-4E42-B2FB-62D3E727283D}" srcId="{F9E33B88-3309-48E3-890B-A01F0E257A9D}" destId="{BF59EA86-E167-4C44-9562-26979353B901}" srcOrd="4" destOrd="0" parTransId="{1B558AA4-255B-456D-A526-ED86FCBECAED}" sibTransId="{036402EF-1569-4F77-B00E-FC18849E2D78}"/>
    <dgm:cxn modelId="{9306F3E8-2B11-49E8-A6DB-F9DF9F3F5D89}" type="presParOf" srcId="{EF7C4FAA-E05E-42B4-A0DC-A140FE2A025D}" destId="{2047A699-877C-416B-8C21-0876351682A7}" srcOrd="0" destOrd="0" presId="urn:microsoft.com/office/officeart/2005/8/layout/list1"/>
    <dgm:cxn modelId="{699DB9B7-B266-4BCA-AD1E-3DB67507EF5D}" type="presParOf" srcId="{2047A699-877C-416B-8C21-0876351682A7}" destId="{5529670C-3513-447F-9A1B-0DEF84852C81}" srcOrd="0" destOrd="0" presId="urn:microsoft.com/office/officeart/2005/8/layout/list1"/>
    <dgm:cxn modelId="{8651272A-D1BE-4190-A0B3-F4EB84BE6DC3}" type="presParOf" srcId="{2047A699-877C-416B-8C21-0876351682A7}" destId="{22BCC419-0AC3-42DA-AF36-FA182881A623}" srcOrd="1" destOrd="0" presId="urn:microsoft.com/office/officeart/2005/8/layout/list1"/>
    <dgm:cxn modelId="{FB27A7F9-2A99-4347-BD02-4C4096200C87}" type="presParOf" srcId="{EF7C4FAA-E05E-42B4-A0DC-A140FE2A025D}" destId="{3AC75BD5-159D-4DE0-A5CE-843AC535EE15}" srcOrd="1" destOrd="0" presId="urn:microsoft.com/office/officeart/2005/8/layout/list1"/>
    <dgm:cxn modelId="{BEBE5A04-1511-4BFC-B5CD-F7E666B64544}" type="presParOf" srcId="{EF7C4FAA-E05E-42B4-A0DC-A140FE2A025D}" destId="{8B869022-DFE9-45D0-9220-61A67254AB35}" srcOrd="2" destOrd="0" presId="urn:microsoft.com/office/officeart/2005/8/layout/list1"/>
    <dgm:cxn modelId="{103F3C98-98A1-4C4C-90B1-AF8AED84D918}" type="presParOf" srcId="{EF7C4FAA-E05E-42B4-A0DC-A140FE2A025D}" destId="{51662A57-AA7E-4A3D-96ED-03678621337C}" srcOrd="3" destOrd="0" presId="urn:microsoft.com/office/officeart/2005/8/layout/list1"/>
    <dgm:cxn modelId="{3A26DED2-DCB5-4428-8BC4-E010F38D6B06}" type="presParOf" srcId="{EF7C4FAA-E05E-42B4-A0DC-A140FE2A025D}" destId="{18DF6FEF-7D69-4196-BBE6-F5CD14BE53D7}" srcOrd="4" destOrd="0" presId="urn:microsoft.com/office/officeart/2005/8/layout/list1"/>
    <dgm:cxn modelId="{2A71D086-8236-4A6C-9851-D8DF38AF9F26}" type="presParOf" srcId="{18DF6FEF-7D69-4196-BBE6-F5CD14BE53D7}" destId="{F442C8D1-AAE4-4D95-980F-F71EB2CC22FA}" srcOrd="0" destOrd="0" presId="urn:microsoft.com/office/officeart/2005/8/layout/list1"/>
    <dgm:cxn modelId="{91503AAD-E5A5-43E9-A478-8D2C6F5AB0D0}" type="presParOf" srcId="{18DF6FEF-7D69-4196-BBE6-F5CD14BE53D7}" destId="{F62A5EA2-24A2-4275-9E62-97C1F541BAD4}" srcOrd="1" destOrd="0" presId="urn:microsoft.com/office/officeart/2005/8/layout/list1"/>
    <dgm:cxn modelId="{4D79F1BF-EA38-498B-A837-EE816A7C208C}" type="presParOf" srcId="{EF7C4FAA-E05E-42B4-A0DC-A140FE2A025D}" destId="{ED6B049C-997C-4171-893E-06B2534BD177}" srcOrd="5" destOrd="0" presId="urn:microsoft.com/office/officeart/2005/8/layout/list1"/>
    <dgm:cxn modelId="{F9C08D5B-555A-476B-8812-414E7024F6AC}" type="presParOf" srcId="{EF7C4FAA-E05E-42B4-A0DC-A140FE2A025D}" destId="{67766DC0-D815-47BE-8A73-5F010BE380C8}" srcOrd="6" destOrd="0" presId="urn:microsoft.com/office/officeart/2005/8/layout/list1"/>
    <dgm:cxn modelId="{02E9777F-EF24-4859-A454-33DF8591AB47}" type="presParOf" srcId="{EF7C4FAA-E05E-42B4-A0DC-A140FE2A025D}" destId="{6AABF255-EE28-4A32-BB90-BD74E5B16133}" srcOrd="7" destOrd="0" presId="urn:microsoft.com/office/officeart/2005/8/layout/list1"/>
    <dgm:cxn modelId="{E08A39CD-01A4-4447-8626-B4DD3C27BDBC}" type="presParOf" srcId="{EF7C4FAA-E05E-42B4-A0DC-A140FE2A025D}" destId="{65E45F26-8A39-4004-9940-6204C9895F13}" srcOrd="8" destOrd="0" presId="urn:microsoft.com/office/officeart/2005/8/layout/list1"/>
    <dgm:cxn modelId="{47B5ECC9-40C7-4C19-BA90-DCFAA3DA3DBD}" type="presParOf" srcId="{65E45F26-8A39-4004-9940-6204C9895F13}" destId="{13FC86F6-AC17-4AD0-8EE7-5BB1D2F8A498}" srcOrd="0" destOrd="0" presId="urn:microsoft.com/office/officeart/2005/8/layout/list1"/>
    <dgm:cxn modelId="{EB17C55F-EC9A-4694-9F58-9D2383A31634}" type="presParOf" srcId="{65E45F26-8A39-4004-9940-6204C9895F13}" destId="{F451E887-4EB5-4D0D-952F-E955B7377CC6}" srcOrd="1" destOrd="0" presId="urn:microsoft.com/office/officeart/2005/8/layout/list1"/>
    <dgm:cxn modelId="{1B955DCF-EBB9-4C67-B9FD-9D94AAD7C91C}" type="presParOf" srcId="{EF7C4FAA-E05E-42B4-A0DC-A140FE2A025D}" destId="{B8E4836A-D297-4BCA-88C0-148F569A9231}" srcOrd="9" destOrd="0" presId="urn:microsoft.com/office/officeart/2005/8/layout/list1"/>
    <dgm:cxn modelId="{EE1AD407-8438-4216-85CE-DA37F18B96E2}" type="presParOf" srcId="{EF7C4FAA-E05E-42B4-A0DC-A140FE2A025D}" destId="{6BFEA497-9B64-4206-9D8B-C4A9D1136120}" srcOrd="10" destOrd="0" presId="urn:microsoft.com/office/officeart/2005/8/layout/list1"/>
    <dgm:cxn modelId="{6D6D22EB-AD3F-4AE7-ADFE-0BEA32FABB76}" type="presParOf" srcId="{EF7C4FAA-E05E-42B4-A0DC-A140FE2A025D}" destId="{6EFDE9E9-AACD-4E45-BA87-B991984DB751}" srcOrd="11" destOrd="0" presId="urn:microsoft.com/office/officeart/2005/8/layout/list1"/>
    <dgm:cxn modelId="{CB2DEA48-0643-4CF4-BA1C-EFB733D85FE6}" type="presParOf" srcId="{EF7C4FAA-E05E-42B4-A0DC-A140FE2A025D}" destId="{1ACB2CC7-4ACC-4ED5-BA41-F6BF480183DE}" srcOrd="12" destOrd="0" presId="urn:microsoft.com/office/officeart/2005/8/layout/list1"/>
    <dgm:cxn modelId="{46A75318-192D-4157-B869-2FAE5BCC9D70}" type="presParOf" srcId="{1ACB2CC7-4ACC-4ED5-BA41-F6BF480183DE}" destId="{8E32F37D-66CF-4014-8942-47A85E814994}" srcOrd="0" destOrd="0" presId="urn:microsoft.com/office/officeart/2005/8/layout/list1"/>
    <dgm:cxn modelId="{8E58B659-76CA-4345-BD8B-4BD32CBC7137}" type="presParOf" srcId="{1ACB2CC7-4ACC-4ED5-BA41-F6BF480183DE}" destId="{441F4CED-A5FA-4835-AD56-6654AAF2F2CE}" srcOrd="1" destOrd="0" presId="urn:microsoft.com/office/officeart/2005/8/layout/list1"/>
    <dgm:cxn modelId="{B99AAF28-E167-41A0-9FF3-C11440645819}" type="presParOf" srcId="{EF7C4FAA-E05E-42B4-A0DC-A140FE2A025D}" destId="{AA5C15AF-0B01-4E6C-B5EE-5C6856D1CEB2}" srcOrd="13" destOrd="0" presId="urn:microsoft.com/office/officeart/2005/8/layout/list1"/>
    <dgm:cxn modelId="{7783D0EE-619A-4057-A4FD-52DDCA12350A}" type="presParOf" srcId="{EF7C4FAA-E05E-42B4-A0DC-A140FE2A025D}" destId="{8427ECC4-0E7F-4F41-984B-FD0210C7A915}" srcOrd="14" destOrd="0" presId="urn:microsoft.com/office/officeart/2005/8/layout/list1"/>
    <dgm:cxn modelId="{EC4176FC-CBC7-46E1-918F-3A602D789FCA}" type="presParOf" srcId="{EF7C4FAA-E05E-42B4-A0DC-A140FE2A025D}" destId="{85ACF243-1167-4651-9497-4279E6A566D8}" srcOrd="15" destOrd="0" presId="urn:microsoft.com/office/officeart/2005/8/layout/list1"/>
    <dgm:cxn modelId="{BDED9D9D-7076-4699-A19F-7252E4A279B4}" type="presParOf" srcId="{EF7C4FAA-E05E-42B4-A0DC-A140FE2A025D}" destId="{673F9E14-A681-4A76-B9B8-EF0C300CA0D8}" srcOrd="16" destOrd="0" presId="urn:microsoft.com/office/officeart/2005/8/layout/list1"/>
    <dgm:cxn modelId="{6B25C8EE-BDC1-4684-A411-7794FFAE47E7}" type="presParOf" srcId="{673F9E14-A681-4A76-B9B8-EF0C300CA0D8}" destId="{FE322881-1E9F-4881-BACC-5B885D305F8E}" srcOrd="0" destOrd="0" presId="urn:microsoft.com/office/officeart/2005/8/layout/list1"/>
    <dgm:cxn modelId="{F14453F1-2E10-4695-8055-1AFC7D150AF6}" type="presParOf" srcId="{673F9E14-A681-4A76-B9B8-EF0C300CA0D8}" destId="{A5F5F641-3D31-4E6B-8AAB-2FEA7484CACB}" srcOrd="1" destOrd="0" presId="urn:microsoft.com/office/officeart/2005/8/layout/list1"/>
    <dgm:cxn modelId="{3B3FB476-783A-46FB-B765-D9836D0BA463}" type="presParOf" srcId="{EF7C4FAA-E05E-42B4-A0DC-A140FE2A025D}" destId="{6258253D-70EF-4059-944E-467BCB9E5D4E}" srcOrd="17" destOrd="0" presId="urn:microsoft.com/office/officeart/2005/8/layout/list1"/>
    <dgm:cxn modelId="{FAA26020-DDD3-455A-8033-9D4E44CD136C}" type="presParOf" srcId="{EF7C4FAA-E05E-42B4-A0DC-A140FE2A025D}" destId="{E454C15E-41EE-4628-8B27-737F15801BE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81887-0348-410D-BA94-D6C8E853FD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30F4D7-D03F-4BE5-98A5-55D117FCE454}">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When a file is deleted, data not removed from disk</a:t>
          </a:r>
        </a:p>
      </dgm:t>
    </dgm:pt>
    <dgm:pt modelId="{2186AE68-C6DE-4C23-A728-0548FEB95BA0}" type="parTrans" cxnId="{C5882938-D0F4-449D-BCCB-63DD688FB85A}">
      <dgm:prSet/>
      <dgm:spPr/>
      <dgm:t>
        <a:bodyPr/>
        <a:lstStyle/>
        <a:p>
          <a:endParaRPr lang="en-US" sz="2200"/>
        </a:p>
      </dgm:t>
    </dgm:pt>
    <dgm:pt modelId="{E187A3D3-6914-4D64-AE79-EB80946A15AE}" type="sibTrans" cxnId="{C5882938-D0F4-449D-BCCB-63DD688FB85A}">
      <dgm:prSet/>
      <dgm:spPr/>
      <dgm:t>
        <a:bodyPr/>
        <a:lstStyle/>
        <a:p>
          <a:endParaRPr lang="en-US" sz="2200"/>
        </a:p>
      </dgm:t>
    </dgm:pt>
    <dgm:pt modelId="{2C96BD37-5872-462A-81E0-3F129C510BC7}">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FAT is updated to reflect clusters no longer in use</a:t>
          </a:r>
        </a:p>
      </dgm:t>
    </dgm:pt>
    <dgm:pt modelId="{8918BC09-A7A3-4350-8B47-D66319DF6CF7}" type="parTrans" cxnId="{B01352AD-D7DE-4809-A73B-1BD17B6A1FF0}">
      <dgm:prSet/>
      <dgm:spPr/>
      <dgm:t>
        <a:bodyPr/>
        <a:lstStyle/>
        <a:p>
          <a:endParaRPr lang="en-US" sz="2200"/>
        </a:p>
      </dgm:t>
    </dgm:pt>
    <dgm:pt modelId="{C29550A0-FEDF-4B66-BBA1-2D9CFD27CC94}" type="sibTrans" cxnId="{B01352AD-D7DE-4809-A73B-1BD17B6A1FF0}">
      <dgm:prSet/>
      <dgm:spPr/>
      <dgm:t>
        <a:bodyPr/>
        <a:lstStyle/>
        <a:p>
          <a:endParaRPr lang="en-US" sz="2200"/>
        </a:p>
      </dgm:t>
    </dgm:pt>
    <dgm:pt modelId="{DA0EBF7C-69D6-46AA-83CD-5037AB6ABF36}">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New data saved to those clusters may overwrite old information</a:t>
          </a:r>
        </a:p>
      </dgm:t>
    </dgm:pt>
    <dgm:pt modelId="{8627AC26-31B8-4B2E-AC5F-C36AA5DD3C88}" type="parTrans" cxnId="{5511739F-6E9A-4283-AC1E-2DC5C808F3FB}">
      <dgm:prSet/>
      <dgm:spPr/>
      <dgm:t>
        <a:bodyPr/>
        <a:lstStyle/>
        <a:p>
          <a:endParaRPr lang="en-US" sz="2200"/>
        </a:p>
      </dgm:t>
    </dgm:pt>
    <dgm:pt modelId="{39F06796-A1E5-4727-B8E6-C75051CC82A1}" type="sibTrans" cxnId="{5511739F-6E9A-4283-AC1E-2DC5C808F3FB}">
      <dgm:prSet/>
      <dgm:spPr/>
      <dgm:t>
        <a:bodyPr/>
        <a:lstStyle/>
        <a:p>
          <a:endParaRPr lang="en-US" sz="2200"/>
        </a:p>
      </dgm:t>
    </dgm:pt>
    <dgm:pt modelId="{41EAEE2D-3354-4542-A57F-E1C42FB69A82}" type="pres">
      <dgm:prSet presAssocID="{47281887-0348-410D-BA94-D6C8E853FD87}" presName="linear" presStyleCnt="0">
        <dgm:presLayoutVars>
          <dgm:dir/>
          <dgm:animLvl val="lvl"/>
          <dgm:resizeHandles val="exact"/>
        </dgm:presLayoutVars>
      </dgm:prSet>
      <dgm:spPr/>
      <dgm:t>
        <a:bodyPr/>
        <a:lstStyle/>
        <a:p>
          <a:endParaRPr lang="en-US"/>
        </a:p>
      </dgm:t>
    </dgm:pt>
    <dgm:pt modelId="{48E90B46-2D33-455A-A81E-7BDAC4821126}" type="pres">
      <dgm:prSet presAssocID="{A530F4D7-D03F-4BE5-98A5-55D117FCE454}" presName="parentLin" presStyleCnt="0"/>
      <dgm:spPr/>
    </dgm:pt>
    <dgm:pt modelId="{8A52CEA5-B0D0-4267-9B10-76AF7C9C84F3}" type="pres">
      <dgm:prSet presAssocID="{A530F4D7-D03F-4BE5-98A5-55D117FCE454}" presName="parentLeftMargin" presStyleLbl="node1" presStyleIdx="0" presStyleCnt="3"/>
      <dgm:spPr/>
      <dgm:t>
        <a:bodyPr/>
        <a:lstStyle/>
        <a:p>
          <a:endParaRPr lang="en-US"/>
        </a:p>
      </dgm:t>
    </dgm:pt>
    <dgm:pt modelId="{EC8C95FF-C15C-4F06-9DE1-E60C5A7D2441}" type="pres">
      <dgm:prSet presAssocID="{A530F4D7-D03F-4BE5-98A5-55D117FCE454}" presName="parentText" presStyleLbl="node1" presStyleIdx="0" presStyleCnt="3" custScaleX="112921">
        <dgm:presLayoutVars>
          <dgm:chMax val="0"/>
          <dgm:bulletEnabled val="1"/>
        </dgm:presLayoutVars>
      </dgm:prSet>
      <dgm:spPr/>
      <dgm:t>
        <a:bodyPr/>
        <a:lstStyle/>
        <a:p>
          <a:endParaRPr lang="en-US"/>
        </a:p>
      </dgm:t>
    </dgm:pt>
    <dgm:pt modelId="{EDD6B0EB-9654-4C63-A471-218B2BFAB4AC}" type="pres">
      <dgm:prSet presAssocID="{A530F4D7-D03F-4BE5-98A5-55D117FCE454}" presName="negativeSpace" presStyleCnt="0"/>
      <dgm:spPr/>
    </dgm:pt>
    <dgm:pt modelId="{1BE0DF0B-8FEB-436B-A711-46A119DFE2A7}" type="pres">
      <dgm:prSet presAssocID="{A530F4D7-D03F-4BE5-98A5-55D117FCE454}" presName="childText" presStyleLbl="conFgAcc1" presStyleIdx="0" presStyleCnt="3" custLinFactY="-19253" custLinFactNeighborX="-2138" custLinFactNeighborY="-100000">
        <dgm:presLayoutVars>
          <dgm:bulletEnabled val="1"/>
        </dgm:presLayoutVars>
      </dgm:prSet>
      <dgm:spPr>
        <a:ln>
          <a:solidFill>
            <a:schemeClr val="accent3">
              <a:lumMod val="40000"/>
              <a:lumOff val="60000"/>
            </a:schemeClr>
          </a:solidFill>
        </a:ln>
      </dgm:spPr>
    </dgm:pt>
    <dgm:pt modelId="{4304AD5C-4BA5-4D37-BF74-33227C77140A}" type="pres">
      <dgm:prSet presAssocID="{E187A3D3-6914-4D64-AE79-EB80946A15AE}" presName="spaceBetweenRectangles" presStyleCnt="0"/>
      <dgm:spPr/>
    </dgm:pt>
    <dgm:pt modelId="{B095E9DF-9EB0-45C6-AC5E-9704A2FB4D92}" type="pres">
      <dgm:prSet presAssocID="{2C96BD37-5872-462A-81E0-3F129C510BC7}" presName="parentLin" presStyleCnt="0"/>
      <dgm:spPr/>
    </dgm:pt>
    <dgm:pt modelId="{8A3F2969-7069-424D-921D-9CD2EC9C3458}" type="pres">
      <dgm:prSet presAssocID="{2C96BD37-5872-462A-81E0-3F129C510BC7}" presName="parentLeftMargin" presStyleLbl="node1" presStyleIdx="0" presStyleCnt="3"/>
      <dgm:spPr/>
      <dgm:t>
        <a:bodyPr/>
        <a:lstStyle/>
        <a:p>
          <a:endParaRPr lang="en-US"/>
        </a:p>
      </dgm:t>
    </dgm:pt>
    <dgm:pt modelId="{6BD9C8B7-28EC-4688-B232-C52254CB9411}" type="pres">
      <dgm:prSet presAssocID="{2C96BD37-5872-462A-81E0-3F129C510BC7}" presName="parentText" presStyleLbl="node1" presStyleIdx="1" presStyleCnt="3" custScaleX="112921">
        <dgm:presLayoutVars>
          <dgm:chMax val="0"/>
          <dgm:bulletEnabled val="1"/>
        </dgm:presLayoutVars>
      </dgm:prSet>
      <dgm:spPr/>
      <dgm:t>
        <a:bodyPr/>
        <a:lstStyle/>
        <a:p>
          <a:endParaRPr lang="en-US"/>
        </a:p>
      </dgm:t>
    </dgm:pt>
    <dgm:pt modelId="{93F36E50-27C1-48D2-85A4-7280DAB80063}" type="pres">
      <dgm:prSet presAssocID="{2C96BD37-5872-462A-81E0-3F129C510BC7}" presName="negativeSpace" presStyleCnt="0"/>
      <dgm:spPr/>
    </dgm:pt>
    <dgm:pt modelId="{4433619A-A5A7-4111-8441-47CC5FAE9269}" type="pres">
      <dgm:prSet presAssocID="{2C96BD37-5872-462A-81E0-3F129C510BC7}" presName="childText" presStyleLbl="conFgAcc1" presStyleIdx="1" presStyleCnt="3">
        <dgm:presLayoutVars>
          <dgm:bulletEnabled val="1"/>
        </dgm:presLayoutVars>
      </dgm:prSet>
      <dgm:spPr>
        <a:ln>
          <a:solidFill>
            <a:schemeClr val="accent3">
              <a:lumMod val="40000"/>
              <a:lumOff val="60000"/>
            </a:schemeClr>
          </a:solidFill>
        </a:ln>
      </dgm:spPr>
    </dgm:pt>
    <dgm:pt modelId="{76EE2D59-E365-4835-96B6-437DB0ED6E12}" type="pres">
      <dgm:prSet presAssocID="{C29550A0-FEDF-4B66-BBA1-2D9CFD27CC94}" presName="spaceBetweenRectangles" presStyleCnt="0"/>
      <dgm:spPr/>
    </dgm:pt>
    <dgm:pt modelId="{2E50B4B9-795A-441E-BCE2-B9FAA78E9336}" type="pres">
      <dgm:prSet presAssocID="{DA0EBF7C-69D6-46AA-83CD-5037AB6ABF36}" presName="parentLin" presStyleCnt="0"/>
      <dgm:spPr/>
    </dgm:pt>
    <dgm:pt modelId="{84357529-3748-4062-B30E-283E7DFE464C}" type="pres">
      <dgm:prSet presAssocID="{DA0EBF7C-69D6-46AA-83CD-5037AB6ABF36}" presName="parentLeftMargin" presStyleLbl="node1" presStyleIdx="1" presStyleCnt="3"/>
      <dgm:spPr/>
      <dgm:t>
        <a:bodyPr/>
        <a:lstStyle/>
        <a:p>
          <a:endParaRPr lang="en-US"/>
        </a:p>
      </dgm:t>
    </dgm:pt>
    <dgm:pt modelId="{D796FDA4-732C-4AAD-9BAA-2022E8BF4F5F}" type="pres">
      <dgm:prSet presAssocID="{DA0EBF7C-69D6-46AA-83CD-5037AB6ABF36}" presName="parentText" presStyleLbl="node1" presStyleIdx="2" presStyleCnt="3" custScaleX="112921">
        <dgm:presLayoutVars>
          <dgm:chMax val="0"/>
          <dgm:bulletEnabled val="1"/>
        </dgm:presLayoutVars>
      </dgm:prSet>
      <dgm:spPr/>
      <dgm:t>
        <a:bodyPr/>
        <a:lstStyle/>
        <a:p>
          <a:endParaRPr lang="en-US"/>
        </a:p>
      </dgm:t>
    </dgm:pt>
    <dgm:pt modelId="{644B204C-EDD4-4803-BE61-165A2BAEDC2B}" type="pres">
      <dgm:prSet presAssocID="{DA0EBF7C-69D6-46AA-83CD-5037AB6ABF36}" presName="negativeSpace" presStyleCnt="0"/>
      <dgm:spPr/>
    </dgm:pt>
    <dgm:pt modelId="{91A7F3EF-6DDE-4190-8D97-C2C01198E435}" type="pres">
      <dgm:prSet presAssocID="{DA0EBF7C-69D6-46AA-83CD-5037AB6ABF36}" presName="childText" presStyleLbl="conFgAcc1" presStyleIdx="2" presStyleCnt="3">
        <dgm:presLayoutVars>
          <dgm:bulletEnabled val="1"/>
        </dgm:presLayoutVars>
      </dgm:prSet>
      <dgm:spPr>
        <a:ln>
          <a:solidFill>
            <a:schemeClr val="accent3">
              <a:lumMod val="40000"/>
              <a:lumOff val="60000"/>
            </a:schemeClr>
          </a:solidFill>
        </a:ln>
      </dgm:spPr>
    </dgm:pt>
  </dgm:ptLst>
  <dgm:cxnLst>
    <dgm:cxn modelId="{10AC72B9-0602-4011-B792-8C0FF9704782}" type="presOf" srcId="{47281887-0348-410D-BA94-D6C8E853FD87}" destId="{41EAEE2D-3354-4542-A57F-E1C42FB69A82}" srcOrd="0" destOrd="0" presId="urn:microsoft.com/office/officeart/2005/8/layout/list1"/>
    <dgm:cxn modelId="{5511739F-6E9A-4283-AC1E-2DC5C808F3FB}" srcId="{47281887-0348-410D-BA94-D6C8E853FD87}" destId="{DA0EBF7C-69D6-46AA-83CD-5037AB6ABF36}" srcOrd="2" destOrd="0" parTransId="{8627AC26-31B8-4B2E-AC5F-C36AA5DD3C88}" sibTransId="{39F06796-A1E5-4727-B8E6-C75051CC82A1}"/>
    <dgm:cxn modelId="{3A188A07-D9C2-4211-B088-8C5DC08F13E9}" type="presOf" srcId="{A530F4D7-D03F-4BE5-98A5-55D117FCE454}" destId="{EC8C95FF-C15C-4F06-9DE1-E60C5A7D2441}" srcOrd="1" destOrd="0" presId="urn:microsoft.com/office/officeart/2005/8/layout/list1"/>
    <dgm:cxn modelId="{B01352AD-D7DE-4809-A73B-1BD17B6A1FF0}" srcId="{47281887-0348-410D-BA94-D6C8E853FD87}" destId="{2C96BD37-5872-462A-81E0-3F129C510BC7}" srcOrd="1" destOrd="0" parTransId="{8918BC09-A7A3-4350-8B47-D66319DF6CF7}" sibTransId="{C29550A0-FEDF-4B66-BBA1-2D9CFD27CC94}"/>
    <dgm:cxn modelId="{C5882938-D0F4-449D-BCCB-63DD688FB85A}" srcId="{47281887-0348-410D-BA94-D6C8E853FD87}" destId="{A530F4D7-D03F-4BE5-98A5-55D117FCE454}" srcOrd="0" destOrd="0" parTransId="{2186AE68-C6DE-4C23-A728-0548FEB95BA0}" sibTransId="{E187A3D3-6914-4D64-AE79-EB80946A15AE}"/>
    <dgm:cxn modelId="{A17217A9-0E29-4F3C-B854-FA606D606D42}" type="presOf" srcId="{2C96BD37-5872-462A-81E0-3F129C510BC7}" destId="{6BD9C8B7-28EC-4688-B232-C52254CB9411}" srcOrd="1" destOrd="0" presId="urn:microsoft.com/office/officeart/2005/8/layout/list1"/>
    <dgm:cxn modelId="{411123FA-D0C8-411A-B6E3-BE8C0BE2A9A7}" type="presOf" srcId="{A530F4D7-D03F-4BE5-98A5-55D117FCE454}" destId="{8A52CEA5-B0D0-4267-9B10-76AF7C9C84F3}" srcOrd="0" destOrd="0" presId="urn:microsoft.com/office/officeart/2005/8/layout/list1"/>
    <dgm:cxn modelId="{D01C9FE3-C905-4744-9062-9F51B8507148}" type="presOf" srcId="{2C96BD37-5872-462A-81E0-3F129C510BC7}" destId="{8A3F2969-7069-424D-921D-9CD2EC9C3458}" srcOrd="0" destOrd="0" presId="urn:microsoft.com/office/officeart/2005/8/layout/list1"/>
    <dgm:cxn modelId="{0B01C4AB-7477-4C14-ADB8-E1C6A028ADB6}" type="presOf" srcId="{DA0EBF7C-69D6-46AA-83CD-5037AB6ABF36}" destId="{D796FDA4-732C-4AAD-9BAA-2022E8BF4F5F}" srcOrd="1" destOrd="0" presId="urn:microsoft.com/office/officeart/2005/8/layout/list1"/>
    <dgm:cxn modelId="{2EB921A4-3B9C-4268-A728-D33CDB337AD2}" type="presOf" srcId="{DA0EBF7C-69D6-46AA-83CD-5037AB6ABF36}" destId="{84357529-3748-4062-B30E-283E7DFE464C}" srcOrd="0" destOrd="0" presId="urn:microsoft.com/office/officeart/2005/8/layout/list1"/>
    <dgm:cxn modelId="{EECBAF80-02F6-43F0-9331-DF4EE7650C89}" type="presParOf" srcId="{41EAEE2D-3354-4542-A57F-E1C42FB69A82}" destId="{48E90B46-2D33-455A-A81E-7BDAC4821126}" srcOrd="0" destOrd="0" presId="urn:microsoft.com/office/officeart/2005/8/layout/list1"/>
    <dgm:cxn modelId="{3B86B839-84BB-4ED1-9F58-467BFF1B9C8E}" type="presParOf" srcId="{48E90B46-2D33-455A-A81E-7BDAC4821126}" destId="{8A52CEA5-B0D0-4267-9B10-76AF7C9C84F3}" srcOrd="0" destOrd="0" presId="urn:microsoft.com/office/officeart/2005/8/layout/list1"/>
    <dgm:cxn modelId="{74B772C6-6602-4FCE-A10D-BA2A871C36DF}" type="presParOf" srcId="{48E90B46-2D33-455A-A81E-7BDAC4821126}" destId="{EC8C95FF-C15C-4F06-9DE1-E60C5A7D2441}" srcOrd="1" destOrd="0" presId="urn:microsoft.com/office/officeart/2005/8/layout/list1"/>
    <dgm:cxn modelId="{09590061-8073-4348-8C98-BDE51671903D}" type="presParOf" srcId="{41EAEE2D-3354-4542-A57F-E1C42FB69A82}" destId="{EDD6B0EB-9654-4C63-A471-218B2BFAB4AC}" srcOrd="1" destOrd="0" presId="urn:microsoft.com/office/officeart/2005/8/layout/list1"/>
    <dgm:cxn modelId="{91B8FA84-65ED-4F7A-BBEE-0960D06EA1A4}" type="presParOf" srcId="{41EAEE2D-3354-4542-A57F-E1C42FB69A82}" destId="{1BE0DF0B-8FEB-436B-A711-46A119DFE2A7}" srcOrd="2" destOrd="0" presId="urn:microsoft.com/office/officeart/2005/8/layout/list1"/>
    <dgm:cxn modelId="{705D7C25-08EA-41F7-B23F-91A7712BA41D}" type="presParOf" srcId="{41EAEE2D-3354-4542-A57F-E1C42FB69A82}" destId="{4304AD5C-4BA5-4D37-BF74-33227C77140A}" srcOrd="3" destOrd="0" presId="urn:microsoft.com/office/officeart/2005/8/layout/list1"/>
    <dgm:cxn modelId="{6248114F-161B-475B-87AF-2B3EF4676C19}" type="presParOf" srcId="{41EAEE2D-3354-4542-A57F-E1C42FB69A82}" destId="{B095E9DF-9EB0-45C6-AC5E-9704A2FB4D92}" srcOrd="4" destOrd="0" presId="urn:microsoft.com/office/officeart/2005/8/layout/list1"/>
    <dgm:cxn modelId="{971C2FBC-9091-493A-B870-5B43079F7ACA}" type="presParOf" srcId="{B095E9DF-9EB0-45C6-AC5E-9704A2FB4D92}" destId="{8A3F2969-7069-424D-921D-9CD2EC9C3458}" srcOrd="0" destOrd="0" presId="urn:microsoft.com/office/officeart/2005/8/layout/list1"/>
    <dgm:cxn modelId="{61410BD2-498C-4304-975A-4FF66E236BBA}" type="presParOf" srcId="{B095E9DF-9EB0-45C6-AC5E-9704A2FB4D92}" destId="{6BD9C8B7-28EC-4688-B232-C52254CB9411}" srcOrd="1" destOrd="0" presId="urn:microsoft.com/office/officeart/2005/8/layout/list1"/>
    <dgm:cxn modelId="{1B8D49BE-13EC-4BD4-BB48-29FE9BD28C6F}" type="presParOf" srcId="{41EAEE2D-3354-4542-A57F-E1C42FB69A82}" destId="{93F36E50-27C1-48D2-85A4-7280DAB80063}" srcOrd="5" destOrd="0" presId="urn:microsoft.com/office/officeart/2005/8/layout/list1"/>
    <dgm:cxn modelId="{DE857F35-2441-4B85-83F7-BEF260ACC654}" type="presParOf" srcId="{41EAEE2D-3354-4542-A57F-E1C42FB69A82}" destId="{4433619A-A5A7-4111-8441-47CC5FAE9269}" srcOrd="6" destOrd="0" presId="urn:microsoft.com/office/officeart/2005/8/layout/list1"/>
    <dgm:cxn modelId="{65D64DCB-AD33-47B9-925B-C428915D99CA}" type="presParOf" srcId="{41EAEE2D-3354-4542-A57F-E1C42FB69A82}" destId="{76EE2D59-E365-4835-96B6-437DB0ED6E12}" srcOrd="7" destOrd="0" presId="urn:microsoft.com/office/officeart/2005/8/layout/list1"/>
    <dgm:cxn modelId="{24999701-88EF-455E-AC30-B5948E97B267}" type="presParOf" srcId="{41EAEE2D-3354-4542-A57F-E1C42FB69A82}" destId="{2E50B4B9-795A-441E-BCE2-B9FAA78E9336}" srcOrd="8" destOrd="0" presId="urn:microsoft.com/office/officeart/2005/8/layout/list1"/>
    <dgm:cxn modelId="{8BF65916-883C-44E0-B2EA-92B12C698102}" type="presParOf" srcId="{2E50B4B9-795A-441E-BCE2-B9FAA78E9336}" destId="{84357529-3748-4062-B30E-283E7DFE464C}" srcOrd="0" destOrd="0" presId="urn:microsoft.com/office/officeart/2005/8/layout/list1"/>
    <dgm:cxn modelId="{8045650B-A972-4F3B-8C7F-67DF462621E4}" type="presParOf" srcId="{2E50B4B9-795A-441E-BCE2-B9FAA78E9336}" destId="{D796FDA4-732C-4AAD-9BAA-2022E8BF4F5F}" srcOrd="1" destOrd="0" presId="urn:microsoft.com/office/officeart/2005/8/layout/list1"/>
    <dgm:cxn modelId="{9F7B7A0C-3100-482D-84D3-0D02513DC746}" type="presParOf" srcId="{41EAEE2D-3354-4542-A57F-E1C42FB69A82}" destId="{644B204C-EDD4-4803-BE61-165A2BAEDC2B}" srcOrd="9" destOrd="0" presId="urn:microsoft.com/office/officeart/2005/8/layout/list1"/>
    <dgm:cxn modelId="{E8C4AF13-0771-40C8-99C6-B8A5AD9293EB}" type="presParOf" srcId="{41EAEE2D-3354-4542-A57F-E1C42FB69A82}" destId="{91A7F3EF-6DDE-4190-8D97-C2C01198E43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0CA18-1ACF-4A03-93AC-6B3E01AB8FCE}"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9D7F715B-73DE-49A6-A947-D1C992A5B87D}">
      <dgm:prSet custT="1"/>
      <dgm:spPr>
        <a:solidFill>
          <a:schemeClr val="accent3">
            <a:lumMod val="40000"/>
            <a:lumOff val="60000"/>
          </a:schemeClr>
        </a:solidFill>
      </dgm:spPr>
      <dgm:t>
        <a:bodyPr/>
        <a:lstStyle/>
        <a:p>
          <a:r>
            <a:rPr lang="en-US" sz="2200" dirty="0">
              <a:latin typeface="Arial" panose="020B0604020202020204" pitchFamily="34" charset="0"/>
              <a:cs typeface="Arial" panose="020B0604020202020204" pitchFamily="34" charset="0"/>
            </a:rPr>
            <a:t>Master File Table (MFT)</a:t>
          </a:r>
        </a:p>
      </dgm:t>
    </dgm:pt>
    <dgm:pt modelId="{28BB4999-B7C1-4312-B1E9-CDDCE1D8F06D}" type="parTrans" cxnId="{2DE00EFF-0E7D-4439-90F3-0960C87185B9}">
      <dgm:prSet/>
      <dgm:spPr/>
      <dgm:t>
        <a:bodyPr/>
        <a:lstStyle/>
        <a:p>
          <a:endParaRPr lang="en-US" sz="2200"/>
        </a:p>
      </dgm:t>
    </dgm:pt>
    <dgm:pt modelId="{8EE8A7F7-70BF-4B23-8057-B9C23DF1F008}" type="sibTrans" cxnId="{2DE00EFF-0E7D-4439-90F3-0960C87185B9}">
      <dgm:prSet/>
      <dgm:spPr/>
      <dgm:t>
        <a:bodyPr/>
        <a:lstStyle/>
        <a:p>
          <a:endParaRPr lang="en-US" sz="2200"/>
        </a:p>
      </dgm:t>
    </dgm:pt>
    <dgm:pt modelId="{22F60701-65EE-424B-92B2-2B8CF711ACB5}">
      <dgm:prSet custT="1"/>
      <dgm:spPr>
        <a:noFill/>
      </dgm:spPr>
      <dgm:t>
        <a:bodyPr/>
        <a:lstStyle/>
        <a:p>
          <a:r>
            <a:rPr lang="en-US" sz="2200" dirty="0">
              <a:latin typeface="Arial" panose="020B0604020202020204" pitchFamily="34" charset="0"/>
              <a:cs typeface="Arial" panose="020B0604020202020204" pitchFamily="34" charset="0"/>
            </a:rPr>
            <a:t>Describes all files on the volume, including filenames, time stamps, and so on</a:t>
          </a:r>
        </a:p>
      </dgm:t>
    </dgm:pt>
    <dgm:pt modelId="{B8567558-6697-4FAE-9B0A-DA58BB8F4C83}" type="parTrans" cxnId="{EAE0BE2E-73CE-44A1-86C2-7AE402722B87}">
      <dgm:prSet/>
      <dgm:spPr/>
      <dgm:t>
        <a:bodyPr/>
        <a:lstStyle/>
        <a:p>
          <a:endParaRPr lang="en-US" sz="2200"/>
        </a:p>
      </dgm:t>
    </dgm:pt>
    <dgm:pt modelId="{EBC32B93-6AC0-4590-A33E-9434688A818D}" type="sibTrans" cxnId="{EAE0BE2E-73CE-44A1-86C2-7AE402722B87}">
      <dgm:prSet/>
      <dgm:spPr/>
      <dgm:t>
        <a:bodyPr/>
        <a:lstStyle/>
        <a:p>
          <a:endParaRPr lang="en-US" sz="2200"/>
        </a:p>
      </dgm:t>
    </dgm:pt>
    <dgm:pt modelId="{B89D959C-06AF-4CD7-87E0-E6D6F7196B68}">
      <dgm:prSet custT="1"/>
      <dgm:spPr>
        <a:solidFill>
          <a:schemeClr val="accent3">
            <a:lumMod val="40000"/>
            <a:lumOff val="60000"/>
          </a:schemeClr>
        </a:solidFill>
      </dgm:spPr>
      <dgm:t>
        <a:bodyPr/>
        <a:lstStyle/>
        <a:p>
          <a:r>
            <a:rPr lang="en-US" sz="2200" dirty="0">
              <a:latin typeface="Arial" panose="020B0604020202020204" pitchFamily="34" charset="0"/>
              <a:cs typeface="Arial" panose="020B0604020202020204" pitchFamily="34" charset="0"/>
            </a:rPr>
            <a:t>Cluster bitmap</a:t>
          </a:r>
        </a:p>
      </dgm:t>
    </dgm:pt>
    <dgm:pt modelId="{CE3DF3E7-5991-432C-9249-535E3B53E257}" type="parTrans" cxnId="{A0B28A6F-C316-407C-A550-E6A7E4D8602B}">
      <dgm:prSet/>
      <dgm:spPr/>
      <dgm:t>
        <a:bodyPr/>
        <a:lstStyle/>
        <a:p>
          <a:endParaRPr lang="en-US" sz="2200"/>
        </a:p>
      </dgm:t>
    </dgm:pt>
    <dgm:pt modelId="{6CB010C8-3F0B-47B0-A7E4-3A79BACBD950}" type="sibTrans" cxnId="{A0B28A6F-C316-407C-A550-E6A7E4D8602B}">
      <dgm:prSet/>
      <dgm:spPr/>
      <dgm:t>
        <a:bodyPr/>
        <a:lstStyle/>
        <a:p>
          <a:endParaRPr lang="en-US" sz="2200"/>
        </a:p>
      </dgm:t>
    </dgm:pt>
    <dgm:pt modelId="{6B1C43F3-E059-4C5D-AC61-8CE796654A4E}">
      <dgm:prSet custT="1"/>
      <dgm:spPr>
        <a:noFill/>
      </dgm:spPr>
      <dgm:t>
        <a:bodyPr/>
        <a:lstStyle/>
        <a:p>
          <a:r>
            <a:rPr lang="en-US" sz="2200" dirty="0">
              <a:latin typeface="Arial" panose="020B0604020202020204" pitchFamily="34" charset="0"/>
              <a:cs typeface="Arial" panose="020B0604020202020204" pitchFamily="34" charset="0"/>
            </a:rPr>
            <a:t>A map of all the clusters on the hard drive</a:t>
          </a:r>
        </a:p>
      </dgm:t>
    </dgm:pt>
    <dgm:pt modelId="{D78E4D64-9DCC-4338-B3A7-F16D8AD918D4}" type="parTrans" cxnId="{AE79DFD6-4929-45C4-9D10-9D2DB181F720}">
      <dgm:prSet/>
      <dgm:spPr/>
      <dgm:t>
        <a:bodyPr/>
        <a:lstStyle/>
        <a:p>
          <a:endParaRPr lang="en-US" sz="2200"/>
        </a:p>
      </dgm:t>
    </dgm:pt>
    <dgm:pt modelId="{21A3C9F0-B14A-4DE5-ACC2-36AD90185643}" type="sibTrans" cxnId="{AE79DFD6-4929-45C4-9D10-9D2DB181F720}">
      <dgm:prSet/>
      <dgm:spPr/>
      <dgm:t>
        <a:bodyPr/>
        <a:lstStyle/>
        <a:p>
          <a:endParaRPr lang="en-US" sz="2200"/>
        </a:p>
      </dgm:t>
    </dgm:pt>
    <dgm:pt modelId="{EB76AA7D-F0CE-4C61-B5D1-0B857A38D125}">
      <dgm:prSet custT="1"/>
      <dgm:spPr/>
      <dgm:t>
        <a:bodyPr/>
        <a:lstStyle/>
        <a:p>
          <a:endParaRPr lang="en-US" sz="2200" dirty="0">
            <a:latin typeface="Arial" panose="020B0604020202020204" pitchFamily="34" charset="0"/>
            <a:cs typeface="Arial" panose="020B0604020202020204" pitchFamily="34" charset="0"/>
          </a:endParaRPr>
        </a:p>
      </dgm:t>
    </dgm:pt>
    <dgm:pt modelId="{E90648EA-5090-4F34-A368-F65CE83F53D8}" type="sibTrans" cxnId="{D0340118-7F8C-4C16-907A-82E1CE1896EF}">
      <dgm:prSet/>
      <dgm:spPr/>
      <dgm:t>
        <a:bodyPr/>
        <a:lstStyle/>
        <a:p>
          <a:endParaRPr lang="en-US"/>
        </a:p>
      </dgm:t>
    </dgm:pt>
    <dgm:pt modelId="{10776D35-37DB-4E0D-93DA-90C2580F8316}" type="parTrans" cxnId="{D0340118-7F8C-4C16-907A-82E1CE1896EF}">
      <dgm:prSet/>
      <dgm:spPr/>
      <dgm:t>
        <a:bodyPr/>
        <a:lstStyle/>
        <a:p>
          <a:endParaRPr lang="en-US"/>
        </a:p>
      </dgm:t>
    </dgm:pt>
    <dgm:pt modelId="{5A3B6D0E-2C28-428B-AFF4-466CA63172F2}">
      <dgm:prSet custT="1"/>
      <dgm:spPr>
        <a:noFill/>
      </dgm:spPr>
      <dgm:t>
        <a:bodyPr/>
        <a:lstStyle/>
        <a:p>
          <a:r>
            <a:rPr lang="en-US" sz="2200" dirty="0">
              <a:latin typeface="Arial" panose="020B0604020202020204" pitchFamily="34" charset="0"/>
              <a:cs typeface="Arial" panose="020B0604020202020204" pitchFamily="34" charset="0"/>
            </a:rPr>
            <a:t>Serves the same purpose as the file allocation table in FAT and FAT32</a:t>
          </a:r>
        </a:p>
      </dgm:t>
    </dgm:pt>
    <dgm:pt modelId="{0005468B-A1F3-4B68-AB15-ACD0E2E32B6D}" type="sibTrans" cxnId="{58CEFF4A-7BA7-4E06-AD4D-35C50B08C630}">
      <dgm:prSet/>
      <dgm:spPr/>
      <dgm:t>
        <a:bodyPr/>
        <a:lstStyle/>
        <a:p>
          <a:endParaRPr lang="en-US"/>
        </a:p>
      </dgm:t>
    </dgm:pt>
    <dgm:pt modelId="{EB21A16C-AF8B-4BFA-81C4-02EFA39DEC30}" type="parTrans" cxnId="{58CEFF4A-7BA7-4E06-AD4D-35C50B08C630}">
      <dgm:prSet/>
      <dgm:spPr/>
      <dgm:t>
        <a:bodyPr/>
        <a:lstStyle/>
        <a:p>
          <a:endParaRPr lang="en-US"/>
        </a:p>
      </dgm:t>
    </dgm:pt>
    <dgm:pt modelId="{B763C60B-4B00-42CE-8567-31521CFC05A2}" type="pres">
      <dgm:prSet presAssocID="{9240CA18-1ACF-4A03-93AC-6B3E01AB8FCE}" presName="Name0" presStyleCnt="0">
        <dgm:presLayoutVars>
          <dgm:dir/>
          <dgm:animLvl val="lvl"/>
          <dgm:resizeHandles val="exact"/>
        </dgm:presLayoutVars>
      </dgm:prSet>
      <dgm:spPr/>
      <dgm:t>
        <a:bodyPr/>
        <a:lstStyle/>
        <a:p>
          <a:endParaRPr lang="en-US"/>
        </a:p>
      </dgm:t>
    </dgm:pt>
    <dgm:pt modelId="{385DD97F-F3E7-421C-BA11-10BDE8FDC390}" type="pres">
      <dgm:prSet presAssocID="{9D7F715B-73DE-49A6-A947-D1C992A5B87D}" presName="linNode" presStyleCnt="0"/>
      <dgm:spPr/>
    </dgm:pt>
    <dgm:pt modelId="{AEC0DAB2-08FF-4783-AC99-C1FCC607F730}" type="pres">
      <dgm:prSet presAssocID="{9D7F715B-73DE-49A6-A947-D1C992A5B87D}" presName="parentText" presStyleLbl="node1" presStyleIdx="0" presStyleCnt="2">
        <dgm:presLayoutVars>
          <dgm:chMax val="1"/>
          <dgm:bulletEnabled val="1"/>
        </dgm:presLayoutVars>
      </dgm:prSet>
      <dgm:spPr>
        <a:prstGeom prst="rect">
          <a:avLst/>
        </a:prstGeom>
      </dgm:spPr>
      <dgm:t>
        <a:bodyPr/>
        <a:lstStyle/>
        <a:p>
          <a:endParaRPr lang="en-US"/>
        </a:p>
      </dgm:t>
    </dgm:pt>
    <dgm:pt modelId="{DAEBBE33-FE64-4A69-8D4C-21FE310F53D1}" type="pres">
      <dgm:prSet presAssocID="{9D7F715B-73DE-49A6-A947-D1C992A5B87D}" presName="descendantText" presStyleLbl="alignAccFollowNode1" presStyleIdx="0" presStyleCnt="2">
        <dgm:presLayoutVars>
          <dgm:bulletEnabled val="1"/>
        </dgm:presLayoutVars>
      </dgm:prSet>
      <dgm:spPr>
        <a:prstGeom prst="rect">
          <a:avLst/>
        </a:prstGeom>
      </dgm:spPr>
      <dgm:t>
        <a:bodyPr/>
        <a:lstStyle/>
        <a:p>
          <a:endParaRPr lang="en-US"/>
        </a:p>
      </dgm:t>
    </dgm:pt>
    <dgm:pt modelId="{4DC5EB17-3D89-4FFE-A88F-A33380AC017B}" type="pres">
      <dgm:prSet presAssocID="{8EE8A7F7-70BF-4B23-8057-B9C23DF1F008}" presName="sp" presStyleCnt="0"/>
      <dgm:spPr/>
    </dgm:pt>
    <dgm:pt modelId="{22F7E9C3-86E0-499A-B21B-1E43792E26E8}" type="pres">
      <dgm:prSet presAssocID="{B89D959C-06AF-4CD7-87E0-E6D6F7196B68}" presName="linNode" presStyleCnt="0"/>
      <dgm:spPr/>
    </dgm:pt>
    <dgm:pt modelId="{743D8292-B828-4C1C-B39F-FEFB8F630469}" type="pres">
      <dgm:prSet presAssocID="{B89D959C-06AF-4CD7-87E0-E6D6F7196B68}" presName="parentText" presStyleLbl="node1" presStyleIdx="1" presStyleCnt="2">
        <dgm:presLayoutVars>
          <dgm:chMax val="1"/>
          <dgm:bulletEnabled val="1"/>
        </dgm:presLayoutVars>
      </dgm:prSet>
      <dgm:spPr>
        <a:prstGeom prst="rect">
          <a:avLst/>
        </a:prstGeom>
      </dgm:spPr>
      <dgm:t>
        <a:bodyPr/>
        <a:lstStyle/>
        <a:p>
          <a:endParaRPr lang="en-US"/>
        </a:p>
      </dgm:t>
    </dgm:pt>
    <dgm:pt modelId="{B1234B30-D9D0-4D2E-B927-F059B67E81F9}" type="pres">
      <dgm:prSet presAssocID="{B89D959C-06AF-4CD7-87E0-E6D6F7196B68}" presName="descendantText" presStyleLbl="alignAccFollowNode1" presStyleIdx="1" presStyleCnt="2">
        <dgm:presLayoutVars>
          <dgm:bulletEnabled val="1"/>
        </dgm:presLayoutVars>
      </dgm:prSet>
      <dgm:spPr>
        <a:prstGeom prst="rect">
          <a:avLst/>
        </a:prstGeom>
      </dgm:spPr>
      <dgm:t>
        <a:bodyPr/>
        <a:lstStyle/>
        <a:p>
          <a:endParaRPr lang="en-US"/>
        </a:p>
      </dgm:t>
    </dgm:pt>
  </dgm:ptLst>
  <dgm:cxnLst>
    <dgm:cxn modelId="{FCAFC9E2-36CD-450F-827A-E4573F5E0EE0}" type="presOf" srcId="{9D7F715B-73DE-49A6-A947-D1C992A5B87D}" destId="{AEC0DAB2-08FF-4783-AC99-C1FCC607F730}" srcOrd="0" destOrd="0" presId="urn:microsoft.com/office/officeart/2005/8/layout/vList5"/>
    <dgm:cxn modelId="{1AB9DAB4-80FF-4DCF-9CB2-3B56A42E00C9}" type="presOf" srcId="{6B1C43F3-E059-4C5D-AC61-8CE796654A4E}" destId="{B1234B30-D9D0-4D2E-B927-F059B67E81F9}" srcOrd="0" destOrd="0" presId="urn:microsoft.com/office/officeart/2005/8/layout/vList5"/>
    <dgm:cxn modelId="{A4785576-3E0B-45DA-B0D0-72903C9D49F3}" type="presOf" srcId="{5A3B6D0E-2C28-428B-AFF4-466CA63172F2}" destId="{DAEBBE33-FE64-4A69-8D4C-21FE310F53D1}" srcOrd="0" destOrd="1" presId="urn:microsoft.com/office/officeart/2005/8/layout/vList5"/>
    <dgm:cxn modelId="{AE79DFD6-4929-45C4-9D10-9D2DB181F720}" srcId="{B89D959C-06AF-4CD7-87E0-E6D6F7196B68}" destId="{6B1C43F3-E059-4C5D-AC61-8CE796654A4E}" srcOrd="0" destOrd="0" parTransId="{D78E4D64-9DCC-4338-B3A7-F16D8AD918D4}" sibTransId="{21A3C9F0-B14A-4DE5-ACC2-36AD90185643}"/>
    <dgm:cxn modelId="{EAE0BE2E-73CE-44A1-86C2-7AE402722B87}" srcId="{9D7F715B-73DE-49A6-A947-D1C992A5B87D}" destId="{22F60701-65EE-424B-92B2-2B8CF711ACB5}" srcOrd="0" destOrd="0" parTransId="{B8567558-6697-4FAE-9B0A-DA58BB8F4C83}" sibTransId="{EBC32B93-6AC0-4590-A33E-9434688A818D}"/>
    <dgm:cxn modelId="{D0340118-7F8C-4C16-907A-82E1CE1896EF}" srcId="{9D7F715B-73DE-49A6-A947-D1C992A5B87D}" destId="{EB76AA7D-F0CE-4C61-B5D1-0B857A38D125}" srcOrd="2" destOrd="0" parTransId="{10776D35-37DB-4E0D-93DA-90C2580F8316}" sibTransId="{E90648EA-5090-4F34-A368-F65CE83F53D8}"/>
    <dgm:cxn modelId="{58CEFF4A-7BA7-4E06-AD4D-35C50B08C630}" srcId="{9D7F715B-73DE-49A6-A947-D1C992A5B87D}" destId="{5A3B6D0E-2C28-428B-AFF4-466CA63172F2}" srcOrd="1" destOrd="0" parTransId="{EB21A16C-AF8B-4BFA-81C4-02EFA39DEC30}" sibTransId="{0005468B-A1F3-4B68-AB15-ACD0E2E32B6D}"/>
    <dgm:cxn modelId="{84CBF7D0-C1CA-4156-9020-54D705E586E7}" type="presOf" srcId="{EB76AA7D-F0CE-4C61-B5D1-0B857A38D125}" destId="{DAEBBE33-FE64-4A69-8D4C-21FE310F53D1}" srcOrd="0" destOrd="2" presId="urn:microsoft.com/office/officeart/2005/8/layout/vList5"/>
    <dgm:cxn modelId="{DBDB616E-1DC1-41E3-911B-72B643B72BD5}" type="presOf" srcId="{B89D959C-06AF-4CD7-87E0-E6D6F7196B68}" destId="{743D8292-B828-4C1C-B39F-FEFB8F630469}" srcOrd="0" destOrd="0" presId="urn:microsoft.com/office/officeart/2005/8/layout/vList5"/>
    <dgm:cxn modelId="{2DE00EFF-0E7D-4439-90F3-0960C87185B9}" srcId="{9240CA18-1ACF-4A03-93AC-6B3E01AB8FCE}" destId="{9D7F715B-73DE-49A6-A947-D1C992A5B87D}" srcOrd="0" destOrd="0" parTransId="{28BB4999-B7C1-4312-B1E9-CDDCE1D8F06D}" sibTransId="{8EE8A7F7-70BF-4B23-8057-B9C23DF1F008}"/>
    <dgm:cxn modelId="{2F58C5C7-D485-47F9-83ED-98966B3B631D}" type="presOf" srcId="{22F60701-65EE-424B-92B2-2B8CF711ACB5}" destId="{DAEBBE33-FE64-4A69-8D4C-21FE310F53D1}" srcOrd="0" destOrd="0" presId="urn:microsoft.com/office/officeart/2005/8/layout/vList5"/>
    <dgm:cxn modelId="{A0B28A6F-C316-407C-A550-E6A7E4D8602B}" srcId="{9240CA18-1ACF-4A03-93AC-6B3E01AB8FCE}" destId="{B89D959C-06AF-4CD7-87E0-E6D6F7196B68}" srcOrd="1" destOrd="0" parTransId="{CE3DF3E7-5991-432C-9249-535E3B53E257}" sibTransId="{6CB010C8-3F0B-47B0-A7E4-3A79BACBD950}"/>
    <dgm:cxn modelId="{C8609966-FF45-4113-ADC4-9F0676C9FF5F}" type="presOf" srcId="{9240CA18-1ACF-4A03-93AC-6B3E01AB8FCE}" destId="{B763C60B-4B00-42CE-8567-31521CFC05A2}" srcOrd="0" destOrd="0" presId="urn:microsoft.com/office/officeart/2005/8/layout/vList5"/>
    <dgm:cxn modelId="{C89C8CF6-D96C-4328-9CC6-911A68008EE2}" type="presParOf" srcId="{B763C60B-4B00-42CE-8567-31521CFC05A2}" destId="{385DD97F-F3E7-421C-BA11-10BDE8FDC390}" srcOrd="0" destOrd="0" presId="urn:microsoft.com/office/officeart/2005/8/layout/vList5"/>
    <dgm:cxn modelId="{3DDBAFCD-B908-4CCD-BCB8-891CC20C3EC6}" type="presParOf" srcId="{385DD97F-F3E7-421C-BA11-10BDE8FDC390}" destId="{AEC0DAB2-08FF-4783-AC99-C1FCC607F730}" srcOrd="0" destOrd="0" presId="urn:microsoft.com/office/officeart/2005/8/layout/vList5"/>
    <dgm:cxn modelId="{CCE7E7EE-F250-4A8D-9719-3C501E3778CA}" type="presParOf" srcId="{385DD97F-F3E7-421C-BA11-10BDE8FDC390}" destId="{DAEBBE33-FE64-4A69-8D4C-21FE310F53D1}" srcOrd="1" destOrd="0" presId="urn:microsoft.com/office/officeart/2005/8/layout/vList5"/>
    <dgm:cxn modelId="{A238A465-72A6-4FEA-8564-D391D9B703DF}" type="presParOf" srcId="{B763C60B-4B00-42CE-8567-31521CFC05A2}" destId="{4DC5EB17-3D89-4FFE-A88F-A33380AC017B}" srcOrd="1" destOrd="0" presId="urn:microsoft.com/office/officeart/2005/8/layout/vList5"/>
    <dgm:cxn modelId="{A584449A-551C-4187-A7B4-05F31B21ACCE}" type="presParOf" srcId="{B763C60B-4B00-42CE-8567-31521CFC05A2}" destId="{22F7E9C3-86E0-499A-B21B-1E43792E26E8}" srcOrd="2" destOrd="0" presId="urn:microsoft.com/office/officeart/2005/8/layout/vList5"/>
    <dgm:cxn modelId="{F28CF848-1D0D-442B-B7D4-D35CCA6E10B4}" type="presParOf" srcId="{22F7E9C3-86E0-499A-B21B-1E43792E26E8}" destId="{743D8292-B828-4C1C-B39F-FEFB8F630469}" srcOrd="0" destOrd="0" presId="urn:microsoft.com/office/officeart/2005/8/layout/vList5"/>
    <dgm:cxn modelId="{4F718E62-A2C0-4719-9F0B-86918A94A2A4}" type="presParOf" srcId="{22F7E9C3-86E0-499A-B21B-1E43792E26E8}" destId="{B1234B30-D9D0-4D2E-B927-F059B67E81F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281887-0348-410D-BA94-D6C8E853FD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30F4D7-D03F-4BE5-98A5-55D117FCE454}">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When a file is deleted, data not removed from disk</a:t>
          </a:r>
        </a:p>
      </dgm:t>
    </dgm:pt>
    <dgm:pt modelId="{2186AE68-C6DE-4C23-A728-0548FEB95BA0}" type="parTrans" cxnId="{C5882938-D0F4-449D-BCCB-63DD688FB85A}">
      <dgm:prSet/>
      <dgm:spPr/>
      <dgm:t>
        <a:bodyPr/>
        <a:lstStyle/>
        <a:p>
          <a:endParaRPr lang="en-US" sz="2200"/>
        </a:p>
      </dgm:t>
    </dgm:pt>
    <dgm:pt modelId="{E187A3D3-6914-4D64-AE79-EB80946A15AE}" type="sibTrans" cxnId="{C5882938-D0F4-449D-BCCB-63DD688FB85A}">
      <dgm:prSet/>
      <dgm:spPr/>
      <dgm:t>
        <a:bodyPr/>
        <a:lstStyle/>
        <a:p>
          <a:endParaRPr lang="en-US" sz="2200"/>
        </a:p>
      </dgm:t>
    </dgm:pt>
    <dgm:pt modelId="{2C96BD37-5872-462A-81E0-3F129C510BC7}">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Clusters are marked as deleted and “moved” to Recycle Bin</a:t>
          </a:r>
        </a:p>
      </dgm:t>
    </dgm:pt>
    <dgm:pt modelId="{8918BC09-A7A3-4350-8B47-D66319DF6CF7}" type="parTrans" cxnId="{B01352AD-D7DE-4809-A73B-1BD17B6A1FF0}">
      <dgm:prSet/>
      <dgm:spPr/>
      <dgm:t>
        <a:bodyPr/>
        <a:lstStyle/>
        <a:p>
          <a:endParaRPr lang="en-US" sz="2200"/>
        </a:p>
      </dgm:t>
    </dgm:pt>
    <dgm:pt modelId="{C29550A0-FEDF-4B66-BBA1-2D9CFD27CC94}" type="sibTrans" cxnId="{B01352AD-D7DE-4809-A73B-1BD17B6A1FF0}">
      <dgm:prSet/>
      <dgm:spPr/>
      <dgm:t>
        <a:bodyPr/>
        <a:lstStyle/>
        <a:p>
          <a:endParaRPr lang="en-US" sz="2200"/>
        </a:p>
      </dgm:t>
    </dgm:pt>
    <dgm:pt modelId="{DA0EBF7C-69D6-46AA-83CD-5037AB6ABF36}">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Filename in the MFT is marked with a special character that means the file has been deleted</a:t>
          </a:r>
        </a:p>
      </dgm:t>
    </dgm:pt>
    <dgm:pt modelId="{8627AC26-31B8-4B2E-AC5F-C36AA5DD3C88}" type="parTrans" cxnId="{5511739F-6E9A-4283-AC1E-2DC5C808F3FB}">
      <dgm:prSet/>
      <dgm:spPr/>
      <dgm:t>
        <a:bodyPr/>
        <a:lstStyle/>
        <a:p>
          <a:endParaRPr lang="en-US" sz="2200"/>
        </a:p>
      </dgm:t>
    </dgm:pt>
    <dgm:pt modelId="{39F06796-A1E5-4727-B8E6-C75051CC82A1}" type="sibTrans" cxnId="{5511739F-6E9A-4283-AC1E-2DC5C808F3FB}">
      <dgm:prSet/>
      <dgm:spPr/>
      <dgm:t>
        <a:bodyPr/>
        <a:lstStyle/>
        <a:p>
          <a:endParaRPr lang="en-US" sz="2200"/>
        </a:p>
      </dgm:t>
    </dgm:pt>
    <dgm:pt modelId="{F605D629-9B69-4D67-A00F-9DE2D07D8333}">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When Recycle Bin is emptied, clusters are marked as fully available</a:t>
          </a:r>
        </a:p>
      </dgm:t>
    </dgm:pt>
    <dgm:pt modelId="{4A8DE411-3826-487C-B359-C50E72B077B0}" type="parTrans" cxnId="{5FD8AC9E-8134-4F08-A680-AA07D18EE7D9}">
      <dgm:prSet/>
      <dgm:spPr/>
      <dgm:t>
        <a:bodyPr/>
        <a:lstStyle/>
        <a:p>
          <a:endParaRPr lang="en-US" sz="2200"/>
        </a:p>
      </dgm:t>
    </dgm:pt>
    <dgm:pt modelId="{28D49BA4-46BE-4996-A705-3C752612851B}" type="sibTrans" cxnId="{5FD8AC9E-8134-4F08-A680-AA07D18EE7D9}">
      <dgm:prSet/>
      <dgm:spPr/>
      <dgm:t>
        <a:bodyPr/>
        <a:lstStyle/>
        <a:p>
          <a:endParaRPr lang="en-US" sz="2200"/>
        </a:p>
      </dgm:t>
    </dgm:pt>
    <dgm:pt modelId="{41EAEE2D-3354-4542-A57F-E1C42FB69A82}" type="pres">
      <dgm:prSet presAssocID="{47281887-0348-410D-BA94-D6C8E853FD87}" presName="linear" presStyleCnt="0">
        <dgm:presLayoutVars>
          <dgm:dir/>
          <dgm:animLvl val="lvl"/>
          <dgm:resizeHandles val="exact"/>
        </dgm:presLayoutVars>
      </dgm:prSet>
      <dgm:spPr/>
      <dgm:t>
        <a:bodyPr/>
        <a:lstStyle/>
        <a:p>
          <a:endParaRPr lang="en-US"/>
        </a:p>
      </dgm:t>
    </dgm:pt>
    <dgm:pt modelId="{48E90B46-2D33-455A-A81E-7BDAC4821126}" type="pres">
      <dgm:prSet presAssocID="{A530F4D7-D03F-4BE5-98A5-55D117FCE454}" presName="parentLin" presStyleCnt="0"/>
      <dgm:spPr/>
    </dgm:pt>
    <dgm:pt modelId="{8A52CEA5-B0D0-4267-9B10-76AF7C9C84F3}" type="pres">
      <dgm:prSet presAssocID="{A530F4D7-D03F-4BE5-98A5-55D117FCE454}" presName="parentLeftMargin" presStyleLbl="node1" presStyleIdx="0" presStyleCnt="4"/>
      <dgm:spPr/>
      <dgm:t>
        <a:bodyPr/>
        <a:lstStyle/>
        <a:p>
          <a:endParaRPr lang="en-US"/>
        </a:p>
      </dgm:t>
    </dgm:pt>
    <dgm:pt modelId="{EC8C95FF-C15C-4F06-9DE1-E60C5A7D2441}" type="pres">
      <dgm:prSet presAssocID="{A530F4D7-D03F-4BE5-98A5-55D117FCE454}" presName="parentText" presStyleLbl="node1" presStyleIdx="0" presStyleCnt="4" custScaleX="112921">
        <dgm:presLayoutVars>
          <dgm:chMax val="0"/>
          <dgm:bulletEnabled val="1"/>
        </dgm:presLayoutVars>
      </dgm:prSet>
      <dgm:spPr/>
      <dgm:t>
        <a:bodyPr/>
        <a:lstStyle/>
        <a:p>
          <a:endParaRPr lang="en-US"/>
        </a:p>
      </dgm:t>
    </dgm:pt>
    <dgm:pt modelId="{EDD6B0EB-9654-4C63-A471-218B2BFAB4AC}" type="pres">
      <dgm:prSet presAssocID="{A530F4D7-D03F-4BE5-98A5-55D117FCE454}" presName="negativeSpace" presStyleCnt="0"/>
      <dgm:spPr/>
    </dgm:pt>
    <dgm:pt modelId="{1BE0DF0B-8FEB-436B-A711-46A119DFE2A7}" type="pres">
      <dgm:prSet presAssocID="{A530F4D7-D03F-4BE5-98A5-55D117FCE454}" presName="childText" presStyleLbl="conFgAcc1" presStyleIdx="0" presStyleCnt="4">
        <dgm:presLayoutVars>
          <dgm:bulletEnabled val="1"/>
        </dgm:presLayoutVars>
      </dgm:prSet>
      <dgm:spPr>
        <a:ln>
          <a:solidFill>
            <a:schemeClr val="accent3">
              <a:lumMod val="40000"/>
              <a:lumOff val="60000"/>
            </a:schemeClr>
          </a:solidFill>
        </a:ln>
      </dgm:spPr>
    </dgm:pt>
    <dgm:pt modelId="{4304AD5C-4BA5-4D37-BF74-33227C77140A}" type="pres">
      <dgm:prSet presAssocID="{E187A3D3-6914-4D64-AE79-EB80946A15AE}" presName="spaceBetweenRectangles" presStyleCnt="0"/>
      <dgm:spPr/>
    </dgm:pt>
    <dgm:pt modelId="{B095E9DF-9EB0-45C6-AC5E-9704A2FB4D92}" type="pres">
      <dgm:prSet presAssocID="{2C96BD37-5872-462A-81E0-3F129C510BC7}" presName="parentLin" presStyleCnt="0"/>
      <dgm:spPr/>
    </dgm:pt>
    <dgm:pt modelId="{8A3F2969-7069-424D-921D-9CD2EC9C3458}" type="pres">
      <dgm:prSet presAssocID="{2C96BD37-5872-462A-81E0-3F129C510BC7}" presName="parentLeftMargin" presStyleLbl="node1" presStyleIdx="0" presStyleCnt="4"/>
      <dgm:spPr/>
      <dgm:t>
        <a:bodyPr/>
        <a:lstStyle/>
        <a:p>
          <a:endParaRPr lang="en-US"/>
        </a:p>
      </dgm:t>
    </dgm:pt>
    <dgm:pt modelId="{6BD9C8B7-28EC-4688-B232-C52254CB9411}" type="pres">
      <dgm:prSet presAssocID="{2C96BD37-5872-462A-81E0-3F129C510BC7}" presName="parentText" presStyleLbl="node1" presStyleIdx="1" presStyleCnt="4" custScaleX="112921">
        <dgm:presLayoutVars>
          <dgm:chMax val="0"/>
          <dgm:bulletEnabled val="1"/>
        </dgm:presLayoutVars>
      </dgm:prSet>
      <dgm:spPr/>
      <dgm:t>
        <a:bodyPr/>
        <a:lstStyle/>
        <a:p>
          <a:endParaRPr lang="en-US"/>
        </a:p>
      </dgm:t>
    </dgm:pt>
    <dgm:pt modelId="{93F36E50-27C1-48D2-85A4-7280DAB80063}" type="pres">
      <dgm:prSet presAssocID="{2C96BD37-5872-462A-81E0-3F129C510BC7}" presName="negativeSpace" presStyleCnt="0"/>
      <dgm:spPr/>
    </dgm:pt>
    <dgm:pt modelId="{4433619A-A5A7-4111-8441-47CC5FAE9269}" type="pres">
      <dgm:prSet presAssocID="{2C96BD37-5872-462A-81E0-3F129C510BC7}" presName="childText" presStyleLbl="conFgAcc1" presStyleIdx="1" presStyleCnt="4">
        <dgm:presLayoutVars>
          <dgm:bulletEnabled val="1"/>
        </dgm:presLayoutVars>
      </dgm:prSet>
      <dgm:spPr>
        <a:ln>
          <a:solidFill>
            <a:schemeClr val="accent3">
              <a:lumMod val="40000"/>
              <a:lumOff val="60000"/>
            </a:schemeClr>
          </a:solidFill>
        </a:ln>
      </dgm:spPr>
    </dgm:pt>
    <dgm:pt modelId="{76EE2D59-E365-4835-96B6-437DB0ED6E12}" type="pres">
      <dgm:prSet presAssocID="{C29550A0-FEDF-4B66-BBA1-2D9CFD27CC94}" presName="spaceBetweenRectangles" presStyleCnt="0"/>
      <dgm:spPr/>
    </dgm:pt>
    <dgm:pt modelId="{449A1696-B530-4EDF-9BB3-FF59E8C15D4F}" type="pres">
      <dgm:prSet presAssocID="{F605D629-9B69-4D67-A00F-9DE2D07D8333}" presName="parentLin" presStyleCnt="0"/>
      <dgm:spPr/>
    </dgm:pt>
    <dgm:pt modelId="{BA73A43E-3EAE-484E-9D5A-8C92F981A30D}" type="pres">
      <dgm:prSet presAssocID="{F605D629-9B69-4D67-A00F-9DE2D07D8333}" presName="parentLeftMargin" presStyleLbl="node1" presStyleIdx="1" presStyleCnt="4"/>
      <dgm:spPr/>
      <dgm:t>
        <a:bodyPr/>
        <a:lstStyle/>
        <a:p>
          <a:endParaRPr lang="en-US"/>
        </a:p>
      </dgm:t>
    </dgm:pt>
    <dgm:pt modelId="{6F9AA088-3B07-4A07-BC08-61CA69FC5F0A}" type="pres">
      <dgm:prSet presAssocID="{F605D629-9B69-4D67-A00F-9DE2D07D8333}" presName="parentText" presStyleLbl="node1" presStyleIdx="2" presStyleCnt="4" custScaleX="113076">
        <dgm:presLayoutVars>
          <dgm:chMax val="0"/>
          <dgm:bulletEnabled val="1"/>
        </dgm:presLayoutVars>
      </dgm:prSet>
      <dgm:spPr/>
      <dgm:t>
        <a:bodyPr/>
        <a:lstStyle/>
        <a:p>
          <a:endParaRPr lang="en-US"/>
        </a:p>
      </dgm:t>
    </dgm:pt>
    <dgm:pt modelId="{8DD828B4-977F-4452-8882-032101CDB098}" type="pres">
      <dgm:prSet presAssocID="{F605D629-9B69-4D67-A00F-9DE2D07D8333}" presName="negativeSpace" presStyleCnt="0"/>
      <dgm:spPr/>
    </dgm:pt>
    <dgm:pt modelId="{1809207C-EAD1-482A-A506-0EDE4E7AD86D}" type="pres">
      <dgm:prSet presAssocID="{F605D629-9B69-4D67-A00F-9DE2D07D8333}" presName="childText" presStyleLbl="conFgAcc1" presStyleIdx="2" presStyleCnt="4">
        <dgm:presLayoutVars>
          <dgm:bulletEnabled val="1"/>
        </dgm:presLayoutVars>
      </dgm:prSet>
      <dgm:spPr>
        <a:ln>
          <a:solidFill>
            <a:schemeClr val="accent3">
              <a:lumMod val="40000"/>
              <a:lumOff val="60000"/>
            </a:schemeClr>
          </a:solidFill>
        </a:ln>
      </dgm:spPr>
    </dgm:pt>
    <dgm:pt modelId="{AD570A99-5925-44F7-BF44-E3F3E7E8C4E6}" type="pres">
      <dgm:prSet presAssocID="{28D49BA4-46BE-4996-A705-3C752612851B}" presName="spaceBetweenRectangles" presStyleCnt="0"/>
      <dgm:spPr/>
    </dgm:pt>
    <dgm:pt modelId="{2E50B4B9-795A-441E-BCE2-B9FAA78E9336}" type="pres">
      <dgm:prSet presAssocID="{DA0EBF7C-69D6-46AA-83CD-5037AB6ABF36}" presName="parentLin" presStyleCnt="0"/>
      <dgm:spPr/>
    </dgm:pt>
    <dgm:pt modelId="{84357529-3748-4062-B30E-283E7DFE464C}" type="pres">
      <dgm:prSet presAssocID="{DA0EBF7C-69D6-46AA-83CD-5037AB6ABF36}" presName="parentLeftMargin" presStyleLbl="node1" presStyleIdx="2" presStyleCnt="4"/>
      <dgm:spPr/>
      <dgm:t>
        <a:bodyPr/>
        <a:lstStyle/>
        <a:p>
          <a:endParaRPr lang="en-US"/>
        </a:p>
      </dgm:t>
    </dgm:pt>
    <dgm:pt modelId="{D796FDA4-732C-4AAD-9BAA-2022E8BF4F5F}" type="pres">
      <dgm:prSet presAssocID="{DA0EBF7C-69D6-46AA-83CD-5037AB6ABF36}" presName="parentText" presStyleLbl="node1" presStyleIdx="3" presStyleCnt="4" custScaleX="112921">
        <dgm:presLayoutVars>
          <dgm:chMax val="0"/>
          <dgm:bulletEnabled val="1"/>
        </dgm:presLayoutVars>
      </dgm:prSet>
      <dgm:spPr/>
      <dgm:t>
        <a:bodyPr/>
        <a:lstStyle/>
        <a:p>
          <a:endParaRPr lang="en-US"/>
        </a:p>
      </dgm:t>
    </dgm:pt>
    <dgm:pt modelId="{644B204C-EDD4-4803-BE61-165A2BAEDC2B}" type="pres">
      <dgm:prSet presAssocID="{DA0EBF7C-69D6-46AA-83CD-5037AB6ABF36}" presName="negativeSpace" presStyleCnt="0"/>
      <dgm:spPr/>
    </dgm:pt>
    <dgm:pt modelId="{91A7F3EF-6DDE-4190-8D97-C2C01198E435}" type="pres">
      <dgm:prSet presAssocID="{DA0EBF7C-69D6-46AA-83CD-5037AB6ABF36}" presName="childText" presStyleLbl="conFgAcc1" presStyleIdx="3" presStyleCnt="4">
        <dgm:presLayoutVars>
          <dgm:bulletEnabled val="1"/>
        </dgm:presLayoutVars>
      </dgm:prSet>
      <dgm:spPr>
        <a:ln>
          <a:solidFill>
            <a:schemeClr val="accent3">
              <a:lumMod val="40000"/>
              <a:lumOff val="60000"/>
            </a:schemeClr>
          </a:solidFill>
        </a:ln>
      </dgm:spPr>
    </dgm:pt>
  </dgm:ptLst>
  <dgm:cxnLst>
    <dgm:cxn modelId="{10AC72B9-0602-4011-B792-8C0FF9704782}" type="presOf" srcId="{47281887-0348-410D-BA94-D6C8E853FD87}" destId="{41EAEE2D-3354-4542-A57F-E1C42FB69A82}" srcOrd="0" destOrd="0" presId="urn:microsoft.com/office/officeart/2005/8/layout/list1"/>
    <dgm:cxn modelId="{5FD8AC9E-8134-4F08-A680-AA07D18EE7D9}" srcId="{47281887-0348-410D-BA94-D6C8E853FD87}" destId="{F605D629-9B69-4D67-A00F-9DE2D07D8333}" srcOrd="2" destOrd="0" parTransId="{4A8DE411-3826-487C-B359-C50E72B077B0}" sibTransId="{28D49BA4-46BE-4996-A705-3C752612851B}"/>
    <dgm:cxn modelId="{5511739F-6E9A-4283-AC1E-2DC5C808F3FB}" srcId="{47281887-0348-410D-BA94-D6C8E853FD87}" destId="{DA0EBF7C-69D6-46AA-83CD-5037AB6ABF36}" srcOrd="3" destOrd="0" parTransId="{8627AC26-31B8-4B2E-AC5F-C36AA5DD3C88}" sibTransId="{39F06796-A1E5-4727-B8E6-C75051CC82A1}"/>
    <dgm:cxn modelId="{3A188A07-D9C2-4211-B088-8C5DC08F13E9}" type="presOf" srcId="{A530F4D7-D03F-4BE5-98A5-55D117FCE454}" destId="{EC8C95FF-C15C-4F06-9DE1-E60C5A7D2441}" srcOrd="1" destOrd="0" presId="urn:microsoft.com/office/officeart/2005/8/layout/list1"/>
    <dgm:cxn modelId="{B01352AD-D7DE-4809-A73B-1BD17B6A1FF0}" srcId="{47281887-0348-410D-BA94-D6C8E853FD87}" destId="{2C96BD37-5872-462A-81E0-3F129C510BC7}" srcOrd="1" destOrd="0" parTransId="{8918BC09-A7A3-4350-8B47-D66319DF6CF7}" sibTransId="{C29550A0-FEDF-4B66-BBA1-2D9CFD27CC94}"/>
    <dgm:cxn modelId="{C5882938-D0F4-449D-BCCB-63DD688FB85A}" srcId="{47281887-0348-410D-BA94-D6C8E853FD87}" destId="{A530F4D7-D03F-4BE5-98A5-55D117FCE454}" srcOrd="0" destOrd="0" parTransId="{2186AE68-C6DE-4C23-A728-0548FEB95BA0}" sibTransId="{E187A3D3-6914-4D64-AE79-EB80946A15AE}"/>
    <dgm:cxn modelId="{22D65E8B-5F38-438A-A07F-6D61838D9CEB}" type="presOf" srcId="{F605D629-9B69-4D67-A00F-9DE2D07D8333}" destId="{BA73A43E-3EAE-484E-9D5A-8C92F981A30D}" srcOrd="0" destOrd="0" presId="urn:microsoft.com/office/officeart/2005/8/layout/list1"/>
    <dgm:cxn modelId="{A17217A9-0E29-4F3C-B854-FA606D606D42}" type="presOf" srcId="{2C96BD37-5872-462A-81E0-3F129C510BC7}" destId="{6BD9C8B7-28EC-4688-B232-C52254CB9411}" srcOrd="1" destOrd="0" presId="urn:microsoft.com/office/officeart/2005/8/layout/list1"/>
    <dgm:cxn modelId="{411123FA-D0C8-411A-B6E3-BE8C0BE2A9A7}" type="presOf" srcId="{A530F4D7-D03F-4BE5-98A5-55D117FCE454}" destId="{8A52CEA5-B0D0-4267-9B10-76AF7C9C84F3}" srcOrd="0" destOrd="0" presId="urn:microsoft.com/office/officeart/2005/8/layout/list1"/>
    <dgm:cxn modelId="{D01C9FE3-C905-4744-9062-9F51B8507148}" type="presOf" srcId="{2C96BD37-5872-462A-81E0-3F129C510BC7}" destId="{8A3F2969-7069-424D-921D-9CD2EC9C3458}" srcOrd="0" destOrd="0" presId="urn:microsoft.com/office/officeart/2005/8/layout/list1"/>
    <dgm:cxn modelId="{0B01C4AB-7477-4C14-ADB8-E1C6A028ADB6}" type="presOf" srcId="{DA0EBF7C-69D6-46AA-83CD-5037AB6ABF36}" destId="{D796FDA4-732C-4AAD-9BAA-2022E8BF4F5F}" srcOrd="1" destOrd="0" presId="urn:microsoft.com/office/officeart/2005/8/layout/list1"/>
    <dgm:cxn modelId="{2EB921A4-3B9C-4268-A728-D33CDB337AD2}" type="presOf" srcId="{DA0EBF7C-69D6-46AA-83CD-5037AB6ABF36}" destId="{84357529-3748-4062-B30E-283E7DFE464C}" srcOrd="0" destOrd="0" presId="urn:microsoft.com/office/officeart/2005/8/layout/list1"/>
    <dgm:cxn modelId="{45AF9F7C-2A3C-4DF2-BCB6-96F61377F776}" type="presOf" srcId="{F605D629-9B69-4D67-A00F-9DE2D07D8333}" destId="{6F9AA088-3B07-4A07-BC08-61CA69FC5F0A}" srcOrd="1" destOrd="0" presId="urn:microsoft.com/office/officeart/2005/8/layout/list1"/>
    <dgm:cxn modelId="{EECBAF80-02F6-43F0-9331-DF4EE7650C89}" type="presParOf" srcId="{41EAEE2D-3354-4542-A57F-E1C42FB69A82}" destId="{48E90B46-2D33-455A-A81E-7BDAC4821126}" srcOrd="0" destOrd="0" presId="urn:microsoft.com/office/officeart/2005/8/layout/list1"/>
    <dgm:cxn modelId="{3B86B839-84BB-4ED1-9F58-467BFF1B9C8E}" type="presParOf" srcId="{48E90B46-2D33-455A-A81E-7BDAC4821126}" destId="{8A52CEA5-B0D0-4267-9B10-76AF7C9C84F3}" srcOrd="0" destOrd="0" presId="urn:microsoft.com/office/officeart/2005/8/layout/list1"/>
    <dgm:cxn modelId="{74B772C6-6602-4FCE-A10D-BA2A871C36DF}" type="presParOf" srcId="{48E90B46-2D33-455A-A81E-7BDAC4821126}" destId="{EC8C95FF-C15C-4F06-9DE1-E60C5A7D2441}" srcOrd="1" destOrd="0" presId="urn:microsoft.com/office/officeart/2005/8/layout/list1"/>
    <dgm:cxn modelId="{09590061-8073-4348-8C98-BDE51671903D}" type="presParOf" srcId="{41EAEE2D-3354-4542-A57F-E1C42FB69A82}" destId="{EDD6B0EB-9654-4C63-A471-218B2BFAB4AC}" srcOrd="1" destOrd="0" presId="urn:microsoft.com/office/officeart/2005/8/layout/list1"/>
    <dgm:cxn modelId="{91B8FA84-65ED-4F7A-BBEE-0960D06EA1A4}" type="presParOf" srcId="{41EAEE2D-3354-4542-A57F-E1C42FB69A82}" destId="{1BE0DF0B-8FEB-436B-A711-46A119DFE2A7}" srcOrd="2" destOrd="0" presId="urn:microsoft.com/office/officeart/2005/8/layout/list1"/>
    <dgm:cxn modelId="{705D7C25-08EA-41F7-B23F-91A7712BA41D}" type="presParOf" srcId="{41EAEE2D-3354-4542-A57F-E1C42FB69A82}" destId="{4304AD5C-4BA5-4D37-BF74-33227C77140A}" srcOrd="3" destOrd="0" presId="urn:microsoft.com/office/officeart/2005/8/layout/list1"/>
    <dgm:cxn modelId="{6248114F-161B-475B-87AF-2B3EF4676C19}" type="presParOf" srcId="{41EAEE2D-3354-4542-A57F-E1C42FB69A82}" destId="{B095E9DF-9EB0-45C6-AC5E-9704A2FB4D92}" srcOrd="4" destOrd="0" presId="urn:microsoft.com/office/officeart/2005/8/layout/list1"/>
    <dgm:cxn modelId="{971C2FBC-9091-493A-B870-5B43079F7ACA}" type="presParOf" srcId="{B095E9DF-9EB0-45C6-AC5E-9704A2FB4D92}" destId="{8A3F2969-7069-424D-921D-9CD2EC9C3458}" srcOrd="0" destOrd="0" presId="urn:microsoft.com/office/officeart/2005/8/layout/list1"/>
    <dgm:cxn modelId="{61410BD2-498C-4304-975A-4FF66E236BBA}" type="presParOf" srcId="{B095E9DF-9EB0-45C6-AC5E-9704A2FB4D92}" destId="{6BD9C8B7-28EC-4688-B232-C52254CB9411}" srcOrd="1" destOrd="0" presId="urn:microsoft.com/office/officeart/2005/8/layout/list1"/>
    <dgm:cxn modelId="{1B8D49BE-13EC-4BD4-BB48-29FE9BD28C6F}" type="presParOf" srcId="{41EAEE2D-3354-4542-A57F-E1C42FB69A82}" destId="{93F36E50-27C1-48D2-85A4-7280DAB80063}" srcOrd="5" destOrd="0" presId="urn:microsoft.com/office/officeart/2005/8/layout/list1"/>
    <dgm:cxn modelId="{DE857F35-2441-4B85-83F7-BEF260ACC654}" type="presParOf" srcId="{41EAEE2D-3354-4542-A57F-E1C42FB69A82}" destId="{4433619A-A5A7-4111-8441-47CC5FAE9269}" srcOrd="6" destOrd="0" presId="urn:microsoft.com/office/officeart/2005/8/layout/list1"/>
    <dgm:cxn modelId="{65D64DCB-AD33-47B9-925B-C428915D99CA}" type="presParOf" srcId="{41EAEE2D-3354-4542-A57F-E1C42FB69A82}" destId="{76EE2D59-E365-4835-96B6-437DB0ED6E12}" srcOrd="7" destOrd="0" presId="urn:microsoft.com/office/officeart/2005/8/layout/list1"/>
    <dgm:cxn modelId="{0D364EA9-9C39-494A-9D87-B55630E21EB0}" type="presParOf" srcId="{41EAEE2D-3354-4542-A57F-E1C42FB69A82}" destId="{449A1696-B530-4EDF-9BB3-FF59E8C15D4F}" srcOrd="8" destOrd="0" presId="urn:microsoft.com/office/officeart/2005/8/layout/list1"/>
    <dgm:cxn modelId="{09DDF77B-A85F-4267-8CC9-0533D9DC696A}" type="presParOf" srcId="{449A1696-B530-4EDF-9BB3-FF59E8C15D4F}" destId="{BA73A43E-3EAE-484E-9D5A-8C92F981A30D}" srcOrd="0" destOrd="0" presId="urn:microsoft.com/office/officeart/2005/8/layout/list1"/>
    <dgm:cxn modelId="{857A3787-003F-4A2D-9790-8295CF35CAAB}" type="presParOf" srcId="{449A1696-B530-4EDF-9BB3-FF59E8C15D4F}" destId="{6F9AA088-3B07-4A07-BC08-61CA69FC5F0A}" srcOrd="1" destOrd="0" presId="urn:microsoft.com/office/officeart/2005/8/layout/list1"/>
    <dgm:cxn modelId="{B35B1693-CA67-419F-BB72-550FD676142C}" type="presParOf" srcId="{41EAEE2D-3354-4542-A57F-E1C42FB69A82}" destId="{8DD828B4-977F-4452-8882-032101CDB098}" srcOrd="9" destOrd="0" presId="urn:microsoft.com/office/officeart/2005/8/layout/list1"/>
    <dgm:cxn modelId="{73C7B541-75DF-48BE-84E2-F0130C41E0D2}" type="presParOf" srcId="{41EAEE2D-3354-4542-A57F-E1C42FB69A82}" destId="{1809207C-EAD1-482A-A506-0EDE4E7AD86D}" srcOrd="10" destOrd="0" presId="urn:microsoft.com/office/officeart/2005/8/layout/list1"/>
    <dgm:cxn modelId="{C8B71E83-0B40-4A0C-83EF-986F50B425C6}" type="presParOf" srcId="{41EAEE2D-3354-4542-A57F-E1C42FB69A82}" destId="{AD570A99-5925-44F7-BF44-E3F3E7E8C4E6}" srcOrd="11" destOrd="0" presId="urn:microsoft.com/office/officeart/2005/8/layout/list1"/>
    <dgm:cxn modelId="{24999701-88EF-455E-AC30-B5948E97B267}" type="presParOf" srcId="{41EAEE2D-3354-4542-A57F-E1C42FB69A82}" destId="{2E50B4B9-795A-441E-BCE2-B9FAA78E9336}" srcOrd="12" destOrd="0" presId="urn:microsoft.com/office/officeart/2005/8/layout/list1"/>
    <dgm:cxn modelId="{8BF65916-883C-44E0-B2EA-92B12C698102}" type="presParOf" srcId="{2E50B4B9-795A-441E-BCE2-B9FAA78E9336}" destId="{84357529-3748-4062-B30E-283E7DFE464C}" srcOrd="0" destOrd="0" presId="urn:microsoft.com/office/officeart/2005/8/layout/list1"/>
    <dgm:cxn modelId="{8045650B-A972-4F3B-8C7F-67DF462621E4}" type="presParOf" srcId="{2E50B4B9-795A-441E-BCE2-B9FAA78E9336}" destId="{D796FDA4-732C-4AAD-9BAA-2022E8BF4F5F}" srcOrd="1" destOrd="0" presId="urn:microsoft.com/office/officeart/2005/8/layout/list1"/>
    <dgm:cxn modelId="{9F7B7A0C-3100-482D-84D3-0D02513DC746}" type="presParOf" srcId="{41EAEE2D-3354-4542-A57F-E1C42FB69A82}" destId="{644B204C-EDD4-4803-BE61-165A2BAEDC2B}" srcOrd="13" destOrd="0" presId="urn:microsoft.com/office/officeart/2005/8/layout/list1"/>
    <dgm:cxn modelId="{E8C4AF13-0771-40C8-99C6-B8A5AD9293EB}" type="presParOf" srcId="{41EAEE2D-3354-4542-A57F-E1C42FB69A82}" destId="{91A7F3EF-6DDE-4190-8D97-C2C01198E43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33FEB9-3A9D-4A55-9E3E-04B82D499CB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759D045C-8A85-44D4-87E4-E7C28E3C0876}">
      <dgm:prSet custT="1"/>
      <dgm:spPr>
        <a:solidFill>
          <a:schemeClr val="bg2">
            <a:lumMod val="95000"/>
          </a:schemeClr>
        </a:solidFill>
      </dgm:spPr>
      <dgm:t>
        <a:bodyPr/>
        <a:lstStyle/>
        <a:p>
          <a:r>
            <a:rPr lang="en-US" sz="2200" dirty="0">
              <a:solidFill>
                <a:srgbClr val="3C4743"/>
              </a:solidFill>
              <a:latin typeface="Arial" panose="020B0604020202020204" pitchFamily="34" charset="0"/>
              <a:cs typeface="Arial" panose="020B0604020202020204" pitchFamily="34" charset="0"/>
            </a:rPr>
            <a:t>Install</a:t>
          </a:r>
        </a:p>
      </dgm:t>
    </dgm:pt>
    <dgm:pt modelId="{90846F68-9003-4E09-8DF0-2C070958335D}" type="parTrans" cxnId="{3228501F-530B-497B-BF76-95A20F3F5AC7}">
      <dgm:prSet/>
      <dgm:spPr/>
      <dgm:t>
        <a:bodyPr/>
        <a:lstStyle/>
        <a:p>
          <a:endParaRPr lang="en-US" sz="2200"/>
        </a:p>
      </dgm:t>
    </dgm:pt>
    <dgm:pt modelId="{AFCEA76D-F722-4861-8A29-86C444D4CD1C}" type="sibTrans" cxnId="{3228501F-530B-497B-BF76-95A20F3F5AC7}">
      <dgm:prSet custT="1"/>
      <dgm:spPr/>
      <dgm:t>
        <a:bodyPr/>
        <a:lstStyle/>
        <a:p>
          <a:endParaRPr lang="en-US" sz="2200" dirty="0"/>
        </a:p>
      </dgm:t>
    </dgm:pt>
    <dgm:pt modelId="{D7FE0A20-5457-4D85-B770-BBE784361119}">
      <dgm:prSet custT="1"/>
      <dgm:spPr>
        <a:solidFill>
          <a:schemeClr val="bg2">
            <a:lumMod val="95000"/>
          </a:schemeClr>
        </a:solidFill>
      </dgm:spPr>
      <dgm:t>
        <a:bodyPr/>
        <a:lstStyle/>
        <a:p>
          <a:r>
            <a:rPr lang="en-US" sz="2200" dirty="0">
              <a:solidFill>
                <a:srgbClr val="3C4743"/>
              </a:solidFill>
              <a:latin typeface="Arial" panose="020B0604020202020204" pitchFamily="34" charset="0"/>
              <a:cs typeface="Arial" panose="020B0604020202020204" pitchFamily="34" charset="0"/>
            </a:rPr>
            <a:t>Verify output directory is empty</a:t>
          </a:r>
        </a:p>
      </dgm:t>
    </dgm:pt>
    <dgm:pt modelId="{3EF3548B-599A-4313-97D4-6266EBDDF7DF}" type="parTrans" cxnId="{B916EA5A-5C96-4400-8C19-04E7722C5C9B}">
      <dgm:prSet/>
      <dgm:spPr/>
      <dgm:t>
        <a:bodyPr/>
        <a:lstStyle/>
        <a:p>
          <a:endParaRPr lang="en-US" sz="2200"/>
        </a:p>
      </dgm:t>
    </dgm:pt>
    <dgm:pt modelId="{C3579C23-7887-4844-8AA1-9A30BBBDAD4A}" type="sibTrans" cxnId="{B916EA5A-5C96-4400-8C19-04E7722C5C9B}">
      <dgm:prSet custT="1"/>
      <dgm:spPr/>
      <dgm:t>
        <a:bodyPr/>
        <a:lstStyle/>
        <a:p>
          <a:endParaRPr lang="en-US" sz="2200" dirty="0"/>
        </a:p>
      </dgm:t>
    </dgm:pt>
    <dgm:pt modelId="{BE13D182-2913-474C-921B-1EF0A2758321}">
      <dgm:prSet custT="1"/>
      <dgm:spPr>
        <a:solidFill>
          <a:schemeClr val="bg2">
            <a:lumMod val="95000"/>
          </a:schemeClr>
        </a:solidFill>
      </dgm:spPr>
      <dgm:t>
        <a:bodyPr/>
        <a:lstStyle/>
        <a:p>
          <a:r>
            <a:rPr lang="en-US" sz="2200" dirty="0">
              <a:solidFill>
                <a:srgbClr val="3C4743"/>
              </a:solidFill>
              <a:latin typeface="Arial" panose="020B0604020202020204" pitchFamily="34" charset="0"/>
              <a:cs typeface="Arial" panose="020B0604020202020204" pitchFamily="34" charset="0"/>
            </a:rPr>
            <a:t>Edit config file</a:t>
          </a:r>
        </a:p>
      </dgm:t>
    </dgm:pt>
    <dgm:pt modelId="{F2636B15-992F-4BBA-A897-AA4108B56B52}" type="parTrans" cxnId="{6EC2ECA5-1750-48F5-9406-995AE2865F21}">
      <dgm:prSet/>
      <dgm:spPr/>
      <dgm:t>
        <a:bodyPr/>
        <a:lstStyle/>
        <a:p>
          <a:endParaRPr lang="en-US" sz="2200"/>
        </a:p>
      </dgm:t>
    </dgm:pt>
    <dgm:pt modelId="{A6F2672C-D320-4482-A46C-BC739315AB54}" type="sibTrans" cxnId="{6EC2ECA5-1750-48F5-9406-995AE2865F21}">
      <dgm:prSet custT="1"/>
      <dgm:spPr/>
      <dgm:t>
        <a:bodyPr/>
        <a:lstStyle/>
        <a:p>
          <a:endParaRPr lang="en-US" sz="2200" dirty="0"/>
        </a:p>
      </dgm:t>
    </dgm:pt>
    <dgm:pt modelId="{41E0E459-7B8F-4D21-BDDC-BED23DFD6E88}">
      <dgm:prSet custT="1"/>
      <dgm:spPr>
        <a:solidFill>
          <a:schemeClr val="bg2">
            <a:lumMod val="95000"/>
          </a:schemeClr>
        </a:solidFill>
      </dgm:spPr>
      <dgm:t>
        <a:bodyPr/>
        <a:lstStyle/>
        <a:p>
          <a:r>
            <a:rPr lang="en-US" sz="2200" dirty="0">
              <a:solidFill>
                <a:srgbClr val="3C4743"/>
              </a:solidFill>
              <a:latin typeface="Arial" panose="020B0604020202020204" pitchFamily="34" charset="0"/>
              <a:cs typeface="Arial" panose="020B0604020202020204" pitchFamily="34" charset="0"/>
            </a:rPr>
            <a:t>Run scalpel command</a:t>
          </a:r>
        </a:p>
      </dgm:t>
    </dgm:pt>
    <dgm:pt modelId="{94AE9061-26BC-4623-B3D4-A65AA1A8884F}" type="parTrans" cxnId="{64F69813-1137-4A68-89AA-92DD086EED5F}">
      <dgm:prSet/>
      <dgm:spPr/>
      <dgm:t>
        <a:bodyPr/>
        <a:lstStyle/>
        <a:p>
          <a:endParaRPr lang="en-US" sz="2200"/>
        </a:p>
      </dgm:t>
    </dgm:pt>
    <dgm:pt modelId="{CB1CB20D-3BB3-4636-A02D-24AF09F46F76}" type="sibTrans" cxnId="{64F69813-1137-4A68-89AA-92DD086EED5F}">
      <dgm:prSet/>
      <dgm:spPr/>
      <dgm:t>
        <a:bodyPr/>
        <a:lstStyle/>
        <a:p>
          <a:endParaRPr lang="en-US" sz="2200"/>
        </a:p>
      </dgm:t>
    </dgm:pt>
    <dgm:pt modelId="{A1BCD9B4-C8FA-484E-A2F2-AE565ED454BC}" type="pres">
      <dgm:prSet presAssocID="{3733FEB9-3A9D-4A55-9E3E-04B82D499CBE}" presName="diagram" presStyleCnt="0">
        <dgm:presLayoutVars>
          <dgm:dir/>
          <dgm:resizeHandles val="exact"/>
        </dgm:presLayoutVars>
      </dgm:prSet>
      <dgm:spPr/>
      <dgm:t>
        <a:bodyPr/>
        <a:lstStyle/>
        <a:p>
          <a:endParaRPr lang="en-US"/>
        </a:p>
      </dgm:t>
    </dgm:pt>
    <dgm:pt modelId="{91425D39-5A8B-40F8-BE17-620E91BA32EE}" type="pres">
      <dgm:prSet presAssocID="{759D045C-8A85-44D4-87E4-E7C28E3C0876}" presName="node" presStyleLbl="node1" presStyleIdx="0" presStyleCnt="4">
        <dgm:presLayoutVars>
          <dgm:bulletEnabled val="1"/>
        </dgm:presLayoutVars>
      </dgm:prSet>
      <dgm:spPr/>
      <dgm:t>
        <a:bodyPr/>
        <a:lstStyle/>
        <a:p>
          <a:endParaRPr lang="en-US"/>
        </a:p>
      </dgm:t>
    </dgm:pt>
    <dgm:pt modelId="{FB5A8E3F-50C4-4271-BEFA-B11A5FF66A50}" type="pres">
      <dgm:prSet presAssocID="{AFCEA76D-F722-4861-8A29-86C444D4CD1C}" presName="sibTrans" presStyleLbl="sibTrans2D1" presStyleIdx="0" presStyleCnt="3"/>
      <dgm:spPr/>
      <dgm:t>
        <a:bodyPr/>
        <a:lstStyle/>
        <a:p>
          <a:endParaRPr lang="en-US"/>
        </a:p>
      </dgm:t>
    </dgm:pt>
    <dgm:pt modelId="{6159BADB-FF76-4915-9238-99734287E750}" type="pres">
      <dgm:prSet presAssocID="{AFCEA76D-F722-4861-8A29-86C444D4CD1C}" presName="connectorText" presStyleLbl="sibTrans2D1" presStyleIdx="0" presStyleCnt="3"/>
      <dgm:spPr/>
      <dgm:t>
        <a:bodyPr/>
        <a:lstStyle/>
        <a:p>
          <a:endParaRPr lang="en-US"/>
        </a:p>
      </dgm:t>
    </dgm:pt>
    <dgm:pt modelId="{C8876D2C-B4CD-4ACF-A07C-40E2E0473BB8}" type="pres">
      <dgm:prSet presAssocID="{D7FE0A20-5457-4D85-B770-BBE784361119}" presName="node" presStyleLbl="node1" presStyleIdx="1" presStyleCnt="4">
        <dgm:presLayoutVars>
          <dgm:bulletEnabled val="1"/>
        </dgm:presLayoutVars>
      </dgm:prSet>
      <dgm:spPr/>
      <dgm:t>
        <a:bodyPr/>
        <a:lstStyle/>
        <a:p>
          <a:endParaRPr lang="en-US"/>
        </a:p>
      </dgm:t>
    </dgm:pt>
    <dgm:pt modelId="{10081BC6-B880-42DC-BD87-32CA9B84AC1D}" type="pres">
      <dgm:prSet presAssocID="{C3579C23-7887-4844-8AA1-9A30BBBDAD4A}" presName="sibTrans" presStyleLbl="sibTrans2D1" presStyleIdx="1" presStyleCnt="3"/>
      <dgm:spPr/>
      <dgm:t>
        <a:bodyPr/>
        <a:lstStyle/>
        <a:p>
          <a:endParaRPr lang="en-US"/>
        </a:p>
      </dgm:t>
    </dgm:pt>
    <dgm:pt modelId="{D4AE21E8-7C89-4985-A2B0-C90E3042E7C0}" type="pres">
      <dgm:prSet presAssocID="{C3579C23-7887-4844-8AA1-9A30BBBDAD4A}" presName="connectorText" presStyleLbl="sibTrans2D1" presStyleIdx="1" presStyleCnt="3"/>
      <dgm:spPr/>
      <dgm:t>
        <a:bodyPr/>
        <a:lstStyle/>
        <a:p>
          <a:endParaRPr lang="en-US"/>
        </a:p>
      </dgm:t>
    </dgm:pt>
    <dgm:pt modelId="{5A4D4244-2672-4F7F-8BE6-E8C292915849}" type="pres">
      <dgm:prSet presAssocID="{BE13D182-2913-474C-921B-1EF0A2758321}" presName="node" presStyleLbl="node1" presStyleIdx="2" presStyleCnt="4">
        <dgm:presLayoutVars>
          <dgm:bulletEnabled val="1"/>
        </dgm:presLayoutVars>
      </dgm:prSet>
      <dgm:spPr/>
      <dgm:t>
        <a:bodyPr/>
        <a:lstStyle/>
        <a:p>
          <a:endParaRPr lang="en-US"/>
        </a:p>
      </dgm:t>
    </dgm:pt>
    <dgm:pt modelId="{3E657F12-05D9-475E-9388-2F53FF5EE832}" type="pres">
      <dgm:prSet presAssocID="{A6F2672C-D320-4482-A46C-BC739315AB54}" presName="sibTrans" presStyleLbl="sibTrans2D1" presStyleIdx="2" presStyleCnt="3"/>
      <dgm:spPr/>
      <dgm:t>
        <a:bodyPr/>
        <a:lstStyle/>
        <a:p>
          <a:endParaRPr lang="en-US"/>
        </a:p>
      </dgm:t>
    </dgm:pt>
    <dgm:pt modelId="{B4F1ED44-0107-488C-8F6C-F95D2CD43C81}" type="pres">
      <dgm:prSet presAssocID="{A6F2672C-D320-4482-A46C-BC739315AB54}" presName="connectorText" presStyleLbl="sibTrans2D1" presStyleIdx="2" presStyleCnt="3"/>
      <dgm:spPr/>
      <dgm:t>
        <a:bodyPr/>
        <a:lstStyle/>
        <a:p>
          <a:endParaRPr lang="en-US"/>
        </a:p>
      </dgm:t>
    </dgm:pt>
    <dgm:pt modelId="{C95353AF-00E6-498C-9FFA-A4657A63C733}" type="pres">
      <dgm:prSet presAssocID="{41E0E459-7B8F-4D21-BDDC-BED23DFD6E88}" presName="node" presStyleLbl="node1" presStyleIdx="3" presStyleCnt="4">
        <dgm:presLayoutVars>
          <dgm:bulletEnabled val="1"/>
        </dgm:presLayoutVars>
      </dgm:prSet>
      <dgm:spPr/>
      <dgm:t>
        <a:bodyPr/>
        <a:lstStyle/>
        <a:p>
          <a:endParaRPr lang="en-US"/>
        </a:p>
      </dgm:t>
    </dgm:pt>
  </dgm:ptLst>
  <dgm:cxnLst>
    <dgm:cxn modelId="{796571DC-FB76-484D-8201-F7F12E26C166}" type="presOf" srcId="{A6F2672C-D320-4482-A46C-BC739315AB54}" destId="{3E657F12-05D9-475E-9388-2F53FF5EE832}" srcOrd="0" destOrd="0" presId="urn:microsoft.com/office/officeart/2005/8/layout/process5"/>
    <dgm:cxn modelId="{64F69813-1137-4A68-89AA-92DD086EED5F}" srcId="{3733FEB9-3A9D-4A55-9E3E-04B82D499CBE}" destId="{41E0E459-7B8F-4D21-BDDC-BED23DFD6E88}" srcOrd="3" destOrd="0" parTransId="{94AE9061-26BC-4623-B3D4-A65AA1A8884F}" sibTransId="{CB1CB20D-3BB3-4636-A02D-24AF09F46F76}"/>
    <dgm:cxn modelId="{8A68E118-E617-4101-8352-E9ADB8436F95}" type="presOf" srcId="{C3579C23-7887-4844-8AA1-9A30BBBDAD4A}" destId="{D4AE21E8-7C89-4985-A2B0-C90E3042E7C0}" srcOrd="1" destOrd="0" presId="urn:microsoft.com/office/officeart/2005/8/layout/process5"/>
    <dgm:cxn modelId="{642751FB-76CA-4074-8D74-24C3ACC7A149}" type="presOf" srcId="{759D045C-8A85-44D4-87E4-E7C28E3C0876}" destId="{91425D39-5A8B-40F8-BE17-620E91BA32EE}" srcOrd="0" destOrd="0" presId="urn:microsoft.com/office/officeart/2005/8/layout/process5"/>
    <dgm:cxn modelId="{A08B3414-1B75-4DA2-8DA5-734BFA358FA4}" type="presOf" srcId="{41E0E459-7B8F-4D21-BDDC-BED23DFD6E88}" destId="{C95353AF-00E6-498C-9FFA-A4657A63C733}" srcOrd="0" destOrd="0" presId="urn:microsoft.com/office/officeart/2005/8/layout/process5"/>
    <dgm:cxn modelId="{9A8E6A53-C736-4288-AF74-79D55F777AB7}" type="presOf" srcId="{AFCEA76D-F722-4861-8A29-86C444D4CD1C}" destId="{6159BADB-FF76-4915-9238-99734287E750}" srcOrd="1" destOrd="0" presId="urn:microsoft.com/office/officeart/2005/8/layout/process5"/>
    <dgm:cxn modelId="{3228501F-530B-497B-BF76-95A20F3F5AC7}" srcId="{3733FEB9-3A9D-4A55-9E3E-04B82D499CBE}" destId="{759D045C-8A85-44D4-87E4-E7C28E3C0876}" srcOrd="0" destOrd="0" parTransId="{90846F68-9003-4E09-8DF0-2C070958335D}" sibTransId="{AFCEA76D-F722-4861-8A29-86C444D4CD1C}"/>
    <dgm:cxn modelId="{D3BF3A89-5AE8-4F17-9954-156BA4DA478F}" type="presOf" srcId="{3733FEB9-3A9D-4A55-9E3E-04B82D499CBE}" destId="{A1BCD9B4-C8FA-484E-A2F2-AE565ED454BC}" srcOrd="0" destOrd="0" presId="urn:microsoft.com/office/officeart/2005/8/layout/process5"/>
    <dgm:cxn modelId="{16C1F2AB-9BC6-4773-928F-0DD47A3B598B}" type="presOf" srcId="{AFCEA76D-F722-4861-8A29-86C444D4CD1C}" destId="{FB5A8E3F-50C4-4271-BEFA-B11A5FF66A50}" srcOrd="0" destOrd="0" presId="urn:microsoft.com/office/officeart/2005/8/layout/process5"/>
    <dgm:cxn modelId="{6EC2ECA5-1750-48F5-9406-995AE2865F21}" srcId="{3733FEB9-3A9D-4A55-9E3E-04B82D499CBE}" destId="{BE13D182-2913-474C-921B-1EF0A2758321}" srcOrd="2" destOrd="0" parTransId="{F2636B15-992F-4BBA-A897-AA4108B56B52}" sibTransId="{A6F2672C-D320-4482-A46C-BC739315AB54}"/>
    <dgm:cxn modelId="{BB1443ED-B327-4FF3-89AD-87E21DF3CDE9}" type="presOf" srcId="{D7FE0A20-5457-4D85-B770-BBE784361119}" destId="{C8876D2C-B4CD-4ACF-A07C-40E2E0473BB8}" srcOrd="0" destOrd="0" presId="urn:microsoft.com/office/officeart/2005/8/layout/process5"/>
    <dgm:cxn modelId="{6018F353-5685-4E71-A9CC-85D093E9D2D0}" type="presOf" srcId="{BE13D182-2913-474C-921B-1EF0A2758321}" destId="{5A4D4244-2672-4F7F-8BE6-E8C292915849}" srcOrd="0" destOrd="0" presId="urn:microsoft.com/office/officeart/2005/8/layout/process5"/>
    <dgm:cxn modelId="{219AD2CC-F5F5-4395-B5CA-0B61D2CDC58A}" type="presOf" srcId="{A6F2672C-D320-4482-A46C-BC739315AB54}" destId="{B4F1ED44-0107-488C-8F6C-F95D2CD43C81}" srcOrd="1" destOrd="0" presId="urn:microsoft.com/office/officeart/2005/8/layout/process5"/>
    <dgm:cxn modelId="{0AC8C7F0-ADD6-4A6F-9325-56538390B458}" type="presOf" srcId="{C3579C23-7887-4844-8AA1-9A30BBBDAD4A}" destId="{10081BC6-B880-42DC-BD87-32CA9B84AC1D}" srcOrd="0" destOrd="0" presId="urn:microsoft.com/office/officeart/2005/8/layout/process5"/>
    <dgm:cxn modelId="{B916EA5A-5C96-4400-8C19-04E7722C5C9B}" srcId="{3733FEB9-3A9D-4A55-9E3E-04B82D499CBE}" destId="{D7FE0A20-5457-4D85-B770-BBE784361119}" srcOrd="1" destOrd="0" parTransId="{3EF3548B-599A-4313-97D4-6266EBDDF7DF}" sibTransId="{C3579C23-7887-4844-8AA1-9A30BBBDAD4A}"/>
    <dgm:cxn modelId="{2219A5FE-3258-405E-9CE9-06330B6A7250}" type="presParOf" srcId="{A1BCD9B4-C8FA-484E-A2F2-AE565ED454BC}" destId="{91425D39-5A8B-40F8-BE17-620E91BA32EE}" srcOrd="0" destOrd="0" presId="urn:microsoft.com/office/officeart/2005/8/layout/process5"/>
    <dgm:cxn modelId="{FF61FA91-E943-418D-BA91-F2C7A903B4C3}" type="presParOf" srcId="{A1BCD9B4-C8FA-484E-A2F2-AE565ED454BC}" destId="{FB5A8E3F-50C4-4271-BEFA-B11A5FF66A50}" srcOrd="1" destOrd="0" presId="urn:microsoft.com/office/officeart/2005/8/layout/process5"/>
    <dgm:cxn modelId="{5A883C06-6846-45F2-AF58-562DB2FA62E1}" type="presParOf" srcId="{FB5A8E3F-50C4-4271-BEFA-B11A5FF66A50}" destId="{6159BADB-FF76-4915-9238-99734287E750}" srcOrd="0" destOrd="0" presId="urn:microsoft.com/office/officeart/2005/8/layout/process5"/>
    <dgm:cxn modelId="{9AB4E38F-A427-4FE1-8523-F228D8B762E8}" type="presParOf" srcId="{A1BCD9B4-C8FA-484E-A2F2-AE565ED454BC}" destId="{C8876D2C-B4CD-4ACF-A07C-40E2E0473BB8}" srcOrd="2" destOrd="0" presId="urn:microsoft.com/office/officeart/2005/8/layout/process5"/>
    <dgm:cxn modelId="{8C998AD8-4CC9-4307-BA38-59F697DA016D}" type="presParOf" srcId="{A1BCD9B4-C8FA-484E-A2F2-AE565ED454BC}" destId="{10081BC6-B880-42DC-BD87-32CA9B84AC1D}" srcOrd="3" destOrd="0" presId="urn:microsoft.com/office/officeart/2005/8/layout/process5"/>
    <dgm:cxn modelId="{E907B99D-9C80-41A0-88DC-12D9D378FDB7}" type="presParOf" srcId="{10081BC6-B880-42DC-BD87-32CA9B84AC1D}" destId="{D4AE21E8-7C89-4985-A2B0-C90E3042E7C0}" srcOrd="0" destOrd="0" presId="urn:microsoft.com/office/officeart/2005/8/layout/process5"/>
    <dgm:cxn modelId="{7B3DA472-E9E4-47C2-A5A0-5AE358E5A714}" type="presParOf" srcId="{A1BCD9B4-C8FA-484E-A2F2-AE565ED454BC}" destId="{5A4D4244-2672-4F7F-8BE6-E8C292915849}" srcOrd="4" destOrd="0" presId="urn:microsoft.com/office/officeart/2005/8/layout/process5"/>
    <dgm:cxn modelId="{053779C9-C778-4335-B775-F49A87248344}" type="presParOf" srcId="{A1BCD9B4-C8FA-484E-A2F2-AE565ED454BC}" destId="{3E657F12-05D9-475E-9388-2F53FF5EE832}" srcOrd="5" destOrd="0" presId="urn:microsoft.com/office/officeart/2005/8/layout/process5"/>
    <dgm:cxn modelId="{4CD38E69-830C-4790-9C18-B43EA41F1C2A}" type="presParOf" srcId="{3E657F12-05D9-475E-9388-2F53FF5EE832}" destId="{B4F1ED44-0107-488C-8F6C-F95D2CD43C81}" srcOrd="0" destOrd="0" presId="urn:microsoft.com/office/officeart/2005/8/layout/process5"/>
    <dgm:cxn modelId="{A44130BD-F27E-460D-A343-EFDF08B6C14F}" type="presParOf" srcId="{A1BCD9B4-C8FA-484E-A2F2-AE565ED454BC}" destId="{C95353AF-00E6-498C-9FFA-A4657A63C73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72AE14-9BAD-42C9-BD65-2DE1D00A6073}" type="doc">
      <dgm:prSet loTypeId="urn:microsoft.com/office/officeart/2005/8/layout/process5" loCatId="process" qsTypeId="urn:microsoft.com/office/officeart/2005/8/quickstyle/simple1" qsCatId="simple" csTypeId="urn:microsoft.com/office/officeart/2005/8/colors/accent3_1" csCatId="accent3" phldr="1"/>
      <dgm:spPr/>
      <dgm:t>
        <a:bodyPr/>
        <a:lstStyle/>
        <a:p>
          <a:endParaRPr lang="en-US"/>
        </a:p>
      </dgm:t>
    </dgm:pt>
    <dgm:pt modelId="{9F0C54CC-927C-44B6-A511-2B2E9C01E705}">
      <dgm:prSet custT="1"/>
      <dgm:spPr>
        <a:solidFill>
          <a:schemeClr val="bg2">
            <a:lumMod val="95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Remove drive/connect to test system</a:t>
          </a:r>
        </a:p>
      </dgm:t>
    </dgm:pt>
    <dgm:pt modelId="{5DA94D57-5763-4036-BBAD-9F95009238C0}" type="parTrans" cxnId="{81A592DE-F46A-423C-8045-FDB07C2E3824}">
      <dgm:prSet/>
      <dgm:spPr/>
      <dgm:t>
        <a:bodyPr/>
        <a:lstStyle/>
        <a:p>
          <a:endParaRPr lang="en-US" sz="2200"/>
        </a:p>
      </dgm:t>
    </dgm:pt>
    <dgm:pt modelId="{22C56B54-2B76-4DCA-B2EE-3B37950E88E3}" type="sibTrans" cxnId="{81A592DE-F46A-423C-8045-FDB07C2E3824}">
      <dgm:prSet custT="1"/>
      <dgm:spPr>
        <a:solidFill>
          <a:schemeClr val="accent2">
            <a:lumMod val="20000"/>
            <a:lumOff val="80000"/>
          </a:schemeClr>
        </a:solidFill>
      </dgm:spPr>
      <dgm:t>
        <a:bodyPr/>
        <a:lstStyle/>
        <a:p>
          <a:endParaRPr lang="en-US" sz="2200" dirty="0"/>
        </a:p>
      </dgm:t>
    </dgm:pt>
    <dgm:pt modelId="{2B108F03-5DE9-4FC6-A8FE-85BAEDDB6F20}">
      <dgm:prSet custT="1"/>
      <dgm:spPr>
        <a:solidFill>
          <a:schemeClr val="bg2">
            <a:lumMod val="95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Boot test system</a:t>
          </a:r>
        </a:p>
      </dgm:t>
    </dgm:pt>
    <dgm:pt modelId="{434E9509-881E-4426-8AE1-BD549D31EC5E}" type="parTrans" cxnId="{1898FE71-B8CB-4AD1-9481-D5EC3830738A}">
      <dgm:prSet/>
      <dgm:spPr/>
      <dgm:t>
        <a:bodyPr/>
        <a:lstStyle/>
        <a:p>
          <a:endParaRPr lang="en-US" sz="2200"/>
        </a:p>
      </dgm:t>
    </dgm:pt>
    <dgm:pt modelId="{0FA595BD-02B2-4E97-AC6F-E0FF524166A6}" type="sibTrans" cxnId="{1898FE71-B8CB-4AD1-9481-D5EC3830738A}">
      <dgm:prSet custT="1"/>
      <dgm:spPr>
        <a:solidFill>
          <a:schemeClr val="accent2">
            <a:lumMod val="20000"/>
            <a:lumOff val="80000"/>
          </a:schemeClr>
        </a:solidFill>
      </dgm:spPr>
      <dgm:t>
        <a:bodyPr/>
        <a:lstStyle/>
        <a:p>
          <a:endParaRPr lang="en-US" sz="2200" dirty="0"/>
        </a:p>
      </dgm:t>
    </dgm:pt>
    <dgm:pt modelId="{6654CB7E-AC77-4835-9976-2F6F984F93BF}">
      <dgm:prSet custT="1"/>
      <dgm:spPr>
        <a:solidFill>
          <a:schemeClr val="bg2">
            <a:lumMod val="95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Copy files from drive to test system</a:t>
          </a:r>
        </a:p>
      </dgm:t>
    </dgm:pt>
    <dgm:pt modelId="{ABE7B47B-8AEB-4F6C-95EF-5903CCB092E7}" type="parTrans" cxnId="{C51D5FDC-B616-47D2-A226-B914429A1482}">
      <dgm:prSet/>
      <dgm:spPr/>
      <dgm:t>
        <a:bodyPr/>
        <a:lstStyle/>
        <a:p>
          <a:endParaRPr lang="en-US" sz="2200"/>
        </a:p>
      </dgm:t>
    </dgm:pt>
    <dgm:pt modelId="{D8B82549-D074-42D8-9BFF-0E9215927261}" type="sibTrans" cxnId="{C51D5FDC-B616-47D2-A226-B914429A1482}">
      <dgm:prSet custT="1"/>
      <dgm:spPr>
        <a:solidFill>
          <a:schemeClr val="accent2">
            <a:lumMod val="20000"/>
            <a:lumOff val="80000"/>
          </a:schemeClr>
        </a:solidFill>
      </dgm:spPr>
      <dgm:t>
        <a:bodyPr/>
        <a:lstStyle/>
        <a:p>
          <a:endParaRPr lang="en-US" sz="2200" dirty="0"/>
        </a:p>
      </dgm:t>
    </dgm:pt>
    <dgm:pt modelId="{7D5DA0E3-AE37-4C64-B112-F68BE5D23638}">
      <dgm:prSet custT="1"/>
      <dgm:spPr>
        <a:solidFill>
          <a:schemeClr val="bg2">
            <a:lumMod val="95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Remove drive/connect to test system</a:t>
          </a:r>
        </a:p>
      </dgm:t>
    </dgm:pt>
    <dgm:pt modelId="{E9DF9385-9182-4221-8024-8497E642D0D8}" type="parTrans" cxnId="{1E83E5B9-2224-4E99-BACF-05F49D432896}">
      <dgm:prSet/>
      <dgm:spPr/>
      <dgm:t>
        <a:bodyPr/>
        <a:lstStyle/>
        <a:p>
          <a:endParaRPr lang="en-US" sz="2200"/>
        </a:p>
      </dgm:t>
    </dgm:pt>
    <dgm:pt modelId="{E9DAED14-7DCF-4F2A-B7CD-F0F9BCAB96C3}" type="sibTrans" cxnId="{1E83E5B9-2224-4E99-BACF-05F49D432896}">
      <dgm:prSet custT="1"/>
      <dgm:spPr>
        <a:solidFill>
          <a:schemeClr val="accent2">
            <a:lumMod val="20000"/>
            <a:lumOff val="80000"/>
          </a:schemeClr>
        </a:solidFill>
      </dgm:spPr>
      <dgm:t>
        <a:bodyPr/>
        <a:lstStyle/>
        <a:p>
          <a:endParaRPr lang="en-US" sz="2200" dirty="0"/>
        </a:p>
      </dgm:t>
    </dgm:pt>
    <dgm:pt modelId="{664D2511-A1F0-4425-9290-FF144B060E24}">
      <dgm:prSet custT="1"/>
      <dgm:spPr>
        <a:solidFill>
          <a:schemeClr val="bg2">
            <a:lumMod val="95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Boot test system</a:t>
          </a:r>
        </a:p>
      </dgm:t>
    </dgm:pt>
    <dgm:pt modelId="{1C076D36-71BE-4E13-8871-17298B749AE7}" type="parTrans" cxnId="{B0A774AC-DB98-4B7F-8BF6-518C616849C5}">
      <dgm:prSet/>
      <dgm:spPr/>
      <dgm:t>
        <a:bodyPr/>
        <a:lstStyle/>
        <a:p>
          <a:endParaRPr lang="en-US" sz="2200"/>
        </a:p>
      </dgm:t>
    </dgm:pt>
    <dgm:pt modelId="{DBF6805B-AB82-494E-B4D6-41104DE8843E}" type="sibTrans" cxnId="{B0A774AC-DB98-4B7F-8BF6-518C616849C5}">
      <dgm:prSet custT="1"/>
      <dgm:spPr>
        <a:solidFill>
          <a:schemeClr val="accent2">
            <a:lumMod val="20000"/>
            <a:lumOff val="80000"/>
          </a:schemeClr>
        </a:solidFill>
      </dgm:spPr>
      <dgm:t>
        <a:bodyPr/>
        <a:lstStyle/>
        <a:p>
          <a:endParaRPr lang="en-US" sz="2200" dirty="0"/>
        </a:p>
      </dgm:t>
    </dgm:pt>
    <dgm:pt modelId="{567965C3-5AB8-4DD8-8642-EE1C4195A156}">
      <dgm:prSet custT="1"/>
      <dgm:spPr>
        <a:solidFill>
          <a:schemeClr val="bg2">
            <a:lumMod val="95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Drive not recognized?</a:t>
          </a:r>
        </a:p>
      </dgm:t>
    </dgm:pt>
    <dgm:pt modelId="{4A697C37-54E8-4B17-9245-614B5E92DB5B}" type="parTrans" cxnId="{489B3146-ED44-40AB-855C-CB62770FD6B2}">
      <dgm:prSet/>
      <dgm:spPr/>
      <dgm:t>
        <a:bodyPr/>
        <a:lstStyle/>
        <a:p>
          <a:endParaRPr lang="en-US" sz="2200"/>
        </a:p>
      </dgm:t>
    </dgm:pt>
    <dgm:pt modelId="{B352BF0B-23AD-4883-8F1B-D4AF1FC63B86}" type="sibTrans" cxnId="{489B3146-ED44-40AB-855C-CB62770FD6B2}">
      <dgm:prSet custT="1"/>
      <dgm:spPr>
        <a:solidFill>
          <a:schemeClr val="accent2">
            <a:lumMod val="20000"/>
            <a:lumOff val="80000"/>
          </a:schemeClr>
        </a:solidFill>
      </dgm:spPr>
      <dgm:t>
        <a:bodyPr/>
        <a:lstStyle/>
        <a:p>
          <a:endParaRPr lang="en-US" sz="2200" dirty="0"/>
        </a:p>
      </dgm:t>
    </dgm:pt>
    <dgm:pt modelId="{E76F9EA7-ECAA-452D-9D6E-9C4CF216BE74}">
      <dgm:prSet custT="1"/>
      <dgm:spPr>
        <a:solidFill>
          <a:schemeClr val="bg2">
            <a:lumMod val="95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Perform repair</a:t>
          </a:r>
        </a:p>
      </dgm:t>
    </dgm:pt>
    <dgm:pt modelId="{D044E5CB-C2B9-4E0A-847F-C0755F7909D4}" type="parTrans" cxnId="{06B09D1D-6F6D-47A2-AE3E-82105341D70C}">
      <dgm:prSet/>
      <dgm:spPr/>
      <dgm:t>
        <a:bodyPr/>
        <a:lstStyle/>
        <a:p>
          <a:endParaRPr lang="en-US" sz="2200"/>
        </a:p>
      </dgm:t>
    </dgm:pt>
    <dgm:pt modelId="{A0C8F0E8-CF03-49EB-AA3F-E958209ABFA2}" type="sibTrans" cxnId="{06B09D1D-6F6D-47A2-AE3E-82105341D70C}">
      <dgm:prSet custT="1"/>
      <dgm:spPr>
        <a:solidFill>
          <a:schemeClr val="accent2">
            <a:lumMod val="20000"/>
            <a:lumOff val="80000"/>
          </a:schemeClr>
        </a:solidFill>
      </dgm:spPr>
      <dgm:t>
        <a:bodyPr/>
        <a:lstStyle/>
        <a:p>
          <a:endParaRPr lang="en-US" sz="2200" dirty="0"/>
        </a:p>
      </dgm:t>
    </dgm:pt>
    <dgm:pt modelId="{21E6057F-3995-4A8D-B460-42CC0D6E6986}">
      <dgm:prSet custT="1"/>
      <dgm:spPr>
        <a:solidFill>
          <a:schemeClr val="bg2">
            <a:lumMod val="95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Image drive content</a:t>
          </a:r>
        </a:p>
      </dgm:t>
    </dgm:pt>
    <dgm:pt modelId="{8F3CAAE4-56AF-46B7-A97D-A3FE297548AB}" type="parTrans" cxnId="{A941D22A-0A8F-4817-891D-50388239A25D}">
      <dgm:prSet/>
      <dgm:spPr/>
      <dgm:t>
        <a:bodyPr/>
        <a:lstStyle/>
        <a:p>
          <a:endParaRPr lang="en-US" sz="2200"/>
        </a:p>
      </dgm:t>
    </dgm:pt>
    <dgm:pt modelId="{23B94192-1EEA-4A51-B337-EE5870A0F7F0}" type="sibTrans" cxnId="{A941D22A-0A8F-4817-891D-50388239A25D}">
      <dgm:prSet/>
      <dgm:spPr/>
      <dgm:t>
        <a:bodyPr/>
        <a:lstStyle/>
        <a:p>
          <a:endParaRPr lang="en-US" sz="2200"/>
        </a:p>
      </dgm:t>
    </dgm:pt>
    <dgm:pt modelId="{CC651E6C-E088-4CD9-9950-C0CB842A9756}" type="pres">
      <dgm:prSet presAssocID="{0372AE14-9BAD-42C9-BD65-2DE1D00A6073}" presName="diagram" presStyleCnt="0">
        <dgm:presLayoutVars>
          <dgm:dir/>
          <dgm:resizeHandles val="exact"/>
        </dgm:presLayoutVars>
      </dgm:prSet>
      <dgm:spPr/>
      <dgm:t>
        <a:bodyPr/>
        <a:lstStyle/>
        <a:p>
          <a:endParaRPr lang="en-US"/>
        </a:p>
      </dgm:t>
    </dgm:pt>
    <dgm:pt modelId="{69E6D6B4-1DA7-497F-9A39-9D5E6FA1F3BA}" type="pres">
      <dgm:prSet presAssocID="{9F0C54CC-927C-44B6-A511-2B2E9C01E705}" presName="node" presStyleLbl="node1" presStyleIdx="0" presStyleCnt="8" custLinFactNeighborX="-229" custLinFactNeighborY="-4594">
        <dgm:presLayoutVars>
          <dgm:bulletEnabled val="1"/>
        </dgm:presLayoutVars>
      </dgm:prSet>
      <dgm:spPr/>
      <dgm:t>
        <a:bodyPr/>
        <a:lstStyle/>
        <a:p>
          <a:endParaRPr lang="en-US"/>
        </a:p>
      </dgm:t>
    </dgm:pt>
    <dgm:pt modelId="{B5135B83-6F01-4FED-930B-D6C569FF4536}" type="pres">
      <dgm:prSet presAssocID="{22C56B54-2B76-4DCA-B2EE-3B37950E88E3}" presName="sibTrans" presStyleLbl="sibTrans2D1" presStyleIdx="0" presStyleCnt="7"/>
      <dgm:spPr/>
      <dgm:t>
        <a:bodyPr/>
        <a:lstStyle/>
        <a:p>
          <a:endParaRPr lang="en-US"/>
        </a:p>
      </dgm:t>
    </dgm:pt>
    <dgm:pt modelId="{4D3E59B4-A7F1-4B2E-88D5-7C20ACB1BA8D}" type="pres">
      <dgm:prSet presAssocID="{22C56B54-2B76-4DCA-B2EE-3B37950E88E3}" presName="connectorText" presStyleLbl="sibTrans2D1" presStyleIdx="0" presStyleCnt="7"/>
      <dgm:spPr/>
      <dgm:t>
        <a:bodyPr/>
        <a:lstStyle/>
        <a:p>
          <a:endParaRPr lang="en-US"/>
        </a:p>
      </dgm:t>
    </dgm:pt>
    <dgm:pt modelId="{090434B6-8E14-4B08-AB9B-B57C852E8982}" type="pres">
      <dgm:prSet presAssocID="{2B108F03-5DE9-4FC6-A8FE-85BAEDDB6F20}" presName="node" presStyleLbl="node1" presStyleIdx="1" presStyleCnt="8" custLinFactNeighborX="-229" custLinFactNeighborY="-4594">
        <dgm:presLayoutVars>
          <dgm:bulletEnabled val="1"/>
        </dgm:presLayoutVars>
      </dgm:prSet>
      <dgm:spPr/>
      <dgm:t>
        <a:bodyPr/>
        <a:lstStyle/>
        <a:p>
          <a:endParaRPr lang="en-US"/>
        </a:p>
      </dgm:t>
    </dgm:pt>
    <dgm:pt modelId="{E365BAEC-2056-4282-9FBC-C4A328174871}" type="pres">
      <dgm:prSet presAssocID="{0FA595BD-02B2-4E97-AC6F-E0FF524166A6}" presName="sibTrans" presStyleLbl="sibTrans2D1" presStyleIdx="1" presStyleCnt="7"/>
      <dgm:spPr/>
      <dgm:t>
        <a:bodyPr/>
        <a:lstStyle/>
        <a:p>
          <a:endParaRPr lang="en-US"/>
        </a:p>
      </dgm:t>
    </dgm:pt>
    <dgm:pt modelId="{A9A1D376-1FDD-41A9-90F5-4309834E072A}" type="pres">
      <dgm:prSet presAssocID="{0FA595BD-02B2-4E97-AC6F-E0FF524166A6}" presName="connectorText" presStyleLbl="sibTrans2D1" presStyleIdx="1" presStyleCnt="7"/>
      <dgm:spPr/>
      <dgm:t>
        <a:bodyPr/>
        <a:lstStyle/>
        <a:p>
          <a:endParaRPr lang="en-US"/>
        </a:p>
      </dgm:t>
    </dgm:pt>
    <dgm:pt modelId="{E85402B7-8329-4DCC-8C49-4763251EF9E0}" type="pres">
      <dgm:prSet presAssocID="{6654CB7E-AC77-4835-9976-2F6F984F93BF}" presName="node" presStyleLbl="node1" presStyleIdx="2" presStyleCnt="8" custLinFactNeighborX="-229" custLinFactNeighborY="-4594">
        <dgm:presLayoutVars>
          <dgm:bulletEnabled val="1"/>
        </dgm:presLayoutVars>
      </dgm:prSet>
      <dgm:spPr/>
      <dgm:t>
        <a:bodyPr/>
        <a:lstStyle/>
        <a:p>
          <a:endParaRPr lang="en-US"/>
        </a:p>
      </dgm:t>
    </dgm:pt>
    <dgm:pt modelId="{76FC5A76-1377-4365-8D79-D66529DC4658}" type="pres">
      <dgm:prSet presAssocID="{D8B82549-D074-42D8-9BFF-0E9215927261}" presName="sibTrans" presStyleLbl="sibTrans2D1" presStyleIdx="2" presStyleCnt="7"/>
      <dgm:spPr/>
      <dgm:t>
        <a:bodyPr/>
        <a:lstStyle/>
        <a:p>
          <a:endParaRPr lang="en-US"/>
        </a:p>
      </dgm:t>
    </dgm:pt>
    <dgm:pt modelId="{FFB165BC-701B-4F5F-A109-2889606162E7}" type="pres">
      <dgm:prSet presAssocID="{D8B82549-D074-42D8-9BFF-0E9215927261}" presName="connectorText" presStyleLbl="sibTrans2D1" presStyleIdx="2" presStyleCnt="7"/>
      <dgm:spPr/>
      <dgm:t>
        <a:bodyPr/>
        <a:lstStyle/>
        <a:p>
          <a:endParaRPr lang="en-US"/>
        </a:p>
      </dgm:t>
    </dgm:pt>
    <dgm:pt modelId="{D983E367-8D0C-46BD-826E-F396A9E438CD}" type="pres">
      <dgm:prSet presAssocID="{7D5DA0E3-AE37-4C64-B112-F68BE5D23638}" presName="node" presStyleLbl="node1" presStyleIdx="3" presStyleCnt="8" custLinFactNeighborX="-229" custLinFactNeighborY="-4594">
        <dgm:presLayoutVars>
          <dgm:bulletEnabled val="1"/>
        </dgm:presLayoutVars>
      </dgm:prSet>
      <dgm:spPr/>
      <dgm:t>
        <a:bodyPr/>
        <a:lstStyle/>
        <a:p>
          <a:endParaRPr lang="en-US"/>
        </a:p>
      </dgm:t>
    </dgm:pt>
    <dgm:pt modelId="{CE3CEEB8-31FE-427A-B327-48089472B8F2}" type="pres">
      <dgm:prSet presAssocID="{E9DAED14-7DCF-4F2A-B7CD-F0F9BCAB96C3}" presName="sibTrans" presStyleLbl="sibTrans2D1" presStyleIdx="3" presStyleCnt="7"/>
      <dgm:spPr/>
      <dgm:t>
        <a:bodyPr/>
        <a:lstStyle/>
        <a:p>
          <a:endParaRPr lang="en-US"/>
        </a:p>
      </dgm:t>
    </dgm:pt>
    <dgm:pt modelId="{F5EE10B5-1BA1-4912-9861-722E9B6C206A}" type="pres">
      <dgm:prSet presAssocID="{E9DAED14-7DCF-4F2A-B7CD-F0F9BCAB96C3}" presName="connectorText" presStyleLbl="sibTrans2D1" presStyleIdx="3" presStyleCnt="7"/>
      <dgm:spPr/>
      <dgm:t>
        <a:bodyPr/>
        <a:lstStyle/>
        <a:p>
          <a:endParaRPr lang="en-US"/>
        </a:p>
      </dgm:t>
    </dgm:pt>
    <dgm:pt modelId="{B98DAD8C-1F24-4FE9-92FF-E311E3E25609}" type="pres">
      <dgm:prSet presAssocID="{664D2511-A1F0-4425-9290-FF144B060E24}" presName="node" presStyleLbl="node1" presStyleIdx="4" presStyleCnt="8" custLinFactNeighborX="-229" custLinFactNeighborY="-4594">
        <dgm:presLayoutVars>
          <dgm:bulletEnabled val="1"/>
        </dgm:presLayoutVars>
      </dgm:prSet>
      <dgm:spPr/>
      <dgm:t>
        <a:bodyPr/>
        <a:lstStyle/>
        <a:p>
          <a:endParaRPr lang="en-US"/>
        </a:p>
      </dgm:t>
    </dgm:pt>
    <dgm:pt modelId="{9A827056-76FA-4871-A148-19DF85282701}" type="pres">
      <dgm:prSet presAssocID="{DBF6805B-AB82-494E-B4D6-41104DE8843E}" presName="sibTrans" presStyleLbl="sibTrans2D1" presStyleIdx="4" presStyleCnt="7"/>
      <dgm:spPr/>
      <dgm:t>
        <a:bodyPr/>
        <a:lstStyle/>
        <a:p>
          <a:endParaRPr lang="en-US"/>
        </a:p>
      </dgm:t>
    </dgm:pt>
    <dgm:pt modelId="{292FF9DC-B0A1-402D-B977-EA249BC31453}" type="pres">
      <dgm:prSet presAssocID="{DBF6805B-AB82-494E-B4D6-41104DE8843E}" presName="connectorText" presStyleLbl="sibTrans2D1" presStyleIdx="4" presStyleCnt="7"/>
      <dgm:spPr/>
      <dgm:t>
        <a:bodyPr/>
        <a:lstStyle/>
        <a:p>
          <a:endParaRPr lang="en-US"/>
        </a:p>
      </dgm:t>
    </dgm:pt>
    <dgm:pt modelId="{FCAB58BF-C7AD-44E8-B412-E091C2D07E37}" type="pres">
      <dgm:prSet presAssocID="{567965C3-5AB8-4DD8-8642-EE1C4195A156}" presName="node" presStyleLbl="node1" presStyleIdx="5" presStyleCnt="8" custLinFactNeighborX="-229" custLinFactNeighborY="-4594">
        <dgm:presLayoutVars>
          <dgm:bulletEnabled val="1"/>
        </dgm:presLayoutVars>
      </dgm:prSet>
      <dgm:spPr/>
      <dgm:t>
        <a:bodyPr/>
        <a:lstStyle/>
        <a:p>
          <a:endParaRPr lang="en-US"/>
        </a:p>
      </dgm:t>
    </dgm:pt>
    <dgm:pt modelId="{03AA1B86-4317-4D06-BB04-15E1A8475DE2}" type="pres">
      <dgm:prSet presAssocID="{B352BF0B-23AD-4883-8F1B-D4AF1FC63B86}" presName="sibTrans" presStyleLbl="sibTrans2D1" presStyleIdx="5" presStyleCnt="7"/>
      <dgm:spPr/>
      <dgm:t>
        <a:bodyPr/>
        <a:lstStyle/>
        <a:p>
          <a:endParaRPr lang="en-US"/>
        </a:p>
      </dgm:t>
    </dgm:pt>
    <dgm:pt modelId="{6621D800-9DF8-4908-BEBA-15E41C7CC084}" type="pres">
      <dgm:prSet presAssocID="{B352BF0B-23AD-4883-8F1B-D4AF1FC63B86}" presName="connectorText" presStyleLbl="sibTrans2D1" presStyleIdx="5" presStyleCnt="7"/>
      <dgm:spPr/>
      <dgm:t>
        <a:bodyPr/>
        <a:lstStyle/>
        <a:p>
          <a:endParaRPr lang="en-US"/>
        </a:p>
      </dgm:t>
    </dgm:pt>
    <dgm:pt modelId="{D99956F3-BB31-4304-80D5-64420DDD883B}" type="pres">
      <dgm:prSet presAssocID="{E76F9EA7-ECAA-452D-9D6E-9C4CF216BE74}" presName="node" presStyleLbl="node1" presStyleIdx="6" presStyleCnt="8" custLinFactNeighborY="-4594">
        <dgm:presLayoutVars>
          <dgm:bulletEnabled val="1"/>
        </dgm:presLayoutVars>
      </dgm:prSet>
      <dgm:spPr/>
      <dgm:t>
        <a:bodyPr/>
        <a:lstStyle/>
        <a:p>
          <a:endParaRPr lang="en-US"/>
        </a:p>
      </dgm:t>
    </dgm:pt>
    <dgm:pt modelId="{48A1C133-7627-4AE1-9289-A8B81430863D}" type="pres">
      <dgm:prSet presAssocID="{A0C8F0E8-CF03-49EB-AA3F-E958209ABFA2}" presName="sibTrans" presStyleLbl="sibTrans2D1" presStyleIdx="6" presStyleCnt="7"/>
      <dgm:spPr/>
      <dgm:t>
        <a:bodyPr/>
        <a:lstStyle/>
        <a:p>
          <a:endParaRPr lang="en-US"/>
        </a:p>
      </dgm:t>
    </dgm:pt>
    <dgm:pt modelId="{ECB29316-F46E-4F01-A5C6-D3DE15310DE9}" type="pres">
      <dgm:prSet presAssocID="{A0C8F0E8-CF03-49EB-AA3F-E958209ABFA2}" presName="connectorText" presStyleLbl="sibTrans2D1" presStyleIdx="6" presStyleCnt="7"/>
      <dgm:spPr/>
      <dgm:t>
        <a:bodyPr/>
        <a:lstStyle/>
        <a:p>
          <a:endParaRPr lang="en-US"/>
        </a:p>
      </dgm:t>
    </dgm:pt>
    <dgm:pt modelId="{9F917F00-530C-431A-ADC5-757FB1F36DFF}" type="pres">
      <dgm:prSet presAssocID="{21E6057F-3995-4A8D-B460-42CC0D6E6986}" presName="node" presStyleLbl="node1" presStyleIdx="7" presStyleCnt="8">
        <dgm:presLayoutVars>
          <dgm:bulletEnabled val="1"/>
        </dgm:presLayoutVars>
      </dgm:prSet>
      <dgm:spPr/>
      <dgm:t>
        <a:bodyPr/>
        <a:lstStyle/>
        <a:p>
          <a:endParaRPr lang="en-US"/>
        </a:p>
      </dgm:t>
    </dgm:pt>
  </dgm:ptLst>
  <dgm:cxnLst>
    <dgm:cxn modelId="{B0A774AC-DB98-4B7F-8BF6-518C616849C5}" srcId="{0372AE14-9BAD-42C9-BD65-2DE1D00A6073}" destId="{664D2511-A1F0-4425-9290-FF144B060E24}" srcOrd="4" destOrd="0" parTransId="{1C076D36-71BE-4E13-8871-17298B749AE7}" sibTransId="{DBF6805B-AB82-494E-B4D6-41104DE8843E}"/>
    <dgm:cxn modelId="{890CB94D-276B-4B1A-AD50-B2817F14C431}" type="presOf" srcId="{B352BF0B-23AD-4883-8F1B-D4AF1FC63B86}" destId="{03AA1B86-4317-4D06-BB04-15E1A8475DE2}" srcOrd="0" destOrd="0" presId="urn:microsoft.com/office/officeart/2005/8/layout/process5"/>
    <dgm:cxn modelId="{81A592DE-F46A-423C-8045-FDB07C2E3824}" srcId="{0372AE14-9BAD-42C9-BD65-2DE1D00A6073}" destId="{9F0C54CC-927C-44B6-A511-2B2E9C01E705}" srcOrd="0" destOrd="0" parTransId="{5DA94D57-5763-4036-BBAD-9F95009238C0}" sibTransId="{22C56B54-2B76-4DCA-B2EE-3B37950E88E3}"/>
    <dgm:cxn modelId="{A941D22A-0A8F-4817-891D-50388239A25D}" srcId="{0372AE14-9BAD-42C9-BD65-2DE1D00A6073}" destId="{21E6057F-3995-4A8D-B460-42CC0D6E6986}" srcOrd="7" destOrd="0" parTransId="{8F3CAAE4-56AF-46B7-A97D-A3FE297548AB}" sibTransId="{23B94192-1EEA-4A51-B337-EE5870A0F7F0}"/>
    <dgm:cxn modelId="{966D13F2-9F64-4A93-BE03-2D50206C6D70}" type="presOf" srcId="{22C56B54-2B76-4DCA-B2EE-3B37950E88E3}" destId="{B5135B83-6F01-4FED-930B-D6C569FF4536}" srcOrd="0" destOrd="0" presId="urn:microsoft.com/office/officeart/2005/8/layout/process5"/>
    <dgm:cxn modelId="{8B277C8B-FAD9-459C-BD72-5CC84A37738E}" type="presOf" srcId="{B352BF0B-23AD-4883-8F1B-D4AF1FC63B86}" destId="{6621D800-9DF8-4908-BEBA-15E41C7CC084}" srcOrd="1" destOrd="0" presId="urn:microsoft.com/office/officeart/2005/8/layout/process5"/>
    <dgm:cxn modelId="{28408543-5AD2-437F-A288-E4D696110280}" type="presOf" srcId="{2B108F03-5DE9-4FC6-A8FE-85BAEDDB6F20}" destId="{090434B6-8E14-4B08-AB9B-B57C852E8982}" srcOrd="0" destOrd="0" presId="urn:microsoft.com/office/officeart/2005/8/layout/process5"/>
    <dgm:cxn modelId="{489B3146-ED44-40AB-855C-CB62770FD6B2}" srcId="{0372AE14-9BAD-42C9-BD65-2DE1D00A6073}" destId="{567965C3-5AB8-4DD8-8642-EE1C4195A156}" srcOrd="5" destOrd="0" parTransId="{4A697C37-54E8-4B17-9245-614B5E92DB5B}" sibTransId="{B352BF0B-23AD-4883-8F1B-D4AF1FC63B86}"/>
    <dgm:cxn modelId="{C51D5FDC-B616-47D2-A226-B914429A1482}" srcId="{0372AE14-9BAD-42C9-BD65-2DE1D00A6073}" destId="{6654CB7E-AC77-4835-9976-2F6F984F93BF}" srcOrd="2" destOrd="0" parTransId="{ABE7B47B-8AEB-4F6C-95EF-5903CCB092E7}" sibTransId="{D8B82549-D074-42D8-9BFF-0E9215927261}"/>
    <dgm:cxn modelId="{3A606C44-FE7B-4925-A68E-00230283FA4D}" type="presOf" srcId="{E9DAED14-7DCF-4F2A-B7CD-F0F9BCAB96C3}" destId="{CE3CEEB8-31FE-427A-B327-48089472B8F2}" srcOrd="0" destOrd="0" presId="urn:microsoft.com/office/officeart/2005/8/layout/process5"/>
    <dgm:cxn modelId="{3B2DBE1F-93B3-449D-8E60-21C98383B573}" type="presOf" srcId="{E9DAED14-7DCF-4F2A-B7CD-F0F9BCAB96C3}" destId="{F5EE10B5-1BA1-4912-9861-722E9B6C206A}" srcOrd="1" destOrd="0" presId="urn:microsoft.com/office/officeart/2005/8/layout/process5"/>
    <dgm:cxn modelId="{3EF69DBD-39DC-4877-A5FF-660E13AF9DD1}" type="presOf" srcId="{E76F9EA7-ECAA-452D-9D6E-9C4CF216BE74}" destId="{D99956F3-BB31-4304-80D5-64420DDD883B}" srcOrd="0" destOrd="0" presId="urn:microsoft.com/office/officeart/2005/8/layout/process5"/>
    <dgm:cxn modelId="{80970D43-27F9-42BF-8D76-D4A71A39C909}" type="presOf" srcId="{664D2511-A1F0-4425-9290-FF144B060E24}" destId="{B98DAD8C-1F24-4FE9-92FF-E311E3E25609}" srcOrd="0" destOrd="0" presId="urn:microsoft.com/office/officeart/2005/8/layout/process5"/>
    <dgm:cxn modelId="{06B09D1D-6F6D-47A2-AE3E-82105341D70C}" srcId="{0372AE14-9BAD-42C9-BD65-2DE1D00A6073}" destId="{E76F9EA7-ECAA-452D-9D6E-9C4CF216BE74}" srcOrd="6" destOrd="0" parTransId="{D044E5CB-C2B9-4E0A-847F-C0755F7909D4}" sibTransId="{A0C8F0E8-CF03-49EB-AA3F-E958209ABFA2}"/>
    <dgm:cxn modelId="{29502BD9-4C78-4971-BC28-9D1F499B6032}" type="presOf" srcId="{D8B82549-D074-42D8-9BFF-0E9215927261}" destId="{FFB165BC-701B-4F5F-A109-2889606162E7}" srcOrd="1" destOrd="0" presId="urn:microsoft.com/office/officeart/2005/8/layout/process5"/>
    <dgm:cxn modelId="{DB4C31A9-6DA6-42CD-A932-8C55EA665B16}" type="presOf" srcId="{9F0C54CC-927C-44B6-A511-2B2E9C01E705}" destId="{69E6D6B4-1DA7-497F-9A39-9D5E6FA1F3BA}" srcOrd="0" destOrd="0" presId="urn:microsoft.com/office/officeart/2005/8/layout/process5"/>
    <dgm:cxn modelId="{33ED05B3-4A62-4A51-AAB7-DBE4F39FC9D5}" type="presOf" srcId="{DBF6805B-AB82-494E-B4D6-41104DE8843E}" destId="{292FF9DC-B0A1-402D-B977-EA249BC31453}" srcOrd="1" destOrd="0" presId="urn:microsoft.com/office/officeart/2005/8/layout/process5"/>
    <dgm:cxn modelId="{5887A79C-8268-4E5C-9F9E-D0082C377217}" type="presOf" srcId="{0FA595BD-02B2-4E97-AC6F-E0FF524166A6}" destId="{A9A1D376-1FDD-41A9-90F5-4309834E072A}" srcOrd="1" destOrd="0" presId="urn:microsoft.com/office/officeart/2005/8/layout/process5"/>
    <dgm:cxn modelId="{E8981C15-8B1C-40B5-AC4B-DBEBDA03E5F7}" type="presOf" srcId="{21E6057F-3995-4A8D-B460-42CC0D6E6986}" destId="{9F917F00-530C-431A-ADC5-757FB1F36DFF}" srcOrd="0" destOrd="0" presId="urn:microsoft.com/office/officeart/2005/8/layout/process5"/>
    <dgm:cxn modelId="{087DF53E-25BA-4BD9-AEA3-0606835B46EB}" type="presOf" srcId="{DBF6805B-AB82-494E-B4D6-41104DE8843E}" destId="{9A827056-76FA-4871-A148-19DF85282701}" srcOrd="0" destOrd="0" presId="urn:microsoft.com/office/officeart/2005/8/layout/process5"/>
    <dgm:cxn modelId="{3BC57759-6461-4127-B48F-0FF68963DD7F}" type="presOf" srcId="{6654CB7E-AC77-4835-9976-2F6F984F93BF}" destId="{E85402B7-8329-4DCC-8C49-4763251EF9E0}" srcOrd="0" destOrd="0" presId="urn:microsoft.com/office/officeart/2005/8/layout/process5"/>
    <dgm:cxn modelId="{648AB299-8465-49CA-B6EF-FDA9B558B038}" type="presOf" srcId="{22C56B54-2B76-4DCA-B2EE-3B37950E88E3}" destId="{4D3E59B4-A7F1-4B2E-88D5-7C20ACB1BA8D}" srcOrd="1" destOrd="0" presId="urn:microsoft.com/office/officeart/2005/8/layout/process5"/>
    <dgm:cxn modelId="{EB8D48D7-BE4A-4E8F-A8B5-372CF613DACC}" type="presOf" srcId="{D8B82549-D074-42D8-9BFF-0E9215927261}" destId="{76FC5A76-1377-4365-8D79-D66529DC4658}" srcOrd="0" destOrd="0" presId="urn:microsoft.com/office/officeart/2005/8/layout/process5"/>
    <dgm:cxn modelId="{1E83E5B9-2224-4E99-BACF-05F49D432896}" srcId="{0372AE14-9BAD-42C9-BD65-2DE1D00A6073}" destId="{7D5DA0E3-AE37-4C64-B112-F68BE5D23638}" srcOrd="3" destOrd="0" parTransId="{E9DF9385-9182-4221-8024-8497E642D0D8}" sibTransId="{E9DAED14-7DCF-4F2A-B7CD-F0F9BCAB96C3}"/>
    <dgm:cxn modelId="{4CDABB53-EBAC-4F59-BEFF-7DDB56066189}" type="presOf" srcId="{7D5DA0E3-AE37-4C64-B112-F68BE5D23638}" destId="{D983E367-8D0C-46BD-826E-F396A9E438CD}" srcOrd="0" destOrd="0" presId="urn:microsoft.com/office/officeart/2005/8/layout/process5"/>
    <dgm:cxn modelId="{D504019D-0E49-48A0-BFFD-A85D576328EA}" type="presOf" srcId="{A0C8F0E8-CF03-49EB-AA3F-E958209ABFA2}" destId="{ECB29316-F46E-4F01-A5C6-D3DE15310DE9}" srcOrd="1" destOrd="0" presId="urn:microsoft.com/office/officeart/2005/8/layout/process5"/>
    <dgm:cxn modelId="{5E736EC2-FB3C-456B-8971-47989D5C71DD}" type="presOf" srcId="{A0C8F0E8-CF03-49EB-AA3F-E958209ABFA2}" destId="{48A1C133-7627-4AE1-9289-A8B81430863D}" srcOrd="0" destOrd="0" presId="urn:microsoft.com/office/officeart/2005/8/layout/process5"/>
    <dgm:cxn modelId="{FFF550FA-C35A-4703-814B-466546363B86}" type="presOf" srcId="{567965C3-5AB8-4DD8-8642-EE1C4195A156}" destId="{FCAB58BF-C7AD-44E8-B412-E091C2D07E37}" srcOrd="0" destOrd="0" presId="urn:microsoft.com/office/officeart/2005/8/layout/process5"/>
    <dgm:cxn modelId="{1898FE71-B8CB-4AD1-9481-D5EC3830738A}" srcId="{0372AE14-9BAD-42C9-BD65-2DE1D00A6073}" destId="{2B108F03-5DE9-4FC6-A8FE-85BAEDDB6F20}" srcOrd="1" destOrd="0" parTransId="{434E9509-881E-4426-8AE1-BD549D31EC5E}" sibTransId="{0FA595BD-02B2-4E97-AC6F-E0FF524166A6}"/>
    <dgm:cxn modelId="{7426C2A8-4C8F-479C-9383-7A2F0CE938F4}" type="presOf" srcId="{0FA595BD-02B2-4E97-AC6F-E0FF524166A6}" destId="{E365BAEC-2056-4282-9FBC-C4A328174871}" srcOrd="0" destOrd="0" presId="urn:microsoft.com/office/officeart/2005/8/layout/process5"/>
    <dgm:cxn modelId="{D95AE9F0-CF74-441F-B988-AF6004910025}" type="presOf" srcId="{0372AE14-9BAD-42C9-BD65-2DE1D00A6073}" destId="{CC651E6C-E088-4CD9-9950-C0CB842A9756}" srcOrd="0" destOrd="0" presId="urn:microsoft.com/office/officeart/2005/8/layout/process5"/>
    <dgm:cxn modelId="{B4B27774-234C-4BE0-86DC-5E092F126EE1}" type="presParOf" srcId="{CC651E6C-E088-4CD9-9950-C0CB842A9756}" destId="{69E6D6B4-1DA7-497F-9A39-9D5E6FA1F3BA}" srcOrd="0" destOrd="0" presId="urn:microsoft.com/office/officeart/2005/8/layout/process5"/>
    <dgm:cxn modelId="{D0120181-2714-4F1A-B380-4CB66D13F2E5}" type="presParOf" srcId="{CC651E6C-E088-4CD9-9950-C0CB842A9756}" destId="{B5135B83-6F01-4FED-930B-D6C569FF4536}" srcOrd="1" destOrd="0" presId="urn:microsoft.com/office/officeart/2005/8/layout/process5"/>
    <dgm:cxn modelId="{BAD49DE1-BBAA-4DC0-A15E-426A6278EED6}" type="presParOf" srcId="{B5135B83-6F01-4FED-930B-D6C569FF4536}" destId="{4D3E59B4-A7F1-4B2E-88D5-7C20ACB1BA8D}" srcOrd="0" destOrd="0" presId="urn:microsoft.com/office/officeart/2005/8/layout/process5"/>
    <dgm:cxn modelId="{BDFE19B6-3DED-490B-A1D8-0A815BB6D01B}" type="presParOf" srcId="{CC651E6C-E088-4CD9-9950-C0CB842A9756}" destId="{090434B6-8E14-4B08-AB9B-B57C852E8982}" srcOrd="2" destOrd="0" presId="urn:microsoft.com/office/officeart/2005/8/layout/process5"/>
    <dgm:cxn modelId="{300529B0-729E-445A-BEF9-9361B58D2AA9}" type="presParOf" srcId="{CC651E6C-E088-4CD9-9950-C0CB842A9756}" destId="{E365BAEC-2056-4282-9FBC-C4A328174871}" srcOrd="3" destOrd="0" presId="urn:microsoft.com/office/officeart/2005/8/layout/process5"/>
    <dgm:cxn modelId="{74DA5EC7-5403-4470-BC02-BA7BE0F2A18F}" type="presParOf" srcId="{E365BAEC-2056-4282-9FBC-C4A328174871}" destId="{A9A1D376-1FDD-41A9-90F5-4309834E072A}" srcOrd="0" destOrd="0" presId="urn:microsoft.com/office/officeart/2005/8/layout/process5"/>
    <dgm:cxn modelId="{5CA7D850-F919-4100-A151-B287B0A47447}" type="presParOf" srcId="{CC651E6C-E088-4CD9-9950-C0CB842A9756}" destId="{E85402B7-8329-4DCC-8C49-4763251EF9E0}" srcOrd="4" destOrd="0" presId="urn:microsoft.com/office/officeart/2005/8/layout/process5"/>
    <dgm:cxn modelId="{DC6AAE53-572A-4179-9B89-E19A2CA8C62D}" type="presParOf" srcId="{CC651E6C-E088-4CD9-9950-C0CB842A9756}" destId="{76FC5A76-1377-4365-8D79-D66529DC4658}" srcOrd="5" destOrd="0" presId="urn:microsoft.com/office/officeart/2005/8/layout/process5"/>
    <dgm:cxn modelId="{863711FA-038C-4A0B-9454-3657198B2F62}" type="presParOf" srcId="{76FC5A76-1377-4365-8D79-D66529DC4658}" destId="{FFB165BC-701B-4F5F-A109-2889606162E7}" srcOrd="0" destOrd="0" presId="urn:microsoft.com/office/officeart/2005/8/layout/process5"/>
    <dgm:cxn modelId="{106B5957-46AB-4390-A8F3-A531BF2001DD}" type="presParOf" srcId="{CC651E6C-E088-4CD9-9950-C0CB842A9756}" destId="{D983E367-8D0C-46BD-826E-F396A9E438CD}" srcOrd="6" destOrd="0" presId="urn:microsoft.com/office/officeart/2005/8/layout/process5"/>
    <dgm:cxn modelId="{745BC3F2-72EE-4680-8A30-EC8F820C3C94}" type="presParOf" srcId="{CC651E6C-E088-4CD9-9950-C0CB842A9756}" destId="{CE3CEEB8-31FE-427A-B327-48089472B8F2}" srcOrd="7" destOrd="0" presId="urn:microsoft.com/office/officeart/2005/8/layout/process5"/>
    <dgm:cxn modelId="{C1FDCAAD-D6E1-4231-82DD-27DF803686DF}" type="presParOf" srcId="{CE3CEEB8-31FE-427A-B327-48089472B8F2}" destId="{F5EE10B5-1BA1-4912-9861-722E9B6C206A}" srcOrd="0" destOrd="0" presId="urn:microsoft.com/office/officeart/2005/8/layout/process5"/>
    <dgm:cxn modelId="{AF10D738-3F7E-4194-B259-44BE76782D70}" type="presParOf" srcId="{CC651E6C-E088-4CD9-9950-C0CB842A9756}" destId="{B98DAD8C-1F24-4FE9-92FF-E311E3E25609}" srcOrd="8" destOrd="0" presId="urn:microsoft.com/office/officeart/2005/8/layout/process5"/>
    <dgm:cxn modelId="{3C26ED8F-FC4B-4351-AADB-6D4D6B4C205D}" type="presParOf" srcId="{CC651E6C-E088-4CD9-9950-C0CB842A9756}" destId="{9A827056-76FA-4871-A148-19DF85282701}" srcOrd="9" destOrd="0" presId="urn:microsoft.com/office/officeart/2005/8/layout/process5"/>
    <dgm:cxn modelId="{E5A2950A-2C7E-4B2B-A9F6-CCBE03AD2C89}" type="presParOf" srcId="{9A827056-76FA-4871-A148-19DF85282701}" destId="{292FF9DC-B0A1-402D-B977-EA249BC31453}" srcOrd="0" destOrd="0" presId="urn:microsoft.com/office/officeart/2005/8/layout/process5"/>
    <dgm:cxn modelId="{A5FAFF71-D392-4F76-825D-90FE46F4709D}" type="presParOf" srcId="{CC651E6C-E088-4CD9-9950-C0CB842A9756}" destId="{FCAB58BF-C7AD-44E8-B412-E091C2D07E37}" srcOrd="10" destOrd="0" presId="urn:microsoft.com/office/officeart/2005/8/layout/process5"/>
    <dgm:cxn modelId="{07CA13CC-0D7B-4143-BDA2-F8E547C8C6E7}" type="presParOf" srcId="{CC651E6C-E088-4CD9-9950-C0CB842A9756}" destId="{03AA1B86-4317-4D06-BB04-15E1A8475DE2}" srcOrd="11" destOrd="0" presId="urn:microsoft.com/office/officeart/2005/8/layout/process5"/>
    <dgm:cxn modelId="{D7C737BD-933E-4901-9CD4-2B3CB4EA1DE4}" type="presParOf" srcId="{03AA1B86-4317-4D06-BB04-15E1A8475DE2}" destId="{6621D800-9DF8-4908-BEBA-15E41C7CC084}" srcOrd="0" destOrd="0" presId="urn:microsoft.com/office/officeart/2005/8/layout/process5"/>
    <dgm:cxn modelId="{C324A153-141D-428B-8EA8-6CCC66E85880}" type="presParOf" srcId="{CC651E6C-E088-4CD9-9950-C0CB842A9756}" destId="{D99956F3-BB31-4304-80D5-64420DDD883B}" srcOrd="12" destOrd="0" presId="urn:microsoft.com/office/officeart/2005/8/layout/process5"/>
    <dgm:cxn modelId="{D159F1C7-E7D9-41D2-8E41-CB7E71246F6E}" type="presParOf" srcId="{CC651E6C-E088-4CD9-9950-C0CB842A9756}" destId="{48A1C133-7627-4AE1-9289-A8B81430863D}" srcOrd="13" destOrd="0" presId="urn:microsoft.com/office/officeart/2005/8/layout/process5"/>
    <dgm:cxn modelId="{5BF75955-481B-49BA-BBD0-36F13AC3EF9A}" type="presParOf" srcId="{48A1C133-7627-4AE1-9289-A8B81430863D}" destId="{ECB29316-F46E-4F01-A5C6-D3DE15310DE9}" srcOrd="0" destOrd="0" presId="urn:microsoft.com/office/officeart/2005/8/layout/process5"/>
    <dgm:cxn modelId="{CE62B26B-0C4D-4490-A230-193A64BEFDD6}" type="presParOf" srcId="{CC651E6C-E088-4CD9-9950-C0CB842A9756}" destId="{9F917F00-530C-431A-ADC5-757FB1F36DFF}"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3042FB-DE06-4196-B0BE-0420CCA2429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8C58ED4-B5D7-40AF-AA0C-D23EABDF56E7}">
      <dgm:prSet custT="1"/>
      <dgm:spPr>
        <a:solidFill>
          <a:schemeClr val="bg2">
            <a:lumMod val="95000"/>
          </a:schemeClr>
        </a:solidFill>
      </dgm:spPr>
      <dgm:t>
        <a:bodyPr/>
        <a:lstStyle/>
        <a:p>
          <a:r>
            <a:rPr lang="en-US" sz="2200" dirty="0">
              <a:solidFill>
                <a:srgbClr val="3C4743"/>
              </a:solidFill>
              <a:latin typeface="Arial" panose="020B0604020202020204" pitchFamily="34" charset="0"/>
              <a:cs typeface="Arial" panose="020B0604020202020204" pitchFamily="34" charset="0"/>
            </a:rPr>
            <a:t>Replace printed circuit board</a:t>
          </a:r>
        </a:p>
      </dgm:t>
    </dgm:pt>
    <dgm:pt modelId="{2186D068-9339-48A0-A58B-18F20DF5403C}" type="parTrans" cxnId="{E2961AF8-3319-4F9F-BEC0-762AD5693499}">
      <dgm:prSet/>
      <dgm:spPr/>
      <dgm:t>
        <a:bodyPr/>
        <a:lstStyle/>
        <a:p>
          <a:endParaRPr lang="en-US" sz="2200"/>
        </a:p>
      </dgm:t>
    </dgm:pt>
    <dgm:pt modelId="{DCA4E3DC-2DD0-48AB-872E-3787C1AF1F7A}" type="sibTrans" cxnId="{E2961AF8-3319-4F9F-BEC0-762AD5693499}">
      <dgm:prSet/>
      <dgm:spPr/>
      <dgm:t>
        <a:bodyPr/>
        <a:lstStyle/>
        <a:p>
          <a:endParaRPr lang="en-US" sz="2200"/>
        </a:p>
      </dgm:t>
    </dgm:pt>
    <dgm:pt modelId="{2B843B0A-EE35-456F-8F1C-1F971F5D1B64}">
      <dgm:prSet custT="1"/>
      <dgm:spPr>
        <a:solidFill>
          <a:schemeClr val="bg2">
            <a:lumMod val="95000"/>
          </a:schemeClr>
        </a:solidFill>
      </dgm:spPr>
      <dgm:t>
        <a:bodyPr/>
        <a:lstStyle/>
        <a:p>
          <a:r>
            <a:rPr lang="en-US" sz="2200" dirty="0">
              <a:solidFill>
                <a:srgbClr val="3C4743"/>
              </a:solidFill>
              <a:latin typeface="Arial" panose="020B0604020202020204" pitchFamily="34" charset="0"/>
              <a:cs typeface="Arial" panose="020B0604020202020204" pitchFamily="34" charset="0"/>
            </a:rPr>
            <a:t>Replace read/write head assembly</a:t>
          </a:r>
        </a:p>
      </dgm:t>
    </dgm:pt>
    <dgm:pt modelId="{0DFF515B-B1F6-4435-98CF-3CB491258185}" type="parTrans" cxnId="{7FAEB11F-48FB-4D58-9C73-974E7AABB8E9}">
      <dgm:prSet/>
      <dgm:spPr/>
      <dgm:t>
        <a:bodyPr/>
        <a:lstStyle/>
        <a:p>
          <a:endParaRPr lang="en-US" sz="2200"/>
        </a:p>
      </dgm:t>
    </dgm:pt>
    <dgm:pt modelId="{E9737FD7-B08D-491D-9C6A-89C416943B74}" type="sibTrans" cxnId="{7FAEB11F-48FB-4D58-9C73-974E7AABB8E9}">
      <dgm:prSet/>
      <dgm:spPr/>
      <dgm:t>
        <a:bodyPr/>
        <a:lstStyle/>
        <a:p>
          <a:endParaRPr lang="en-US" sz="2200"/>
        </a:p>
      </dgm:t>
    </dgm:pt>
    <dgm:pt modelId="{D1BDAD81-FFC7-4839-9DDA-31FEC3B2C89E}">
      <dgm:prSet custT="1"/>
      <dgm:spPr>
        <a:solidFill>
          <a:schemeClr val="bg2">
            <a:lumMod val="95000"/>
          </a:schemeClr>
        </a:solidFill>
      </dgm:spPr>
      <dgm:t>
        <a:bodyPr/>
        <a:lstStyle/>
        <a:p>
          <a:r>
            <a:rPr lang="en-US" sz="2200" dirty="0">
              <a:solidFill>
                <a:srgbClr val="3C4743"/>
              </a:solidFill>
              <a:latin typeface="Arial" panose="020B0604020202020204" pitchFamily="34" charset="0"/>
              <a:cs typeface="Arial" panose="020B0604020202020204" pitchFamily="34" charset="0"/>
            </a:rPr>
            <a:t>Transfer disk platters to healthy drive</a:t>
          </a:r>
        </a:p>
      </dgm:t>
    </dgm:pt>
    <dgm:pt modelId="{933C5068-344F-4606-BA53-AE2BBB8D34E4}" type="parTrans" cxnId="{507261C4-044E-4371-A891-9F44BE2ED65D}">
      <dgm:prSet/>
      <dgm:spPr/>
      <dgm:t>
        <a:bodyPr/>
        <a:lstStyle/>
        <a:p>
          <a:endParaRPr lang="en-US" sz="2200"/>
        </a:p>
      </dgm:t>
    </dgm:pt>
    <dgm:pt modelId="{0111AF5B-6B1C-47ED-A413-6023B78EA80D}" type="sibTrans" cxnId="{507261C4-044E-4371-A891-9F44BE2ED65D}">
      <dgm:prSet/>
      <dgm:spPr/>
      <dgm:t>
        <a:bodyPr/>
        <a:lstStyle/>
        <a:p>
          <a:endParaRPr lang="en-US" sz="2200"/>
        </a:p>
      </dgm:t>
    </dgm:pt>
    <dgm:pt modelId="{7087868B-F0B5-4656-A128-A20B81218652}" type="pres">
      <dgm:prSet presAssocID="{453042FB-DE06-4196-B0BE-0420CCA2429B}" presName="CompostProcess" presStyleCnt="0">
        <dgm:presLayoutVars>
          <dgm:dir/>
          <dgm:resizeHandles val="exact"/>
        </dgm:presLayoutVars>
      </dgm:prSet>
      <dgm:spPr/>
      <dgm:t>
        <a:bodyPr/>
        <a:lstStyle/>
        <a:p>
          <a:endParaRPr lang="en-US"/>
        </a:p>
      </dgm:t>
    </dgm:pt>
    <dgm:pt modelId="{2C65DBDC-5EE0-4A37-A483-AA1743AAD552}" type="pres">
      <dgm:prSet presAssocID="{453042FB-DE06-4196-B0BE-0420CCA2429B}" presName="arrow" presStyleLbl="bgShp" presStyleIdx="0" presStyleCnt="1"/>
      <dgm:spPr>
        <a:solidFill>
          <a:schemeClr val="accent2">
            <a:lumMod val="40000"/>
            <a:lumOff val="60000"/>
          </a:schemeClr>
        </a:solidFill>
      </dgm:spPr>
    </dgm:pt>
    <dgm:pt modelId="{37F5F831-16B8-48BD-ABCB-638A17DFF1A5}" type="pres">
      <dgm:prSet presAssocID="{453042FB-DE06-4196-B0BE-0420CCA2429B}" presName="linearProcess" presStyleCnt="0"/>
      <dgm:spPr/>
    </dgm:pt>
    <dgm:pt modelId="{3FAAD59F-F91A-45A9-B1BE-AB9FA91B811F}" type="pres">
      <dgm:prSet presAssocID="{08C58ED4-B5D7-40AF-AA0C-D23EABDF56E7}" presName="textNode" presStyleLbl="node1" presStyleIdx="0" presStyleCnt="3">
        <dgm:presLayoutVars>
          <dgm:bulletEnabled val="1"/>
        </dgm:presLayoutVars>
      </dgm:prSet>
      <dgm:spPr/>
      <dgm:t>
        <a:bodyPr/>
        <a:lstStyle/>
        <a:p>
          <a:endParaRPr lang="en-US"/>
        </a:p>
      </dgm:t>
    </dgm:pt>
    <dgm:pt modelId="{FB145C30-B3A6-46DE-8576-F19CDC6D77A7}" type="pres">
      <dgm:prSet presAssocID="{DCA4E3DC-2DD0-48AB-872E-3787C1AF1F7A}" presName="sibTrans" presStyleCnt="0"/>
      <dgm:spPr/>
    </dgm:pt>
    <dgm:pt modelId="{F0799DA1-7729-4290-B63C-A3312897B51B}" type="pres">
      <dgm:prSet presAssocID="{2B843B0A-EE35-456F-8F1C-1F971F5D1B64}" presName="textNode" presStyleLbl="node1" presStyleIdx="1" presStyleCnt="3">
        <dgm:presLayoutVars>
          <dgm:bulletEnabled val="1"/>
        </dgm:presLayoutVars>
      </dgm:prSet>
      <dgm:spPr/>
      <dgm:t>
        <a:bodyPr/>
        <a:lstStyle/>
        <a:p>
          <a:endParaRPr lang="en-US"/>
        </a:p>
      </dgm:t>
    </dgm:pt>
    <dgm:pt modelId="{9130FB5D-A0D8-41EA-BFC6-566D91BAFA67}" type="pres">
      <dgm:prSet presAssocID="{E9737FD7-B08D-491D-9C6A-89C416943B74}" presName="sibTrans" presStyleCnt="0"/>
      <dgm:spPr/>
    </dgm:pt>
    <dgm:pt modelId="{BC3DB6EA-003A-4D14-AE8E-869615FC76BA}" type="pres">
      <dgm:prSet presAssocID="{D1BDAD81-FFC7-4839-9DDA-31FEC3B2C89E}" presName="textNode" presStyleLbl="node1" presStyleIdx="2" presStyleCnt="3">
        <dgm:presLayoutVars>
          <dgm:bulletEnabled val="1"/>
        </dgm:presLayoutVars>
      </dgm:prSet>
      <dgm:spPr/>
      <dgm:t>
        <a:bodyPr/>
        <a:lstStyle/>
        <a:p>
          <a:endParaRPr lang="en-US"/>
        </a:p>
      </dgm:t>
    </dgm:pt>
  </dgm:ptLst>
  <dgm:cxnLst>
    <dgm:cxn modelId="{7FAEB11F-48FB-4D58-9C73-974E7AABB8E9}" srcId="{453042FB-DE06-4196-B0BE-0420CCA2429B}" destId="{2B843B0A-EE35-456F-8F1C-1F971F5D1B64}" srcOrd="1" destOrd="0" parTransId="{0DFF515B-B1F6-4435-98CF-3CB491258185}" sibTransId="{E9737FD7-B08D-491D-9C6A-89C416943B74}"/>
    <dgm:cxn modelId="{1780C620-F377-45CB-A6A2-F9F3859B336D}" type="presOf" srcId="{D1BDAD81-FFC7-4839-9DDA-31FEC3B2C89E}" destId="{BC3DB6EA-003A-4D14-AE8E-869615FC76BA}" srcOrd="0" destOrd="0" presId="urn:microsoft.com/office/officeart/2005/8/layout/hProcess9"/>
    <dgm:cxn modelId="{E2961AF8-3319-4F9F-BEC0-762AD5693499}" srcId="{453042FB-DE06-4196-B0BE-0420CCA2429B}" destId="{08C58ED4-B5D7-40AF-AA0C-D23EABDF56E7}" srcOrd="0" destOrd="0" parTransId="{2186D068-9339-48A0-A58B-18F20DF5403C}" sibTransId="{DCA4E3DC-2DD0-48AB-872E-3787C1AF1F7A}"/>
    <dgm:cxn modelId="{21B9E1AB-2225-4DB2-A677-40B1249561DE}" type="presOf" srcId="{453042FB-DE06-4196-B0BE-0420CCA2429B}" destId="{7087868B-F0B5-4656-A128-A20B81218652}" srcOrd="0" destOrd="0" presId="urn:microsoft.com/office/officeart/2005/8/layout/hProcess9"/>
    <dgm:cxn modelId="{F32CD66D-61D0-411D-B101-6EE8E0AF53E9}" type="presOf" srcId="{2B843B0A-EE35-456F-8F1C-1F971F5D1B64}" destId="{F0799DA1-7729-4290-B63C-A3312897B51B}" srcOrd="0" destOrd="0" presId="urn:microsoft.com/office/officeart/2005/8/layout/hProcess9"/>
    <dgm:cxn modelId="{507261C4-044E-4371-A891-9F44BE2ED65D}" srcId="{453042FB-DE06-4196-B0BE-0420CCA2429B}" destId="{D1BDAD81-FFC7-4839-9DDA-31FEC3B2C89E}" srcOrd="2" destOrd="0" parTransId="{933C5068-344F-4606-BA53-AE2BBB8D34E4}" sibTransId="{0111AF5B-6B1C-47ED-A413-6023B78EA80D}"/>
    <dgm:cxn modelId="{19C5C430-438F-47C3-AB58-E489F127CE4D}" type="presOf" srcId="{08C58ED4-B5D7-40AF-AA0C-D23EABDF56E7}" destId="{3FAAD59F-F91A-45A9-B1BE-AB9FA91B811F}" srcOrd="0" destOrd="0" presId="urn:microsoft.com/office/officeart/2005/8/layout/hProcess9"/>
    <dgm:cxn modelId="{373454C1-B9CD-467E-8560-8A1B5F4330F1}" type="presParOf" srcId="{7087868B-F0B5-4656-A128-A20B81218652}" destId="{2C65DBDC-5EE0-4A37-A483-AA1743AAD552}" srcOrd="0" destOrd="0" presId="urn:microsoft.com/office/officeart/2005/8/layout/hProcess9"/>
    <dgm:cxn modelId="{EA217737-CF04-42FB-9A7B-753AAB7B66BA}" type="presParOf" srcId="{7087868B-F0B5-4656-A128-A20B81218652}" destId="{37F5F831-16B8-48BD-ABCB-638A17DFF1A5}" srcOrd="1" destOrd="0" presId="urn:microsoft.com/office/officeart/2005/8/layout/hProcess9"/>
    <dgm:cxn modelId="{E32ECD51-835E-430A-A472-F3C282F97AAD}" type="presParOf" srcId="{37F5F831-16B8-48BD-ABCB-638A17DFF1A5}" destId="{3FAAD59F-F91A-45A9-B1BE-AB9FA91B811F}" srcOrd="0" destOrd="0" presId="urn:microsoft.com/office/officeart/2005/8/layout/hProcess9"/>
    <dgm:cxn modelId="{BE129283-33D9-4481-8A91-ED9E47869321}" type="presParOf" srcId="{37F5F831-16B8-48BD-ABCB-638A17DFF1A5}" destId="{FB145C30-B3A6-46DE-8576-F19CDC6D77A7}" srcOrd="1" destOrd="0" presId="urn:microsoft.com/office/officeart/2005/8/layout/hProcess9"/>
    <dgm:cxn modelId="{5FC409DE-05EE-47E7-A0EE-9E79F85E2CAB}" type="presParOf" srcId="{37F5F831-16B8-48BD-ABCB-638A17DFF1A5}" destId="{F0799DA1-7729-4290-B63C-A3312897B51B}" srcOrd="2" destOrd="0" presId="urn:microsoft.com/office/officeart/2005/8/layout/hProcess9"/>
    <dgm:cxn modelId="{6B26219A-06C0-40F1-81F8-EE90D2707C40}" type="presParOf" srcId="{37F5F831-16B8-48BD-ABCB-638A17DFF1A5}" destId="{9130FB5D-A0D8-41EA-BFC6-566D91BAFA67}" srcOrd="3" destOrd="0" presId="urn:microsoft.com/office/officeart/2005/8/layout/hProcess9"/>
    <dgm:cxn modelId="{F2F35F1C-F934-475D-9062-59879A7F9952}" type="presParOf" srcId="{37F5F831-16B8-48BD-ABCB-638A17DFF1A5}" destId="{BC3DB6EA-003A-4D14-AE8E-869615FC76B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9DB863-4555-48E0-94B9-E3E7D8B1E8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88A8A2-D1D3-434F-8B33-072604151E13}">
      <dgm:prSet custT="1"/>
      <dgm:spPr>
        <a:solidFill>
          <a:schemeClr val="accent3">
            <a:lumMod val="20000"/>
            <a:lumOff val="80000"/>
          </a:schemeClr>
        </a:solidFill>
      </dgm:spPr>
      <dgm:t>
        <a:bodyPr/>
        <a:lstStyle/>
        <a:p>
          <a:r>
            <a:rPr lang="en-US" sz="2200" dirty="0">
              <a:solidFill>
                <a:srgbClr val="3C4743"/>
              </a:solidFill>
              <a:latin typeface="Arial" panose="020B0604020202020204" pitchFamily="34" charset="0"/>
              <a:cs typeface="Arial" panose="020B0604020202020204" pitchFamily="34" charset="0"/>
            </a:rPr>
            <a:t>Logical damage</a:t>
          </a:r>
        </a:p>
      </dgm:t>
    </dgm:pt>
    <dgm:pt modelId="{3045DF0D-0896-4728-8557-D6A05E9B889E}" type="parTrans" cxnId="{738DD928-8572-4E17-BE67-D47A1CD891F5}">
      <dgm:prSet/>
      <dgm:spPr/>
      <dgm:t>
        <a:bodyPr/>
        <a:lstStyle/>
        <a:p>
          <a:endParaRPr lang="en-US" sz="2200"/>
        </a:p>
      </dgm:t>
    </dgm:pt>
    <dgm:pt modelId="{7018D2F8-DB91-43D5-887B-2957C79D107F}" type="sibTrans" cxnId="{738DD928-8572-4E17-BE67-D47A1CD891F5}">
      <dgm:prSet/>
      <dgm:spPr/>
      <dgm:t>
        <a:bodyPr/>
        <a:lstStyle/>
        <a:p>
          <a:endParaRPr lang="en-US" sz="2200"/>
        </a:p>
      </dgm:t>
    </dgm:pt>
    <dgm:pt modelId="{1DDC937C-3AF8-4AF2-AB9D-7AC6CE78BE51}">
      <dgm:prSet custT="1"/>
      <dgm:spPr/>
      <dgm:t>
        <a:bodyPr/>
        <a:lstStyle/>
        <a:p>
          <a:r>
            <a:rPr lang="en-US" sz="2200" dirty="0">
              <a:solidFill>
                <a:srgbClr val="3C4743"/>
              </a:solidFill>
              <a:latin typeface="Arial" panose="020B0604020202020204" pitchFamily="34" charset="0"/>
              <a:cs typeface="Arial" panose="020B0604020202020204" pitchFamily="34" charset="0"/>
            </a:rPr>
            <a:t>May prevent host operating system from mounting or using the file system</a:t>
          </a:r>
        </a:p>
      </dgm:t>
    </dgm:pt>
    <dgm:pt modelId="{38A1A380-11B7-4639-AB13-D18F4621910D}" type="parTrans" cxnId="{366845B3-4DBA-4917-8339-B12F1794CA8C}">
      <dgm:prSet/>
      <dgm:spPr/>
      <dgm:t>
        <a:bodyPr/>
        <a:lstStyle/>
        <a:p>
          <a:endParaRPr lang="en-US" sz="2200"/>
        </a:p>
      </dgm:t>
    </dgm:pt>
    <dgm:pt modelId="{39A0721C-357F-4FF7-9667-8CE2D4D23D80}" type="sibTrans" cxnId="{366845B3-4DBA-4917-8339-B12F1794CA8C}">
      <dgm:prSet/>
      <dgm:spPr/>
      <dgm:t>
        <a:bodyPr/>
        <a:lstStyle/>
        <a:p>
          <a:endParaRPr lang="en-US" sz="2200"/>
        </a:p>
      </dgm:t>
    </dgm:pt>
    <dgm:pt modelId="{A197360E-A495-4FD2-A474-3CFA53E0B5C3}">
      <dgm:prSet custT="1"/>
      <dgm:spPr/>
      <dgm:t>
        <a:bodyPr/>
        <a:lstStyle/>
        <a:p>
          <a:r>
            <a:rPr lang="en-US" sz="2200" dirty="0">
              <a:solidFill>
                <a:srgbClr val="3C4743"/>
              </a:solidFill>
              <a:latin typeface="Arial" panose="020B0604020202020204" pitchFamily="34" charset="0"/>
              <a:cs typeface="Arial" panose="020B0604020202020204" pitchFamily="34" charset="0"/>
            </a:rPr>
            <a:t>May cause system crashes and data loss</a:t>
          </a:r>
        </a:p>
      </dgm:t>
    </dgm:pt>
    <dgm:pt modelId="{A37B69F2-1F96-45E6-A4B2-93A658FFD40E}" type="parTrans" cxnId="{44D8A729-4204-478D-B2B3-BF20155D577F}">
      <dgm:prSet/>
      <dgm:spPr/>
      <dgm:t>
        <a:bodyPr/>
        <a:lstStyle/>
        <a:p>
          <a:endParaRPr lang="en-US" sz="2200"/>
        </a:p>
      </dgm:t>
    </dgm:pt>
    <dgm:pt modelId="{589759F6-2FC8-4DC0-8EDE-2D0ADC747AA7}" type="sibTrans" cxnId="{44D8A729-4204-478D-B2B3-BF20155D577F}">
      <dgm:prSet/>
      <dgm:spPr/>
      <dgm:t>
        <a:bodyPr/>
        <a:lstStyle/>
        <a:p>
          <a:endParaRPr lang="en-US" sz="2200"/>
        </a:p>
      </dgm:t>
    </dgm:pt>
    <dgm:pt modelId="{353559BB-7652-4CC4-8F64-4C989B122845}">
      <dgm:prSet custT="1"/>
      <dgm:spPr/>
      <dgm:t>
        <a:bodyPr/>
        <a:lstStyle/>
        <a:p>
          <a:r>
            <a:rPr lang="en-US" sz="2200" dirty="0">
              <a:solidFill>
                <a:srgbClr val="3C4743"/>
              </a:solidFill>
              <a:latin typeface="Arial" panose="020B0604020202020204" pitchFamily="34" charset="0"/>
              <a:cs typeface="Arial" panose="020B0604020202020204" pitchFamily="34" charset="0"/>
            </a:rPr>
            <a:t>May be caused by power outages, or turning off a machine while it is booting or shutting down</a:t>
          </a:r>
        </a:p>
      </dgm:t>
    </dgm:pt>
    <dgm:pt modelId="{C5E0E897-7E25-48B3-9483-3F04DCC2BF50}" type="parTrans" cxnId="{B14E6F86-28F5-4D96-953A-1163C23902F4}">
      <dgm:prSet/>
      <dgm:spPr/>
      <dgm:t>
        <a:bodyPr/>
        <a:lstStyle/>
        <a:p>
          <a:endParaRPr lang="en-US" sz="2200"/>
        </a:p>
      </dgm:t>
    </dgm:pt>
    <dgm:pt modelId="{CFF605B5-8703-4396-BFFA-C1822D316EB0}" type="sibTrans" cxnId="{B14E6F86-28F5-4D96-953A-1163C23902F4}">
      <dgm:prSet/>
      <dgm:spPr/>
      <dgm:t>
        <a:bodyPr/>
        <a:lstStyle/>
        <a:p>
          <a:endParaRPr lang="en-US" sz="2200"/>
        </a:p>
      </dgm:t>
    </dgm:pt>
    <dgm:pt modelId="{7A4425A1-BAFD-43DF-AE4F-191482E8E0A9}" type="pres">
      <dgm:prSet presAssocID="{9F9DB863-4555-48E0-94B9-E3E7D8B1E87E}" presName="linear" presStyleCnt="0">
        <dgm:presLayoutVars>
          <dgm:animLvl val="lvl"/>
          <dgm:resizeHandles val="exact"/>
        </dgm:presLayoutVars>
      </dgm:prSet>
      <dgm:spPr/>
      <dgm:t>
        <a:bodyPr/>
        <a:lstStyle/>
        <a:p>
          <a:endParaRPr lang="en-US"/>
        </a:p>
      </dgm:t>
    </dgm:pt>
    <dgm:pt modelId="{0B3AA9BE-58F1-4EF2-97D3-7F3C59D78B68}" type="pres">
      <dgm:prSet presAssocID="{B688A8A2-D1D3-434F-8B33-072604151E13}" presName="parentText" presStyleLbl="node1" presStyleIdx="0" presStyleCnt="1" custScaleY="68796">
        <dgm:presLayoutVars>
          <dgm:chMax val="0"/>
          <dgm:bulletEnabled val="1"/>
        </dgm:presLayoutVars>
      </dgm:prSet>
      <dgm:spPr/>
      <dgm:t>
        <a:bodyPr/>
        <a:lstStyle/>
        <a:p>
          <a:endParaRPr lang="en-US"/>
        </a:p>
      </dgm:t>
    </dgm:pt>
    <dgm:pt modelId="{841F59D8-2031-47E8-87D3-CBA1C7CF5FCC}" type="pres">
      <dgm:prSet presAssocID="{B688A8A2-D1D3-434F-8B33-072604151E13}" presName="childText" presStyleLbl="revTx" presStyleIdx="0" presStyleCnt="1">
        <dgm:presLayoutVars>
          <dgm:bulletEnabled val="1"/>
        </dgm:presLayoutVars>
      </dgm:prSet>
      <dgm:spPr/>
      <dgm:t>
        <a:bodyPr/>
        <a:lstStyle/>
        <a:p>
          <a:endParaRPr lang="en-US"/>
        </a:p>
      </dgm:t>
    </dgm:pt>
  </dgm:ptLst>
  <dgm:cxnLst>
    <dgm:cxn modelId="{FC0B08ED-8F94-431D-BAFF-38A5D268AF4E}" type="presOf" srcId="{A197360E-A495-4FD2-A474-3CFA53E0B5C3}" destId="{841F59D8-2031-47E8-87D3-CBA1C7CF5FCC}" srcOrd="0" destOrd="1" presId="urn:microsoft.com/office/officeart/2005/8/layout/vList2"/>
    <dgm:cxn modelId="{366845B3-4DBA-4917-8339-B12F1794CA8C}" srcId="{B688A8A2-D1D3-434F-8B33-072604151E13}" destId="{1DDC937C-3AF8-4AF2-AB9D-7AC6CE78BE51}" srcOrd="0" destOrd="0" parTransId="{38A1A380-11B7-4639-AB13-D18F4621910D}" sibTransId="{39A0721C-357F-4FF7-9667-8CE2D4D23D80}"/>
    <dgm:cxn modelId="{CD86E8B7-B2DE-4F75-8C7F-133EA1EC1F5A}" type="presOf" srcId="{353559BB-7652-4CC4-8F64-4C989B122845}" destId="{841F59D8-2031-47E8-87D3-CBA1C7CF5FCC}" srcOrd="0" destOrd="2" presId="urn:microsoft.com/office/officeart/2005/8/layout/vList2"/>
    <dgm:cxn modelId="{44D8A729-4204-478D-B2B3-BF20155D577F}" srcId="{B688A8A2-D1D3-434F-8B33-072604151E13}" destId="{A197360E-A495-4FD2-A474-3CFA53E0B5C3}" srcOrd="1" destOrd="0" parTransId="{A37B69F2-1F96-45E6-A4B2-93A658FFD40E}" sibTransId="{589759F6-2FC8-4DC0-8EDE-2D0ADC747AA7}"/>
    <dgm:cxn modelId="{6FC8559E-2FA2-4B28-BA6A-1A04810D7949}" type="presOf" srcId="{B688A8A2-D1D3-434F-8B33-072604151E13}" destId="{0B3AA9BE-58F1-4EF2-97D3-7F3C59D78B68}" srcOrd="0" destOrd="0" presId="urn:microsoft.com/office/officeart/2005/8/layout/vList2"/>
    <dgm:cxn modelId="{D8CFF2CD-BADA-4D4A-A6D7-77E845EDBB9C}" type="presOf" srcId="{9F9DB863-4555-48E0-94B9-E3E7D8B1E87E}" destId="{7A4425A1-BAFD-43DF-AE4F-191482E8E0A9}" srcOrd="0" destOrd="0" presId="urn:microsoft.com/office/officeart/2005/8/layout/vList2"/>
    <dgm:cxn modelId="{B14E6F86-28F5-4D96-953A-1163C23902F4}" srcId="{B688A8A2-D1D3-434F-8B33-072604151E13}" destId="{353559BB-7652-4CC4-8F64-4C989B122845}" srcOrd="2" destOrd="0" parTransId="{C5E0E897-7E25-48B3-9483-3F04DCC2BF50}" sibTransId="{CFF605B5-8703-4396-BFFA-C1822D316EB0}"/>
    <dgm:cxn modelId="{738DD928-8572-4E17-BE67-D47A1CD891F5}" srcId="{9F9DB863-4555-48E0-94B9-E3E7D8B1E87E}" destId="{B688A8A2-D1D3-434F-8B33-072604151E13}" srcOrd="0" destOrd="0" parTransId="{3045DF0D-0896-4728-8557-D6A05E9B889E}" sibTransId="{7018D2F8-DB91-43D5-887B-2957C79D107F}"/>
    <dgm:cxn modelId="{F331CFFF-F8F9-404C-B964-74BC9EA44F82}" type="presOf" srcId="{1DDC937C-3AF8-4AF2-AB9D-7AC6CE78BE51}" destId="{841F59D8-2031-47E8-87D3-CBA1C7CF5FCC}" srcOrd="0" destOrd="0" presId="urn:microsoft.com/office/officeart/2005/8/layout/vList2"/>
    <dgm:cxn modelId="{8646499E-5CB7-4167-8E4C-1E30359CBD43}" type="presParOf" srcId="{7A4425A1-BAFD-43DF-AE4F-191482E8E0A9}" destId="{0B3AA9BE-58F1-4EF2-97D3-7F3C59D78B68}" srcOrd="0" destOrd="0" presId="urn:microsoft.com/office/officeart/2005/8/layout/vList2"/>
    <dgm:cxn modelId="{D7065E2D-D0F7-48F8-A384-88360672E204}" type="presParOf" srcId="{7A4425A1-BAFD-43DF-AE4F-191482E8E0A9}" destId="{841F59D8-2031-47E8-87D3-CBA1C7CF5FC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A53699-52E9-4B0E-9629-CB6469ED425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B9775CD-8EC0-464D-A190-E4DAF81B9491}">
      <dgm:prSet phldrT="[Text]" custT="1"/>
      <dgm:spPr>
        <a:noFill/>
        <a:ln>
          <a:solidFill>
            <a:schemeClr val="accent3">
              <a:lumMod val="75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Microsoft Windows chkdsk</a:t>
          </a:r>
        </a:p>
      </dgm:t>
    </dgm:pt>
    <dgm:pt modelId="{543284D2-BD00-4A50-86D5-92D94B915968}" type="parTrans" cxnId="{C1FAA75C-A4E0-4E61-9247-DFFEC96C3127}">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23F1A19-63E1-47C6-8552-AA8CB581DC28}" type="sibTrans" cxnId="{C1FAA75C-A4E0-4E61-9247-DFFEC96C3127}">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BAE62684-B4B5-4675-917C-2040411FA1D1}">
      <dgm:prSet custT="1"/>
      <dgm:spPr>
        <a:noFill/>
        <a:ln>
          <a:solidFill>
            <a:schemeClr val="accent3">
              <a:lumMod val="75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Linux</a:t>
          </a:r>
          <a:br>
            <a:rPr lang="en-US" sz="2200"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fsck</a:t>
          </a:r>
        </a:p>
      </dgm:t>
    </dgm:pt>
    <dgm:pt modelId="{52AB2924-4E70-43D1-BAD2-B979C6DAAB4A}" type="parTrans" cxnId="{0C61BCCD-759F-41D8-8471-56D260D23AC3}">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2C33A285-7995-4270-B5CD-D6C81DFDAF18}" type="sibTrans" cxnId="{0C61BCCD-759F-41D8-8471-56D260D23AC3}">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A2F686D-3698-4F35-9F4E-D56ACF1A136C}">
      <dgm:prSet custT="1"/>
      <dgm:spPr>
        <a:noFill/>
        <a:ln>
          <a:solidFill>
            <a:schemeClr val="accent3">
              <a:lumMod val="75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Mac OS</a:t>
          </a:r>
          <a:br>
            <a:rPr lang="en-US" sz="2200"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Disk Utility</a:t>
          </a:r>
        </a:p>
      </dgm:t>
    </dgm:pt>
    <dgm:pt modelId="{F1508B00-F368-4045-A240-96BD83D908A4}" type="parTrans" cxnId="{7BF34EB6-776F-4F40-A574-225E45F68EA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049D9F50-4DE8-4926-AA94-044EEDBDFCC1}" type="sibTrans" cxnId="{7BF34EB6-776F-4F40-A574-225E45F68EA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FFF1FEA6-FD32-469F-A11C-B33D9376C1DF}">
      <dgm:prSet custT="1"/>
      <dgm:spPr>
        <a:noFill/>
        <a:ln>
          <a:solidFill>
            <a:schemeClr val="accent3">
              <a:lumMod val="75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The Sleuth Kit</a:t>
          </a:r>
        </a:p>
      </dgm:t>
    </dgm:pt>
    <dgm:pt modelId="{BA29FB20-8A5D-4D48-BF58-31E58B3EF2FC}" type="parTrans" cxnId="{9FDEE08A-5DEE-4AAB-A576-01EEADD8AEBB}">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A9A1714A-F232-42DD-A78F-1E948E6A1C3D}" type="sibTrans" cxnId="{9FDEE08A-5DEE-4AAB-A576-01EEADD8AEBB}">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11F44636-A5B7-40EA-A273-D016F212A68C}">
      <dgm:prSet custT="1"/>
      <dgm:spPr>
        <a:noFill/>
        <a:ln>
          <a:solidFill>
            <a:schemeClr val="accent3">
              <a:lumMod val="75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TestDisk</a:t>
          </a:r>
        </a:p>
      </dgm:t>
    </dgm:pt>
    <dgm:pt modelId="{5460449A-DA1F-41D8-B727-138E895F2354}" type="parTrans" cxnId="{F5605C5C-4BE4-4F10-99AE-15388940584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C948E6A-DAB8-4111-8865-DAA473340EC7}" type="sibTrans" cxnId="{F5605C5C-4BE4-4F10-99AE-15388940584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295E08E4-B5F8-435B-933D-000C7B2033CC}" type="pres">
      <dgm:prSet presAssocID="{7DA53699-52E9-4B0E-9629-CB6469ED425B}" presName="diagram" presStyleCnt="0">
        <dgm:presLayoutVars>
          <dgm:dir/>
          <dgm:resizeHandles val="exact"/>
        </dgm:presLayoutVars>
      </dgm:prSet>
      <dgm:spPr/>
      <dgm:t>
        <a:bodyPr/>
        <a:lstStyle/>
        <a:p>
          <a:endParaRPr lang="en-US"/>
        </a:p>
      </dgm:t>
    </dgm:pt>
    <dgm:pt modelId="{4F4142F7-8B5A-4620-A9A9-F3B7073DEE2D}" type="pres">
      <dgm:prSet presAssocID="{AB9775CD-8EC0-464D-A190-E4DAF81B9491}" presName="node" presStyleLbl="node1" presStyleIdx="0" presStyleCnt="5">
        <dgm:presLayoutVars>
          <dgm:bulletEnabled val="1"/>
        </dgm:presLayoutVars>
      </dgm:prSet>
      <dgm:spPr/>
      <dgm:t>
        <a:bodyPr/>
        <a:lstStyle/>
        <a:p>
          <a:endParaRPr lang="en-US"/>
        </a:p>
      </dgm:t>
    </dgm:pt>
    <dgm:pt modelId="{63EAC468-8758-4C9F-946F-58ECC9BD5C48}" type="pres">
      <dgm:prSet presAssocID="{523F1A19-63E1-47C6-8552-AA8CB581DC28}" presName="sibTrans" presStyleCnt="0"/>
      <dgm:spPr/>
    </dgm:pt>
    <dgm:pt modelId="{07682432-0D2D-4BD5-8883-E284503DADE8}" type="pres">
      <dgm:prSet presAssocID="{BAE62684-B4B5-4675-917C-2040411FA1D1}" presName="node" presStyleLbl="node1" presStyleIdx="1" presStyleCnt="5">
        <dgm:presLayoutVars>
          <dgm:bulletEnabled val="1"/>
        </dgm:presLayoutVars>
      </dgm:prSet>
      <dgm:spPr/>
      <dgm:t>
        <a:bodyPr/>
        <a:lstStyle/>
        <a:p>
          <a:endParaRPr lang="en-US"/>
        </a:p>
      </dgm:t>
    </dgm:pt>
    <dgm:pt modelId="{0D82069C-D382-48CD-955E-CADF2130F92A}" type="pres">
      <dgm:prSet presAssocID="{2C33A285-7995-4270-B5CD-D6C81DFDAF18}" presName="sibTrans" presStyleCnt="0"/>
      <dgm:spPr/>
    </dgm:pt>
    <dgm:pt modelId="{B19FEE90-3E18-493F-975C-BF25A6F44374}" type="pres">
      <dgm:prSet presAssocID="{7A2F686D-3698-4F35-9F4E-D56ACF1A136C}" presName="node" presStyleLbl="node1" presStyleIdx="2" presStyleCnt="5">
        <dgm:presLayoutVars>
          <dgm:bulletEnabled val="1"/>
        </dgm:presLayoutVars>
      </dgm:prSet>
      <dgm:spPr/>
      <dgm:t>
        <a:bodyPr/>
        <a:lstStyle/>
        <a:p>
          <a:endParaRPr lang="en-US"/>
        </a:p>
      </dgm:t>
    </dgm:pt>
    <dgm:pt modelId="{3367D1F1-31D0-473D-9F8B-0ED59CC7477C}" type="pres">
      <dgm:prSet presAssocID="{049D9F50-4DE8-4926-AA94-044EEDBDFCC1}" presName="sibTrans" presStyleCnt="0"/>
      <dgm:spPr/>
    </dgm:pt>
    <dgm:pt modelId="{836EB6F3-70DC-4962-9237-8094A8E16726}" type="pres">
      <dgm:prSet presAssocID="{FFF1FEA6-FD32-469F-A11C-B33D9376C1DF}" presName="node" presStyleLbl="node1" presStyleIdx="3" presStyleCnt="5">
        <dgm:presLayoutVars>
          <dgm:bulletEnabled val="1"/>
        </dgm:presLayoutVars>
      </dgm:prSet>
      <dgm:spPr/>
      <dgm:t>
        <a:bodyPr/>
        <a:lstStyle/>
        <a:p>
          <a:endParaRPr lang="en-US"/>
        </a:p>
      </dgm:t>
    </dgm:pt>
    <dgm:pt modelId="{6E97340C-6CFC-42FA-9016-9684A3E82425}" type="pres">
      <dgm:prSet presAssocID="{A9A1714A-F232-42DD-A78F-1E948E6A1C3D}" presName="sibTrans" presStyleCnt="0"/>
      <dgm:spPr/>
    </dgm:pt>
    <dgm:pt modelId="{102A31AD-0E51-4FA2-B2BD-D2AA72120815}" type="pres">
      <dgm:prSet presAssocID="{11F44636-A5B7-40EA-A273-D016F212A68C}" presName="node" presStyleLbl="node1" presStyleIdx="4" presStyleCnt="5">
        <dgm:presLayoutVars>
          <dgm:bulletEnabled val="1"/>
        </dgm:presLayoutVars>
      </dgm:prSet>
      <dgm:spPr/>
      <dgm:t>
        <a:bodyPr/>
        <a:lstStyle/>
        <a:p>
          <a:endParaRPr lang="en-US"/>
        </a:p>
      </dgm:t>
    </dgm:pt>
  </dgm:ptLst>
  <dgm:cxnLst>
    <dgm:cxn modelId="{F5605C5C-4BE4-4F10-99AE-153889405845}" srcId="{7DA53699-52E9-4B0E-9629-CB6469ED425B}" destId="{11F44636-A5B7-40EA-A273-D016F212A68C}" srcOrd="4" destOrd="0" parTransId="{5460449A-DA1F-41D8-B727-138E895F2354}" sibTransId="{DC948E6A-DAB8-4111-8865-DAA473340EC7}"/>
    <dgm:cxn modelId="{7BF34EB6-776F-4F40-A574-225E45F68EA4}" srcId="{7DA53699-52E9-4B0E-9629-CB6469ED425B}" destId="{7A2F686D-3698-4F35-9F4E-D56ACF1A136C}" srcOrd="2" destOrd="0" parTransId="{F1508B00-F368-4045-A240-96BD83D908A4}" sibTransId="{049D9F50-4DE8-4926-AA94-044EEDBDFCC1}"/>
    <dgm:cxn modelId="{3D1859F0-1593-4CAA-9BE2-C85A917105EE}" type="presOf" srcId="{11F44636-A5B7-40EA-A273-D016F212A68C}" destId="{102A31AD-0E51-4FA2-B2BD-D2AA72120815}" srcOrd="0" destOrd="0" presId="urn:microsoft.com/office/officeart/2005/8/layout/default"/>
    <dgm:cxn modelId="{A1961F7A-3320-4CED-8FB4-6904E7784828}" type="presOf" srcId="{BAE62684-B4B5-4675-917C-2040411FA1D1}" destId="{07682432-0D2D-4BD5-8883-E284503DADE8}" srcOrd="0" destOrd="0" presId="urn:microsoft.com/office/officeart/2005/8/layout/default"/>
    <dgm:cxn modelId="{E7D6526D-B4AA-4035-BD22-DC2FE5805C79}" type="presOf" srcId="{7A2F686D-3698-4F35-9F4E-D56ACF1A136C}" destId="{B19FEE90-3E18-493F-975C-BF25A6F44374}" srcOrd="0" destOrd="0" presId="urn:microsoft.com/office/officeart/2005/8/layout/default"/>
    <dgm:cxn modelId="{5D370457-059E-4533-858A-1750260E058F}" type="presOf" srcId="{7DA53699-52E9-4B0E-9629-CB6469ED425B}" destId="{295E08E4-B5F8-435B-933D-000C7B2033CC}" srcOrd="0" destOrd="0" presId="urn:microsoft.com/office/officeart/2005/8/layout/default"/>
    <dgm:cxn modelId="{C9481260-E404-4535-94FB-160E7517AF72}" type="presOf" srcId="{FFF1FEA6-FD32-469F-A11C-B33D9376C1DF}" destId="{836EB6F3-70DC-4962-9237-8094A8E16726}" srcOrd="0" destOrd="0" presId="urn:microsoft.com/office/officeart/2005/8/layout/default"/>
    <dgm:cxn modelId="{C1FAA75C-A4E0-4E61-9247-DFFEC96C3127}" srcId="{7DA53699-52E9-4B0E-9629-CB6469ED425B}" destId="{AB9775CD-8EC0-464D-A190-E4DAF81B9491}" srcOrd="0" destOrd="0" parTransId="{543284D2-BD00-4A50-86D5-92D94B915968}" sibTransId="{523F1A19-63E1-47C6-8552-AA8CB581DC28}"/>
    <dgm:cxn modelId="{0C61BCCD-759F-41D8-8471-56D260D23AC3}" srcId="{7DA53699-52E9-4B0E-9629-CB6469ED425B}" destId="{BAE62684-B4B5-4675-917C-2040411FA1D1}" srcOrd="1" destOrd="0" parTransId="{52AB2924-4E70-43D1-BAD2-B979C6DAAB4A}" sibTransId="{2C33A285-7995-4270-B5CD-D6C81DFDAF18}"/>
    <dgm:cxn modelId="{9FDEE08A-5DEE-4AAB-A576-01EEADD8AEBB}" srcId="{7DA53699-52E9-4B0E-9629-CB6469ED425B}" destId="{FFF1FEA6-FD32-469F-A11C-B33D9376C1DF}" srcOrd="3" destOrd="0" parTransId="{BA29FB20-8A5D-4D48-BF58-31E58B3EF2FC}" sibTransId="{A9A1714A-F232-42DD-A78F-1E948E6A1C3D}"/>
    <dgm:cxn modelId="{D9F1865D-E42D-4DF6-8A97-A1AEAAA4E6D6}" type="presOf" srcId="{AB9775CD-8EC0-464D-A190-E4DAF81B9491}" destId="{4F4142F7-8B5A-4620-A9A9-F3B7073DEE2D}" srcOrd="0" destOrd="0" presId="urn:microsoft.com/office/officeart/2005/8/layout/default"/>
    <dgm:cxn modelId="{6344FD98-D93A-40DE-B862-0CBE47985304}" type="presParOf" srcId="{295E08E4-B5F8-435B-933D-000C7B2033CC}" destId="{4F4142F7-8B5A-4620-A9A9-F3B7073DEE2D}" srcOrd="0" destOrd="0" presId="urn:microsoft.com/office/officeart/2005/8/layout/default"/>
    <dgm:cxn modelId="{0E307BB2-6A36-4DF7-977C-6DE79B56EB5F}" type="presParOf" srcId="{295E08E4-B5F8-435B-933D-000C7B2033CC}" destId="{63EAC468-8758-4C9F-946F-58ECC9BD5C48}" srcOrd="1" destOrd="0" presId="urn:microsoft.com/office/officeart/2005/8/layout/default"/>
    <dgm:cxn modelId="{F08E4DA0-329D-4355-B3E8-6738C42514BF}" type="presParOf" srcId="{295E08E4-B5F8-435B-933D-000C7B2033CC}" destId="{07682432-0D2D-4BD5-8883-E284503DADE8}" srcOrd="2" destOrd="0" presId="urn:microsoft.com/office/officeart/2005/8/layout/default"/>
    <dgm:cxn modelId="{F8F888FE-2C48-4CC3-A655-7C89672FA834}" type="presParOf" srcId="{295E08E4-B5F8-435B-933D-000C7B2033CC}" destId="{0D82069C-D382-48CD-955E-CADF2130F92A}" srcOrd="3" destOrd="0" presId="urn:microsoft.com/office/officeart/2005/8/layout/default"/>
    <dgm:cxn modelId="{11D112FB-37DC-43B6-A3C6-03FB2D392D64}" type="presParOf" srcId="{295E08E4-B5F8-435B-933D-000C7B2033CC}" destId="{B19FEE90-3E18-493F-975C-BF25A6F44374}" srcOrd="4" destOrd="0" presId="urn:microsoft.com/office/officeart/2005/8/layout/default"/>
    <dgm:cxn modelId="{D46A9D38-52D0-45E9-AB0B-BA54D16B0F76}" type="presParOf" srcId="{295E08E4-B5F8-435B-933D-000C7B2033CC}" destId="{3367D1F1-31D0-473D-9F8B-0ED59CC7477C}" srcOrd="5" destOrd="0" presId="urn:microsoft.com/office/officeart/2005/8/layout/default"/>
    <dgm:cxn modelId="{669F2157-8530-422D-B5CD-8D9498395CC8}" type="presParOf" srcId="{295E08E4-B5F8-435B-933D-000C7B2033CC}" destId="{836EB6F3-70DC-4962-9237-8094A8E16726}" srcOrd="6" destOrd="0" presId="urn:microsoft.com/office/officeart/2005/8/layout/default"/>
    <dgm:cxn modelId="{1EE08B33-A189-42B3-A578-BD425E5DDBDC}" type="presParOf" srcId="{295E08E4-B5F8-435B-933D-000C7B2033CC}" destId="{6E97340C-6CFC-42FA-9016-9684A3E82425}" srcOrd="7" destOrd="0" presId="urn:microsoft.com/office/officeart/2005/8/layout/default"/>
    <dgm:cxn modelId="{8DE27B48-A3E8-4D3B-88A7-F245B996E413}" type="presParOf" srcId="{295E08E4-B5F8-435B-933D-000C7B2033CC}" destId="{102A31AD-0E51-4FA2-B2BD-D2AA7212081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3A8FC-C347-4139-A006-5D1206AA2A80}">
      <dsp:nvSpPr>
        <dsp:cNvPr id="0" name=""/>
        <dsp:cNvSpPr/>
      </dsp:nvSpPr>
      <dsp:spPr>
        <a:xfrm>
          <a:off x="0" y="579223"/>
          <a:ext cx="10287000" cy="8820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AA786ED1-3463-4B71-83D0-DA66CBC16117}">
      <dsp:nvSpPr>
        <dsp:cNvPr id="0" name=""/>
        <dsp:cNvSpPr/>
      </dsp:nvSpPr>
      <dsp:spPr>
        <a:xfrm>
          <a:off x="514350" y="62623"/>
          <a:ext cx="8367157" cy="103320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Record cluster number for next cluster</a:t>
          </a:r>
        </a:p>
      </dsp:txBody>
      <dsp:txXfrm>
        <a:off x="564787" y="113060"/>
        <a:ext cx="8266283" cy="932326"/>
      </dsp:txXfrm>
    </dsp:sp>
    <dsp:sp modelId="{886C519C-3B3E-489E-A70A-1B7D3829EA82}">
      <dsp:nvSpPr>
        <dsp:cNvPr id="0" name=""/>
        <dsp:cNvSpPr/>
      </dsp:nvSpPr>
      <dsp:spPr>
        <a:xfrm>
          <a:off x="0" y="2166823"/>
          <a:ext cx="10287000" cy="8820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9E90E801-CD1F-42A4-9B6A-08B16B8E64D1}">
      <dsp:nvSpPr>
        <dsp:cNvPr id="0" name=""/>
        <dsp:cNvSpPr/>
      </dsp:nvSpPr>
      <dsp:spPr>
        <a:xfrm>
          <a:off x="514350" y="1650223"/>
          <a:ext cx="8367157" cy="103320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Add EOC if at end of chain</a:t>
          </a:r>
        </a:p>
      </dsp:txBody>
      <dsp:txXfrm>
        <a:off x="564787" y="1700660"/>
        <a:ext cx="8266283" cy="932326"/>
      </dsp:txXfrm>
    </dsp:sp>
    <dsp:sp modelId="{0C041742-DE81-49CC-AE20-1616D0B08848}">
      <dsp:nvSpPr>
        <dsp:cNvPr id="0" name=""/>
        <dsp:cNvSpPr/>
      </dsp:nvSpPr>
      <dsp:spPr>
        <a:xfrm>
          <a:off x="0" y="3754423"/>
          <a:ext cx="10287000" cy="8820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1F252B6-25F5-4DBA-AFD3-0BFF7D5EF616}">
      <dsp:nvSpPr>
        <dsp:cNvPr id="0" name=""/>
        <dsp:cNvSpPr/>
      </dsp:nvSpPr>
      <dsp:spPr>
        <a:xfrm>
          <a:off x="514350" y="3237823"/>
          <a:ext cx="8367157" cy="103320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Mark bad, reserved, open clusters</a:t>
          </a:r>
        </a:p>
      </dsp:txBody>
      <dsp:txXfrm>
        <a:off x="564787" y="3288260"/>
        <a:ext cx="8266283" cy="932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97554-2807-4DD8-B4D7-694D9AEA5D03}">
      <dsp:nvSpPr>
        <dsp:cNvPr id="0" name=""/>
        <dsp:cNvSpPr/>
      </dsp:nvSpPr>
      <dsp:spPr>
        <a:xfrm>
          <a:off x="0" y="10963"/>
          <a:ext cx="10287000" cy="104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Journaling file systems</a:t>
          </a:r>
        </a:p>
      </dsp:txBody>
      <dsp:txXfrm>
        <a:off x="51175" y="62138"/>
        <a:ext cx="10184650" cy="945970"/>
      </dsp:txXfrm>
    </dsp:sp>
    <dsp:sp modelId="{085EE731-B993-49D4-B6E7-9CC6C1032698}">
      <dsp:nvSpPr>
        <dsp:cNvPr id="0" name=""/>
        <dsp:cNvSpPr/>
      </dsp:nvSpPr>
      <dsp:spPr>
        <a:xfrm>
          <a:off x="0" y="1220563"/>
          <a:ext cx="10287000" cy="104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Use a consistency checker</a:t>
          </a:r>
        </a:p>
      </dsp:txBody>
      <dsp:txXfrm>
        <a:off x="51175" y="1271738"/>
        <a:ext cx="10184650" cy="945970"/>
      </dsp:txXfrm>
    </dsp:sp>
    <dsp:sp modelId="{A540E519-E095-4D66-BB1B-197FF3519AD9}">
      <dsp:nvSpPr>
        <dsp:cNvPr id="0" name=""/>
        <dsp:cNvSpPr/>
      </dsp:nvSpPr>
      <dsp:spPr>
        <a:xfrm>
          <a:off x="0" y="2430163"/>
          <a:ext cx="10287000" cy="104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Use disk controllers with battery backups</a:t>
          </a:r>
        </a:p>
      </dsp:txBody>
      <dsp:txXfrm>
        <a:off x="51175" y="2481338"/>
        <a:ext cx="10184650" cy="945970"/>
      </dsp:txXfrm>
    </dsp:sp>
    <dsp:sp modelId="{6C6C144D-4750-4B49-AEE2-666319D2886A}">
      <dsp:nvSpPr>
        <dsp:cNvPr id="0" name=""/>
        <dsp:cNvSpPr/>
      </dsp:nvSpPr>
      <dsp:spPr>
        <a:xfrm>
          <a:off x="0" y="3639763"/>
          <a:ext cx="10287000" cy="1048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Use a system battery backup</a:t>
          </a:r>
        </a:p>
      </dsp:txBody>
      <dsp:txXfrm>
        <a:off x="51175" y="3690938"/>
        <a:ext cx="10184650" cy="9459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9022-DFE9-45D0-9220-61A67254AB35}">
      <dsp:nvSpPr>
        <dsp:cNvPr id="0" name=""/>
        <dsp:cNvSpPr/>
      </dsp:nvSpPr>
      <dsp:spPr>
        <a:xfrm>
          <a:off x="0" y="492692"/>
          <a:ext cx="10287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BCC419-0AC3-42DA-AF36-FA182881A623}">
      <dsp:nvSpPr>
        <dsp:cNvPr id="0" name=""/>
        <dsp:cNvSpPr/>
      </dsp:nvSpPr>
      <dsp:spPr>
        <a:xfrm>
          <a:off x="514350" y="91205"/>
          <a:ext cx="8530618" cy="652407"/>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Few assumptions are made about the state of the file system</a:t>
          </a:r>
        </a:p>
      </dsp:txBody>
      <dsp:txXfrm>
        <a:off x="546198" y="123053"/>
        <a:ext cx="8466922" cy="588711"/>
      </dsp:txXfrm>
    </dsp:sp>
    <dsp:sp modelId="{67766DC0-D815-47BE-8A73-5F010BE380C8}">
      <dsp:nvSpPr>
        <dsp:cNvPr id="0" name=""/>
        <dsp:cNvSpPr/>
      </dsp:nvSpPr>
      <dsp:spPr>
        <a:xfrm>
          <a:off x="0" y="1414379"/>
          <a:ext cx="10287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A5EA2-24A2-4275-9E62-97C1F541BAD4}">
      <dsp:nvSpPr>
        <dsp:cNvPr id="0" name=""/>
        <dsp:cNvSpPr/>
      </dsp:nvSpPr>
      <dsp:spPr>
        <a:xfrm>
          <a:off x="514350" y="1012892"/>
          <a:ext cx="8530618" cy="652407"/>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File system is rebuilt using knowledge of an undamaged file structure</a:t>
          </a:r>
        </a:p>
      </dsp:txBody>
      <dsp:txXfrm>
        <a:off x="546198" y="1044740"/>
        <a:ext cx="8466922" cy="588711"/>
      </dsp:txXfrm>
    </dsp:sp>
    <dsp:sp modelId="{6BFEA497-9B64-4206-9D8B-C4A9D1136120}">
      <dsp:nvSpPr>
        <dsp:cNvPr id="0" name=""/>
        <dsp:cNvSpPr/>
      </dsp:nvSpPr>
      <dsp:spPr>
        <a:xfrm>
          <a:off x="0" y="2336067"/>
          <a:ext cx="10287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51E887-4EB5-4D0D-952F-E955B7377CC6}">
      <dsp:nvSpPr>
        <dsp:cNvPr id="0" name=""/>
        <dsp:cNvSpPr/>
      </dsp:nvSpPr>
      <dsp:spPr>
        <a:xfrm>
          <a:off x="514350" y="1934579"/>
          <a:ext cx="8530618" cy="652407"/>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Scan the drive of the affected computer then match the results to the specs of a working file system</a:t>
          </a:r>
        </a:p>
      </dsp:txBody>
      <dsp:txXfrm>
        <a:off x="546198" y="1966427"/>
        <a:ext cx="8466922" cy="588711"/>
      </dsp:txXfrm>
    </dsp:sp>
    <dsp:sp modelId="{8427ECC4-0E7F-4F41-984B-FD0210C7A915}">
      <dsp:nvSpPr>
        <dsp:cNvPr id="0" name=""/>
        <dsp:cNvSpPr/>
      </dsp:nvSpPr>
      <dsp:spPr>
        <a:xfrm>
          <a:off x="0" y="3257754"/>
          <a:ext cx="10287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F4CED-A5FA-4835-AD56-6654AAF2F2CE}">
      <dsp:nvSpPr>
        <dsp:cNvPr id="0" name=""/>
        <dsp:cNvSpPr/>
      </dsp:nvSpPr>
      <dsp:spPr>
        <a:xfrm>
          <a:off x="514350" y="2856267"/>
          <a:ext cx="8530618" cy="652407"/>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Slower than consistency checking</a:t>
          </a:r>
        </a:p>
      </dsp:txBody>
      <dsp:txXfrm>
        <a:off x="546198" y="2888115"/>
        <a:ext cx="8466922" cy="588711"/>
      </dsp:txXfrm>
    </dsp:sp>
    <dsp:sp modelId="{E454C15E-41EE-4628-8B27-737F15801BE4}">
      <dsp:nvSpPr>
        <dsp:cNvPr id="0" name=""/>
        <dsp:cNvSpPr/>
      </dsp:nvSpPr>
      <dsp:spPr>
        <a:xfrm>
          <a:off x="0" y="4179441"/>
          <a:ext cx="1028700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F5F641-3D31-4E6B-8AAB-2FEA7484CACB}">
      <dsp:nvSpPr>
        <dsp:cNvPr id="0" name=""/>
        <dsp:cNvSpPr/>
      </dsp:nvSpPr>
      <dsp:spPr>
        <a:xfrm>
          <a:off x="514350" y="3777954"/>
          <a:ext cx="8530618" cy="652407"/>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Can be used to recover data even when the logical structures are almost completely destroyed</a:t>
          </a:r>
        </a:p>
      </dsp:txBody>
      <dsp:txXfrm>
        <a:off x="546198" y="3809802"/>
        <a:ext cx="8466922" cy="588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0DF0B-8FEB-436B-A711-46A119DFE2A7}">
      <dsp:nvSpPr>
        <dsp:cNvPr id="0" name=""/>
        <dsp:cNvSpPr/>
      </dsp:nvSpPr>
      <dsp:spPr>
        <a:xfrm>
          <a:off x="0" y="220412"/>
          <a:ext cx="10287000" cy="8820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EC8C95FF-C15C-4F06-9DE1-E60C5A7D2441}">
      <dsp:nvSpPr>
        <dsp:cNvPr id="0" name=""/>
        <dsp:cNvSpPr/>
      </dsp:nvSpPr>
      <dsp:spPr>
        <a:xfrm>
          <a:off x="514350" y="62623"/>
          <a:ext cx="8131328" cy="103320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When a file is deleted, data not removed from disk</a:t>
          </a:r>
        </a:p>
      </dsp:txBody>
      <dsp:txXfrm>
        <a:off x="564787" y="113060"/>
        <a:ext cx="8030454" cy="932326"/>
      </dsp:txXfrm>
    </dsp:sp>
    <dsp:sp modelId="{4433619A-A5A7-4111-8441-47CC5FAE9269}">
      <dsp:nvSpPr>
        <dsp:cNvPr id="0" name=""/>
        <dsp:cNvSpPr/>
      </dsp:nvSpPr>
      <dsp:spPr>
        <a:xfrm>
          <a:off x="0" y="2166823"/>
          <a:ext cx="10287000" cy="8820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6BD9C8B7-28EC-4688-B232-C52254CB9411}">
      <dsp:nvSpPr>
        <dsp:cNvPr id="0" name=""/>
        <dsp:cNvSpPr/>
      </dsp:nvSpPr>
      <dsp:spPr>
        <a:xfrm>
          <a:off x="514350" y="1650223"/>
          <a:ext cx="8131328" cy="103320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FAT is updated to reflect clusters no longer in use</a:t>
          </a:r>
        </a:p>
      </dsp:txBody>
      <dsp:txXfrm>
        <a:off x="564787" y="1700660"/>
        <a:ext cx="8030454" cy="932326"/>
      </dsp:txXfrm>
    </dsp:sp>
    <dsp:sp modelId="{91A7F3EF-6DDE-4190-8D97-C2C01198E435}">
      <dsp:nvSpPr>
        <dsp:cNvPr id="0" name=""/>
        <dsp:cNvSpPr/>
      </dsp:nvSpPr>
      <dsp:spPr>
        <a:xfrm>
          <a:off x="0" y="3754423"/>
          <a:ext cx="10287000" cy="8820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D796FDA4-732C-4AAD-9BAA-2022E8BF4F5F}">
      <dsp:nvSpPr>
        <dsp:cNvPr id="0" name=""/>
        <dsp:cNvSpPr/>
      </dsp:nvSpPr>
      <dsp:spPr>
        <a:xfrm>
          <a:off x="514350" y="3237823"/>
          <a:ext cx="8131328" cy="103320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New data saved to those clusters may overwrite old information</a:t>
          </a:r>
        </a:p>
      </dsp:txBody>
      <dsp:txXfrm>
        <a:off x="564787" y="3288260"/>
        <a:ext cx="8030454"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BBE33-FE64-4A69-8D4C-21FE310F53D1}">
      <dsp:nvSpPr>
        <dsp:cNvPr id="0" name=""/>
        <dsp:cNvSpPr/>
      </dsp:nvSpPr>
      <dsp:spPr>
        <a:xfrm rot="5400000">
          <a:off x="6190433" y="-2285881"/>
          <a:ext cx="1609453" cy="6583680"/>
        </a:xfrm>
        <a:prstGeom prst="rect">
          <a:avLst/>
        </a:prstGeom>
        <a:no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Describes all files on the volume, including filenames, time stamps, and so on</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Serves the same purpose as the file allocation table in FAT and FAT32</a:t>
          </a:r>
        </a:p>
        <a:p>
          <a:pPr marL="228600" lvl="1" indent="-228600" algn="l" defTabSz="977900">
            <a:lnSpc>
              <a:spcPct val="90000"/>
            </a:lnSpc>
            <a:spcBef>
              <a:spcPct val="0"/>
            </a:spcBef>
            <a:spcAft>
              <a:spcPct val="15000"/>
            </a:spcAft>
            <a:buChar char="••"/>
          </a:pPr>
          <a:endParaRPr lang="en-US" sz="2200" kern="1200" dirty="0">
            <a:latin typeface="Arial" panose="020B0604020202020204" pitchFamily="34" charset="0"/>
            <a:cs typeface="Arial" panose="020B0604020202020204" pitchFamily="34" charset="0"/>
          </a:endParaRPr>
        </a:p>
      </dsp:txBody>
      <dsp:txXfrm rot="-5400000">
        <a:off x="3703320" y="201232"/>
        <a:ext cx="6583680" cy="1609453"/>
      </dsp:txXfrm>
    </dsp:sp>
    <dsp:sp modelId="{AEC0DAB2-08FF-4783-AC99-C1FCC607F730}">
      <dsp:nvSpPr>
        <dsp:cNvPr id="0" name=""/>
        <dsp:cNvSpPr/>
      </dsp:nvSpPr>
      <dsp:spPr>
        <a:xfrm>
          <a:off x="0" y="50"/>
          <a:ext cx="3703320" cy="2011817"/>
        </a:xfrm>
        <a:prstGeom prst="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Master File Table (MFT)</a:t>
          </a:r>
        </a:p>
      </dsp:txBody>
      <dsp:txXfrm>
        <a:off x="0" y="50"/>
        <a:ext cx="3703320" cy="2011817"/>
      </dsp:txXfrm>
    </dsp:sp>
    <dsp:sp modelId="{B1234B30-D9D0-4D2E-B927-F059B67E81F9}">
      <dsp:nvSpPr>
        <dsp:cNvPr id="0" name=""/>
        <dsp:cNvSpPr/>
      </dsp:nvSpPr>
      <dsp:spPr>
        <a:xfrm rot="5400000">
          <a:off x="6190433" y="-173472"/>
          <a:ext cx="1609453" cy="6583680"/>
        </a:xfrm>
        <a:prstGeom prst="rect">
          <a:avLst/>
        </a:prstGeom>
        <a:no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A map of all the clusters on the hard drive</a:t>
          </a:r>
        </a:p>
      </dsp:txBody>
      <dsp:txXfrm rot="-5400000">
        <a:off x="3703320" y="2313641"/>
        <a:ext cx="6583680" cy="1609453"/>
      </dsp:txXfrm>
    </dsp:sp>
    <dsp:sp modelId="{743D8292-B828-4C1C-B39F-FEFB8F630469}">
      <dsp:nvSpPr>
        <dsp:cNvPr id="0" name=""/>
        <dsp:cNvSpPr/>
      </dsp:nvSpPr>
      <dsp:spPr>
        <a:xfrm>
          <a:off x="0" y="2112458"/>
          <a:ext cx="3703320" cy="2011817"/>
        </a:xfrm>
        <a:prstGeom prst="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Cluster bitmap</a:t>
          </a:r>
        </a:p>
      </dsp:txBody>
      <dsp:txXfrm>
        <a:off x="0" y="2112458"/>
        <a:ext cx="3703320" cy="2011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0DF0B-8FEB-436B-A711-46A119DFE2A7}">
      <dsp:nvSpPr>
        <dsp:cNvPr id="0" name=""/>
        <dsp:cNvSpPr/>
      </dsp:nvSpPr>
      <dsp:spPr>
        <a:xfrm>
          <a:off x="0" y="444763"/>
          <a:ext cx="10287000" cy="6552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EC8C95FF-C15C-4F06-9DE1-E60C5A7D2441}">
      <dsp:nvSpPr>
        <dsp:cNvPr id="0" name=""/>
        <dsp:cNvSpPr/>
      </dsp:nvSpPr>
      <dsp:spPr>
        <a:xfrm>
          <a:off x="514350" y="61003"/>
          <a:ext cx="8131328" cy="76752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When a file is deleted, data not removed from disk</a:t>
          </a:r>
        </a:p>
      </dsp:txBody>
      <dsp:txXfrm>
        <a:off x="551817" y="98470"/>
        <a:ext cx="8056394" cy="692586"/>
      </dsp:txXfrm>
    </dsp:sp>
    <dsp:sp modelId="{4433619A-A5A7-4111-8441-47CC5FAE9269}">
      <dsp:nvSpPr>
        <dsp:cNvPr id="0" name=""/>
        <dsp:cNvSpPr/>
      </dsp:nvSpPr>
      <dsp:spPr>
        <a:xfrm>
          <a:off x="0" y="1624123"/>
          <a:ext cx="10287000" cy="6552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6BD9C8B7-28EC-4688-B232-C52254CB9411}">
      <dsp:nvSpPr>
        <dsp:cNvPr id="0" name=""/>
        <dsp:cNvSpPr/>
      </dsp:nvSpPr>
      <dsp:spPr>
        <a:xfrm>
          <a:off x="514350" y="1240363"/>
          <a:ext cx="8131328" cy="76752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Clusters are marked as deleted and “moved” to Recycle Bin</a:t>
          </a:r>
        </a:p>
      </dsp:txBody>
      <dsp:txXfrm>
        <a:off x="551817" y="1277830"/>
        <a:ext cx="8056394" cy="692586"/>
      </dsp:txXfrm>
    </dsp:sp>
    <dsp:sp modelId="{1809207C-EAD1-482A-A506-0EDE4E7AD86D}">
      <dsp:nvSpPr>
        <dsp:cNvPr id="0" name=""/>
        <dsp:cNvSpPr/>
      </dsp:nvSpPr>
      <dsp:spPr>
        <a:xfrm>
          <a:off x="0" y="2803483"/>
          <a:ext cx="10287000" cy="6552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6F9AA088-3B07-4A07-BC08-61CA69FC5F0A}">
      <dsp:nvSpPr>
        <dsp:cNvPr id="0" name=""/>
        <dsp:cNvSpPr/>
      </dsp:nvSpPr>
      <dsp:spPr>
        <a:xfrm>
          <a:off x="514350" y="2419723"/>
          <a:ext cx="8142489" cy="76752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When Recycle Bin is emptied, clusters are marked as fully available</a:t>
          </a:r>
        </a:p>
      </dsp:txBody>
      <dsp:txXfrm>
        <a:off x="551817" y="2457190"/>
        <a:ext cx="8067555" cy="692586"/>
      </dsp:txXfrm>
    </dsp:sp>
    <dsp:sp modelId="{91A7F3EF-6DDE-4190-8D97-C2C01198E435}">
      <dsp:nvSpPr>
        <dsp:cNvPr id="0" name=""/>
        <dsp:cNvSpPr/>
      </dsp:nvSpPr>
      <dsp:spPr>
        <a:xfrm>
          <a:off x="0" y="3982843"/>
          <a:ext cx="10287000" cy="655200"/>
        </a:xfrm>
        <a:prstGeom prst="rect">
          <a:avLst/>
        </a:prstGeom>
        <a:solidFill>
          <a:schemeClr val="lt1">
            <a:alpha val="90000"/>
            <a:hueOff val="0"/>
            <a:satOff val="0"/>
            <a:lumOff val="0"/>
            <a:alphaOff val="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D796FDA4-732C-4AAD-9BAA-2022E8BF4F5F}">
      <dsp:nvSpPr>
        <dsp:cNvPr id="0" name=""/>
        <dsp:cNvSpPr/>
      </dsp:nvSpPr>
      <dsp:spPr>
        <a:xfrm>
          <a:off x="514350" y="3599083"/>
          <a:ext cx="8131328" cy="76752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Filename in the MFT is marked with a special character that means the file has been deleted</a:t>
          </a:r>
        </a:p>
      </dsp:txBody>
      <dsp:txXfrm>
        <a:off x="551817" y="3636550"/>
        <a:ext cx="8056394"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25D39-5A8B-40F8-BE17-620E91BA32EE}">
      <dsp:nvSpPr>
        <dsp:cNvPr id="0" name=""/>
        <dsp:cNvSpPr/>
      </dsp:nvSpPr>
      <dsp:spPr>
        <a:xfrm>
          <a:off x="1623417" y="2801"/>
          <a:ext cx="2933402" cy="1760041"/>
        </a:xfrm>
        <a:prstGeom prst="roundRect">
          <a:avLst>
            <a:gd name="adj" fmla="val 1000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Install</a:t>
          </a:r>
        </a:p>
      </dsp:txBody>
      <dsp:txXfrm>
        <a:off x="1674967" y="54351"/>
        <a:ext cx="2830302" cy="1656941"/>
      </dsp:txXfrm>
    </dsp:sp>
    <dsp:sp modelId="{FB5A8E3F-50C4-4271-BEFA-B11A5FF66A50}">
      <dsp:nvSpPr>
        <dsp:cNvPr id="0" name=""/>
        <dsp:cNvSpPr/>
      </dsp:nvSpPr>
      <dsp:spPr>
        <a:xfrm>
          <a:off x="4814958" y="519080"/>
          <a:ext cx="621881" cy="72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4814958" y="664577"/>
        <a:ext cx="435317" cy="436489"/>
      </dsp:txXfrm>
    </dsp:sp>
    <dsp:sp modelId="{C8876D2C-B4CD-4ACF-A07C-40E2E0473BB8}">
      <dsp:nvSpPr>
        <dsp:cNvPr id="0" name=""/>
        <dsp:cNvSpPr/>
      </dsp:nvSpPr>
      <dsp:spPr>
        <a:xfrm>
          <a:off x="5730180" y="2801"/>
          <a:ext cx="2933402" cy="1760041"/>
        </a:xfrm>
        <a:prstGeom prst="roundRect">
          <a:avLst>
            <a:gd name="adj" fmla="val 1000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Verify output directory is empty</a:t>
          </a:r>
        </a:p>
      </dsp:txBody>
      <dsp:txXfrm>
        <a:off x="5781730" y="54351"/>
        <a:ext cx="2830302" cy="1656941"/>
      </dsp:txXfrm>
    </dsp:sp>
    <dsp:sp modelId="{10081BC6-B880-42DC-BD87-32CA9B84AC1D}">
      <dsp:nvSpPr>
        <dsp:cNvPr id="0" name=""/>
        <dsp:cNvSpPr/>
      </dsp:nvSpPr>
      <dsp:spPr>
        <a:xfrm rot="5400000">
          <a:off x="6885940" y="1968181"/>
          <a:ext cx="621881" cy="72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6978636" y="2020982"/>
        <a:ext cx="436489" cy="435317"/>
      </dsp:txXfrm>
    </dsp:sp>
    <dsp:sp modelId="{5A4D4244-2672-4F7F-8BE6-E8C292915849}">
      <dsp:nvSpPr>
        <dsp:cNvPr id="0" name=""/>
        <dsp:cNvSpPr/>
      </dsp:nvSpPr>
      <dsp:spPr>
        <a:xfrm>
          <a:off x="5730180" y="2936203"/>
          <a:ext cx="2933402" cy="1760041"/>
        </a:xfrm>
        <a:prstGeom prst="roundRect">
          <a:avLst>
            <a:gd name="adj" fmla="val 1000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Edit config file</a:t>
          </a:r>
        </a:p>
      </dsp:txBody>
      <dsp:txXfrm>
        <a:off x="5781730" y="2987753"/>
        <a:ext cx="2830302" cy="1656941"/>
      </dsp:txXfrm>
    </dsp:sp>
    <dsp:sp modelId="{3E657F12-05D9-475E-9388-2F53FF5EE832}">
      <dsp:nvSpPr>
        <dsp:cNvPr id="0" name=""/>
        <dsp:cNvSpPr/>
      </dsp:nvSpPr>
      <dsp:spPr>
        <a:xfrm rot="10800000">
          <a:off x="4850159" y="3452482"/>
          <a:ext cx="621881" cy="7274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5036723" y="3597979"/>
        <a:ext cx="435317" cy="436489"/>
      </dsp:txXfrm>
    </dsp:sp>
    <dsp:sp modelId="{C95353AF-00E6-498C-9FFA-A4657A63C733}">
      <dsp:nvSpPr>
        <dsp:cNvPr id="0" name=""/>
        <dsp:cNvSpPr/>
      </dsp:nvSpPr>
      <dsp:spPr>
        <a:xfrm>
          <a:off x="1623417" y="2936203"/>
          <a:ext cx="2933402" cy="1760041"/>
        </a:xfrm>
        <a:prstGeom prst="roundRect">
          <a:avLst>
            <a:gd name="adj" fmla="val 1000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Run scalpel command</a:t>
          </a:r>
        </a:p>
      </dsp:txBody>
      <dsp:txXfrm>
        <a:off x="1674967" y="2987753"/>
        <a:ext cx="2830302" cy="16569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6D6B4-1DA7-497F-9A39-9D5E6FA1F3BA}">
      <dsp:nvSpPr>
        <dsp:cNvPr id="0" name=""/>
        <dsp:cNvSpPr/>
      </dsp:nvSpPr>
      <dsp:spPr>
        <a:xfrm>
          <a:off x="0" y="713817"/>
          <a:ext cx="1976530" cy="1185918"/>
        </a:xfrm>
        <a:prstGeom prst="roundRect">
          <a:avLst>
            <a:gd name="adj" fmla="val 10000"/>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Remove drive/connect to test system</a:t>
          </a:r>
        </a:p>
      </dsp:txBody>
      <dsp:txXfrm>
        <a:off x="34734" y="748551"/>
        <a:ext cx="1907062" cy="1116450"/>
      </dsp:txXfrm>
    </dsp:sp>
    <dsp:sp modelId="{B5135B83-6F01-4FED-930B-D6C569FF4536}">
      <dsp:nvSpPr>
        <dsp:cNvPr id="0" name=""/>
        <dsp:cNvSpPr/>
      </dsp:nvSpPr>
      <dsp:spPr>
        <a:xfrm>
          <a:off x="2150463" y="1061687"/>
          <a:ext cx="419021" cy="490179"/>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2150463" y="1159723"/>
        <a:ext cx="293315" cy="294107"/>
      </dsp:txXfrm>
    </dsp:sp>
    <dsp:sp modelId="{090434B6-8E14-4B08-AB9B-B57C852E8982}">
      <dsp:nvSpPr>
        <dsp:cNvPr id="0" name=""/>
        <dsp:cNvSpPr/>
      </dsp:nvSpPr>
      <dsp:spPr>
        <a:xfrm>
          <a:off x="2767137" y="713817"/>
          <a:ext cx="1976530" cy="1185918"/>
        </a:xfrm>
        <a:prstGeom prst="roundRect">
          <a:avLst>
            <a:gd name="adj" fmla="val 10000"/>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Boot test system</a:t>
          </a:r>
        </a:p>
      </dsp:txBody>
      <dsp:txXfrm>
        <a:off x="2801871" y="748551"/>
        <a:ext cx="1907062" cy="1116450"/>
      </dsp:txXfrm>
    </dsp:sp>
    <dsp:sp modelId="{E365BAEC-2056-4282-9FBC-C4A328174871}">
      <dsp:nvSpPr>
        <dsp:cNvPr id="0" name=""/>
        <dsp:cNvSpPr/>
      </dsp:nvSpPr>
      <dsp:spPr>
        <a:xfrm>
          <a:off x="4917602" y="1061687"/>
          <a:ext cx="419024" cy="490179"/>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4917602" y="1159723"/>
        <a:ext cx="293317" cy="294107"/>
      </dsp:txXfrm>
    </dsp:sp>
    <dsp:sp modelId="{E85402B7-8329-4DCC-8C49-4763251EF9E0}">
      <dsp:nvSpPr>
        <dsp:cNvPr id="0" name=""/>
        <dsp:cNvSpPr/>
      </dsp:nvSpPr>
      <dsp:spPr>
        <a:xfrm>
          <a:off x="5534279" y="713817"/>
          <a:ext cx="1976530" cy="1185918"/>
        </a:xfrm>
        <a:prstGeom prst="roundRect">
          <a:avLst>
            <a:gd name="adj" fmla="val 10000"/>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Copy files from drive to test system</a:t>
          </a:r>
        </a:p>
      </dsp:txBody>
      <dsp:txXfrm>
        <a:off x="5569013" y="748551"/>
        <a:ext cx="1907062" cy="1116450"/>
      </dsp:txXfrm>
    </dsp:sp>
    <dsp:sp modelId="{76FC5A76-1377-4365-8D79-D66529DC4658}">
      <dsp:nvSpPr>
        <dsp:cNvPr id="0" name=""/>
        <dsp:cNvSpPr/>
      </dsp:nvSpPr>
      <dsp:spPr>
        <a:xfrm>
          <a:off x="7684745" y="1061687"/>
          <a:ext cx="419024" cy="490179"/>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7684745" y="1159723"/>
        <a:ext cx="293317" cy="294107"/>
      </dsp:txXfrm>
    </dsp:sp>
    <dsp:sp modelId="{D983E367-8D0C-46BD-826E-F396A9E438CD}">
      <dsp:nvSpPr>
        <dsp:cNvPr id="0" name=""/>
        <dsp:cNvSpPr/>
      </dsp:nvSpPr>
      <dsp:spPr>
        <a:xfrm>
          <a:off x="8301422" y="713817"/>
          <a:ext cx="1976530" cy="1185918"/>
        </a:xfrm>
        <a:prstGeom prst="roundRect">
          <a:avLst>
            <a:gd name="adj" fmla="val 10000"/>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Remove drive/connect to test system</a:t>
          </a:r>
        </a:p>
      </dsp:txBody>
      <dsp:txXfrm>
        <a:off x="8336156" y="748551"/>
        <a:ext cx="1907062" cy="1116450"/>
      </dsp:txXfrm>
    </dsp:sp>
    <dsp:sp modelId="{CE3CEEB8-31FE-427A-B327-48089472B8F2}">
      <dsp:nvSpPr>
        <dsp:cNvPr id="0" name=""/>
        <dsp:cNvSpPr/>
      </dsp:nvSpPr>
      <dsp:spPr>
        <a:xfrm rot="5400000">
          <a:off x="9080175" y="2038093"/>
          <a:ext cx="419024" cy="490179"/>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9142634" y="2073671"/>
        <a:ext cx="294107" cy="293317"/>
      </dsp:txXfrm>
    </dsp:sp>
    <dsp:sp modelId="{B98DAD8C-1F24-4FE9-92FF-E311E3E25609}">
      <dsp:nvSpPr>
        <dsp:cNvPr id="0" name=""/>
        <dsp:cNvSpPr/>
      </dsp:nvSpPr>
      <dsp:spPr>
        <a:xfrm>
          <a:off x="8301422" y="2690348"/>
          <a:ext cx="1976530" cy="1185918"/>
        </a:xfrm>
        <a:prstGeom prst="roundRect">
          <a:avLst>
            <a:gd name="adj" fmla="val 10000"/>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Boot test system</a:t>
          </a:r>
        </a:p>
      </dsp:txBody>
      <dsp:txXfrm>
        <a:off x="8336156" y="2725082"/>
        <a:ext cx="1907062" cy="1116450"/>
      </dsp:txXfrm>
    </dsp:sp>
    <dsp:sp modelId="{9A827056-76FA-4871-A148-19DF85282701}">
      <dsp:nvSpPr>
        <dsp:cNvPr id="0" name=""/>
        <dsp:cNvSpPr/>
      </dsp:nvSpPr>
      <dsp:spPr>
        <a:xfrm rot="10800000">
          <a:off x="7708463" y="3038217"/>
          <a:ext cx="419024" cy="490179"/>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7834170" y="3136253"/>
        <a:ext cx="293317" cy="294107"/>
      </dsp:txXfrm>
    </dsp:sp>
    <dsp:sp modelId="{FCAB58BF-C7AD-44E8-B412-E091C2D07E37}">
      <dsp:nvSpPr>
        <dsp:cNvPr id="0" name=""/>
        <dsp:cNvSpPr/>
      </dsp:nvSpPr>
      <dsp:spPr>
        <a:xfrm>
          <a:off x="5534279" y="2690348"/>
          <a:ext cx="1976530" cy="1185918"/>
        </a:xfrm>
        <a:prstGeom prst="roundRect">
          <a:avLst>
            <a:gd name="adj" fmla="val 10000"/>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Drive not recognized?</a:t>
          </a:r>
        </a:p>
      </dsp:txBody>
      <dsp:txXfrm>
        <a:off x="5569013" y="2725082"/>
        <a:ext cx="1907062" cy="1116450"/>
      </dsp:txXfrm>
    </dsp:sp>
    <dsp:sp modelId="{03AA1B86-4317-4D06-BB04-15E1A8475DE2}">
      <dsp:nvSpPr>
        <dsp:cNvPr id="0" name=""/>
        <dsp:cNvSpPr/>
      </dsp:nvSpPr>
      <dsp:spPr>
        <a:xfrm rot="10800000">
          <a:off x="4944715" y="3038217"/>
          <a:ext cx="416625" cy="490179"/>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5069702" y="3136253"/>
        <a:ext cx="291638" cy="294107"/>
      </dsp:txXfrm>
    </dsp:sp>
    <dsp:sp modelId="{D99956F3-BB31-4304-80D5-64420DDD883B}">
      <dsp:nvSpPr>
        <dsp:cNvPr id="0" name=""/>
        <dsp:cNvSpPr/>
      </dsp:nvSpPr>
      <dsp:spPr>
        <a:xfrm>
          <a:off x="2771663" y="2690348"/>
          <a:ext cx="1976530" cy="1185918"/>
        </a:xfrm>
        <a:prstGeom prst="roundRect">
          <a:avLst>
            <a:gd name="adj" fmla="val 10000"/>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Perform repair</a:t>
          </a:r>
        </a:p>
      </dsp:txBody>
      <dsp:txXfrm>
        <a:off x="2806397" y="2725082"/>
        <a:ext cx="1907062" cy="1116450"/>
      </dsp:txXfrm>
    </dsp:sp>
    <dsp:sp modelId="{48A1C133-7627-4AE1-9289-A8B81430863D}">
      <dsp:nvSpPr>
        <dsp:cNvPr id="0" name=""/>
        <dsp:cNvSpPr/>
      </dsp:nvSpPr>
      <dsp:spPr>
        <a:xfrm rot="10732324">
          <a:off x="2178663" y="3065224"/>
          <a:ext cx="419105" cy="490179"/>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2304382" y="3162023"/>
        <a:ext cx="293374" cy="294107"/>
      </dsp:txXfrm>
    </dsp:sp>
    <dsp:sp modelId="{9F917F00-530C-431A-ADC5-757FB1F36DFF}">
      <dsp:nvSpPr>
        <dsp:cNvPr id="0" name=""/>
        <dsp:cNvSpPr/>
      </dsp:nvSpPr>
      <dsp:spPr>
        <a:xfrm>
          <a:off x="4520" y="2744829"/>
          <a:ext cx="1976530" cy="1185918"/>
        </a:xfrm>
        <a:prstGeom prst="roundRect">
          <a:avLst>
            <a:gd name="adj" fmla="val 10000"/>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Image drive content</a:t>
          </a:r>
        </a:p>
      </dsp:txBody>
      <dsp:txXfrm>
        <a:off x="39254" y="2779563"/>
        <a:ext cx="1907062" cy="11164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5DBDC-5EE0-4A37-A483-AA1743AAD552}">
      <dsp:nvSpPr>
        <dsp:cNvPr id="0" name=""/>
        <dsp:cNvSpPr/>
      </dsp:nvSpPr>
      <dsp:spPr>
        <a:xfrm>
          <a:off x="771524" y="0"/>
          <a:ext cx="8743950" cy="4699047"/>
        </a:xfrm>
        <a:prstGeom prst="rightArrow">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3FAAD59F-F91A-45A9-B1BE-AB9FA91B811F}">
      <dsp:nvSpPr>
        <dsp:cNvPr id="0" name=""/>
        <dsp:cNvSpPr/>
      </dsp:nvSpPr>
      <dsp:spPr>
        <a:xfrm>
          <a:off x="0" y="1409714"/>
          <a:ext cx="3086100" cy="1879618"/>
        </a:xfrm>
        <a:prstGeom prst="roundRect">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Replace printed circuit board</a:t>
          </a:r>
        </a:p>
      </dsp:txBody>
      <dsp:txXfrm>
        <a:off x="91755" y="1501469"/>
        <a:ext cx="2902590" cy="1696108"/>
      </dsp:txXfrm>
    </dsp:sp>
    <dsp:sp modelId="{F0799DA1-7729-4290-B63C-A3312897B51B}">
      <dsp:nvSpPr>
        <dsp:cNvPr id="0" name=""/>
        <dsp:cNvSpPr/>
      </dsp:nvSpPr>
      <dsp:spPr>
        <a:xfrm>
          <a:off x="3600450" y="1409714"/>
          <a:ext cx="3086100" cy="1879618"/>
        </a:xfrm>
        <a:prstGeom prst="roundRect">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Replace read/write head assembly</a:t>
          </a:r>
        </a:p>
      </dsp:txBody>
      <dsp:txXfrm>
        <a:off x="3692205" y="1501469"/>
        <a:ext cx="2902590" cy="1696108"/>
      </dsp:txXfrm>
    </dsp:sp>
    <dsp:sp modelId="{BC3DB6EA-003A-4D14-AE8E-869615FC76BA}">
      <dsp:nvSpPr>
        <dsp:cNvPr id="0" name=""/>
        <dsp:cNvSpPr/>
      </dsp:nvSpPr>
      <dsp:spPr>
        <a:xfrm>
          <a:off x="7200900" y="1409714"/>
          <a:ext cx="3086100" cy="1879618"/>
        </a:xfrm>
        <a:prstGeom prst="roundRect">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Transfer disk platters to healthy drive</a:t>
          </a:r>
        </a:p>
      </dsp:txBody>
      <dsp:txXfrm>
        <a:off x="7292655" y="1501469"/>
        <a:ext cx="2902590" cy="16961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AA9BE-58F1-4EF2-97D3-7F3C59D78B68}">
      <dsp:nvSpPr>
        <dsp:cNvPr id="0" name=""/>
        <dsp:cNvSpPr/>
      </dsp:nvSpPr>
      <dsp:spPr>
        <a:xfrm>
          <a:off x="0" y="1258218"/>
          <a:ext cx="10287000" cy="837109"/>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Logical damage</a:t>
          </a:r>
        </a:p>
      </dsp:txBody>
      <dsp:txXfrm>
        <a:off x="40864" y="1299082"/>
        <a:ext cx="10205272" cy="755381"/>
      </dsp:txXfrm>
    </dsp:sp>
    <dsp:sp modelId="{841F59D8-2031-47E8-87D3-CBA1C7CF5FCC}">
      <dsp:nvSpPr>
        <dsp:cNvPr id="0" name=""/>
        <dsp:cNvSpPr/>
      </dsp:nvSpPr>
      <dsp:spPr>
        <a:xfrm>
          <a:off x="0" y="2095328"/>
          <a:ext cx="10287000"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May prevent host operating system from mounting or using the file system</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May cause system crashes and data loss</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May be caused by power outages, or turning off a machine while it is booting or shutting down</a:t>
          </a:r>
        </a:p>
      </dsp:txBody>
      <dsp:txXfrm>
        <a:off x="0" y="2095328"/>
        <a:ext cx="10287000" cy="1345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142F7-8B5A-4620-A9A9-F3B7073DEE2D}">
      <dsp:nvSpPr>
        <dsp:cNvPr id="0" name=""/>
        <dsp:cNvSpPr/>
      </dsp:nvSpPr>
      <dsp:spPr>
        <a:xfrm>
          <a:off x="0" y="259953"/>
          <a:ext cx="3214687" cy="1928812"/>
        </a:xfrm>
        <a:prstGeom prst="rect">
          <a:avLst/>
        </a:prstGeom>
        <a:no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Microsoft Windows chkdsk</a:t>
          </a:r>
        </a:p>
      </dsp:txBody>
      <dsp:txXfrm>
        <a:off x="0" y="259953"/>
        <a:ext cx="3214687" cy="1928812"/>
      </dsp:txXfrm>
    </dsp:sp>
    <dsp:sp modelId="{07682432-0D2D-4BD5-8883-E284503DADE8}">
      <dsp:nvSpPr>
        <dsp:cNvPr id="0" name=""/>
        <dsp:cNvSpPr/>
      </dsp:nvSpPr>
      <dsp:spPr>
        <a:xfrm>
          <a:off x="3536156" y="259953"/>
          <a:ext cx="3214687" cy="1928812"/>
        </a:xfrm>
        <a:prstGeom prst="rect">
          <a:avLst/>
        </a:prstGeom>
        <a:no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Linux</a:t>
          </a:r>
          <a:br>
            <a:rPr lang="en-US" sz="2200" kern="1200" dirty="0">
              <a:solidFill>
                <a:schemeClr val="tx1"/>
              </a:solidFill>
              <a:latin typeface="Arial" panose="020B0604020202020204" pitchFamily="34" charset="0"/>
              <a:cs typeface="Arial" panose="020B0604020202020204" pitchFamily="34" charset="0"/>
            </a:rPr>
          </a:br>
          <a:r>
            <a:rPr lang="en-US" sz="2200" kern="1200" dirty="0">
              <a:solidFill>
                <a:schemeClr val="tx1"/>
              </a:solidFill>
              <a:latin typeface="Arial" panose="020B0604020202020204" pitchFamily="34" charset="0"/>
              <a:cs typeface="Arial" panose="020B0604020202020204" pitchFamily="34" charset="0"/>
            </a:rPr>
            <a:t>fsck</a:t>
          </a:r>
        </a:p>
      </dsp:txBody>
      <dsp:txXfrm>
        <a:off x="3536156" y="259953"/>
        <a:ext cx="3214687" cy="1928812"/>
      </dsp:txXfrm>
    </dsp:sp>
    <dsp:sp modelId="{B19FEE90-3E18-493F-975C-BF25A6F44374}">
      <dsp:nvSpPr>
        <dsp:cNvPr id="0" name=""/>
        <dsp:cNvSpPr/>
      </dsp:nvSpPr>
      <dsp:spPr>
        <a:xfrm>
          <a:off x="7072312" y="259953"/>
          <a:ext cx="3214687" cy="1928812"/>
        </a:xfrm>
        <a:prstGeom prst="rect">
          <a:avLst/>
        </a:prstGeom>
        <a:no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Mac OS</a:t>
          </a:r>
          <a:br>
            <a:rPr lang="en-US" sz="2200" kern="1200" dirty="0">
              <a:solidFill>
                <a:schemeClr val="tx1"/>
              </a:solidFill>
              <a:latin typeface="Arial" panose="020B0604020202020204" pitchFamily="34" charset="0"/>
              <a:cs typeface="Arial" panose="020B0604020202020204" pitchFamily="34" charset="0"/>
            </a:rPr>
          </a:br>
          <a:r>
            <a:rPr lang="en-US" sz="2200" kern="1200" dirty="0">
              <a:solidFill>
                <a:schemeClr val="tx1"/>
              </a:solidFill>
              <a:latin typeface="Arial" panose="020B0604020202020204" pitchFamily="34" charset="0"/>
              <a:cs typeface="Arial" panose="020B0604020202020204" pitchFamily="34" charset="0"/>
            </a:rPr>
            <a:t>Disk Utility</a:t>
          </a:r>
        </a:p>
      </dsp:txBody>
      <dsp:txXfrm>
        <a:off x="7072312" y="259953"/>
        <a:ext cx="3214687" cy="1928812"/>
      </dsp:txXfrm>
    </dsp:sp>
    <dsp:sp modelId="{836EB6F3-70DC-4962-9237-8094A8E16726}">
      <dsp:nvSpPr>
        <dsp:cNvPr id="0" name=""/>
        <dsp:cNvSpPr/>
      </dsp:nvSpPr>
      <dsp:spPr>
        <a:xfrm>
          <a:off x="1768078" y="2510234"/>
          <a:ext cx="3214687" cy="1928812"/>
        </a:xfrm>
        <a:prstGeom prst="rect">
          <a:avLst/>
        </a:prstGeom>
        <a:no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The Sleuth Kit</a:t>
          </a:r>
        </a:p>
      </dsp:txBody>
      <dsp:txXfrm>
        <a:off x="1768078" y="2510234"/>
        <a:ext cx="3214687" cy="1928812"/>
      </dsp:txXfrm>
    </dsp:sp>
    <dsp:sp modelId="{102A31AD-0E51-4FA2-B2BD-D2AA72120815}">
      <dsp:nvSpPr>
        <dsp:cNvPr id="0" name=""/>
        <dsp:cNvSpPr/>
      </dsp:nvSpPr>
      <dsp:spPr>
        <a:xfrm>
          <a:off x="5304234" y="2510234"/>
          <a:ext cx="3214687" cy="1928812"/>
        </a:xfrm>
        <a:prstGeom prst="rect">
          <a:avLst/>
        </a:prstGeom>
        <a:no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TestDisk</a:t>
          </a:r>
        </a:p>
      </dsp:txBody>
      <dsp:txXfrm>
        <a:off x="5304234" y="2510234"/>
        <a:ext cx="3214687" cy="19288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8/5/2021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8/5/2021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43</a:t>
            </a:fld>
            <a:endParaRPr lang="en-US" dirty="0"/>
          </a:p>
        </p:txBody>
      </p:sp>
    </p:spTree>
    <p:extLst>
      <p:ext uri="{BB962C8B-B14F-4D97-AF65-F5344CB8AC3E}">
        <p14:creationId xmlns:p14="http://schemas.microsoft.com/office/powerpoint/2010/main" val="10739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6</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normAutofit/>
          </a:bodyPr>
          <a:lstStyle/>
          <a:p>
            <a:r>
              <a:rPr lang="en-US" dirty="0"/>
              <a:t>Recovering Data</a:t>
            </a:r>
          </a:p>
        </p:txBody>
      </p:sp>
      <p:pic>
        <p:nvPicPr>
          <p:cNvPr id="23" name="Picture Placeholder 22" descr="A digital image that appears like some delicate fabric with polka dots, flying in the air.  &#10;" title="Cover">
            <a:extLst>
              <a:ext uri="{FF2B5EF4-FFF2-40B4-BE49-F238E27FC236}">
                <a16:creationId xmlns="" xmlns:a16="http://schemas.microsoft.com/office/drawing/2014/main"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A0CA5-17D6-4C08-9506-17BCA7703D29}"/>
              </a:ext>
            </a:extLst>
          </p:cNvPr>
          <p:cNvSpPr>
            <a:spLocks noGrp="1"/>
          </p:cNvSpPr>
          <p:nvPr>
            <p:ph type="title"/>
          </p:nvPr>
        </p:nvSpPr>
        <p:spPr/>
        <p:txBody>
          <a:bodyPr/>
          <a:lstStyle/>
          <a:p>
            <a:r>
              <a:rPr lang="en-US" dirty="0"/>
              <a:t>DiskDigger</a:t>
            </a:r>
          </a:p>
        </p:txBody>
      </p:sp>
      <p:sp>
        <p:nvSpPr>
          <p:cNvPr id="3" name="Content Placeholder 2">
            <a:extLst>
              <a:ext uri="{FF2B5EF4-FFF2-40B4-BE49-F238E27FC236}">
                <a16:creationId xmlns="" xmlns:a16="http://schemas.microsoft.com/office/drawing/2014/main" id="{A7EF8126-316F-446E-B060-BB3A47084133}"/>
              </a:ext>
            </a:extLst>
          </p:cNvPr>
          <p:cNvSpPr>
            <a:spLocks noGrp="1"/>
          </p:cNvSpPr>
          <p:nvPr>
            <p:ph idx="1"/>
          </p:nvPr>
        </p:nvSpPr>
        <p:spPr/>
        <p:txBody>
          <a:bodyPr/>
          <a:lstStyle/>
          <a:p>
            <a:r>
              <a:rPr lang="en-US" dirty="0"/>
              <a:t>Free and commercial versions</a:t>
            </a:r>
          </a:p>
          <a:p>
            <a:r>
              <a:rPr lang="en-US" dirty="0"/>
              <a:t>Free version recovers one file at a time</a:t>
            </a:r>
          </a:p>
        </p:txBody>
      </p:sp>
    </p:spTree>
    <p:extLst>
      <p:ext uri="{BB962C8B-B14F-4D97-AF65-F5344CB8AC3E}">
        <p14:creationId xmlns:p14="http://schemas.microsoft.com/office/powerpoint/2010/main" val="391979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A0CA5-17D6-4C08-9506-17BCA7703D29}"/>
              </a:ext>
            </a:extLst>
          </p:cNvPr>
          <p:cNvSpPr>
            <a:spLocks noGrp="1"/>
          </p:cNvSpPr>
          <p:nvPr>
            <p:ph type="title"/>
          </p:nvPr>
        </p:nvSpPr>
        <p:spPr/>
        <p:txBody>
          <a:bodyPr/>
          <a:lstStyle/>
          <a:p>
            <a:r>
              <a:rPr lang="en-US" dirty="0"/>
              <a:t>DiskDigger (Cont.)</a:t>
            </a:r>
          </a:p>
        </p:txBody>
      </p:sp>
      <p:sp>
        <p:nvSpPr>
          <p:cNvPr id="3" name="Content Placeholder 2">
            <a:extLst>
              <a:ext uri="{FF2B5EF4-FFF2-40B4-BE49-F238E27FC236}">
                <a16:creationId xmlns="" xmlns:a16="http://schemas.microsoft.com/office/drawing/2014/main" id="{A7EF8126-316F-446E-B060-BB3A47084133}"/>
              </a:ext>
            </a:extLst>
          </p:cNvPr>
          <p:cNvSpPr>
            <a:spLocks noGrp="1"/>
          </p:cNvSpPr>
          <p:nvPr>
            <p:ph idx="1"/>
          </p:nvPr>
        </p:nvSpPr>
        <p:spPr/>
        <p:txBody>
          <a:bodyPr/>
          <a:lstStyle/>
          <a:p>
            <a:r>
              <a:rPr lang="en-US" dirty="0" err="1"/>
              <a:t>DiskDigger</a:t>
            </a:r>
            <a:endParaRPr lang="en-US" dirty="0"/>
          </a:p>
        </p:txBody>
      </p:sp>
      <p:sp>
        <p:nvSpPr>
          <p:cNvPr id="4" name="TextBox 2">
            <a:extLst>
              <a:ext uri="{FF2B5EF4-FFF2-40B4-BE49-F238E27FC236}">
                <a16:creationId xmlns="" xmlns:a16="http://schemas.microsoft.com/office/drawing/2014/main" id="{FD0B81BB-0F1C-48DC-94A8-25411DA9ED02}"/>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6-3&gt;</a:t>
            </a:r>
          </a:p>
          <a:p>
            <a:endParaRPr lang="en-US" sz="3600" b="1" dirty="0">
              <a:solidFill>
                <a:srgbClr val="FF0000"/>
              </a:solidFill>
            </a:endParaRPr>
          </a:p>
        </p:txBody>
      </p:sp>
      <p:pic>
        <p:nvPicPr>
          <p:cNvPr id="6" name="Picture 5" descr="A screenshot of the DiskDigger window has the English language selected on the top right of the screen. Text below reads: DiskDigger is an easy-to-use utility for recovering lost files, pictures, documents, music, etc., from storage media like hard drives, memory cards, U S B flash drives and more. Select one of the following drives to scan, then click next: The select disk to scan tab is open and there is information of physical disks and logical drives. &#10;" title="Fig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1672" y="1834125"/>
            <a:ext cx="7046815" cy="4523430"/>
          </a:xfrm>
          <a:prstGeom prst="rect">
            <a:avLst/>
          </a:prstGeom>
        </p:spPr>
      </p:pic>
    </p:spTree>
    <p:extLst>
      <p:ext uri="{BB962C8B-B14F-4D97-AF65-F5344CB8AC3E}">
        <p14:creationId xmlns:p14="http://schemas.microsoft.com/office/powerpoint/2010/main" val="24390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A0CA5-17D6-4C08-9506-17BCA7703D29}"/>
              </a:ext>
            </a:extLst>
          </p:cNvPr>
          <p:cNvSpPr>
            <a:spLocks noGrp="1"/>
          </p:cNvSpPr>
          <p:nvPr>
            <p:ph type="title"/>
          </p:nvPr>
        </p:nvSpPr>
        <p:spPr/>
        <p:txBody>
          <a:bodyPr/>
          <a:lstStyle/>
          <a:p>
            <a:r>
              <a:rPr lang="en-US" dirty="0"/>
              <a:t>DiskDigger (Cont.)</a:t>
            </a:r>
          </a:p>
        </p:txBody>
      </p:sp>
      <p:sp>
        <p:nvSpPr>
          <p:cNvPr id="3" name="Content Placeholder 2">
            <a:extLst>
              <a:ext uri="{FF2B5EF4-FFF2-40B4-BE49-F238E27FC236}">
                <a16:creationId xmlns="" xmlns:a16="http://schemas.microsoft.com/office/drawing/2014/main" id="{A7EF8126-316F-446E-B060-BB3A47084133}"/>
              </a:ext>
            </a:extLst>
          </p:cNvPr>
          <p:cNvSpPr>
            <a:spLocks noGrp="1"/>
          </p:cNvSpPr>
          <p:nvPr>
            <p:ph idx="1"/>
          </p:nvPr>
        </p:nvSpPr>
        <p:spPr/>
        <p:txBody>
          <a:bodyPr/>
          <a:lstStyle/>
          <a:p>
            <a:r>
              <a:rPr lang="en-US" dirty="0" err="1"/>
              <a:t>DiskDigger</a:t>
            </a:r>
            <a:r>
              <a:rPr lang="en-US" dirty="0"/>
              <a:t> starting data recovery</a:t>
            </a:r>
          </a:p>
        </p:txBody>
      </p:sp>
      <p:sp>
        <p:nvSpPr>
          <p:cNvPr id="4" name="TextBox 2">
            <a:extLst>
              <a:ext uri="{FF2B5EF4-FFF2-40B4-BE49-F238E27FC236}">
                <a16:creationId xmlns="" xmlns:a16="http://schemas.microsoft.com/office/drawing/2014/main" id="{4441C404-2A27-486F-BFCA-65178A7F0DED}"/>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6-4&gt;</a:t>
            </a:r>
          </a:p>
          <a:p>
            <a:endParaRPr lang="en-US" sz="3600" b="1" dirty="0">
              <a:solidFill>
                <a:srgbClr val="FF0000"/>
              </a:solidFill>
            </a:endParaRPr>
          </a:p>
        </p:txBody>
      </p:sp>
      <p:pic>
        <p:nvPicPr>
          <p:cNvPr id="5" name="Picture 4" descr="A screenshot of DiskDigger starting data recovery has the following text in the first option. How would you like to DiskDigger to scan your drive? Dig Deep, scan file system for deleted files. Recovers all file types. Very fast and efficient. Does not scan free space. Only supports certain file systems. A screen has the following text: select partition to scan. N T F S partition: no label. The second option reads as follows. Dis deeper, scan disk surface for traces of files. Scans the entire disk; plows through bad sectors. Independent of file system or partitions. Does not recover file names; supports only certain file types. Finds existing files as well as deleted files. At the bottom right of the screen there are back and next buttons. &#10;" title="Fig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019" y="1957154"/>
            <a:ext cx="7075212" cy="4600511"/>
          </a:xfrm>
          <a:prstGeom prst="rect">
            <a:avLst/>
          </a:prstGeom>
        </p:spPr>
      </p:pic>
    </p:spTree>
    <p:extLst>
      <p:ext uri="{BB962C8B-B14F-4D97-AF65-F5344CB8AC3E}">
        <p14:creationId xmlns:p14="http://schemas.microsoft.com/office/powerpoint/2010/main" val="241945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A0CA5-17D6-4C08-9506-17BCA7703D29}"/>
              </a:ext>
            </a:extLst>
          </p:cNvPr>
          <p:cNvSpPr>
            <a:spLocks noGrp="1"/>
          </p:cNvSpPr>
          <p:nvPr>
            <p:ph type="title"/>
          </p:nvPr>
        </p:nvSpPr>
        <p:spPr/>
        <p:txBody>
          <a:bodyPr/>
          <a:lstStyle/>
          <a:p>
            <a:r>
              <a:rPr lang="en-US" dirty="0"/>
              <a:t>DiskDigger (Cont.)</a:t>
            </a:r>
          </a:p>
        </p:txBody>
      </p:sp>
      <p:sp>
        <p:nvSpPr>
          <p:cNvPr id="3" name="Content Placeholder 2">
            <a:extLst>
              <a:ext uri="{FF2B5EF4-FFF2-40B4-BE49-F238E27FC236}">
                <a16:creationId xmlns="" xmlns:a16="http://schemas.microsoft.com/office/drawing/2014/main" id="{A7EF8126-316F-446E-B060-BB3A47084133}"/>
              </a:ext>
            </a:extLst>
          </p:cNvPr>
          <p:cNvSpPr>
            <a:spLocks noGrp="1"/>
          </p:cNvSpPr>
          <p:nvPr>
            <p:ph idx="1"/>
          </p:nvPr>
        </p:nvSpPr>
        <p:spPr/>
        <p:txBody>
          <a:bodyPr/>
          <a:lstStyle/>
          <a:p>
            <a:r>
              <a:rPr lang="en-US" dirty="0"/>
              <a:t>Recovering an individual file using DiskDigger</a:t>
            </a:r>
          </a:p>
        </p:txBody>
      </p:sp>
      <p:sp>
        <p:nvSpPr>
          <p:cNvPr id="4" name="TextBox 2">
            <a:extLst>
              <a:ext uri="{FF2B5EF4-FFF2-40B4-BE49-F238E27FC236}">
                <a16:creationId xmlns="" xmlns:a16="http://schemas.microsoft.com/office/drawing/2014/main" id="{1DA39B20-6526-4388-8CFF-CB98A5A5ACEA}"/>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6-5&gt;</a:t>
            </a:r>
          </a:p>
          <a:p>
            <a:endParaRPr lang="en-US" sz="3600" b="1" dirty="0">
              <a:solidFill>
                <a:srgbClr val="FF0000"/>
              </a:solidFill>
            </a:endParaRPr>
          </a:p>
        </p:txBody>
      </p:sp>
      <p:pic>
        <p:nvPicPr>
          <p:cNvPr id="5" name="Picture 4" descr="A screenshot of recovering an individual file using Courtesy of Defiant Technologies, L L C DiskDigger has a window with a main button labeled recover selected files. The left pane has file name, file size and date and time with a list of files. On the right, the preview tab is selected and there is a blank screen. At the bottom there is another screen with information and value. The bottom right of the window has back and next buttons. &#10;" title="Fig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0264" y="2152586"/>
            <a:ext cx="6998132" cy="4490976"/>
          </a:xfrm>
          <a:prstGeom prst="rect">
            <a:avLst/>
          </a:prstGeom>
        </p:spPr>
      </p:pic>
    </p:spTree>
    <p:extLst>
      <p:ext uri="{BB962C8B-B14F-4D97-AF65-F5344CB8AC3E}">
        <p14:creationId xmlns:p14="http://schemas.microsoft.com/office/powerpoint/2010/main" val="237532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347D47-B8E8-41BE-AE98-4A1E3E89A995}"/>
              </a:ext>
            </a:extLst>
          </p:cNvPr>
          <p:cNvSpPr>
            <a:spLocks noGrp="1"/>
          </p:cNvSpPr>
          <p:nvPr>
            <p:ph type="title"/>
          </p:nvPr>
        </p:nvSpPr>
        <p:spPr/>
        <p:txBody>
          <a:bodyPr/>
          <a:lstStyle/>
          <a:p>
            <a:r>
              <a:rPr lang="en-US" dirty="0"/>
              <a:t>WinUndelete</a:t>
            </a:r>
          </a:p>
        </p:txBody>
      </p:sp>
      <p:sp>
        <p:nvSpPr>
          <p:cNvPr id="3" name="Content Placeholder 2">
            <a:extLst>
              <a:ext uri="{FF2B5EF4-FFF2-40B4-BE49-F238E27FC236}">
                <a16:creationId xmlns="" xmlns:a16="http://schemas.microsoft.com/office/drawing/2014/main" id="{E43B4733-A8D2-41DA-945D-8B4FEE276419}"/>
              </a:ext>
            </a:extLst>
          </p:cNvPr>
          <p:cNvSpPr>
            <a:spLocks noGrp="1"/>
          </p:cNvSpPr>
          <p:nvPr>
            <p:ph idx="1"/>
          </p:nvPr>
        </p:nvSpPr>
        <p:spPr/>
        <p:txBody>
          <a:bodyPr/>
          <a:lstStyle/>
          <a:p>
            <a:r>
              <a:rPr lang="en-US" dirty="0"/>
              <a:t>Easy to use</a:t>
            </a:r>
          </a:p>
          <a:p>
            <a:r>
              <a:rPr lang="en-US" dirty="0"/>
              <a:t>Wizard-driven</a:t>
            </a:r>
          </a:p>
        </p:txBody>
      </p:sp>
    </p:spTree>
    <p:extLst>
      <p:ext uri="{BB962C8B-B14F-4D97-AF65-F5344CB8AC3E}">
        <p14:creationId xmlns:p14="http://schemas.microsoft.com/office/powerpoint/2010/main" val="33610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A0CA5-17D6-4C08-9506-17BCA7703D29}"/>
              </a:ext>
            </a:extLst>
          </p:cNvPr>
          <p:cNvSpPr>
            <a:spLocks noGrp="1"/>
          </p:cNvSpPr>
          <p:nvPr>
            <p:ph type="title"/>
          </p:nvPr>
        </p:nvSpPr>
        <p:spPr/>
        <p:txBody>
          <a:bodyPr/>
          <a:lstStyle/>
          <a:p>
            <a:r>
              <a:rPr lang="en-US" dirty="0"/>
              <a:t>WinUndelete (Cont.)</a:t>
            </a:r>
          </a:p>
        </p:txBody>
      </p:sp>
      <p:sp>
        <p:nvSpPr>
          <p:cNvPr id="3" name="Content Placeholder 2">
            <a:extLst>
              <a:ext uri="{FF2B5EF4-FFF2-40B4-BE49-F238E27FC236}">
                <a16:creationId xmlns="" xmlns:a16="http://schemas.microsoft.com/office/drawing/2014/main" id="{A7EF8126-316F-446E-B060-BB3A47084133}"/>
              </a:ext>
            </a:extLst>
          </p:cNvPr>
          <p:cNvSpPr>
            <a:spLocks noGrp="1"/>
          </p:cNvSpPr>
          <p:nvPr>
            <p:ph idx="1"/>
          </p:nvPr>
        </p:nvSpPr>
        <p:spPr/>
        <p:txBody>
          <a:bodyPr/>
          <a:lstStyle/>
          <a:p>
            <a:r>
              <a:rPr lang="en-US" dirty="0" err="1"/>
              <a:t>WinUndelete</a:t>
            </a:r>
            <a:r>
              <a:rPr lang="en-US" dirty="0"/>
              <a:t> Wizard Step 1: selecting a drive</a:t>
            </a:r>
          </a:p>
        </p:txBody>
      </p:sp>
      <p:sp>
        <p:nvSpPr>
          <p:cNvPr id="4" name="TextBox 2">
            <a:extLst>
              <a:ext uri="{FF2B5EF4-FFF2-40B4-BE49-F238E27FC236}">
                <a16:creationId xmlns="" xmlns:a16="http://schemas.microsoft.com/office/drawing/2014/main" id="{D98FBC4A-4690-4D73-9EA6-E449B5FAE918}"/>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6-6&gt;</a:t>
            </a:r>
          </a:p>
          <a:p>
            <a:endParaRPr lang="en-US" sz="3600" b="1" dirty="0">
              <a:solidFill>
                <a:srgbClr val="FF0000"/>
              </a:solidFill>
            </a:endParaRPr>
          </a:p>
        </p:txBody>
      </p:sp>
      <p:pic>
        <p:nvPicPr>
          <p:cNvPr id="5" name="Picture 4" descr="A screenshot has the Scan Wizard window open. Step 1 is selected. The option chosen is recover from disk, with a drop-down menu under select source drive where the deleted files reside. The other option is recover from Winundelete image file. There is a drop-down menu under specify image file location and file name. At the bottom right of the window, there are back, next and cancel buttons. &#10;" title="Fig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1845" y="2636224"/>
            <a:ext cx="6868311" cy="3521378"/>
          </a:xfrm>
          <a:prstGeom prst="rect">
            <a:avLst/>
          </a:prstGeom>
        </p:spPr>
      </p:pic>
    </p:spTree>
    <p:extLst>
      <p:ext uri="{BB962C8B-B14F-4D97-AF65-F5344CB8AC3E}">
        <p14:creationId xmlns:p14="http://schemas.microsoft.com/office/powerpoint/2010/main" val="156725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A0CA5-17D6-4C08-9506-17BCA7703D29}"/>
              </a:ext>
            </a:extLst>
          </p:cNvPr>
          <p:cNvSpPr>
            <a:spLocks noGrp="1"/>
          </p:cNvSpPr>
          <p:nvPr>
            <p:ph type="title"/>
          </p:nvPr>
        </p:nvSpPr>
        <p:spPr/>
        <p:txBody>
          <a:bodyPr/>
          <a:lstStyle/>
          <a:p>
            <a:r>
              <a:rPr lang="en-US" dirty="0"/>
              <a:t>WinUndelete (Cont.)</a:t>
            </a:r>
          </a:p>
        </p:txBody>
      </p:sp>
      <p:sp>
        <p:nvSpPr>
          <p:cNvPr id="3" name="Content Placeholder 2">
            <a:extLst>
              <a:ext uri="{FF2B5EF4-FFF2-40B4-BE49-F238E27FC236}">
                <a16:creationId xmlns="" xmlns:a16="http://schemas.microsoft.com/office/drawing/2014/main" id="{A7EF8126-316F-446E-B060-BB3A47084133}"/>
              </a:ext>
            </a:extLst>
          </p:cNvPr>
          <p:cNvSpPr>
            <a:spLocks noGrp="1"/>
          </p:cNvSpPr>
          <p:nvPr>
            <p:ph idx="1"/>
          </p:nvPr>
        </p:nvSpPr>
        <p:spPr/>
        <p:txBody>
          <a:bodyPr/>
          <a:lstStyle/>
          <a:p>
            <a:r>
              <a:rPr lang="en-US" dirty="0" err="1"/>
              <a:t>WinUndelete</a:t>
            </a:r>
            <a:r>
              <a:rPr lang="en-US" dirty="0"/>
              <a:t> Wizard Step 2: selecting file types</a:t>
            </a:r>
          </a:p>
        </p:txBody>
      </p:sp>
      <p:sp>
        <p:nvSpPr>
          <p:cNvPr id="4" name="TextBox 2">
            <a:extLst>
              <a:ext uri="{FF2B5EF4-FFF2-40B4-BE49-F238E27FC236}">
                <a16:creationId xmlns="" xmlns:a16="http://schemas.microsoft.com/office/drawing/2014/main" id="{79BC2CA6-AA17-46B3-9F6B-81C96188E562}"/>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6-7&gt;</a:t>
            </a:r>
          </a:p>
          <a:p>
            <a:endParaRPr lang="en-US" sz="3600" b="1" dirty="0">
              <a:solidFill>
                <a:srgbClr val="FF0000"/>
              </a:solidFill>
            </a:endParaRPr>
          </a:p>
        </p:txBody>
      </p:sp>
      <p:pic>
        <p:nvPicPr>
          <p:cNvPr id="5" name="Picture 4" descr="A screenshot has the Scan Wizard window open. Step 2 is selected. The option chosen under file type to recover is enable all file types. The other option is select a file type, under which there is a drop-down. There is another drop-down menu under specify a file type, extension, name, e. g. dot doc, no star or question mark. Recommend you select or specify a file type if you know that. It will shorten the scanning time. At the bottom of the window there are two selected options. Ignore temporary Internet files. Ignore files with zero length. At the bottom right of the window, there are back, next and cancel buttons.&#10;" title="Fig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6716" y="2613911"/>
            <a:ext cx="6458566" cy="3566004"/>
          </a:xfrm>
          <a:prstGeom prst="rect">
            <a:avLst/>
          </a:prstGeom>
        </p:spPr>
      </p:pic>
    </p:spTree>
    <p:extLst>
      <p:ext uri="{BB962C8B-B14F-4D97-AF65-F5344CB8AC3E}">
        <p14:creationId xmlns:p14="http://schemas.microsoft.com/office/powerpoint/2010/main" val="333452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AA0CA5-17D6-4C08-9506-17BCA7703D29}"/>
              </a:ext>
            </a:extLst>
          </p:cNvPr>
          <p:cNvSpPr>
            <a:spLocks noGrp="1"/>
          </p:cNvSpPr>
          <p:nvPr>
            <p:ph type="title"/>
          </p:nvPr>
        </p:nvSpPr>
        <p:spPr/>
        <p:txBody>
          <a:bodyPr/>
          <a:lstStyle/>
          <a:p>
            <a:r>
              <a:rPr lang="en-US" dirty="0"/>
              <a:t>WinUndelete (Cont.)</a:t>
            </a:r>
          </a:p>
        </p:txBody>
      </p:sp>
      <p:sp>
        <p:nvSpPr>
          <p:cNvPr id="3" name="Content Placeholder 2">
            <a:extLst>
              <a:ext uri="{FF2B5EF4-FFF2-40B4-BE49-F238E27FC236}">
                <a16:creationId xmlns="" xmlns:a16="http://schemas.microsoft.com/office/drawing/2014/main" id="{A7EF8126-316F-446E-B060-BB3A47084133}"/>
              </a:ext>
            </a:extLst>
          </p:cNvPr>
          <p:cNvSpPr>
            <a:spLocks noGrp="1"/>
          </p:cNvSpPr>
          <p:nvPr>
            <p:ph idx="1"/>
          </p:nvPr>
        </p:nvSpPr>
        <p:spPr/>
        <p:txBody>
          <a:bodyPr/>
          <a:lstStyle/>
          <a:p>
            <a:r>
              <a:rPr lang="en-US" dirty="0" err="1"/>
              <a:t>WinUndelete</a:t>
            </a:r>
            <a:r>
              <a:rPr lang="en-US" dirty="0"/>
              <a:t> Wizard Step 3: selecting a restore file location</a:t>
            </a:r>
          </a:p>
        </p:txBody>
      </p:sp>
      <p:sp>
        <p:nvSpPr>
          <p:cNvPr id="4" name="TextBox 2">
            <a:extLst>
              <a:ext uri="{FF2B5EF4-FFF2-40B4-BE49-F238E27FC236}">
                <a16:creationId xmlns="" xmlns:a16="http://schemas.microsoft.com/office/drawing/2014/main" id="{4068FC28-BFBE-4FCC-B047-C3CF2EA7F411}"/>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6-8&gt;</a:t>
            </a:r>
          </a:p>
          <a:p>
            <a:endParaRPr lang="en-US" sz="3600" b="1" dirty="0">
              <a:solidFill>
                <a:srgbClr val="FF0000"/>
              </a:solidFill>
            </a:endParaRPr>
          </a:p>
        </p:txBody>
      </p:sp>
      <p:pic>
        <p:nvPicPr>
          <p:cNvPr id="5" name="Picture 4" descr="A screenshot has the Scan Wizard window open in the background. A box titled browse for folder has an option select a folder. From a list of elements, recover test is selected and the date is displayed along with the selection. At the bottom right of the box, there are O K and cancel buttons. &#10;" title="Fig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091" y="2452479"/>
            <a:ext cx="6746605" cy="3963581"/>
          </a:xfrm>
          <a:prstGeom prst="rect">
            <a:avLst/>
          </a:prstGeom>
        </p:spPr>
      </p:pic>
    </p:spTree>
    <p:extLst>
      <p:ext uri="{BB962C8B-B14F-4D97-AF65-F5344CB8AC3E}">
        <p14:creationId xmlns:p14="http://schemas.microsoft.com/office/powerpoint/2010/main" val="4103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E7E7C-37A7-4D6E-98E4-0E05521E3118}"/>
              </a:ext>
            </a:extLst>
          </p:cNvPr>
          <p:cNvSpPr>
            <a:spLocks noGrp="1"/>
          </p:cNvSpPr>
          <p:nvPr>
            <p:ph type="title"/>
          </p:nvPr>
        </p:nvSpPr>
        <p:spPr/>
        <p:txBody>
          <a:bodyPr/>
          <a:lstStyle/>
          <a:p>
            <a:r>
              <a:rPr lang="en-US" dirty="0"/>
              <a:t>FreeUndelete</a:t>
            </a:r>
          </a:p>
        </p:txBody>
      </p:sp>
      <p:sp>
        <p:nvSpPr>
          <p:cNvPr id="3" name="Content Placeholder 2">
            <a:extLst>
              <a:ext uri="{FF2B5EF4-FFF2-40B4-BE49-F238E27FC236}">
                <a16:creationId xmlns="" xmlns:a16="http://schemas.microsoft.com/office/drawing/2014/main" id="{8E0024CF-EFF1-47A5-B98D-087469369C37}"/>
              </a:ext>
            </a:extLst>
          </p:cNvPr>
          <p:cNvSpPr>
            <a:spLocks noGrp="1"/>
          </p:cNvSpPr>
          <p:nvPr>
            <p:ph idx="1"/>
          </p:nvPr>
        </p:nvSpPr>
        <p:spPr/>
        <p:txBody>
          <a:bodyPr/>
          <a:lstStyle/>
          <a:p>
            <a:r>
              <a:rPr lang="en-US" dirty="0"/>
              <a:t>Free tool for personal use</a:t>
            </a:r>
          </a:p>
          <a:p>
            <a:r>
              <a:rPr lang="en-US" dirty="0"/>
              <a:t>Commercial version available</a:t>
            </a:r>
          </a:p>
        </p:txBody>
      </p:sp>
    </p:spTree>
    <p:extLst>
      <p:ext uri="{BB962C8B-B14F-4D97-AF65-F5344CB8AC3E}">
        <p14:creationId xmlns:p14="http://schemas.microsoft.com/office/powerpoint/2010/main" val="237809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E7E7C-37A7-4D6E-98E4-0E05521E3118}"/>
              </a:ext>
            </a:extLst>
          </p:cNvPr>
          <p:cNvSpPr>
            <a:spLocks noGrp="1"/>
          </p:cNvSpPr>
          <p:nvPr>
            <p:ph type="title"/>
          </p:nvPr>
        </p:nvSpPr>
        <p:spPr/>
        <p:txBody>
          <a:bodyPr/>
          <a:lstStyle/>
          <a:p>
            <a:r>
              <a:rPr lang="en-US" dirty="0"/>
              <a:t>FreeUndelete (Cont.)</a:t>
            </a:r>
          </a:p>
        </p:txBody>
      </p:sp>
      <p:sp>
        <p:nvSpPr>
          <p:cNvPr id="3" name="Content Placeholder 2">
            <a:extLst>
              <a:ext uri="{FF2B5EF4-FFF2-40B4-BE49-F238E27FC236}">
                <a16:creationId xmlns="" xmlns:a16="http://schemas.microsoft.com/office/drawing/2014/main" id="{8E0024CF-EFF1-47A5-B98D-087469369C37}"/>
              </a:ext>
            </a:extLst>
          </p:cNvPr>
          <p:cNvSpPr>
            <a:spLocks noGrp="1"/>
          </p:cNvSpPr>
          <p:nvPr>
            <p:ph idx="1"/>
          </p:nvPr>
        </p:nvSpPr>
        <p:spPr/>
        <p:txBody>
          <a:bodyPr/>
          <a:lstStyle/>
          <a:p>
            <a:r>
              <a:rPr lang="en-US" dirty="0" err="1"/>
              <a:t>FreeUndelete</a:t>
            </a:r>
            <a:r>
              <a:rPr lang="en-US" dirty="0"/>
              <a:t> selecting a drive</a:t>
            </a:r>
          </a:p>
        </p:txBody>
      </p:sp>
      <p:sp>
        <p:nvSpPr>
          <p:cNvPr id="4" name="TextBox 2">
            <a:extLst>
              <a:ext uri="{FF2B5EF4-FFF2-40B4-BE49-F238E27FC236}">
                <a16:creationId xmlns="" xmlns:a16="http://schemas.microsoft.com/office/drawing/2014/main" id="{F2D79744-E90D-4809-B94C-41CB4EA3A887}"/>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6-9&gt;</a:t>
            </a:r>
          </a:p>
          <a:p>
            <a:endParaRPr lang="en-US" sz="3600" b="1" dirty="0">
              <a:solidFill>
                <a:srgbClr val="FF0000"/>
              </a:solidFill>
            </a:endParaRPr>
          </a:p>
        </p:txBody>
      </p:sp>
      <p:pic>
        <p:nvPicPr>
          <p:cNvPr id="5" name="Picture 4" descr="A screenshot of the window FreeUndelete 2 point 1 by officeRecovery dot com. On the left there is a button for scan C colon. On the main screen, the following categories are marked on top: file, type, folder, stat, size, date modified, date created. The middle of the screen has the following text. Select drive to scan for deleted files and click the scan button. At the bottom of the window there are sections for filter found files, filter found folders, clear filter, undelete selected files to: and browse. &#10;" title="Fig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755" y="2332949"/>
            <a:ext cx="7768940" cy="4154253"/>
          </a:xfrm>
          <a:prstGeom prst="rect">
            <a:avLst/>
          </a:prstGeom>
        </p:spPr>
      </p:pic>
    </p:spTree>
    <p:extLst>
      <p:ext uri="{BB962C8B-B14F-4D97-AF65-F5344CB8AC3E}">
        <p14:creationId xmlns:p14="http://schemas.microsoft.com/office/powerpoint/2010/main" val="102724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 xmlns:a16="http://schemas.microsoft.com/office/drawing/2014/main" id="{EF0382DD-6D5E-4D45-8E93-7DA7DBD86778}"/>
              </a:ext>
            </a:extLst>
          </p:cNvPr>
          <p:cNvSpPr>
            <a:spLocks noGrp="1"/>
          </p:cNvSpPr>
          <p:nvPr>
            <p:ph sz="half" idx="1"/>
          </p:nvPr>
        </p:nvSpPr>
        <p:spPr>
          <a:xfrm>
            <a:off x="914400" y="2280478"/>
            <a:ext cx="4855464" cy="3910010"/>
          </a:xfrm>
        </p:spPr>
        <p:txBody>
          <a:bodyPr/>
          <a:lstStyle/>
          <a:p>
            <a:r>
              <a:rPr lang="en-US" dirty="0"/>
              <a:t>Explain techniques for hiding and scrambling information as well as how data is recovered.</a:t>
            </a:r>
          </a:p>
          <a:p>
            <a:endParaRPr lang="en-US" dirty="0"/>
          </a:p>
          <a:p>
            <a:endParaRPr lang="en-US" dirty="0"/>
          </a:p>
        </p:txBody>
      </p:sp>
      <p:sp>
        <p:nvSpPr>
          <p:cNvPr id="4" name="Content Placeholder 3">
            <a:extLst>
              <a:ext uri="{FF2B5EF4-FFF2-40B4-BE49-F238E27FC236}">
                <a16:creationId xmlns="" xmlns:a16="http://schemas.microsoft.com/office/drawing/2014/main" id="{AAA3075D-D6A2-4D7C-9E89-5646A54920BA}"/>
              </a:ext>
            </a:extLst>
          </p:cNvPr>
          <p:cNvSpPr>
            <a:spLocks noGrp="1"/>
          </p:cNvSpPr>
          <p:nvPr>
            <p:ph sz="half" idx="2"/>
          </p:nvPr>
        </p:nvSpPr>
        <p:spPr>
          <a:xfrm>
            <a:off x="6415368" y="2280478"/>
            <a:ext cx="4862232" cy="3910010"/>
          </a:xfrm>
        </p:spPr>
        <p:txBody>
          <a:bodyPr/>
          <a:lstStyle/>
          <a:p>
            <a:r>
              <a:rPr lang="en-US" dirty="0"/>
              <a:t>Undeleting data in Windows, Linux, and Mac OS</a:t>
            </a:r>
          </a:p>
          <a:p>
            <a:r>
              <a:rPr lang="en-US" dirty="0"/>
              <a:t>Recovering information from damaged drives</a:t>
            </a:r>
          </a:p>
          <a:p>
            <a:pPr marL="0" indent="0">
              <a:buNone/>
            </a:pPr>
            <a:endParaRPr lang="en-US" dirty="0"/>
          </a:p>
        </p:txBody>
      </p:sp>
      <p:sp>
        <p:nvSpPr>
          <p:cNvPr id="5" name="Content Placeholder 2">
            <a:extLst>
              <a:ext uri="{FF2B5EF4-FFF2-40B4-BE49-F238E27FC236}">
                <a16:creationId xmlns="" xmlns:a16="http://schemas.microsoft.com/office/drawing/2014/main"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 xmlns:a16="http://schemas.microsoft.com/office/drawing/2014/main"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E7E7C-37A7-4D6E-98E4-0E05521E3118}"/>
              </a:ext>
            </a:extLst>
          </p:cNvPr>
          <p:cNvSpPr>
            <a:spLocks noGrp="1"/>
          </p:cNvSpPr>
          <p:nvPr>
            <p:ph type="title"/>
          </p:nvPr>
        </p:nvSpPr>
        <p:spPr/>
        <p:txBody>
          <a:bodyPr/>
          <a:lstStyle/>
          <a:p>
            <a:r>
              <a:rPr lang="en-US" dirty="0"/>
              <a:t>OSForensics</a:t>
            </a:r>
          </a:p>
        </p:txBody>
      </p:sp>
      <p:sp>
        <p:nvSpPr>
          <p:cNvPr id="3" name="Content Placeholder 2">
            <a:extLst>
              <a:ext uri="{FF2B5EF4-FFF2-40B4-BE49-F238E27FC236}">
                <a16:creationId xmlns="" xmlns:a16="http://schemas.microsoft.com/office/drawing/2014/main" id="{8E0024CF-EFF1-47A5-B98D-087469369C37}"/>
              </a:ext>
            </a:extLst>
          </p:cNvPr>
          <p:cNvSpPr>
            <a:spLocks noGrp="1"/>
          </p:cNvSpPr>
          <p:nvPr>
            <p:ph idx="1"/>
          </p:nvPr>
        </p:nvSpPr>
        <p:spPr/>
        <p:txBody>
          <a:bodyPr/>
          <a:lstStyle/>
          <a:p>
            <a:r>
              <a:rPr lang="en-US" dirty="0"/>
              <a:t>A robust forensics tool that also provides for undeletion</a:t>
            </a:r>
          </a:p>
          <a:p>
            <a:r>
              <a:rPr lang="en-US" dirty="0"/>
              <a:t>Undelete from a mounted image or from a live system</a:t>
            </a:r>
          </a:p>
        </p:txBody>
      </p:sp>
    </p:spTree>
    <p:extLst>
      <p:ext uri="{BB962C8B-B14F-4D97-AF65-F5344CB8AC3E}">
        <p14:creationId xmlns:p14="http://schemas.microsoft.com/office/powerpoint/2010/main" val="100393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E7E7C-37A7-4D6E-98E4-0E05521E3118}"/>
              </a:ext>
            </a:extLst>
          </p:cNvPr>
          <p:cNvSpPr>
            <a:spLocks noGrp="1"/>
          </p:cNvSpPr>
          <p:nvPr>
            <p:ph type="title"/>
          </p:nvPr>
        </p:nvSpPr>
        <p:spPr/>
        <p:txBody>
          <a:bodyPr/>
          <a:lstStyle/>
          <a:p>
            <a:r>
              <a:rPr lang="en-US" dirty="0"/>
              <a:t>OSForensics (Cont.)</a:t>
            </a:r>
          </a:p>
        </p:txBody>
      </p:sp>
      <p:sp>
        <p:nvSpPr>
          <p:cNvPr id="3" name="Content Placeholder 2">
            <a:extLst>
              <a:ext uri="{FF2B5EF4-FFF2-40B4-BE49-F238E27FC236}">
                <a16:creationId xmlns="" xmlns:a16="http://schemas.microsoft.com/office/drawing/2014/main" id="{8E0024CF-EFF1-47A5-B98D-087469369C37}"/>
              </a:ext>
            </a:extLst>
          </p:cNvPr>
          <p:cNvSpPr>
            <a:spLocks noGrp="1"/>
          </p:cNvSpPr>
          <p:nvPr>
            <p:ph idx="1"/>
          </p:nvPr>
        </p:nvSpPr>
        <p:spPr/>
        <p:txBody>
          <a:bodyPr/>
          <a:lstStyle/>
          <a:p>
            <a:r>
              <a:rPr lang="en-US" dirty="0" err="1"/>
              <a:t>OSForensics</a:t>
            </a:r>
            <a:r>
              <a:rPr lang="en-US" dirty="0"/>
              <a:t> deleted files search</a:t>
            </a:r>
          </a:p>
        </p:txBody>
      </p:sp>
      <p:sp>
        <p:nvSpPr>
          <p:cNvPr id="4" name="TextBox 2">
            <a:extLst>
              <a:ext uri="{FF2B5EF4-FFF2-40B4-BE49-F238E27FC236}">
                <a16:creationId xmlns="" xmlns:a16="http://schemas.microsoft.com/office/drawing/2014/main" id="{161604B5-A9C8-4D3A-A805-A012773DC450}"/>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6-10&gt;</a:t>
            </a:r>
          </a:p>
          <a:p>
            <a:endParaRPr lang="en-US" sz="3600" b="1" dirty="0">
              <a:solidFill>
                <a:srgbClr val="FF0000"/>
              </a:solidFill>
            </a:endParaRPr>
          </a:p>
        </p:txBody>
      </p:sp>
      <p:pic>
        <p:nvPicPr>
          <p:cNvPr id="5" name="Picture 4" descr="&quot;A screenshot about the O S Forensics deleted files search has start selected on the left pane. The main screen under start has the following sections. Case management: create case, import case, generate report, view log. File searching and indexing: file name search, mismatched files search, create index, search within files.&quot;&#10;" title="Figure 6.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328" y="2688363"/>
            <a:ext cx="7269944" cy="2681603"/>
          </a:xfrm>
          <a:prstGeom prst="rect">
            <a:avLst/>
          </a:prstGeom>
        </p:spPr>
      </p:pic>
    </p:spTree>
    <p:extLst>
      <p:ext uri="{BB962C8B-B14F-4D97-AF65-F5344CB8AC3E}">
        <p14:creationId xmlns:p14="http://schemas.microsoft.com/office/powerpoint/2010/main" val="456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E7E7C-37A7-4D6E-98E4-0E05521E3118}"/>
              </a:ext>
            </a:extLst>
          </p:cNvPr>
          <p:cNvSpPr>
            <a:spLocks noGrp="1"/>
          </p:cNvSpPr>
          <p:nvPr>
            <p:ph type="title"/>
          </p:nvPr>
        </p:nvSpPr>
        <p:spPr/>
        <p:txBody>
          <a:bodyPr/>
          <a:lstStyle/>
          <a:p>
            <a:r>
              <a:rPr lang="en-US" dirty="0"/>
              <a:t>OSForensics (Cont.)</a:t>
            </a:r>
          </a:p>
        </p:txBody>
      </p:sp>
      <p:sp>
        <p:nvSpPr>
          <p:cNvPr id="3" name="Content Placeholder 2">
            <a:extLst>
              <a:ext uri="{FF2B5EF4-FFF2-40B4-BE49-F238E27FC236}">
                <a16:creationId xmlns="" xmlns:a16="http://schemas.microsoft.com/office/drawing/2014/main" id="{8E0024CF-EFF1-47A5-B98D-087469369C37}"/>
              </a:ext>
            </a:extLst>
          </p:cNvPr>
          <p:cNvSpPr>
            <a:spLocks noGrp="1"/>
          </p:cNvSpPr>
          <p:nvPr>
            <p:ph idx="1"/>
          </p:nvPr>
        </p:nvSpPr>
        <p:spPr/>
        <p:txBody>
          <a:bodyPr/>
          <a:lstStyle/>
          <a:p>
            <a:r>
              <a:rPr lang="en-US" dirty="0" err="1"/>
              <a:t>OSForensics</a:t>
            </a:r>
            <a:r>
              <a:rPr lang="en-US" dirty="0"/>
              <a:t> deleted files results</a:t>
            </a:r>
          </a:p>
        </p:txBody>
      </p:sp>
      <p:sp>
        <p:nvSpPr>
          <p:cNvPr id="4" name="TextBox 2">
            <a:extLst>
              <a:ext uri="{FF2B5EF4-FFF2-40B4-BE49-F238E27FC236}">
                <a16:creationId xmlns="" xmlns:a16="http://schemas.microsoft.com/office/drawing/2014/main" id="{7E85B07F-A662-40AE-9AB5-E713236AF0B4}"/>
              </a:ext>
            </a:extLst>
          </p:cNvPr>
          <p:cNvSpPr txBox="1"/>
          <p:nvPr/>
        </p:nvSpPr>
        <p:spPr>
          <a:xfrm>
            <a:off x="3144981" y="2828836"/>
            <a:ext cx="590203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6-11&gt;</a:t>
            </a:r>
          </a:p>
        </p:txBody>
      </p:sp>
      <p:pic>
        <p:nvPicPr>
          <p:cNvPr id="5" name="Picture 4" descr="&quot;A screenshot of the O S Forensics deleted files results has a long list of deleted files with details of each file.&quot;&#10;" title="Figure 6.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5855" y="2611118"/>
            <a:ext cx="7626949" cy="2965586"/>
          </a:xfrm>
          <a:prstGeom prst="rect">
            <a:avLst/>
          </a:prstGeom>
        </p:spPr>
      </p:pic>
    </p:spTree>
    <p:extLst>
      <p:ext uri="{BB962C8B-B14F-4D97-AF65-F5344CB8AC3E}">
        <p14:creationId xmlns:p14="http://schemas.microsoft.com/office/powerpoint/2010/main" val="34406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E7E7C-37A7-4D6E-98E4-0E05521E3118}"/>
              </a:ext>
            </a:extLst>
          </p:cNvPr>
          <p:cNvSpPr>
            <a:spLocks noGrp="1"/>
          </p:cNvSpPr>
          <p:nvPr>
            <p:ph type="title"/>
          </p:nvPr>
        </p:nvSpPr>
        <p:spPr/>
        <p:txBody>
          <a:bodyPr/>
          <a:lstStyle/>
          <a:p>
            <a:r>
              <a:rPr lang="en-US" dirty="0"/>
              <a:t>Autopsy</a:t>
            </a:r>
          </a:p>
        </p:txBody>
      </p:sp>
      <p:sp>
        <p:nvSpPr>
          <p:cNvPr id="3" name="Content Placeholder 2">
            <a:extLst>
              <a:ext uri="{FF2B5EF4-FFF2-40B4-BE49-F238E27FC236}">
                <a16:creationId xmlns="" xmlns:a16="http://schemas.microsoft.com/office/drawing/2014/main" id="{8E0024CF-EFF1-47A5-B98D-087469369C37}"/>
              </a:ext>
            </a:extLst>
          </p:cNvPr>
          <p:cNvSpPr>
            <a:spLocks noGrp="1"/>
          </p:cNvSpPr>
          <p:nvPr>
            <p:ph idx="1"/>
          </p:nvPr>
        </p:nvSpPr>
        <p:spPr/>
        <p:txBody>
          <a:bodyPr/>
          <a:lstStyle/>
          <a:p>
            <a:r>
              <a:rPr lang="en-US" dirty="0"/>
              <a:t>Free, open-source digital forensics tool</a:t>
            </a:r>
          </a:p>
          <a:p>
            <a:r>
              <a:rPr lang="en-US" dirty="0"/>
              <a:t>Includes deleted file recovery</a:t>
            </a:r>
          </a:p>
          <a:p>
            <a:r>
              <a:rPr lang="en-US" dirty="0"/>
              <a:t>When a disk image is loaded, it immediately begins recovering deleted files</a:t>
            </a:r>
          </a:p>
          <a:p>
            <a:r>
              <a:rPr lang="en-US" dirty="0"/>
              <a:t>Important because evidence is often found in deleted files</a:t>
            </a:r>
          </a:p>
        </p:txBody>
      </p:sp>
    </p:spTree>
    <p:extLst>
      <p:ext uri="{BB962C8B-B14F-4D97-AF65-F5344CB8AC3E}">
        <p14:creationId xmlns:p14="http://schemas.microsoft.com/office/powerpoint/2010/main" val="339885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E7E7C-37A7-4D6E-98E4-0E05521E3118}"/>
              </a:ext>
            </a:extLst>
          </p:cNvPr>
          <p:cNvSpPr>
            <a:spLocks noGrp="1"/>
          </p:cNvSpPr>
          <p:nvPr>
            <p:ph type="title"/>
          </p:nvPr>
        </p:nvSpPr>
        <p:spPr/>
        <p:txBody>
          <a:bodyPr/>
          <a:lstStyle/>
          <a:p>
            <a:r>
              <a:rPr lang="en-US" dirty="0"/>
              <a:t>Autopsy (Cont.)</a:t>
            </a:r>
          </a:p>
        </p:txBody>
      </p:sp>
      <p:sp>
        <p:nvSpPr>
          <p:cNvPr id="3" name="Content Placeholder 2">
            <a:extLst>
              <a:ext uri="{FF2B5EF4-FFF2-40B4-BE49-F238E27FC236}">
                <a16:creationId xmlns="" xmlns:a16="http://schemas.microsoft.com/office/drawing/2014/main" id="{8E0024CF-EFF1-47A5-B98D-087469369C37}"/>
              </a:ext>
            </a:extLst>
          </p:cNvPr>
          <p:cNvSpPr>
            <a:spLocks noGrp="1"/>
          </p:cNvSpPr>
          <p:nvPr>
            <p:ph idx="1"/>
          </p:nvPr>
        </p:nvSpPr>
        <p:spPr/>
        <p:txBody>
          <a:bodyPr/>
          <a:lstStyle/>
          <a:p>
            <a:r>
              <a:rPr lang="en-US" dirty="0"/>
              <a:t>Autopsy recovering deleted files</a:t>
            </a:r>
          </a:p>
        </p:txBody>
      </p:sp>
      <p:sp>
        <p:nvSpPr>
          <p:cNvPr id="4" name="TextBox 2">
            <a:extLst>
              <a:ext uri="{FF2B5EF4-FFF2-40B4-BE49-F238E27FC236}">
                <a16:creationId xmlns="" xmlns:a16="http://schemas.microsoft.com/office/drawing/2014/main" id="{D53889C2-DCB2-4ABD-A6C3-D3E674B21BEC}"/>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6-12&gt;</a:t>
            </a:r>
          </a:p>
          <a:p>
            <a:endParaRPr lang="en-US" sz="3600" b="1" dirty="0">
              <a:solidFill>
                <a:srgbClr val="FF0000"/>
              </a:solidFill>
            </a:endParaRPr>
          </a:p>
        </p:txBody>
      </p:sp>
      <p:pic>
        <p:nvPicPr>
          <p:cNvPr id="5" name="Picture 4" descr="&quot;A screenshot of autopsy recovering deleted files has the deleted file search drive dot I m g selected on the left. On the right, the listing tab is open and further, the table tab is selected. There is a list of file names and location provided. There is another blank screen below. &quot;&#10;" title="Figure 6.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696" y="2127543"/>
            <a:ext cx="7720258" cy="4430122"/>
          </a:xfrm>
          <a:prstGeom prst="rect">
            <a:avLst/>
          </a:prstGeom>
        </p:spPr>
      </p:pic>
    </p:spTree>
    <p:extLst>
      <p:ext uri="{BB962C8B-B14F-4D97-AF65-F5344CB8AC3E}">
        <p14:creationId xmlns:p14="http://schemas.microsoft.com/office/powerpoint/2010/main" val="49314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03CCE3-5C06-4CB6-8D07-5B213F692E92}"/>
              </a:ext>
            </a:extLst>
          </p:cNvPr>
          <p:cNvSpPr>
            <a:spLocks noGrp="1"/>
          </p:cNvSpPr>
          <p:nvPr>
            <p:ph type="title"/>
          </p:nvPr>
        </p:nvSpPr>
        <p:spPr/>
        <p:txBody>
          <a:bodyPr/>
          <a:lstStyle/>
          <a:p>
            <a:r>
              <a:rPr lang="en-US" dirty="0"/>
              <a:t>Linux</a:t>
            </a:r>
          </a:p>
        </p:txBody>
      </p:sp>
      <p:sp>
        <p:nvSpPr>
          <p:cNvPr id="3" name="Content Placeholder 2">
            <a:extLst>
              <a:ext uri="{FF2B5EF4-FFF2-40B4-BE49-F238E27FC236}">
                <a16:creationId xmlns="" xmlns:a16="http://schemas.microsoft.com/office/drawing/2014/main" id="{2A910B9F-AF79-4F26-BC31-6ADB4FE72344}"/>
              </a:ext>
            </a:extLst>
          </p:cNvPr>
          <p:cNvSpPr>
            <a:spLocks noGrp="1"/>
          </p:cNvSpPr>
          <p:nvPr>
            <p:ph idx="1"/>
          </p:nvPr>
        </p:nvSpPr>
        <p:spPr/>
        <p:txBody>
          <a:bodyPr/>
          <a:lstStyle/>
          <a:p>
            <a:r>
              <a:rPr lang="en-US" dirty="0"/>
              <a:t>File systems</a:t>
            </a:r>
          </a:p>
          <a:p>
            <a:pPr lvl="1"/>
            <a:r>
              <a:rPr lang="en-US" sz="2200" dirty="0"/>
              <a:t>Ext3</a:t>
            </a:r>
          </a:p>
          <a:p>
            <a:pPr lvl="1"/>
            <a:r>
              <a:rPr lang="en-US" sz="2200" dirty="0"/>
              <a:t>Ext4</a:t>
            </a:r>
          </a:p>
          <a:p>
            <a:r>
              <a:rPr lang="en-US" dirty="0"/>
              <a:t>Storing a file in Linux</a:t>
            </a:r>
          </a:p>
          <a:p>
            <a:pPr lvl="1"/>
            <a:r>
              <a:rPr lang="en-US" sz="2200" dirty="0"/>
              <a:t>Stores files in contiguous blocks </a:t>
            </a:r>
          </a:p>
          <a:p>
            <a:pPr lvl="1"/>
            <a:r>
              <a:rPr lang="en-US" sz="2200" dirty="0"/>
              <a:t>Blocks sometimes need to be extended</a:t>
            </a:r>
          </a:p>
          <a:p>
            <a:pPr lvl="1"/>
            <a:r>
              <a:rPr lang="en-US" sz="2200" dirty="0"/>
              <a:t>Exact size of blocks depends on parameters used with the command that creates the partition</a:t>
            </a:r>
          </a:p>
          <a:p>
            <a:pPr lvl="1"/>
            <a:r>
              <a:rPr lang="en-US" sz="2200" dirty="0"/>
              <a:t>Uses inodes and soft links</a:t>
            </a:r>
          </a:p>
        </p:txBody>
      </p:sp>
    </p:spTree>
    <p:extLst>
      <p:ext uri="{BB962C8B-B14F-4D97-AF65-F5344CB8AC3E}">
        <p14:creationId xmlns:p14="http://schemas.microsoft.com/office/powerpoint/2010/main" val="298391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5BD43-3AD2-46EE-86E1-4D97890AC01E}"/>
              </a:ext>
            </a:extLst>
          </p:cNvPr>
          <p:cNvSpPr>
            <a:spLocks noGrp="1"/>
          </p:cNvSpPr>
          <p:nvPr>
            <p:ph type="title"/>
          </p:nvPr>
        </p:nvSpPr>
        <p:spPr/>
        <p:txBody>
          <a:bodyPr/>
          <a:lstStyle/>
          <a:p>
            <a:r>
              <a:rPr lang="en-US" dirty="0"/>
              <a:t>Deleting a File in Linux</a:t>
            </a:r>
          </a:p>
        </p:txBody>
      </p:sp>
      <p:sp>
        <p:nvSpPr>
          <p:cNvPr id="3" name="Content Placeholder 2">
            <a:extLst>
              <a:ext uri="{FF2B5EF4-FFF2-40B4-BE49-F238E27FC236}">
                <a16:creationId xmlns="" xmlns:a16="http://schemas.microsoft.com/office/drawing/2014/main" id="{B207A81D-0711-4EB5-B472-A32426F110A2}"/>
              </a:ext>
            </a:extLst>
          </p:cNvPr>
          <p:cNvSpPr>
            <a:spLocks noGrp="1"/>
          </p:cNvSpPr>
          <p:nvPr>
            <p:ph idx="1"/>
          </p:nvPr>
        </p:nvSpPr>
        <p:spPr/>
        <p:txBody>
          <a:bodyPr/>
          <a:lstStyle/>
          <a:p>
            <a:r>
              <a:rPr lang="en-US" dirty="0"/>
              <a:t>Inode hard link is integral</a:t>
            </a:r>
          </a:p>
          <a:p>
            <a:r>
              <a:rPr lang="en-US" dirty="0"/>
              <a:t>Inode links directly to a specific file</a:t>
            </a:r>
          </a:p>
          <a:p>
            <a:r>
              <a:rPr lang="en-US" dirty="0"/>
              <a:t>OS keeps a count of references to each hard link</a:t>
            </a:r>
          </a:p>
          <a:p>
            <a:r>
              <a:rPr lang="en-US" dirty="0"/>
              <a:t>When reference count reaches zero, file is deleted</a:t>
            </a:r>
          </a:p>
        </p:txBody>
      </p:sp>
    </p:spTree>
    <p:extLst>
      <p:ext uri="{BB962C8B-B14F-4D97-AF65-F5344CB8AC3E}">
        <p14:creationId xmlns:p14="http://schemas.microsoft.com/office/powerpoint/2010/main" val="226792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BEAE8D-FAD9-4BD9-8CE4-5051ABC39600}"/>
              </a:ext>
            </a:extLst>
          </p:cNvPr>
          <p:cNvSpPr>
            <a:spLocks noGrp="1"/>
          </p:cNvSpPr>
          <p:nvPr>
            <p:ph type="title"/>
          </p:nvPr>
        </p:nvSpPr>
        <p:spPr/>
        <p:txBody>
          <a:bodyPr/>
          <a:lstStyle/>
          <a:p>
            <a:r>
              <a:rPr lang="en-US" dirty="0"/>
              <a:t>Recovering a File in Linux</a:t>
            </a:r>
          </a:p>
        </p:txBody>
      </p:sp>
      <p:sp>
        <p:nvSpPr>
          <p:cNvPr id="3" name="Content Placeholder 2">
            <a:extLst>
              <a:ext uri="{FF2B5EF4-FFF2-40B4-BE49-F238E27FC236}">
                <a16:creationId xmlns="" xmlns:a16="http://schemas.microsoft.com/office/drawing/2014/main" id="{94468338-1382-49AA-8069-0B7C9DD1C832}"/>
              </a:ext>
            </a:extLst>
          </p:cNvPr>
          <p:cNvSpPr>
            <a:spLocks noGrp="1"/>
          </p:cNvSpPr>
          <p:nvPr>
            <p:ph idx="1"/>
          </p:nvPr>
        </p:nvSpPr>
        <p:spPr/>
        <p:txBody>
          <a:bodyPr/>
          <a:lstStyle/>
          <a:p>
            <a:r>
              <a:rPr lang="en-US" dirty="0"/>
              <a:t>Move system to single-user mode with </a:t>
            </a:r>
            <a:r>
              <a:rPr lang="en-US" dirty="0">
                <a:latin typeface="Courier New" panose="02070309020205020404" pitchFamily="49" charset="0"/>
                <a:cs typeface="Courier New" panose="02070309020205020404" pitchFamily="49" charset="0"/>
              </a:rPr>
              <a:t>init 1</a:t>
            </a:r>
            <a:r>
              <a:rPr lang="en-US" dirty="0"/>
              <a:t> command</a:t>
            </a:r>
          </a:p>
          <a:p>
            <a:r>
              <a:rPr lang="en-US" dirty="0"/>
              <a:t>Use grep to search for and recover files</a:t>
            </a:r>
          </a:p>
          <a:p>
            <a:r>
              <a:rPr lang="en-US" dirty="0"/>
              <a:t>Example:</a:t>
            </a:r>
          </a:p>
          <a:p>
            <a:pPr lvl="1"/>
            <a:r>
              <a:rPr lang="en-US" sz="2200" dirty="0">
                <a:latin typeface="Courier New" panose="02070309020205020404" pitchFamily="49" charset="0"/>
                <a:cs typeface="Courier New" panose="02070309020205020404" pitchFamily="49" charset="0"/>
              </a:rPr>
              <a:t># grep -i -a -B10 -A100 'forensics' /dev/sda2 &gt; file.txt</a:t>
            </a:r>
          </a:p>
        </p:txBody>
      </p:sp>
    </p:spTree>
    <p:extLst>
      <p:ext uri="{BB962C8B-B14F-4D97-AF65-F5344CB8AC3E}">
        <p14:creationId xmlns:p14="http://schemas.microsoft.com/office/powerpoint/2010/main" val="30858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3D7ACC-E419-4AAA-AEA6-FEACDD8137CA}"/>
              </a:ext>
            </a:extLst>
          </p:cNvPr>
          <p:cNvSpPr>
            <a:spLocks noGrp="1"/>
          </p:cNvSpPr>
          <p:nvPr>
            <p:ph type="title"/>
          </p:nvPr>
        </p:nvSpPr>
        <p:spPr/>
        <p:txBody>
          <a:bodyPr/>
          <a:lstStyle/>
          <a:p>
            <a:r>
              <a:rPr lang="en-US" dirty="0"/>
              <a:t>The </a:t>
            </a:r>
            <a:r>
              <a:rPr lang="en-US" dirty="0">
                <a:latin typeface="Courier New" panose="02070309020205020404" pitchFamily="49" charset="0"/>
                <a:cs typeface="Courier New" panose="02070309020205020404" pitchFamily="49" charset="0"/>
              </a:rPr>
              <a:t>extundelete</a:t>
            </a:r>
            <a:r>
              <a:rPr lang="en-US" dirty="0"/>
              <a:t> Utility</a:t>
            </a:r>
          </a:p>
        </p:txBody>
      </p:sp>
      <p:sp>
        <p:nvSpPr>
          <p:cNvPr id="3" name="Content Placeholder 2">
            <a:extLst>
              <a:ext uri="{FF2B5EF4-FFF2-40B4-BE49-F238E27FC236}">
                <a16:creationId xmlns="" xmlns:a16="http://schemas.microsoft.com/office/drawing/2014/main" id="{259DD3F3-381D-4D11-A1B4-7CA7A97E46D2}"/>
              </a:ext>
            </a:extLst>
          </p:cNvPr>
          <p:cNvSpPr>
            <a:spLocks noGrp="1"/>
          </p:cNvSpPr>
          <p:nvPr>
            <p:ph idx="1"/>
          </p:nvPr>
        </p:nvSpPr>
        <p:spPr/>
        <p:txBody>
          <a:bodyPr/>
          <a:lstStyle/>
          <a:p>
            <a:r>
              <a:rPr lang="en-US" dirty="0"/>
              <a:t>Works with both ext3 and ext4 partitions in Linux</a:t>
            </a:r>
          </a:p>
          <a:p>
            <a:r>
              <a:rPr lang="en-US" dirty="0"/>
              <a:t>Uses shell commands</a:t>
            </a:r>
          </a:p>
          <a:p>
            <a:r>
              <a:rPr lang="en-US" dirty="0"/>
              <a:t>Example: To restore all deleted files from sda4 partition:</a:t>
            </a:r>
          </a:p>
          <a:p>
            <a:pPr lvl="1"/>
            <a:r>
              <a:rPr lang="en-US" sz="2200" dirty="0">
                <a:latin typeface="Courier New" panose="02070309020205020404" pitchFamily="49" charset="0"/>
                <a:cs typeface="Courier New" panose="02070309020205020404" pitchFamily="49" charset="0"/>
              </a:rPr>
              <a:t>extundelete /dev/sda4 --restore-all</a:t>
            </a:r>
          </a:p>
        </p:txBody>
      </p:sp>
    </p:spTree>
    <p:extLst>
      <p:ext uri="{BB962C8B-B14F-4D97-AF65-F5344CB8AC3E}">
        <p14:creationId xmlns:p14="http://schemas.microsoft.com/office/powerpoint/2010/main" val="370821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F70F7-B063-4B33-AA77-52ECB4D0A674}"/>
              </a:ext>
            </a:extLst>
          </p:cNvPr>
          <p:cNvSpPr>
            <a:spLocks noGrp="1"/>
          </p:cNvSpPr>
          <p:nvPr>
            <p:ph type="title"/>
          </p:nvPr>
        </p:nvSpPr>
        <p:spPr/>
        <p:txBody>
          <a:bodyPr/>
          <a:lstStyle/>
          <a:p>
            <a:r>
              <a:rPr lang="en-US" dirty="0"/>
              <a:t>Scalpel</a:t>
            </a:r>
          </a:p>
        </p:txBody>
      </p:sp>
      <p:sp>
        <p:nvSpPr>
          <p:cNvPr id="3" name="Content Placeholder 2">
            <a:extLst>
              <a:ext uri="{FF2B5EF4-FFF2-40B4-BE49-F238E27FC236}">
                <a16:creationId xmlns="" xmlns:a16="http://schemas.microsoft.com/office/drawing/2014/main" id="{2FA7A6D4-80B1-44B3-82DB-F0CF33753508}"/>
              </a:ext>
            </a:extLst>
          </p:cNvPr>
          <p:cNvSpPr>
            <a:spLocks noGrp="1"/>
          </p:cNvSpPr>
          <p:nvPr>
            <p:ph idx="1"/>
          </p:nvPr>
        </p:nvSpPr>
        <p:spPr/>
        <p:txBody>
          <a:bodyPr/>
          <a:lstStyle/>
          <a:p>
            <a:r>
              <a:rPr lang="en-US" dirty="0"/>
              <a:t>Works with Linux and Mac OS</a:t>
            </a:r>
          </a:p>
          <a:p>
            <a:r>
              <a:rPr lang="en-US" dirty="0"/>
              <a:t>Possible to compile source code to work in Windows</a:t>
            </a:r>
          </a:p>
        </p:txBody>
      </p:sp>
    </p:spTree>
    <p:extLst>
      <p:ext uri="{BB962C8B-B14F-4D97-AF65-F5344CB8AC3E}">
        <p14:creationId xmlns:p14="http://schemas.microsoft.com/office/powerpoint/2010/main" val="157087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499701-3D56-4564-A95E-F8751447AF68}"/>
              </a:ext>
            </a:extLst>
          </p:cNvPr>
          <p:cNvSpPr>
            <a:spLocks noGrp="1"/>
          </p:cNvSpPr>
          <p:nvPr>
            <p:ph type="title"/>
          </p:nvPr>
        </p:nvSpPr>
        <p:spPr/>
        <p:txBody>
          <a:bodyPr/>
          <a:lstStyle/>
          <a:p>
            <a:r>
              <a:rPr lang="en-US" dirty="0"/>
              <a:t>Undeleting Data</a:t>
            </a:r>
          </a:p>
        </p:txBody>
      </p:sp>
      <p:sp>
        <p:nvSpPr>
          <p:cNvPr id="5" name="Content Placeholder 4">
            <a:extLst>
              <a:ext uri="{FF2B5EF4-FFF2-40B4-BE49-F238E27FC236}">
                <a16:creationId xmlns="" xmlns:a16="http://schemas.microsoft.com/office/drawing/2014/main" id="{E80F3FDA-5CD8-4673-9074-D1CDC054FE4A}"/>
              </a:ext>
            </a:extLst>
          </p:cNvPr>
          <p:cNvSpPr>
            <a:spLocks noGrp="1"/>
          </p:cNvSpPr>
          <p:nvPr>
            <p:ph idx="1"/>
          </p:nvPr>
        </p:nvSpPr>
        <p:spPr/>
        <p:txBody>
          <a:bodyPr/>
          <a:lstStyle/>
          <a:p>
            <a:r>
              <a:rPr lang="en-US" dirty="0"/>
              <a:t>Simply deleting a file will not keep authorities from discovering it</a:t>
            </a:r>
          </a:p>
          <a:p>
            <a:r>
              <a:rPr lang="en-US" dirty="0"/>
              <a:t>Expect that evidence will frequently be deleted from computers you examine</a:t>
            </a:r>
          </a:p>
        </p:txBody>
      </p:sp>
      <p:pic>
        <p:nvPicPr>
          <p:cNvPr id="7" name="Graphic 6" descr="Folder Search outline">
            <a:extLst>
              <a:ext uri="{FF2B5EF4-FFF2-40B4-BE49-F238E27FC236}">
                <a16:creationId xmlns="" xmlns:a16="http://schemas.microsoft.com/office/drawing/2014/main" id="{2027D66C-CE59-4370-A497-E5CBE3A2EC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802076" y="3272260"/>
            <a:ext cx="2802038" cy="2802038"/>
          </a:xfrm>
          <a:prstGeom prst="rect">
            <a:avLst/>
          </a:prstGeom>
        </p:spPr>
      </p:pic>
      <p:pic>
        <p:nvPicPr>
          <p:cNvPr id="9" name="Graphic 8" descr="Garbage outline">
            <a:extLst>
              <a:ext uri="{FF2B5EF4-FFF2-40B4-BE49-F238E27FC236}">
                <a16:creationId xmlns="" xmlns:a16="http://schemas.microsoft.com/office/drawing/2014/main" id="{93BEE421-3F6D-46BA-9C40-5171D5F5F3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06018" y="3429000"/>
            <a:ext cx="2116889" cy="2116889"/>
          </a:xfrm>
          <a:prstGeom prst="rect">
            <a:avLst/>
          </a:prstGeom>
        </p:spPr>
      </p:pic>
    </p:spTree>
    <p:extLst>
      <p:ext uri="{BB962C8B-B14F-4D97-AF65-F5344CB8AC3E}">
        <p14:creationId xmlns:p14="http://schemas.microsoft.com/office/powerpoint/2010/main" val="428560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F70F7-B063-4B33-AA77-52ECB4D0A674}"/>
              </a:ext>
            </a:extLst>
          </p:cNvPr>
          <p:cNvSpPr>
            <a:spLocks noGrp="1"/>
          </p:cNvSpPr>
          <p:nvPr>
            <p:ph type="title"/>
          </p:nvPr>
        </p:nvSpPr>
        <p:spPr/>
        <p:txBody>
          <a:bodyPr/>
          <a:lstStyle/>
          <a:p>
            <a:r>
              <a:rPr lang="en-US" dirty="0"/>
              <a:t>Scalpel (Cont.)</a:t>
            </a:r>
          </a:p>
        </p:txBody>
      </p:sp>
      <p:graphicFrame>
        <p:nvGraphicFramePr>
          <p:cNvPr id="4" name="Content Placeholder 3">
            <a:extLst>
              <a:ext uri="{FF2B5EF4-FFF2-40B4-BE49-F238E27FC236}">
                <a16:creationId xmlns="" xmlns:a16="http://schemas.microsoft.com/office/drawing/2014/main" id="{8BE26AA5-857A-45A2-8489-6CB1DCBB816B}"/>
              </a:ext>
            </a:extLst>
          </p:cNvPr>
          <p:cNvGraphicFramePr>
            <a:graphicFrameLocks noGrp="1"/>
          </p:cNvGraphicFramePr>
          <p:nvPr>
            <p:ph idx="1"/>
            <p:extLst>
              <p:ext uri="{D42A27DB-BD31-4B8C-83A1-F6EECF244321}">
                <p14:modId xmlns:p14="http://schemas.microsoft.com/office/powerpoint/2010/main" val="2707631745"/>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3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F70F7-B063-4B33-AA77-52ECB4D0A674}"/>
              </a:ext>
            </a:extLst>
          </p:cNvPr>
          <p:cNvSpPr>
            <a:spLocks noGrp="1"/>
          </p:cNvSpPr>
          <p:nvPr>
            <p:ph type="title"/>
          </p:nvPr>
        </p:nvSpPr>
        <p:spPr/>
        <p:txBody>
          <a:bodyPr/>
          <a:lstStyle/>
          <a:p>
            <a:r>
              <a:rPr lang="en-US" dirty="0"/>
              <a:t>Scalpel (Cont.)</a:t>
            </a:r>
          </a:p>
        </p:txBody>
      </p:sp>
      <p:sp>
        <p:nvSpPr>
          <p:cNvPr id="5" name="Content Placeholder 4">
            <a:extLst>
              <a:ext uri="{FF2B5EF4-FFF2-40B4-BE49-F238E27FC236}">
                <a16:creationId xmlns="" xmlns:a16="http://schemas.microsoft.com/office/drawing/2014/main" id="{5591D130-379D-4AA3-84EB-EE7005D1A468}"/>
              </a:ext>
            </a:extLst>
          </p:cNvPr>
          <p:cNvSpPr>
            <a:spLocks noGrp="1"/>
          </p:cNvSpPr>
          <p:nvPr>
            <p:ph idx="1"/>
          </p:nvPr>
        </p:nvSpPr>
        <p:spPr/>
        <p:txBody>
          <a:bodyPr/>
          <a:lstStyle/>
          <a:p>
            <a:pPr marL="457200" indent="-457200">
              <a:buFont typeface="+mj-lt"/>
              <a:buAutoNum type="arabicPeriod"/>
            </a:pPr>
            <a:r>
              <a:rPr lang="en-US" dirty="0"/>
              <a:t>Install the tool</a:t>
            </a:r>
          </a:p>
          <a:p>
            <a:pPr marL="457200" indent="-457200">
              <a:buFont typeface="+mj-lt"/>
              <a:buAutoNum type="arabicPeriod"/>
            </a:pPr>
            <a:r>
              <a:rPr lang="en-US" dirty="0"/>
              <a:t>In the configuration file /etc/scalpel/scalpel.conf, uncomment the specific file format you want to recover</a:t>
            </a:r>
          </a:p>
          <a:p>
            <a:pPr marL="457200" indent="-457200">
              <a:spcAft>
                <a:spcPts val="1200"/>
              </a:spcAft>
              <a:buFont typeface="+mj-lt"/>
              <a:buAutoNum type="arabicPeriod"/>
            </a:pPr>
            <a:r>
              <a:rPr lang="en-US" dirty="0"/>
              <a:t>Run the following command:</a:t>
            </a:r>
          </a:p>
          <a:p>
            <a:pPr marL="457200" lvl="1" indent="0">
              <a:buNone/>
            </a:pPr>
            <a:r>
              <a:rPr lang="en-US" sz="2200" dirty="0">
                <a:latin typeface="Courier New" panose="02070309020205020404" pitchFamily="49" charset="0"/>
                <a:cs typeface="Courier New" panose="02070309020205020404" pitchFamily="49" charset="0"/>
              </a:rPr>
              <a:t>sudo scalpel [device/directory/file name] -o [output directory]</a:t>
            </a:r>
          </a:p>
        </p:txBody>
      </p:sp>
    </p:spTree>
    <p:extLst>
      <p:ext uri="{BB962C8B-B14F-4D97-AF65-F5344CB8AC3E}">
        <p14:creationId xmlns:p14="http://schemas.microsoft.com/office/powerpoint/2010/main" val="401253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DFE04C-E3AF-4792-8FB9-8B5B88F6EFA3}"/>
              </a:ext>
            </a:extLst>
          </p:cNvPr>
          <p:cNvSpPr>
            <a:spLocks noGrp="1"/>
          </p:cNvSpPr>
          <p:nvPr>
            <p:ph type="title"/>
          </p:nvPr>
        </p:nvSpPr>
        <p:spPr/>
        <p:txBody>
          <a:bodyPr/>
          <a:lstStyle/>
          <a:p>
            <a:r>
              <a:rPr lang="en-US" dirty="0"/>
              <a:t>Mac OS</a:t>
            </a:r>
          </a:p>
        </p:txBody>
      </p:sp>
      <p:sp>
        <p:nvSpPr>
          <p:cNvPr id="3" name="Content Placeholder 2">
            <a:extLst>
              <a:ext uri="{FF2B5EF4-FFF2-40B4-BE49-F238E27FC236}">
                <a16:creationId xmlns="" xmlns:a16="http://schemas.microsoft.com/office/drawing/2014/main" id="{214B32D6-B9D9-445E-9B92-810B424672F6}"/>
              </a:ext>
            </a:extLst>
          </p:cNvPr>
          <p:cNvSpPr>
            <a:spLocks noGrp="1"/>
          </p:cNvSpPr>
          <p:nvPr>
            <p:ph idx="1"/>
          </p:nvPr>
        </p:nvSpPr>
        <p:spPr/>
        <p:txBody>
          <a:bodyPr/>
          <a:lstStyle/>
          <a:p>
            <a:r>
              <a:rPr lang="en-US" dirty="0"/>
              <a:t>Mac OS X and later versions are based on FreeBSD</a:t>
            </a:r>
          </a:p>
          <a:p>
            <a:pPr lvl="1"/>
            <a:r>
              <a:rPr lang="en-US" sz="2200" dirty="0"/>
              <a:t>A UNIX clone, much like Linux</a:t>
            </a:r>
          </a:p>
          <a:p>
            <a:r>
              <a:rPr lang="en-US" dirty="0"/>
              <a:t>Mac OS currently uses Apple File System (APFS) and HFS+ (Hierarchical File System Plus) </a:t>
            </a:r>
          </a:p>
          <a:p>
            <a:endParaRPr lang="en-US" dirty="0"/>
          </a:p>
          <a:p>
            <a:endParaRPr lang="en-US" dirty="0"/>
          </a:p>
          <a:p>
            <a:endParaRPr lang="en-US" dirty="0"/>
          </a:p>
        </p:txBody>
      </p:sp>
    </p:spTree>
    <p:extLst>
      <p:ext uri="{BB962C8B-B14F-4D97-AF65-F5344CB8AC3E}">
        <p14:creationId xmlns:p14="http://schemas.microsoft.com/office/powerpoint/2010/main" val="68132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751456-77B3-44E1-9214-4456832295DC}"/>
              </a:ext>
            </a:extLst>
          </p:cNvPr>
          <p:cNvSpPr>
            <a:spLocks noGrp="1"/>
          </p:cNvSpPr>
          <p:nvPr>
            <p:ph type="title"/>
          </p:nvPr>
        </p:nvSpPr>
        <p:spPr/>
        <p:txBody>
          <a:bodyPr/>
          <a:lstStyle/>
          <a:p>
            <a:r>
              <a:rPr lang="en-US" dirty="0"/>
              <a:t>MacKeeper</a:t>
            </a:r>
          </a:p>
        </p:txBody>
      </p:sp>
      <p:sp>
        <p:nvSpPr>
          <p:cNvPr id="3" name="Content Placeholder 2">
            <a:extLst>
              <a:ext uri="{FF2B5EF4-FFF2-40B4-BE49-F238E27FC236}">
                <a16:creationId xmlns="" xmlns:a16="http://schemas.microsoft.com/office/drawing/2014/main" id="{F387BC21-54B5-4472-8DE9-64F07E3F4874}"/>
              </a:ext>
            </a:extLst>
          </p:cNvPr>
          <p:cNvSpPr>
            <a:spLocks noGrp="1"/>
          </p:cNvSpPr>
          <p:nvPr>
            <p:ph sz="half" idx="1"/>
          </p:nvPr>
        </p:nvSpPr>
        <p:spPr/>
        <p:txBody>
          <a:bodyPr/>
          <a:lstStyle/>
          <a:p>
            <a:r>
              <a:rPr lang="en-US" dirty="0"/>
              <a:t>Recovers deleted files on Apple computers</a:t>
            </a:r>
          </a:p>
          <a:p>
            <a:r>
              <a:rPr lang="en-US" dirty="0"/>
              <a:t>Free, fully functional trial version available</a:t>
            </a:r>
          </a:p>
          <a:p>
            <a:endParaRPr lang="en-US" dirty="0"/>
          </a:p>
        </p:txBody>
      </p:sp>
      <p:sp>
        <p:nvSpPr>
          <p:cNvPr id="4" name="Content Placeholder 3">
            <a:extLst>
              <a:ext uri="{FF2B5EF4-FFF2-40B4-BE49-F238E27FC236}">
                <a16:creationId xmlns="" xmlns:a16="http://schemas.microsoft.com/office/drawing/2014/main" id="{671453B5-7605-4E0E-8DA1-8F81E6A08F92}"/>
              </a:ext>
            </a:extLst>
          </p:cNvPr>
          <p:cNvSpPr>
            <a:spLocks noGrp="1"/>
          </p:cNvSpPr>
          <p:nvPr>
            <p:ph sz="half" idx="2"/>
          </p:nvPr>
        </p:nvSpPr>
        <p:spPr>
          <a:xfrm>
            <a:off x="6415368" y="2365778"/>
            <a:ext cx="4862232" cy="4729436"/>
          </a:xfrm>
        </p:spPr>
        <p:txBody>
          <a:bodyPr/>
          <a:lstStyle/>
          <a:p>
            <a:r>
              <a:rPr lang="en-US" dirty="0"/>
              <a:t>&lt;&lt; Insert CH06_FIG13 &gt;&gt;</a:t>
            </a:r>
          </a:p>
          <a:p>
            <a:r>
              <a:rPr lang="en-US" dirty="0"/>
              <a:t>MacKeeper Step 1</a:t>
            </a:r>
          </a:p>
          <a:p>
            <a:endParaRPr lang="en-US" dirty="0"/>
          </a:p>
        </p:txBody>
      </p:sp>
      <p:pic>
        <p:nvPicPr>
          <p:cNvPr id="5" name="Picture 4" descr="A screenshot with a list where Undelete is selected. &#10;" title="Figure 6.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772" y="1217079"/>
            <a:ext cx="3744507" cy="1732292"/>
          </a:xfrm>
          <a:prstGeom prst="rect">
            <a:avLst/>
          </a:prstGeom>
        </p:spPr>
      </p:pic>
    </p:spTree>
    <p:extLst>
      <p:ext uri="{BB962C8B-B14F-4D97-AF65-F5344CB8AC3E}">
        <p14:creationId xmlns:p14="http://schemas.microsoft.com/office/powerpoint/2010/main" val="83404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E7E7C-37A7-4D6E-98E4-0E05521E3118}"/>
              </a:ext>
            </a:extLst>
          </p:cNvPr>
          <p:cNvSpPr>
            <a:spLocks noGrp="1"/>
          </p:cNvSpPr>
          <p:nvPr>
            <p:ph type="title"/>
          </p:nvPr>
        </p:nvSpPr>
        <p:spPr/>
        <p:txBody>
          <a:bodyPr/>
          <a:lstStyle/>
          <a:p>
            <a:r>
              <a:rPr lang="en-US" dirty="0"/>
              <a:t>MacKeeper (Cont.)</a:t>
            </a:r>
          </a:p>
        </p:txBody>
      </p:sp>
      <p:sp>
        <p:nvSpPr>
          <p:cNvPr id="3" name="Content Placeholder 2">
            <a:extLst>
              <a:ext uri="{FF2B5EF4-FFF2-40B4-BE49-F238E27FC236}">
                <a16:creationId xmlns="" xmlns:a16="http://schemas.microsoft.com/office/drawing/2014/main" id="{8E0024CF-EFF1-47A5-B98D-087469369C37}"/>
              </a:ext>
            </a:extLst>
          </p:cNvPr>
          <p:cNvSpPr>
            <a:spLocks noGrp="1"/>
          </p:cNvSpPr>
          <p:nvPr>
            <p:ph idx="1"/>
          </p:nvPr>
        </p:nvSpPr>
        <p:spPr/>
        <p:txBody>
          <a:bodyPr/>
          <a:lstStyle/>
          <a:p>
            <a:r>
              <a:rPr lang="en-US"/>
              <a:t>Files </a:t>
            </a:r>
            <a:r>
              <a:rPr lang="en-US" dirty="0"/>
              <a:t>Recovery tool</a:t>
            </a:r>
          </a:p>
        </p:txBody>
      </p:sp>
      <p:sp>
        <p:nvSpPr>
          <p:cNvPr id="4" name="TextBox 2">
            <a:extLst>
              <a:ext uri="{FF2B5EF4-FFF2-40B4-BE49-F238E27FC236}">
                <a16:creationId xmlns="" xmlns:a16="http://schemas.microsoft.com/office/drawing/2014/main" id="{BAB11715-B460-4819-8C3A-4E856E0DF7C1}"/>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6-14&gt;</a:t>
            </a:r>
          </a:p>
          <a:p>
            <a:endParaRPr lang="en-US" sz="3600" b="1" dirty="0">
              <a:solidFill>
                <a:srgbClr val="FF0000"/>
              </a:solidFill>
            </a:endParaRPr>
          </a:p>
        </p:txBody>
      </p:sp>
      <p:pic>
        <p:nvPicPr>
          <p:cNvPr id="5" name="Picture 4" descr="A screenshot of files recovery tool on Mackeeper has a list under security, data control, cleaning, optimization, geek on demand. The main part of the screen has disk c and disk D to be selected. A button at the bottom is labeled start scan. On the right side of the screen there is a section explaining the process. &#10;" title="Figure 6.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875" y="2478005"/>
            <a:ext cx="7744600" cy="3837816"/>
          </a:xfrm>
          <a:prstGeom prst="rect">
            <a:avLst/>
          </a:prstGeom>
        </p:spPr>
      </p:pic>
    </p:spTree>
    <p:extLst>
      <p:ext uri="{BB962C8B-B14F-4D97-AF65-F5344CB8AC3E}">
        <p14:creationId xmlns:p14="http://schemas.microsoft.com/office/powerpoint/2010/main" val="35320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F3BBC5-B0D9-4084-BE14-D7C8257CDB55}"/>
              </a:ext>
            </a:extLst>
          </p:cNvPr>
          <p:cNvSpPr>
            <a:spLocks noGrp="1"/>
          </p:cNvSpPr>
          <p:nvPr>
            <p:ph type="title"/>
          </p:nvPr>
        </p:nvSpPr>
        <p:spPr/>
        <p:txBody>
          <a:bodyPr/>
          <a:lstStyle/>
          <a:p>
            <a:r>
              <a:rPr lang="en-US" dirty="0"/>
              <a:t>Recovering Information from Damaged Media</a:t>
            </a:r>
          </a:p>
        </p:txBody>
      </p:sp>
      <p:graphicFrame>
        <p:nvGraphicFramePr>
          <p:cNvPr id="4" name="Content Placeholder 3">
            <a:extLst>
              <a:ext uri="{FF2B5EF4-FFF2-40B4-BE49-F238E27FC236}">
                <a16:creationId xmlns="" xmlns:a16="http://schemas.microsoft.com/office/drawing/2014/main" id="{1EE2D679-4112-46DD-8933-BE83BF113108}"/>
              </a:ext>
            </a:extLst>
          </p:cNvPr>
          <p:cNvGraphicFramePr>
            <a:graphicFrameLocks noGrp="1"/>
          </p:cNvGraphicFramePr>
          <p:nvPr>
            <p:ph idx="1"/>
            <p:extLst>
              <p:ext uri="{D42A27DB-BD31-4B8C-83A1-F6EECF244321}">
                <p14:modId xmlns:p14="http://schemas.microsoft.com/office/powerpoint/2010/main" val="3380548727"/>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1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3169DE-C214-4B0D-9A23-EC248F8757F0}"/>
              </a:ext>
            </a:extLst>
          </p:cNvPr>
          <p:cNvSpPr>
            <a:spLocks noGrp="1"/>
          </p:cNvSpPr>
          <p:nvPr>
            <p:ph type="title"/>
          </p:nvPr>
        </p:nvSpPr>
        <p:spPr/>
        <p:txBody>
          <a:bodyPr/>
          <a:lstStyle/>
          <a:p>
            <a:r>
              <a:rPr lang="en-US" dirty="0"/>
              <a:t>Recovering Information from Damaged Media (cont.)</a:t>
            </a:r>
          </a:p>
        </p:txBody>
      </p:sp>
      <p:graphicFrame>
        <p:nvGraphicFramePr>
          <p:cNvPr id="4" name="Content Placeholder 3">
            <a:extLst>
              <a:ext uri="{FF2B5EF4-FFF2-40B4-BE49-F238E27FC236}">
                <a16:creationId xmlns="" xmlns:a16="http://schemas.microsoft.com/office/drawing/2014/main" id="{936F2D7B-1B90-4DFD-8DF1-23E905181BC9}"/>
              </a:ext>
            </a:extLst>
          </p:cNvPr>
          <p:cNvGraphicFramePr>
            <a:graphicFrameLocks noGrp="1"/>
          </p:cNvGraphicFramePr>
          <p:nvPr>
            <p:ph idx="1"/>
            <p:extLst>
              <p:ext uri="{D42A27DB-BD31-4B8C-83A1-F6EECF244321}">
                <p14:modId xmlns:p14="http://schemas.microsoft.com/office/powerpoint/2010/main" val="2492695441"/>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9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12A140-B215-4681-9D47-A0CF3150C49B}"/>
              </a:ext>
            </a:extLst>
          </p:cNvPr>
          <p:cNvSpPr>
            <a:spLocks noGrp="1"/>
          </p:cNvSpPr>
          <p:nvPr>
            <p:ph type="title"/>
          </p:nvPr>
        </p:nvSpPr>
        <p:spPr/>
        <p:txBody>
          <a:bodyPr/>
          <a:lstStyle/>
          <a:p>
            <a:r>
              <a:rPr lang="en-US" dirty="0"/>
              <a:t>Recovering Data After Logical Damage</a:t>
            </a:r>
          </a:p>
        </p:txBody>
      </p:sp>
      <p:graphicFrame>
        <p:nvGraphicFramePr>
          <p:cNvPr id="4" name="Content Placeholder 3">
            <a:extLst>
              <a:ext uri="{FF2B5EF4-FFF2-40B4-BE49-F238E27FC236}">
                <a16:creationId xmlns="" xmlns:a16="http://schemas.microsoft.com/office/drawing/2014/main" id="{F52C7F3A-A5E1-4145-B90E-566EC85D650A}"/>
              </a:ext>
            </a:extLst>
          </p:cNvPr>
          <p:cNvGraphicFramePr>
            <a:graphicFrameLocks noGrp="1"/>
          </p:cNvGraphicFramePr>
          <p:nvPr>
            <p:ph idx="1"/>
            <p:extLst>
              <p:ext uri="{D42A27DB-BD31-4B8C-83A1-F6EECF244321}">
                <p14:modId xmlns:p14="http://schemas.microsoft.com/office/powerpoint/2010/main" val="3751701737"/>
              </p:ext>
            </p:extLst>
          </p:nvPr>
        </p:nvGraphicFramePr>
        <p:xfrm>
          <a:off x="925830" y="703796"/>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08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451E1A-9C72-41DC-B55C-EEEB4123A61B}"/>
              </a:ext>
            </a:extLst>
          </p:cNvPr>
          <p:cNvSpPr>
            <a:spLocks noGrp="1"/>
          </p:cNvSpPr>
          <p:nvPr>
            <p:ph type="title"/>
          </p:nvPr>
        </p:nvSpPr>
        <p:spPr/>
        <p:txBody>
          <a:bodyPr/>
          <a:lstStyle/>
          <a:p>
            <a:r>
              <a:rPr lang="en-US" dirty="0"/>
              <a:t>Recovering Data After Logical Damage (Cont.)</a:t>
            </a:r>
          </a:p>
        </p:txBody>
      </p:sp>
      <p:graphicFrame>
        <p:nvGraphicFramePr>
          <p:cNvPr id="4" name="Content Placeholder 3">
            <a:extLst>
              <a:ext uri="{FF2B5EF4-FFF2-40B4-BE49-F238E27FC236}">
                <a16:creationId xmlns="" xmlns:a16="http://schemas.microsoft.com/office/drawing/2014/main" id="{6A45EB82-1CB4-4306-8AF1-26CA41262D3F}"/>
              </a:ext>
            </a:extLst>
          </p:cNvPr>
          <p:cNvGraphicFramePr>
            <a:graphicFrameLocks noGrp="1"/>
          </p:cNvGraphicFramePr>
          <p:nvPr>
            <p:ph idx="1"/>
            <p:extLst>
              <p:ext uri="{D42A27DB-BD31-4B8C-83A1-F6EECF244321}">
                <p14:modId xmlns:p14="http://schemas.microsoft.com/office/powerpoint/2010/main" val="3749301544"/>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409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3DD796-FAC5-4824-9991-07B7A597A0EC}"/>
              </a:ext>
            </a:extLst>
          </p:cNvPr>
          <p:cNvSpPr>
            <a:spLocks noGrp="1"/>
          </p:cNvSpPr>
          <p:nvPr>
            <p:ph type="title"/>
          </p:nvPr>
        </p:nvSpPr>
        <p:spPr/>
        <p:txBody>
          <a:bodyPr/>
          <a:lstStyle/>
          <a:p>
            <a:r>
              <a:rPr lang="en-US" dirty="0"/>
              <a:t>Preventing Logical Damage</a:t>
            </a:r>
          </a:p>
        </p:txBody>
      </p:sp>
      <p:graphicFrame>
        <p:nvGraphicFramePr>
          <p:cNvPr id="4" name="Content Placeholder 3">
            <a:extLst>
              <a:ext uri="{FF2B5EF4-FFF2-40B4-BE49-F238E27FC236}">
                <a16:creationId xmlns="" xmlns:a16="http://schemas.microsoft.com/office/drawing/2014/main" id="{69694C2F-BFE3-4090-8C2D-5AD9C7CEED22}"/>
              </a:ext>
            </a:extLst>
          </p:cNvPr>
          <p:cNvGraphicFramePr>
            <a:graphicFrameLocks noGrp="1"/>
          </p:cNvGraphicFramePr>
          <p:nvPr>
            <p:ph idx="1"/>
            <p:extLst>
              <p:ext uri="{D42A27DB-BD31-4B8C-83A1-F6EECF244321}">
                <p14:modId xmlns:p14="http://schemas.microsoft.com/office/powerpoint/2010/main" val="1516420337"/>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27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29AF6B-54C6-4F46-A862-2D0562698CC8}"/>
              </a:ext>
            </a:extLst>
          </p:cNvPr>
          <p:cNvSpPr>
            <a:spLocks noGrp="1"/>
          </p:cNvSpPr>
          <p:nvPr>
            <p:ph type="title"/>
          </p:nvPr>
        </p:nvSpPr>
        <p:spPr/>
        <p:txBody>
          <a:bodyPr/>
          <a:lstStyle/>
          <a:p>
            <a:r>
              <a:rPr lang="en-US" dirty="0"/>
              <a:t>File Systems and Hard Drives</a:t>
            </a:r>
          </a:p>
        </p:txBody>
      </p:sp>
      <p:sp>
        <p:nvSpPr>
          <p:cNvPr id="3" name="Content Placeholder 2">
            <a:extLst>
              <a:ext uri="{FF2B5EF4-FFF2-40B4-BE49-F238E27FC236}">
                <a16:creationId xmlns="" xmlns:a16="http://schemas.microsoft.com/office/drawing/2014/main" id="{1F2C7D7D-340A-49D5-BBB3-E33A9BEFF0C9}"/>
              </a:ext>
            </a:extLst>
          </p:cNvPr>
          <p:cNvSpPr>
            <a:spLocks noGrp="1"/>
          </p:cNvSpPr>
          <p:nvPr>
            <p:ph idx="1"/>
          </p:nvPr>
        </p:nvSpPr>
        <p:spPr/>
        <p:txBody>
          <a:bodyPr/>
          <a:lstStyle/>
          <a:p>
            <a:r>
              <a:rPr lang="en-US" dirty="0"/>
              <a:t>Clusters and sectors</a:t>
            </a:r>
          </a:p>
        </p:txBody>
      </p:sp>
      <p:sp>
        <p:nvSpPr>
          <p:cNvPr id="4" name="TextBox 2">
            <a:extLst>
              <a:ext uri="{FF2B5EF4-FFF2-40B4-BE49-F238E27FC236}">
                <a16:creationId xmlns="" xmlns:a16="http://schemas.microsoft.com/office/drawing/2014/main" id="{FD0B81BB-0F1C-48DC-94A8-25411DA9ED02}"/>
              </a:ext>
            </a:extLst>
          </p:cNvPr>
          <p:cNvSpPr txBox="1"/>
          <p:nvPr/>
        </p:nvSpPr>
        <p:spPr>
          <a:xfrm>
            <a:off x="3144981" y="2828836"/>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6-1&gt;</a:t>
            </a:r>
          </a:p>
          <a:p>
            <a:endParaRPr lang="en-US" sz="3600" b="1" dirty="0">
              <a:solidFill>
                <a:srgbClr val="FF0000"/>
              </a:solidFill>
            </a:endParaRPr>
          </a:p>
        </p:txBody>
      </p:sp>
      <p:pic>
        <p:nvPicPr>
          <p:cNvPr id="5" name="Picture 4" descr="An illustrated diagram about clusters and sectors. Three boxes are placed one below the other, connected with two-war arrows. There is an illustration of a disk with a sector shaded. Box 1. Operating system - views clusters, which are 1 or more sectors. Box 2. File system - views clusters, which are 1 or more sectors. Box 3. Hard drive - divided into sectors of 512 bytes or 4,096 bytes. Box 3 connects to the sector in the illustration. &#10;" title="Fig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1559" y="2361784"/>
            <a:ext cx="7205033" cy="3334762"/>
          </a:xfrm>
          <a:prstGeom prst="rect">
            <a:avLst/>
          </a:prstGeom>
        </p:spPr>
      </p:pic>
    </p:spTree>
    <p:extLst>
      <p:ext uri="{BB962C8B-B14F-4D97-AF65-F5344CB8AC3E}">
        <p14:creationId xmlns:p14="http://schemas.microsoft.com/office/powerpoint/2010/main" val="8748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79722-75D2-4202-9E08-6D68628798FC}"/>
              </a:ext>
            </a:extLst>
          </p:cNvPr>
          <p:cNvSpPr>
            <a:spLocks noGrp="1"/>
          </p:cNvSpPr>
          <p:nvPr>
            <p:ph type="title"/>
          </p:nvPr>
        </p:nvSpPr>
        <p:spPr/>
        <p:txBody>
          <a:bodyPr/>
          <a:lstStyle/>
          <a:p>
            <a:r>
              <a:rPr lang="en-US" dirty="0"/>
              <a:t>Consistency Checking</a:t>
            </a:r>
          </a:p>
        </p:txBody>
      </p:sp>
      <p:sp>
        <p:nvSpPr>
          <p:cNvPr id="3" name="Content Placeholder 2">
            <a:extLst>
              <a:ext uri="{FF2B5EF4-FFF2-40B4-BE49-F238E27FC236}">
                <a16:creationId xmlns="" xmlns:a16="http://schemas.microsoft.com/office/drawing/2014/main" id="{96158304-372C-4500-9DCF-1EB92BBF8D3B}"/>
              </a:ext>
            </a:extLst>
          </p:cNvPr>
          <p:cNvSpPr>
            <a:spLocks noGrp="1"/>
          </p:cNvSpPr>
          <p:nvPr>
            <p:ph idx="1"/>
          </p:nvPr>
        </p:nvSpPr>
        <p:spPr/>
        <p:txBody>
          <a:bodyPr/>
          <a:lstStyle/>
          <a:p>
            <a:r>
              <a:rPr lang="en-US" dirty="0"/>
              <a:t>Involves scanning a disk’s logical structure to ensure that it is consistent with its specification</a:t>
            </a:r>
          </a:p>
          <a:p>
            <a:r>
              <a:rPr lang="en-US" dirty="0"/>
              <a:t>Verifies that a dot (.) entry points to itself and a dot-dot (..) entry points to its parent</a:t>
            </a:r>
          </a:p>
          <a:p>
            <a:r>
              <a:rPr lang="en-US" dirty="0"/>
              <a:t>Checkers include chkdsk and fsck</a:t>
            </a:r>
          </a:p>
          <a:p>
            <a:r>
              <a:rPr lang="en-US" dirty="0"/>
              <a:t>Can fail if the system is highly damaged</a:t>
            </a:r>
          </a:p>
          <a:p>
            <a:r>
              <a:rPr lang="en-US" dirty="0"/>
              <a:t>chkdsk might delete files that are out of place or unexplainable</a:t>
            </a:r>
          </a:p>
          <a:p>
            <a:r>
              <a:rPr lang="en-US" dirty="0"/>
              <a:t>Install the operating system on a separate partition from the user data</a:t>
            </a:r>
          </a:p>
        </p:txBody>
      </p:sp>
    </p:spTree>
    <p:extLst>
      <p:ext uri="{BB962C8B-B14F-4D97-AF65-F5344CB8AC3E}">
        <p14:creationId xmlns:p14="http://schemas.microsoft.com/office/powerpoint/2010/main" val="112175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75CC28-7F7D-4A80-ACFB-5708D793C1D4}"/>
              </a:ext>
            </a:extLst>
          </p:cNvPr>
          <p:cNvSpPr>
            <a:spLocks noGrp="1"/>
          </p:cNvSpPr>
          <p:nvPr>
            <p:ph type="title"/>
          </p:nvPr>
        </p:nvSpPr>
        <p:spPr/>
        <p:txBody>
          <a:bodyPr/>
          <a:lstStyle/>
          <a:p>
            <a:r>
              <a:rPr lang="en-US" dirty="0"/>
              <a:t>Zero-Knowledge Analysis</a:t>
            </a:r>
          </a:p>
        </p:txBody>
      </p:sp>
      <p:graphicFrame>
        <p:nvGraphicFramePr>
          <p:cNvPr id="4" name="Content Placeholder 3">
            <a:extLst>
              <a:ext uri="{FF2B5EF4-FFF2-40B4-BE49-F238E27FC236}">
                <a16:creationId xmlns="" xmlns:a16="http://schemas.microsoft.com/office/drawing/2014/main" id="{8661198F-8960-46B7-8DC4-E963394DB336}"/>
              </a:ext>
            </a:extLst>
          </p:cNvPr>
          <p:cNvGraphicFramePr>
            <a:graphicFrameLocks noGrp="1"/>
          </p:cNvGraphicFramePr>
          <p:nvPr>
            <p:ph idx="1"/>
            <p:extLst>
              <p:ext uri="{D42A27DB-BD31-4B8C-83A1-F6EECF244321}">
                <p14:modId xmlns:p14="http://schemas.microsoft.com/office/powerpoint/2010/main" val="931625374"/>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37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69236A-4154-43D2-B81D-D5626A564B4F}"/>
              </a:ext>
            </a:extLst>
          </p:cNvPr>
          <p:cNvSpPr>
            <a:spLocks noGrp="1"/>
          </p:cNvSpPr>
          <p:nvPr>
            <p:ph type="title"/>
          </p:nvPr>
        </p:nvSpPr>
        <p:spPr/>
        <p:txBody>
          <a:bodyPr/>
          <a:lstStyle/>
          <a:p>
            <a:r>
              <a:rPr lang="en-US" dirty="0"/>
              <a:t>File Carving</a:t>
            </a:r>
          </a:p>
        </p:txBody>
      </p:sp>
      <p:sp>
        <p:nvSpPr>
          <p:cNvPr id="3" name="Content Placeholder 2">
            <a:extLst>
              <a:ext uri="{FF2B5EF4-FFF2-40B4-BE49-F238E27FC236}">
                <a16:creationId xmlns="" xmlns:a16="http://schemas.microsoft.com/office/drawing/2014/main" id="{D5871515-B985-4890-9191-B08EEC2B579E}"/>
              </a:ext>
            </a:extLst>
          </p:cNvPr>
          <p:cNvSpPr>
            <a:spLocks noGrp="1"/>
          </p:cNvSpPr>
          <p:nvPr>
            <p:ph idx="1"/>
          </p:nvPr>
        </p:nvSpPr>
        <p:spPr/>
        <p:txBody>
          <a:bodyPr/>
          <a:lstStyle/>
          <a:p>
            <a:r>
              <a:rPr lang="en-US" dirty="0"/>
              <a:t>Can use file carving on a file that’s only partially recovered</a:t>
            </a:r>
          </a:p>
          <a:p>
            <a:r>
              <a:rPr lang="en-US" dirty="0"/>
              <a:t>Works on any file system</a:t>
            </a:r>
          </a:p>
          <a:p>
            <a:r>
              <a:rPr lang="en-US" dirty="0"/>
              <a:t>Is often used to recover data from a disk where there has been some damage or where the file itself is corrupt</a:t>
            </a:r>
          </a:p>
          <a:p>
            <a:r>
              <a:rPr lang="en-US" dirty="0"/>
              <a:t>File carving utilities look for file headers and/or footers, and then pull out data s found between the two boundaries</a:t>
            </a:r>
          </a:p>
          <a:p>
            <a:r>
              <a:rPr lang="en-US" dirty="0"/>
              <a:t>Popular file carving tools include Scalpel and carver-recovery.exe</a:t>
            </a:r>
          </a:p>
          <a:p>
            <a:r>
              <a:rPr lang="en-US" dirty="0"/>
              <a:t>Requires knowledge of file headers and footers</a:t>
            </a:r>
          </a:p>
        </p:txBody>
      </p:sp>
    </p:spTree>
    <p:extLst>
      <p:ext uri="{BB962C8B-B14F-4D97-AF65-F5344CB8AC3E}">
        <p14:creationId xmlns:p14="http://schemas.microsoft.com/office/powerpoint/2010/main" val="142754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Undeleting data in Windows, Linux, and Mac OS</a:t>
            </a:r>
          </a:p>
          <a:p>
            <a:r>
              <a:rPr lang="en-US" dirty="0"/>
              <a:t>Recovering information from damaged drives</a:t>
            </a:r>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6137DD-0FD8-46CA-8136-0BE2520BAE4F}"/>
              </a:ext>
            </a:extLst>
          </p:cNvPr>
          <p:cNvSpPr>
            <a:spLocks noGrp="1"/>
          </p:cNvSpPr>
          <p:nvPr>
            <p:ph type="title"/>
          </p:nvPr>
        </p:nvSpPr>
        <p:spPr/>
        <p:txBody>
          <a:bodyPr/>
          <a:lstStyle/>
          <a:p>
            <a:r>
              <a:rPr lang="en-US" dirty="0"/>
              <a:t>Windows</a:t>
            </a:r>
          </a:p>
        </p:txBody>
      </p:sp>
      <p:sp>
        <p:nvSpPr>
          <p:cNvPr id="3" name="Content Placeholder 2">
            <a:extLst>
              <a:ext uri="{FF2B5EF4-FFF2-40B4-BE49-F238E27FC236}">
                <a16:creationId xmlns="" xmlns:a16="http://schemas.microsoft.com/office/drawing/2014/main" id="{28E410D4-04F9-4FFB-9560-F12713C216AB}"/>
              </a:ext>
            </a:extLst>
          </p:cNvPr>
          <p:cNvSpPr>
            <a:spLocks noGrp="1"/>
          </p:cNvSpPr>
          <p:nvPr>
            <p:ph idx="1"/>
          </p:nvPr>
        </p:nvSpPr>
        <p:spPr/>
        <p:txBody>
          <a:bodyPr/>
          <a:lstStyle/>
          <a:p>
            <a:r>
              <a:rPr lang="en-US" dirty="0"/>
              <a:t>FAT16 and FAT32 used in pre-Windows 2000 versions</a:t>
            </a:r>
          </a:p>
          <a:p>
            <a:r>
              <a:rPr lang="en-US" dirty="0"/>
              <a:t>NTFS file system in use since Windows 2000</a:t>
            </a:r>
          </a:p>
          <a:p>
            <a:r>
              <a:rPr lang="en-US" dirty="0"/>
              <a:t>Uses a table to map files to specific clusters where they are stored on the disk</a:t>
            </a:r>
          </a:p>
        </p:txBody>
      </p:sp>
    </p:spTree>
    <p:extLst>
      <p:ext uri="{BB962C8B-B14F-4D97-AF65-F5344CB8AC3E}">
        <p14:creationId xmlns:p14="http://schemas.microsoft.com/office/powerpoint/2010/main" val="412862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C52BBE-C05E-40B2-9D27-6312C1057C1C}"/>
              </a:ext>
            </a:extLst>
          </p:cNvPr>
          <p:cNvSpPr>
            <a:spLocks noGrp="1"/>
          </p:cNvSpPr>
          <p:nvPr>
            <p:ph type="title"/>
          </p:nvPr>
        </p:nvSpPr>
        <p:spPr/>
        <p:txBody>
          <a:bodyPr/>
          <a:lstStyle/>
          <a:p>
            <a:r>
              <a:rPr lang="en-US" dirty="0"/>
              <a:t>FAT: Storing a File in Windows</a:t>
            </a:r>
          </a:p>
        </p:txBody>
      </p:sp>
      <p:graphicFrame>
        <p:nvGraphicFramePr>
          <p:cNvPr id="4" name="Content Placeholder 3">
            <a:extLst>
              <a:ext uri="{FF2B5EF4-FFF2-40B4-BE49-F238E27FC236}">
                <a16:creationId xmlns="" xmlns:a16="http://schemas.microsoft.com/office/drawing/2014/main" id="{A99970B0-9A8D-458A-A43D-310CE514B145}"/>
              </a:ext>
            </a:extLst>
          </p:cNvPr>
          <p:cNvGraphicFramePr>
            <a:graphicFrameLocks noGrp="1"/>
          </p:cNvGraphicFramePr>
          <p:nvPr>
            <p:ph idx="1"/>
            <p:extLst>
              <p:ext uri="{D42A27DB-BD31-4B8C-83A1-F6EECF244321}">
                <p14:modId xmlns:p14="http://schemas.microsoft.com/office/powerpoint/2010/main" val="1316749171"/>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77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41353E-0054-4B0A-A65F-5E0DA3ACEBEE}"/>
              </a:ext>
            </a:extLst>
          </p:cNvPr>
          <p:cNvSpPr>
            <a:spLocks noGrp="1"/>
          </p:cNvSpPr>
          <p:nvPr>
            <p:ph type="title"/>
          </p:nvPr>
        </p:nvSpPr>
        <p:spPr/>
        <p:txBody>
          <a:bodyPr/>
          <a:lstStyle/>
          <a:p>
            <a:r>
              <a:rPr lang="en-US" dirty="0"/>
              <a:t>FAT: Deleting a File in Windows</a:t>
            </a:r>
          </a:p>
        </p:txBody>
      </p:sp>
      <p:graphicFrame>
        <p:nvGraphicFramePr>
          <p:cNvPr id="4" name="Content Placeholder 3">
            <a:extLst>
              <a:ext uri="{FF2B5EF4-FFF2-40B4-BE49-F238E27FC236}">
                <a16:creationId xmlns="" xmlns:a16="http://schemas.microsoft.com/office/drawing/2014/main" id="{915A9FA1-2A51-4C74-AE71-8BD9E5498AF1}"/>
              </a:ext>
            </a:extLst>
          </p:cNvPr>
          <p:cNvGraphicFramePr>
            <a:graphicFrameLocks noGrp="1"/>
          </p:cNvGraphicFramePr>
          <p:nvPr>
            <p:ph idx="1"/>
            <p:extLst>
              <p:ext uri="{D42A27DB-BD31-4B8C-83A1-F6EECF244321}">
                <p14:modId xmlns:p14="http://schemas.microsoft.com/office/powerpoint/2010/main" val="349529367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4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7217B-9C42-48E6-893C-DDB74C60C7D6}"/>
              </a:ext>
            </a:extLst>
          </p:cNvPr>
          <p:cNvSpPr>
            <a:spLocks noGrp="1"/>
          </p:cNvSpPr>
          <p:nvPr>
            <p:ph type="title"/>
          </p:nvPr>
        </p:nvSpPr>
        <p:spPr/>
        <p:txBody>
          <a:bodyPr/>
          <a:lstStyle/>
          <a:p>
            <a:r>
              <a:rPr lang="en-US" dirty="0"/>
              <a:t>NTFS Fundamental Files</a:t>
            </a:r>
          </a:p>
        </p:txBody>
      </p:sp>
      <p:graphicFrame>
        <p:nvGraphicFramePr>
          <p:cNvPr id="4" name="Content Placeholder 3">
            <a:extLst>
              <a:ext uri="{FF2B5EF4-FFF2-40B4-BE49-F238E27FC236}">
                <a16:creationId xmlns="" xmlns:a16="http://schemas.microsoft.com/office/drawing/2014/main" id="{D814E519-F2CD-4597-9D7C-15ABDB6F4EA7}"/>
              </a:ext>
            </a:extLst>
          </p:cNvPr>
          <p:cNvGraphicFramePr>
            <a:graphicFrameLocks noGrp="1"/>
          </p:cNvGraphicFramePr>
          <p:nvPr>
            <p:ph idx="1"/>
            <p:extLst>
              <p:ext uri="{D42A27DB-BD31-4B8C-83A1-F6EECF244321}">
                <p14:modId xmlns:p14="http://schemas.microsoft.com/office/powerpoint/2010/main" val="257843411"/>
              </p:ext>
            </p:extLst>
          </p:nvPr>
        </p:nvGraphicFramePr>
        <p:xfrm>
          <a:off x="925830" y="1685925"/>
          <a:ext cx="10287000" cy="412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90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41353E-0054-4B0A-A65F-5E0DA3ACEBEE}"/>
              </a:ext>
            </a:extLst>
          </p:cNvPr>
          <p:cNvSpPr>
            <a:spLocks noGrp="1"/>
          </p:cNvSpPr>
          <p:nvPr>
            <p:ph type="title"/>
          </p:nvPr>
        </p:nvSpPr>
        <p:spPr/>
        <p:txBody>
          <a:bodyPr/>
          <a:lstStyle/>
          <a:p>
            <a:r>
              <a:rPr lang="en-US" dirty="0"/>
              <a:t>NTFS: Deleting a File in Windows</a:t>
            </a:r>
          </a:p>
        </p:txBody>
      </p:sp>
      <p:graphicFrame>
        <p:nvGraphicFramePr>
          <p:cNvPr id="4" name="Content Placeholder 3">
            <a:extLst>
              <a:ext uri="{FF2B5EF4-FFF2-40B4-BE49-F238E27FC236}">
                <a16:creationId xmlns="" xmlns:a16="http://schemas.microsoft.com/office/drawing/2014/main" id="{915A9FA1-2A51-4C74-AE71-8BD9E5498AF1}"/>
              </a:ext>
            </a:extLst>
          </p:cNvPr>
          <p:cNvGraphicFramePr>
            <a:graphicFrameLocks noGrp="1"/>
          </p:cNvGraphicFramePr>
          <p:nvPr>
            <p:ph idx="1"/>
            <p:extLst>
              <p:ext uri="{D42A27DB-BD31-4B8C-83A1-F6EECF244321}">
                <p14:modId xmlns:p14="http://schemas.microsoft.com/office/powerpoint/2010/main" val="1845630530"/>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63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B9F3E7-0D4B-49E2-AEA1-04DB745B0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179457-D557-43E5-8F5D-F70BD37A9867}">
  <ds:schemaRefs>
    <ds:schemaRef ds:uri="http://schemas.microsoft.com/office/2006/metadata/longProperties"/>
  </ds:schemaRefs>
</ds:datastoreItem>
</file>

<file path=customXml/itemProps3.xml><?xml version="1.0" encoding="utf-8"?>
<ds:datastoreItem xmlns:ds="http://schemas.openxmlformats.org/officeDocument/2006/customXml" ds:itemID="{71FDED27-9E35-4E7C-A149-6C5F626D152F}">
  <ds:schemaRef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 ds:uri="ec95eb68-63da-4b2d-a8b8-aeb530b6765a"/>
    <ds:schemaRef ds:uri="http://schemas.microsoft.com/office/2006/documentManagement/types"/>
    <ds:schemaRef ds:uri="http://schemas.microsoft.com/office/infopath/2007/PartnerControls"/>
    <ds:schemaRef ds:uri="f0b4e338-aa32-457d-91bb-2a9a07ba4cc0"/>
  </ds:schemaRefs>
</ds:datastoreItem>
</file>

<file path=customXml/itemProps4.xml><?xml version="1.0" encoding="utf-8"?>
<ds:datastoreItem xmlns:ds="http://schemas.openxmlformats.org/officeDocument/2006/customXml" ds:itemID="{4CA79F13-E1AA-4D61-B102-462BE46595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1701</TotalTime>
  <Words>1174</Words>
  <Application>Microsoft Office PowerPoint</Application>
  <PresentationFormat>Widescreen</PresentationFormat>
  <Paragraphs>189</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Arial</vt:lpstr>
      <vt:lpstr>Calibri</vt:lpstr>
      <vt:lpstr>Courier New</vt:lpstr>
      <vt:lpstr>Times New Roman</vt:lpstr>
      <vt:lpstr>Wingdings</vt:lpstr>
      <vt:lpstr>1_Educational subjects 16x9</vt:lpstr>
      <vt:lpstr>Recovering Data</vt:lpstr>
      <vt:lpstr>Learning Objective(s) and Key Concepts</vt:lpstr>
      <vt:lpstr>Undeleting Data</vt:lpstr>
      <vt:lpstr>File Systems and Hard Drives</vt:lpstr>
      <vt:lpstr>Windows</vt:lpstr>
      <vt:lpstr>FAT: Storing a File in Windows</vt:lpstr>
      <vt:lpstr>FAT: Deleting a File in Windows</vt:lpstr>
      <vt:lpstr>NTFS Fundamental Files</vt:lpstr>
      <vt:lpstr>NTFS: Deleting a File in Windows</vt:lpstr>
      <vt:lpstr>DiskDigger</vt:lpstr>
      <vt:lpstr>DiskDigger (Cont.)</vt:lpstr>
      <vt:lpstr>DiskDigger (Cont.)</vt:lpstr>
      <vt:lpstr>DiskDigger (Cont.)</vt:lpstr>
      <vt:lpstr>WinUndelete</vt:lpstr>
      <vt:lpstr>WinUndelete (Cont.)</vt:lpstr>
      <vt:lpstr>WinUndelete (Cont.)</vt:lpstr>
      <vt:lpstr>WinUndelete (Cont.)</vt:lpstr>
      <vt:lpstr>FreeUndelete</vt:lpstr>
      <vt:lpstr>FreeUndelete (Cont.)</vt:lpstr>
      <vt:lpstr>OSForensics</vt:lpstr>
      <vt:lpstr>OSForensics (Cont.)</vt:lpstr>
      <vt:lpstr>OSForensics (Cont.)</vt:lpstr>
      <vt:lpstr>Autopsy</vt:lpstr>
      <vt:lpstr>Autopsy (Cont.)</vt:lpstr>
      <vt:lpstr>Linux</vt:lpstr>
      <vt:lpstr>Deleting a File in Linux</vt:lpstr>
      <vt:lpstr>Recovering a File in Linux</vt:lpstr>
      <vt:lpstr>The extundelete Utility</vt:lpstr>
      <vt:lpstr>Scalpel</vt:lpstr>
      <vt:lpstr>Scalpel (Cont.)</vt:lpstr>
      <vt:lpstr>Scalpel (Cont.)</vt:lpstr>
      <vt:lpstr>Mac OS</vt:lpstr>
      <vt:lpstr>MacKeeper</vt:lpstr>
      <vt:lpstr>MacKeeper (Cont.)</vt:lpstr>
      <vt:lpstr>Recovering Information from Damaged Media</vt:lpstr>
      <vt:lpstr>Recovering Information from Damaged Media (cont.)</vt:lpstr>
      <vt:lpstr>Recovering Data After Logical Damage</vt:lpstr>
      <vt:lpstr>Recovering Data After Logical Damage (Cont.)</vt:lpstr>
      <vt:lpstr>Preventing Logical Damage</vt:lpstr>
      <vt:lpstr>Consistency Checking</vt:lpstr>
      <vt:lpstr>Zero-Knowledge Analysis</vt:lpstr>
      <vt:lpstr>File Carving</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76</cp:revision>
  <dcterms:created xsi:type="dcterms:W3CDTF">2020-08-28T11:35:47Z</dcterms:created>
  <dcterms:modified xsi:type="dcterms:W3CDTF">2021-08-05T10:39:27Z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