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4.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1.xml" ContentType="application/vnd.openxmlformats-officedocument.presentationml.tags+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24.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2" r:id="rId5"/>
  </p:sldMasterIdLst>
  <p:notesMasterIdLst>
    <p:notesMasterId r:id="rId55"/>
  </p:notesMasterIdLst>
  <p:handoutMasterIdLst>
    <p:handoutMasterId r:id="rId56"/>
  </p:handoutMasterIdLst>
  <p:sldIdLst>
    <p:sldId id="1585" r:id="rId6"/>
    <p:sldId id="271" r:id="rId7"/>
    <p:sldId id="1586" r:id="rId8"/>
    <p:sldId id="1587" r:id="rId9"/>
    <p:sldId id="1543" r:id="rId10"/>
    <p:sldId id="1588" r:id="rId11"/>
    <p:sldId id="1589" r:id="rId12"/>
    <p:sldId id="1590" r:id="rId13"/>
    <p:sldId id="341" r:id="rId14"/>
    <p:sldId id="1591" r:id="rId15"/>
    <p:sldId id="1593" r:id="rId16"/>
    <p:sldId id="1594" r:id="rId17"/>
    <p:sldId id="1595" r:id="rId18"/>
    <p:sldId id="1596" r:id="rId19"/>
    <p:sldId id="1597" r:id="rId20"/>
    <p:sldId id="329" r:id="rId21"/>
    <p:sldId id="1600" r:id="rId22"/>
    <p:sldId id="1598" r:id="rId23"/>
    <p:sldId id="1601" r:id="rId24"/>
    <p:sldId id="1602" r:id="rId25"/>
    <p:sldId id="1605" r:id="rId26"/>
    <p:sldId id="1606" r:id="rId27"/>
    <p:sldId id="1607" r:id="rId28"/>
    <p:sldId id="1608" r:id="rId29"/>
    <p:sldId id="1609" r:id="rId30"/>
    <p:sldId id="1604" r:id="rId31"/>
    <p:sldId id="1610" r:id="rId32"/>
    <p:sldId id="1603" r:id="rId33"/>
    <p:sldId id="1611" r:id="rId34"/>
    <p:sldId id="1612" r:id="rId35"/>
    <p:sldId id="1613" r:id="rId36"/>
    <p:sldId id="1614" r:id="rId37"/>
    <p:sldId id="1615" r:id="rId38"/>
    <p:sldId id="1616" r:id="rId39"/>
    <p:sldId id="1617" r:id="rId40"/>
    <p:sldId id="1618" r:id="rId41"/>
    <p:sldId id="1619" r:id="rId42"/>
    <p:sldId id="1620" r:id="rId43"/>
    <p:sldId id="1621" r:id="rId44"/>
    <p:sldId id="1622" r:id="rId45"/>
    <p:sldId id="1623" r:id="rId46"/>
    <p:sldId id="1632" r:id="rId47"/>
    <p:sldId id="1625" r:id="rId48"/>
    <p:sldId id="1626" r:id="rId49"/>
    <p:sldId id="1628" r:id="rId50"/>
    <p:sldId id="1629" r:id="rId51"/>
    <p:sldId id="1630" r:id="rId52"/>
    <p:sldId id="1631" r:id="rId53"/>
    <p:sldId id="1542" r:id="rId54"/>
  </p:sldIdLst>
  <p:sldSz cx="12192000" cy="6858000"/>
  <p:notesSz cx="7010400" cy="92964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 userDrawn="1">
          <p15:clr>
            <a:srgbClr val="A4A3A4"/>
          </p15:clr>
        </p15:guide>
        <p15:guide id="2" orient="horz" pos="2748" userDrawn="1">
          <p15:clr>
            <a:srgbClr val="A4A3A4"/>
          </p15:clr>
        </p15:guide>
        <p15:guide id="3" pos="6169" userDrawn="1">
          <p15:clr>
            <a:srgbClr val="A4A3A4"/>
          </p15:clr>
        </p15:guide>
        <p15:guide id="4" pos="1936" userDrawn="1">
          <p15:clr>
            <a:srgbClr val="A4A3A4"/>
          </p15:clr>
        </p15:guide>
        <p15:guide id="5" pos="3128"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743"/>
    <a:srgbClr val="003B74"/>
    <a:srgbClr val="D2E4B2"/>
    <a:srgbClr val="0033CC"/>
    <a:srgbClr val="006600"/>
    <a:srgbClr val="9900CC"/>
    <a:srgbClr val="FFCCCC"/>
    <a:srgbClr val="FFCCFF"/>
    <a:srgbClr val="00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0A16A0-5F27-45C6-BCA9-4EF1883C9117}" v="12" dt="2021-06-29T12:58:33.9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55" autoAdjust="0"/>
    <p:restoredTop sz="96395" autoAdjust="0"/>
  </p:normalViewPr>
  <p:slideViewPr>
    <p:cSldViewPr snapToGrid="0" snapToObjects="1">
      <p:cViewPr varScale="1">
        <p:scale>
          <a:sx n="69" d="100"/>
          <a:sy n="69" d="100"/>
        </p:scale>
        <p:origin x="72" y="186"/>
      </p:cViewPr>
      <p:guideLst>
        <p:guide orient="horz" pos="192"/>
        <p:guide orient="horz" pos="2748"/>
        <p:guide pos="6169"/>
        <p:guide pos="1936"/>
        <p:guide pos="3128"/>
      </p:guideLst>
    </p:cSldViewPr>
  </p:slideViewPr>
  <p:outlineViewPr>
    <p:cViewPr>
      <p:scale>
        <a:sx n="33" d="100"/>
        <a:sy n="33" d="100"/>
      </p:scale>
      <p:origin x="0" y="-9642"/>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47" d="100"/>
          <a:sy n="47" d="100"/>
        </p:scale>
        <p:origin x="2692" y="6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gs" Target="tags/tag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Restuccia" userId="2337e72e-ddcc-4a00-8c95-3da2f3175123" providerId="ADAL" clId="{3F0A16A0-5F27-45C6-BCA9-4EF1883C9117}"/>
    <pc:docChg chg="undo custSel modSld">
      <pc:chgData name="Mark Restuccia" userId="2337e72e-ddcc-4a00-8c95-3da2f3175123" providerId="ADAL" clId="{3F0A16A0-5F27-45C6-BCA9-4EF1883C9117}" dt="2021-06-29T12:58:38.892" v="167" actId="6549"/>
      <pc:docMkLst>
        <pc:docMk/>
      </pc:docMkLst>
      <pc:sldChg chg="addSp modSp mod">
        <pc:chgData name="Mark Restuccia" userId="2337e72e-ddcc-4a00-8c95-3da2f3175123" providerId="ADAL" clId="{3F0A16A0-5F27-45C6-BCA9-4EF1883C9117}" dt="2021-06-29T12:24:39.656" v="10" actId="6549"/>
        <pc:sldMkLst>
          <pc:docMk/>
          <pc:sldMk cId="2286880625" sldId="1543"/>
        </pc:sldMkLst>
        <pc:spChg chg="mod">
          <ac:chgData name="Mark Restuccia" userId="2337e72e-ddcc-4a00-8c95-3da2f3175123" providerId="ADAL" clId="{3F0A16A0-5F27-45C6-BCA9-4EF1883C9117}" dt="2021-06-29T12:24:39.656" v="10" actId="6549"/>
          <ac:spMkLst>
            <pc:docMk/>
            <pc:sldMk cId="2286880625" sldId="1543"/>
            <ac:spMk id="2" creationId="{1B45D924-8662-4F45-B0DC-B7B09A46EE68}"/>
          </ac:spMkLst>
        </pc:spChg>
        <pc:spChg chg="add mod">
          <ac:chgData name="Mark Restuccia" userId="2337e72e-ddcc-4a00-8c95-3da2f3175123" providerId="ADAL" clId="{3F0A16A0-5F27-45C6-BCA9-4EF1883C9117}" dt="2021-06-29T12:24:35.099" v="2" actId="20577"/>
          <ac:spMkLst>
            <pc:docMk/>
            <pc:sldMk cId="2286880625" sldId="1543"/>
            <ac:spMk id="4" creationId="{17175696-FAC8-4537-B070-E826B8789C14}"/>
          </ac:spMkLst>
        </pc:spChg>
      </pc:sldChg>
      <pc:sldChg chg="addSp modSp mod">
        <pc:chgData name="Mark Restuccia" userId="2337e72e-ddcc-4a00-8c95-3da2f3175123" providerId="ADAL" clId="{3F0A16A0-5F27-45C6-BCA9-4EF1883C9117}" dt="2021-06-29T12:25:15.738" v="52" actId="6549"/>
        <pc:sldMkLst>
          <pc:docMk/>
          <pc:sldMk cId="3213062714" sldId="1588"/>
        </pc:sldMkLst>
        <pc:spChg chg="mod">
          <ac:chgData name="Mark Restuccia" userId="2337e72e-ddcc-4a00-8c95-3da2f3175123" providerId="ADAL" clId="{3F0A16A0-5F27-45C6-BCA9-4EF1883C9117}" dt="2021-06-29T12:25:15.738" v="52" actId="6549"/>
          <ac:spMkLst>
            <pc:docMk/>
            <pc:sldMk cId="3213062714" sldId="1588"/>
            <ac:spMk id="2" creationId="{1B45D924-8662-4F45-B0DC-B7B09A46EE68}"/>
          </ac:spMkLst>
        </pc:spChg>
        <pc:spChg chg="add mod">
          <ac:chgData name="Mark Restuccia" userId="2337e72e-ddcc-4a00-8c95-3da2f3175123" providerId="ADAL" clId="{3F0A16A0-5F27-45C6-BCA9-4EF1883C9117}" dt="2021-06-29T12:25:02.991" v="16" actId="1076"/>
          <ac:spMkLst>
            <pc:docMk/>
            <pc:sldMk cId="3213062714" sldId="1588"/>
            <ac:spMk id="4" creationId="{5360E399-7808-44D3-8636-B7B23915CB10}"/>
          </ac:spMkLst>
        </pc:spChg>
        <pc:spChg chg="add mod">
          <ac:chgData name="Mark Restuccia" userId="2337e72e-ddcc-4a00-8c95-3da2f3175123" providerId="ADAL" clId="{3F0A16A0-5F27-45C6-BCA9-4EF1883C9117}" dt="2021-06-29T12:25:07.158" v="20" actId="20577"/>
          <ac:spMkLst>
            <pc:docMk/>
            <pc:sldMk cId="3213062714" sldId="1588"/>
            <ac:spMk id="5" creationId="{D730A760-8F22-485A-8E08-293647E2E3E6}"/>
          </ac:spMkLst>
        </pc:spChg>
      </pc:sldChg>
      <pc:sldChg chg="addSp delSp modSp mod">
        <pc:chgData name="Mark Restuccia" userId="2337e72e-ddcc-4a00-8c95-3da2f3175123" providerId="ADAL" clId="{3F0A16A0-5F27-45C6-BCA9-4EF1883C9117}" dt="2021-06-29T12:53:05.930" v="66" actId="6549"/>
        <pc:sldMkLst>
          <pc:docMk/>
          <pc:sldMk cId="1031577711" sldId="1593"/>
        </pc:sldMkLst>
        <pc:spChg chg="mod">
          <ac:chgData name="Mark Restuccia" userId="2337e72e-ddcc-4a00-8c95-3da2f3175123" providerId="ADAL" clId="{3F0A16A0-5F27-45C6-BCA9-4EF1883C9117}" dt="2021-06-29T12:53:05.930" v="66" actId="6549"/>
          <ac:spMkLst>
            <pc:docMk/>
            <pc:sldMk cId="1031577711" sldId="1593"/>
            <ac:spMk id="2" creationId="{1B45D924-8662-4F45-B0DC-B7B09A46EE68}"/>
          </ac:spMkLst>
        </pc:spChg>
        <pc:spChg chg="add mod">
          <ac:chgData name="Mark Restuccia" userId="2337e72e-ddcc-4a00-8c95-3da2f3175123" providerId="ADAL" clId="{3F0A16A0-5F27-45C6-BCA9-4EF1883C9117}" dt="2021-06-29T12:52:58.398" v="58" actId="1076"/>
          <ac:spMkLst>
            <pc:docMk/>
            <pc:sldMk cId="1031577711" sldId="1593"/>
            <ac:spMk id="6" creationId="{41E262D3-7783-4064-A1AA-B54D379013E4}"/>
          </ac:spMkLst>
        </pc:spChg>
        <pc:picChg chg="add del">
          <ac:chgData name="Mark Restuccia" userId="2337e72e-ddcc-4a00-8c95-3da2f3175123" providerId="ADAL" clId="{3F0A16A0-5F27-45C6-BCA9-4EF1883C9117}" dt="2021-06-29T12:52:46.073" v="54" actId="22"/>
          <ac:picMkLst>
            <pc:docMk/>
            <pc:sldMk cId="1031577711" sldId="1593"/>
            <ac:picMk id="4" creationId="{882230F5-F25D-4696-9D7A-B7F43A7A8C45}"/>
          </ac:picMkLst>
        </pc:picChg>
      </pc:sldChg>
      <pc:sldChg chg="addSp modSp mod">
        <pc:chgData name="Mark Restuccia" userId="2337e72e-ddcc-4a00-8c95-3da2f3175123" providerId="ADAL" clId="{3F0A16A0-5F27-45C6-BCA9-4EF1883C9117}" dt="2021-06-29T12:53:24.093" v="77" actId="6549"/>
        <pc:sldMkLst>
          <pc:docMk/>
          <pc:sldMk cId="137701403" sldId="1594"/>
        </pc:sldMkLst>
        <pc:spChg chg="mod">
          <ac:chgData name="Mark Restuccia" userId="2337e72e-ddcc-4a00-8c95-3da2f3175123" providerId="ADAL" clId="{3F0A16A0-5F27-45C6-BCA9-4EF1883C9117}" dt="2021-06-29T12:53:24.093" v="77" actId="6549"/>
          <ac:spMkLst>
            <pc:docMk/>
            <pc:sldMk cId="137701403" sldId="1594"/>
            <ac:spMk id="2" creationId="{1B45D924-8662-4F45-B0DC-B7B09A46EE68}"/>
          </ac:spMkLst>
        </pc:spChg>
        <pc:spChg chg="add mod">
          <ac:chgData name="Mark Restuccia" userId="2337e72e-ddcc-4a00-8c95-3da2f3175123" providerId="ADAL" clId="{3F0A16A0-5F27-45C6-BCA9-4EF1883C9117}" dt="2021-06-29T12:53:20.649" v="69" actId="20577"/>
          <ac:spMkLst>
            <pc:docMk/>
            <pc:sldMk cId="137701403" sldId="1594"/>
            <ac:spMk id="4" creationId="{0393FAA3-321B-4E54-8571-640C3AD4AA76}"/>
          </ac:spMkLst>
        </pc:spChg>
      </pc:sldChg>
      <pc:sldChg chg="addSp modSp mod">
        <pc:chgData name="Mark Restuccia" userId="2337e72e-ddcc-4a00-8c95-3da2f3175123" providerId="ADAL" clId="{3F0A16A0-5F27-45C6-BCA9-4EF1883C9117}" dt="2021-06-29T12:53:45.432" v="96" actId="6549"/>
        <pc:sldMkLst>
          <pc:docMk/>
          <pc:sldMk cId="437301043" sldId="1595"/>
        </pc:sldMkLst>
        <pc:spChg chg="mod">
          <ac:chgData name="Mark Restuccia" userId="2337e72e-ddcc-4a00-8c95-3da2f3175123" providerId="ADAL" clId="{3F0A16A0-5F27-45C6-BCA9-4EF1883C9117}" dt="2021-06-29T12:53:45.432" v="96" actId="6549"/>
          <ac:spMkLst>
            <pc:docMk/>
            <pc:sldMk cId="437301043" sldId="1595"/>
            <ac:spMk id="2" creationId="{1B45D924-8662-4F45-B0DC-B7B09A46EE68}"/>
          </ac:spMkLst>
        </pc:spChg>
        <pc:spChg chg="add mod">
          <ac:chgData name="Mark Restuccia" userId="2337e72e-ddcc-4a00-8c95-3da2f3175123" providerId="ADAL" clId="{3F0A16A0-5F27-45C6-BCA9-4EF1883C9117}" dt="2021-06-29T12:53:41.668" v="86" actId="20577"/>
          <ac:spMkLst>
            <pc:docMk/>
            <pc:sldMk cId="437301043" sldId="1595"/>
            <ac:spMk id="4" creationId="{A5A02419-7073-4F10-AE32-141E668CC04A}"/>
          </ac:spMkLst>
        </pc:spChg>
      </pc:sldChg>
      <pc:sldChg chg="addSp modSp mod">
        <pc:chgData name="Mark Restuccia" userId="2337e72e-ddcc-4a00-8c95-3da2f3175123" providerId="ADAL" clId="{3F0A16A0-5F27-45C6-BCA9-4EF1883C9117}" dt="2021-06-29T12:54:03.179" v="107" actId="6549"/>
        <pc:sldMkLst>
          <pc:docMk/>
          <pc:sldMk cId="1115717932" sldId="1596"/>
        </pc:sldMkLst>
        <pc:spChg chg="mod">
          <ac:chgData name="Mark Restuccia" userId="2337e72e-ddcc-4a00-8c95-3da2f3175123" providerId="ADAL" clId="{3F0A16A0-5F27-45C6-BCA9-4EF1883C9117}" dt="2021-06-29T12:54:03.179" v="107" actId="6549"/>
          <ac:spMkLst>
            <pc:docMk/>
            <pc:sldMk cId="1115717932" sldId="1596"/>
            <ac:spMk id="2" creationId="{1B45D924-8662-4F45-B0DC-B7B09A46EE68}"/>
          </ac:spMkLst>
        </pc:spChg>
        <pc:spChg chg="add mod">
          <ac:chgData name="Mark Restuccia" userId="2337e72e-ddcc-4a00-8c95-3da2f3175123" providerId="ADAL" clId="{3F0A16A0-5F27-45C6-BCA9-4EF1883C9117}" dt="2021-06-29T12:54:00.058" v="99" actId="20577"/>
          <ac:spMkLst>
            <pc:docMk/>
            <pc:sldMk cId="1115717932" sldId="1596"/>
            <ac:spMk id="4" creationId="{FD0B81BB-0F1C-48DC-94A8-25411DA9ED02}"/>
          </ac:spMkLst>
        </pc:spChg>
      </pc:sldChg>
      <pc:sldChg chg="addSp modSp mod">
        <pc:chgData name="Mark Restuccia" userId="2337e72e-ddcc-4a00-8c95-3da2f3175123" providerId="ADAL" clId="{3F0A16A0-5F27-45C6-BCA9-4EF1883C9117}" dt="2021-06-29T12:56:59.692" v="118" actId="6549"/>
        <pc:sldMkLst>
          <pc:docMk/>
          <pc:sldMk cId="2580075799" sldId="1597"/>
        </pc:sldMkLst>
        <pc:spChg chg="mod">
          <ac:chgData name="Mark Restuccia" userId="2337e72e-ddcc-4a00-8c95-3da2f3175123" providerId="ADAL" clId="{3F0A16A0-5F27-45C6-BCA9-4EF1883C9117}" dt="2021-06-29T12:56:59.692" v="118" actId="6549"/>
          <ac:spMkLst>
            <pc:docMk/>
            <pc:sldMk cId="2580075799" sldId="1597"/>
            <ac:spMk id="2" creationId="{1B45D924-8662-4F45-B0DC-B7B09A46EE68}"/>
          </ac:spMkLst>
        </pc:spChg>
        <pc:spChg chg="add mod">
          <ac:chgData name="Mark Restuccia" userId="2337e72e-ddcc-4a00-8c95-3da2f3175123" providerId="ADAL" clId="{3F0A16A0-5F27-45C6-BCA9-4EF1883C9117}" dt="2021-06-29T12:56:56.668" v="110" actId="20577"/>
          <ac:spMkLst>
            <pc:docMk/>
            <pc:sldMk cId="2580075799" sldId="1597"/>
            <ac:spMk id="4" creationId="{E7D98933-C1D5-42FE-8984-A196C985730D}"/>
          </ac:spMkLst>
        </pc:spChg>
      </pc:sldChg>
      <pc:sldChg chg="addSp modSp mod">
        <pc:chgData name="Mark Restuccia" userId="2337e72e-ddcc-4a00-8c95-3da2f3175123" providerId="ADAL" clId="{3F0A16A0-5F27-45C6-BCA9-4EF1883C9117}" dt="2021-06-29T12:57:18.828" v="129" actId="6549"/>
        <pc:sldMkLst>
          <pc:docMk/>
          <pc:sldMk cId="4211851172" sldId="1600"/>
        </pc:sldMkLst>
        <pc:spChg chg="mod">
          <ac:chgData name="Mark Restuccia" userId="2337e72e-ddcc-4a00-8c95-3da2f3175123" providerId="ADAL" clId="{3F0A16A0-5F27-45C6-BCA9-4EF1883C9117}" dt="2021-06-29T12:57:18.828" v="129" actId="6549"/>
          <ac:spMkLst>
            <pc:docMk/>
            <pc:sldMk cId="4211851172" sldId="1600"/>
            <ac:spMk id="2" creationId="{1B45D924-8662-4F45-B0DC-B7B09A46EE68}"/>
          </ac:spMkLst>
        </pc:spChg>
        <pc:spChg chg="add mod">
          <ac:chgData name="Mark Restuccia" userId="2337e72e-ddcc-4a00-8c95-3da2f3175123" providerId="ADAL" clId="{3F0A16A0-5F27-45C6-BCA9-4EF1883C9117}" dt="2021-06-29T12:57:15.458" v="121" actId="20577"/>
          <ac:spMkLst>
            <pc:docMk/>
            <pc:sldMk cId="4211851172" sldId="1600"/>
            <ac:spMk id="4" creationId="{F9935332-1505-423E-BDC0-3287FFC0387B}"/>
          </ac:spMkLst>
        </pc:spChg>
      </pc:sldChg>
      <pc:sldChg chg="addSp modSp mod">
        <pc:chgData name="Mark Restuccia" userId="2337e72e-ddcc-4a00-8c95-3da2f3175123" providerId="ADAL" clId="{3F0A16A0-5F27-45C6-BCA9-4EF1883C9117}" dt="2021-06-29T12:57:45.242" v="142" actId="6549"/>
        <pc:sldMkLst>
          <pc:docMk/>
          <pc:sldMk cId="3006866966" sldId="1610"/>
        </pc:sldMkLst>
        <pc:spChg chg="mod">
          <ac:chgData name="Mark Restuccia" userId="2337e72e-ddcc-4a00-8c95-3da2f3175123" providerId="ADAL" clId="{3F0A16A0-5F27-45C6-BCA9-4EF1883C9117}" dt="2021-06-29T12:57:45.242" v="142" actId="6549"/>
          <ac:spMkLst>
            <pc:docMk/>
            <pc:sldMk cId="3006866966" sldId="1610"/>
            <ac:spMk id="2" creationId="{1B45D924-8662-4F45-B0DC-B7B09A46EE68}"/>
          </ac:spMkLst>
        </pc:spChg>
        <pc:spChg chg="add mod">
          <ac:chgData name="Mark Restuccia" userId="2337e72e-ddcc-4a00-8c95-3da2f3175123" providerId="ADAL" clId="{3F0A16A0-5F27-45C6-BCA9-4EF1883C9117}" dt="2021-06-29T12:57:42.489" v="133" actId="20577"/>
          <ac:spMkLst>
            <pc:docMk/>
            <pc:sldMk cId="3006866966" sldId="1610"/>
            <ac:spMk id="4" creationId="{0DFF493B-73E9-4756-A5AC-1B44BB43C861}"/>
          </ac:spMkLst>
        </pc:spChg>
      </pc:sldChg>
      <pc:sldChg chg="addSp modSp mod">
        <pc:chgData name="Mark Restuccia" userId="2337e72e-ddcc-4a00-8c95-3da2f3175123" providerId="ADAL" clId="{3F0A16A0-5F27-45C6-BCA9-4EF1883C9117}" dt="2021-06-29T12:58:10.840" v="155" actId="6549"/>
        <pc:sldMkLst>
          <pc:docMk/>
          <pc:sldMk cId="1182879513" sldId="1615"/>
        </pc:sldMkLst>
        <pc:spChg chg="mod">
          <ac:chgData name="Mark Restuccia" userId="2337e72e-ddcc-4a00-8c95-3da2f3175123" providerId="ADAL" clId="{3F0A16A0-5F27-45C6-BCA9-4EF1883C9117}" dt="2021-06-29T12:58:10.840" v="155" actId="6549"/>
          <ac:spMkLst>
            <pc:docMk/>
            <pc:sldMk cId="1182879513" sldId="1615"/>
            <ac:spMk id="3" creationId="{DA5453EA-80B6-4481-9659-142467F166D1}"/>
          </ac:spMkLst>
        </pc:spChg>
        <pc:spChg chg="add mod">
          <ac:chgData name="Mark Restuccia" userId="2337e72e-ddcc-4a00-8c95-3da2f3175123" providerId="ADAL" clId="{3F0A16A0-5F27-45C6-BCA9-4EF1883C9117}" dt="2021-06-29T12:58:07.687" v="146" actId="20577"/>
          <ac:spMkLst>
            <pc:docMk/>
            <pc:sldMk cId="1182879513" sldId="1615"/>
            <ac:spMk id="4" creationId="{32DD465D-C0B7-4A22-A74B-02BFD065898C}"/>
          </ac:spMkLst>
        </pc:spChg>
      </pc:sldChg>
      <pc:sldChg chg="addSp modSp mod">
        <pc:chgData name="Mark Restuccia" userId="2337e72e-ddcc-4a00-8c95-3da2f3175123" providerId="ADAL" clId="{3F0A16A0-5F27-45C6-BCA9-4EF1883C9117}" dt="2021-06-29T12:58:38.892" v="167" actId="6549"/>
        <pc:sldMkLst>
          <pc:docMk/>
          <pc:sldMk cId="1391948668" sldId="1629"/>
        </pc:sldMkLst>
        <pc:spChg chg="mod">
          <ac:chgData name="Mark Restuccia" userId="2337e72e-ddcc-4a00-8c95-3da2f3175123" providerId="ADAL" clId="{3F0A16A0-5F27-45C6-BCA9-4EF1883C9117}" dt="2021-06-29T12:58:38.892" v="167" actId="6549"/>
          <ac:spMkLst>
            <pc:docMk/>
            <pc:sldMk cId="1391948668" sldId="1629"/>
            <ac:spMk id="3" creationId="{50BFCAD1-74AF-44E7-92DE-7D8490E3B894}"/>
          </ac:spMkLst>
        </pc:spChg>
        <pc:spChg chg="add mod">
          <ac:chgData name="Mark Restuccia" userId="2337e72e-ddcc-4a00-8c95-3da2f3175123" providerId="ADAL" clId="{3F0A16A0-5F27-45C6-BCA9-4EF1883C9117}" dt="2021-06-29T12:58:36.156" v="159" actId="20577"/>
          <ac:spMkLst>
            <pc:docMk/>
            <pc:sldMk cId="1391948668" sldId="1629"/>
            <ac:spMk id="4" creationId="{3A087559-7693-4B99-91F4-87C8F45F950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1956B1-B993-4441-9A85-2818C2C4A00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5C063AD-65BD-4755-82CB-67DD4ECB90BE}">
      <dgm:prSet phldrT="[Text]" custT="1"/>
      <dgm:spPr>
        <a:solidFill>
          <a:schemeClr val="accent3">
            <a:lumMod val="20000"/>
            <a:lumOff val="80000"/>
          </a:schemeClr>
        </a:solidFill>
      </dgm:spPr>
      <dgm:t>
        <a:bodyPr/>
        <a:lstStyle/>
        <a:p>
          <a:r>
            <a:rPr lang="en-US" sz="2200" dirty="0">
              <a:solidFill>
                <a:schemeClr val="tx1"/>
              </a:solidFill>
              <a:latin typeface="Arial" panose="020B0604020202020204" pitchFamily="34" charset="0"/>
              <a:cs typeface="Arial" panose="020B0604020202020204" pitchFamily="34" charset="0"/>
            </a:rPr>
            <a:t>The art and science of writing hidden messages</a:t>
          </a:r>
        </a:p>
      </dgm:t>
    </dgm:pt>
    <dgm:pt modelId="{A0C47A3E-3C34-47BE-954F-5ABA281D279D}" type="parTrans" cxnId="{8AE392EC-1A99-4129-903F-F40007834237}">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03F39E55-A7B5-4EF8-B8DE-953364B250F3}" type="sibTrans" cxnId="{8AE392EC-1A99-4129-903F-F40007834237}">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290350AD-4D60-4841-8861-BCE0541F30E3}">
      <dgm:prSet custT="1"/>
      <dgm:spPr>
        <a:solidFill>
          <a:schemeClr val="accent3">
            <a:lumMod val="20000"/>
            <a:lumOff val="80000"/>
          </a:schemeClr>
        </a:solidFill>
      </dgm:spPr>
      <dgm:t>
        <a:bodyPr/>
        <a:lstStyle/>
        <a:p>
          <a:r>
            <a:rPr lang="en-US" sz="2200" dirty="0">
              <a:solidFill>
                <a:schemeClr val="tx1"/>
              </a:solidFill>
              <a:latin typeface="Arial" panose="020B0604020202020204" pitchFamily="34" charset="0"/>
              <a:cs typeface="Arial" panose="020B0604020202020204" pitchFamily="34" charset="0"/>
            </a:rPr>
            <a:t>The goal is to hide information so that even if it is intercepted, it is not clear that information is hidden there</a:t>
          </a:r>
        </a:p>
      </dgm:t>
    </dgm:pt>
    <dgm:pt modelId="{0B6208E3-28EB-4EC1-9D37-1F5DFBE0170B}" type="parTrans" cxnId="{8CD4F65C-D67B-4A6B-A2A9-25B03D4E3889}">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6AFE57B5-9C93-4916-A14A-CB85093A52AF}" type="sibTrans" cxnId="{8CD4F65C-D67B-4A6B-A2A9-25B03D4E3889}">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D76C5B24-1E00-4E1F-B6A1-2C2D506C3E8C}">
      <dgm:prSet custT="1"/>
      <dgm:spPr>
        <a:solidFill>
          <a:schemeClr val="accent3">
            <a:lumMod val="20000"/>
            <a:lumOff val="80000"/>
          </a:schemeClr>
        </a:solidFill>
      </dgm:spPr>
      <dgm:t>
        <a:bodyPr/>
        <a:lstStyle/>
        <a:p>
          <a:r>
            <a:rPr lang="en-US" sz="2200" dirty="0">
              <a:solidFill>
                <a:schemeClr val="tx1"/>
              </a:solidFill>
              <a:latin typeface="Arial" panose="020B0604020202020204" pitchFamily="34" charset="0"/>
              <a:cs typeface="Arial" panose="020B0604020202020204" pitchFamily="34" charset="0"/>
            </a:rPr>
            <a:t>Most common method of performing this technique is the least significant bit (LSB) method</a:t>
          </a:r>
        </a:p>
      </dgm:t>
    </dgm:pt>
    <dgm:pt modelId="{29CA61A9-13D9-4B37-8C3B-410821B77073}" type="parTrans" cxnId="{3DC73243-8D62-42B6-B9F6-D97116EE72B4}">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B4DD18DA-306B-462F-86B6-9764D1D23E56}" type="sibTrans" cxnId="{3DC73243-8D62-42B6-B9F6-D97116EE72B4}">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90AE38A2-7D06-4E4F-B2FF-8B2A2E9826E6}" type="pres">
      <dgm:prSet presAssocID="{D81956B1-B993-4441-9A85-2818C2C4A000}" presName="linear" presStyleCnt="0">
        <dgm:presLayoutVars>
          <dgm:dir/>
          <dgm:animLvl val="lvl"/>
          <dgm:resizeHandles val="exact"/>
        </dgm:presLayoutVars>
      </dgm:prSet>
      <dgm:spPr/>
      <dgm:t>
        <a:bodyPr/>
        <a:lstStyle/>
        <a:p>
          <a:endParaRPr lang="en-US"/>
        </a:p>
      </dgm:t>
    </dgm:pt>
    <dgm:pt modelId="{7F3344C5-77BD-45AF-B3F7-6AEA58D09834}" type="pres">
      <dgm:prSet presAssocID="{95C063AD-65BD-4755-82CB-67DD4ECB90BE}" presName="parentLin" presStyleCnt="0"/>
      <dgm:spPr/>
    </dgm:pt>
    <dgm:pt modelId="{2609C179-F1D5-42C5-B458-C2B66114B3B9}" type="pres">
      <dgm:prSet presAssocID="{95C063AD-65BD-4755-82CB-67DD4ECB90BE}" presName="parentLeftMargin" presStyleLbl="node1" presStyleIdx="0" presStyleCnt="3"/>
      <dgm:spPr/>
      <dgm:t>
        <a:bodyPr/>
        <a:lstStyle/>
        <a:p>
          <a:endParaRPr lang="en-US"/>
        </a:p>
      </dgm:t>
    </dgm:pt>
    <dgm:pt modelId="{F2CBDBA2-307B-4C9E-B025-D9368445ABCB}" type="pres">
      <dgm:prSet presAssocID="{95C063AD-65BD-4755-82CB-67DD4ECB90BE}" presName="parentText" presStyleLbl="node1" presStyleIdx="0" presStyleCnt="3" custScaleX="126984">
        <dgm:presLayoutVars>
          <dgm:chMax val="0"/>
          <dgm:bulletEnabled val="1"/>
        </dgm:presLayoutVars>
      </dgm:prSet>
      <dgm:spPr/>
      <dgm:t>
        <a:bodyPr/>
        <a:lstStyle/>
        <a:p>
          <a:endParaRPr lang="en-US"/>
        </a:p>
      </dgm:t>
    </dgm:pt>
    <dgm:pt modelId="{D4EDB995-7EA5-4AED-81FB-0C0E7B16DCD3}" type="pres">
      <dgm:prSet presAssocID="{95C063AD-65BD-4755-82CB-67DD4ECB90BE}" presName="negativeSpace" presStyleCnt="0"/>
      <dgm:spPr/>
    </dgm:pt>
    <dgm:pt modelId="{6B4858EF-C7B2-460C-9822-E80B0F712759}" type="pres">
      <dgm:prSet presAssocID="{95C063AD-65BD-4755-82CB-67DD4ECB90BE}" presName="childText" presStyleLbl="conFgAcc1" presStyleIdx="0" presStyleCnt="3">
        <dgm:presLayoutVars>
          <dgm:bulletEnabled val="1"/>
        </dgm:presLayoutVars>
      </dgm:prSet>
      <dgm:spPr>
        <a:solidFill>
          <a:schemeClr val="bg2">
            <a:lumMod val="95000"/>
            <a:alpha val="90000"/>
          </a:schemeClr>
        </a:solidFill>
        <a:ln>
          <a:noFill/>
        </a:ln>
      </dgm:spPr>
    </dgm:pt>
    <dgm:pt modelId="{4C7EB095-D5B3-490A-B699-B30B71B61D38}" type="pres">
      <dgm:prSet presAssocID="{03F39E55-A7B5-4EF8-B8DE-953364B250F3}" presName="spaceBetweenRectangles" presStyleCnt="0"/>
      <dgm:spPr/>
    </dgm:pt>
    <dgm:pt modelId="{9BDB586D-319B-4171-A638-D3294C2A430F}" type="pres">
      <dgm:prSet presAssocID="{290350AD-4D60-4841-8861-BCE0541F30E3}" presName="parentLin" presStyleCnt="0"/>
      <dgm:spPr/>
    </dgm:pt>
    <dgm:pt modelId="{5E733913-24FA-47FD-8BE0-2DC75751A7BB}" type="pres">
      <dgm:prSet presAssocID="{290350AD-4D60-4841-8861-BCE0541F30E3}" presName="parentLeftMargin" presStyleLbl="node1" presStyleIdx="0" presStyleCnt="3"/>
      <dgm:spPr/>
      <dgm:t>
        <a:bodyPr/>
        <a:lstStyle/>
        <a:p>
          <a:endParaRPr lang="en-US"/>
        </a:p>
      </dgm:t>
    </dgm:pt>
    <dgm:pt modelId="{73C24009-70F2-4D58-A70D-90DD35D9E755}" type="pres">
      <dgm:prSet presAssocID="{290350AD-4D60-4841-8861-BCE0541F30E3}" presName="parentText" presStyleLbl="node1" presStyleIdx="1" presStyleCnt="3" custScaleX="126984">
        <dgm:presLayoutVars>
          <dgm:chMax val="0"/>
          <dgm:bulletEnabled val="1"/>
        </dgm:presLayoutVars>
      </dgm:prSet>
      <dgm:spPr/>
      <dgm:t>
        <a:bodyPr/>
        <a:lstStyle/>
        <a:p>
          <a:endParaRPr lang="en-US"/>
        </a:p>
      </dgm:t>
    </dgm:pt>
    <dgm:pt modelId="{B1C7F50D-96E2-4CD7-AA75-042CB85DD1D2}" type="pres">
      <dgm:prSet presAssocID="{290350AD-4D60-4841-8861-BCE0541F30E3}" presName="negativeSpace" presStyleCnt="0"/>
      <dgm:spPr/>
    </dgm:pt>
    <dgm:pt modelId="{C5924212-CC82-4BD3-B795-C823BAE7A1D9}" type="pres">
      <dgm:prSet presAssocID="{290350AD-4D60-4841-8861-BCE0541F30E3}" presName="childText" presStyleLbl="conFgAcc1" presStyleIdx="1" presStyleCnt="3">
        <dgm:presLayoutVars>
          <dgm:bulletEnabled val="1"/>
        </dgm:presLayoutVars>
      </dgm:prSet>
      <dgm:spPr>
        <a:solidFill>
          <a:schemeClr val="bg2">
            <a:lumMod val="95000"/>
            <a:alpha val="90000"/>
          </a:schemeClr>
        </a:solidFill>
        <a:ln>
          <a:noFill/>
        </a:ln>
      </dgm:spPr>
    </dgm:pt>
    <dgm:pt modelId="{79BCF60F-9ACC-4337-A9F2-012739BEEA61}" type="pres">
      <dgm:prSet presAssocID="{6AFE57B5-9C93-4916-A14A-CB85093A52AF}" presName="spaceBetweenRectangles" presStyleCnt="0"/>
      <dgm:spPr/>
    </dgm:pt>
    <dgm:pt modelId="{6F64FDDC-9866-4D6A-8CC0-0015BC727A7D}" type="pres">
      <dgm:prSet presAssocID="{D76C5B24-1E00-4E1F-B6A1-2C2D506C3E8C}" presName="parentLin" presStyleCnt="0"/>
      <dgm:spPr/>
    </dgm:pt>
    <dgm:pt modelId="{02F3DFAD-81F8-4F9B-A703-F2C2CA965931}" type="pres">
      <dgm:prSet presAssocID="{D76C5B24-1E00-4E1F-B6A1-2C2D506C3E8C}" presName="parentLeftMargin" presStyleLbl="node1" presStyleIdx="1" presStyleCnt="3"/>
      <dgm:spPr/>
      <dgm:t>
        <a:bodyPr/>
        <a:lstStyle/>
        <a:p>
          <a:endParaRPr lang="en-US"/>
        </a:p>
      </dgm:t>
    </dgm:pt>
    <dgm:pt modelId="{8EEFC23B-A7F5-49FA-94E9-0B57BD9704E4}" type="pres">
      <dgm:prSet presAssocID="{D76C5B24-1E00-4E1F-B6A1-2C2D506C3E8C}" presName="parentText" presStyleLbl="node1" presStyleIdx="2" presStyleCnt="3" custScaleX="126984">
        <dgm:presLayoutVars>
          <dgm:chMax val="0"/>
          <dgm:bulletEnabled val="1"/>
        </dgm:presLayoutVars>
      </dgm:prSet>
      <dgm:spPr/>
      <dgm:t>
        <a:bodyPr/>
        <a:lstStyle/>
        <a:p>
          <a:endParaRPr lang="en-US"/>
        </a:p>
      </dgm:t>
    </dgm:pt>
    <dgm:pt modelId="{17C2ED79-1B9F-4CEB-993A-0AE048F9F789}" type="pres">
      <dgm:prSet presAssocID="{D76C5B24-1E00-4E1F-B6A1-2C2D506C3E8C}" presName="negativeSpace" presStyleCnt="0"/>
      <dgm:spPr/>
    </dgm:pt>
    <dgm:pt modelId="{D8D996E7-3245-46EA-9671-6F87B3BE9D1C}" type="pres">
      <dgm:prSet presAssocID="{D76C5B24-1E00-4E1F-B6A1-2C2D506C3E8C}" presName="childText" presStyleLbl="conFgAcc1" presStyleIdx="2" presStyleCnt="3">
        <dgm:presLayoutVars>
          <dgm:bulletEnabled val="1"/>
        </dgm:presLayoutVars>
      </dgm:prSet>
      <dgm:spPr>
        <a:solidFill>
          <a:schemeClr val="bg2">
            <a:lumMod val="95000"/>
            <a:alpha val="90000"/>
          </a:schemeClr>
        </a:solidFill>
        <a:ln>
          <a:noFill/>
        </a:ln>
      </dgm:spPr>
    </dgm:pt>
  </dgm:ptLst>
  <dgm:cxnLst>
    <dgm:cxn modelId="{8AE392EC-1A99-4129-903F-F40007834237}" srcId="{D81956B1-B993-4441-9A85-2818C2C4A000}" destId="{95C063AD-65BD-4755-82CB-67DD4ECB90BE}" srcOrd="0" destOrd="0" parTransId="{A0C47A3E-3C34-47BE-954F-5ABA281D279D}" sibTransId="{03F39E55-A7B5-4EF8-B8DE-953364B250F3}"/>
    <dgm:cxn modelId="{B5F8D881-7C18-424C-BC58-31F8D4A96FF1}" type="presOf" srcId="{95C063AD-65BD-4755-82CB-67DD4ECB90BE}" destId="{2609C179-F1D5-42C5-B458-C2B66114B3B9}" srcOrd="0" destOrd="0" presId="urn:microsoft.com/office/officeart/2005/8/layout/list1"/>
    <dgm:cxn modelId="{8CD4F65C-D67B-4A6B-A2A9-25B03D4E3889}" srcId="{D81956B1-B993-4441-9A85-2818C2C4A000}" destId="{290350AD-4D60-4841-8861-BCE0541F30E3}" srcOrd="1" destOrd="0" parTransId="{0B6208E3-28EB-4EC1-9D37-1F5DFBE0170B}" sibTransId="{6AFE57B5-9C93-4916-A14A-CB85093A52AF}"/>
    <dgm:cxn modelId="{3DC73243-8D62-42B6-B9F6-D97116EE72B4}" srcId="{D81956B1-B993-4441-9A85-2818C2C4A000}" destId="{D76C5B24-1E00-4E1F-B6A1-2C2D506C3E8C}" srcOrd="2" destOrd="0" parTransId="{29CA61A9-13D9-4B37-8C3B-410821B77073}" sibTransId="{B4DD18DA-306B-462F-86B6-9764D1D23E56}"/>
    <dgm:cxn modelId="{77D027B0-3598-4360-AB47-B3B183621696}" type="presOf" srcId="{D76C5B24-1E00-4E1F-B6A1-2C2D506C3E8C}" destId="{8EEFC23B-A7F5-49FA-94E9-0B57BD9704E4}" srcOrd="1" destOrd="0" presId="urn:microsoft.com/office/officeart/2005/8/layout/list1"/>
    <dgm:cxn modelId="{0AA3A9B6-26A5-4797-ADA8-ADE6B201F631}" type="presOf" srcId="{95C063AD-65BD-4755-82CB-67DD4ECB90BE}" destId="{F2CBDBA2-307B-4C9E-B025-D9368445ABCB}" srcOrd="1" destOrd="0" presId="urn:microsoft.com/office/officeart/2005/8/layout/list1"/>
    <dgm:cxn modelId="{DA724B87-D28E-4AF3-800E-7AA1366FCB0D}" type="presOf" srcId="{D81956B1-B993-4441-9A85-2818C2C4A000}" destId="{90AE38A2-7D06-4E4F-B2FF-8B2A2E9826E6}" srcOrd="0" destOrd="0" presId="urn:microsoft.com/office/officeart/2005/8/layout/list1"/>
    <dgm:cxn modelId="{AC36AFA5-EBA1-4C45-B4CB-A96EDA05A135}" type="presOf" srcId="{D76C5B24-1E00-4E1F-B6A1-2C2D506C3E8C}" destId="{02F3DFAD-81F8-4F9B-A703-F2C2CA965931}" srcOrd="0" destOrd="0" presId="urn:microsoft.com/office/officeart/2005/8/layout/list1"/>
    <dgm:cxn modelId="{83A12B33-1ADD-408C-8065-53C72C30BD87}" type="presOf" srcId="{290350AD-4D60-4841-8861-BCE0541F30E3}" destId="{73C24009-70F2-4D58-A70D-90DD35D9E755}" srcOrd="1" destOrd="0" presId="urn:microsoft.com/office/officeart/2005/8/layout/list1"/>
    <dgm:cxn modelId="{41437408-1F76-4DAF-AB6A-93FA0A3E6A82}" type="presOf" srcId="{290350AD-4D60-4841-8861-BCE0541F30E3}" destId="{5E733913-24FA-47FD-8BE0-2DC75751A7BB}" srcOrd="0" destOrd="0" presId="urn:microsoft.com/office/officeart/2005/8/layout/list1"/>
    <dgm:cxn modelId="{7B1C81F0-339E-4F56-BD67-1ECF0FD0DA2F}" type="presParOf" srcId="{90AE38A2-7D06-4E4F-B2FF-8B2A2E9826E6}" destId="{7F3344C5-77BD-45AF-B3F7-6AEA58D09834}" srcOrd="0" destOrd="0" presId="urn:microsoft.com/office/officeart/2005/8/layout/list1"/>
    <dgm:cxn modelId="{B444AC2B-79ED-4FEE-B5A4-EB7A93BAF90F}" type="presParOf" srcId="{7F3344C5-77BD-45AF-B3F7-6AEA58D09834}" destId="{2609C179-F1D5-42C5-B458-C2B66114B3B9}" srcOrd="0" destOrd="0" presId="urn:microsoft.com/office/officeart/2005/8/layout/list1"/>
    <dgm:cxn modelId="{965664E7-AEDD-491F-9908-6942E1A1749B}" type="presParOf" srcId="{7F3344C5-77BD-45AF-B3F7-6AEA58D09834}" destId="{F2CBDBA2-307B-4C9E-B025-D9368445ABCB}" srcOrd="1" destOrd="0" presId="urn:microsoft.com/office/officeart/2005/8/layout/list1"/>
    <dgm:cxn modelId="{43644618-C364-4720-A173-5798AD7A86CE}" type="presParOf" srcId="{90AE38A2-7D06-4E4F-B2FF-8B2A2E9826E6}" destId="{D4EDB995-7EA5-4AED-81FB-0C0E7B16DCD3}" srcOrd="1" destOrd="0" presId="urn:microsoft.com/office/officeart/2005/8/layout/list1"/>
    <dgm:cxn modelId="{A2F912F7-9313-46B7-9D7A-4B2FC7EE1A4A}" type="presParOf" srcId="{90AE38A2-7D06-4E4F-B2FF-8B2A2E9826E6}" destId="{6B4858EF-C7B2-460C-9822-E80B0F712759}" srcOrd="2" destOrd="0" presId="urn:microsoft.com/office/officeart/2005/8/layout/list1"/>
    <dgm:cxn modelId="{E3FEF06D-8A05-4663-A3CB-4E1B6A45F7B0}" type="presParOf" srcId="{90AE38A2-7D06-4E4F-B2FF-8B2A2E9826E6}" destId="{4C7EB095-D5B3-490A-B699-B30B71B61D38}" srcOrd="3" destOrd="0" presId="urn:microsoft.com/office/officeart/2005/8/layout/list1"/>
    <dgm:cxn modelId="{25F934C6-426F-446D-A617-4A7ECB27F2E2}" type="presParOf" srcId="{90AE38A2-7D06-4E4F-B2FF-8B2A2E9826E6}" destId="{9BDB586D-319B-4171-A638-D3294C2A430F}" srcOrd="4" destOrd="0" presId="urn:microsoft.com/office/officeart/2005/8/layout/list1"/>
    <dgm:cxn modelId="{49BD5688-63AB-423A-AD7A-2BB5061D588D}" type="presParOf" srcId="{9BDB586D-319B-4171-A638-D3294C2A430F}" destId="{5E733913-24FA-47FD-8BE0-2DC75751A7BB}" srcOrd="0" destOrd="0" presId="urn:microsoft.com/office/officeart/2005/8/layout/list1"/>
    <dgm:cxn modelId="{2DB07CE0-4E8B-4A1E-870E-CC10BC416D6C}" type="presParOf" srcId="{9BDB586D-319B-4171-A638-D3294C2A430F}" destId="{73C24009-70F2-4D58-A70D-90DD35D9E755}" srcOrd="1" destOrd="0" presId="urn:microsoft.com/office/officeart/2005/8/layout/list1"/>
    <dgm:cxn modelId="{7782F202-4D3B-4801-A40D-7E4F881BB50C}" type="presParOf" srcId="{90AE38A2-7D06-4E4F-B2FF-8B2A2E9826E6}" destId="{B1C7F50D-96E2-4CD7-AA75-042CB85DD1D2}" srcOrd="5" destOrd="0" presId="urn:microsoft.com/office/officeart/2005/8/layout/list1"/>
    <dgm:cxn modelId="{95F4D7F1-E382-4C91-8799-944304203CD4}" type="presParOf" srcId="{90AE38A2-7D06-4E4F-B2FF-8B2A2E9826E6}" destId="{C5924212-CC82-4BD3-B795-C823BAE7A1D9}" srcOrd="6" destOrd="0" presId="urn:microsoft.com/office/officeart/2005/8/layout/list1"/>
    <dgm:cxn modelId="{CC9E349E-5AE1-46C1-A192-7205F28430B1}" type="presParOf" srcId="{90AE38A2-7D06-4E4F-B2FF-8B2A2E9826E6}" destId="{79BCF60F-9ACC-4337-A9F2-012739BEEA61}" srcOrd="7" destOrd="0" presId="urn:microsoft.com/office/officeart/2005/8/layout/list1"/>
    <dgm:cxn modelId="{08D766D5-8A0E-4F46-BC3E-8B5233DEFC08}" type="presParOf" srcId="{90AE38A2-7D06-4E4F-B2FF-8B2A2E9826E6}" destId="{6F64FDDC-9866-4D6A-8CC0-0015BC727A7D}" srcOrd="8" destOrd="0" presId="urn:microsoft.com/office/officeart/2005/8/layout/list1"/>
    <dgm:cxn modelId="{9CA05F02-B238-4C35-A116-D40384B7FAF6}" type="presParOf" srcId="{6F64FDDC-9866-4D6A-8CC0-0015BC727A7D}" destId="{02F3DFAD-81F8-4F9B-A703-F2C2CA965931}" srcOrd="0" destOrd="0" presId="urn:microsoft.com/office/officeart/2005/8/layout/list1"/>
    <dgm:cxn modelId="{69548846-4355-487E-B9F7-DE14FFE50A4F}" type="presParOf" srcId="{6F64FDDC-9866-4D6A-8CC0-0015BC727A7D}" destId="{8EEFC23B-A7F5-49FA-94E9-0B57BD9704E4}" srcOrd="1" destOrd="0" presId="urn:microsoft.com/office/officeart/2005/8/layout/list1"/>
    <dgm:cxn modelId="{B4E3BB15-8914-4720-B373-E481AE1CB898}" type="presParOf" srcId="{90AE38A2-7D06-4E4F-B2FF-8B2A2E9826E6}" destId="{17C2ED79-1B9F-4CEB-993A-0AE048F9F789}" srcOrd="9" destOrd="0" presId="urn:microsoft.com/office/officeart/2005/8/layout/list1"/>
    <dgm:cxn modelId="{AB7AFAD6-7D14-4F21-AEC7-EB7F2C1561E9}" type="presParOf" srcId="{90AE38A2-7D06-4E4F-B2FF-8B2A2E9826E6}" destId="{D8D996E7-3245-46EA-9671-6F87B3BE9D1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4638B1A-4D89-4FD5-B214-642C16A92FA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E16C2F15-691A-4272-A657-555EC9D3091B}">
      <dgm:prSet custT="1"/>
      <dgm:spPr>
        <a:solidFill>
          <a:schemeClr val="bg2">
            <a:lumMod val="95000"/>
          </a:schemeClr>
        </a:solidFill>
      </dgm:spPr>
      <dgm:t>
        <a:bodyPr/>
        <a:lstStyle/>
        <a:p>
          <a:r>
            <a:rPr lang="en-US" sz="2000" dirty="0">
              <a:solidFill>
                <a:srgbClr val="3C4743"/>
              </a:solidFill>
              <a:latin typeface="Arial" panose="020B0604020202020204" pitchFamily="34" charset="0"/>
              <a:cs typeface="Arial" panose="020B0604020202020204" pitchFamily="34" charset="0"/>
            </a:rPr>
            <a:t>Data is divided into 64-bit blocks</a:t>
          </a:r>
        </a:p>
      </dgm:t>
    </dgm:pt>
    <dgm:pt modelId="{93B5881B-8657-4DA2-B08B-38C9B93CFAF3}" type="parTrans" cxnId="{4C879A81-D023-448A-92B1-D666F8A99E67}">
      <dgm:prSet/>
      <dgm:spPr/>
      <dgm:t>
        <a:bodyPr/>
        <a:lstStyle/>
        <a:p>
          <a:endParaRPr lang="en-US" sz="2000"/>
        </a:p>
      </dgm:t>
    </dgm:pt>
    <dgm:pt modelId="{8A874AA4-8A02-4BEF-ADFB-2B07895B6C2D}" type="sibTrans" cxnId="{4C879A81-D023-448A-92B1-D666F8A99E67}">
      <dgm:prSet custT="1"/>
      <dgm:spPr>
        <a:solidFill>
          <a:schemeClr val="accent2">
            <a:lumMod val="60000"/>
            <a:lumOff val="40000"/>
            <a:alpha val="90000"/>
          </a:schemeClr>
        </a:solidFill>
      </dgm:spPr>
      <dgm:t>
        <a:bodyPr/>
        <a:lstStyle/>
        <a:p>
          <a:endParaRPr lang="en-US" sz="2000" dirty="0"/>
        </a:p>
      </dgm:t>
    </dgm:pt>
    <dgm:pt modelId="{88174311-06A4-4E1A-9F25-A92B83093459}">
      <dgm:prSet custT="1"/>
      <dgm:spPr>
        <a:solidFill>
          <a:schemeClr val="bg2">
            <a:lumMod val="95000"/>
          </a:schemeClr>
        </a:solidFill>
      </dgm:spPr>
      <dgm:t>
        <a:bodyPr/>
        <a:lstStyle/>
        <a:p>
          <a:r>
            <a:rPr lang="en-US" sz="2000" dirty="0">
              <a:solidFill>
                <a:srgbClr val="3C4743"/>
              </a:solidFill>
              <a:latin typeface="Arial" panose="020B0604020202020204" pitchFamily="34" charset="0"/>
              <a:cs typeface="Arial" panose="020B0604020202020204" pitchFamily="34" charset="0"/>
            </a:rPr>
            <a:t>Data is manipulated by 16 separate steps of encryption involving substitutions, bit-shifting, and logical operations using a 56-bit key</a:t>
          </a:r>
        </a:p>
      </dgm:t>
    </dgm:pt>
    <dgm:pt modelId="{2EEAA656-912E-43C7-BA43-CC0E4FCB41AD}" type="parTrans" cxnId="{79F20CDC-F5A8-41E5-8F18-A730811D2C14}">
      <dgm:prSet/>
      <dgm:spPr/>
      <dgm:t>
        <a:bodyPr/>
        <a:lstStyle/>
        <a:p>
          <a:endParaRPr lang="en-US" sz="2000"/>
        </a:p>
      </dgm:t>
    </dgm:pt>
    <dgm:pt modelId="{DFBE1221-5334-4521-A108-09C2ED62B385}" type="sibTrans" cxnId="{79F20CDC-F5A8-41E5-8F18-A730811D2C14}">
      <dgm:prSet custT="1"/>
      <dgm:spPr>
        <a:solidFill>
          <a:schemeClr val="accent2">
            <a:lumMod val="60000"/>
            <a:lumOff val="40000"/>
            <a:alpha val="90000"/>
          </a:schemeClr>
        </a:solidFill>
      </dgm:spPr>
      <dgm:t>
        <a:bodyPr/>
        <a:lstStyle/>
        <a:p>
          <a:endParaRPr lang="en-US" sz="2000" dirty="0"/>
        </a:p>
      </dgm:t>
    </dgm:pt>
    <dgm:pt modelId="{A01306B5-0EBF-4BC4-97DB-F676BEABD849}">
      <dgm:prSet custT="1"/>
      <dgm:spPr>
        <a:solidFill>
          <a:schemeClr val="bg2">
            <a:lumMod val="95000"/>
          </a:schemeClr>
        </a:solidFill>
      </dgm:spPr>
      <dgm:t>
        <a:bodyPr/>
        <a:lstStyle/>
        <a:p>
          <a:r>
            <a:rPr lang="en-US" sz="2000" dirty="0">
              <a:solidFill>
                <a:srgbClr val="3C4743"/>
              </a:solidFill>
              <a:latin typeface="Arial" panose="020B0604020202020204" pitchFamily="34" charset="0"/>
              <a:cs typeface="Arial" panose="020B0604020202020204" pitchFamily="34" charset="0"/>
            </a:rPr>
            <a:t>Data is then further scrambled using a swapping algorithm</a:t>
          </a:r>
        </a:p>
      </dgm:t>
    </dgm:pt>
    <dgm:pt modelId="{1E120B7F-0F30-4743-9D32-49375A619436}" type="parTrans" cxnId="{1D1063BE-2B80-460E-99F7-691546B50E7E}">
      <dgm:prSet/>
      <dgm:spPr/>
      <dgm:t>
        <a:bodyPr/>
        <a:lstStyle/>
        <a:p>
          <a:endParaRPr lang="en-US" sz="2000"/>
        </a:p>
      </dgm:t>
    </dgm:pt>
    <dgm:pt modelId="{F18E73EA-1CDA-4918-944F-4E27349F8988}" type="sibTrans" cxnId="{1D1063BE-2B80-460E-99F7-691546B50E7E}">
      <dgm:prSet custT="1"/>
      <dgm:spPr>
        <a:solidFill>
          <a:schemeClr val="accent2">
            <a:lumMod val="60000"/>
            <a:lumOff val="40000"/>
            <a:alpha val="90000"/>
          </a:schemeClr>
        </a:solidFill>
      </dgm:spPr>
      <dgm:t>
        <a:bodyPr/>
        <a:lstStyle/>
        <a:p>
          <a:endParaRPr lang="en-US" sz="2000" dirty="0"/>
        </a:p>
      </dgm:t>
    </dgm:pt>
    <dgm:pt modelId="{36E87F6C-07FC-4442-A3D4-7EB2AEF4A701}">
      <dgm:prSet custT="1"/>
      <dgm:spPr>
        <a:solidFill>
          <a:schemeClr val="bg2">
            <a:lumMod val="95000"/>
          </a:schemeClr>
        </a:solidFill>
      </dgm:spPr>
      <dgm:t>
        <a:bodyPr/>
        <a:lstStyle/>
        <a:p>
          <a:r>
            <a:rPr lang="en-US" sz="2000" dirty="0">
              <a:solidFill>
                <a:srgbClr val="3C4743"/>
              </a:solidFill>
              <a:latin typeface="Arial" panose="020B0604020202020204" pitchFamily="34" charset="0"/>
              <a:cs typeface="Arial" panose="020B0604020202020204" pitchFamily="34" charset="0"/>
            </a:rPr>
            <a:t>Data is transposed one last time</a:t>
          </a:r>
        </a:p>
      </dgm:t>
    </dgm:pt>
    <dgm:pt modelId="{E3CC3A46-A31F-44F4-AE10-7509E23780F7}" type="parTrans" cxnId="{50CC5577-E748-44B7-8197-9237B02D9E0F}">
      <dgm:prSet/>
      <dgm:spPr/>
      <dgm:t>
        <a:bodyPr/>
        <a:lstStyle/>
        <a:p>
          <a:endParaRPr lang="en-US" sz="2000"/>
        </a:p>
      </dgm:t>
    </dgm:pt>
    <dgm:pt modelId="{5EECC319-3150-45F4-8EFD-F7C12007003B}" type="sibTrans" cxnId="{50CC5577-E748-44B7-8197-9237B02D9E0F}">
      <dgm:prSet/>
      <dgm:spPr/>
      <dgm:t>
        <a:bodyPr/>
        <a:lstStyle/>
        <a:p>
          <a:endParaRPr lang="en-US" sz="2000"/>
        </a:p>
      </dgm:t>
    </dgm:pt>
    <dgm:pt modelId="{BBB5D198-0C48-4290-AC8E-19D301AD4138}" type="pres">
      <dgm:prSet presAssocID="{74638B1A-4D89-4FD5-B214-642C16A92FA2}" presName="outerComposite" presStyleCnt="0">
        <dgm:presLayoutVars>
          <dgm:chMax val="5"/>
          <dgm:dir/>
          <dgm:resizeHandles val="exact"/>
        </dgm:presLayoutVars>
      </dgm:prSet>
      <dgm:spPr/>
      <dgm:t>
        <a:bodyPr/>
        <a:lstStyle/>
        <a:p>
          <a:endParaRPr lang="en-US"/>
        </a:p>
      </dgm:t>
    </dgm:pt>
    <dgm:pt modelId="{943B5297-1EDF-4A51-A576-C71B8DDF7450}" type="pres">
      <dgm:prSet presAssocID="{74638B1A-4D89-4FD5-B214-642C16A92FA2}" presName="dummyMaxCanvas" presStyleCnt="0">
        <dgm:presLayoutVars/>
      </dgm:prSet>
      <dgm:spPr/>
    </dgm:pt>
    <dgm:pt modelId="{0EB6A388-C4EA-4AC1-9EB9-88B6DC551977}" type="pres">
      <dgm:prSet presAssocID="{74638B1A-4D89-4FD5-B214-642C16A92FA2}" presName="FourNodes_1" presStyleLbl="node1" presStyleIdx="0" presStyleCnt="4">
        <dgm:presLayoutVars>
          <dgm:bulletEnabled val="1"/>
        </dgm:presLayoutVars>
      </dgm:prSet>
      <dgm:spPr/>
      <dgm:t>
        <a:bodyPr/>
        <a:lstStyle/>
        <a:p>
          <a:endParaRPr lang="en-US"/>
        </a:p>
      </dgm:t>
    </dgm:pt>
    <dgm:pt modelId="{EAF3DB8E-8465-41AD-B029-B866C31783C0}" type="pres">
      <dgm:prSet presAssocID="{74638B1A-4D89-4FD5-B214-642C16A92FA2}" presName="FourNodes_2" presStyleLbl="node1" presStyleIdx="1" presStyleCnt="4">
        <dgm:presLayoutVars>
          <dgm:bulletEnabled val="1"/>
        </dgm:presLayoutVars>
      </dgm:prSet>
      <dgm:spPr/>
      <dgm:t>
        <a:bodyPr/>
        <a:lstStyle/>
        <a:p>
          <a:endParaRPr lang="en-US"/>
        </a:p>
      </dgm:t>
    </dgm:pt>
    <dgm:pt modelId="{4AC396A1-C835-4043-8E49-698098FF6FB9}" type="pres">
      <dgm:prSet presAssocID="{74638B1A-4D89-4FD5-B214-642C16A92FA2}" presName="FourNodes_3" presStyleLbl="node1" presStyleIdx="2" presStyleCnt="4">
        <dgm:presLayoutVars>
          <dgm:bulletEnabled val="1"/>
        </dgm:presLayoutVars>
      </dgm:prSet>
      <dgm:spPr/>
      <dgm:t>
        <a:bodyPr/>
        <a:lstStyle/>
        <a:p>
          <a:endParaRPr lang="en-US"/>
        </a:p>
      </dgm:t>
    </dgm:pt>
    <dgm:pt modelId="{F518924F-ED11-484D-A2CB-38E8B67B3EB8}" type="pres">
      <dgm:prSet presAssocID="{74638B1A-4D89-4FD5-B214-642C16A92FA2}" presName="FourNodes_4" presStyleLbl="node1" presStyleIdx="3" presStyleCnt="4">
        <dgm:presLayoutVars>
          <dgm:bulletEnabled val="1"/>
        </dgm:presLayoutVars>
      </dgm:prSet>
      <dgm:spPr/>
      <dgm:t>
        <a:bodyPr/>
        <a:lstStyle/>
        <a:p>
          <a:endParaRPr lang="en-US"/>
        </a:p>
      </dgm:t>
    </dgm:pt>
    <dgm:pt modelId="{A0D03DF5-71AD-4710-8681-E9318BA21992}" type="pres">
      <dgm:prSet presAssocID="{74638B1A-4D89-4FD5-B214-642C16A92FA2}" presName="FourConn_1-2" presStyleLbl="fgAccFollowNode1" presStyleIdx="0" presStyleCnt="3">
        <dgm:presLayoutVars>
          <dgm:bulletEnabled val="1"/>
        </dgm:presLayoutVars>
      </dgm:prSet>
      <dgm:spPr/>
      <dgm:t>
        <a:bodyPr/>
        <a:lstStyle/>
        <a:p>
          <a:endParaRPr lang="en-US"/>
        </a:p>
      </dgm:t>
    </dgm:pt>
    <dgm:pt modelId="{582909DB-0DC8-4C5D-9083-0E41CF99379B}" type="pres">
      <dgm:prSet presAssocID="{74638B1A-4D89-4FD5-B214-642C16A92FA2}" presName="FourConn_2-3" presStyleLbl="fgAccFollowNode1" presStyleIdx="1" presStyleCnt="3">
        <dgm:presLayoutVars>
          <dgm:bulletEnabled val="1"/>
        </dgm:presLayoutVars>
      </dgm:prSet>
      <dgm:spPr/>
      <dgm:t>
        <a:bodyPr/>
        <a:lstStyle/>
        <a:p>
          <a:endParaRPr lang="en-US"/>
        </a:p>
      </dgm:t>
    </dgm:pt>
    <dgm:pt modelId="{BD182654-F586-472E-83DC-ABA4FA401165}" type="pres">
      <dgm:prSet presAssocID="{74638B1A-4D89-4FD5-B214-642C16A92FA2}" presName="FourConn_3-4" presStyleLbl="fgAccFollowNode1" presStyleIdx="2" presStyleCnt="3">
        <dgm:presLayoutVars>
          <dgm:bulletEnabled val="1"/>
        </dgm:presLayoutVars>
      </dgm:prSet>
      <dgm:spPr/>
      <dgm:t>
        <a:bodyPr/>
        <a:lstStyle/>
        <a:p>
          <a:endParaRPr lang="en-US"/>
        </a:p>
      </dgm:t>
    </dgm:pt>
    <dgm:pt modelId="{C9903E78-CA7A-4366-9569-A87FB1B5F257}" type="pres">
      <dgm:prSet presAssocID="{74638B1A-4D89-4FD5-B214-642C16A92FA2}" presName="FourNodes_1_text" presStyleLbl="node1" presStyleIdx="3" presStyleCnt="4">
        <dgm:presLayoutVars>
          <dgm:bulletEnabled val="1"/>
        </dgm:presLayoutVars>
      </dgm:prSet>
      <dgm:spPr/>
      <dgm:t>
        <a:bodyPr/>
        <a:lstStyle/>
        <a:p>
          <a:endParaRPr lang="en-US"/>
        </a:p>
      </dgm:t>
    </dgm:pt>
    <dgm:pt modelId="{2724117A-45C7-4FF7-97BA-F884832FB384}" type="pres">
      <dgm:prSet presAssocID="{74638B1A-4D89-4FD5-B214-642C16A92FA2}" presName="FourNodes_2_text" presStyleLbl="node1" presStyleIdx="3" presStyleCnt="4">
        <dgm:presLayoutVars>
          <dgm:bulletEnabled val="1"/>
        </dgm:presLayoutVars>
      </dgm:prSet>
      <dgm:spPr/>
      <dgm:t>
        <a:bodyPr/>
        <a:lstStyle/>
        <a:p>
          <a:endParaRPr lang="en-US"/>
        </a:p>
      </dgm:t>
    </dgm:pt>
    <dgm:pt modelId="{87E793A9-5C6B-4ED8-BEB9-239E33EA7F17}" type="pres">
      <dgm:prSet presAssocID="{74638B1A-4D89-4FD5-B214-642C16A92FA2}" presName="FourNodes_3_text" presStyleLbl="node1" presStyleIdx="3" presStyleCnt="4">
        <dgm:presLayoutVars>
          <dgm:bulletEnabled val="1"/>
        </dgm:presLayoutVars>
      </dgm:prSet>
      <dgm:spPr/>
      <dgm:t>
        <a:bodyPr/>
        <a:lstStyle/>
        <a:p>
          <a:endParaRPr lang="en-US"/>
        </a:p>
      </dgm:t>
    </dgm:pt>
    <dgm:pt modelId="{60E5C81A-EA6A-4266-B298-26B72947EA10}" type="pres">
      <dgm:prSet presAssocID="{74638B1A-4D89-4FD5-B214-642C16A92FA2}" presName="FourNodes_4_text" presStyleLbl="node1" presStyleIdx="3" presStyleCnt="4">
        <dgm:presLayoutVars>
          <dgm:bulletEnabled val="1"/>
        </dgm:presLayoutVars>
      </dgm:prSet>
      <dgm:spPr/>
      <dgm:t>
        <a:bodyPr/>
        <a:lstStyle/>
        <a:p>
          <a:endParaRPr lang="en-US"/>
        </a:p>
      </dgm:t>
    </dgm:pt>
  </dgm:ptLst>
  <dgm:cxnLst>
    <dgm:cxn modelId="{1C6CBA7C-26B5-4B7E-8F67-6A4ECBDC2271}" type="presOf" srcId="{74638B1A-4D89-4FD5-B214-642C16A92FA2}" destId="{BBB5D198-0C48-4290-AC8E-19D301AD4138}" srcOrd="0" destOrd="0" presId="urn:microsoft.com/office/officeart/2005/8/layout/vProcess5"/>
    <dgm:cxn modelId="{46A48129-33B1-4F9A-A9E2-3E363C34F330}" type="presOf" srcId="{E16C2F15-691A-4272-A657-555EC9D3091B}" destId="{0EB6A388-C4EA-4AC1-9EB9-88B6DC551977}" srcOrd="0" destOrd="0" presId="urn:microsoft.com/office/officeart/2005/8/layout/vProcess5"/>
    <dgm:cxn modelId="{54787D6B-C339-4F68-83B8-638EF7676B07}" type="presOf" srcId="{F18E73EA-1CDA-4918-944F-4E27349F8988}" destId="{BD182654-F586-472E-83DC-ABA4FA401165}" srcOrd="0" destOrd="0" presId="urn:microsoft.com/office/officeart/2005/8/layout/vProcess5"/>
    <dgm:cxn modelId="{4C879A81-D023-448A-92B1-D666F8A99E67}" srcId="{74638B1A-4D89-4FD5-B214-642C16A92FA2}" destId="{E16C2F15-691A-4272-A657-555EC9D3091B}" srcOrd="0" destOrd="0" parTransId="{93B5881B-8657-4DA2-B08B-38C9B93CFAF3}" sibTransId="{8A874AA4-8A02-4BEF-ADFB-2B07895B6C2D}"/>
    <dgm:cxn modelId="{7AAA1F46-A0F7-4237-8C59-ABEC718DCF0A}" type="presOf" srcId="{E16C2F15-691A-4272-A657-555EC9D3091B}" destId="{C9903E78-CA7A-4366-9569-A87FB1B5F257}" srcOrd="1" destOrd="0" presId="urn:microsoft.com/office/officeart/2005/8/layout/vProcess5"/>
    <dgm:cxn modelId="{CAAC1B8C-70FE-44AA-9967-739344883BA9}" type="presOf" srcId="{36E87F6C-07FC-4442-A3D4-7EB2AEF4A701}" destId="{60E5C81A-EA6A-4266-B298-26B72947EA10}" srcOrd="1" destOrd="0" presId="urn:microsoft.com/office/officeart/2005/8/layout/vProcess5"/>
    <dgm:cxn modelId="{9A0C0EF2-4FC0-471E-9B98-FC208F6C9FBD}" type="presOf" srcId="{A01306B5-0EBF-4BC4-97DB-F676BEABD849}" destId="{4AC396A1-C835-4043-8E49-698098FF6FB9}" srcOrd="0" destOrd="0" presId="urn:microsoft.com/office/officeart/2005/8/layout/vProcess5"/>
    <dgm:cxn modelId="{86B9326C-6FB7-45BE-9D48-A09E69B8CEB1}" type="presOf" srcId="{8A874AA4-8A02-4BEF-ADFB-2B07895B6C2D}" destId="{A0D03DF5-71AD-4710-8681-E9318BA21992}" srcOrd="0" destOrd="0" presId="urn:microsoft.com/office/officeart/2005/8/layout/vProcess5"/>
    <dgm:cxn modelId="{79F20CDC-F5A8-41E5-8F18-A730811D2C14}" srcId="{74638B1A-4D89-4FD5-B214-642C16A92FA2}" destId="{88174311-06A4-4E1A-9F25-A92B83093459}" srcOrd="1" destOrd="0" parTransId="{2EEAA656-912E-43C7-BA43-CC0E4FCB41AD}" sibTransId="{DFBE1221-5334-4521-A108-09C2ED62B385}"/>
    <dgm:cxn modelId="{BF39C402-1300-4854-A612-D708D4ADD865}" type="presOf" srcId="{DFBE1221-5334-4521-A108-09C2ED62B385}" destId="{582909DB-0DC8-4C5D-9083-0E41CF99379B}" srcOrd="0" destOrd="0" presId="urn:microsoft.com/office/officeart/2005/8/layout/vProcess5"/>
    <dgm:cxn modelId="{FD11C91A-A30A-4B2C-AFF3-8E9EE409D520}" type="presOf" srcId="{A01306B5-0EBF-4BC4-97DB-F676BEABD849}" destId="{87E793A9-5C6B-4ED8-BEB9-239E33EA7F17}" srcOrd="1" destOrd="0" presId="urn:microsoft.com/office/officeart/2005/8/layout/vProcess5"/>
    <dgm:cxn modelId="{813EDB37-8CBD-4536-89FE-04A94E9B0CA4}" type="presOf" srcId="{88174311-06A4-4E1A-9F25-A92B83093459}" destId="{EAF3DB8E-8465-41AD-B029-B866C31783C0}" srcOrd="0" destOrd="0" presId="urn:microsoft.com/office/officeart/2005/8/layout/vProcess5"/>
    <dgm:cxn modelId="{E0095C2A-992A-4A64-B5F7-E9221F610B0D}" type="presOf" srcId="{36E87F6C-07FC-4442-A3D4-7EB2AEF4A701}" destId="{F518924F-ED11-484D-A2CB-38E8B67B3EB8}" srcOrd="0" destOrd="0" presId="urn:microsoft.com/office/officeart/2005/8/layout/vProcess5"/>
    <dgm:cxn modelId="{1D1063BE-2B80-460E-99F7-691546B50E7E}" srcId="{74638B1A-4D89-4FD5-B214-642C16A92FA2}" destId="{A01306B5-0EBF-4BC4-97DB-F676BEABD849}" srcOrd="2" destOrd="0" parTransId="{1E120B7F-0F30-4743-9D32-49375A619436}" sibTransId="{F18E73EA-1CDA-4918-944F-4E27349F8988}"/>
    <dgm:cxn modelId="{50CC5577-E748-44B7-8197-9237B02D9E0F}" srcId="{74638B1A-4D89-4FD5-B214-642C16A92FA2}" destId="{36E87F6C-07FC-4442-A3D4-7EB2AEF4A701}" srcOrd="3" destOrd="0" parTransId="{E3CC3A46-A31F-44F4-AE10-7509E23780F7}" sibTransId="{5EECC319-3150-45F4-8EFD-F7C12007003B}"/>
    <dgm:cxn modelId="{7D684373-70C3-4286-9111-F938858C87AC}" type="presOf" srcId="{88174311-06A4-4E1A-9F25-A92B83093459}" destId="{2724117A-45C7-4FF7-97BA-F884832FB384}" srcOrd="1" destOrd="0" presId="urn:microsoft.com/office/officeart/2005/8/layout/vProcess5"/>
    <dgm:cxn modelId="{1765BE49-6E1E-468B-A546-02607F7F61B4}" type="presParOf" srcId="{BBB5D198-0C48-4290-AC8E-19D301AD4138}" destId="{943B5297-1EDF-4A51-A576-C71B8DDF7450}" srcOrd="0" destOrd="0" presId="urn:microsoft.com/office/officeart/2005/8/layout/vProcess5"/>
    <dgm:cxn modelId="{5D091FEB-F795-485C-9BF1-E67CEBD6CBDF}" type="presParOf" srcId="{BBB5D198-0C48-4290-AC8E-19D301AD4138}" destId="{0EB6A388-C4EA-4AC1-9EB9-88B6DC551977}" srcOrd="1" destOrd="0" presId="urn:microsoft.com/office/officeart/2005/8/layout/vProcess5"/>
    <dgm:cxn modelId="{26FF1EA2-FECA-4D04-B24C-E6144786D012}" type="presParOf" srcId="{BBB5D198-0C48-4290-AC8E-19D301AD4138}" destId="{EAF3DB8E-8465-41AD-B029-B866C31783C0}" srcOrd="2" destOrd="0" presId="urn:microsoft.com/office/officeart/2005/8/layout/vProcess5"/>
    <dgm:cxn modelId="{0F83861A-21FF-4BF9-A91B-6DE650CCB4B2}" type="presParOf" srcId="{BBB5D198-0C48-4290-AC8E-19D301AD4138}" destId="{4AC396A1-C835-4043-8E49-698098FF6FB9}" srcOrd="3" destOrd="0" presId="urn:microsoft.com/office/officeart/2005/8/layout/vProcess5"/>
    <dgm:cxn modelId="{27F9E0C0-2C5C-4BF8-BBC4-5191D5A77FA5}" type="presParOf" srcId="{BBB5D198-0C48-4290-AC8E-19D301AD4138}" destId="{F518924F-ED11-484D-A2CB-38E8B67B3EB8}" srcOrd="4" destOrd="0" presId="urn:microsoft.com/office/officeart/2005/8/layout/vProcess5"/>
    <dgm:cxn modelId="{9C65DD2E-247C-48BD-AC40-619A1A5BFEAC}" type="presParOf" srcId="{BBB5D198-0C48-4290-AC8E-19D301AD4138}" destId="{A0D03DF5-71AD-4710-8681-E9318BA21992}" srcOrd="5" destOrd="0" presId="urn:microsoft.com/office/officeart/2005/8/layout/vProcess5"/>
    <dgm:cxn modelId="{6455E11C-C63D-4BD7-A715-5AAB5A516E19}" type="presParOf" srcId="{BBB5D198-0C48-4290-AC8E-19D301AD4138}" destId="{582909DB-0DC8-4C5D-9083-0E41CF99379B}" srcOrd="6" destOrd="0" presId="urn:microsoft.com/office/officeart/2005/8/layout/vProcess5"/>
    <dgm:cxn modelId="{7C179061-BFE9-4E3D-86D0-20248F456BDA}" type="presParOf" srcId="{BBB5D198-0C48-4290-AC8E-19D301AD4138}" destId="{BD182654-F586-472E-83DC-ABA4FA401165}" srcOrd="7" destOrd="0" presId="urn:microsoft.com/office/officeart/2005/8/layout/vProcess5"/>
    <dgm:cxn modelId="{320F7554-8F17-4E1D-A960-F2B91D71AA5B}" type="presParOf" srcId="{BBB5D198-0C48-4290-AC8E-19D301AD4138}" destId="{C9903E78-CA7A-4366-9569-A87FB1B5F257}" srcOrd="8" destOrd="0" presId="urn:microsoft.com/office/officeart/2005/8/layout/vProcess5"/>
    <dgm:cxn modelId="{02F53AC8-565A-4130-AA80-9DC489427054}" type="presParOf" srcId="{BBB5D198-0C48-4290-AC8E-19D301AD4138}" destId="{2724117A-45C7-4FF7-97BA-F884832FB384}" srcOrd="9" destOrd="0" presId="urn:microsoft.com/office/officeart/2005/8/layout/vProcess5"/>
    <dgm:cxn modelId="{2C011823-1D64-4D0C-93F0-C22388089C83}" type="presParOf" srcId="{BBB5D198-0C48-4290-AC8E-19D301AD4138}" destId="{87E793A9-5C6B-4ED8-BEB9-239E33EA7F17}" srcOrd="10" destOrd="0" presId="urn:microsoft.com/office/officeart/2005/8/layout/vProcess5"/>
    <dgm:cxn modelId="{E6797DE1-6061-4C4F-A797-A445C9D2A8E1}" type="presParOf" srcId="{BBB5D198-0C48-4290-AC8E-19D301AD4138}" destId="{60E5C81A-EA6A-4266-B298-26B72947EA1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81AF38D-D371-45E0-A90A-FDF4C545CC3D}" type="doc">
      <dgm:prSet loTypeId="urn:microsoft.com/office/officeart/2005/8/layout/hProcess9" loCatId="process" qsTypeId="urn:microsoft.com/office/officeart/2005/8/quickstyle/simple1" qsCatId="simple" csTypeId="urn:microsoft.com/office/officeart/2005/8/colors/accent3_1" csCatId="accent3" phldr="1"/>
      <dgm:spPr/>
      <dgm:t>
        <a:bodyPr/>
        <a:lstStyle/>
        <a:p>
          <a:endParaRPr lang="en-US"/>
        </a:p>
      </dgm:t>
    </dgm:pt>
    <dgm:pt modelId="{09430710-DB79-48E4-AF32-98FE31B454A1}">
      <dgm:prSet custT="1"/>
      <dgm:spPr>
        <a:solidFill>
          <a:schemeClr val="bg2">
            <a:lumMod val="95000"/>
          </a:schemeClr>
        </a:solidFill>
        <a:ln>
          <a:noFill/>
        </a:ln>
      </dgm:spPr>
      <dgm:t>
        <a:bodyPr anchor="t" anchorCtr="0"/>
        <a:lstStyle/>
        <a:p>
          <a:r>
            <a:rPr lang="en-US" sz="2200" dirty="0">
              <a:latin typeface="Arial" panose="020B0604020202020204" pitchFamily="34" charset="0"/>
              <a:cs typeface="Arial" panose="020B0604020202020204" pitchFamily="34" charset="0"/>
            </a:rPr>
            <a:t>Key expansion</a:t>
          </a:r>
        </a:p>
      </dgm:t>
    </dgm:pt>
    <dgm:pt modelId="{4774E8C6-C01E-4501-A362-90C3C50FBDE4}" type="parTrans" cxnId="{E49C3693-17D8-4EC6-927E-0F6E7461397D}">
      <dgm:prSet/>
      <dgm:spPr/>
      <dgm:t>
        <a:bodyPr/>
        <a:lstStyle/>
        <a:p>
          <a:endParaRPr lang="en-US" sz="2200">
            <a:latin typeface="Arial" panose="020B0604020202020204" pitchFamily="34" charset="0"/>
            <a:cs typeface="Arial" panose="020B0604020202020204" pitchFamily="34" charset="0"/>
          </a:endParaRPr>
        </a:p>
      </dgm:t>
    </dgm:pt>
    <dgm:pt modelId="{9018E2DA-4CA8-456E-9A39-1259CEBABE14}" type="sibTrans" cxnId="{E49C3693-17D8-4EC6-927E-0F6E7461397D}">
      <dgm:prSet/>
      <dgm:spPr/>
      <dgm:t>
        <a:bodyPr/>
        <a:lstStyle/>
        <a:p>
          <a:endParaRPr lang="en-US" sz="2200">
            <a:latin typeface="Arial" panose="020B0604020202020204" pitchFamily="34" charset="0"/>
            <a:cs typeface="Arial" panose="020B0604020202020204" pitchFamily="34" charset="0"/>
          </a:endParaRPr>
        </a:p>
      </dgm:t>
    </dgm:pt>
    <dgm:pt modelId="{0896108D-8F3C-4A14-A09B-488255155768}">
      <dgm:prSet custT="1"/>
      <dgm:spPr>
        <a:solidFill>
          <a:schemeClr val="bg2">
            <a:lumMod val="95000"/>
          </a:schemeClr>
        </a:solidFill>
        <a:ln>
          <a:noFill/>
        </a:ln>
      </dgm:spPr>
      <dgm:t>
        <a:bodyPr anchor="t" anchorCtr="0"/>
        <a:lstStyle/>
        <a:p>
          <a:r>
            <a:rPr lang="en-US" sz="2200" dirty="0">
              <a:latin typeface="Arial" panose="020B0604020202020204" pitchFamily="34" charset="0"/>
              <a:cs typeface="Arial" panose="020B0604020202020204" pitchFamily="34" charset="0"/>
            </a:rPr>
            <a:t>Initial round</a:t>
          </a:r>
        </a:p>
      </dgm:t>
    </dgm:pt>
    <dgm:pt modelId="{CC4F2463-F61B-44D8-A992-6A6D93A54354}" type="parTrans" cxnId="{4F22D4D1-1DAF-423F-8928-09CE46FDA26D}">
      <dgm:prSet/>
      <dgm:spPr/>
      <dgm:t>
        <a:bodyPr/>
        <a:lstStyle/>
        <a:p>
          <a:endParaRPr lang="en-US" sz="2200">
            <a:latin typeface="Arial" panose="020B0604020202020204" pitchFamily="34" charset="0"/>
            <a:cs typeface="Arial" panose="020B0604020202020204" pitchFamily="34" charset="0"/>
          </a:endParaRPr>
        </a:p>
      </dgm:t>
    </dgm:pt>
    <dgm:pt modelId="{9986D67A-FE7D-4219-96AA-1C53601363CB}" type="sibTrans" cxnId="{4F22D4D1-1DAF-423F-8928-09CE46FDA26D}">
      <dgm:prSet/>
      <dgm:spPr/>
      <dgm:t>
        <a:bodyPr/>
        <a:lstStyle/>
        <a:p>
          <a:endParaRPr lang="en-US" sz="2200">
            <a:latin typeface="Arial" panose="020B0604020202020204" pitchFamily="34" charset="0"/>
            <a:cs typeface="Arial" panose="020B0604020202020204" pitchFamily="34" charset="0"/>
          </a:endParaRPr>
        </a:p>
      </dgm:t>
    </dgm:pt>
    <dgm:pt modelId="{8FD9A489-0760-468E-9A36-D86FC6F5BD78}">
      <dgm:prSet custT="1"/>
      <dgm:spPr>
        <a:solidFill>
          <a:schemeClr val="bg2">
            <a:lumMod val="95000"/>
          </a:schemeClr>
        </a:solidFill>
        <a:ln>
          <a:noFill/>
        </a:ln>
      </dgm:spPr>
      <dgm:t>
        <a:bodyPr anchor="t" anchorCtr="0"/>
        <a:lstStyle/>
        <a:p>
          <a:r>
            <a:rPr lang="en-US" sz="1900" dirty="0">
              <a:latin typeface="Arial" panose="020B0604020202020204" pitchFamily="34" charset="0"/>
              <a:cs typeface="Arial" panose="020B0604020202020204" pitchFamily="34" charset="0"/>
            </a:rPr>
            <a:t>AddRoundKey</a:t>
          </a:r>
        </a:p>
      </dgm:t>
    </dgm:pt>
    <dgm:pt modelId="{4F58300F-24D9-43B6-A655-9E27C3FE56E4}" type="parTrans" cxnId="{AD25FD34-A4D8-4247-B8AB-BB7F476F5837}">
      <dgm:prSet/>
      <dgm:spPr/>
      <dgm:t>
        <a:bodyPr/>
        <a:lstStyle/>
        <a:p>
          <a:endParaRPr lang="en-US" sz="2200">
            <a:latin typeface="Arial" panose="020B0604020202020204" pitchFamily="34" charset="0"/>
            <a:cs typeface="Arial" panose="020B0604020202020204" pitchFamily="34" charset="0"/>
          </a:endParaRPr>
        </a:p>
      </dgm:t>
    </dgm:pt>
    <dgm:pt modelId="{9A6B2C6D-2821-4BA5-B5D7-58B3A9135807}" type="sibTrans" cxnId="{AD25FD34-A4D8-4247-B8AB-BB7F476F5837}">
      <dgm:prSet/>
      <dgm:spPr/>
      <dgm:t>
        <a:bodyPr/>
        <a:lstStyle/>
        <a:p>
          <a:endParaRPr lang="en-US" sz="2200">
            <a:latin typeface="Arial" panose="020B0604020202020204" pitchFamily="34" charset="0"/>
            <a:cs typeface="Arial" panose="020B0604020202020204" pitchFamily="34" charset="0"/>
          </a:endParaRPr>
        </a:p>
      </dgm:t>
    </dgm:pt>
    <dgm:pt modelId="{A948A6F1-8958-46FD-BD48-6E1C74ADC632}">
      <dgm:prSet custT="1"/>
      <dgm:spPr>
        <a:solidFill>
          <a:schemeClr val="bg2">
            <a:lumMod val="95000"/>
          </a:schemeClr>
        </a:solidFill>
        <a:ln>
          <a:noFill/>
        </a:ln>
      </dgm:spPr>
      <dgm:t>
        <a:bodyPr anchor="t" anchorCtr="0"/>
        <a:lstStyle/>
        <a:p>
          <a:r>
            <a:rPr lang="en-US" sz="2200" dirty="0">
              <a:latin typeface="Arial" panose="020B0604020202020204" pitchFamily="34" charset="0"/>
              <a:cs typeface="Arial" panose="020B0604020202020204" pitchFamily="34" charset="0"/>
            </a:rPr>
            <a:t>Rounds</a:t>
          </a:r>
        </a:p>
      </dgm:t>
    </dgm:pt>
    <dgm:pt modelId="{7CC4911A-32FE-4BEC-A5AE-7D200C826FF6}" type="parTrans" cxnId="{8C6AFD4F-9471-4B8D-BB7D-9E1A4CE18BC2}">
      <dgm:prSet/>
      <dgm:spPr/>
      <dgm:t>
        <a:bodyPr/>
        <a:lstStyle/>
        <a:p>
          <a:endParaRPr lang="en-US" sz="2200">
            <a:latin typeface="Arial" panose="020B0604020202020204" pitchFamily="34" charset="0"/>
            <a:cs typeface="Arial" panose="020B0604020202020204" pitchFamily="34" charset="0"/>
          </a:endParaRPr>
        </a:p>
      </dgm:t>
    </dgm:pt>
    <dgm:pt modelId="{E6D2CBE4-A51E-4750-87FC-CB53EF4AE8E1}" type="sibTrans" cxnId="{8C6AFD4F-9471-4B8D-BB7D-9E1A4CE18BC2}">
      <dgm:prSet/>
      <dgm:spPr/>
      <dgm:t>
        <a:bodyPr/>
        <a:lstStyle/>
        <a:p>
          <a:endParaRPr lang="en-US" sz="2200">
            <a:latin typeface="Arial" panose="020B0604020202020204" pitchFamily="34" charset="0"/>
            <a:cs typeface="Arial" panose="020B0604020202020204" pitchFamily="34" charset="0"/>
          </a:endParaRPr>
        </a:p>
      </dgm:t>
    </dgm:pt>
    <dgm:pt modelId="{1BA72070-5138-4699-8D51-02113F4CA091}">
      <dgm:prSet custT="1"/>
      <dgm:spPr>
        <a:solidFill>
          <a:schemeClr val="bg2">
            <a:lumMod val="95000"/>
          </a:schemeClr>
        </a:solidFill>
        <a:ln>
          <a:noFill/>
        </a:ln>
      </dgm:spPr>
      <dgm:t>
        <a:bodyPr anchor="t" anchorCtr="0"/>
        <a:lstStyle/>
        <a:p>
          <a:r>
            <a:rPr lang="en-US" sz="1900" dirty="0">
              <a:latin typeface="Arial" panose="020B0604020202020204" pitchFamily="34" charset="0"/>
              <a:cs typeface="Arial" panose="020B0604020202020204" pitchFamily="34" charset="0"/>
            </a:rPr>
            <a:t>SubBytes</a:t>
          </a:r>
        </a:p>
      </dgm:t>
    </dgm:pt>
    <dgm:pt modelId="{60680DD1-796C-43D3-954A-2D55A5C95A3A}" type="parTrans" cxnId="{98C8F5AB-4B4C-42BF-B076-709C3CF7FF54}">
      <dgm:prSet/>
      <dgm:spPr/>
      <dgm:t>
        <a:bodyPr/>
        <a:lstStyle/>
        <a:p>
          <a:endParaRPr lang="en-US" sz="2200">
            <a:latin typeface="Arial" panose="020B0604020202020204" pitchFamily="34" charset="0"/>
            <a:cs typeface="Arial" panose="020B0604020202020204" pitchFamily="34" charset="0"/>
          </a:endParaRPr>
        </a:p>
      </dgm:t>
    </dgm:pt>
    <dgm:pt modelId="{B544E6E2-B56F-4E0D-913D-7892EC9BBE60}" type="sibTrans" cxnId="{98C8F5AB-4B4C-42BF-B076-709C3CF7FF54}">
      <dgm:prSet/>
      <dgm:spPr/>
      <dgm:t>
        <a:bodyPr/>
        <a:lstStyle/>
        <a:p>
          <a:endParaRPr lang="en-US" sz="2200">
            <a:latin typeface="Arial" panose="020B0604020202020204" pitchFamily="34" charset="0"/>
            <a:cs typeface="Arial" panose="020B0604020202020204" pitchFamily="34" charset="0"/>
          </a:endParaRPr>
        </a:p>
      </dgm:t>
    </dgm:pt>
    <dgm:pt modelId="{30EDFD67-2EFD-4A73-B652-C807BD59BF60}">
      <dgm:prSet custT="1"/>
      <dgm:spPr>
        <a:solidFill>
          <a:schemeClr val="bg2">
            <a:lumMod val="95000"/>
          </a:schemeClr>
        </a:solidFill>
        <a:ln>
          <a:noFill/>
        </a:ln>
      </dgm:spPr>
      <dgm:t>
        <a:bodyPr anchor="t" anchorCtr="0"/>
        <a:lstStyle/>
        <a:p>
          <a:r>
            <a:rPr lang="en-US" sz="1900" dirty="0">
              <a:latin typeface="Arial" panose="020B0604020202020204" pitchFamily="34" charset="0"/>
              <a:cs typeface="Arial" panose="020B0604020202020204" pitchFamily="34" charset="0"/>
            </a:rPr>
            <a:t>ShiftRows</a:t>
          </a:r>
        </a:p>
      </dgm:t>
    </dgm:pt>
    <dgm:pt modelId="{EB9DF9BA-001A-4C7B-A344-09CB2EE344CB}" type="parTrans" cxnId="{7FAEF488-4CBF-4A0A-A21D-5ABEC2DE957F}">
      <dgm:prSet/>
      <dgm:spPr/>
      <dgm:t>
        <a:bodyPr/>
        <a:lstStyle/>
        <a:p>
          <a:endParaRPr lang="en-US" sz="2200">
            <a:latin typeface="Arial" panose="020B0604020202020204" pitchFamily="34" charset="0"/>
            <a:cs typeface="Arial" panose="020B0604020202020204" pitchFamily="34" charset="0"/>
          </a:endParaRPr>
        </a:p>
      </dgm:t>
    </dgm:pt>
    <dgm:pt modelId="{26CED167-5B10-49D9-8E42-AB21D98F159F}" type="sibTrans" cxnId="{7FAEF488-4CBF-4A0A-A21D-5ABEC2DE957F}">
      <dgm:prSet/>
      <dgm:spPr/>
      <dgm:t>
        <a:bodyPr/>
        <a:lstStyle/>
        <a:p>
          <a:endParaRPr lang="en-US" sz="2200">
            <a:latin typeface="Arial" panose="020B0604020202020204" pitchFamily="34" charset="0"/>
            <a:cs typeface="Arial" panose="020B0604020202020204" pitchFamily="34" charset="0"/>
          </a:endParaRPr>
        </a:p>
      </dgm:t>
    </dgm:pt>
    <dgm:pt modelId="{36F135BC-3B3B-4FAC-BD67-8B0FCFE0FB73}">
      <dgm:prSet custT="1"/>
      <dgm:spPr>
        <a:solidFill>
          <a:schemeClr val="bg2">
            <a:lumMod val="95000"/>
          </a:schemeClr>
        </a:solidFill>
        <a:ln>
          <a:noFill/>
        </a:ln>
      </dgm:spPr>
      <dgm:t>
        <a:bodyPr anchor="t" anchorCtr="0"/>
        <a:lstStyle/>
        <a:p>
          <a:r>
            <a:rPr lang="en-US" sz="1900" dirty="0">
              <a:latin typeface="Arial" panose="020B0604020202020204" pitchFamily="34" charset="0"/>
              <a:cs typeface="Arial" panose="020B0604020202020204" pitchFamily="34" charset="0"/>
            </a:rPr>
            <a:t>MixColumns</a:t>
          </a:r>
        </a:p>
      </dgm:t>
    </dgm:pt>
    <dgm:pt modelId="{0575DAB4-14DD-4D02-AFBA-7A663A9EDE56}" type="parTrans" cxnId="{A99F72E5-9D5B-46F3-8E95-E982D1EF3ED2}">
      <dgm:prSet/>
      <dgm:spPr/>
      <dgm:t>
        <a:bodyPr/>
        <a:lstStyle/>
        <a:p>
          <a:endParaRPr lang="en-US" sz="2200">
            <a:latin typeface="Arial" panose="020B0604020202020204" pitchFamily="34" charset="0"/>
            <a:cs typeface="Arial" panose="020B0604020202020204" pitchFamily="34" charset="0"/>
          </a:endParaRPr>
        </a:p>
      </dgm:t>
    </dgm:pt>
    <dgm:pt modelId="{1B467F9D-463F-4D68-9F28-92A386782852}" type="sibTrans" cxnId="{A99F72E5-9D5B-46F3-8E95-E982D1EF3ED2}">
      <dgm:prSet/>
      <dgm:spPr/>
      <dgm:t>
        <a:bodyPr/>
        <a:lstStyle/>
        <a:p>
          <a:endParaRPr lang="en-US" sz="2200">
            <a:latin typeface="Arial" panose="020B0604020202020204" pitchFamily="34" charset="0"/>
            <a:cs typeface="Arial" panose="020B0604020202020204" pitchFamily="34" charset="0"/>
          </a:endParaRPr>
        </a:p>
      </dgm:t>
    </dgm:pt>
    <dgm:pt modelId="{9A4C47B5-00B3-45FE-9114-FFD275C0B97C}">
      <dgm:prSet custT="1"/>
      <dgm:spPr>
        <a:solidFill>
          <a:schemeClr val="bg2">
            <a:lumMod val="95000"/>
          </a:schemeClr>
        </a:solidFill>
        <a:ln>
          <a:noFill/>
        </a:ln>
      </dgm:spPr>
      <dgm:t>
        <a:bodyPr anchor="t" anchorCtr="0"/>
        <a:lstStyle/>
        <a:p>
          <a:r>
            <a:rPr lang="en-US" sz="1900" dirty="0">
              <a:latin typeface="Arial" panose="020B0604020202020204" pitchFamily="34" charset="0"/>
              <a:cs typeface="Arial" panose="020B0604020202020204" pitchFamily="34" charset="0"/>
            </a:rPr>
            <a:t>AddRoundKey</a:t>
          </a:r>
        </a:p>
      </dgm:t>
    </dgm:pt>
    <dgm:pt modelId="{1B780CC1-36A2-49BC-ACDA-A14D12F478E4}" type="parTrans" cxnId="{E6B38AF9-2CA9-4420-B0EB-056B4E46D56C}">
      <dgm:prSet/>
      <dgm:spPr/>
      <dgm:t>
        <a:bodyPr/>
        <a:lstStyle/>
        <a:p>
          <a:endParaRPr lang="en-US" sz="2200">
            <a:latin typeface="Arial" panose="020B0604020202020204" pitchFamily="34" charset="0"/>
            <a:cs typeface="Arial" panose="020B0604020202020204" pitchFamily="34" charset="0"/>
          </a:endParaRPr>
        </a:p>
      </dgm:t>
    </dgm:pt>
    <dgm:pt modelId="{6E860B9D-164B-411E-8279-9E82C887FA7B}" type="sibTrans" cxnId="{E6B38AF9-2CA9-4420-B0EB-056B4E46D56C}">
      <dgm:prSet/>
      <dgm:spPr/>
      <dgm:t>
        <a:bodyPr/>
        <a:lstStyle/>
        <a:p>
          <a:endParaRPr lang="en-US" sz="2200">
            <a:latin typeface="Arial" panose="020B0604020202020204" pitchFamily="34" charset="0"/>
            <a:cs typeface="Arial" panose="020B0604020202020204" pitchFamily="34" charset="0"/>
          </a:endParaRPr>
        </a:p>
      </dgm:t>
    </dgm:pt>
    <dgm:pt modelId="{97AAC5F5-31DA-4287-B47F-8B0598676E79}">
      <dgm:prSet custT="1"/>
      <dgm:spPr>
        <a:solidFill>
          <a:schemeClr val="bg2">
            <a:lumMod val="95000"/>
          </a:schemeClr>
        </a:solidFill>
        <a:ln>
          <a:noFill/>
        </a:ln>
      </dgm:spPr>
      <dgm:t>
        <a:bodyPr anchor="t" anchorCtr="0"/>
        <a:lstStyle/>
        <a:p>
          <a:r>
            <a:rPr lang="en-US" sz="2200" dirty="0">
              <a:latin typeface="Arial" panose="020B0604020202020204" pitchFamily="34" charset="0"/>
              <a:cs typeface="Arial" panose="020B0604020202020204" pitchFamily="34" charset="0"/>
            </a:rPr>
            <a:t>Final round</a:t>
          </a:r>
        </a:p>
      </dgm:t>
    </dgm:pt>
    <dgm:pt modelId="{6D320585-E24B-45A8-B6D0-9CC884705A3C}" type="parTrans" cxnId="{0FD6C9DA-53BE-468B-B51E-DCF2C7271A1E}">
      <dgm:prSet/>
      <dgm:spPr/>
      <dgm:t>
        <a:bodyPr/>
        <a:lstStyle/>
        <a:p>
          <a:endParaRPr lang="en-US" sz="2200">
            <a:latin typeface="Arial" panose="020B0604020202020204" pitchFamily="34" charset="0"/>
            <a:cs typeface="Arial" panose="020B0604020202020204" pitchFamily="34" charset="0"/>
          </a:endParaRPr>
        </a:p>
      </dgm:t>
    </dgm:pt>
    <dgm:pt modelId="{5D97DCFC-B07D-416C-881B-E440DA055B61}" type="sibTrans" cxnId="{0FD6C9DA-53BE-468B-B51E-DCF2C7271A1E}">
      <dgm:prSet/>
      <dgm:spPr/>
      <dgm:t>
        <a:bodyPr/>
        <a:lstStyle/>
        <a:p>
          <a:endParaRPr lang="en-US" sz="2200">
            <a:latin typeface="Arial" panose="020B0604020202020204" pitchFamily="34" charset="0"/>
            <a:cs typeface="Arial" panose="020B0604020202020204" pitchFamily="34" charset="0"/>
          </a:endParaRPr>
        </a:p>
      </dgm:t>
    </dgm:pt>
    <dgm:pt modelId="{98DF565B-2154-419A-B0DB-EEE070A402A1}">
      <dgm:prSet custT="1"/>
      <dgm:spPr>
        <a:solidFill>
          <a:schemeClr val="bg2">
            <a:lumMod val="95000"/>
          </a:schemeClr>
        </a:solidFill>
        <a:ln>
          <a:noFill/>
        </a:ln>
      </dgm:spPr>
      <dgm:t>
        <a:bodyPr anchor="t" anchorCtr="0"/>
        <a:lstStyle/>
        <a:p>
          <a:r>
            <a:rPr lang="en-US" sz="1900" dirty="0">
              <a:latin typeface="Arial" panose="020B0604020202020204" pitchFamily="34" charset="0"/>
              <a:cs typeface="Arial" panose="020B0604020202020204" pitchFamily="34" charset="0"/>
            </a:rPr>
            <a:t>SubBytes</a:t>
          </a:r>
        </a:p>
      </dgm:t>
    </dgm:pt>
    <dgm:pt modelId="{36257348-3E2F-4B40-B3BF-C14F46B26580}" type="parTrans" cxnId="{F1F0E7FE-4E5E-4CE2-8123-1A7D4D9C4ED6}">
      <dgm:prSet/>
      <dgm:spPr/>
      <dgm:t>
        <a:bodyPr/>
        <a:lstStyle/>
        <a:p>
          <a:endParaRPr lang="en-US" sz="2200">
            <a:latin typeface="Arial" panose="020B0604020202020204" pitchFamily="34" charset="0"/>
            <a:cs typeface="Arial" panose="020B0604020202020204" pitchFamily="34" charset="0"/>
          </a:endParaRPr>
        </a:p>
      </dgm:t>
    </dgm:pt>
    <dgm:pt modelId="{13DA113F-DF32-4B7F-8A12-0A1E694C869E}" type="sibTrans" cxnId="{F1F0E7FE-4E5E-4CE2-8123-1A7D4D9C4ED6}">
      <dgm:prSet/>
      <dgm:spPr/>
      <dgm:t>
        <a:bodyPr/>
        <a:lstStyle/>
        <a:p>
          <a:endParaRPr lang="en-US" sz="2200">
            <a:latin typeface="Arial" panose="020B0604020202020204" pitchFamily="34" charset="0"/>
            <a:cs typeface="Arial" panose="020B0604020202020204" pitchFamily="34" charset="0"/>
          </a:endParaRPr>
        </a:p>
      </dgm:t>
    </dgm:pt>
    <dgm:pt modelId="{753E0368-0A8A-4C30-8768-C6671271308E}">
      <dgm:prSet custT="1"/>
      <dgm:spPr>
        <a:solidFill>
          <a:schemeClr val="bg2">
            <a:lumMod val="95000"/>
          </a:schemeClr>
        </a:solidFill>
        <a:ln>
          <a:noFill/>
        </a:ln>
      </dgm:spPr>
      <dgm:t>
        <a:bodyPr anchor="t" anchorCtr="0"/>
        <a:lstStyle/>
        <a:p>
          <a:r>
            <a:rPr lang="en-US" sz="1900" dirty="0">
              <a:latin typeface="Arial" panose="020B0604020202020204" pitchFamily="34" charset="0"/>
              <a:cs typeface="Arial" panose="020B0604020202020204" pitchFamily="34" charset="0"/>
            </a:rPr>
            <a:t>ShiftRows</a:t>
          </a:r>
        </a:p>
      </dgm:t>
    </dgm:pt>
    <dgm:pt modelId="{7BC73EFF-FFE5-4D4C-945C-0E84812CEDD2}" type="parTrans" cxnId="{911B05E7-04E4-452D-8419-0C711382B42B}">
      <dgm:prSet/>
      <dgm:spPr/>
      <dgm:t>
        <a:bodyPr/>
        <a:lstStyle/>
        <a:p>
          <a:endParaRPr lang="en-US" sz="2200">
            <a:latin typeface="Arial" panose="020B0604020202020204" pitchFamily="34" charset="0"/>
            <a:cs typeface="Arial" panose="020B0604020202020204" pitchFamily="34" charset="0"/>
          </a:endParaRPr>
        </a:p>
      </dgm:t>
    </dgm:pt>
    <dgm:pt modelId="{46E95362-CB18-4BB7-AD73-E638B288BAF8}" type="sibTrans" cxnId="{911B05E7-04E4-452D-8419-0C711382B42B}">
      <dgm:prSet/>
      <dgm:spPr/>
      <dgm:t>
        <a:bodyPr/>
        <a:lstStyle/>
        <a:p>
          <a:endParaRPr lang="en-US" sz="2200">
            <a:latin typeface="Arial" panose="020B0604020202020204" pitchFamily="34" charset="0"/>
            <a:cs typeface="Arial" panose="020B0604020202020204" pitchFamily="34" charset="0"/>
          </a:endParaRPr>
        </a:p>
      </dgm:t>
    </dgm:pt>
    <dgm:pt modelId="{170C4FD9-F6F3-4625-B896-C7E381E2313D}">
      <dgm:prSet custT="1"/>
      <dgm:spPr>
        <a:solidFill>
          <a:schemeClr val="bg2">
            <a:lumMod val="95000"/>
          </a:schemeClr>
        </a:solidFill>
        <a:ln>
          <a:noFill/>
        </a:ln>
      </dgm:spPr>
      <dgm:t>
        <a:bodyPr anchor="t" anchorCtr="0"/>
        <a:lstStyle/>
        <a:p>
          <a:r>
            <a:rPr lang="en-US" sz="1900" dirty="0">
              <a:latin typeface="Arial" panose="020B0604020202020204" pitchFamily="34" charset="0"/>
              <a:cs typeface="Arial" panose="020B0604020202020204" pitchFamily="34" charset="0"/>
            </a:rPr>
            <a:t>AddRoundKey</a:t>
          </a:r>
        </a:p>
      </dgm:t>
    </dgm:pt>
    <dgm:pt modelId="{7C5B438A-3A2F-4979-9C3D-17943F38C350}" type="parTrans" cxnId="{DE34E445-B93C-40EF-93D3-16D0847BD44F}">
      <dgm:prSet/>
      <dgm:spPr/>
      <dgm:t>
        <a:bodyPr/>
        <a:lstStyle/>
        <a:p>
          <a:endParaRPr lang="en-US" sz="2200">
            <a:latin typeface="Arial" panose="020B0604020202020204" pitchFamily="34" charset="0"/>
            <a:cs typeface="Arial" panose="020B0604020202020204" pitchFamily="34" charset="0"/>
          </a:endParaRPr>
        </a:p>
      </dgm:t>
    </dgm:pt>
    <dgm:pt modelId="{D4B1BB0B-946F-4087-84FD-EC51A68365A6}" type="sibTrans" cxnId="{DE34E445-B93C-40EF-93D3-16D0847BD44F}">
      <dgm:prSet/>
      <dgm:spPr/>
      <dgm:t>
        <a:bodyPr/>
        <a:lstStyle/>
        <a:p>
          <a:endParaRPr lang="en-US" sz="2200">
            <a:latin typeface="Arial" panose="020B0604020202020204" pitchFamily="34" charset="0"/>
            <a:cs typeface="Arial" panose="020B0604020202020204" pitchFamily="34" charset="0"/>
          </a:endParaRPr>
        </a:p>
      </dgm:t>
    </dgm:pt>
    <dgm:pt modelId="{0FECE9AB-8554-416E-A1F0-955194BA84B7}" type="pres">
      <dgm:prSet presAssocID="{381AF38D-D371-45E0-A90A-FDF4C545CC3D}" presName="CompostProcess" presStyleCnt="0">
        <dgm:presLayoutVars>
          <dgm:dir/>
          <dgm:resizeHandles val="exact"/>
        </dgm:presLayoutVars>
      </dgm:prSet>
      <dgm:spPr/>
      <dgm:t>
        <a:bodyPr/>
        <a:lstStyle/>
        <a:p>
          <a:endParaRPr lang="en-US"/>
        </a:p>
      </dgm:t>
    </dgm:pt>
    <dgm:pt modelId="{78AEDF33-30C2-4979-9BEA-D6C15EED9C4F}" type="pres">
      <dgm:prSet presAssocID="{381AF38D-D371-45E0-A90A-FDF4C545CC3D}" presName="arrow" presStyleLbl="bgShp" presStyleIdx="0" presStyleCnt="1"/>
      <dgm:spPr/>
    </dgm:pt>
    <dgm:pt modelId="{2E68D2C5-A34C-49CF-B240-9F8C42A832AC}" type="pres">
      <dgm:prSet presAssocID="{381AF38D-D371-45E0-A90A-FDF4C545CC3D}" presName="linearProcess" presStyleCnt="0"/>
      <dgm:spPr/>
    </dgm:pt>
    <dgm:pt modelId="{74D2FDEF-8C55-421D-8534-30B279034570}" type="pres">
      <dgm:prSet presAssocID="{09430710-DB79-48E4-AF32-98FE31B454A1}" presName="textNode" presStyleLbl="node1" presStyleIdx="0" presStyleCnt="4">
        <dgm:presLayoutVars>
          <dgm:bulletEnabled val="1"/>
        </dgm:presLayoutVars>
      </dgm:prSet>
      <dgm:spPr/>
      <dgm:t>
        <a:bodyPr/>
        <a:lstStyle/>
        <a:p>
          <a:endParaRPr lang="en-US"/>
        </a:p>
      </dgm:t>
    </dgm:pt>
    <dgm:pt modelId="{BF0D8B33-6ED4-4DB2-8586-A6B4C23282D6}" type="pres">
      <dgm:prSet presAssocID="{9018E2DA-4CA8-456E-9A39-1259CEBABE14}" presName="sibTrans" presStyleCnt="0"/>
      <dgm:spPr/>
    </dgm:pt>
    <dgm:pt modelId="{68019B0C-A6CD-4EED-B988-C9A9ACA443B0}" type="pres">
      <dgm:prSet presAssocID="{0896108D-8F3C-4A14-A09B-488255155768}" presName="textNode" presStyleLbl="node1" presStyleIdx="1" presStyleCnt="4">
        <dgm:presLayoutVars>
          <dgm:bulletEnabled val="1"/>
        </dgm:presLayoutVars>
      </dgm:prSet>
      <dgm:spPr/>
      <dgm:t>
        <a:bodyPr/>
        <a:lstStyle/>
        <a:p>
          <a:endParaRPr lang="en-US"/>
        </a:p>
      </dgm:t>
    </dgm:pt>
    <dgm:pt modelId="{1400229F-9480-460B-8886-D09746398B57}" type="pres">
      <dgm:prSet presAssocID="{9986D67A-FE7D-4219-96AA-1C53601363CB}" presName="sibTrans" presStyleCnt="0"/>
      <dgm:spPr/>
    </dgm:pt>
    <dgm:pt modelId="{8BA87D55-6587-4794-A75A-C5986FAEE80C}" type="pres">
      <dgm:prSet presAssocID="{A948A6F1-8958-46FD-BD48-6E1C74ADC632}" presName="textNode" presStyleLbl="node1" presStyleIdx="2" presStyleCnt="4">
        <dgm:presLayoutVars>
          <dgm:bulletEnabled val="1"/>
        </dgm:presLayoutVars>
      </dgm:prSet>
      <dgm:spPr/>
      <dgm:t>
        <a:bodyPr/>
        <a:lstStyle/>
        <a:p>
          <a:endParaRPr lang="en-US"/>
        </a:p>
      </dgm:t>
    </dgm:pt>
    <dgm:pt modelId="{506AA7B6-B323-43D7-B287-C819BF7D6EEB}" type="pres">
      <dgm:prSet presAssocID="{E6D2CBE4-A51E-4750-87FC-CB53EF4AE8E1}" presName="sibTrans" presStyleCnt="0"/>
      <dgm:spPr/>
    </dgm:pt>
    <dgm:pt modelId="{7E89FE1F-658F-477F-AC71-F6A8EABC3D01}" type="pres">
      <dgm:prSet presAssocID="{97AAC5F5-31DA-4287-B47F-8B0598676E79}" presName="textNode" presStyleLbl="node1" presStyleIdx="3" presStyleCnt="4">
        <dgm:presLayoutVars>
          <dgm:bulletEnabled val="1"/>
        </dgm:presLayoutVars>
      </dgm:prSet>
      <dgm:spPr/>
      <dgm:t>
        <a:bodyPr/>
        <a:lstStyle/>
        <a:p>
          <a:endParaRPr lang="en-US"/>
        </a:p>
      </dgm:t>
    </dgm:pt>
  </dgm:ptLst>
  <dgm:cxnLst>
    <dgm:cxn modelId="{E49C3693-17D8-4EC6-927E-0F6E7461397D}" srcId="{381AF38D-D371-45E0-A90A-FDF4C545CC3D}" destId="{09430710-DB79-48E4-AF32-98FE31B454A1}" srcOrd="0" destOrd="0" parTransId="{4774E8C6-C01E-4501-A362-90C3C50FBDE4}" sibTransId="{9018E2DA-4CA8-456E-9A39-1259CEBABE14}"/>
    <dgm:cxn modelId="{9A811720-42D1-469C-B334-B01126D09E26}" type="presOf" srcId="{09430710-DB79-48E4-AF32-98FE31B454A1}" destId="{74D2FDEF-8C55-421D-8534-30B279034570}" srcOrd="0" destOrd="0" presId="urn:microsoft.com/office/officeart/2005/8/layout/hProcess9"/>
    <dgm:cxn modelId="{69655660-1E6F-4A92-910F-57FB30881C01}" type="presOf" srcId="{98DF565B-2154-419A-B0DB-EEE070A402A1}" destId="{7E89FE1F-658F-477F-AC71-F6A8EABC3D01}" srcOrd="0" destOrd="1" presId="urn:microsoft.com/office/officeart/2005/8/layout/hProcess9"/>
    <dgm:cxn modelId="{2ACC0EF3-4B45-4BBF-81C6-7E45263E2C98}" type="presOf" srcId="{36F135BC-3B3B-4FAC-BD67-8B0FCFE0FB73}" destId="{8BA87D55-6587-4794-A75A-C5986FAEE80C}" srcOrd="0" destOrd="3" presId="urn:microsoft.com/office/officeart/2005/8/layout/hProcess9"/>
    <dgm:cxn modelId="{E6B38AF9-2CA9-4420-B0EB-056B4E46D56C}" srcId="{A948A6F1-8958-46FD-BD48-6E1C74ADC632}" destId="{9A4C47B5-00B3-45FE-9114-FFD275C0B97C}" srcOrd="3" destOrd="0" parTransId="{1B780CC1-36A2-49BC-ACDA-A14D12F478E4}" sibTransId="{6E860B9D-164B-411E-8279-9E82C887FA7B}"/>
    <dgm:cxn modelId="{B36E5087-976F-469A-8DCD-420BC65D304C}" type="presOf" srcId="{8FD9A489-0760-468E-9A36-D86FC6F5BD78}" destId="{68019B0C-A6CD-4EED-B988-C9A9ACA443B0}" srcOrd="0" destOrd="1" presId="urn:microsoft.com/office/officeart/2005/8/layout/hProcess9"/>
    <dgm:cxn modelId="{7FAEF488-4CBF-4A0A-A21D-5ABEC2DE957F}" srcId="{A948A6F1-8958-46FD-BD48-6E1C74ADC632}" destId="{30EDFD67-2EFD-4A73-B652-C807BD59BF60}" srcOrd="1" destOrd="0" parTransId="{EB9DF9BA-001A-4C7B-A344-09CB2EE344CB}" sibTransId="{26CED167-5B10-49D9-8E42-AB21D98F159F}"/>
    <dgm:cxn modelId="{A99F72E5-9D5B-46F3-8E95-E982D1EF3ED2}" srcId="{A948A6F1-8958-46FD-BD48-6E1C74ADC632}" destId="{36F135BC-3B3B-4FAC-BD67-8B0FCFE0FB73}" srcOrd="2" destOrd="0" parTransId="{0575DAB4-14DD-4D02-AFBA-7A663A9EDE56}" sibTransId="{1B467F9D-463F-4D68-9F28-92A386782852}"/>
    <dgm:cxn modelId="{4F22D4D1-1DAF-423F-8928-09CE46FDA26D}" srcId="{381AF38D-D371-45E0-A90A-FDF4C545CC3D}" destId="{0896108D-8F3C-4A14-A09B-488255155768}" srcOrd="1" destOrd="0" parTransId="{CC4F2463-F61B-44D8-A992-6A6D93A54354}" sibTransId="{9986D67A-FE7D-4219-96AA-1C53601363CB}"/>
    <dgm:cxn modelId="{DE34E445-B93C-40EF-93D3-16D0847BD44F}" srcId="{97AAC5F5-31DA-4287-B47F-8B0598676E79}" destId="{170C4FD9-F6F3-4625-B896-C7E381E2313D}" srcOrd="2" destOrd="0" parTransId="{7C5B438A-3A2F-4979-9C3D-17943F38C350}" sibTransId="{D4B1BB0B-946F-4087-84FD-EC51A68365A6}"/>
    <dgm:cxn modelId="{A92A5484-C158-4507-B6B4-988C595B748D}" type="presOf" srcId="{30EDFD67-2EFD-4A73-B652-C807BD59BF60}" destId="{8BA87D55-6587-4794-A75A-C5986FAEE80C}" srcOrd="0" destOrd="2" presId="urn:microsoft.com/office/officeart/2005/8/layout/hProcess9"/>
    <dgm:cxn modelId="{F1F0E7FE-4E5E-4CE2-8123-1A7D4D9C4ED6}" srcId="{97AAC5F5-31DA-4287-B47F-8B0598676E79}" destId="{98DF565B-2154-419A-B0DB-EEE070A402A1}" srcOrd="0" destOrd="0" parTransId="{36257348-3E2F-4B40-B3BF-C14F46B26580}" sibTransId="{13DA113F-DF32-4B7F-8A12-0A1E694C869E}"/>
    <dgm:cxn modelId="{4E231073-3562-4F8E-AF1A-3B5489715D07}" type="presOf" srcId="{381AF38D-D371-45E0-A90A-FDF4C545CC3D}" destId="{0FECE9AB-8554-416E-A1F0-955194BA84B7}" srcOrd="0" destOrd="0" presId="urn:microsoft.com/office/officeart/2005/8/layout/hProcess9"/>
    <dgm:cxn modelId="{7DE30E95-31E6-4306-8C88-6A7F486597ED}" type="presOf" srcId="{170C4FD9-F6F3-4625-B896-C7E381E2313D}" destId="{7E89FE1F-658F-477F-AC71-F6A8EABC3D01}" srcOrd="0" destOrd="3" presId="urn:microsoft.com/office/officeart/2005/8/layout/hProcess9"/>
    <dgm:cxn modelId="{911B05E7-04E4-452D-8419-0C711382B42B}" srcId="{97AAC5F5-31DA-4287-B47F-8B0598676E79}" destId="{753E0368-0A8A-4C30-8768-C6671271308E}" srcOrd="1" destOrd="0" parTransId="{7BC73EFF-FFE5-4D4C-945C-0E84812CEDD2}" sibTransId="{46E95362-CB18-4BB7-AD73-E638B288BAF8}"/>
    <dgm:cxn modelId="{AD25FD34-A4D8-4247-B8AB-BB7F476F5837}" srcId="{0896108D-8F3C-4A14-A09B-488255155768}" destId="{8FD9A489-0760-468E-9A36-D86FC6F5BD78}" srcOrd="0" destOrd="0" parTransId="{4F58300F-24D9-43B6-A655-9E27C3FE56E4}" sibTransId="{9A6B2C6D-2821-4BA5-B5D7-58B3A9135807}"/>
    <dgm:cxn modelId="{F73E3590-8BFA-41CF-B55D-6D56B703D539}" type="presOf" srcId="{A948A6F1-8958-46FD-BD48-6E1C74ADC632}" destId="{8BA87D55-6587-4794-A75A-C5986FAEE80C}" srcOrd="0" destOrd="0" presId="urn:microsoft.com/office/officeart/2005/8/layout/hProcess9"/>
    <dgm:cxn modelId="{AEB592DD-48BA-4BF4-B280-FEF74DB2805F}" type="presOf" srcId="{9A4C47B5-00B3-45FE-9114-FFD275C0B97C}" destId="{8BA87D55-6587-4794-A75A-C5986FAEE80C}" srcOrd="0" destOrd="4" presId="urn:microsoft.com/office/officeart/2005/8/layout/hProcess9"/>
    <dgm:cxn modelId="{0FD6C9DA-53BE-468B-B51E-DCF2C7271A1E}" srcId="{381AF38D-D371-45E0-A90A-FDF4C545CC3D}" destId="{97AAC5F5-31DA-4287-B47F-8B0598676E79}" srcOrd="3" destOrd="0" parTransId="{6D320585-E24B-45A8-B6D0-9CC884705A3C}" sibTransId="{5D97DCFC-B07D-416C-881B-E440DA055B61}"/>
    <dgm:cxn modelId="{D81573EA-F614-45A0-8911-470CE9361297}" type="presOf" srcId="{0896108D-8F3C-4A14-A09B-488255155768}" destId="{68019B0C-A6CD-4EED-B988-C9A9ACA443B0}" srcOrd="0" destOrd="0" presId="urn:microsoft.com/office/officeart/2005/8/layout/hProcess9"/>
    <dgm:cxn modelId="{8C6AFD4F-9471-4B8D-BB7D-9E1A4CE18BC2}" srcId="{381AF38D-D371-45E0-A90A-FDF4C545CC3D}" destId="{A948A6F1-8958-46FD-BD48-6E1C74ADC632}" srcOrd="2" destOrd="0" parTransId="{7CC4911A-32FE-4BEC-A5AE-7D200C826FF6}" sibTransId="{E6D2CBE4-A51E-4750-87FC-CB53EF4AE8E1}"/>
    <dgm:cxn modelId="{98C8F5AB-4B4C-42BF-B076-709C3CF7FF54}" srcId="{A948A6F1-8958-46FD-BD48-6E1C74ADC632}" destId="{1BA72070-5138-4699-8D51-02113F4CA091}" srcOrd="0" destOrd="0" parTransId="{60680DD1-796C-43D3-954A-2D55A5C95A3A}" sibTransId="{B544E6E2-B56F-4E0D-913D-7892EC9BBE60}"/>
    <dgm:cxn modelId="{4EF292F5-3E80-4678-B778-F142B3FA3A97}" type="presOf" srcId="{97AAC5F5-31DA-4287-B47F-8B0598676E79}" destId="{7E89FE1F-658F-477F-AC71-F6A8EABC3D01}" srcOrd="0" destOrd="0" presId="urn:microsoft.com/office/officeart/2005/8/layout/hProcess9"/>
    <dgm:cxn modelId="{9814E2FC-0116-48E3-A313-1A9B8186A8F6}" type="presOf" srcId="{1BA72070-5138-4699-8D51-02113F4CA091}" destId="{8BA87D55-6587-4794-A75A-C5986FAEE80C}" srcOrd="0" destOrd="1" presId="urn:microsoft.com/office/officeart/2005/8/layout/hProcess9"/>
    <dgm:cxn modelId="{082D6C0C-B024-456B-BB21-BC04FA1B436F}" type="presOf" srcId="{753E0368-0A8A-4C30-8768-C6671271308E}" destId="{7E89FE1F-658F-477F-AC71-F6A8EABC3D01}" srcOrd="0" destOrd="2" presId="urn:microsoft.com/office/officeart/2005/8/layout/hProcess9"/>
    <dgm:cxn modelId="{13AC6435-46EA-4BC8-AB14-C677E733CB6D}" type="presParOf" srcId="{0FECE9AB-8554-416E-A1F0-955194BA84B7}" destId="{78AEDF33-30C2-4979-9BEA-D6C15EED9C4F}" srcOrd="0" destOrd="0" presId="urn:microsoft.com/office/officeart/2005/8/layout/hProcess9"/>
    <dgm:cxn modelId="{206B1BDC-89DA-4464-BDE2-769DC679A601}" type="presParOf" srcId="{0FECE9AB-8554-416E-A1F0-955194BA84B7}" destId="{2E68D2C5-A34C-49CF-B240-9F8C42A832AC}" srcOrd="1" destOrd="0" presId="urn:microsoft.com/office/officeart/2005/8/layout/hProcess9"/>
    <dgm:cxn modelId="{4CD40EEF-7F51-4338-A56B-AA1B12ADCA6B}" type="presParOf" srcId="{2E68D2C5-A34C-49CF-B240-9F8C42A832AC}" destId="{74D2FDEF-8C55-421D-8534-30B279034570}" srcOrd="0" destOrd="0" presId="urn:microsoft.com/office/officeart/2005/8/layout/hProcess9"/>
    <dgm:cxn modelId="{6FE6E1BA-CFBC-4E69-BE12-9FAB4B2DBDAE}" type="presParOf" srcId="{2E68D2C5-A34C-49CF-B240-9F8C42A832AC}" destId="{BF0D8B33-6ED4-4DB2-8586-A6B4C23282D6}" srcOrd="1" destOrd="0" presId="urn:microsoft.com/office/officeart/2005/8/layout/hProcess9"/>
    <dgm:cxn modelId="{5F3328FF-2B43-4E22-BD9D-374D8B7FFE3C}" type="presParOf" srcId="{2E68D2C5-A34C-49CF-B240-9F8C42A832AC}" destId="{68019B0C-A6CD-4EED-B988-C9A9ACA443B0}" srcOrd="2" destOrd="0" presId="urn:microsoft.com/office/officeart/2005/8/layout/hProcess9"/>
    <dgm:cxn modelId="{3EB67EB1-4B92-4361-91E3-BBA7D2A7617C}" type="presParOf" srcId="{2E68D2C5-A34C-49CF-B240-9F8C42A832AC}" destId="{1400229F-9480-460B-8886-D09746398B57}" srcOrd="3" destOrd="0" presId="urn:microsoft.com/office/officeart/2005/8/layout/hProcess9"/>
    <dgm:cxn modelId="{2D00BBE6-31B6-4E75-88BC-B80E65C2EFCD}" type="presParOf" srcId="{2E68D2C5-A34C-49CF-B240-9F8C42A832AC}" destId="{8BA87D55-6587-4794-A75A-C5986FAEE80C}" srcOrd="4" destOrd="0" presId="urn:microsoft.com/office/officeart/2005/8/layout/hProcess9"/>
    <dgm:cxn modelId="{23C1F72D-E2BC-446C-B366-B9399F45C3B2}" type="presParOf" srcId="{2E68D2C5-A34C-49CF-B240-9F8C42A832AC}" destId="{506AA7B6-B323-43D7-B287-C819BF7D6EEB}" srcOrd="5" destOrd="0" presId="urn:microsoft.com/office/officeart/2005/8/layout/hProcess9"/>
    <dgm:cxn modelId="{77996D0F-FDE3-459C-8D3F-EE61FA7ED18F}" type="presParOf" srcId="{2E68D2C5-A34C-49CF-B240-9F8C42A832AC}" destId="{7E89FE1F-658F-477F-AC71-F6A8EABC3D01}"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CF4FF89-1D6C-4384-8E69-CD56A79606BE}"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9A518CC7-DBE9-4CF9-B9AF-F66174532811}">
      <dgm:prSet custT="1"/>
      <dgm:spPr/>
      <dgm:t>
        <a:bodyPr/>
        <a:lstStyle/>
        <a:p>
          <a:r>
            <a:rPr lang="en-US" sz="2200" dirty="0">
              <a:latin typeface="Arial" panose="020B0604020202020204" pitchFamily="34" charset="0"/>
              <a:cs typeface="Arial" panose="020B0604020202020204" pitchFamily="34" charset="0"/>
            </a:rPr>
            <a:t>Hashing is a type of cryptographic algorithm with some specific characteristics:</a:t>
          </a:r>
        </a:p>
      </dgm:t>
    </dgm:pt>
    <dgm:pt modelId="{1D5B943D-E683-4DA4-BCA5-CA655333EEEF}" type="parTrans" cxnId="{2DEF5C41-9F95-46F6-B852-1C07B35BCF37}">
      <dgm:prSet/>
      <dgm:spPr/>
      <dgm:t>
        <a:bodyPr/>
        <a:lstStyle/>
        <a:p>
          <a:endParaRPr lang="en-US" sz="2200"/>
        </a:p>
      </dgm:t>
    </dgm:pt>
    <dgm:pt modelId="{04261457-66A9-495A-8E66-FFDB79097182}" type="sibTrans" cxnId="{2DEF5C41-9F95-46F6-B852-1C07B35BCF37}">
      <dgm:prSet/>
      <dgm:spPr/>
      <dgm:t>
        <a:bodyPr/>
        <a:lstStyle/>
        <a:p>
          <a:endParaRPr lang="en-US" sz="2200"/>
        </a:p>
      </dgm:t>
    </dgm:pt>
    <dgm:pt modelId="{70D8D42C-265F-4120-B796-5108081EC59F}">
      <dgm:prSet custT="1"/>
      <dgm:spPr/>
      <dgm:t>
        <a:bodyPr/>
        <a:lstStyle/>
        <a:p>
          <a:r>
            <a:rPr lang="en-US" sz="2200" dirty="0">
              <a:latin typeface="Arial" panose="020B0604020202020204" pitchFamily="34" charset="0"/>
              <a:cs typeface="Arial" panose="020B0604020202020204" pitchFamily="34" charset="0"/>
            </a:rPr>
            <a:t>It is one-way, not reversible</a:t>
          </a:r>
        </a:p>
      </dgm:t>
    </dgm:pt>
    <dgm:pt modelId="{15C0DD7B-6AFD-4F4B-A309-AABC613DD57D}" type="parTrans" cxnId="{C7084FD5-7189-44EE-902D-00A68972CD46}">
      <dgm:prSet/>
      <dgm:spPr/>
      <dgm:t>
        <a:bodyPr/>
        <a:lstStyle/>
        <a:p>
          <a:endParaRPr lang="en-US" sz="2200"/>
        </a:p>
      </dgm:t>
    </dgm:pt>
    <dgm:pt modelId="{3ACE49D9-84AB-4F76-B391-C8B9CF1A99E9}" type="sibTrans" cxnId="{C7084FD5-7189-44EE-902D-00A68972CD46}">
      <dgm:prSet/>
      <dgm:spPr/>
      <dgm:t>
        <a:bodyPr/>
        <a:lstStyle/>
        <a:p>
          <a:endParaRPr lang="en-US" sz="2200"/>
        </a:p>
      </dgm:t>
    </dgm:pt>
    <dgm:pt modelId="{A7CF5868-1626-460E-97FC-CBE2D73C0222}">
      <dgm:prSet custT="1"/>
      <dgm:spPr/>
      <dgm:t>
        <a:bodyPr/>
        <a:lstStyle/>
        <a:p>
          <a:r>
            <a:rPr lang="en-US" sz="2200" dirty="0">
              <a:latin typeface="Arial" panose="020B0604020202020204" pitchFamily="34" charset="0"/>
              <a:cs typeface="Arial" panose="020B0604020202020204" pitchFamily="34" charset="0"/>
            </a:rPr>
            <a:t>It is a fixed-length output no matter what input is given</a:t>
          </a:r>
        </a:p>
      </dgm:t>
    </dgm:pt>
    <dgm:pt modelId="{00C479BB-4DC4-4231-950B-1A78C7E0C9B5}" type="parTrans" cxnId="{62DCF87A-CC22-4E92-8FDF-684F881EE08E}">
      <dgm:prSet/>
      <dgm:spPr/>
      <dgm:t>
        <a:bodyPr/>
        <a:lstStyle/>
        <a:p>
          <a:endParaRPr lang="en-US" sz="2200"/>
        </a:p>
      </dgm:t>
    </dgm:pt>
    <dgm:pt modelId="{E39DA8C4-8094-4F17-AD98-057CF7C02E12}" type="sibTrans" cxnId="{62DCF87A-CC22-4E92-8FDF-684F881EE08E}">
      <dgm:prSet/>
      <dgm:spPr/>
      <dgm:t>
        <a:bodyPr/>
        <a:lstStyle/>
        <a:p>
          <a:endParaRPr lang="en-US" sz="2200"/>
        </a:p>
      </dgm:t>
    </dgm:pt>
    <dgm:pt modelId="{EB19D6C5-E94D-4409-8069-98E77C57B6C5}">
      <dgm:prSet custT="1"/>
      <dgm:spPr/>
      <dgm:t>
        <a:bodyPr/>
        <a:lstStyle/>
        <a:p>
          <a:r>
            <a:rPr lang="en-US" sz="2200" dirty="0">
              <a:latin typeface="Arial" panose="020B0604020202020204" pitchFamily="34" charset="0"/>
              <a:cs typeface="Arial" panose="020B0604020202020204" pitchFamily="34" charset="0"/>
            </a:rPr>
            <a:t>The algorithm must be collision resistant</a:t>
          </a:r>
        </a:p>
      </dgm:t>
    </dgm:pt>
    <dgm:pt modelId="{BC5C2FDB-353A-4ADE-B40D-0A02B5FB4E12}" type="parTrans" cxnId="{E918EFFE-B125-44FF-B758-EABB03CAF7E9}">
      <dgm:prSet/>
      <dgm:spPr/>
      <dgm:t>
        <a:bodyPr/>
        <a:lstStyle/>
        <a:p>
          <a:endParaRPr lang="en-US" sz="2200"/>
        </a:p>
      </dgm:t>
    </dgm:pt>
    <dgm:pt modelId="{7D099EF9-24F1-4F49-9BC6-D2606BAFE78E}" type="sibTrans" cxnId="{E918EFFE-B125-44FF-B758-EABB03CAF7E9}">
      <dgm:prSet/>
      <dgm:spPr/>
      <dgm:t>
        <a:bodyPr/>
        <a:lstStyle/>
        <a:p>
          <a:endParaRPr lang="en-US" sz="2200"/>
        </a:p>
      </dgm:t>
    </dgm:pt>
    <dgm:pt modelId="{95F9C226-ECC7-41F2-9956-6002A483937A}" type="pres">
      <dgm:prSet presAssocID="{BCF4FF89-1D6C-4384-8E69-CD56A79606BE}" presName="linear" presStyleCnt="0">
        <dgm:presLayoutVars>
          <dgm:animLvl val="lvl"/>
          <dgm:resizeHandles val="exact"/>
        </dgm:presLayoutVars>
      </dgm:prSet>
      <dgm:spPr/>
      <dgm:t>
        <a:bodyPr/>
        <a:lstStyle/>
        <a:p>
          <a:endParaRPr lang="en-US"/>
        </a:p>
      </dgm:t>
    </dgm:pt>
    <dgm:pt modelId="{C6169386-10DC-434A-B804-2CC735C96247}" type="pres">
      <dgm:prSet presAssocID="{9A518CC7-DBE9-4CF9-B9AF-F66174532811}" presName="parentText" presStyleLbl="node1" presStyleIdx="0" presStyleCnt="1" custLinFactNeighborY="1465">
        <dgm:presLayoutVars>
          <dgm:chMax val="0"/>
          <dgm:bulletEnabled val="1"/>
        </dgm:presLayoutVars>
      </dgm:prSet>
      <dgm:spPr/>
      <dgm:t>
        <a:bodyPr/>
        <a:lstStyle/>
        <a:p>
          <a:endParaRPr lang="en-US"/>
        </a:p>
      </dgm:t>
    </dgm:pt>
    <dgm:pt modelId="{A2A22838-0526-4744-A2AE-59EC25BA9760}" type="pres">
      <dgm:prSet presAssocID="{9A518CC7-DBE9-4CF9-B9AF-F66174532811}" presName="childText" presStyleLbl="revTx" presStyleIdx="0" presStyleCnt="1">
        <dgm:presLayoutVars>
          <dgm:bulletEnabled val="1"/>
        </dgm:presLayoutVars>
      </dgm:prSet>
      <dgm:spPr/>
      <dgm:t>
        <a:bodyPr/>
        <a:lstStyle/>
        <a:p>
          <a:endParaRPr lang="en-US"/>
        </a:p>
      </dgm:t>
    </dgm:pt>
  </dgm:ptLst>
  <dgm:cxnLst>
    <dgm:cxn modelId="{62DCF87A-CC22-4E92-8FDF-684F881EE08E}" srcId="{9A518CC7-DBE9-4CF9-B9AF-F66174532811}" destId="{A7CF5868-1626-460E-97FC-CBE2D73C0222}" srcOrd="1" destOrd="0" parTransId="{00C479BB-4DC4-4231-950B-1A78C7E0C9B5}" sibTransId="{E39DA8C4-8094-4F17-AD98-057CF7C02E12}"/>
    <dgm:cxn modelId="{E918EFFE-B125-44FF-B758-EABB03CAF7E9}" srcId="{9A518CC7-DBE9-4CF9-B9AF-F66174532811}" destId="{EB19D6C5-E94D-4409-8069-98E77C57B6C5}" srcOrd="2" destOrd="0" parTransId="{BC5C2FDB-353A-4ADE-B40D-0A02B5FB4E12}" sibTransId="{7D099EF9-24F1-4F49-9BC6-D2606BAFE78E}"/>
    <dgm:cxn modelId="{857B0A9B-E46F-4FC8-AB8B-FF675A0233CC}" type="presOf" srcId="{A7CF5868-1626-460E-97FC-CBE2D73C0222}" destId="{A2A22838-0526-4744-A2AE-59EC25BA9760}" srcOrd="0" destOrd="1" presId="urn:microsoft.com/office/officeart/2005/8/layout/vList2"/>
    <dgm:cxn modelId="{16E86141-BFCD-4794-AA26-4E40EEB0BCD8}" type="presOf" srcId="{BCF4FF89-1D6C-4384-8E69-CD56A79606BE}" destId="{95F9C226-ECC7-41F2-9956-6002A483937A}" srcOrd="0" destOrd="0" presId="urn:microsoft.com/office/officeart/2005/8/layout/vList2"/>
    <dgm:cxn modelId="{67C9A5A0-C40D-4F36-AC1A-853587B1F2DD}" type="presOf" srcId="{EB19D6C5-E94D-4409-8069-98E77C57B6C5}" destId="{A2A22838-0526-4744-A2AE-59EC25BA9760}" srcOrd="0" destOrd="2" presId="urn:microsoft.com/office/officeart/2005/8/layout/vList2"/>
    <dgm:cxn modelId="{C7084FD5-7189-44EE-902D-00A68972CD46}" srcId="{9A518CC7-DBE9-4CF9-B9AF-F66174532811}" destId="{70D8D42C-265F-4120-B796-5108081EC59F}" srcOrd="0" destOrd="0" parTransId="{15C0DD7B-6AFD-4F4B-A309-AABC613DD57D}" sibTransId="{3ACE49D9-84AB-4F76-B391-C8B9CF1A99E9}"/>
    <dgm:cxn modelId="{17C493D3-CF9B-4B3A-989B-4B3815A593D7}" type="presOf" srcId="{70D8D42C-265F-4120-B796-5108081EC59F}" destId="{A2A22838-0526-4744-A2AE-59EC25BA9760}" srcOrd="0" destOrd="0" presId="urn:microsoft.com/office/officeart/2005/8/layout/vList2"/>
    <dgm:cxn modelId="{2DEF5C41-9F95-46F6-B852-1C07B35BCF37}" srcId="{BCF4FF89-1D6C-4384-8E69-CD56A79606BE}" destId="{9A518CC7-DBE9-4CF9-B9AF-F66174532811}" srcOrd="0" destOrd="0" parTransId="{1D5B943D-E683-4DA4-BCA5-CA655333EEEF}" sibTransId="{04261457-66A9-495A-8E66-FFDB79097182}"/>
    <dgm:cxn modelId="{DFC0EBB5-73ED-4216-86E6-56DDD38AD2C4}" type="presOf" srcId="{9A518CC7-DBE9-4CF9-B9AF-F66174532811}" destId="{C6169386-10DC-434A-B804-2CC735C96247}" srcOrd="0" destOrd="0" presId="urn:microsoft.com/office/officeart/2005/8/layout/vList2"/>
    <dgm:cxn modelId="{67299A63-48D7-4266-AD43-722946F20EE8}" type="presParOf" srcId="{95F9C226-ECC7-41F2-9956-6002A483937A}" destId="{C6169386-10DC-434A-B804-2CC735C96247}" srcOrd="0" destOrd="0" presId="urn:microsoft.com/office/officeart/2005/8/layout/vList2"/>
    <dgm:cxn modelId="{92AAAD41-7AD1-4953-88E8-9E0261CA4F37}" type="presParOf" srcId="{95F9C226-ECC7-41F2-9956-6002A483937A}" destId="{A2A22838-0526-4744-A2AE-59EC25BA976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120C289-FB25-40D0-B44C-F2450EEF928F}" type="doc">
      <dgm:prSet loTypeId="urn:microsoft.com/office/officeart/2009/layout/ReverseList" loCatId="relationship" qsTypeId="urn:microsoft.com/office/officeart/2005/8/quickstyle/simple1" qsCatId="simple" csTypeId="urn:microsoft.com/office/officeart/2005/8/colors/accent2_1" csCatId="accent2" phldr="1"/>
      <dgm:spPr/>
      <dgm:t>
        <a:bodyPr/>
        <a:lstStyle/>
        <a:p>
          <a:endParaRPr lang="en-US"/>
        </a:p>
      </dgm:t>
    </dgm:pt>
    <dgm:pt modelId="{521668FD-A74C-4B7A-9EE8-D81EEEFEBF3C}">
      <dgm:prSet custT="1"/>
      <dgm:spPr>
        <a:ln>
          <a:noFill/>
        </a:ln>
      </dgm:spPr>
      <dgm:t>
        <a:bodyPr/>
        <a:lstStyle/>
        <a:p>
          <a:r>
            <a:rPr lang="en-US" sz="2000" dirty="0">
              <a:latin typeface="Arial" panose="020B0604020202020204" pitchFamily="34" charset="0"/>
              <a:cs typeface="Arial" panose="020B0604020202020204" pitchFamily="34" charset="0"/>
            </a:rPr>
            <a:t>One to encrypt the message</a:t>
          </a:r>
        </a:p>
      </dgm:t>
    </dgm:pt>
    <dgm:pt modelId="{2F823A52-B1C0-4EAD-9D07-85F965249041}" type="parTrans" cxnId="{80330601-55E2-4D3F-91CA-1C26F5783BD0}">
      <dgm:prSet/>
      <dgm:spPr/>
      <dgm:t>
        <a:bodyPr/>
        <a:lstStyle/>
        <a:p>
          <a:endParaRPr lang="en-US" sz="2000"/>
        </a:p>
      </dgm:t>
    </dgm:pt>
    <dgm:pt modelId="{6957027E-9886-4229-A44E-59032CE2AB11}" type="sibTrans" cxnId="{80330601-55E2-4D3F-91CA-1C26F5783BD0}">
      <dgm:prSet/>
      <dgm:spPr/>
      <dgm:t>
        <a:bodyPr/>
        <a:lstStyle/>
        <a:p>
          <a:endParaRPr lang="en-US" sz="2000"/>
        </a:p>
      </dgm:t>
    </dgm:pt>
    <dgm:pt modelId="{34A90C48-2525-41E4-876C-0A0ABC2326ED}">
      <dgm:prSet custT="1"/>
      <dgm:spPr>
        <a:ln>
          <a:noFill/>
        </a:ln>
      </dgm:spPr>
      <dgm:t>
        <a:bodyPr/>
        <a:lstStyle/>
        <a:p>
          <a:r>
            <a:rPr lang="en-US" sz="2000" dirty="0">
              <a:latin typeface="Arial" panose="020B0604020202020204" pitchFamily="34" charset="0"/>
              <a:cs typeface="Arial" panose="020B0604020202020204" pitchFamily="34" charset="0"/>
            </a:rPr>
            <a:t>Another to decrypt it</a:t>
          </a:r>
        </a:p>
      </dgm:t>
    </dgm:pt>
    <dgm:pt modelId="{F678D68A-6A0A-4BD1-98BC-E1854B3F60D8}" type="parTrans" cxnId="{C56973C3-6178-4EA2-8534-DE558E113F82}">
      <dgm:prSet/>
      <dgm:spPr/>
      <dgm:t>
        <a:bodyPr/>
        <a:lstStyle/>
        <a:p>
          <a:endParaRPr lang="en-US" sz="2000"/>
        </a:p>
      </dgm:t>
    </dgm:pt>
    <dgm:pt modelId="{21EBE221-35EF-4A2E-8DC9-05C29D593C82}" type="sibTrans" cxnId="{C56973C3-6178-4EA2-8534-DE558E113F82}">
      <dgm:prSet/>
      <dgm:spPr/>
      <dgm:t>
        <a:bodyPr/>
        <a:lstStyle/>
        <a:p>
          <a:endParaRPr lang="en-US" sz="2000"/>
        </a:p>
      </dgm:t>
    </dgm:pt>
    <dgm:pt modelId="{85A8093A-DD7F-434C-90FF-CD3AE062A6C0}" type="pres">
      <dgm:prSet presAssocID="{A120C289-FB25-40D0-B44C-F2450EEF928F}" presName="Name0" presStyleCnt="0">
        <dgm:presLayoutVars>
          <dgm:chMax val="2"/>
          <dgm:chPref val="2"/>
          <dgm:animLvl val="lvl"/>
        </dgm:presLayoutVars>
      </dgm:prSet>
      <dgm:spPr/>
      <dgm:t>
        <a:bodyPr/>
        <a:lstStyle/>
        <a:p>
          <a:endParaRPr lang="en-US"/>
        </a:p>
      </dgm:t>
    </dgm:pt>
    <dgm:pt modelId="{CD2A27D6-403A-4B53-AF67-3B11238A96E7}" type="pres">
      <dgm:prSet presAssocID="{A120C289-FB25-40D0-B44C-F2450EEF928F}" presName="LeftText" presStyleLbl="revTx" presStyleIdx="0" presStyleCnt="0">
        <dgm:presLayoutVars>
          <dgm:bulletEnabled val="1"/>
        </dgm:presLayoutVars>
      </dgm:prSet>
      <dgm:spPr/>
      <dgm:t>
        <a:bodyPr/>
        <a:lstStyle/>
        <a:p>
          <a:endParaRPr lang="en-US"/>
        </a:p>
      </dgm:t>
    </dgm:pt>
    <dgm:pt modelId="{0C29C4C6-C1FB-44CF-8C50-3BF0DDA907AD}" type="pres">
      <dgm:prSet presAssocID="{A120C289-FB25-40D0-B44C-F2450EEF928F}" presName="LeftNode" presStyleLbl="bgImgPlace1" presStyleIdx="0" presStyleCnt="2">
        <dgm:presLayoutVars>
          <dgm:chMax val="2"/>
          <dgm:chPref val="2"/>
        </dgm:presLayoutVars>
      </dgm:prSet>
      <dgm:spPr/>
      <dgm:t>
        <a:bodyPr/>
        <a:lstStyle/>
        <a:p>
          <a:endParaRPr lang="en-US"/>
        </a:p>
      </dgm:t>
    </dgm:pt>
    <dgm:pt modelId="{29D08943-C9DF-481F-88E6-3FB9ACB61F4E}" type="pres">
      <dgm:prSet presAssocID="{A120C289-FB25-40D0-B44C-F2450EEF928F}" presName="RightText" presStyleLbl="revTx" presStyleIdx="0" presStyleCnt="0">
        <dgm:presLayoutVars>
          <dgm:bulletEnabled val="1"/>
        </dgm:presLayoutVars>
      </dgm:prSet>
      <dgm:spPr/>
      <dgm:t>
        <a:bodyPr/>
        <a:lstStyle/>
        <a:p>
          <a:endParaRPr lang="en-US"/>
        </a:p>
      </dgm:t>
    </dgm:pt>
    <dgm:pt modelId="{DDECA5DE-29EB-4F31-B375-DA9D52C4BE8D}" type="pres">
      <dgm:prSet presAssocID="{A120C289-FB25-40D0-B44C-F2450EEF928F}" presName="RightNode" presStyleLbl="bgImgPlace1" presStyleIdx="1" presStyleCnt="2">
        <dgm:presLayoutVars>
          <dgm:chMax val="0"/>
          <dgm:chPref val="0"/>
        </dgm:presLayoutVars>
      </dgm:prSet>
      <dgm:spPr/>
      <dgm:t>
        <a:bodyPr/>
        <a:lstStyle/>
        <a:p>
          <a:endParaRPr lang="en-US"/>
        </a:p>
      </dgm:t>
    </dgm:pt>
    <dgm:pt modelId="{94B419A8-7997-4220-A2EA-EEA698AC19A2}" type="pres">
      <dgm:prSet presAssocID="{A120C289-FB25-40D0-B44C-F2450EEF928F}" presName="TopArrow" presStyleLbl="node1" presStyleIdx="0" presStyleCnt="2"/>
      <dgm:spPr>
        <a:ln>
          <a:noFill/>
        </a:ln>
      </dgm:spPr>
    </dgm:pt>
    <dgm:pt modelId="{E57D1350-C455-4092-B564-CCDA7BA2185E}" type="pres">
      <dgm:prSet presAssocID="{A120C289-FB25-40D0-B44C-F2450EEF928F}" presName="BottomArrow" presStyleLbl="node1" presStyleIdx="1" presStyleCnt="2"/>
      <dgm:spPr>
        <a:ln>
          <a:noFill/>
        </a:ln>
      </dgm:spPr>
    </dgm:pt>
  </dgm:ptLst>
  <dgm:cxnLst>
    <dgm:cxn modelId="{80330601-55E2-4D3F-91CA-1C26F5783BD0}" srcId="{A120C289-FB25-40D0-B44C-F2450EEF928F}" destId="{521668FD-A74C-4B7A-9EE8-D81EEEFEBF3C}" srcOrd="0" destOrd="0" parTransId="{2F823A52-B1C0-4EAD-9D07-85F965249041}" sibTransId="{6957027E-9886-4229-A44E-59032CE2AB11}"/>
    <dgm:cxn modelId="{C56973C3-6178-4EA2-8534-DE558E113F82}" srcId="{A120C289-FB25-40D0-B44C-F2450EEF928F}" destId="{34A90C48-2525-41E4-876C-0A0ABC2326ED}" srcOrd="1" destOrd="0" parTransId="{F678D68A-6A0A-4BD1-98BC-E1854B3F60D8}" sibTransId="{21EBE221-35EF-4A2E-8DC9-05C29D593C82}"/>
    <dgm:cxn modelId="{2C7A0670-1F63-4532-817E-63B956A75455}" type="presOf" srcId="{521668FD-A74C-4B7A-9EE8-D81EEEFEBF3C}" destId="{0C29C4C6-C1FB-44CF-8C50-3BF0DDA907AD}" srcOrd="1" destOrd="0" presId="urn:microsoft.com/office/officeart/2009/layout/ReverseList"/>
    <dgm:cxn modelId="{9E38A3B6-A0B2-4664-982F-F3EEF94F93A6}" type="presOf" srcId="{521668FD-A74C-4B7A-9EE8-D81EEEFEBF3C}" destId="{CD2A27D6-403A-4B53-AF67-3B11238A96E7}" srcOrd="0" destOrd="0" presId="urn:microsoft.com/office/officeart/2009/layout/ReverseList"/>
    <dgm:cxn modelId="{11308D30-57C6-49CE-944E-CD13FD446BF2}" type="presOf" srcId="{A120C289-FB25-40D0-B44C-F2450EEF928F}" destId="{85A8093A-DD7F-434C-90FF-CD3AE062A6C0}" srcOrd="0" destOrd="0" presId="urn:microsoft.com/office/officeart/2009/layout/ReverseList"/>
    <dgm:cxn modelId="{472E3E84-60DA-4EB6-BD61-721B425E2DB7}" type="presOf" srcId="{34A90C48-2525-41E4-876C-0A0ABC2326ED}" destId="{DDECA5DE-29EB-4F31-B375-DA9D52C4BE8D}" srcOrd="1" destOrd="0" presId="urn:microsoft.com/office/officeart/2009/layout/ReverseList"/>
    <dgm:cxn modelId="{5056E720-C927-4C01-B711-4ED2B6C4C668}" type="presOf" srcId="{34A90C48-2525-41E4-876C-0A0ABC2326ED}" destId="{29D08943-C9DF-481F-88E6-3FB9ACB61F4E}" srcOrd="0" destOrd="0" presId="urn:microsoft.com/office/officeart/2009/layout/ReverseList"/>
    <dgm:cxn modelId="{B8752375-5DE2-4231-B37B-43D6FA9FA791}" type="presParOf" srcId="{85A8093A-DD7F-434C-90FF-CD3AE062A6C0}" destId="{CD2A27D6-403A-4B53-AF67-3B11238A96E7}" srcOrd="0" destOrd="0" presId="urn:microsoft.com/office/officeart/2009/layout/ReverseList"/>
    <dgm:cxn modelId="{2798B4F2-98A4-4F52-BD90-AC8E34FDD166}" type="presParOf" srcId="{85A8093A-DD7F-434C-90FF-CD3AE062A6C0}" destId="{0C29C4C6-C1FB-44CF-8C50-3BF0DDA907AD}" srcOrd="1" destOrd="0" presId="urn:microsoft.com/office/officeart/2009/layout/ReverseList"/>
    <dgm:cxn modelId="{C2C0C464-5173-41BA-8EF5-4886169BCCA3}" type="presParOf" srcId="{85A8093A-DD7F-434C-90FF-CD3AE062A6C0}" destId="{29D08943-C9DF-481F-88E6-3FB9ACB61F4E}" srcOrd="2" destOrd="0" presId="urn:microsoft.com/office/officeart/2009/layout/ReverseList"/>
    <dgm:cxn modelId="{4C2C2643-C4B7-4FA2-993E-EBCFBC5DF367}" type="presParOf" srcId="{85A8093A-DD7F-434C-90FF-CD3AE062A6C0}" destId="{DDECA5DE-29EB-4F31-B375-DA9D52C4BE8D}" srcOrd="3" destOrd="0" presId="urn:microsoft.com/office/officeart/2009/layout/ReverseList"/>
    <dgm:cxn modelId="{58C33059-4506-488C-A2AE-EA6D4D532E56}" type="presParOf" srcId="{85A8093A-DD7F-434C-90FF-CD3AE062A6C0}" destId="{94B419A8-7997-4220-A2EA-EEA698AC19A2}" srcOrd="4" destOrd="0" presId="urn:microsoft.com/office/officeart/2009/layout/ReverseList"/>
    <dgm:cxn modelId="{7BB77E8D-073B-4895-9A18-3937E52E9177}" type="presParOf" srcId="{85A8093A-DD7F-434C-90FF-CD3AE062A6C0}" destId="{E57D1350-C455-4092-B564-CCDA7BA2185E}"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1CB1C0F-41EC-413A-BE58-0D6D3F01040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0F582B9-5007-4D0F-B89E-1F7287DA205C}">
      <dgm:prSet custT="1"/>
      <dgm:spPr>
        <a:solidFill>
          <a:schemeClr val="accent2">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Known plaintext attack</a:t>
          </a:r>
        </a:p>
      </dgm:t>
    </dgm:pt>
    <dgm:pt modelId="{FEF91822-9DB5-4C24-B188-A2C64DEB1065}" type="parTrans" cxnId="{75D0D79A-215E-448A-8459-DA6233D82ED7}">
      <dgm:prSet/>
      <dgm:spPr/>
      <dgm:t>
        <a:bodyPr/>
        <a:lstStyle/>
        <a:p>
          <a:endParaRPr lang="en-US" sz="2200"/>
        </a:p>
      </dgm:t>
    </dgm:pt>
    <dgm:pt modelId="{B9273F2C-8676-41ED-9BB9-525B6517342A}" type="sibTrans" cxnId="{75D0D79A-215E-448A-8459-DA6233D82ED7}">
      <dgm:prSet/>
      <dgm:spPr/>
      <dgm:t>
        <a:bodyPr/>
        <a:lstStyle/>
        <a:p>
          <a:endParaRPr lang="en-US" sz="2200"/>
        </a:p>
      </dgm:t>
    </dgm:pt>
    <dgm:pt modelId="{F4C84B46-37C1-4ED8-B915-877F482EAD87}">
      <dgm:prSet custT="1"/>
      <dgm:spPr>
        <a:solidFill>
          <a:schemeClr val="accent2">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Chosen plaintext attack</a:t>
          </a:r>
        </a:p>
      </dgm:t>
    </dgm:pt>
    <dgm:pt modelId="{27ABADA0-CDEC-4AD8-A041-7246EE12F10D}" type="parTrans" cxnId="{E113ABD4-13BC-4A92-B746-D420B4E40E39}">
      <dgm:prSet/>
      <dgm:spPr/>
      <dgm:t>
        <a:bodyPr/>
        <a:lstStyle/>
        <a:p>
          <a:endParaRPr lang="en-US" sz="2200"/>
        </a:p>
      </dgm:t>
    </dgm:pt>
    <dgm:pt modelId="{9ECDEC33-F619-4EDA-A0A4-404AB615CB1D}" type="sibTrans" cxnId="{E113ABD4-13BC-4A92-B746-D420B4E40E39}">
      <dgm:prSet/>
      <dgm:spPr/>
      <dgm:t>
        <a:bodyPr/>
        <a:lstStyle/>
        <a:p>
          <a:endParaRPr lang="en-US" sz="2200"/>
        </a:p>
      </dgm:t>
    </dgm:pt>
    <dgm:pt modelId="{48F28C66-0085-49B0-A284-9FFD1609A5E1}">
      <dgm:prSet custT="1"/>
      <dgm:spPr>
        <a:solidFill>
          <a:schemeClr val="accent2">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Ciphertext-only</a:t>
          </a:r>
        </a:p>
      </dgm:t>
    </dgm:pt>
    <dgm:pt modelId="{4EF11124-D435-4FAA-943F-870DA519523C}" type="parTrans" cxnId="{D38D315C-9B1B-481B-8008-7CF2EF190BBE}">
      <dgm:prSet/>
      <dgm:spPr/>
      <dgm:t>
        <a:bodyPr/>
        <a:lstStyle/>
        <a:p>
          <a:endParaRPr lang="en-US" sz="2200"/>
        </a:p>
      </dgm:t>
    </dgm:pt>
    <dgm:pt modelId="{29AED182-FD27-40B2-9CF2-F88E5D753B8C}" type="sibTrans" cxnId="{D38D315C-9B1B-481B-8008-7CF2EF190BBE}">
      <dgm:prSet/>
      <dgm:spPr/>
      <dgm:t>
        <a:bodyPr/>
        <a:lstStyle/>
        <a:p>
          <a:endParaRPr lang="en-US" sz="2200"/>
        </a:p>
      </dgm:t>
    </dgm:pt>
    <dgm:pt modelId="{155CCC83-8C26-4029-B027-456720703E62}">
      <dgm:prSet custT="1"/>
      <dgm:spPr>
        <a:solidFill>
          <a:schemeClr val="accent2">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Related-key attack</a:t>
          </a:r>
        </a:p>
      </dgm:t>
    </dgm:pt>
    <dgm:pt modelId="{74771222-CEE2-432E-B54D-CB0720E5042B}" type="parTrans" cxnId="{E53F3FD2-F485-42FF-990B-06CA0120C3FD}">
      <dgm:prSet/>
      <dgm:spPr/>
      <dgm:t>
        <a:bodyPr/>
        <a:lstStyle/>
        <a:p>
          <a:endParaRPr lang="en-US" sz="2200"/>
        </a:p>
      </dgm:t>
    </dgm:pt>
    <dgm:pt modelId="{351D2F23-6C36-4F87-95DC-585AFB427819}" type="sibTrans" cxnId="{E53F3FD2-F485-42FF-990B-06CA0120C3FD}">
      <dgm:prSet/>
      <dgm:spPr/>
      <dgm:t>
        <a:bodyPr/>
        <a:lstStyle/>
        <a:p>
          <a:endParaRPr lang="en-US" sz="2200"/>
        </a:p>
      </dgm:t>
    </dgm:pt>
    <dgm:pt modelId="{A01D38D0-E7D8-41AB-94BE-43078230B357}" type="pres">
      <dgm:prSet presAssocID="{F1CB1C0F-41EC-413A-BE58-0D6D3F010403}" presName="Name0" presStyleCnt="0">
        <dgm:presLayoutVars>
          <dgm:chMax val="7"/>
          <dgm:chPref val="7"/>
          <dgm:dir/>
        </dgm:presLayoutVars>
      </dgm:prSet>
      <dgm:spPr/>
      <dgm:t>
        <a:bodyPr/>
        <a:lstStyle/>
        <a:p>
          <a:endParaRPr lang="en-US"/>
        </a:p>
      </dgm:t>
    </dgm:pt>
    <dgm:pt modelId="{C9F7F44D-D04C-41B8-933D-79EC8A4F787E}" type="pres">
      <dgm:prSet presAssocID="{F1CB1C0F-41EC-413A-BE58-0D6D3F010403}" presName="Name1" presStyleCnt="0"/>
      <dgm:spPr/>
    </dgm:pt>
    <dgm:pt modelId="{426B670B-6720-4528-9FEA-08A425F2005F}" type="pres">
      <dgm:prSet presAssocID="{F1CB1C0F-41EC-413A-BE58-0D6D3F010403}" presName="cycle" presStyleCnt="0"/>
      <dgm:spPr/>
    </dgm:pt>
    <dgm:pt modelId="{3D176772-C84A-4698-92F2-01A815D4310F}" type="pres">
      <dgm:prSet presAssocID="{F1CB1C0F-41EC-413A-BE58-0D6D3F010403}" presName="srcNode" presStyleLbl="node1" presStyleIdx="0" presStyleCnt="4"/>
      <dgm:spPr/>
    </dgm:pt>
    <dgm:pt modelId="{D5BBCA7F-7E06-47AA-A558-1B8494468A67}" type="pres">
      <dgm:prSet presAssocID="{F1CB1C0F-41EC-413A-BE58-0D6D3F010403}" presName="conn" presStyleLbl="parChTrans1D2" presStyleIdx="0" presStyleCnt="1"/>
      <dgm:spPr/>
      <dgm:t>
        <a:bodyPr/>
        <a:lstStyle/>
        <a:p>
          <a:endParaRPr lang="en-US"/>
        </a:p>
      </dgm:t>
    </dgm:pt>
    <dgm:pt modelId="{0051A85E-4235-49C5-9A11-6AEB0C5A36A1}" type="pres">
      <dgm:prSet presAssocID="{F1CB1C0F-41EC-413A-BE58-0D6D3F010403}" presName="extraNode" presStyleLbl="node1" presStyleIdx="0" presStyleCnt="4"/>
      <dgm:spPr/>
    </dgm:pt>
    <dgm:pt modelId="{71CED3E9-D4E4-4F23-A1C1-979D761F3835}" type="pres">
      <dgm:prSet presAssocID="{F1CB1C0F-41EC-413A-BE58-0D6D3F010403}" presName="dstNode" presStyleLbl="node1" presStyleIdx="0" presStyleCnt="4"/>
      <dgm:spPr/>
    </dgm:pt>
    <dgm:pt modelId="{FEAFFD98-1EFE-469D-B87B-708969EB89AD}" type="pres">
      <dgm:prSet presAssocID="{30F582B9-5007-4D0F-B89E-1F7287DA205C}" presName="text_1" presStyleLbl="node1" presStyleIdx="0" presStyleCnt="4">
        <dgm:presLayoutVars>
          <dgm:bulletEnabled val="1"/>
        </dgm:presLayoutVars>
      </dgm:prSet>
      <dgm:spPr/>
      <dgm:t>
        <a:bodyPr/>
        <a:lstStyle/>
        <a:p>
          <a:endParaRPr lang="en-US"/>
        </a:p>
      </dgm:t>
    </dgm:pt>
    <dgm:pt modelId="{04DCE3FA-0E1F-40D3-8100-37B6B7912AD1}" type="pres">
      <dgm:prSet presAssocID="{30F582B9-5007-4D0F-B89E-1F7287DA205C}" presName="accent_1" presStyleCnt="0"/>
      <dgm:spPr/>
    </dgm:pt>
    <dgm:pt modelId="{5C18A29D-34D7-49CA-B7C2-B4296403A944}" type="pres">
      <dgm:prSet presAssocID="{30F582B9-5007-4D0F-B89E-1F7287DA205C}" presName="accentRepeatNode" presStyleLbl="solidFgAcc1" presStyleIdx="0" presStyleCnt="4"/>
      <dgm:spPr>
        <a:ln>
          <a:noFill/>
        </a:ln>
      </dgm:spPr>
    </dgm:pt>
    <dgm:pt modelId="{84D2C1AE-AEC9-48C7-8F19-D0D6732D6669}" type="pres">
      <dgm:prSet presAssocID="{F4C84B46-37C1-4ED8-B915-877F482EAD87}" presName="text_2" presStyleLbl="node1" presStyleIdx="1" presStyleCnt="4">
        <dgm:presLayoutVars>
          <dgm:bulletEnabled val="1"/>
        </dgm:presLayoutVars>
      </dgm:prSet>
      <dgm:spPr/>
      <dgm:t>
        <a:bodyPr/>
        <a:lstStyle/>
        <a:p>
          <a:endParaRPr lang="en-US"/>
        </a:p>
      </dgm:t>
    </dgm:pt>
    <dgm:pt modelId="{39D236DF-3963-40D3-AB76-FCDD128825B5}" type="pres">
      <dgm:prSet presAssocID="{F4C84B46-37C1-4ED8-B915-877F482EAD87}" presName="accent_2" presStyleCnt="0"/>
      <dgm:spPr/>
    </dgm:pt>
    <dgm:pt modelId="{8B560271-159B-45B8-80F3-60E6468979B7}" type="pres">
      <dgm:prSet presAssocID="{F4C84B46-37C1-4ED8-B915-877F482EAD87}" presName="accentRepeatNode" presStyleLbl="solidFgAcc1" presStyleIdx="1" presStyleCnt="4"/>
      <dgm:spPr>
        <a:ln>
          <a:noFill/>
        </a:ln>
      </dgm:spPr>
    </dgm:pt>
    <dgm:pt modelId="{8E4A8F6A-9939-4292-B42F-0BE9A2F6BA44}" type="pres">
      <dgm:prSet presAssocID="{48F28C66-0085-49B0-A284-9FFD1609A5E1}" presName="text_3" presStyleLbl="node1" presStyleIdx="2" presStyleCnt="4">
        <dgm:presLayoutVars>
          <dgm:bulletEnabled val="1"/>
        </dgm:presLayoutVars>
      </dgm:prSet>
      <dgm:spPr/>
      <dgm:t>
        <a:bodyPr/>
        <a:lstStyle/>
        <a:p>
          <a:endParaRPr lang="en-US"/>
        </a:p>
      </dgm:t>
    </dgm:pt>
    <dgm:pt modelId="{7D1A9946-4578-46EE-B536-6E7CB445788B}" type="pres">
      <dgm:prSet presAssocID="{48F28C66-0085-49B0-A284-9FFD1609A5E1}" presName="accent_3" presStyleCnt="0"/>
      <dgm:spPr/>
    </dgm:pt>
    <dgm:pt modelId="{15B10AFE-37DC-4362-9A8B-31651D77DCDA}" type="pres">
      <dgm:prSet presAssocID="{48F28C66-0085-49B0-A284-9FFD1609A5E1}" presName="accentRepeatNode" presStyleLbl="solidFgAcc1" presStyleIdx="2" presStyleCnt="4"/>
      <dgm:spPr>
        <a:ln>
          <a:noFill/>
        </a:ln>
      </dgm:spPr>
    </dgm:pt>
    <dgm:pt modelId="{5B0DB059-D576-44CD-93E5-8D469C723195}" type="pres">
      <dgm:prSet presAssocID="{155CCC83-8C26-4029-B027-456720703E62}" presName="text_4" presStyleLbl="node1" presStyleIdx="3" presStyleCnt="4">
        <dgm:presLayoutVars>
          <dgm:bulletEnabled val="1"/>
        </dgm:presLayoutVars>
      </dgm:prSet>
      <dgm:spPr/>
      <dgm:t>
        <a:bodyPr/>
        <a:lstStyle/>
        <a:p>
          <a:endParaRPr lang="en-US"/>
        </a:p>
      </dgm:t>
    </dgm:pt>
    <dgm:pt modelId="{8A7CA17D-C4ED-4361-919D-5A589CD94348}" type="pres">
      <dgm:prSet presAssocID="{155CCC83-8C26-4029-B027-456720703E62}" presName="accent_4" presStyleCnt="0"/>
      <dgm:spPr/>
    </dgm:pt>
    <dgm:pt modelId="{6CFFC033-3314-4D04-BFBE-B246EAFC9C0D}" type="pres">
      <dgm:prSet presAssocID="{155CCC83-8C26-4029-B027-456720703E62}" presName="accentRepeatNode" presStyleLbl="solidFgAcc1" presStyleIdx="3" presStyleCnt="4"/>
      <dgm:spPr>
        <a:ln>
          <a:noFill/>
        </a:ln>
      </dgm:spPr>
    </dgm:pt>
  </dgm:ptLst>
  <dgm:cxnLst>
    <dgm:cxn modelId="{BB222540-B45D-42C4-8DAF-459343A22F96}" type="presOf" srcId="{30F582B9-5007-4D0F-B89E-1F7287DA205C}" destId="{FEAFFD98-1EFE-469D-B87B-708969EB89AD}" srcOrd="0" destOrd="0" presId="urn:microsoft.com/office/officeart/2008/layout/VerticalCurvedList"/>
    <dgm:cxn modelId="{75D0D79A-215E-448A-8459-DA6233D82ED7}" srcId="{F1CB1C0F-41EC-413A-BE58-0D6D3F010403}" destId="{30F582B9-5007-4D0F-B89E-1F7287DA205C}" srcOrd="0" destOrd="0" parTransId="{FEF91822-9DB5-4C24-B188-A2C64DEB1065}" sibTransId="{B9273F2C-8676-41ED-9BB9-525B6517342A}"/>
    <dgm:cxn modelId="{E53F3FD2-F485-42FF-990B-06CA0120C3FD}" srcId="{F1CB1C0F-41EC-413A-BE58-0D6D3F010403}" destId="{155CCC83-8C26-4029-B027-456720703E62}" srcOrd="3" destOrd="0" parTransId="{74771222-CEE2-432E-B54D-CB0720E5042B}" sibTransId="{351D2F23-6C36-4F87-95DC-585AFB427819}"/>
    <dgm:cxn modelId="{402C5787-B0CE-45E4-877A-1C0E4C56C305}" type="presOf" srcId="{B9273F2C-8676-41ED-9BB9-525B6517342A}" destId="{D5BBCA7F-7E06-47AA-A558-1B8494468A67}" srcOrd="0" destOrd="0" presId="urn:microsoft.com/office/officeart/2008/layout/VerticalCurvedList"/>
    <dgm:cxn modelId="{CB613F80-33D3-4AF5-801D-4249A621BCE2}" type="presOf" srcId="{F4C84B46-37C1-4ED8-B915-877F482EAD87}" destId="{84D2C1AE-AEC9-48C7-8F19-D0D6732D6669}" srcOrd="0" destOrd="0" presId="urn:microsoft.com/office/officeart/2008/layout/VerticalCurvedList"/>
    <dgm:cxn modelId="{F81F8D5B-6403-4419-A33F-7C0812C775C7}" type="presOf" srcId="{48F28C66-0085-49B0-A284-9FFD1609A5E1}" destId="{8E4A8F6A-9939-4292-B42F-0BE9A2F6BA44}" srcOrd="0" destOrd="0" presId="urn:microsoft.com/office/officeart/2008/layout/VerticalCurvedList"/>
    <dgm:cxn modelId="{EAF3DF4A-9822-40BB-90B6-01C1C934F49C}" type="presOf" srcId="{F1CB1C0F-41EC-413A-BE58-0D6D3F010403}" destId="{A01D38D0-E7D8-41AB-94BE-43078230B357}" srcOrd="0" destOrd="0" presId="urn:microsoft.com/office/officeart/2008/layout/VerticalCurvedList"/>
    <dgm:cxn modelId="{D38D315C-9B1B-481B-8008-7CF2EF190BBE}" srcId="{F1CB1C0F-41EC-413A-BE58-0D6D3F010403}" destId="{48F28C66-0085-49B0-A284-9FFD1609A5E1}" srcOrd="2" destOrd="0" parTransId="{4EF11124-D435-4FAA-943F-870DA519523C}" sibTransId="{29AED182-FD27-40B2-9CF2-F88E5D753B8C}"/>
    <dgm:cxn modelId="{B16A5B04-ADB3-4A4F-A384-A566247C3BE2}" type="presOf" srcId="{155CCC83-8C26-4029-B027-456720703E62}" destId="{5B0DB059-D576-44CD-93E5-8D469C723195}" srcOrd="0" destOrd="0" presId="urn:microsoft.com/office/officeart/2008/layout/VerticalCurvedList"/>
    <dgm:cxn modelId="{E113ABD4-13BC-4A92-B746-D420B4E40E39}" srcId="{F1CB1C0F-41EC-413A-BE58-0D6D3F010403}" destId="{F4C84B46-37C1-4ED8-B915-877F482EAD87}" srcOrd="1" destOrd="0" parTransId="{27ABADA0-CDEC-4AD8-A041-7246EE12F10D}" sibTransId="{9ECDEC33-F619-4EDA-A0A4-404AB615CB1D}"/>
    <dgm:cxn modelId="{BECBB747-EC18-4633-B392-88D41591789B}" type="presParOf" srcId="{A01D38D0-E7D8-41AB-94BE-43078230B357}" destId="{C9F7F44D-D04C-41B8-933D-79EC8A4F787E}" srcOrd="0" destOrd="0" presId="urn:microsoft.com/office/officeart/2008/layout/VerticalCurvedList"/>
    <dgm:cxn modelId="{1CA7BD3C-113A-4C35-8A7F-2407613A0F5D}" type="presParOf" srcId="{C9F7F44D-D04C-41B8-933D-79EC8A4F787E}" destId="{426B670B-6720-4528-9FEA-08A425F2005F}" srcOrd="0" destOrd="0" presId="urn:microsoft.com/office/officeart/2008/layout/VerticalCurvedList"/>
    <dgm:cxn modelId="{8B07199C-45B0-43E9-8431-051DB0BD23F0}" type="presParOf" srcId="{426B670B-6720-4528-9FEA-08A425F2005F}" destId="{3D176772-C84A-4698-92F2-01A815D4310F}" srcOrd="0" destOrd="0" presId="urn:microsoft.com/office/officeart/2008/layout/VerticalCurvedList"/>
    <dgm:cxn modelId="{EAA88728-0425-4643-A90A-71BF7531C837}" type="presParOf" srcId="{426B670B-6720-4528-9FEA-08A425F2005F}" destId="{D5BBCA7F-7E06-47AA-A558-1B8494468A67}" srcOrd="1" destOrd="0" presId="urn:microsoft.com/office/officeart/2008/layout/VerticalCurvedList"/>
    <dgm:cxn modelId="{7926E34B-FBC1-42A6-B54F-79F76E0F97A5}" type="presParOf" srcId="{426B670B-6720-4528-9FEA-08A425F2005F}" destId="{0051A85E-4235-49C5-9A11-6AEB0C5A36A1}" srcOrd="2" destOrd="0" presId="urn:microsoft.com/office/officeart/2008/layout/VerticalCurvedList"/>
    <dgm:cxn modelId="{84674A07-F413-4567-BF41-B1560F811D3F}" type="presParOf" srcId="{426B670B-6720-4528-9FEA-08A425F2005F}" destId="{71CED3E9-D4E4-4F23-A1C1-979D761F3835}" srcOrd="3" destOrd="0" presId="urn:microsoft.com/office/officeart/2008/layout/VerticalCurvedList"/>
    <dgm:cxn modelId="{D029F822-C377-427F-85EB-E2C7EBDBAF03}" type="presParOf" srcId="{C9F7F44D-D04C-41B8-933D-79EC8A4F787E}" destId="{FEAFFD98-1EFE-469D-B87B-708969EB89AD}" srcOrd="1" destOrd="0" presId="urn:microsoft.com/office/officeart/2008/layout/VerticalCurvedList"/>
    <dgm:cxn modelId="{2B93C687-CC86-4F72-85A0-3FFCD35D7602}" type="presParOf" srcId="{C9F7F44D-D04C-41B8-933D-79EC8A4F787E}" destId="{04DCE3FA-0E1F-40D3-8100-37B6B7912AD1}" srcOrd="2" destOrd="0" presId="urn:microsoft.com/office/officeart/2008/layout/VerticalCurvedList"/>
    <dgm:cxn modelId="{EE015DE9-DC6F-4E50-A8E3-C6558A69BF0F}" type="presParOf" srcId="{04DCE3FA-0E1F-40D3-8100-37B6B7912AD1}" destId="{5C18A29D-34D7-49CA-B7C2-B4296403A944}" srcOrd="0" destOrd="0" presId="urn:microsoft.com/office/officeart/2008/layout/VerticalCurvedList"/>
    <dgm:cxn modelId="{C6F477F6-DCDE-4C4E-BB18-A18668A9D873}" type="presParOf" srcId="{C9F7F44D-D04C-41B8-933D-79EC8A4F787E}" destId="{84D2C1AE-AEC9-48C7-8F19-D0D6732D6669}" srcOrd="3" destOrd="0" presId="urn:microsoft.com/office/officeart/2008/layout/VerticalCurvedList"/>
    <dgm:cxn modelId="{2B6F8B77-9E2A-45DB-A2BC-641603E8C2AE}" type="presParOf" srcId="{C9F7F44D-D04C-41B8-933D-79EC8A4F787E}" destId="{39D236DF-3963-40D3-AB76-FCDD128825B5}" srcOrd="4" destOrd="0" presId="urn:microsoft.com/office/officeart/2008/layout/VerticalCurvedList"/>
    <dgm:cxn modelId="{03DBCCF7-2343-4C2E-9D4F-FDD5F241068D}" type="presParOf" srcId="{39D236DF-3963-40D3-AB76-FCDD128825B5}" destId="{8B560271-159B-45B8-80F3-60E6468979B7}" srcOrd="0" destOrd="0" presId="urn:microsoft.com/office/officeart/2008/layout/VerticalCurvedList"/>
    <dgm:cxn modelId="{68B48F81-48B9-4469-B242-CD5BFA027FE0}" type="presParOf" srcId="{C9F7F44D-D04C-41B8-933D-79EC8A4F787E}" destId="{8E4A8F6A-9939-4292-B42F-0BE9A2F6BA44}" srcOrd="5" destOrd="0" presId="urn:microsoft.com/office/officeart/2008/layout/VerticalCurvedList"/>
    <dgm:cxn modelId="{1831BC29-3763-42A0-9587-6B1792E001BB}" type="presParOf" srcId="{C9F7F44D-D04C-41B8-933D-79EC8A4F787E}" destId="{7D1A9946-4578-46EE-B536-6E7CB445788B}" srcOrd="6" destOrd="0" presId="urn:microsoft.com/office/officeart/2008/layout/VerticalCurvedList"/>
    <dgm:cxn modelId="{0016D1C1-0819-4D58-9073-B850F154A6F4}" type="presParOf" srcId="{7D1A9946-4578-46EE-B536-6E7CB445788B}" destId="{15B10AFE-37DC-4362-9A8B-31651D77DCDA}" srcOrd="0" destOrd="0" presId="urn:microsoft.com/office/officeart/2008/layout/VerticalCurvedList"/>
    <dgm:cxn modelId="{3961571B-D1FD-4B26-B522-D8D6D940BF91}" type="presParOf" srcId="{C9F7F44D-D04C-41B8-933D-79EC8A4F787E}" destId="{5B0DB059-D576-44CD-93E5-8D469C723195}" srcOrd="7" destOrd="0" presId="urn:microsoft.com/office/officeart/2008/layout/VerticalCurvedList"/>
    <dgm:cxn modelId="{DDEC9AE0-089E-426A-8E75-A87C04E54F18}" type="presParOf" srcId="{C9F7F44D-D04C-41B8-933D-79EC8A4F787E}" destId="{8A7CA17D-C4ED-4361-919D-5A589CD94348}" srcOrd="8" destOrd="0" presId="urn:microsoft.com/office/officeart/2008/layout/VerticalCurvedList"/>
    <dgm:cxn modelId="{B766B986-7E90-4931-8C31-3086B3178F32}" type="presParOf" srcId="{8A7CA17D-C4ED-4361-919D-5A589CD94348}" destId="{6CFFC033-3314-4D04-BFBE-B246EAFC9C0D}" srcOrd="0" destOrd="0" presId="urn:microsoft.com/office/officeart/2008/layout/VerticalCurvedList"/>
  </dgm:cxnLst>
  <dgm:bg>
    <a:solidFill>
      <a:srgbClr val="FFFF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BE0241-91DA-45BD-8797-FB935F688984}" type="doc">
      <dgm:prSet loTypeId="urn:microsoft.com/office/officeart/2005/8/layout/default" loCatId="list" qsTypeId="urn:microsoft.com/office/officeart/2005/8/quickstyle/simple1" qsCatId="simple" csTypeId="urn:microsoft.com/office/officeart/2005/8/colors/accent6_5" csCatId="accent6" phldr="1"/>
      <dgm:spPr/>
      <dgm:t>
        <a:bodyPr/>
        <a:lstStyle/>
        <a:p>
          <a:endParaRPr lang="en-US"/>
        </a:p>
      </dgm:t>
    </dgm:pt>
    <dgm:pt modelId="{44426BBC-5ABB-4B9E-8F33-72F50D75A7AD}">
      <dgm:prSet phldrT="[Text]" custT="1"/>
      <dgm:spPr>
        <a:ln>
          <a:noFill/>
        </a:ln>
      </dgm:spPr>
      <dgm:t>
        <a:bodyPr/>
        <a:lstStyle/>
        <a:p>
          <a:r>
            <a:rPr lang="en-US" sz="2000" dirty="0">
              <a:solidFill>
                <a:srgbClr val="3C4743"/>
              </a:solidFill>
              <a:latin typeface="Arial" panose="020B0604020202020204" pitchFamily="34" charset="0"/>
              <a:cs typeface="Arial" panose="020B0604020202020204" pitchFamily="34" charset="0"/>
            </a:rPr>
            <a:t>Payload</a:t>
          </a:r>
        </a:p>
      </dgm:t>
    </dgm:pt>
    <dgm:pt modelId="{D59E58E1-BDCC-4EAB-9F7A-5D7208409C78}" type="parTrans" cxnId="{9BEDBF1F-316F-4A34-8E87-D37AA1DBCF98}">
      <dgm:prSet/>
      <dgm:spPr/>
      <dgm:t>
        <a:bodyPr/>
        <a:lstStyle/>
        <a:p>
          <a:endParaRPr lang="en-US" sz="2000">
            <a:solidFill>
              <a:srgbClr val="3C4743"/>
            </a:solidFill>
            <a:latin typeface="Arial" panose="020B0604020202020204" pitchFamily="34" charset="0"/>
            <a:cs typeface="Arial" panose="020B0604020202020204" pitchFamily="34" charset="0"/>
          </a:endParaRPr>
        </a:p>
      </dgm:t>
    </dgm:pt>
    <dgm:pt modelId="{AEB9DAA6-93AF-4BED-8FB4-F20B1172C8AA}" type="sibTrans" cxnId="{9BEDBF1F-316F-4A34-8E87-D37AA1DBCF98}">
      <dgm:prSet/>
      <dgm:spPr/>
      <dgm:t>
        <a:bodyPr/>
        <a:lstStyle/>
        <a:p>
          <a:endParaRPr lang="en-US" sz="2000">
            <a:solidFill>
              <a:srgbClr val="3C4743"/>
            </a:solidFill>
            <a:latin typeface="Arial" panose="020B0604020202020204" pitchFamily="34" charset="0"/>
            <a:cs typeface="Arial" panose="020B0604020202020204" pitchFamily="34" charset="0"/>
          </a:endParaRPr>
        </a:p>
      </dgm:t>
    </dgm:pt>
    <dgm:pt modelId="{0E105689-BB20-4CE7-93B8-1C0976B507BB}">
      <dgm:prSet custT="1"/>
      <dgm:spPr>
        <a:ln>
          <a:noFill/>
        </a:ln>
      </dgm:spPr>
      <dgm:t>
        <a:bodyPr/>
        <a:lstStyle/>
        <a:p>
          <a:r>
            <a:rPr lang="en-US" sz="2000" dirty="0">
              <a:solidFill>
                <a:srgbClr val="3C4743"/>
              </a:solidFill>
              <a:latin typeface="Arial" panose="020B0604020202020204" pitchFamily="34" charset="0"/>
              <a:cs typeface="Arial" panose="020B0604020202020204" pitchFamily="34" charset="0"/>
            </a:rPr>
            <a:t>Carrier</a:t>
          </a:r>
        </a:p>
      </dgm:t>
    </dgm:pt>
    <dgm:pt modelId="{D821E90F-7578-4448-82F6-E2C7205C578D}" type="parTrans" cxnId="{D3296E2B-86B5-4361-8A96-20A2A97620D8}">
      <dgm:prSet/>
      <dgm:spPr/>
      <dgm:t>
        <a:bodyPr/>
        <a:lstStyle/>
        <a:p>
          <a:endParaRPr lang="en-US" sz="2000">
            <a:solidFill>
              <a:srgbClr val="3C4743"/>
            </a:solidFill>
            <a:latin typeface="Arial" panose="020B0604020202020204" pitchFamily="34" charset="0"/>
            <a:cs typeface="Arial" panose="020B0604020202020204" pitchFamily="34" charset="0"/>
          </a:endParaRPr>
        </a:p>
      </dgm:t>
    </dgm:pt>
    <dgm:pt modelId="{39E585EF-D6B6-4C0E-9F90-06EDABE2A51B}" type="sibTrans" cxnId="{D3296E2B-86B5-4361-8A96-20A2A97620D8}">
      <dgm:prSet/>
      <dgm:spPr/>
      <dgm:t>
        <a:bodyPr/>
        <a:lstStyle/>
        <a:p>
          <a:endParaRPr lang="en-US" sz="2000">
            <a:solidFill>
              <a:srgbClr val="3C4743"/>
            </a:solidFill>
            <a:latin typeface="Arial" panose="020B0604020202020204" pitchFamily="34" charset="0"/>
            <a:cs typeface="Arial" panose="020B0604020202020204" pitchFamily="34" charset="0"/>
          </a:endParaRPr>
        </a:p>
      </dgm:t>
    </dgm:pt>
    <dgm:pt modelId="{CD8B8A4C-E8B6-4568-AF3A-A7DAF5B7BE52}">
      <dgm:prSet custT="1"/>
      <dgm:spPr>
        <a:ln>
          <a:noFill/>
        </a:ln>
      </dgm:spPr>
      <dgm:t>
        <a:bodyPr/>
        <a:lstStyle/>
        <a:p>
          <a:r>
            <a:rPr lang="en-US" sz="2000" dirty="0">
              <a:solidFill>
                <a:srgbClr val="3C4743"/>
              </a:solidFill>
              <a:latin typeface="Arial" panose="020B0604020202020204" pitchFamily="34" charset="0"/>
              <a:cs typeface="Arial" panose="020B0604020202020204" pitchFamily="34" charset="0"/>
            </a:rPr>
            <a:t>Channel</a:t>
          </a:r>
        </a:p>
      </dgm:t>
    </dgm:pt>
    <dgm:pt modelId="{C7A8FF33-929F-45A0-B773-E908051A5645}" type="parTrans" cxnId="{05D905F8-152D-4A48-B41E-44A38220355A}">
      <dgm:prSet/>
      <dgm:spPr/>
      <dgm:t>
        <a:bodyPr/>
        <a:lstStyle/>
        <a:p>
          <a:endParaRPr lang="en-US" sz="2000">
            <a:solidFill>
              <a:srgbClr val="3C4743"/>
            </a:solidFill>
            <a:latin typeface="Arial" panose="020B0604020202020204" pitchFamily="34" charset="0"/>
            <a:cs typeface="Arial" panose="020B0604020202020204" pitchFamily="34" charset="0"/>
          </a:endParaRPr>
        </a:p>
      </dgm:t>
    </dgm:pt>
    <dgm:pt modelId="{0944BC23-5BD3-4332-9843-3D85E8386A56}" type="sibTrans" cxnId="{05D905F8-152D-4A48-B41E-44A38220355A}">
      <dgm:prSet/>
      <dgm:spPr/>
      <dgm:t>
        <a:bodyPr/>
        <a:lstStyle/>
        <a:p>
          <a:endParaRPr lang="en-US" sz="2000">
            <a:solidFill>
              <a:srgbClr val="3C4743"/>
            </a:solidFill>
            <a:latin typeface="Arial" panose="020B0604020202020204" pitchFamily="34" charset="0"/>
            <a:cs typeface="Arial" panose="020B0604020202020204" pitchFamily="34" charset="0"/>
          </a:endParaRPr>
        </a:p>
      </dgm:t>
    </dgm:pt>
    <dgm:pt modelId="{149BB480-1FFC-44A4-8F02-ED8DDB6E4361}" type="pres">
      <dgm:prSet presAssocID="{BEBE0241-91DA-45BD-8797-FB935F688984}" presName="diagram" presStyleCnt="0">
        <dgm:presLayoutVars>
          <dgm:dir/>
          <dgm:resizeHandles val="exact"/>
        </dgm:presLayoutVars>
      </dgm:prSet>
      <dgm:spPr/>
      <dgm:t>
        <a:bodyPr/>
        <a:lstStyle/>
        <a:p>
          <a:endParaRPr lang="en-US"/>
        </a:p>
      </dgm:t>
    </dgm:pt>
    <dgm:pt modelId="{5994D6F5-2EE6-4289-974C-68BAE7833AEF}" type="pres">
      <dgm:prSet presAssocID="{44426BBC-5ABB-4B9E-8F33-72F50D75A7AD}" presName="node" presStyleLbl="node1" presStyleIdx="0" presStyleCnt="3" custScaleY="82292">
        <dgm:presLayoutVars>
          <dgm:bulletEnabled val="1"/>
        </dgm:presLayoutVars>
      </dgm:prSet>
      <dgm:spPr/>
      <dgm:t>
        <a:bodyPr/>
        <a:lstStyle/>
        <a:p>
          <a:endParaRPr lang="en-US"/>
        </a:p>
      </dgm:t>
    </dgm:pt>
    <dgm:pt modelId="{2305B555-F537-4E5C-AA06-8B5D03E78180}" type="pres">
      <dgm:prSet presAssocID="{AEB9DAA6-93AF-4BED-8FB4-F20B1172C8AA}" presName="sibTrans" presStyleCnt="0"/>
      <dgm:spPr/>
    </dgm:pt>
    <dgm:pt modelId="{96913447-86F9-4F7C-B92A-DC02A8433AA2}" type="pres">
      <dgm:prSet presAssocID="{0E105689-BB20-4CE7-93B8-1C0976B507BB}" presName="node" presStyleLbl="node1" presStyleIdx="1" presStyleCnt="3" custScaleY="82292">
        <dgm:presLayoutVars>
          <dgm:bulletEnabled val="1"/>
        </dgm:presLayoutVars>
      </dgm:prSet>
      <dgm:spPr/>
      <dgm:t>
        <a:bodyPr/>
        <a:lstStyle/>
        <a:p>
          <a:endParaRPr lang="en-US"/>
        </a:p>
      </dgm:t>
    </dgm:pt>
    <dgm:pt modelId="{707082E3-3900-4B1C-B0B8-F6B7DC26CD8D}" type="pres">
      <dgm:prSet presAssocID="{39E585EF-D6B6-4C0E-9F90-06EDABE2A51B}" presName="sibTrans" presStyleCnt="0"/>
      <dgm:spPr/>
    </dgm:pt>
    <dgm:pt modelId="{83AF88C4-3158-424C-AC13-E6B4E03767C6}" type="pres">
      <dgm:prSet presAssocID="{CD8B8A4C-E8B6-4568-AF3A-A7DAF5B7BE52}" presName="node" presStyleLbl="node1" presStyleIdx="2" presStyleCnt="3" custScaleY="82292">
        <dgm:presLayoutVars>
          <dgm:bulletEnabled val="1"/>
        </dgm:presLayoutVars>
      </dgm:prSet>
      <dgm:spPr/>
      <dgm:t>
        <a:bodyPr/>
        <a:lstStyle/>
        <a:p>
          <a:endParaRPr lang="en-US"/>
        </a:p>
      </dgm:t>
    </dgm:pt>
  </dgm:ptLst>
  <dgm:cxnLst>
    <dgm:cxn modelId="{05D905F8-152D-4A48-B41E-44A38220355A}" srcId="{BEBE0241-91DA-45BD-8797-FB935F688984}" destId="{CD8B8A4C-E8B6-4568-AF3A-A7DAF5B7BE52}" srcOrd="2" destOrd="0" parTransId="{C7A8FF33-929F-45A0-B773-E908051A5645}" sibTransId="{0944BC23-5BD3-4332-9843-3D85E8386A56}"/>
    <dgm:cxn modelId="{9BEDBF1F-316F-4A34-8E87-D37AA1DBCF98}" srcId="{BEBE0241-91DA-45BD-8797-FB935F688984}" destId="{44426BBC-5ABB-4B9E-8F33-72F50D75A7AD}" srcOrd="0" destOrd="0" parTransId="{D59E58E1-BDCC-4EAB-9F7A-5D7208409C78}" sibTransId="{AEB9DAA6-93AF-4BED-8FB4-F20B1172C8AA}"/>
    <dgm:cxn modelId="{D3296E2B-86B5-4361-8A96-20A2A97620D8}" srcId="{BEBE0241-91DA-45BD-8797-FB935F688984}" destId="{0E105689-BB20-4CE7-93B8-1C0976B507BB}" srcOrd="1" destOrd="0" parTransId="{D821E90F-7578-4448-82F6-E2C7205C578D}" sibTransId="{39E585EF-D6B6-4C0E-9F90-06EDABE2A51B}"/>
    <dgm:cxn modelId="{86F654DB-2E05-4C0F-9391-7024A02C945B}" type="presOf" srcId="{CD8B8A4C-E8B6-4568-AF3A-A7DAF5B7BE52}" destId="{83AF88C4-3158-424C-AC13-E6B4E03767C6}" srcOrd="0" destOrd="0" presId="urn:microsoft.com/office/officeart/2005/8/layout/default"/>
    <dgm:cxn modelId="{192DA182-BC9B-4015-905E-3E9E61847376}" type="presOf" srcId="{0E105689-BB20-4CE7-93B8-1C0976B507BB}" destId="{96913447-86F9-4F7C-B92A-DC02A8433AA2}" srcOrd="0" destOrd="0" presId="urn:microsoft.com/office/officeart/2005/8/layout/default"/>
    <dgm:cxn modelId="{2C2142BB-FDA9-4BBA-ACEE-C1093C7D9BA6}" type="presOf" srcId="{BEBE0241-91DA-45BD-8797-FB935F688984}" destId="{149BB480-1FFC-44A4-8F02-ED8DDB6E4361}" srcOrd="0" destOrd="0" presId="urn:microsoft.com/office/officeart/2005/8/layout/default"/>
    <dgm:cxn modelId="{17C4A16F-6FEC-432A-B279-FC890494C81F}" type="presOf" srcId="{44426BBC-5ABB-4B9E-8F33-72F50D75A7AD}" destId="{5994D6F5-2EE6-4289-974C-68BAE7833AEF}" srcOrd="0" destOrd="0" presId="urn:microsoft.com/office/officeart/2005/8/layout/default"/>
    <dgm:cxn modelId="{D4D923C9-F021-4EBF-B7CE-16CE1DA14725}" type="presParOf" srcId="{149BB480-1FFC-44A4-8F02-ED8DDB6E4361}" destId="{5994D6F5-2EE6-4289-974C-68BAE7833AEF}" srcOrd="0" destOrd="0" presId="urn:microsoft.com/office/officeart/2005/8/layout/default"/>
    <dgm:cxn modelId="{8797D315-F80C-43A6-BB5F-3A6EF4A187C4}" type="presParOf" srcId="{149BB480-1FFC-44A4-8F02-ED8DDB6E4361}" destId="{2305B555-F537-4E5C-AA06-8B5D03E78180}" srcOrd="1" destOrd="0" presId="urn:microsoft.com/office/officeart/2005/8/layout/default"/>
    <dgm:cxn modelId="{0554CC9E-2CD1-4B50-B462-ED67DD203668}" type="presParOf" srcId="{149BB480-1FFC-44A4-8F02-ED8DDB6E4361}" destId="{96913447-86F9-4F7C-B92A-DC02A8433AA2}" srcOrd="2" destOrd="0" presId="urn:microsoft.com/office/officeart/2005/8/layout/default"/>
    <dgm:cxn modelId="{CAF6BBF7-5E32-4494-B898-F7E3D07971A5}" type="presParOf" srcId="{149BB480-1FFC-44A4-8F02-ED8DDB6E4361}" destId="{707082E3-3900-4B1C-B0B8-F6B7DC26CD8D}" srcOrd="3" destOrd="0" presId="urn:microsoft.com/office/officeart/2005/8/layout/default"/>
    <dgm:cxn modelId="{3A121272-448A-45B8-ABD3-F7B9FD868FE1}" type="presParOf" srcId="{149BB480-1FFC-44A4-8F02-ED8DDB6E4361}" destId="{83AF88C4-3158-424C-AC13-E6B4E03767C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2C16A4-4C99-4FE2-9BB4-F025186524A1}"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CF21FF71-B5C7-4FB1-A387-1B95DCD45724}">
      <dgm:prSet phldrT="[Text]" custT="1"/>
      <dgm:spPr>
        <a:solidFill>
          <a:schemeClr val="accent3">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Steganophony</a:t>
          </a:r>
        </a:p>
      </dgm:t>
    </dgm:pt>
    <dgm:pt modelId="{F13FDE94-8CBF-45C4-9328-958569D9597B}" type="parTrans" cxnId="{8E31E209-3BF5-442C-A505-CA329E79AD43}">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DF249158-50B7-4353-B07C-3693A42E1B5B}" type="sibTrans" cxnId="{8E31E209-3BF5-442C-A505-CA329E79AD43}">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B1CF7DB7-231B-47E4-A3CD-4610E2180A6C}">
      <dgm:prSet custT="1"/>
      <dgm:spPr>
        <a:noFill/>
        <a:ln>
          <a:solidFill>
            <a:schemeClr val="accent3">
              <a:lumMod val="40000"/>
              <a:lumOff val="60000"/>
              <a:alpha val="9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Hiding messages in sound files</a:t>
          </a:r>
        </a:p>
      </dgm:t>
    </dgm:pt>
    <dgm:pt modelId="{3AB3E29B-E773-4E24-8236-810F565BE9F8}" type="parTrans" cxnId="{5DDB6FFB-CB49-4788-9B11-EBDF257C88F9}">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D5A020DC-9A98-4338-BA24-3C36464AB1BF}" type="sibTrans" cxnId="{5DDB6FFB-CB49-4788-9B11-EBDF257C88F9}">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A14ADAF7-9816-4547-9D63-7A31E8A4E163}">
      <dgm:prSet phldrT="[Text]" custT="1"/>
      <dgm:spPr>
        <a:solidFill>
          <a:schemeClr val="accent3">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Video steganography</a:t>
          </a:r>
        </a:p>
      </dgm:t>
    </dgm:pt>
    <dgm:pt modelId="{B1B85F25-112C-4128-B6F8-B5005DE1E41E}" type="parTrans" cxnId="{FD65AAA7-2B01-434F-B12D-49D69B013460}">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A3D460F5-92CF-4AD0-8A3C-AB3C8B3E19A5}" type="sibTrans" cxnId="{FD65AAA7-2B01-434F-B12D-49D69B013460}">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1D2480A4-74C9-4085-9D01-21A45A2AF183}">
      <dgm:prSet custT="1"/>
      <dgm:spPr>
        <a:noFill/>
        <a:ln>
          <a:solidFill>
            <a:schemeClr val="accent3">
              <a:lumMod val="40000"/>
              <a:lumOff val="60000"/>
              <a:alpha val="9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Hiding information in videos files</a:t>
          </a:r>
        </a:p>
      </dgm:t>
    </dgm:pt>
    <dgm:pt modelId="{4E96F8F1-FD3D-4EDA-A3DF-D469E355CEC2}" type="parTrans" cxnId="{D52E8200-AC59-4286-AD41-586B9CBB0357}">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08B6EEEC-AFDD-474F-9BE1-88C9F222B2D4}" type="sibTrans" cxnId="{D52E8200-AC59-4286-AD41-586B9CBB0357}">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0B5EFC3F-C7C9-4BD6-AD7D-4C59A33F3B13}">
      <dgm:prSet phldrT="[Text]" custT="1"/>
      <dgm:spPr>
        <a:solidFill>
          <a:schemeClr val="accent3">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Advanced steganography</a:t>
          </a:r>
        </a:p>
      </dgm:t>
    </dgm:pt>
    <dgm:pt modelId="{2695B28D-0921-4D8C-99C2-CC7AC5F08C40}" type="parTrans" cxnId="{78087B8C-7263-4AB3-A24C-BE96CAF9A986}">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31659F2C-1AA1-4424-B236-FF503C8D8963}" type="sibTrans" cxnId="{78087B8C-7263-4AB3-A24C-BE96CAF9A986}">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B569BD1A-83BC-4E34-82B4-6B73B8F0FF62}">
      <dgm:prSet custT="1"/>
      <dgm:spPr>
        <a:noFill/>
        <a:ln>
          <a:solidFill>
            <a:schemeClr val="accent3">
              <a:lumMod val="40000"/>
              <a:lumOff val="60000"/>
              <a:alpha val="9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Bit-Plane Complexity Segmentation Steganography (BPCS)</a:t>
          </a:r>
        </a:p>
      </dgm:t>
    </dgm:pt>
    <dgm:pt modelId="{A382F964-5813-4D38-9C71-3F66DEDC47FD}" type="parTrans" cxnId="{157C6214-C8B5-412C-A359-2DEDE5046214}">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0BE1B49E-F45C-481B-9DE3-B98EA34C32D6}" type="sibTrans" cxnId="{157C6214-C8B5-412C-A359-2DEDE5046214}">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531874E7-D863-457A-9B01-82A93762C040}" type="pres">
      <dgm:prSet presAssocID="{342C16A4-4C99-4FE2-9BB4-F025186524A1}" presName="Name0" presStyleCnt="0">
        <dgm:presLayoutVars>
          <dgm:dir/>
          <dgm:animLvl val="lvl"/>
          <dgm:resizeHandles val="exact"/>
        </dgm:presLayoutVars>
      </dgm:prSet>
      <dgm:spPr/>
      <dgm:t>
        <a:bodyPr/>
        <a:lstStyle/>
        <a:p>
          <a:endParaRPr lang="en-US"/>
        </a:p>
      </dgm:t>
    </dgm:pt>
    <dgm:pt modelId="{56E2AE7F-3489-4C9A-8E18-279C3E58EB85}" type="pres">
      <dgm:prSet presAssocID="{CF21FF71-B5C7-4FB1-A387-1B95DCD45724}" presName="linNode" presStyleCnt="0"/>
      <dgm:spPr/>
    </dgm:pt>
    <dgm:pt modelId="{ECCAA263-3C7F-4582-8C68-7DB592056023}" type="pres">
      <dgm:prSet presAssocID="{CF21FF71-B5C7-4FB1-A387-1B95DCD45724}" presName="parentText" presStyleLbl="node1" presStyleIdx="0" presStyleCnt="3" custScaleX="76511">
        <dgm:presLayoutVars>
          <dgm:chMax val="1"/>
          <dgm:bulletEnabled val="1"/>
        </dgm:presLayoutVars>
      </dgm:prSet>
      <dgm:spPr>
        <a:prstGeom prst="rect">
          <a:avLst/>
        </a:prstGeom>
      </dgm:spPr>
      <dgm:t>
        <a:bodyPr/>
        <a:lstStyle/>
        <a:p>
          <a:endParaRPr lang="en-US"/>
        </a:p>
      </dgm:t>
    </dgm:pt>
    <dgm:pt modelId="{5CEB667F-FD04-4D63-AA7B-C3F25828338A}" type="pres">
      <dgm:prSet presAssocID="{CF21FF71-B5C7-4FB1-A387-1B95DCD45724}" presName="descendantText" presStyleLbl="alignAccFollowNode1" presStyleIdx="0" presStyleCnt="3">
        <dgm:presLayoutVars>
          <dgm:bulletEnabled val="1"/>
        </dgm:presLayoutVars>
      </dgm:prSet>
      <dgm:spPr>
        <a:prstGeom prst="round1Rect">
          <a:avLst/>
        </a:prstGeom>
      </dgm:spPr>
      <dgm:t>
        <a:bodyPr/>
        <a:lstStyle/>
        <a:p>
          <a:endParaRPr lang="en-US"/>
        </a:p>
      </dgm:t>
    </dgm:pt>
    <dgm:pt modelId="{147CC24B-F564-4616-B391-3427123D9FAB}" type="pres">
      <dgm:prSet presAssocID="{DF249158-50B7-4353-B07C-3693A42E1B5B}" presName="sp" presStyleCnt="0"/>
      <dgm:spPr/>
    </dgm:pt>
    <dgm:pt modelId="{FD8C0EEA-20B8-48EF-A60E-26E4884C2F46}" type="pres">
      <dgm:prSet presAssocID="{A14ADAF7-9816-4547-9D63-7A31E8A4E163}" presName="linNode" presStyleCnt="0"/>
      <dgm:spPr/>
    </dgm:pt>
    <dgm:pt modelId="{2D36D1F8-DEDD-49D6-8166-CE708E3E99F8}" type="pres">
      <dgm:prSet presAssocID="{A14ADAF7-9816-4547-9D63-7A31E8A4E163}" presName="parentText" presStyleLbl="node1" presStyleIdx="1" presStyleCnt="3" custScaleX="76511">
        <dgm:presLayoutVars>
          <dgm:chMax val="1"/>
          <dgm:bulletEnabled val="1"/>
        </dgm:presLayoutVars>
      </dgm:prSet>
      <dgm:spPr>
        <a:prstGeom prst="rect">
          <a:avLst/>
        </a:prstGeom>
      </dgm:spPr>
      <dgm:t>
        <a:bodyPr/>
        <a:lstStyle/>
        <a:p>
          <a:endParaRPr lang="en-US"/>
        </a:p>
      </dgm:t>
    </dgm:pt>
    <dgm:pt modelId="{827B4E99-A5F9-4DC0-89FC-B862E8BC33BB}" type="pres">
      <dgm:prSet presAssocID="{A14ADAF7-9816-4547-9D63-7A31E8A4E163}" presName="descendantText" presStyleLbl="alignAccFollowNode1" presStyleIdx="1" presStyleCnt="3">
        <dgm:presLayoutVars>
          <dgm:bulletEnabled val="1"/>
        </dgm:presLayoutVars>
      </dgm:prSet>
      <dgm:spPr>
        <a:prstGeom prst="round1Rect">
          <a:avLst/>
        </a:prstGeom>
      </dgm:spPr>
      <dgm:t>
        <a:bodyPr/>
        <a:lstStyle/>
        <a:p>
          <a:endParaRPr lang="en-US"/>
        </a:p>
      </dgm:t>
    </dgm:pt>
    <dgm:pt modelId="{A69BF4C8-423E-421D-8E6D-298B3661760E}" type="pres">
      <dgm:prSet presAssocID="{A3D460F5-92CF-4AD0-8A3C-AB3C8B3E19A5}" presName="sp" presStyleCnt="0"/>
      <dgm:spPr/>
    </dgm:pt>
    <dgm:pt modelId="{F296C832-6CA9-4A41-BAFC-C7D93B82333B}" type="pres">
      <dgm:prSet presAssocID="{0B5EFC3F-C7C9-4BD6-AD7D-4C59A33F3B13}" presName="linNode" presStyleCnt="0"/>
      <dgm:spPr/>
    </dgm:pt>
    <dgm:pt modelId="{030B86A4-50B6-4E68-9C11-C89F15295D98}" type="pres">
      <dgm:prSet presAssocID="{0B5EFC3F-C7C9-4BD6-AD7D-4C59A33F3B13}" presName="parentText" presStyleLbl="node1" presStyleIdx="2" presStyleCnt="3" custScaleX="76511">
        <dgm:presLayoutVars>
          <dgm:chMax val="1"/>
          <dgm:bulletEnabled val="1"/>
        </dgm:presLayoutVars>
      </dgm:prSet>
      <dgm:spPr>
        <a:prstGeom prst="rect">
          <a:avLst/>
        </a:prstGeom>
      </dgm:spPr>
      <dgm:t>
        <a:bodyPr/>
        <a:lstStyle/>
        <a:p>
          <a:endParaRPr lang="en-US"/>
        </a:p>
      </dgm:t>
    </dgm:pt>
    <dgm:pt modelId="{C0F14F7E-E01C-45C6-B641-5D31BA84B18B}" type="pres">
      <dgm:prSet presAssocID="{0B5EFC3F-C7C9-4BD6-AD7D-4C59A33F3B13}" presName="descendantText" presStyleLbl="alignAccFollowNode1" presStyleIdx="2" presStyleCnt="3">
        <dgm:presLayoutVars>
          <dgm:bulletEnabled val="1"/>
        </dgm:presLayoutVars>
      </dgm:prSet>
      <dgm:spPr>
        <a:prstGeom prst="round1Rect">
          <a:avLst/>
        </a:prstGeom>
      </dgm:spPr>
      <dgm:t>
        <a:bodyPr/>
        <a:lstStyle/>
        <a:p>
          <a:endParaRPr lang="en-US"/>
        </a:p>
      </dgm:t>
    </dgm:pt>
  </dgm:ptLst>
  <dgm:cxnLst>
    <dgm:cxn modelId="{B102E13D-7199-41F3-9669-D9B9943C3DE1}" type="presOf" srcId="{0B5EFC3F-C7C9-4BD6-AD7D-4C59A33F3B13}" destId="{030B86A4-50B6-4E68-9C11-C89F15295D98}" srcOrd="0" destOrd="0" presId="urn:microsoft.com/office/officeart/2005/8/layout/vList5"/>
    <dgm:cxn modelId="{FD65AAA7-2B01-434F-B12D-49D69B013460}" srcId="{342C16A4-4C99-4FE2-9BB4-F025186524A1}" destId="{A14ADAF7-9816-4547-9D63-7A31E8A4E163}" srcOrd="1" destOrd="0" parTransId="{B1B85F25-112C-4128-B6F8-B5005DE1E41E}" sibTransId="{A3D460F5-92CF-4AD0-8A3C-AB3C8B3E19A5}"/>
    <dgm:cxn modelId="{7C75F5A8-4A34-4E3F-AD25-C24F70207378}" type="presOf" srcId="{1D2480A4-74C9-4085-9D01-21A45A2AF183}" destId="{827B4E99-A5F9-4DC0-89FC-B862E8BC33BB}" srcOrd="0" destOrd="0" presId="urn:microsoft.com/office/officeart/2005/8/layout/vList5"/>
    <dgm:cxn modelId="{157C6214-C8B5-412C-A359-2DEDE5046214}" srcId="{0B5EFC3F-C7C9-4BD6-AD7D-4C59A33F3B13}" destId="{B569BD1A-83BC-4E34-82B4-6B73B8F0FF62}" srcOrd="0" destOrd="0" parTransId="{A382F964-5813-4D38-9C71-3F66DEDC47FD}" sibTransId="{0BE1B49E-F45C-481B-9DE3-B98EA34C32D6}"/>
    <dgm:cxn modelId="{E903FFC1-E6EC-435F-80D9-AA59CAE8B53D}" type="presOf" srcId="{B569BD1A-83BC-4E34-82B4-6B73B8F0FF62}" destId="{C0F14F7E-E01C-45C6-B641-5D31BA84B18B}" srcOrd="0" destOrd="0" presId="urn:microsoft.com/office/officeart/2005/8/layout/vList5"/>
    <dgm:cxn modelId="{D77451EF-CF9C-421F-BAD4-C6A314815E51}" type="presOf" srcId="{CF21FF71-B5C7-4FB1-A387-1B95DCD45724}" destId="{ECCAA263-3C7F-4582-8C68-7DB592056023}" srcOrd="0" destOrd="0" presId="urn:microsoft.com/office/officeart/2005/8/layout/vList5"/>
    <dgm:cxn modelId="{D52E8200-AC59-4286-AD41-586B9CBB0357}" srcId="{A14ADAF7-9816-4547-9D63-7A31E8A4E163}" destId="{1D2480A4-74C9-4085-9D01-21A45A2AF183}" srcOrd="0" destOrd="0" parTransId="{4E96F8F1-FD3D-4EDA-A3DF-D469E355CEC2}" sibTransId="{08B6EEEC-AFDD-474F-9BE1-88C9F222B2D4}"/>
    <dgm:cxn modelId="{5DDB6FFB-CB49-4788-9B11-EBDF257C88F9}" srcId="{CF21FF71-B5C7-4FB1-A387-1B95DCD45724}" destId="{B1CF7DB7-231B-47E4-A3CD-4610E2180A6C}" srcOrd="0" destOrd="0" parTransId="{3AB3E29B-E773-4E24-8236-810F565BE9F8}" sibTransId="{D5A020DC-9A98-4338-BA24-3C36464AB1BF}"/>
    <dgm:cxn modelId="{013E8DF8-6B7D-4BA3-AA4F-A8BE3FC9AE3C}" type="presOf" srcId="{A14ADAF7-9816-4547-9D63-7A31E8A4E163}" destId="{2D36D1F8-DEDD-49D6-8166-CE708E3E99F8}" srcOrd="0" destOrd="0" presId="urn:microsoft.com/office/officeart/2005/8/layout/vList5"/>
    <dgm:cxn modelId="{8E31E209-3BF5-442C-A505-CA329E79AD43}" srcId="{342C16A4-4C99-4FE2-9BB4-F025186524A1}" destId="{CF21FF71-B5C7-4FB1-A387-1B95DCD45724}" srcOrd="0" destOrd="0" parTransId="{F13FDE94-8CBF-45C4-9328-958569D9597B}" sibTransId="{DF249158-50B7-4353-B07C-3693A42E1B5B}"/>
    <dgm:cxn modelId="{2BBC8064-8E4B-4814-B44D-CF20732842E0}" type="presOf" srcId="{B1CF7DB7-231B-47E4-A3CD-4610E2180A6C}" destId="{5CEB667F-FD04-4D63-AA7B-C3F25828338A}" srcOrd="0" destOrd="0" presId="urn:microsoft.com/office/officeart/2005/8/layout/vList5"/>
    <dgm:cxn modelId="{BD1CF8AB-9C8A-4933-A297-1825CF22FA8E}" type="presOf" srcId="{342C16A4-4C99-4FE2-9BB4-F025186524A1}" destId="{531874E7-D863-457A-9B01-82A93762C040}" srcOrd="0" destOrd="0" presId="urn:microsoft.com/office/officeart/2005/8/layout/vList5"/>
    <dgm:cxn modelId="{78087B8C-7263-4AB3-A24C-BE96CAF9A986}" srcId="{342C16A4-4C99-4FE2-9BB4-F025186524A1}" destId="{0B5EFC3F-C7C9-4BD6-AD7D-4C59A33F3B13}" srcOrd="2" destOrd="0" parTransId="{2695B28D-0921-4D8C-99C2-CC7AC5F08C40}" sibTransId="{31659F2C-1AA1-4424-B236-FF503C8D8963}"/>
    <dgm:cxn modelId="{786CC022-12DE-4A79-8C49-9CCF84B57B86}" type="presParOf" srcId="{531874E7-D863-457A-9B01-82A93762C040}" destId="{56E2AE7F-3489-4C9A-8E18-279C3E58EB85}" srcOrd="0" destOrd="0" presId="urn:microsoft.com/office/officeart/2005/8/layout/vList5"/>
    <dgm:cxn modelId="{03396FFD-5206-44B2-806C-182A5B13B74F}" type="presParOf" srcId="{56E2AE7F-3489-4C9A-8E18-279C3E58EB85}" destId="{ECCAA263-3C7F-4582-8C68-7DB592056023}" srcOrd="0" destOrd="0" presId="urn:microsoft.com/office/officeart/2005/8/layout/vList5"/>
    <dgm:cxn modelId="{BF23D1E4-0B71-492D-815C-76A9AFAE8FC2}" type="presParOf" srcId="{56E2AE7F-3489-4C9A-8E18-279C3E58EB85}" destId="{5CEB667F-FD04-4D63-AA7B-C3F25828338A}" srcOrd="1" destOrd="0" presId="urn:microsoft.com/office/officeart/2005/8/layout/vList5"/>
    <dgm:cxn modelId="{6A75A9A0-8B06-495B-88B4-A312C52C531F}" type="presParOf" srcId="{531874E7-D863-457A-9B01-82A93762C040}" destId="{147CC24B-F564-4616-B391-3427123D9FAB}" srcOrd="1" destOrd="0" presId="urn:microsoft.com/office/officeart/2005/8/layout/vList5"/>
    <dgm:cxn modelId="{EF50CF72-A5E4-478A-B776-E17BEFFA0D77}" type="presParOf" srcId="{531874E7-D863-457A-9B01-82A93762C040}" destId="{FD8C0EEA-20B8-48EF-A60E-26E4884C2F46}" srcOrd="2" destOrd="0" presId="urn:microsoft.com/office/officeart/2005/8/layout/vList5"/>
    <dgm:cxn modelId="{CB3F3084-4779-4A6E-B353-151EA6EF8660}" type="presParOf" srcId="{FD8C0EEA-20B8-48EF-A60E-26E4884C2F46}" destId="{2D36D1F8-DEDD-49D6-8166-CE708E3E99F8}" srcOrd="0" destOrd="0" presId="urn:microsoft.com/office/officeart/2005/8/layout/vList5"/>
    <dgm:cxn modelId="{6829F994-FC45-47A9-9DF3-9C7903F6E426}" type="presParOf" srcId="{FD8C0EEA-20B8-48EF-A60E-26E4884C2F46}" destId="{827B4E99-A5F9-4DC0-89FC-B862E8BC33BB}" srcOrd="1" destOrd="0" presId="urn:microsoft.com/office/officeart/2005/8/layout/vList5"/>
    <dgm:cxn modelId="{21AEA952-DBA1-410D-9C1C-3601D68E58A3}" type="presParOf" srcId="{531874E7-D863-457A-9B01-82A93762C040}" destId="{A69BF4C8-423E-421D-8E6D-298B3661760E}" srcOrd="3" destOrd="0" presId="urn:microsoft.com/office/officeart/2005/8/layout/vList5"/>
    <dgm:cxn modelId="{C633192B-DB40-4D14-AB49-D093CC291B26}" type="presParOf" srcId="{531874E7-D863-457A-9B01-82A93762C040}" destId="{F296C832-6CA9-4A41-BAFC-C7D93B82333B}" srcOrd="4" destOrd="0" presId="urn:microsoft.com/office/officeart/2005/8/layout/vList5"/>
    <dgm:cxn modelId="{C1453937-DB14-4F68-8AF2-FB00F7666CD8}" type="presParOf" srcId="{F296C832-6CA9-4A41-BAFC-C7D93B82333B}" destId="{030B86A4-50B6-4E68-9C11-C89F15295D98}" srcOrd="0" destOrd="0" presId="urn:microsoft.com/office/officeart/2005/8/layout/vList5"/>
    <dgm:cxn modelId="{50E89014-DAB1-460F-840F-61D300906E1E}" type="presParOf" srcId="{F296C832-6CA9-4A41-BAFC-C7D93B82333B}" destId="{C0F14F7E-E01C-45C6-B641-5D31BA84B18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493A22-918D-4D4F-BE63-3D21B3194A4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AC00A3D-7B48-4235-ADE3-32E5014A4777}">
      <dgm:prSet custT="1"/>
      <dgm:spPr>
        <a:solidFill>
          <a:schemeClr val="accent1">
            <a:lumMod val="40000"/>
            <a:lumOff val="60000"/>
          </a:schemeClr>
        </a:solidFill>
        <a:ln>
          <a:solidFill>
            <a:schemeClr val="accent1">
              <a:lumMod val="20000"/>
              <a:lumOff val="8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The process of analyzing a file or files for hidden content</a:t>
          </a:r>
        </a:p>
      </dgm:t>
    </dgm:pt>
    <dgm:pt modelId="{26C0FB85-FB8D-43BF-AFBD-2684964B1F07}" type="parTrans" cxnId="{C63A47A8-09E7-45F8-932C-CB40F5556999}">
      <dgm:prSet/>
      <dgm:spPr/>
      <dgm:t>
        <a:bodyPr/>
        <a:lstStyle/>
        <a:p>
          <a:endParaRPr lang="en-US" sz="2200"/>
        </a:p>
      </dgm:t>
    </dgm:pt>
    <dgm:pt modelId="{D1760A0D-B9D5-4752-810B-DD0746DBACF6}" type="sibTrans" cxnId="{C63A47A8-09E7-45F8-932C-CB40F5556999}">
      <dgm:prSet/>
      <dgm:spPr>
        <a:ln>
          <a:solidFill>
            <a:schemeClr val="accent1"/>
          </a:solidFill>
        </a:ln>
      </dgm:spPr>
      <dgm:t>
        <a:bodyPr/>
        <a:lstStyle/>
        <a:p>
          <a:endParaRPr lang="en-US" sz="2200"/>
        </a:p>
      </dgm:t>
    </dgm:pt>
    <dgm:pt modelId="{4A9036DF-97A6-4841-8B9E-4810BFAA2DFA}">
      <dgm:prSet custT="1"/>
      <dgm:spPr>
        <a:solidFill>
          <a:schemeClr val="accent1">
            <a:lumMod val="40000"/>
            <a:lumOff val="60000"/>
          </a:schemeClr>
        </a:solidFill>
        <a:ln>
          <a:solidFill>
            <a:schemeClr val="accent1">
              <a:lumMod val="20000"/>
              <a:lumOff val="8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Can show a likelihood that a given file has additional information hidden in it</a:t>
          </a:r>
        </a:p>
      </dgm:t>
    </dgm:pt>
    <dgm:pt modelId="{3398DF5A-9690-4C4B-983C-6432C06FE323}" type="parTrans" cxnId="{FF56DEE1-CBB9-4E99-96FB-2A72FBFE0C40}">
      <dgm:prSet/>
      <dgm:spPr/>
      <dgm:t>
        <a:bodyPr/>
        <a:lstStyle/>
        <a:p>
          <a:endParaRPr lang="en-US" sz="2200"/>
        </a:p>
      </dgm:t>
    </dgm:pt>
    <dgm:pt modelId="{DDC3A09A-A7FD-4244-9FAE-E7397B3A7035}" type="sibTrans" cxnId="{FF56DEE1-CBB9-4E99-96FB-2A72FBFE0C40}">
      <dgm:prSet/>
      <dgm:spPr/>
      <dgm:t>
        <a:bodyPr/>
        <a:lstStyle/>
        <a:p>
          <a:endParaRPr lang="en-US" sz="2200"/>
        </a:p>
      </dgm:t>
    </dgm:pt>
    <dgm:pt modelId="{40213C7A-16C8-4A96-83CB-7E4A39303A28}">
      <dgm:prSet custT="1"/>
      <dgm:spPr>
        <a:solidFill>
          <a:schemeClr val="accent1">
            <a:lumMod val="40000"/>
            <a:lumOff val="60000"/>
          </a:schemeClr>
        </a:solidFill>
        <a:ln>
          <a:solidFill>
            <a:schemeClr val="accent1">
              <a:lumMod val="20000"/>
              <a:lumOff val="8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Common method for detecting LSB steganography is to examine close-color pairs</a:t>
          </a:r>
        </a:p>
      </dgm:t>
    </dgm:pt>
    <dgm:pt modelId="{1129383E-322D-42B3-B261-3DAEBBF3A0F2}" type="parTrans" cxnId="{368C2222-6A79-4AEB-8746-5C7857850DED}">
      <dgm:prSet/>
      <dgm:spPr/>
      <dgm:t>
        <a:bodyPr/>
        <a:lstStyle/>
        <a:p>
          <a:endParaRPr lang="en-US" sz="2200"/>
        </a:p>
      </dgm:t>
    </dgm:pt>
    <dgm:pt modelId="{9B0005FA-C8E5-445B-A16D-618697B051F2}" type="sibTrans" cxnId="{368C2222-6A79-4AEB-8746-5C7857850DED}">
      <dgm:prSet/>
      <dgm:spPr/>
      <dgm:t>
        <a:bodyPr/>
        <a:lstStyle/>
        <a:p>
          <a:endParaRPr lang="en-US" sz="2200"/>
        </a:p>
      </dgm:t>
    </dgm:pt>
    <dgm:pt modelId="{7D0C3E2D-3570-4A2F-B011-0155AFCEE07D}" type="pres">
      <dgm:prSet presAssocID="{91493A22-918D-4D4F-BE63-3D21B3194A46}" presName="Name0" presStyleCnt="0">
        <dgm:presLayoutVars>
          <dgm:chMax val="7"/>
          <dgm:chPref val="7"/>
          <dgm:dir/>
        </dgm:presLayoutVars>
      </dgm:prSet>
      <dgm:spPr/>
      <dgm:t>
        <a:bodyPr/>
        <a:lstStyle/>
        <a:p>
          <a:endParaRPr lang="en-US"/>
        </a:p>
      </dgm:t>
    </dgm:pt>
    <dgm:pt modelId="{69CAD514-762C-4D2B-B429-BF5D83E8084F}" type="pres">
      <dgm:prSet presAssocID="{91493A22-918D-4D4F-BE63-3D21B3194A46}" presName="Name1" presStyleCnt="0"/>
      <dgm:spPr/>
    </dgm:pt>
    <dgm:pt modelId="{DEC41681-6F2E-4B3E-A294-9DF6C065FFF1}" type="pres">
      <dgm:prSet presAssocID="{91493A22-918D-4D4F-BE63-3D21B3194A46}" presName="cycle" presStyleCnt="0"/>
      <dgm:spPr/>
    </dgm:pt>
    <dgm:pt modelId="{1C86137C-BBA9-443D-9F2B-3566685CDFDD}" type="pres">
      <dgm:prSet presAssocID="{91493A22-918D-4D4F-BE63-3D21B3194A46}" presName="srcNode" presStyleLbl="node1" presStyleIdx="0" presStyleCnt="3"/>
      <dgm:spPr/>
    </dgm:pt>
    <dgm:pt modelId="{F504BF46-E6FA-47F6-8901-1829CC155107}" type="pres">
      <dgm:prSet presAssocID="{91493A22-918D-4D4F-BE63-3D21B3194A46}" presName="conn" presStyleLbl="parChTrans1D2" presStyleIdx="0" presStyleCnt="1"/>
      <dgm:spPr/>
      <dgm:t>
        <a:bodyPr/>
        <a:lstStyle/>
        <a:p>
          <a:endParaRPr lang="en-US"/>
        </a:p>
      </dgm:t>
    </dgm:pt>
    <dgm:pt modelId="{C5938D8E-CE6F-451B-99F3-B9FD7B200A69}" type="pres">
      <dgm:prSet presAssocID="{91493A22-918D-4D4F-BE63-3D21B3194A46}" presName="extraNode" presStyleLbl="node1" presStyleIdx="0" presStyleCnt="3"/>
      <dgm:spPr/>
    </dgm:pt>
    <dgm:pt modelId="{4F382B26-387C-4493-BF79-82716EA05FCC}" type="pres">
      <dgm:prSet presAssocID="{91493A22-918D-4D4F-BE63-3D21B3194A46}" presName="dstNode" presStyleLbl="node1" presStyleIdx="0" presStyleCnt="3"/>
      <dgm:spPr/>
    </dgm:pt>
    <dgm:pt modelId="{AAEC0EC7-D993-44F1-B167-34EFF5BD3BB0}" type="pres">
      <dgm:prSet presAssocID="{9AC00A3D-7B48-4235-ADE3-32E5014A4777}" presName="text_1" presStyleLbl="node1" presStyleIdx="0" presStyleCnt="3">
        <dgm:presLayoutVars>
          <dgm:bulletEnabled val="1"/>
        </dgm:presLayoutVars>
      </dgm:prSet>
      <dgm:spPr/>
      <dgm:t>
        <a:bodyPr/>
        <a:lstStyle/>
        <a:p>
          <a:endParaRPr lang="en-US"/>
        </a:p>
      </dgm:t>
    </dgm:pt>
    <dgm:pt modelId="{E210DE68-51B2-4F46-AB42-E78356AF5CED}" type="pres">
      <dgm:prSet presAssocID="{9AC00A3D-7B48-4235-ADE3-32E5014A4777}" presName="accent_1" presStyleCnt="0"/>
      <dgm:spPr/>
    </dgm:pt>
    <dgm:pt modelId="{31DBDAF4-DB27-4B6D-93FA-95D8ABDED72C}" type="pres">
      <dgm:prSet presAssocID="{9AC00A3D-7B48-4235-ADE3-32E5014A4777}" presName="accentRepeatNode" presStyleLbl="solidFgAcc1" presStyleIdx="0" presStyleCnt="3"/>
      <dgm:spPr>
        <a:ln>
          <a:solidFill>
            <a:schemeClr val="accent1"/>
          </a:solidFill>
        </a:ln>
      </dgm:spPr>
    </dgm:pt>
    <dgm:pt modelId="{AB30E81B-EF86-4C68-9E95-648BFBC8DF66}" type="pres">
      <dgm:prSet presAssocID="{4A9036DF-97A6-4841-8B9E-4810BFAA2DFA}" presName="text_2" presStyleLbl="node1" presStyleIdx="1" presStyleCnt="3">
        <dgm:presLayoutVars>
          <dgm:bulletEnabled val="1"/>
        </dgm:presLayoutVars>
      </dgm:prSet>
      <dgm:spPr/>
      <dgm:t>
        <a:bodyPr/>
        <a:lstStyle/>
        <a:p>
          <a:endParaRPr lang="en-US"/>
        </a:p>
      </dgm:t>
    </dgm:pt>
    <dgm:pt modelId="{D258CDD8-2669-4ADD-942A-B9AFE75C4F60}" type="pres">
      <dgm:prSet presAssocID="{4A9036DF-97A6-4841-8B9E-4810BFAA2DFA}" presName="accent_2" presStyleCnt="0"/>
      <dgm:spPr/>
    </dgm:pt>
    <dgm:pt modelId="{54C570BA-F5B7-4AFC-BF06-CF012F49D69D}" type="pres">
      <dgm:prSet presAssocID="{4A9036DF-97A6-4841-8B9E-4810BFAA2DFA}" presName="accentRepeatNode" presStyleLbl="solidFgAcc1" presStyleIdx="1" presStyleCnt="3"/>
      <dgm:spPr>
        <a:ln>
          <a:solidFill>
            <a:schemeClr val="accent1"/>
          </a:solidFill>
        </a:ln>
      </dgm:spPr>
    </dgm:pt>
    <dgm:pt modelId="{D94E7ED1-504F-4BF1-92E9-1B377750E3AE}" type="pres">
      <dgm:prSet presAssocID="{40213C7A-16C8-4A96-83CB-7E4A39303A28}" presName="text_3" presStyleLbl="node1" presStyleIdx="2" presStyleCnt="3">
        <dgm:presLayoutVars>
          <dgm:bulletEnabled val="1"/>
        </dgm:presLayoutVars>
      </dgm:prSet>
      <dgm:spPr/>
      <dgm:t>
        <a:bodyPr/>
        <a:lstStyle/>
        <a:p>
          <a:endParaRPr lang="en-US"/>
        </a:p>
      </dgm:t>
    </dgm:pt>
    <dgm:pt modelId="{0BFF5D7B-F3AA-4027-90C1-FD64EC6E0CAF}" type="pres">
      <dgm:prSet presAssocID="{40213C7A-16C8-4A96-83CB-7E4A39303A28}" presName="accent_3" presStyleCnt="0"/>
      <dgm:spPr/>
    </dgm:pt>
    <dgm:pt modelId="{E2AFA185-3D46-4DC9-B8A0-C04A10475D16}" type="pres">
      <dgm:prSet presAssocID="{40213C7A-16C8-4A96-83CB-7E4A39303A28}" presName="accentRepeatNode" presStyleLbl="solidFgAcc1" presStyleIdx="2" presStyleCnt="3"/>
      <dgm:spPr>
        <a:ln>
          <a:solidFill>
            <a:schemeClr val="accent1"/>
          </a:solidFill>
        </a:ln>
      </dgm:spPr>
    </dgm:pt>
  </dgm:ptLst>
  <dgm:cxnLst>
    <dgm:cxn modelId="{7535CA63-D807-40C8-8A2D-F8FCD0460F2D}" type="presOf" srcId="{9AC00A3D-7B48-4235-ADE3-32E5014A4777}" destId="{AAEC0EC7-D993-44F1-B167-34EFF5BD3BB0}" srcOrd="0" destOrd="0" presId="urn:microsoft.com/office/officeart/2008/layout/VerticalCurvedList"/>
    <dgm:cxn modelId="{53221693-C68F-40BF-92C2-1B6BB63B1D50}" type="presOf" srcId="{40213C7A-16C8-4A96-83CB-7E4A39303A28}" destId="{D94E7ED1-504F-4BF1-92E9-1B377750E3AE}" srcOrd="0" destOrd="0" presId="urn:microsoft.com/office/officeart/2008/layout/VerticalCurvedList"/>
    <dgm:cxn modelId="{C63A47A8-09E7-45F8-932C-CB40F5556999}" srcId="{91493A22-918D-4D4F-BE63-3D21B3194A46}" destId="{9AC00A3D-7B48-4235-ADE3-32E5014A4777}" srcOrd="0" destOrd="0" parTransId="{26C0FB85-FB8D-43BF-AFBD-2684964B1F07}" sibTransId="{D1760A0D-B9D5-4752-810B-DD0746DBACF6}"/>
    <dgm:cxn modelId="{368C2222-6A79-4AEB-8746-5C7857850DED}" srcId="{91493A22-918D-4D4F-BE63-3D21B3194A46}" destId="{40213C7A-16C8-4A96-83CB-7E4A39303A28}" srcOrd="2" destOrd="0" parTransId="{1129383E-322D-42B3-B261-3DAEBBF3A0F2}" sibTransId="{9B0005FA-C8E5-445B-A16D-618697B051F2}"/>
    <dgm:cxn modelId="{FF56DEE1-CBB9-4E99-96FB-2A72FBFE0C40}" srcId="{91493A22-918D-4D4F-BE63-3D21B3194A46}" destId="{4A9036DF-97A6-4841-8B9E-4810BFAA2DFA}" srcOrd="1" destOrd="0" parTransId="{3398DF5A-9690-4C4B-983C-6432C06FE323}" sibTransId="{DDC3A09A-A7FD-4244-9FAE-E7397B3A7035}"/>
    <dgm:cxn modelId="{E53F3680-07D0-4355-8AC6-33D083E1D510}" type="presOf" srcId="{4A9036DF-97A6-4841-8B9E-4810BFAA2DFA}" destId="{AB30E81B-EF86-4C68-9E95-648BFBC8DF66}" srcOrd="0" destOrd="0" presId="urn:microsoft.com/office/officeart/2008/layout/VerticalCurvedList"/>
    <dgm:cxn modelId="{F269219A-B96D-4207-A17C-5697AC2A75C7}" type="presOf" srcId="{D1760A0D-B9D5-4752-810B-DD0746DBACF6}" destId="{F504BF46-E6FA-47F6-8901-1829CC155107}" srcOrd="0" destOrd="0" presId="urn:microsoft.com/office/officeart/2008/layout/VerticalCurvedList"/>
    <dgm:cxn modelId="{2ECFC007-E6FC-47FB-A68C-4A26072BB605}" type="presOf" srcId="{91493A22-918D-4D4F-BE63-3D21B3194A46}" destId="{7D0C3E2D-3570-4A2F-B011-0155AFCEE07D}" srcOrd="0" destOrd="0" presId="urn:microsoft.com/office/officeart/2008/layout/VerticalCurvedList"/>
    <dgm:cxn modelId="{7C8B8CE6-726B-4C9D-ACA3-00702652F7F4}" type="presParOf" srcId="{7D0C3E2D-3570-4A2F-B011-0155AFCEE07D}" destId="{69CAD514-762C-4D2B-B429-BF5D83E8084F}" srcOrd="0" destOrd="0" presId="urn:microsoft.com/office/officeart/2008/layout/VerticalCurvedList"/>
    <dgm:cxn modelId="{23A96CF1-B57B-4F94-96A4-AB178504CA6F}" type="presParOf" srcId="{69CAD514-762C-4D2B-B429-BF5D83E8084F}" destId="{DEC41681-6F2E-4B3E-A294-9DF6C065FFF1}" srcOrd="0" destOrd="0" presId="urn:microsoft.com/office/officeart/2008/layout/VerticalCurvedList"/>
    <dgm:cxn modelId="{8080F472-F5D5-482E-9EFA-247BA195C413}" type="presParOf" srcId="{DEC41681-6F2E-4B3E-A294-9DF6C065FFF1}" destId="{1C86137C-BBA9-443D-9F2B-3566685CDFDD}" srcOrd="0" destOrd="0" presId="urn:microsoft.com/office/officeart/2008/layout/VerticalCurvedList"/>
    <dgm:cxn modelId="{20B3D0C2-0FC5-45BA-B4D2-D409AAF1737F}" type="presParOf" srcId="{DEC41681-6F2E-4B3E-A294-9DF6C065FFF1}" destId="{F504BF46-E6FA-47F6-8901-1829CC155107}" srcOrd="1" destOrd="0" presId="urn:microsoft.com/office/officeart/2008/layout/VerticalCurvedList"/>
    <dgm:cxn modelId="{82C0141D-CDAD-4B60-9D7A-5EAC88FC2A95}" type="presParOf" srcId="{DEC41681-6F2E-4B3E-A294-9DF6C065FFF1}" destId="{C5938D8E-CE6F-451B-99F3-B9FD7B200A69}" srcOrd="2" destOrd="0" presId="urn:microsoft.com/office/officeart/2008/layout/VerticalCurvedList"/>
    <dgm:cxn modelId="{CC65D861-C5A9-4BB1-880E-9AE128AF3E37}" type="presParOf" srcId="{DEC41681-6F2E-4B3E-A294-9DF6C065FFF1}" destId="{4F382B26-387C-4493-BF79-82716EA05FCC}" srcOrd="3" destOrd="0" presId="urn:microsoft.com/office/officeart/2008/layout/VerticalCurvedList"/>
    <dgm:cxn modelId="{D69EC261-C71F-48A2-BC55-0A5EE91262D8}" type="presParOf" srcId="{69CAD514-762C-4D2B-B429-BF5D83E8084F}" destId="{AAEC0EC7-D993-44F1-B167-34EFF5BD3BB0}" srcOrd="1" destOrd="0" presId="urn:microsoft.com/office/officeart/2008/layout/VerticalCurvedList"/>
    <dgm:cxn modelId="{25E6FBE1-C4E1-497B-A939-3F74C5E8F74D}" type="presParOf" srcId="{69CAD514-762C-4D2B-B429-BF5D83E8084F}" destId="{E210DE68-51B2-4F46-AB42-E78356AF5CED}" srcOrd="2" destOrd="0" presId="urn:microsoft.com/office/officeart/2008/layout/VerticalCurvedList"/>
    <dgm:cxn modelId="{6E36904F-F35D-47A7-80CF-0F6D264EB675}" type="presParOf" srcId="{E210DE68-51B2-4F46-AB42-E78356AF5CED}" destId="{31DBDAF4-DB27-4B6D-93FA-95D8ABDED72C}" srcOrd="0" destOrd="0" presId="urn:microsoft.com/office/officeart/2008/layout/VerticalCurvedList"/>
    <dgm:cxn modelId="{D5D5113C-5466-4B3C-B58A-BB33E8C69DA7}" type="presParOf" srcId="{69CAD514-762C-4D2B-B429-BF5D83E8084F}" destId="{AB30E81B-EF86-4C68-9E95-648BFBC8DF66}" srcOrd="3" destOrd="0" presId="urn:microsoft.com/office/officeart/2008/layout/VerticalCurvedList"/>
    <dgm:cxn modelId="{32EF5247-BCAB-43BF-817C-4EF82FC619F0}" type="presParOf" srcId="{69CAD514-762C-4D2B-B429-BF5D83E8084F}" destId="{D258CDD8-2669-4ADD-942A-B9AFE75C4F60}" srcOrd="4" destOrd="0" presId="urn:microsoft.com/office/officeart/2008/layout/VerticalCurvedList"/>
    <dgm:cxn modelId="{E8C9631E-02B5-4499-BF34-1DD5AF25E369}" type="presParOf" srcId="{D258CDD8-2669-4ADD-942A-B9AFE75C4F60}" destId="{54C570BA-F5B7-4AFC-BF06-CF012F49D69D}" srcOrd="0" destOrd="0" presId="urn:microsoft.com/office/officeart/2008/layout/VerticalCurvedList"/>
    <dgm:cxn modelId="{2F17D812-3116-45EF-86BF-2481A604523F}" type="presParOf" srcId="{69CAD514-762C-4D2B-B429-BF5D83E8084F}" destId="{D94E7ED1-504F-4BF1-92E9-1B377750E3AE}" srcOrd="5" destOrd="0" presId="urn:microsoft.com/office/officeart/2008/layout/VerticalCurvedList"/>
    <dgm:cxn modelId="{B3409EF4-9E0E-44B8-A99F-CC77CF2FC5F5}" type="presParOf" srcId="{69CAD514-762C-4D2B-B429-BF5D83E8084F}" destId="{0BFF5D7B-F3AA-4027-90C1-FD64EC6E0CAF}" srcOrd="6" destOrd="0" presId="urn:microsoft.com/office/officeart/2008/layout/VerticalCurvedList"/>
    <dgm:cxn modelId="{32A3460C-C3CB-489B-8DC7-DF57E9C3EC07}" type="presParOf" srcId="{0BFF5D7B-F3AA-4027-90C1-FD64EC6E0CAF}" destId="{E2AFA185-3D46-4DC9-B8A0-C04A10475D1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DE4395-6257-4BD1-AB7D-2D7D76FA6CAF}" type="doc">
      <dgm:prSet loTypeId="urn:microsoft.com/office/officeart/2005/8/layout/hList1" loCatId="list" qsTypeId="urn:microsoft.com/office/officeart/2005/8/quickstyle/simple1" qsCatId="simple" csTypeId="urn:microsoft.com/office/officeart/2005/8/colors/accent3_1" csCatId="accent3" phldr="1"/>
      <dgm:spPr/>
      <dgm:t>
        <a:bodyPr/>
        <a:lstStyle/>
        <a:p>
          <a:endParaRPr lang="en-US"/>
        </a:p>
      </dgm:t>
    </dgm:pt>
    <dgm:pt modelId="{3C1C1019-A5D5-4089-A60D-3A2F494BBBE7}">
      <dgm:prSet phldrT="[Text]" custT="1"/>
      <dgm:spPr>
        <a:solidFill>
          <a:schemeClr val="accent3">
            <a:lumMod val="40000"/>
            <a:lumOff val="60000"/>
          </a:schemeClr>
        </a:solidFill>
        <a:ln>
          <a:noFill/>
        </a:ln>
      </dgm:spPr>
      <dgm:t>
        <a:bodyPr/>
        <a:lstStyle/>
        <a:p>
          <a:r>
            <a:rPr lang="en-US" sz="2600" dirty="0">
              <a:latin typeface="Arial" panose="020B0604020202020204" pitchFamily="34" charset="0"/>
              <a:cs typeface="Arial" panose="020B0604020202020204" pitchFamily="34" charset="0"/>
            </a:rPr>
            <a:t>MP3Stego</a:t>
          </a:r>
        </a:p>
      </dgm:t>
    </dgm:pt>
    <dgm:pt modelId="{81EF87F5-CA4C-4E1B-B601-83CED105788F}" type="parTrans" cxnId="{C26606EF-9821-43B2-B3F8-C33882C28736}">
      <dgm:prSet/>
      <dgm:spPr/>
      <dgm:t>
        <a:bodyPr/>
        <a:lstStyle/>
        <a:p>
          <a:endParaRPr lang="en-US" sz="2200">
            <a:latin typeface="Arial" panose="020B0604020202020204" pitchFamily="34" charset="0"/>
            <a:cs typeface="Arial" panose="020B0604020202020204" pitchFamily="34" charset="0"/>
          </a:endParaRPr>
        </a:p>
      </dgm:t>
    </dgm:pt>
    <dgm:pt modelId="{77BB8944-9377-45D2-B5BB-D4A1D1D954DD}" type="sibTrans" cxnId="{C26606EF-9821-43B2-B3F8-C33882C28736}">
      <dgm:prSet/>
      <dgm:spPr/>
      <dgm:t>
        <a:bodyPr/>
        <a:lstStyle/>
        <a:p>
          <a:endParaRPr lang="en-US" sz="2200">
            <a:latin typeface="Arial" panose="020B0604020202020204" pitchFamily="34" charset="0"/>
            <a:cs typeface="Arial" panose="020B0604020202020204" pitchFamily="34" charset="0"/>
          </a:endParaRPr>
        </a:p>
      </dgm:t>
    </dgm:pt>
    <dgm:pt modelId="{226A513F-0F61-44BA-886F-141792D9F60D}">
      <dgm:prSet phldrT="[Text]" custT="1"/>
      <dgm:spPr>
        <a:ln>
          <a:noFill/>
        </a:ln>
      </dgm:spPr>
      <dgm:t>
        <a:bodyPr/>
        <a:lstStyle/>
        <a:p>
          <a:pPr>
            <a:buClr>
              <a:srgbClr val="3C4743"/>
            </a:buClr>
            <a:buFont typeface="Arial" panose="020B0604020202020204" pitchFamily="34" charset="0"/>
            <a:buChar char="•"/>
          </a:pPr>
          <a:r>
            <a:rPr lang="en-US" sz="2200" dirty="0">
              <a:latin typeface="Arial" panose="020B0604020202020204" pitchFamily="34" charset="0"/>
              <a:cs typeface="Arial" panose="020B0604020202020204" pitchFamily="34" charset="0"/>
            </a:rPr>
            <a:t>MP3Stego hides data in MP3 files</a:t>
          </a:r>
        </a:p>
      </dgm:t>
    </dgm:pt>
    <dgm:pt modelId="{FB18FD2B-4E73-4258-9C9E-1D3C709E8D79}" type="parTrans" cxnId="{55756F8D-F284-4850-9408-1178C96AA909}">
      <dgm:prSet/>
      <dgm:spPr/>
      <dgm:t>
        <a:bodyPr/>
        <a:lstStyle/>
        <a:p>
          <a:endParaRPr lang="en-US" sz="2200">
            <a:latin typeface="Arial" panose="020B0604020202020204" pitchFamily="34" charset="0"/>
            <a:cs typeface="Arial" panose="020B0604020202020204" pitchFamily="34" charset="0"/>
          </a:endParaRPr>
        </a:p>
      </dgm:t>
    </dgm:pt>
    <dgm:pt modelId="{5837506B-AF0B-4378-8107-3A1E2FE54705}" type="sibTrans" cxnId="{55756F8D-F284-4850-9408-1178C96AA909}">
      <dgm:prSet/>
      <dgm:spPr/>
      <dgm:t>
        <a:bodyPr/>
        <a:lstStyle/>
        <a:p>
          <a:endParaRPr lang="en-US" sz="2200">
            <a:latin typeface="Arial" panose="020B0604020202020204" pitchFamily="34" charset="0"/>
            <a:cs typeface="Arial" panose="020B0604020202020204" pitchFamily="34" charset="0"/>
          </a:endParaRPr>
        </a:p>
      </dgm:t>
    </dgm:pt>
    <dgm:pt modelId="{F2C97CC7-FA3B-4E77-A956-6CFA36E19D7D}">
      <dgm:prSet custT="1"/>
      <dgm:spPr>
        <a:solidFill>
          <a:schemeClr val="accent3">
            <a:lumMod val="40000"/>
            <a:lumOff val="60000"/>
          </a:schemeClr>
        </a:solidFill>
        <a:ln>
          <a:noFill/>
        </a:ln>
      </dgm:spPr>
      <dgm:t>
        <a:bodyPr/>
        <a:lstStyle/>
        <a:p>
          <a:r>
            <a:rPr lang="en-US" sz="2600" dirty="0">
              <a:latin typeface="Arial" panose="020B0604020202020204" pitchFamily="34" charset="0"/>
              <a:cs typeface="Arial" panose="020B0604020202020204" pitchFamily="34" charset="0"/>
            </a:rPr>
            <a:t>Deep Sound</a:t>
          </a:r>
        </a:p>
      </dgm:t>
    </dgm:pt>
    <dgm:pt modelId="{51B5E31A-43CE-4639-811B-392F9238A7C0}" type="parTrans" cxnId="{302F002D-9EFD-4318-A645-E997657E3F8F}">
      <dgm:prSet/>
      <dgm:spPr/>
      <dgm:t>
        <a:bodyPr/>
        <a:lstStyle/>
        <a:p>
          <a:endParaRPr lang="en-US" sz="2200">
            <a:latin typeface="Arial" panose="020B0604020202020204" pitchFamily="34" charset="0"/>
            <a:cs typeface="Arial" panose="020B0604020202020204" pitchFamily="34" charset="0"/>
          </a:endParaRPr>
        </a:p>
      </dgm:t>
    </dgm:pt>
    <dgm:pt modelId="{D48C5723-245A-4957-93A3-2209D1DBBBD9}" type="sibTrans" cxnId="{302F002D-9EFD-4318-A645-E997657E3F8F}">
      <dgm:prSet/>
      <dgm:spPr/>
      <dgm:t>
        <a:bodyPr/>
        <a:lstStyle/>
        <a:p>
          <a:endParaRPr lang="en-US" sz="2200">
            <a:latin typeface="Arial" panose="020B0604020202020204" pitchFamily="34" charset="0"/>
            <a:cs typeface="Arial" panose="020B0604020202020204" pitchFamily="34" charset="0"/>
          </a:endParaRPr>
        </a:p>
      </dgm:t>
    </dgm:pt>
    <dgm:pt modelId="{22C03D0E-1571-4635-89D5-C8593D602AFB}">
      <dgm:prSet custT="1"/>
      <dgm:spPr>
        <a:ln>
          <a:noFill/>
        </a:ln>
      </dgm:spPr>
      <dgm:t>
        <a:bodyPr/>
        <a:lstStyle/>
        <a:p>
          <a:r>
            <a:rPr lang="en-US" sz="2200" dirty="0">
              <a:latin typeface="Arial" panose="020B0604020202020204" pitchFamily="34" charset="0"/>
              <a:cs typeface="Arial" panose="020B0604020202020204" pitchFamily="34" charset="0"/>
            </a:rPr>
            <a:t>Free download that allows one to hide files in MP3, WAV, CDA, and other file formats</a:t>
          </a:r>
        </a:p>
      </dgm:t>
    </dgm:pt>
    <dgm:pt modelId="{4D7F863F-C748-4A35-A3A8-E184E165C4E6}" type="parTrans" cxnId="{6F185F8C-D6FD-48FD-AF34-D2A479D8A9AD}">
      <dgm:prSet/>
      <dgm:spPr/>
      <dgm:t>
        <a:bodyPr/>
        <a:lstStyle/>
        <a:p>
          <a:endParaRPr lang="en-US" sz="2200">
            <a:latin typeface="Arial" panose="020B0604020202020204" pitchFamily="34" charset="0"/>
            <a:cs typeface="Arial" panose="020B0604020202020204" pitchFamily="34" charset="0"/>
          </a:endParaRPr>
        </a:p>
      </dgm:t>
    </dgm:pt>
    <dgm:pt modelId="{2188A8AC-8373-4F9B-9400-1A938DB9E819}" type="sibTrans" cxnId="{6F185F8C-D6FD-48FD-AF34-D2A479D8A9AD}">
      <dgm:prSet/>
      <dgm:spPr/>
      <dgm:t>
        <a:bodyPr/>
        <a:lstStyle/>
        <a:p>
          <a:endParaRPr lang="en-US" sz="2200">
            <a:latin typeface="Arial" panose="020B0604020202020204" pitchFamily="34" charset="0"/>
            <a:cs typeface="Arial" panose="020B0604020202020204" pitchFamily="34" charset="0"/>
          </a:endParaRPr>
        </a:p>
      </dgm:t>
    </dgm:pt>
    <dgm:pt modelId="{71DAE8E4-8CEB-4F24-8A12-D8A7413E8A42}">
      <dgm:prSet custT="1"/>
      <dgm:spPr/>
      <dgm:t>
        <a:bodyPr/>
        <a:lstStyle/>
        <a:p>
          <a:pPr>
            <a:buClr>
              <a:srgbClr val="3C4743"/>
            </a:buClr>
            <a:buFont typeface="Arial" panose="020B0604020202020204" pitchFamily="34" charset="0"/>
            <a:buChar char="•"/>
          </a:pPr>
          <a:r>
            <a:rPr lang="en-US" sz="2200" dirty="0">
              <a:latin typeface="Arial" panose="020B0604020202020204" pitchFamily="34" charset="0"/>
              <a:cs typeface="Arial" panose="020B0604020202020204" pitchFamily="34" charset="0"/>
            </a:rPr>
            <a:t>MP3Stego readme file provides instructions</a:t>
          </a:r>
        </a:p>
      </dgm:t>
    </dgm:pt>
    <dgm:pt modelId="{E0364C17-7E84-4710-8B57-723714977129}" type="parTrans" cxnId="{7EF41698-F9F3-4CF5-870F-FF43E181A27C}">
      <dgm:prSet/>
      <dgm:spPr/>
      <dgm:t>
        <a:bodyPr/>
        <a:lstStyle/>
        <a:p>
          <a:endParaRPr lang="en-US"/>
        </a:p>
      </dgm:t>
    </dgm:pt>
    <dgm:pt modelId="{71E7D212-C017-43F6-9B1D-076A0552AF74}" type="sibTrans" cxnId="{7EF41698-F9F3-4CF5-870F-FF43E181A27C}">
      <dgm:prSet/>
      <dgm:spPr/>
      <dgm:t>
        <a:bodyPr/>
        <a:lstStyle/>
        <a:p>
          <a:endParaRPr lang="en-US"/>
        </a:p>
      </dgm:t>
    </dgm:pt>
    <dgm:pt modelId="{73B71714-C807-4243-94F7-5DD3DC4BFDF7}">
      <dgm:prSet custT="1"/>
      <dgm:spPr/>
      <dgm:t>
        <a:bodyPr/>
        <a:lstStyle/>
        <a:p>
          <a:pPr>
            <a:buClr>
              <a:srgbClr val="3C4743"/>
            </a:buClr>
            <a:buFont typeface="Arial" panose="020B0604020202020204" pitchFamily="34" charset="0"/>
            <a:buChar char="•"/>
          </a:pPr>
          <a:r>
            <a:rPr lang="en-US" sz="2200" dirty="0">
              <a:latin typeface="Arial" panose="020B0604020202020204" pitchFamily="34" charset="0"/>
              <a:cs typeface="Arial" panose="020B0604020202020204" pitchFamily="34" charset="0"/>
            </a:rPr>
            <a:t>Simple program freely available on the internet</a:t>
          </a:r>
        </a:p>
      </dgm:t>
    </dgm:pt>
    <dgm:pt modelId="{C8F279EA-1852-488F-B60E-C517D539275C}" type="parTrans" cxnId="{56A76606-3414-49C9-BA05-056E3BC75BBC}">
      <dgm:prSet/>
      <dgm:spPr/>
      <dgm:t>
        <a:bodyPr/>
        <a:lstStyle/>
        <a:p>
          <a:endParaRPr lang="en-US"/>
        </a:p>
      </dgm:t>
    </dgm:pt>
    <dgm:pt modelId="{B9A129F6-BFBD-45B5-B722-BD6070DD26FF}" type="sibTrans" cxnId="{56A76606-3414-49C9-BA05-056E3BC75BBC}">
      <dgm:prSet/>
      <dgm:spPr/>
      <dgm:t>
        <a:bodyPr/>
        <a:lstStyle/>
        <a:p>
          <a:endParaRPr lang="en-US"/>
        </a:p>
      </dgm:t>
    </dgm:pt>
    <dgm:pt modelId="{E1DFBB8D-052A-4A34-A334-56C7D423917E}">
      <dgm:prSet custT="1"/>
      <dgm:spPr/>
      <dgm:t>
        <a:bodyPr/>
        <a:lstStyle/>
        <a:p>
          <a:r>
            <a:rPr lang="en-US" sz="2200" dirty="0">
              <a:latin typeface="Arial" panose="020B0604020202020204" pitchFamily="34" charset="0"/>
              <a:cs typeface="Arial" panose="020B0604020202020204" pitchFamily="34" charset="0"/>
            </a:rPr>
            <a:t>Easy to use, self-explanatory</a:t>
          </a:r>
        </a:p>
      </dgm:t>
    </dgm:pt>
    <dgm:pt modelId="{7BB78A88-0AA6-40CC-81B6-8580D8209135}" type="parTrans" cxnId="{ECF53518-43E4-4AF3-8085-4B3D80C3036A}">
      <dgm:prSet/>
      <dgm:spPr/>
      <dgm:t>
        <a:bodyPr/>
        <a:lstStyle/>
        <a:p>
          <a:endParaRPr lang="en-US"/>
        </a:p>
      </dgm:t>
    </dgm:pt>
    <dgm:pt modelId="{0A8A0818-E3F6-4A7D-B7A5-1A64BB0F4D49}" type="sibTrans" cxnId="{ECF53518-43E4-4AF3-8085-4B3D80C3036A}">
      <dgm:prSet/>
      <dgm:spPr/>
      <dgm:t>
        <a:bodyPr/>
        <a:lstStyle/>
        <a:p>
          <a:endParaRPr lang="en-US"/>
        </a:p>
      </dgm:t>
    </dgm:pt>
    <dgm:pt modelId="{31375EC5-14D5-43AD-8CA0-2B1A6AB894E5}">
      <dgm:prSet custT="1"/>
      <dgm:spPr/>
      <dgm:t>
        <a:bodyPr/>
        <a:lstStyle/>
        <a:p>
          <a:r>
            <a:rPr lang="en-US" sz="2200" dirty="0">
              <a:latin typeface="Arial" panose="020B0604020202020204" pitchFamily="34" charset="0"/>
              <a:cs typeface="Arial" panose="020B0604020202020204" pitchFamily="34" charset="0"/>
            </a:rPr>
            <a:t>Its ease of use makes finding steganographically hidden evidence more likely than in the past</a:t>
          </a:r>
        </a:p>
      </dgm:t>
    </dgm:pt>
    <dgm:pt modelId="{1E8A996C-3874-4AE2-93DC-061C4B26EFD4}" type="parTrans" cxnId="{88DF17BA-39BB-4006-8728-6043C543171E}">
      <dgm:prSet/>
      <dgm:spPr/>
      <dgm:t>
        <a:bodyPr/>
        <a:lstStyle/>
        <a:p>
          <a:endParaRPr lang="en-US"/>
        </a:p>
      </dgm:t>
    </dgm:pt>
    <dgm:pt modelId="{E81A3280-DC72-4783-B6F7-0486D4C98AAB}" type="sibTrans" cxnId="{88DF17BA-39BB-4006-8728-6043C543171E}">
      <dgm:prSet/>
      <dgm:spPr/>
      <dgm:t>
        <a:bodyPr/>
        <a:lstStyle/>
        <a:p>
          <a:endParaRPr lang="en-US"/>
        </a:p>
      </dgm:t>
    </dgm:pt>
    <dgm:pt modelId="{81A5F695-06A0-4D35-A09F-FD04F1CF42FD}" type="pres">
      <dgm:prSet presAssocID="{B8DE4395-6257-4BD1-AB7D-2D7D76FA6CAF}" presName="Name0" presStyleCnt="0">
        <dgm:presLayoutVars>
          <dgm:dir/>
          <dgm:animLvl val="lvl"/>
          <dgm:resizeHandles val="exact"/>
        </dgm:presLayoutVars>
      </dgm:prSet>
      <dgm:spPr/>
      <dgm:t>
        <a:bodyPr/>
        <a:lstStyle/>
        <a:p>
          <a:endParaRPr lang="en-US"/>
        </a:p>
      </dgm:t>
    </dgm:pt>
    <dgm:pt modelId="{12BA7FE2-E15A-4416-8434-79CF9859FD91}" type="pres">
      <dgm:prSet presAssocID="{3C1C1019-A5D5-4089-A60D-3A2F494BBBE7}" presName="composite" presStyleCnt="0"/>
      <dgm:spPr/>
    </dgm:pt>
    <dgm:pt modelId="{02910B93-590C-4E11-AB99-2788A19100A4}" type="pres">
      <dgm:prSet presAssocID="{3C1C1019-A5D5-4089-A60D-3A2F494BBBE7}" presName="parTx" presStyleLbl="alignNode1" presStyleIdx="0" presStyleCnt="2" custScaleY="79375">
        <dgm:presLayoutVars>
          <dgm:chMax val="0"/>
          <dgm:chPref val="0"/>
          <dgm:bulletEnabled val="1"/>
        </dgm:presLayoutVars>
      </dgm:prSet>
      <dgm:spPr/>
      <dgm:t>
        <a:bodyPr/>
        <a:lstStyle/>
        <a:p>
          <a:endParaRPr lang="en-US"/>
        </a:p>
      </dgm:t>
    </dgm:pt>
    <dgm:pt modelId="{8458B0B6-F90F-4A65-BAFB-CFAA68A7D795}" type="pres">
      <dgm:prSet presAssocID="{3C1C1019-A5D5-4089-A60D-3A2F494BBBE7}" presName="desTx" presStyleLbl="alignAccFollowNode1" presStyleIdx="0" presStyleCnt="2">
        <dgm:presLayoutVars>
          <dgm:bulletEnabled val="1"/>
        </dgm:presLayoutVars>
      </dgm:prSet>
      <dgm:spPr/>
      <dgm:t>
        <a:bodyPr/>
        <a:lstStyle/>
        <a:p>
          <a:endParaRPr lang="en-US"/>
        </a:p>
      </dgm:t>
    </dgm:pt>
    <dgm:pt modelId="{FDC4EEA4-6E56-4DA4-AD25-76F3C85DF4B6}" type="pres">
      <dgm:prSet presAssocID="{77BB8944-9377-45D2-B5BB-D4A1D1D954DD}" presName="space" presStyleCnt="0"/>
      <dgm:spPr/>
    </dgm:pt>
    <dgm:pt modelId="{E1A37056-DBEA-45B2-BB2F-E4263D430707}" type="pres">
      <dgm:prSet presAssocID="{F2C97CC7-FA3B-4E77-A956-6CFA36E19D7D}" presName="composite" presStyleCnt="0"/>
      <dgm:spPr/>
    </dgm:pt>
    <dgm:pt modelId="{C5561BAB-248E-480A-B0D6-8C64EAD1A804}" type="pres">
      <dgm:prSet presAssocID="{F2C97CC7-FA3B-4E77-A956-6CFA36E19D7D}" presName="parTx" presStyleLbl="alignNode1" presStyleIdx="1" presStyleCnt="2" custScaleY="79375">
        <dgm:presLayoutVars>
          <dgm:chMax val="0"/>
          <dgm:chPref val="0"/>
          <dgm:bulletEnabled val="1"/>
        </dgm:presLayoutVars>
      </dgm:prSet>
      <dgm:spPr/>
      <dgm:t>
        <a:bodyPr/>
        <a:lstStyle/>
        <a:p>
          <a:endParaRPr lang="en-US"/>
        </a:p>
      </dgm:t>
    </dgm:pt>
    <dgm:pt modelId="{12F5A7ED-43B5-4122-9758-51FA8154E588}" type="pres">
      <dgm:prSet presAssocID="{F2C97CC7-FA3B-4E77-A956-6CFA36E19D7D}" presName="desTx" presStyleLbl="alignAccFollowNode1" presStyleIdx="1" presStyleCnt="2">
        <dgm:presLayoutVars>
          <dgm:bulletEnabled val="1"/>
        </dgm:presLayoutVars>
      </dgm:prSet>
      <dgm:spPr/>
      <dgm:t>
        <a:bodyPr/>
        <a:lstStyle/>
        <a:p>
          <a:endParaRPr lang="en-US"/>
        </a:p>
      </dgm:t>
    </dgm:pt>
  </dgm:ptLst>
  <dgm:cxnLst>
    <dgm:cxn modelId="{23075072-A729-40E4-B3BE-DA25B1A0502D}" type="presOf" srcId="{73B71714-C807-4243-94F7-5DD3DC4BFDF7}" destId="{8458B0B6-F90F-4A65-BAFB-CFAA68A7D795}" srcOrd="0" destOrd="2" presId="urn:microsoft.com/office/officeart/2005/8/layout/hList1"/>
    <dgm:cxn modelId="{55756F8D-F284-4850-9408-1178C96AA909}" srcId="{3C1C1019-A5D5-4089-A60D-3A2F494BBBE7}" destId="{226A513F-0F61-44BA-886F-141792D9F60D}" srcOrd="0" destOrd="0" parTransId="{FB18FD2B-4E73-4258-9C9E-1D3C709E8D79}" sibTransId="{5837506B-AF0B-4378-8107-3A1E2FE54705}"/>
    <dgm:cxn modelId="{41096863-F8D6-47D0-8694-E833B3343CD1}" type="presOf" srcId="{31375EC5-14D5-43AD-8CA0-2B1A6AB894E5}" destId="{12F5A7ED-43B5-4122-9758-51FA8154E588}" srcOrd="0" destOrd="2" presId="urn:microsoft.com/office/officeart/2005/8/layout/hList1"/>
    <dgm:cxn modelId="{BFE2A899-0690-4810-A67D-AA4C99EC8DAB}" type="presOf" srcId="{22C03D0E-1571-4635-89D5-C8593D602AFB}" destId="{12F5A7ED-43B5-4122-9758-51FA8154E588}" srcOrd="0" destOrd="0" presId="urn:microsoft.com/office/officeart/2005/8/layout/hList1"/>
    <dgm:cxn modelId="{A1B8F94A-BC67-47B8-9FD9-2FCB0A637ADA}" type="presOf" srcId="{3C1C1019-A5D5-4089-A60D-3A2F494BBBE7}" destId="{02910B93-590C-4E11-AB99-2788A19100A4}" srcOrd="0" destOrd="0" presId="urn:microsoft.com/office/officeart/2005/8/layout/hList1"/>
    <dgm:cxn modelId="{6F185F8C-D6FD-48FD-AF34-D2A479D8A9AD}" srcId="{F2C97CC7-FA3B-4E77-A956-6CFA36E19D7D}" destId="{22C03D0E-1571-4635-89D5-C8593D602AFB}" srcOrd="0" destOrd="0" parTransId="{4D7F863F-C748-4A35-A3A8-E184E165C4E6}" sibTransId="{2188A8AC-8373-4F9B-9400-1A938DB9E819}"/>
    <dgm:cxn modelId="{302F002D-9EFD-4318-A645-E997657E3F8F}" srcId="{B8DE4395-6257-4BD1-AB7D-2D7D76FA6CAF}" destId="{F2C97CC7-FA3B-4E77-A956-6CFA36E19D7D}" srcOrd="1" destOrd="0" parTransId="{51B5E31A-43CE-4639-811B-392F9238A7C0}" sibTransId="{D48C5723-245A-4957-93A3-2209D1DBBBD9}"/>
    <dgm:cxn modelId="{8702B7D9-2E0B-4C02-AFF8-A40B81628842}" type="presOf" srcId="{71DAE8E4-8CEB-4F24-8A12-D8A7413E8A42}" destId="{8458B0B6-F90F-4A65-BAFB-CFAA68A7D795}" srcOrd="0" destOrd="1" presId="urn:microsoft.com/office/officeart/2005/8/layout/hList1"/>
    <dgm:cxn modelId="{C26606EF-9821-43B2-B3F8-C33882C28736}" srcId="{B8DE4395-6257-4BD1-AB7D-2D7D76FA6CAF}" destId="{3C1C1019-A5D5-4089-A60D-3A2F494BBBE7}" srcOrd="0" destOrd="0" parTransId="{81EF87F5-CA4C-4E1B-B601-83CED105788F}" sibTransId="{77BB8944-9377-45D2-B5BB-D4A1D1D954DD}"/>
    <dgm:cxn modelId="{88DF17BA-39BB-4006-8728-6043C543171E}" srcId="{F2C97CC7-FA3B-4E77-A956-6CFA36E19D7D}" destId="{31375EC5-14D5-43AD-8CA0-2B1A6AB894E5}" srcOrd="2" destOrd="0" parTransId="{1E8A996C-3874-4AE2-93DC-061C4B26EFD4}" sibTransId="{E81A3280-DC72-4783-B6F7-0486D4C98AAB}"/>
    <dgm:cxn modelId="{7EF41698-F9F3-4CF5-870F-FF43E181A27C}" srcId="{3C1C1019-A5D5-4089-A60D-3A2F494BBBE7}" destId="{71DAE8E4-8CEB-4F24-8A12-D8A7413E8A42}" srcOrd="1" destOrd="0" parTransId="{E0364C17-7E84-4710-8B57-723714977129}" sibTransId="{71E7D212-C017-43F6-9B1D-076A0552AF74}"/>
    <dgm:cxn modelId="{3D83A0BE-DA38-48CE-BB92-9A981E6A9817}" type="presOf" srcId="{226A513F-0F61-44BA-886F-141792D9F60D}" destId="{8458B0B6-F90F-4A65-BAFB-CFAA68A7D795}" srcOrd="0" destOrd="0" presId="urn:microsoft.com/office/officeart/2005/8/layout/hList1"/>
    <dgm:cxn modelId="{1CB3701A-240C-414B-86C0-8D4BD3083BF1}" type="presOf" srcId="{B8DE4395-6257-4BD1-AB7D-2D7D76FA6CAF}" destId="{81A5F695-06A0-4D35-A09F-FD04F1CF42FD}" srcOrd="0" destOrd="0" presId="urn:microsoft.com/office/officeart/2005/8/layout/hList1"/>
    <dgm:cxn modelId="{02A51424-D68D-48E1-8B10-7E67BD1A64A4}" type="presOf" srcId="{F2C97CC7-FA3B-4E77-A956-6CFA36E19D7D}" destId="{C5561BAB-248E-480A-B0D6-8C64EAD1A804}" srcOrd="0" destOrd="0" presId="urn:microsoft.com/office/officeart/2005/8/layout/hList1"/>
    <dgm:cxn modelId="{C6C74972-578F-4008-9072-B60230085A27}" type="presOf" srcId="{E1DFBB8D-052A-4A34-A334-56C7D423917E}" destId="{12F5A7ED-43B5-4122-9758-51FA8154E588}" srcOrd="0" destOrd="1" presId="urn:microsoft.com/office/officeart/2005/8/layout/hList1"/>
    <dgm:cxn modelId="{56A76606-3414-49C9-BA05-056E3BC75BBC}" srcId="{3C1C1019-A5D5-4089-A60D-3A2F494BBBE7}" destId="{73B71714-C807-4243-94F7-5DD3DC4BFDF7}" srcOrd="2" destOrd="0" parTransId="{C8F279EA-1852-488F-B60E-C517D539275C}" sibTransId="{B9A129F6-BFBD-45B5-B722-BD6070DD26FF}"/>
    <dgm:cxn modelId="{ECF53518-43E4-4AF3-8085-4B3D80C3036A}" srcId="{F2C97CC7-FA3B-4E77-A956-6CFA36E19D7D}" destId="{E1DFBB8D-052A-4A34-A334-56C7D423917E}" srcOrd="1" destOrd="0" parTransId="{7BB78A88-0AA6-40CC-81B6-8580D8209135}" sibTransId="{0A8A0818-E3F6-4A7D-B7A5-1A64BB0F4D49}"/>
    <dgm:cxn modelId="{E8A62B9A-0F70-4CF9-8349-37E28FE5E8FB}" type="presParOf" srcId="{81A5F695-06A0-4D35-A09F-FD04F1CF42FD}" destId="{12BA7FE2-E15A-4416-8434-79CF9859FD91}" srcOrd="0" destOrd="0" presId="urn:microsoft.com/office/officeart/2005/8/layout/hList1"/>
    <dgm:cxn modelId="{ECE31737-AFD1-4597-B0C8-681E4F7EAA37}" type="presParOf" srcId="{12BA7FE2-E15A-4416-8434-79CF9859FD91}" destId="{02910B93-590C-4E11-AB99-2788A19100A4}" srcOrd="0" destOrd="0" presId="urn:microsoft.com/office/officeart/2005/8/layout/hList1"/>
    <dgm:cxn modelId="{3F67E8C3-A23F-446D-9FF8-0A86484CC807}" type="presParOf" srcId="{12BA7FE2-E15A-4416-8434-79CF9859FD91}" destId="{8458B0B6-F90F-4A65-BAFB-CFAA68A7D795}" srcOrd="1" destOrd="0" presId="urn:microsoft.com/office/officeart/2005/8/layout/hList1"/>
    <dgm:cxn modelId="{86F3F50A-D780-4501-BCEC-DCA16C7E43D8}" type="presParOf" srcId="{81A5F695-06A0-4D35-A09F-FD04F1CF42FD}" destId="{FDC4EEA4-6E56-4DA4-AD25-76F3C85DF4B6}" srcOrd="1" destOrd="0" presId="urn:microsoft.com/office/officeart/2005/8/layout/hList1"/>
    <dgm:cxn modelId="{CA808B05-FFE0-4C68-B781-678C9D68DC9F}" type="presParOf" srcId="{81A5F695-06A0-4D35-A09F-FD04F1CF42FD}" destId="{E1A37056-DBEA-45B2-BB2F-E4263D430707}" srcOrd="2" destOrd="0" presId="urn:microsoft.com/office/officeart/2005/8/layout/hList1"/>
    <dgm:cxn modelId="{B1EC2B95-3340-45D6-B2FF-BEE5E358FE27}" type="presParOf" srcId="{E1A37056-DBEA-45B2-BB2F-E4263D430707}" destId="{C5561BAB-248E-480A-B0D6-8C64EAD1A804}" srcOrd="0" destOrd="0" presId="urn:microsoft.com/office/officeart/2005/8/layout/hList1"/>
    <dgm:cxn modelId="{7E3CAAE6-8AC2-44B1-8CB1-143FFC57A282}" type="presParOf" srcId="{E1A37056-DBEA-45B2-BB2F-E4263D430707}" destId="{12F5A7ED-43B5-4122-9758-51FA8154E58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F89A76-8B10-4788-946C-D6DAD40D7565}" type="doc">
      <dgm:prSet loTypeId="urn:microsoft.com/office/officeart/2009/3/layout/OpposingIdeas" loCatId="relationship" qsTypeId="urn:microsoft.com/office/officeart/2005/8/quickstyle/simple1" qsCatId="simple" csTypeId="urn:microsoft.com/office/officeart/2005/8/colors/accent3_1" csCatId="accent3" phldr="1"/>
      <dgm:spPr/>
      <dgm:t>
        <a:bodyPr/>
        <a:lstStyle/>
        <a:p>
          <a:endParaRPr lang="en-US"/>
        </a:p>
      </dgm:t>
    </dgm:pt>
    <dgm:pt modelId="{6239C9AC-6720-4FEF-A940-5035B8A80A49}">
      <dgm:prSet phldrT="[Text]" custT="1"/>
      <dgm:spPr>
        <a:ln>
          <a:noFill/>
        </a:ln>
      </dgm:spPr>
      <dgm:t>
        <a:bodyPr/>
        <a:lstStyle/>
        <a:p>
          <a:r>
            <a:rPr lang="en-US" sz="2000" dirty="0">
              <a:latin typeface="Arial" panose="020B0604020202020204" pitchFamily="34" charset="0"/>
              <a:cs typeface="Arial" panose="020B0604020202020204" pitchFamily="34" charset="0"/>
            </a:rPr>
            <a:t>Steganography</a:t>
          </a:r>
        </a:p>
      </dgm:t>
    </dgm:pt>
    <dgm:pt modelId="{217375C3-156F-44D8-AC95-6D6700277034}" type="parTrans" cxnId="{9FBB6A22-0EB5-4216-89BF-34979FEED54C}">
      <dgm:prSet/>
      <dgm:spPr/>
      <dgm:t>
        <a:bodyPr/>
        <a:lstStyle/>
        <a:p>
          <a:endParaRPr lang="en-US" sz="2200"/>
        </a:p>
      </dgm:t>
    </dgm:pt>
    <dgm:pt modelId="{894838A8-B8D1-404A-82C5-480BEA2361AC}" type="sibTrans" cxnId="{9FBB6A22-0EB5-4216-89BF-34979FEED54C}">
      <dgm:prSet/>
      <dgm:spPr/>
      <dgm:t>
        <a:bodyPr/>
        <a:lstStyle/>
        <a:p>
          <a:endParaRPr lang="en-US" sz="2200"/>
        </a:p>
      </dgm:t>
    </dgm:pt>
    <dgm:pt modelId="{B091863A-BBEE-49ED-A2FF-11E520E54F91}">
      <dgm:prSet phldrT="[Text]" custT="1"/>
      <dgm:spPr/>
      <dgm:t>
        <a:bodyPr/>
        <a:lstStyle/>
        <a:p>
          <a:r>
            <a:rPr lang="en-US" sz="2200" dirty="0">
              <a:latin typeface="Arial" panose="020B0604020202020204" pitchFamily="34" charset="0"/>
              <a:cs typeface="Arial" panose="020B0604020202020204" pitchFamily="34" charset="0"/>
            </a:rPr>
            <a:t>Message hidden</a:t>
          </a:r>
        </a:p>
      </dgm:t>
    </dgm:pt>
    <dgm:pt modelId="{7A6AE20B-960E-4601-97A3-9F77317A724E}" type="parTrans" cxnId="{AF36756D-CE23-4A15-A5C1-626BD150CA15}">
      <dgm:prSet/>
      <dgm:spPr/>
      <dgm:t>
        <a:bodyPr/>
        <a:lstStyle/>
        <a:p>
          <a:endParaRPr lang="en-US" sz="2200"/>
        </a:p>
      </dgm:t>
    </dgm:pt>
    <dgm:pt modelId="{09D2064D-A371-4C10-890C-0E2DBEA646E2}" type="sibTrans" cxnId="{AF36756D-CE23-4A15-A5C1-626BD150CA15}">
      <dgm:prSet/>
      <dgm:spPr/>
      <dgm:t>
        <a:bodyPr/>
        <a:lstStyle/>
        <a:p>
          <a:endParaRPr lang="en-US" sz="2200"/>
        </a:p>
      </dgm:t>
    </dgm:pt>
    <dgm:pt modelId="{7B1A4801-5F23-4433-B365-341248A390B1}">
      <dgm:prSet phldrT="[Text]" custT="1"/>
      <dgm:spPr>
        <a:ln>
          <a:noFill/>
        </a:ln>
      </dgm:spPr>
      <dgm:t>
        <a:bodyPr/>
        <a:lstStyle/>
        <a:p>
          <a:r>
            <a:rPr lang="en-US" sz="2000" dirty="0">
              <a:latin typeface="Arial" panose="020B0604020202020204" pitchFamily="34" charset="0"/>
              <a:cs typeface="Arial" panose="020B0604020202020204" pitchFamily="34" charset="0"/>
            </a:rPr>
            <a:t>Encryption/Cryptography</a:t>
          </a:r>
        </a:p>
      </dgm:t>
    </dgm:pt>
    <dgm:pt modelId="{34F94564-EAD1-4377-AA4F-BD2CB3BAA5B1}" type="parTrans" cxnId="{D99DB4F8-15EC-4FDD-A8BD-C3F975AE3F65}">
      <dgm:prSet/>
      <dgm:spPr/>
      <dgm:t>
        <a:bodyPr/>
        <a:lstStyle/>
        <a:p>
          <a:endParaRPr lang="en-US" sz="2200"/>
        </a:p>
      </dgm:t>
    </dgm:pt>
    <dgm:pt modelId="{8236A974-907E-41D8-9193-CA06B02EDFB9}" type="sibTrans" cxnId="{D99DB4F8-15EC-4FDD-A8BD-C3F975AE3F65}">
      <dgm:prSet/>
      <dgm:spPr/>
      <dgm:t>
        <a:bodyPr/>
        <a:lstStyle/>
        <a:p>
          <a:endParaRPr lang="en-US" sz="2200"/>
        </a:p>
      </dgm:t>
    </dgm:pt>
    <dgm:pt modelId="{8BABFCCC-C64E-4F4C-9B10-755CA3EC59B8}">
      <dgm:prSet phldrT="[Text]" custT="1"/>
      <dgm:spPr/>
      <dgm:t>
        <a:bodyPr/>
        <a:lstStyle/>
        <a:p>
          <a:r>
            <a:rPr lang="en-US" sz="2200" dirty="0">
              <a:latin typeface="Arial" panose="020B0604020202020204" pitchFamily="34" charset="0"/>
              <a:cs typeface="Arial" panose="020B0604020202020204" pitchFamily="34" charset="0"/>
            </a:rPr>
            <a:t>Message present but obfuscated</a:t>
          </a:r>
        </a:p>
      </dgm:t>
    </dgm:pt>
    <dgm:pt modelId="{5917D8DF-2FB9-41F4-BBA1-5D2D5731FD7C}" type="parTrans" cxnId="{319740E3-E7C6-44CD-9398-4BDCA7A2806C}">
      <dgm:prSet/>
      <dgm:spPr/>
      <dgm:t>
        <a:bodyPr/>
        <a:lstStyle/>
        <a:p>
          <a:endParaRPr lang="en-US" sz="2200"/>
        </a:p>
      </dgm:t>
    </dgm:pt>
    <dgm:pt modelId="{08689AED-F8F0-4E63-94B7-22E6D2285008}" type="sibTrans" cxnId="{319740E3-E7C6-44CD-9398-4BDCA7A2806C}">
      <dgm:prSet/>
      <dgm:spPr/>
      <dgm:t>
        <a:bodyPr/>
        <a:lstStyle/>
        <a:p>
          <a:endParaRPr lang="en-US" sz="2200"/>
        </a:p>
      </dgm:t>
    </dgm:pt>
    <dgm:pt modelId="{1D95AD84-F253-4422-9433-CC8ACEB49178}" type="pres">
      <dgm:prSet presAssocID="{E0F89A76-8B10-4788-946C-D6DAD40D7565}" presName="Name0" presStyleCnt="0">
        <dgm:presLayoutVars>
          <dgm:chMax val="2"/>
          <dgm:dir/>
          <dgm:animOne val="branch"/>
          <dgm:animLvl val="lvl"/>
          <dgm:resizeHandles val="exact"/>
        </dgm:presLayoutVars>
      </dgm:prSet>
      <dgm:spPr/>
      <dgm:t>
        <a:bodyPr/>
        <a:lstStyle/>
        <a:p>
          <a:endParaRPr lang="en-US"/>
        </a:p>
      </dgm:t>
    </dgm:pt>
    <dgm:pt modelId="{BAAA0CAA-B8CC-469E-BD6B-2AE425D61E96}" type="pres">
      <dgm:prSet presAssocID="{E0F89A76-8B10-4788-946C-D6DAD40D7565}" presName="Background" presStyleLbl="node1" presStyleIdx="0" presStyleCnt="1"/>
      <dgm:spPr/>
    </dgm:pt>
    <dgm:pt modelId="{155CB646-F768-487B-9AAD-0D4EE666D7DC}" type="pres">
      <dgm:prSet presAssocID="{E0F89A76-8B10-4788-946C-D6DAD40D7565}" presName="Divider" presStyleLbl="callout" presStyleIdx="0" presStyleCnt="1"/>
      <dgm:spPr/>
    </dgm:pt>
    <dgm:pt modelId="{EC188CD6-6715-498F-B36C-AC9AE0371B41}" type="pres">
      <dgm:prSet presAssocID="{E0F89A76-8B10-4788-946C-D6DAD40D7565}" presName="ChildText1" presStyleLbl="revTx" presStyleIdx="0" presStyleCnt="0">
        <dgm:presLayoutVars>
          <dgm:chMax val="0"/>
          <dgm:chPref val="0"/>
          <dgm:bulletEnabled val="1"/>
        </dgm:presLayoutVars>
      </dgm:prSet>
      <dgm:spPr/>
      <dgm:t>
        <a:bodyPr/>
        <a:lstStyle/>
        <a:p>
          <a:endParaRPr lang="en-US"/>
        </a:p>
      </dgm:t>
    </dgm:pt>
    <dgm:pt modelId="{5F994BE4-E03D-4F27-95AF-C06D33B9A606}" type="pres">
      <dgm:prSet presAssocID="{E0F89A76-8B10-4788-946C-D6DAD40D7565}" presName="ChildText2" presStyleLbl="revTx" presStyleIdx="0" presStyleCnt="0">
        <dgm:presLayoutVars>
          <dgm:chMax val="0"/>
          <dgm:chPref val="0"/>
          <dgm:bulletEnabled val="1"/>
        </dgm:presLayoutVars>
      </dgm:prSet>
      <dgm:spPr/>
      <dgm:t>
        <a:bodyPr/>
        <a:lstStyle/>
        <a:p>
          <a:endParaRPr lang="en-US"/>
        </a:p>
      </dgm:t>
    </dgm:pt>
    <dgm:pt modelId="{2BCD8990-CB1F-434B-B26B-19ACE219E56E}" type="pres">
      <dgm:prSet presAssocID="{E0F89A76-8B10-4788-946C-D6DAD40D7565}" presName="ParentText1" presStyleLbl="revTx" presStyleIdx="0" presStyleCnt="0">
        <dgm:presLayoutVars>
          <dgm:chMax val="1"/>
          <dgm:chPref val="1"/>
        </dgm:presLayoutVars>
      </dgm:prSet>
      <dgm:spPr/>
      <dgm:t>
        <a:bodyPr/>
        <a:lstStyle/>
        <a:p>
          <a:endParaRPr lang="en-US"/>
        </a:p>
      </dgm:t>
    </dgm:pt>
    <dgm:pt modelId="{32CA30C7-9028-4CE7-B612-B36925780A82}" type="pres">
      <dgm:prSet presAssocID="{E0F89A76-8B10-4788-946C-D6DAD40D7565}" presName="ParentShape1" presStyleLbl="alignImgPlace1" presStyleIdx="0" presStyleCnt="2">
        <dgm:presLayoutVars/>
      </dgm:prSet>
      <dgm:spPr/>
      <dgm:t>
        <a:bodyPr/>
        <a:lstStyle/>
        <a:p>
          <a:endParaRPr lang="en-US"/>
        </a:p>
      </dgm:t>
    </dgm:pt>
    <dgm:pt modelId="{717D4E63-590E-49EF-B898-693194747934}" type="pres">
      <dgm:prSet presAssocID="{E0F89A76-8B10-4788-946C-D6DAD40D7565}" presName="ParentText2" presStyleLbl="revTx" presStyleIdx="0" presStyleCnt="0">
        <dgm:presLayoutVars>
          <dgm:chMax val="1"/>
          <dgm:chPref val="1"/>
        </dgm:presLayoutVars>
      </dgm:prSet>
      <dgm:spPr/>
      <dgm:t>
        <a:bodyPr/>
        <a:lstStyle/>
        <a:p>
          <a:endParaRPr lang="en-US"/>
        </a:p>
      </dgm:t>
    </dgm:pt>
    <dgm:pt modelId="{15935C85-6ED8-48EF-AEA5-BD1E80B4D460}" type="pres">
      <dgm:prSet presAssocID="{E0F89A76-8B10-4788-946C-D6DAD40D7565}" presName="ParentShape2" presStyleLbl="alignImgPlace1" presStyleIdx="1" presStyleCnt="2">
        <dgm:presLayoutVars/>
      </dgm:prSet>
      <dgm:spPr/>
      <dgm:t>
        <a:bodyPr/>
        <a:lstStyle/>
        <a:p>
          <a:endParaRPr lang="en-US"/>
        </a:p>
      </dgm:t>
    </dgm:pt>
  </dgm:ptLst>
  <dgm:cxnLst>
    <dgm:cxn modelId="{319740E3-E7C6-44CD-9398-4BDCA7A2806C}" srcId="{7B1A4801-5F23-4433-B365-341248A390B1}" destId="{8BABFCCC-C64E-4F4C-9B10-755CA3EC59B8}" srcOrd="0" destOrd="0" parTransId="{5917D8DF-2FB9-41F4-BBA1-5D2D5731FD7C}" sibTransId="{08689AED-F8F0-4E63-94B7-22E6D2285008}"/>
    <dgm:cxn modelId="{7E8CE11D-1D32-4DEE-9DE4-CD71B8FFBE22}" type="presOf" srcId="{7B1A4801-5F23-4433-B365-341248A390B1}" destId="{717D4E63-590E-49EF-B898-693194747934}" srcOrd="0" destOrd="0" presId="urn:microsoft.com/office/officeart/2009/3/layout/OpposingIdeas"/>
    <dgm:cxn modelId="{08BF89C1-4A23-4FF9-AE86-C4CC97C423E7}" type="presOf" srcId="{B091863A-BBEE-49ED-A2FF-11E520E54F91}" destId="{EC188CD6-6715-498F-B36C-AC9AE0371B41}" srcOrd="0" destOrd="0" presId="urn:microsoft.com/office/officeart/2009/3/layout/OpposingIdeas"/>
    <dgm:cxn modelId="{D99DB4F8-15EC-4FDD-A8BD-C3F975AE3F65}" srcId="{E0F89A76-8B10-4788-946C-D6DAD40D7565}" destId="{7B1A4801-5F23-4433-B365-341248A390B1}" srcOrd="1" destOrd="0" parTransId="{34F94564-EAD1-4377-AA4F-BD2CB3BAA5B1}" sibTransId="{8236A974-907E-41D8-9193-CA06B02EDFB9}"/>
    <dgm:cxn modelId="{1BE22E3A-2F9A-425B-B901-A6A2FB38D213}" type="presOf" srcId="{7B1A4801-5F23-4433-B365-341248A390B1}" destId="{15935C85-6ED8-48EF-AEA5-BD1E80B4D460}" srcOrd="1" destOrd="0" presId="urn:microsoft.com/office/officeart/2009/3/layout/OpposingIdeas"/>
    <dgm:cxn modelId="{9FBB6A22-0EB5-4216-89BF-34979FEED54C}" srcId="{E0F89A76-8B10-4788-946C-D6DAD40D7565}" destId="{6239C9AC-6720-4FEF-A940-5035B8A80A49}" srcOrd="0" destOrd="0" parTransId="{217375C3-156F-44D8-AC95-6D6700277034}" sibTransId="{894838A8-B8D1-404A-82C5-480BEA2361AC}"/>
    <dgm:cxn modelId="{47E028F0-9D0B-4D4A-904D-CBCB389003A3}" type="presOf" srcId="{6239C9AC-6720-4FEF-A940-5035B8A80A49}" destId="{2BCD8990-CB1F-434B-B26B-19ACE219E56E}" srcOrd="0" destOrd="0" presId="urn:microsoft.com/office/officeart/2009/3/layout/OpposingIdeas"/>
    <dgm:cxn modelId="{AB65E0E3-4C91-405E-A713-A42480B1C606}" type="presOf" srcId="{E0F89A76-8B10-4788-946C-D6DAD40D7565}" destId="{1D95AD84-F253-4422-9433-CC8ACEB49178}" srcOrd="0" destOrd="0" presId="urn:microsoft.com/office/officeart/2009/3/layout/OpposingIdeas"/>
    <dgm:cxn modelId="{613451D8-0207-4B28-A2B2-B69EA7BC1997}" type="presOf" srcId="{6239C9AC-6720-4FEF-A940-5035B8A80A49}" destId="{32CA30C7-9028-4CE7-B612-B36925780A82}" srcOrd="1" destOrd="0" presId="urn:microsoft.com/office/officeart/2009/3/layout/OpposingIdeas"/>
    <dgm:cxn modelId="{AF36756D-CE23-4A15-A5C1-626BD150CA15}" srcId="{6239C9AC-6720-4FEF-A940-5035B8A80A49}" destId="{B091863A-BBEE-49ED-A2FF-11E520E54F91}" srcOrd="0" destOrd="0" parTransId="{7A6AE20B-960E-4601-97A3-9F77317A724E}" sibTransId="{09D2064D-A371-4C10-890C-0E2DBEA646E2}"/>
    <dgm:cxn modelId="{39CBB935-1C89-4008-B079-4BFABD87596C}" type="presOf" srcId="{8BABFCCC-C64E-4F4C-9B10-755CA3EC59B8}" destId="{5F994BE4-E03D-4F27-95AF-C06D33B9A606}" srcOrd="0" destOrd="0" presId="urn:microsoft.com/office/officeart/2009/3/layout/OpposingIdeas"/>
    <dgm:cxn modelId="{448B3B8E-30E7-4C8D-B4D3-51D7BC9C43BD}" type="presParOf" srcId="{1D95AD84-F253-4422-9433-CC8ACEB49178}" destId="{BAAA0CAA-B8CC-469E-BD6B-2AE425D61E96}" srcOrd="0" destOrd="0" presId="urn:microsoft.com/office/officeart/2009/3/layout/OpposingIdeas"/>
    <dgm:cxn modelId="{2BC24EBE-3EAF-42D3-84D4-4E8DFD1F0C32}" type="presParOf" srcId="{1D95AD84-F253-4422-9433-CC8ACEB49178}" destId="{155CB646-F768-487B-9AAD-0D4EE666D7DC}" srcOrd="1" destOrd="0" presId="urn:microsoft.com/office/officeart/2009/3/layout/OpposingIdeas"/>
    <dgm:cxn modelId="{395237DE-F493-4915-8634-488B7892CE0E}" type="presParOf" srcId="{1D95AD84-F253-4422-9433-CC8ACEB49178}" destId="{EC188CD6-6715-498F-B36C-AC9AE0371B41}" srcOrd="2" destOrd="0" presId="urn:microsoft.com/office/officeart/2009/3/layout/OpposingIdeas"/>
    <dgm:cxn modelId="{25728252-EE2D-4116-8B5F-B26754C98F6B}" type="presParOf" srcId="{1D95AD84-F253-4422-9433-CC8ACEB49178}" destId="{5F994BE4-E03D-4F27-95AF-C06D33B9A606}" srcOrd="3" destOrd="0" presId="urn:microsoft.com/office/officeart/2009/3/layout/OpposingIdeas"/>
    <dgm:cxn modelId="{C6BA4B42-E446-4C40-AD51-1474705B6094}" type="presParOf" srcId="{1D95AD84-F253-4422-9433-CC8ACEB49178}" destId="{2BCD8990-CB1F-434B-B26B-19ACE219E56E}" srcOrd="4" destOrd="0" presId="urn:microsoft.com/office/officeart/2009/3/layout/OpposingIdeas"/>
    <dgm:cxn modelId="{940ED092-A5BA-4C01-AE21-B350B029E6CC}" type="presParOf" srcId="{1D95AD84-F253-4422-9433-CC8ACEB49178}" destId="{32CA30C7-9028-4CE7-B612-B36925780A82}" srcOrd="5" destOrd="0" presId="urn:microsoft.com/office/officeart/2009/3/layout/OpposingIdeas"/>
    <dgm:cxn modelId="{0832E91F-D76B-4ABF-8AEA-F2BCECBE7BBA}" type="presParOf" srcId="{1D95AD84-F253-4422-9433-CC8ACEB49178}" destId="{717D4E63-590E-49EF-B898-693194747934}" srcOrd="6" destOrd="0" presId="urn:microsoft.com/office/officeart/2009/3/layout/OpposingIdeas"/>
    <dgm:cxn modelId="{F415B759-25F5-4FC4-90C1-E80F881AD951}" type="presParOf" srcId="{1D95AD84-F253-4422-9433-CC8ACEB49178}" destId="{15935C85-6ED8-48EF-AEA5-BD1E80B4D460}"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0797AD-FE63-4A51-AE73-38A9B8FD6242}"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BA675662-D645-4D02-83A9-BB1ABF405D01}">
      <dgm:prSet custT="1"/>
      <dgm:spPr/>
      <dgm:t>
        <a:bodyPr/>
        <a:lstStyle/>
        <a:p>
          <a:r>
            <a:rPr lang="en-US" sz="2200" dirty="0">
              <a:solidFill>
                <a:srgbClr val="3C4743"/>
              </a:solidFill>
              <a:latin typeface="Arial" panose="020B0604020202020204" pitchFamily="34" charset="0"/>
              <a:cs typeface="Arial" panose="020B0604020202020204" pitchFamily="34" charset="0"/>
            </a:rPr>
            <a:t>Two main types: </a:t>
          </a:r>
          <a:br>
            <a:rPr lang="en-US" sz="2200" dirty="0">
              <a:solidFill>
                <a:srgbClr val="3C4743"/>
              </a:solidFill>
              <a:latin typeface="Arial" panose="020B0604020202020204" pitchFamily="34" charset="0"/>
              <a:cs typeface="Arial" panose="020B0604020202020204" pitchFamily="34" charset="0"/>
            </a:rPr>
          </a:br>
          <a:r>
            <a:rPr lang="en-US" sz="2200" dirty="0">
              <a:solidFill>
                <a:srgbClr val="3C4743"/>
              </a:solidFill>
              <a:latin typeface="Arial" panose="020B0604020202020204" pitchFamily="34" charset="0"/>
              <a:cs typeface="Arial" panose="020B0604020202020204" pitchFamily="34" charset="0"/>
            </a:rPr>
            <a:t>symmetric and asymmetric</a:t>
          </a:r>
        </a:p>
      </dgm:t>
    </dgm:pt>
    <dgm:pt modelId="{0ECA4C96-6452-467D-ABEA-A5C2080E2E7D}" type="parTrans" cxnId="{01904C0F-3694-4970-A92E-50FD69E38CEA}">
      <dgm:prSet/>
      <dgm:spPr/>
      <dgm:t>
        <a:bodyPr/>
        <a:lstStyle/>
        <a:p>
          <a:endParaRPr lang="en-US" sz="2200"/>
        </a:p>
      </dgm:t>
    </dgm:pt>
    <dgm:pt modelId="{36518B37-2394-4D6F-824E-D050E9BA875C}" type="sibTrans" cxnId="{01904C0F-3694-4970-A92E-50FD69E38CEA}">
      <dgm:prSet/>
      <dgm:spPr/>
      <dgm:t>
        <a:bodyPr/>
        <a:lstStyle/>
        <a:p>
          <a:endParaRPr lang="en-US" sz="2200"/>
        </a:p>
      </dgm:t>
    </dgm:pt>
    <dgm:pt modelId="{01D14DE7-1411-470D-9E19-ADBB57185C1F}">
      <dgm:prSet custT="1"/>
      <dgm:spPr>
        <a:solidFill>
          <a:schemeClr val="bg2">
            <a:lumMod val="95000"/>
            <a:alpha val="90000"/>
          </a:schemeClr>
        </a:solidFill>
        <a:ln>
          <a:noFill/>
        </a:ln>
      </dgm:spPr>
      <dgm:t>
        <a:bodyPr/>
        <a:lstStyle/>
        <a:p>
          <a:r>
            <a:rPr lang="en-US" sz="2200" dirty="0">
              <a:solidFill>
                <a:srgbClr val="3C4743"/>
              </a:solidFill>
              <a:latin typeface="Arial" panose="020B0604020202020204" pitchFamily="34" charset="0"/>
              <a:cs typeface="Arial" panose="020B0604020202020204" pitchFamily="34" charset="0"/>
            </a:rPr>
            <a:t>Symmetric cryptography uses the same key to encrypt and decrypt plaintext</a:t>
          </a:r>
        </a:p>
      </dgm:t>
    </dgm:pt>
    <dgm:pt modelId="{A4A2FAA8-DA50-4EEF-8B36-9A10819CE6D0}" type="parTrans" cxnId="{6250AAE0-374E-453C-BC2E-41BBB9812B1D}">
      <dgm:prSet/>
      <dgm:spPr/>
      <dgm:t>
        <a:bodyPr/>
        <a:lstStyle/>
        <a:p>
          <a:endParaRPr lang="en-US" sz="2200"/>
        </a:p>
      </dgm:t>
    </dgm:pt>
    <dgm:pt modelId="{9F9D4CD7-A69D-4138-A8AF-CCCD12B40140}" type="sibTrans" cxnId="{6250AAE0-374E-453C-BC2E-41BBB9812B1D}">
      <dgm:prSet/>
      <dgm:spPr/>
      <dgm:t>
        <a:bodyPr/>
        <a:lstStyle/>
        <a:p>
          <a:endParaRPr lang="en-US" sz="2200"/>
        </a:p>
      </dgm:t>
    </dgm:pt>
    <dgm:pt modelId="{9A5F0847-C341-4C63-A442-83711EBA4168}">
      <dgm:prSet custT="1"/>
      <dgm:spPr>
        <a:solidFill>
          <a:schemeClr val="bg2">
            <a:lumMod val="95000"/>
            <a:alpha val="90000"/>
          </a:schemeClr>
        </a:solidFill>
        <a:ln>
          <a:noFill/>
        </a:ln>
      </dgm:spPr>
      <dgm:t>
        <a:bodyPr/>
        <a:lstStyle/>
        <a:p>
          <a:r>
            <a:rPr lang="en-US" sz="2200" dirty="0">
              <a:solidFill>
                <a:srgbClr val="3C4743"/>
              </a:solidFill>
              <a:latin typeface="Arial" panose="020B0604020202020204" pitchFamily="34" charset="0"/>
              <a:cs typeface="Arial" panose="020B0604020202020204" pitchFamily="34" charset="0"/>
            </a:rPr>
            <a:t>Asymmetric cryptography uses different keys to encrypt and decrypt plaintext</a:t>
          </a:r>
        </a:p>
      </dgm:t>
    </dgm:pt>
    <dgm:pt modelId="{41AB405D-33E4-4246-9E26-35685AAA98A1}" type="parTrans" cxnId="{28A70080-63A8-44ED-AF50-B2D65B1E98D5}">
      <dgm:prSet/>
      <dgm:spPr/>
      <dgm:t>
        <a:bodyPr/>
        <a:lstStyle/>
        <a:p>
          <a:endParaRPr lang="en-US" sz="2200"/>
        </a:p>
      </dgm:t>
    </dgm:pt>
    <dgm:pt modelId="{1703E9BD-1E50-4F7D-A718-E7FCA2ED7042}" type="sibTrans" cxnId="{28A70080-63A8-44ED-AF50-B2D65B1E98D5}">
      <dgm:prSet/>
      <dgm:spPr/>
      <dgm:t>
        <a:bodyPr/>
        <a:lstStyle/>
        <a:p>
          <a:endParaRPr lang="en-US" sz="2200"/>
        </a:p>
      </dgm:t>
    </dgm:pt>
    <dgm:pt modelId="{0640345A-6866-413C-AC8C-52F84A468175}" type="pres">
      <dgm:prSet presAssocID="{030797AD-FE63-4A51-AE73-38A9B8FD6242}" presName="diagram" presStyleCnt="0">
        <dgm:presLayoutVars>
          <dgm:chPref val="1"/>
          <dgm:dir/>
          <dgm:animOne val="branch"/>
          <dgm:animLvl val="lvl"/>
          <dgm:resizeHandles/>
        </dgm:presLayoutVars>
      </dgm:prSet>
      <dgm:spPr/>
      <dgm:t>
        <a:bodyPr/>
        <a:lstStyle/>
        <a:p>
          <a:endParaRPr lang="en-US"/>
        </a:p>
      </dgm:t>
    </dgm:pt>
    <dgm:pt modelId="{4823A53F-116A-4A89-ABEB-7CE9296ADBBD}" type="pres">
      <dgm:prSet presAssocID="{BA675662-D645-4D02-83A9-BB1ABF405D01}" presName="root" presStyleCnt="0"/>
      <dgm:spPr/>
    </dgm:pt>
    <dgm:pt modelId="{C1C32232-E96A-4733-B576-2070A0AF923B}" type="pres">
      <dgm:prSet presAssocID="{BA675662-D645-4D02-83A9-BB1ABF405D01}" presName="rootComposite" presStyleCnt="0"/>
      <dgm:spPr/>
    </dgm:pt>
    <dgm:pt modelId="{E62271D8-2485-4C00-9872-F8CEA1E98449}" type="pres">
      <dgm:prSet presAssocID="{BA675662-D645-4D02-83A9-BB1ABF405D01}" presName="rootText" presStyleLbl="node1" presStyleIdx="0" presStyleCnt="1" custScaleX="260687"/>
      <dgm:spPr/>
      <dgm:t>
        <a:bodyPr/>
        <a:lstStyle/>
        <a:p>
          <a:endParaRPr lang="en-US"/>
        </a:p>
      </dgm:t>
    </dgm:pt>
    <dgm:pt modelId="{40B501FE-14EF-4016-9DA1-9D291387C4FC}" type="pres">
      <dgm:prSet presAssocID="{BA675662-D645-4D02-83A9-BB1ABF405D01}" presName="rootConnector" presStyleLbl="node1" presStyleIdx="0" presStyleCnt="1"/>
      <dgm:spPr/>
      <dgm:t>
        <a:bodyPr/>
        <a:lstStyle/>
        <a:p>
          <a:endParaRPr lang="en-US"/>
        </a:p>
      </dgm:t>
    </dgm:pt>
    <dgm:pt modelId="{D9F9835F-02E3-40ED-9C88-2CA94F80E345}" type="pres">
      <dgm:prSet presAssocID="{BA675662-D645-4D02-83A9-BB1ABF405D01}" presName="childShape" presStyleCnt="0"/>
      <dgm:spPr/>
    </dgm:pt>
    <dgm:pt modelId="{5375039D-3CFA-4D45-BD7C-023B1F0E1905}" type="pres">
      <dgm:prSet presAssocID="{A4A2FAA8-DA50-4EEF-8B36-9A10819CE6D0}" presName="Name13" presStyleLbl="parChTrans1D2" presStyleIdx="0" presStyleCnt="2"/>
      <dgm:spPr/>
      <dgm:t>
        <a:bodyPr/>
        <a:lstStyle/>
        <a:p>
          <a:endParaRPr lang="en-US"/>
        </a:p>
      </dgm:t>
    </dgm:pt>
    <dgm:pt modelId="{83A97104-FD72-4FC1-BCBD-59993E1A4ADD}" type="pres">
      <dgm:prSet presAssocID="{01D14DE7-1411-470D-9E19-ADBB57185C1F}" presName="childText" presStyleLbl="bgAcc1" presStyleIdx="0" presStyleCnt="2" custScaleX="260687">
        <dgm:presLayoutVars>
          <dgm:bulletEnabled val="1"/>
        </dgm:presLayoutVars>
      </dgm:prSet>
      <dgm:spPr/>
      <dgm:t>
        <a:bodyPr/>
        <a:lstStyle/>
        <a:p>
          <a:endParaRPr lang="en-US"/>
        </a:p>
      </dgm:t>
    </dgm:pt>
    <dgm:pt modelId="{4A427B18-6340-4F54-BEFC-EE1D2477931C}" type="pres">
      <dgm:prSet presAssocID="{41AB405D-33E4-4246-9E26-35685AAA98A1}" presName="Name13" presStyleLbl="parChTrans1D2" presStyleIdx="1" presStyleCnt="2"/>
      <dgm:spPr/>
      <dgm:t>
        <a:bodyPr/>
        <a:lstStyle/>
        <a:p>
          <a:endParaRPr lang="en-US"/>
        </a:p>
      </dgm:t>
    </dgm:pt>
    <dgm:pt modelId="{2FF20277-4A5E-4C9D-BB48-889526410B61}" type="pres">
      <dgm:prSet presAssocID="{9A5F0847-C341-4C63-A442-83711EBA4168}" presName="childText" presStyleLbl="bgAcc1" presStyleIdx="1" presStyleCnt="2" custScaleX="260687">
        <dgm:presLayoutVars>
          <dgm:bulletEnabled val="1"/>
        </dgm:presLayoutVars>
      </dgm:prSet>
      <dgm:spPr/>
      <dgm:t>
        <a:bodyPr/>
        <a:lstStyle/>
        <a:p>
          <a:endParaRPr lang="en-US"/>
        </a:p>
      </dgm:t>
    </dgm:pt>
  </dgm:ptLst>
  <dgm:cxnLst>
    <dgm:cxn modelId="{01904C0F-3694-4970-A92E-50FD69E38CEA}" srcId="{030797AD-FE63-4A51-AE73-38A9B8FD6242}" destId="{BA675662-D645-4D02-83A9-BB1ABF405D01}" srcOrd="0" destOrd="0" parTransId="{0ECA4C96-6452-467D-ABEA-A5C2080E2E7D}" sibTransId="{36518B37-2394-4D6F-824E-D050E9BA875C}"/>
    <dgm:cxn modelId="{50C7F247-9532-455E-9C18-B81C77656FE8}" type="presOf" srcId="{01D14DE7-1411-470D-9E19-ADBB57185C1F}" destId="{83A97104-FD72-4FC1-BCBD-59993E1A4ADD}" srcOrd="0" destOrd="0" presId="urn:microsoft.com/office/officeart/2005/8/layout/hierarchy3"/>
    <dgm:cxn modelId="{C2713505-E241-4B9D-BEEF-3D06F4976318}" type="presOf" srcId="{BA675662-D645-4D02-83A9-BB1ABF405D01}" destId="{E62271D8-2485-4C00-9872-F8CEA1E98449}" srcOrd="0" destOrd="0" presId="urn:microsoft.com/office/officeart/2005/8/layout/hierarchy3"/>
    <dgm:cxn modelId="{28A70080-63A8-44ED-AF50-B2D65B1E98D5}" srcId="{BA675662-D645-4D02-83A9-BB1ABF405D01}" destId="{9A5F0847-C341-4C63-A442-83711EBA4168}" srcOrd="1" destOrd="0" parTransId="{41AB405D-33E4-4246-9E26-35685AAA98A1}" sibTransId="{1703E9BD-1E50-4F7D-A718-E7FCA2ED7042}"/>
    <dgm:cxn modelId="{FD4C040D-8FC2-4EA5-AA87-8BF1C7B80C3D}" type="presOf" srcId="{A4A2FAA8-DA50-4EEF-8B36-9A10819CE6D0}" destId="{5375039D-3CFA-4D45-BD7C-023B1F0E1905}" srcOrd="0" destOrd="0" presId="urn:microsoft.com/office/officeart/2005/8/layout/hierarchy3"/>
    <dgm:cxn modelId="{F4070A66-25E4-4E41-B1E4-8FFCA9D44A9E}" type="presOf" srcId="{9A5F0847-C341-4C63-A442-83711EBA4168}" destId="{2FF20277-4A5E-4C9D-BB48-889526410B61}" srcOrd="0" destOrd="0" presId="urn:microsoft.com/office/officeart/2005/8/layout/hierarchy3"/>
    <dgm:cxn modelId="{3375333F-8B14-445A-9B10-FA7F03DDB9C5}" type="presOf" srcId="{BA675662-D645-4D02-83A9-BB1ABF405D01}" destId="{40B501FE-14EF-4016-9DA1-9D291387C4FC}" srcOrd="1" destOrd="0" presId="urn:microsoft.com/office/officeart/2005/8/layout/hierarchy3"/>
    <dgm:cxn modelId="{6250AAE0-374E-453C-BC2E-41BBB9812B1D}" srcId="{BA675662-D645-4D02-83A9-BB1ABF405D01}" destId="{01D14DE7-1411-470D-9E19-ADBB57185C1F}" srcOrd="0" destOrd="0" parTransId="{A4A2FAA8-DA50-4EEF-8B36-9A10819CE6D0}" sibTransId="{9F9D4CD7-A69D-4138-A8AF-CCCD12B40140}"/>
    <dgm:cxn modelId="{5D9F9E40-031B-4050-8693-9141F4C8EFDC}" type="presOf" srcId="{41AB405D-33E4-4246-9E26-35685AAA98A1}" destId="{4A427B18-6340-4F54-BEFC-EE1D2477931C}" srcOrd="0" destOrd="0" presId="urn:microsoft.com/office/officeart/2005/8/layout/hierarchy3"/>
    <dgm:cxn modelId="{7342498F-0D85-495A-BCE7-D178E3C966BB}" type="presOf" srcId="{030797AD-FE63-4A51-AE73-38A9B8FD6242}" destId="{0640345A-6866-413C-AC8C-52F84A468175}" srcOrd="0" destOrd="0" presId="urn:microsoft.com/office/officeart/2005/8/layout/hierarchy3"/>
    <dgm:cxn modelId="{F765464A-D989-4D8E-B47A-329C5C178E26}" type="presParOf" srcId="{0640345A-6866-413C-AC8C-52F84A468175}" destId="{4823A53F-116A-4A89-ABEB-7CE9296ADBBD}" srcOrd="0" destOrd="0" presId="urn:microsoft.com/office/officeart/2005/8/layout/hierarchy3"/>
    <dgm:cxn modelId="{012A7A6D-B5FC-4BBF-A002-66111777EB10}" type="presParOf" srcId="{4823A53F-116A-4A89-ABEB-7CE9296ADBBD}" destId="{C1C32232-E96A-4733-B576-2070A0AF923B}" srcOrd="0" destOrd="0" presId="urn:microsoft.com/office/officeart/2005/8/layout/hierarchy3"/>
    <dgm:cxn modelId="{DF01D016-CFB9-480B-8F8C-EAE6F857F6D3}" type="presParOf" srcId="{C1C32232-E96A-4733-B576-2070A0AF923B}" destId="{E62271D8-2485-4C00-9872-F8CEA1E98449}" srcOrd="0" destOrd="0" presId="urn:microsoft.com/office/officeart/2005/8/layout/hierarchy3"/>
    <dgm:cxn modelId="{3E300C57-4040-48D5-9B00-71A3378759A8}" type="presParOf" srcId="{C1C32232-E96A-4733-B576-2070A0AF923B}" destId="{40B501FE-14EF-4016-9DA1-9D291387C4FC}" srcOrd="1" destOrd="0" presId="urn:microsoft.com/office/officeart/2005/8/layout/hierarchy3"/>
    <dgm:cxn modelId="{A44A444B-AE50-480D-8667-2F6DF5E86CEB}" type="presParOf" srcId="{4823A53F-116A-4A89-ABEB-7CE9296ADBBD}" destId="{D9F9835F-02E3-40ED-9C88-2CA94F80E345}" srcOrd="1" destOrd="0" presId="urn:microsoft.com/office/officeart/2005/8/layout/hierarchy3"/>
    <dgm:cxn modelId="{B4634484-EE0E-49F7-B4F7-951261BD4F17}" type="presParOf" srcId="{D9F9835F-02E3-40ED-9C88-2CA94F80E345}" destId="{5375039D-3CFA-4D45-BD7C-023B1F0E1905}" srcOrd="0" destOrd="0" presId="urn:microsoft.com/office/officeart/2005/8/layout/hierarchy3"/>
    <dgm:cxn modelId="{7194915D-0667-4E24-B653-37196A501E8E}" type="presParOf" srcId="{D9F9835F-02E3-40ED-9C88-2CA94F80E345}" destId="{83A97104-FD72-4FC1-BCBD-59993E1A4ADD}" srcOrd="1" destOrd="0" presId="urn:microsoft.com/office/officeart/2005/8/layout/hierarchy3"/>
    <dgm:cxn modelId="{9CA82A20-36FE-4EC3-B8DF-58B7A7C5C48F}" type="presParOf" srcId="{D9F9835F-02E3-40ED-9C88-2CA94F80E345}" destId="{4A427B18-6340-4F54-BEFC-EE1D2477931C}" srcOrd="2" destOrd="0" presId="urn:microsoft.com/office/officeart/2005/8/layout/hierarchy3"/>
    <dgm:cxn modelId="{0DAE5ECD-2815-47B6-AACE-E51C8DD07F18}" type="presParOf" srcId="{D9F9835F-02E3-40ED-9C88-2CA94F80E345}" destId="{2FF20277-4A5E-4C9D-BB48-889526410B61}"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A20A43-0D65-4D51-8D90-4C6B3B200656}" type="doc">
      <dgm:prSet loTypeId="urn:microsoft.com/office/officeart/2005/8/layout/vList2" loCatId="list" qsTypeId="urn:microsoft.com/office/officeart/2005/8/quickstyle/simple1" qsCatId="simple" csTypeId="urn:microsoft.com/office/officeart/2005/8/colors/accent3_1" csCatId="accent3"/>
      <dgm:spPr/>
      <dgm:t>
        <a:bodyPr/>
        <a:lstStyle/>
        <a:p>
          <a:endParaRPr lang="en-US"/>
        </a:p>
      </dgm:t>
    </dgm:pt>
    <dgm:pt modelId="{C104FF1F-866A-44FA-AB61-3D28F466B41C}">
      <dgm:prSet custT="1"/>
      <dgm:spPr/>
      <dgm:t>
        <a:bodyPr/>
        <a:lstStyle/>
        <a:p>
          <a:r>
            <a:rPr lang="en-US" sz="2200" dirty="0">
              <a:latin typeface="Arial" panose="020B0604020202020204" pitchFamily="34" charset="0"/>
              <a:cs typeface="Arial" panose="020B0604020202020204" pitchFamily="34" charset="0"/>
            </a:rPr>
            <a:t>Uses the same key to encrypt and decrypt plaintext</a:t>
          </a:r>
        </a:p>
      </dgm:t>
    </dgm:pt>
    <dgm:pt modelId="{032FA4F3-1DA1-4BCB-8B25-2004C8C1CA6F}" type="parTrans" cxnId="{7BDE201F-B924-4658-B09B-FE0DEEFA5629}">
      <dgm:prSet/>
      <dgm:spPr/>
      <dgm:t>
        <a:bodyPr/>
        <a:lstStyle/>
        <a:p>
          <a:endParaRPr lang="en-US" sz="2200"/>
        </a:p>
      </dgm:t>
    </dgm:pt>
    <dgm:pt modelId="{6F97AAEE-03C6-42AC-AFFC-8CD7FD8296D5}" type="sibTrans" cxnId="{7BDE201F-B924-4658-B09B-FE0DEEFA5629}">
      <dgm:prSet/>
      <dgm:spPr/>
      <dgm:t>
        <a:bodyPr/>
        <a:lstStyle/>
        <a:p>
          <a:endParaRPr lang="en-US" sz="2200"/>
        </a:p>
      </dgm:t>
    </dgm:pt>
    <dgm:pt modelId="{42911164-1116-4CDB-989F-5D17941BA0B5}">
      <dgm:prSet custT="1"/>
      <dgm:spPr/>
      <dgm:t>
        <a:bodyPr/>
        <a:lstStyle/>
        <a:p>
          <a:r>
            <a:rPr lang="en-US" sz="2200" dirty="0">
              <a:latin typeface="Arial" panose="020B0604020202020204" pitchFamily="34" charset="0"/>
              <a:cs typeface="Arial" panose="020B0604020202020204" pitchFamily="34" charset="0"/>
            </a:rPr>
            <a:t>Can use two different encryption keys, one from sender and one from receiver to sender</a:t>
          </a:r>
        </a:p>
      </dgm:t>
    </dgm:pt>
    <dgm:pt modelId="{EA65C959-D35D-4028-AF40-EEFB5CEC13DB}" type="parTrans" cxnId="{A8A7B3C0-8D3A-4CCE-AD75-F7AC0BAA01C5}">
      <dgm:prSet/>
      <dgm:spPr/>
      <dgm:t>
        <a:bodyPr/>
        <a:lstStyle/>
        <a:p>
          <a:endParaRPr lang="en-US" sz="2200"/>
        </a:p>
      </dgm:t>
    </dgm:pt>
    <dgm:pt modelId="{EDA75523-9F75-4A23-AF1A-3ECA4AE023BB}" type="sibTrans" cxnId="{A8A7B3C0-8D3A-4CCE-AD75-F7AC0BAA01C5}">
      <dgm:prSet/>
      <dgm:spPr/>
      <dgm:t>
        <a:bodyPr/>
        <a:lstStyle/>
        <a:p>
          <a:endParaRPr lang="en-US" sz="2200"/>
        </a:p>
      </dgm:t>
    </dgm:pt>
    <dgm:pt modelId="{36EFF7DD-68E5-4F00-9285-8C1F93450BB8}">
      <dgm:prSet custT="1"/>
      <dgm:spPr/>
      <dgm:t>
        <a:bodyPr/>
        <a:lstStyle/>
        <a:p>
          <a:r>
            <a:rPr lang="en-US" sz="2200" dirty="0">
              <a:latin typeface="Arial" panose="020B0604020202020204" pitchFamily="34" charset="0"/>
              <a:cs typeface="Arial" panose="020B0604020202020204" pitchFamily="34" charset="0"/>
            </a:rPr>
            <a:t>Same key is still used for encryption and decryption</a:t>
          </a:r>
        </a:p>
      </dgm:t>
    </dgm:pt>
    <dgm:pt modelId="{D2124DD9-4641-427E-8837-617B76AF5CBC}" type="parTrans" cxnId="{2F6D7EA3-4EB4-4472-9142-1AF7725442C8}">
      <dgm:prSet/>
      <dgm:spPr/>
      <dgm:t>
        <a:bodyPr/>
        <a:lstStyle/>
        <a:p>
          <a:endParaRPr lang="en-US" sz="2200"/>
        </a:p>
      </dgm:t>
    </dgm:pt>
    <dgm:pt modelId="{65A3F692-9A84-41B7-8401-37842D6C8541}" type="sibTrans" cxnId="{2F6D7EA3-4EB4-4472-9142-1AF7725442C8}">
      <dgm:prSet/>
      <dgm:spPr/>
      <dgm:t>
        <a:bodyPr/>
        <a:lstStyle/>
        <a:p>
          <a:endParaRPr lang="en-US" sz="2200"/>
        </a:p>
      </dgm:t>
    </dgm:pt>
    <dgm:pt modelId="{96172EC6-5A9E-4135-8165-0A32CF0224C1}">
      <dgm:prSet custT="1"/>
      <dgm:spPr/>
      <dgm:t>
        <a:bodyPr/>
        <a:lstStyle/>
        <a:p>
          <a:r>
            <a:rPr lang="en-US" sz="2200" dirty="0">
              <a:latin typeface="Arial" panose="020B0604020202020204" pitchFamily="34" charset="0"/>
              <a:cs typeface="Arial" panose="020B0604020202020204" pitchFamily="34" charset="0"/>
            </a:rPr>
            <a:t>Having different keys in both directions provides additional security if keys are learned or disclosed</a:t>
          </a:r>
        </a:p>
      </dgm:t>
    </dgm:pt>
    <dgm:pt modelId="{A6008FFA-1B20-4625-8E96-079E9435BCEF}" type="parTrans" cxnId="{AF0D9199-5CAC-4495-AE2A-F7F7342AB033}">
      <dgm:prSet/>
      <dgm:spPr/>
      <dgm:t>
        <a:bodyPr/>
        <a:lstStyle/>
        <a:p>
          <a:endParaRPr lang="en-US" sz="2200"/>
        </a:p>
      </dgm:t>
    </dgm:pt>
    <dgm:pt modelId="{5FBBA947-7AE4-4A75-B8C7-23640FA5CC65}" type="sibTrans" cxnId="{AF0D9199-5CAC-4495-AE2A-F7F7342AB033}">
      <dgm:prSet/>
      <dgm:spPr/>
      <dgm:t>
        <a:bodyPr/>
        <a:lstStyle/>
        <a:p>
          <a:endParaRPr lang="en-US" sz="2200"/>
        </a:p>
      </dgm:t>
    </dgm:pt>
    <dgm:pt modelId="{3DE4EC40-62B4-46C3-8A62-1D8E2C9E0675}" type="pres">
      <dgm:prSet presAssocID="{04A20A43-0D65-4D51-8D90-4C6B3B200656}" presName="linear" presStyleCnt="0">
        <dgm:presLayoutVars>
          <dgm:animLvl val="lvl"/>
          <dgm:resizeHandles val="exact"/>
        </dgm:presLayoutVars>
      </dgm:prSet>
      <dgm:spPr/>
      <dgm:t>
        <a:bodyPr/>
        <a:lstStyle/>
        <a:p>
          <a:endParaRPr lang="en-US"/>
        </a:p>
      </dgm:t>
    </dgm:pt>
    <dgm:pt modelId="{795FC067-63C7-4E0F-978E-A24B9095FCAD}" type="pres">
      <dgm:prSet presAssocID="{C104FF1F-866A-44FA-AB61-3D28F466B41C}" presName="parentText" presStyleLbl="node1" presStyleIdx="0" presStyleCnt="2">
        <dgm:presLayoutVars>
          <dgm:chMax val="0"/>
          <dgm:bulletEnabled val="1"/>
        </dgm:presLayoutVars>
      </dgm:prSet>
      <dgm:spPr/>
      <dgm:t>
        <a:bodyPr/>
        <a:lstStyle/>
        <a:p>
          <a:endParaRPr lang="en-US"/>
        </a:p>
      </dgm:t>
    </dgm:pt>
    <dgm:pt modelId="{4C26BB3B-72AD-4F9B-8F31-94CD90855AB0}" type="pres">
      <dgm:prSet presAssocID="{6F97AAEE-03C6-42AC-AFFC-8CD7FD8296D5}" presName="spacer" presStyleCnt="0"/>
      <dgm:spPr/>
    </dgm:pt>
    <dgm:pt modelId="{D7294DAF-D1FF-4495-8BA5-F6FC512184DF}" type="pres">
      <dgm:prSet presAssocID="{42911164-1116-4CDB-989F-5D17941BA0B5}" presName="parentText" presStyleLbl="node1" presStyleIdx="1" presStyleCnt="2">
        <dgm:presLayoutVars>
          <dgm:chMax val="0"/>
          <dgm:bulletEnabled val="1"/>
        </dgm:presLayoutVars>
      </dgm:prSet>
      <dgm:spPr/>
      <dgm:t>
        <a:bodyPr/>
        <a:lstStyle/>
        <a:p>
          <a:endParaRPr lang="en-US"/>
        </a:p>
      </dgm:t>
    </dgm:pt>
    <dgm:pt modelId="{5EB5687C-2F98-49F3-99CE-C178C2E2B538}" type="pres">
      <dgm:prSet presAssocID="{42911164-1116-4CDB-989F-5D17941BA0B5}" presName="childText" presStyleLbl="revTx" presStyleIdx="0" presStyleCnt="1">
        <dgm:presLayoutVars>
          <dgm:bulletEnabled val="1"/>
        </dgm:presLayoutVars>
      </dgm:prSet>
      <dgm:spPr/>
      <dgm:t>
        <a:bodyPr/>
        <a:lstStyle/>
        <a:p>
          <a:endParaRPr lang="en-US"/>
        </a:p>
      </dgm:t>
    </dgm:pt>
  </dgm:ptLst>
  <dgm:cxnLst>
    <dgm:cxn modelId="{371B3AE2-ADCF-4463-BBDD-A3243B8817B1}" type="presOf" srcId="{04A20A43-0D65-4D51-8D90-4C6B3B200656}" destId="{3DE4EC40-62B4-46C3-8A62-1D8E2C9E0675}" srcOrd="0" destOrd="0" presId="urn:microsoft.com/office/officeart/2005/8/layout/vList2"/>
    <dgm:cxn modelId="{AF0D9199-5CAC-4495-AE2A-F7F7342AB033}" srcId="{42911164-1116-4CDB-989F-5D17941BA0B5}" destId="{96172EC6-5A9E-4135-8165-0A32CF0224C1}" srcOrd="1" destOrd="0" parTransId="{A6008FFA-1B20-4625-8E96-079E9435BCEF}" sibTransId="{5FBBA947-7AE4-4A75-B8C7-23640FA5CC65}"/>
    <dgm:cxn modelId="{2F6D7EA3-4EB4-4472-9142-1AF7725442C8}" srcId="{42911164-1116-4CDB-989F-5D17941BA0B5}" destId="{36EFF7DD-68E5-4F00-9285-8C1F93450BB8}" srcOrd="0" destOrd="0" parTransId="{D2124DD9-4641-427E-8837-617B76AF5CBC}" sibTransId="{65A3F692-9A84-41B7-8401-37842D6C8541}"/>
    <dgm:cxn modelId="{3C98D32A-A4CA-4568-B428-A4C5E06A168C}" type="presOf" srcId="{C104FF1F-866A-44FA-AB61-3D28F466B41C}" destId="{795FC067-63C7-4E0F-978E-A24B9095FCAD}" srcOrd="0" destOrd="0" presId="urn:microsoft.com/office/officeart/2005/8/layout/vList2"/>
    <dgm:cxn modelId="{338CADA0-238B-4F38-A8FE-FEC87EE42B76}" type="presOf" srcId="{42911164-1116-4CDB-989F-5D17941BA0B5}" destId="{D7294DAF-D1FF-4495-8BA5-F6FC512184DF}" srcOrd="0" destOrd="0" presId="urn:microsoft.com/office/officeart/2005/8/layout/vList2"/>
    <dgm:cxn modelId="{A8A7B3C0-8D3A-4CCE-AD75-F7AC0BAA01C5}" srcId="{04A20A43-0D65-4D51-8D90-4C6B3B200656}" destId="{42911164-1116-4CDB-989F-5D17941BA0B5}" srcOrd="1" destOrd="0" parTransId="{EA65C959-D35D-4028-AF40-EEFB5CEC13DB}" sibTransId="{EDA75523-9F75-4A23-AF1A-3ECA4AE023BB}"/>
    <dgm:cxn modelId="{66B2E26E-84C9-4856-B49A-2A54292C7A8C}" type="presOf" srcId="{96172EC6-5A9E-4135-8165-0A32CF0224C1}" destId="{5EB5687C-2F98-49F3-99CE-C178C2E2B538}" srcOrd="0" destOrd="1" presId="urn:microsoft.com/office/officeart/2005/8/layout/vList2"/>
    <dgm:cxn modelId="{7BDE201F-B924-4658-B09B-FE0DEEFA5629}" srcId="{04A20A43-0D65-4D51-8D90-4C6B3B200656}" destId="{C104FF1F-866A-44FA-AB61-3D28F466B41C}" srcOrd="0" destOrd="0" parTransId="{032FA4F3-1DA1-4BCB-8B25-2004C8C1CA6F}" sibTransId="{6F97AAEE-03C6-42AC-AFFC-8CD7FD8296D5}"/>
    <dgm:cxn modelId="{E7E5DDD1-58B0-4A8B-92F5-71576900B8CB}" type="presOf" srcId="{36EFF7DD-68E5-4F00-9285-8C1F93450BB8}" destId="{5EB5687C-2F98-49F3-99CE-C178C2E2B538}" srcOrd="0" destOrd="0" presId="urn:microsoft.com/office/officeart/2005/8/layout/vList2"/>
    <dgm:cxn modelId="{1FA6BBC8-3F1E-400C-AE16-4E687E631316}" type="presParOf" srcId="{3DE4EC40-62B4-46C3-8A62-1D8E2C9E0675}" destId="{795FC067-63C7-4E0F-978E-A24B9095FCAD}" srcOrd="0" destOrd="0" presId="urn:microsoft.com/office/officeart/2005/8/layout/vList2"/>
    <dgm:cxn modelId="{3C164C6E-B0AF-4BA5-B910-9DCFCCF88EA1}" type="presParOf" srcId="{3DE4EC40-62B4-46C3-8A62-1D8E2C9E0675}" destId="{4C26BB3B-72AD-4F9B-8F31-94CD90855AB0}" srcOrd="1" destOrd="0" presId="urn:microsoft.com/office/officeart/2005/8/layout/vList2"/>
    <dgm:cxn modelId="{09FA251E-C8B3-4468-84AB-0BB8285E8B45}" type="presParOf" srcId="{3DE4EC40-62B4-46C3-8A62-1D8E2C9E0675}" destId="{D7294DAF-D1FF-4495-8BA5-F6FC512184DF}" srcOrd="2" destOrd="0" presId="urn:microsoft.com/office/officeart/2005/8/layout/vList2"/>
    <dgm:cxn modelId="{F6155D27-EDF3-4D63-BAB8-DC9FA26198DD}" type="presParOf" srcId="{3DE4EC40-62B4-46C3-8A62-1D8E2C9E0675}" destId="{5EB5687C-2F98-49F3-99CE-C178C2E2B53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DAFE7EE-2AB2-4132-B446-D8B77CBF64B2}" type="doc">
      <dgm:prSet loTypeId="urn:microsoft.com/office/officeart/2005/8/layout/vList5" loCatId="list" qsTypeId="urn:microsoft.com/office/officeart/2005/8/quickstyle/simple1" qsCatId="simple" csTypeId="urn:microsoft.com/office/officeart/2005/8/colors/accent3_1" csCatId="accent3" phldr="1"/>
      <dgm:spPr/>
      <dgm:t>
        <a:bodyPr/>
        <a:lstStyle/>
        <a:p>
          <a:endParaRPr lang="en-US"/>
        </a:p>
      </dgm:t>
    </dgm:pt>
    <dgm:pt modelId="{23EB4906-D535-4B41-8A78-B07AD4C5EC5D}">
      <dgm:prSet custT="1"/>
      <dgm:spPr>
        <a:solidFill>
          <a:schemeClr val="accent3">
            <a:lumMod val="40000"/>
            <a:lumOff val="60000"/>
          </a:schemeClr>
        </a:solidFill>
        <a:ln>
          <a:solidFill>
            <a:schemeClr val="accent3">
              <a:lumMod val="40000"/>
              <a:lumOff val="60000"/>
            </a:schemeClr>
          </a:solidFill>
        </a:ln>
      </dgm:spPr>
      <dgm:t>
        <a:bodyPr/>
        <a:lstStyle/>
        <a:p>
          <a:r>
            <a:rPr lang="en-US" sz="2200" dirty="0">
              <a:latin typeface="Arial" panose="020B0604020202020204" pitchFamily="34" charset="0"/>
              <a:cs typeface="Arial" panose="020B0604020202020204" pitchFamily="34" charset="0"/>
            </a:rPr>
            <a:t>Block cipher</a:t>
          </a:r>
        </a:p>
      </dgm:t>
    </dgm:pt>
    <dgm:pt modelId="{7A40A2AD-B47B-4F5C-B0EF-A35DA6020E86}" type="parTrans" cxnId="{A6972902-7567-4CE3-A8C9-45F27A5A2E3E}">
      <dgm:prSet/>
      <dgm:spPr/>
      <dgm:t>
        <a:bodyPr/>
        <a:lstStyle/>
        <a:p>
          <a:endParaRPr lang="en-US" sz="2200"/>
        </a:p>
      </dgm:t>
    </dgm:pt>
    <dgm:pt modelId="{BC1AC20A-9523-47B2-A2AF-0582FF650416}" type="sibTrans" cxnId="{A6972902-7567-4CE3-A8C9-45F27A5A2E3E}">
      <dgm:prSet/>
      <dgm:spPr/>
      <dgm:t>
        <a:bodyPr/>
        <a:lstStyle/>
        <a:p>
          <a:endParaRPr lang="en-US" sz="2200"/>
        </a:p>
      </dgm:t>
    </dgm:pt>
    <dgm:pt modelId="{6D2A4F09-C0FF-40F1-84A0-208EE075A058}">
      <dgm:prSet custT="1"/>
      <dgm:spPr>
        <a:noFill/>
        <a:ln>
          <a:solidFill>
            <a:schemeClr val="accent3">
              <a:lumMod val="40000"/>
              <a:lumOff val="60000"/>
            </a:schemeClr>
          </a:solidFill>
        </a:ln>
      </dgm:spPr>
      <dgm:t>
        <a:bodyPr/>
        <a:lstStyle/>
        <a:p>
          <a:r>
            <a:rPr lang="en-US" sz="2200" dirty="0">
              <a:latin typeface="Arial" panose="020B0604020202020204" pitchFamily="34" charset="0"/>
              <a:cs typeface="Arial" panose="020B0604020202020204" pitchFamily="34" charset="0"/>
            </a:rPr>
            <a:t>Encrypts data in groups of bits, also known as blocks</a:t>
          </a:r>
        </a:p>
      </dgm:t>
    </dgm:pt>
    <dgm:pt modelId="{A6BCF3E9-6BF7-4C2C-AFB5-51FEB18DAE18}" type="parTrans" cxnId="{DED1068E-4D0C-4679-AEED-D44BC60CEAA6}">
      <dgm:prSet/>
      <dgm:spPr/>
      <dgm:t>
        <a:bodyPr/>
        <a:lstStyle/>
        <a:p>
          <a:endParaRPr lang="en-US" sz="2200"/>
        </a:p>
      </dgm:t>
    </dgm:pt>
    <dgm:pt modelId="{3B0AC855-0C50-4167-B049-132DCD2E47AB}" type="sibTrans" cxnId="{DED1068E-4D0C-4679-AEED-D44BC60CEAA6}">
      <dgm:prSet/>
      <dgm:spPr/>
      <dgm:t>
        <a:bodyPr/>
        <a:lstStyle/>
        <a:p>
          <a:endParaRPr lang="en-US" sz="2200"/>
        </a:p>
      </dgm:t>
    </dgm:pt>
    <dgm:pt modelId="{9CDDCB6C-7F8F-43F5-ABBB-671610B99BD7}">
      <dgm:prSet custT="1"/>
      <dgm:spPr>
        <a:solidFill>
          <a:schemeClr val="accent3">
            <a:lumMod val="40000"/>
            <a:lumOff val="60000"/>
          </a:schemeClr>
        </a:solidFill>
        <a:ln>
          <a:solidFill>
            <a:schemeClr val="accent3">
              <a:lumMod val="40000"/>
              <a:lumOff val="60000"/>
            </a:schemeClr>
          </a:solidFill>
        </a:ln>
      </dgm:spPr>
      <dgm:t>
        <a:bodyPr/>
        <a:lstStyle/>
        <a:p>
          <a:r>
            <a:rPr lang="en-US" sz="2200" dirty="0">
              <a:latin typeface="Arial" panose="020B0604020202020204" pitchFamily="34" charset="0"/>
              <a:cs typeface="Arial" panose="020B0604020202020204" pitchFamily="34" charset="0"/>
            </a:rPr>
            <a:t>Stream cipher</a:t>
          </a:r>
        </a:p>
      </dgm:t>
    </dgm:pt>
    <dgm:pt modelId="{5021A3F4-6759-4A31-A712-C180D76CA9B2}" type="parTrans" cxnId="{F26D7B8B-97DA-420F-8A1F-C3B9FFE84E37}">
      <dgm:prSet/>
      <dgm:spPr/>
      <dgm:t>
        <a:bodyPr/>
        <a:lstStyle/>
        <a:p>
          <a:endParaRPr lang="en-US" sz="2200"/>
        </a:p>
      </dgm:t>
    </dgm:pt>
    <dgm:pt modelId="{DE62099F-41E0-4561-83F6-ECA2179ECCAE}" type="sibTrans" cxnId="{F26D7B8B-97DA-420F-8A1F-C3B9FFE84E37}">
      <dgm:prSet/>
      <dgm:spPr/>
      <dgm:t>
        <a:bodyPr/>
        <a:lstStyle/>
        <a:p>
          <a:endParaRPr lang="en-US" sz="2200"/>
        </a:p>
      </dgm:t>
    </dgm:pt>
    <dgm:pt modelId="{8A3A31D6-DD26-4CE4-BC39-51A888F22E14}">
      <dgm:prSet custT="1"/>
      <dgm:spPr>
        <a:noFill/>
        <a:ln>
          <a:solidFill>
            <a:schemeClr val="accent3">
              <a:lumMod val="40000"/>
              <a:lumOff val="60000"/>
            </a:schemeClr>
          </a:solidFill>
        </a:ln>
      </dgm:spPr>
      <dgm:t>
        <a:bodyPr/>
        <a:lstStyle/>
        <a:p>
          <a:r>
            <a:rPr lang="en-US" sz="2200" dirty="0">
              <a:latin typeface="Arial" panose="020B0604020202020204" pitchFamily="34" charset="0"/>
              <a:cs typeface="Arial" panose="020B0604020202020204" pitchFamily="34" charset="0"/>
            </a:rPr>
            <a:t>Encrypt data as a stream, one bit at a time</a:t>
          </a:r>
        </a:p>
      </dgm:t>
    </dgm:pt>
    <dgm:pt modelId="{6FAC01BE-5661-47B8-8BD9-F030E4237226}" type="parTrans" cxnId="{55876276-1A80-4345-80AA-77181A7CE2AB}">
      <dgm:prSet/>
      <dgm:spPr/>
      <dgm:t>
        <a:bodyPr/>
        <a:lstStyle/>
        <a:p>
          <a:endParaRPr lang="en-US" sz="2200"/>
        </a:p>
      </dgm:t>
    </dgm:pt>
    <dgm:pt modelId="{8993ACDD-A348-408C-9F62-CCCF10E24C44}" type="sibTrans" cxnId="{55876276-1A80-4345-80AA-77181A7CE2AB}">
      <dgm:prSet/>
      <dgm:spPr/>
      <dgm:t>
        <a:bodyPr/>
        <a:lstStyle/>
        <a:p>
          <a:endParaRPr lang="en-US" sz="2200"/>
        </a:p>
      </dgm:t>
    </dgm:pt>
    <dgm:pt modelId="{1971D7B8-FBAF-4D9F-83D7-C9DA6ADD60BD}" type="pres">
      <dgm:prSet presAssocID="{7DAFE7EE-2AB2-4132-B446-D8B77CBF64B2}" presName="Name0" presStyleCnt="0">
        <dgm:presLayoutVars>
          <dgm:dir/>
          <dgm:animLvl val="lvl"/>
          <dgm:resizeHandles val="exact"/>
        </dgm:presLayoutVars>
      </dgm:prSet>
      <dgm:spPr/>
      <dgm:t>
        <a:bodyPr/>
        <a:lstStyle/>
        <a:p>
          <a:endParaRPr lang="en-US"/>
        </a:p>
      </dgm:t>
    </dgm:pt>
    <dgm:pt modelId="{295B9FC7-83D5-44ED-8573-6D725F84E0C0}" type="pres">
      <dgm:prSet presAssocID="{23EB4906-D535-4B41-8A78-B07AD4C5EC5D}" presName="linNode" presStyleCnt="0"/>
      <dgm:spPr/>
    </dgm:pt>
    <dgm:pt modelId="{A775F2AA-44F3-46DD-A14B-F19034FB6620}" type="pres">
      <dgm:prSet presAssocID="{23EB4906-D535-4B41-8A78-B07AD4C5EC5D}" presName="parentText" presStyleLbl="node1" presStyleIdx="0" presStyleCnt="2">
        <dgm:presLayoutVars>
          <dgm:chMax val="1"/>
          <dgm:bulletEnabled val="1"/>
        </dgm:presLayoutVars>
      </dgm:prSet>
      <dgm:spPr/>
      <dgm:t>
        <a:bodyPr/>
        <a:lstStyle/>
        <a:p>
          <a:endParaRPr lang="en-US"/>
        </a:p>
      </dgm:t>
    </dgm:pt>
    <dgm:pt modelId="{5CB73EC9-2DB8-401E-88C0-ECEA9545B5C5}" type="pres">
      <dgm:prSet presAssocID="{23EB4906-D535-4B41-8A78-B07AD4C5EC5D}" presName="descendantText" presStyleLbl="alignAccFollowNode1" presStyleIdx="0" presStyleCnt="2" custLinFactNeighborY="0">
        <dgm:presLayoutVars>
          <dgm:bulletEnabled val="1"/>
        </dgm:presLayoutVars>
      </dgm:prSet>
      <dgm:spPr>
        <a:prstGeom prst="round1Rect">
          <a:avLst/>
        </a:prstGeom>
      </dgm:spPr>
      <dgm:t>
        <a:bodyPr/>
        <a:lstStyle/>
        <a:p>
          <a:endParaRPr lang="en-US"/>
        </a:p>
      </dgm:t>
    </dgm:pt>
    <dgm:pt modelId="{DF56E2B8-3D39-46A1-A6FA-53728E7BC691}" type="pres">
      <dgm:prSet presAssocID="{BC1AC20A-9523-47B2-A2AF-0582FF650416}" presName="sp" presStyleCnt="0"/>
      <dgm:spPr/>
    </dgm:pt>
    <dgm:pt modelId="{47B77870-AA0A-4AAD-9E56-9C66E8CB0DD2}" type="pres">
      <dgm:prSet presAssocID="{9CDDCB6C-7F8F-43F5-ABBB-671610B99BD7}" presName="linNode" presStyleCnt="0"/>
      <dgm:spPr/>
    </dgm:pt>
    <dgm:pt modelId="{2FF1ADF9-92D9-4BDC-A048-B374E52D66DC}" type="pres">
      <dgm:prSet presAssocID="{9CDDCB6C-7F8F-43F5-ABBB-671610B99BD7}" presName="parentText" presStyleLbl="node1" presStyleIdx="1" presStyleCnt="2">
        <dgm:presLayoutVars>
          <dgm:chMax val="1"/>
          <dgm:bulletEnabled val="1"/>
        </dgm:presLayoutVars>
      </dgm:prSet>
      <dgm:spPr/>
      <dgm:t>
        <a:bodyPr/>
        <a:lstStyle/>
        <a:p>
          <a:endParaRPr lang="en-US"/>
        </a:p>
      </dgm:t>
    </dgm:pt>
    <dgm:pt modelId="{98FFC8FE-F246-472C-A82E-12F4569FAEF4}" type="pres">
      <dgm:prSet presAssocID="{9CDDCB6C-7F8F-43F5-ABBB-671610B99BD7}" presName="descendantText" presStyleLbl="alignAccFollowNode1" presStyleIdx="1" presStyleCnt="2" custLinFactNeighborX="-2056" custLinFactNeighborY="1781">
        <dgm:presLayoutVars>
          <dgm:bulletEnabled val="1"/>
        </dgm:presLayoutVars>
      </dgm:prSet>
      <dgm:spPr>
        <a:prstGeom prst="round1Rect">
          <a:avLst/>
        </a:prstGeom>
      </dgm:spPr>
      <dgm:t>
        <a:bodyPr/>
        <a:lstStyle/>
        <a:p>
          <a:endParaRPr lang="en-US"/>
        </a:p>
      </dgm:t>
    </dgm:pt>
  </dgm:ptLst>
  <dgm:cxnLst>
    <dgm:cxn modelId="{DED1068E-4D0C-4679-AEED-D44BC60CEAA6}" srcId="{23EB4906-D535-4B41-8A78-B07AD4C5EC5D}" destId="{6D2A4F09-C0FF-40F1-84A0-208EE075A058}" srcOrd="0" destOrd="0" parTransId="{A6BCF3E9-6BF7-4C2C-AFB5-51FEB18DAE18}" sibTransId="{3B0AC855-0C50-4167-B049-132DCD2E47AB}"/>
    <dgm:cxn modelId="{55876276-1A80-4345-80AA-77181A7CE2AB}" srcId="{9CDDCB6C-7F8F-43F5-ABBB-671610B99BD7}" destId="{8A3A31D6-DD26-4CE4-BC39-51A888F22E14}" srcOrd="0" destOrd="0" parTransId="{6FAC01BE-5661-47B8-8BD9-F030E4237226}" sibTransId="{8993ACDD-A348-408C-9F62-CCCF10E24C44}"/>
    <dgm:cxn modelId="{D3BF7599-0FE5-44B1-B9F5-E850E40C19FA}" type="presOf" srcId="{8A3A31D6-DD26-4CE4-BC39-51A888F22E14}" destId="{98FFC8FE-F246-472C-A82E-12F4569FAEF4}" srcOrd="0" destOrd="0" presId="urn:microsoft.com/office/officeart/2005/8/layout/vList5"/>
    <dgm:cxn modelId="{F26D7B8B-97DA-420F-8A1F-C3B9FFE84E37}" srcId="{7DAFE7EE-2AB2-4132-B446-D8B77CBF64B2}" destId="{9CDDCB6C-7F8F-43F5-ABBB-671610B99BD7}" srcOrd="1" destOrd="0" parTransId="{5021A3F4-6759-4A31-A712-C180D76CA9B2}" sibTransId="{DE62099F-41E0-4561-83F6-ECA2179ECCAE}"/>
    <dgm:cxn modelId="{163C4069-1E46-4256-BFA4-547BBF1C9419}" type="presOf" srcId="{23EB4906-D535-4B41-8A78-B07AD4C5EC5D}" destId="{A775F2AA-44F3-46DD-A14B-F19034FB6620}" srcOrd="0" destOrd="0" presId="urn:microsoft.com/office/officeart/2005/8/layout/vList5"/>
    <dgm:cxn modelId="{9AA204D4-233F-479A-863E-7EDC315A2775}" type="presOf" srcId="{9CDDCB6C-7F8F-43F5-ABBB-671610B99BD7}" destId="{2FF1ADF9-92D9-4BDC-A048-B374E52D66DC}" srcOrd="0" destOrd="0" presId="urn:microsoft.com/office/officeart/2005/8/layout/vList5"/>
    <dgm:cxn modelId="{A6972902-7567-4CE3-A8C9-45F27A5A2E3E}" srcId="{7DAFE7EE-2AB2-4132-B446-D8B77CBF64B2}" destId="{23EB4906-D535-4B41-8A78-B07AD4C5EC5D}" srcOrd="0" destOrd="0" parTransId="{7A40A2AD-B47B-4F5C-B0EF-A35DA6020E86}" sibTransId="{BC1AC20A-9523-47B2-A2AF-0582FF650416}"/>
    <dgm:cxn modelId="{CEDCE40B-37A1-41C9-83B3-22299CA66CA1}" type="presOf" srcId="{6D2A4F09-C0FF-40F1-84A0-208EE075A058}" destId="{5CB73EC9-2DB8-401E-88C0-ECEA9545B5C5}" srcOrd="0" destOrd="0" presId="urn:microsoft.com/office/officeart/2005/8/layout/vList5"/>
    <dgm:cxn modelId="{838C3284-FA0F-4B48-9B10-6D4026A13658}" type="presOf" srcId="{7DAFE7EE-2AB2-4132-B446-D8B77CBF64B2}" destId="{1971D7B8-FBAF-4D9F-83D7-C9DA6ADD60BD}" srcOrd="0" destOrd="0" presId="urn:microsoft.com/office/officeart/2005/8/layout/vList5"/>
    <dgm:cxn modelId="{D55C9158-92CC-491E-B748-1E446BC225C2}" type="presParOf" srcId="{1971D7B8-FBAF-4D9F-83D7-C9DA6ADD60BD}" destId="{295B9FC7-83D5-44ED-8573-6D725F84E0C0}" srcOrd="0" destOrd="0" presId="urn:microsoft.com/office/officeart/2005/8/layout/vList5"/>
    <dgm:cxn modelId="{F68C4EA5-1142-4511-B633-60A0D8EAC5DD}" type="presParOf" srcId="{295B9FC7-83D5-44ED-8573-6D725F84E0C0}" destId="{A775F2AA-44F3-46DD-A14B-F19034FB6620}" srcOrd="0" destOrd="0" presId="urn:microsoft.com/office/officeart/2005/8/layout/vList5"/>
    <dgm:cxn modelId="{6BC87FE8-622F-4F13-902F-A72D2A388770}" type="presParOf" srcId="{295B9FC7-83D5-44ED-8573-6D725F84E0C0}" destId="{5CB73EC9-2DB8-401E-88C0-ECEA9545B5C5}" srcOrd="1" destOrd="0" presId="urn:microsoft.com/office/officeart/2005/8/layout/vList5"/>
    <dgm:cxn modelId="{81B54A56-7D04-4262-A542-34F1B11E6170}" type="presParOf" srcId="{1971D7B8-FBAF-4D9F-83D7-C9DA6ADD60BD}" destId="{DF56E2B8-3D39-46A1-A6FA-53728E7BC691}" srcOrd="1" destOrd="0" presId="urn:microsoft.com/office/officeart/2005/8/layout/vList5"/>
    <dgm:cxn modelId="{87CEFA03-1C4D-479F-9DDD-FFB004A65BCB}" type="presParOf" srcId="{1971D7B8-FBAF-4D9F-83D7-C9DA6ADD60BD}" destId="{47B77870-AA0A-4AAD-9E56-9C66E8CB0DD2}" srcOrd="2" destOrd="0" presId="urn:microsoft.com/office/officeart/2005/8/layout/vList5"/>
    <dgm:cxn modelId="{1BA52330-D598-4B5C-8AEA-487CEB15C0E4}" type="presParOf" srcId="{47B77870-AA0A-4AAD-9E56-9C66E8CB0DD2}" destId="{2FF1ADF9-92D9-4BDC-A048-B374E52D66DC}" srcOrd="0" destOrd="0" presId="urn:microsoft.com/office/officeart/2005/8/layout/vList5"/>
    <dgm:cxn modelId="{0635022E-CFCC-4ADA-A307-BCDBE6696153}" type="presParOf" srcId="{47B77870-AA0A-4AAD-9E56-9C66E8CB0DD2}" destId="{98FFC8FE-F246-472C-A82E-12F4569FAEF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6A388-C4EA-4AC1-9EB9-88B6DC551977}">
      <dsp:nvSpPr>
        <dsp:cNvPr id="0" name=""/>
        <dsp:cNvSpPr/>
      </dsp:nvSpPr>
      <dsp:spPr>
        <a:xfrm>
          <a:off x="0" y="0"/>
          <a:ext cx="8616696" cy="1033790"/>
        </a:xfrm>
        <a:prstGeom prst="roundRect">
          <a:avLst>
            <a:gd name="adj" fmla="val 10000"/>
          </a:avLst>
        </a:prstGeom>
        <a:solidFill>
          <a:schemeClr val="bg2">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Data is divided into 64-bit blocks</a:t>
          </a:r>
        </a:p>
      </dsp:txBody>
      <dsp:txXfrm>
        <a:off x="30279" y="30279"/>
        <a:ext cx="7413799" cy="973232"/>
      </dsp:txXfrm>
    </dsp:sp>
    <dsp:sp modelId="{EAF3DB8E-8465-41AD-B029-B866C31783C0}">
      <dsp:nvSpPr>
        <dsp:cNvPr id="0" name=""/>
        <dsp:cNvSpPr/>
      </dsp:nvSpPr>
      <dsp:spPr>
        <a:xfrm>
          <a:off x="721648" y="1221752"/>
          <a:ext cx="8616696" cy="1033790"/>
        </a:xfrm>
        <a:prstGeom prst="roundRect">
          <a:avLst>
            <a:gd name="adj" fmla="val 10000"/>
          </a:avLst>
        </a:prstGeom>
        <a:solidFill>
          <a:schemeClr val="bg2">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Data is manipulated by 16 separate steps of encryption involving substitutions, bit-shifting, and logical operations using a 56-bit key</a:t>
          </a:r>
        </a:p>
      </dsp:txBody>
      <dsp:txXfrm>
        <a:off x="751927" y="1252031"/>
        <a:ext cx="7162525" cy="973232"/>
      </dsp:txXfrm>
    </dsp:sp>
    <dsp:sp modelId="{4AC396A1-C835-4043-8E49-698098FF6FB9}">
      <dsp:nvSpPr>
        <dsp:cNvPr id="0" name=""/>
        <dsp:cNvSpPr/>
      </dsp:nvSpPr>
      <dsp:spPr>
        <a:xfrm>
          <a:off x="1432525" y="2443504"/>
          <a:ext cx="8616696" cy="1033790"/>
        </a:xfrm>
        <a:prstGeom prst="roundRect">
          <a:avLst>
            <a:gd name="adj" fmla="val 10000"/>
          </a:avLst>
        </a:prstGeom>
        <a:solidFill>
          <a:schemeClr val="bg2">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Data is then further scrambled using a swapping algorithm</a:t>
          </a:r>
        </a:p>
      </dsp:txBody>
      <dsp:txXfrm>
        <a:off x="1462804" y="2473783"/>
        <a:ext cx="7173296" cy="973232"/>
      </dsp:txXfrm>
    </dsp:sp>
    <dsp:sp modelId="{F518924F-ED11-484D-A2CB-38E8B67B3EB8}">
      <dsp:nvSpPr>
        <dsp:cNvPr id="0" name=""/>
        <dsp:cNvSpPr/>
      </dsp:nvSpPr>
      <dsp:spPr>
        <a:xfrm>
          <a:off x="2154174" y="3665256"/>
          <a:ext cx="8616696" cy="1033790"/>
        </a:xfrm>
        <a:prstGeom prst="roundRect">
          <a:avLst>
            <a:gd name="adj" fmla="val 10000"/>
          </a:avLst>
        </a:prstGeom>
        <a:solidFill>
          <a:schemeClr val="bg2">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Data is transposed one last time</a:t>
          </a:r>
        </a:p>
      </dsp:txBody>
      <dsp:txXfrm>
        <a:off x="2184453" y="3695535"/>
        <a:ext cx="7162525" cy="973232"/>
      </dsp:txXfrm>
    </dsp:sp>
    <dsp:sp modelId="{A0D03DF5-71AD-4710-8681-E9318BA21992}">
      <dsp:nvSpPr>
        <dsp:cNvPr id="0" name=""/>
        <dsp:cNvSpPr/>
      </dsp:nvSpPr>
      <dsp:spPr>
        <a:xfrm>
          <a:off x="7944732" y="791789"/>
          <a:ext cx="671963" cy="671963"/>
        </a:xfrm>
        <a:prstGeom prst="downArrow">
          <a:avLst>
            <a:gd name="adj1" fmla="val 55000"/>
            <a:gd name="adj2" fmla="val 45000"/>
          </a:avLst>
        </a:prstGeom>
        <a:solidFill>
          <a:schemeClr val="accent2">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a:p>
      </dsp:txBody>
      <dsp:txXfrm>
        <a:off x="8095924" y="791789"/>
        <a:ext cx="369579" cy="505652"/>
      </dsp:txXfrm>
    </dsp:sp>
    <dsp:sp modelId="{582909DB-0DC8-4C5D-9083-0E41CF99379B}">
      <dsp:nvSpPr>
        <dsp:cNvPr id="0" name=""/>
        <dsp:cNvSpPr/>
      </dsp:nvSpPr>
      <dsp:spPr>
        <a:xfrm>
          <a:off x="8666380" y="2013541"/>
          <a:ext cx="671963" cy="671963"/>
        </a:xfrm>
        <a:prstGeom prst="downArrow">
          <a:avLst>
            <a:gd name="adj1" fmla="val 55000"/>
            <a:gd name="adj2" fmla="val 45000"/>
          </a:avLst>
        </a:prstGeom>
        <a:solidFill>
          <a:schemeClr val="accent2">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a:p>
      </dsp:txBody>
      <dsp:txXfrm>
        <a:off x="8817572" y="2013541"/>
        <a:ext cx="369579" cy="505652"/>
      </dsp:txXfrm>
    </dsp:sp>
    <dsp:sp modelId="{BD182654-F586-472E-83DC-ABA4FA401165}">
      <dsp:nvSpPr>
        <dsp:cNvPr id="0" name=""/>
        <dsp:cNvSpPr/>
      </dsp:nvSpPr>
      <dsp:spPr>
        <a:xfrm>
          <a:off x="9377257" y="3235293"/>
          <a:ext cx="671963" cy="671963"/>
        </a:xfrm>
        <a:prstGeom prst="downArrow">
          <a:avLst>
            <a:gd name="adj1" fmla="val 55000"/>
            <a:gd name="adj2" fmla="val 45000"/>
          </a:avLst>
        </a:prstGeom>
        <a:solidFill>
          <a:schemeClr val="accent2">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a:p>
      </dsp:txBody>
      <dsp:txXfrm>
        <a:off x="9528449" y="3235293"/>
        <a:ext cx="369579" cy="5056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EDF33-30C2-4979-9BEA-D6C15EED9C4F}">
      <dsp:nvSpPr>
        <dsp:cNvPr id="0" name=""/>
        <dsp:cNvSpPr/>
      </dsp:nvSpPr>
      <dsp:spPr>
        <a:xfrm>
          <a:off x="771524" y="0"/>
          <a:ext cx="8743950" cy="5246097"/>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D2FDEF-8C55-421D-8534-30B279034570}">
      <dsp:nvSpPr>
        <dsp:cNvPr id="0" name=""/>
        <dsp:cNvSpPr/>
      </dsp:nvSpPr>
      <dsp:spPr>
        <a:xfrm>
          <a:off x="3516" y="1573829"/>
          <a:ext cx="2284437" cy="2098438"/>
        </a:xfrm>
        <a:prstGeom prst="roundRect">
          <a:avLst/>
        </a:prstGeom>
        <a:solidFill>
          <a:schemeClr val="bg2">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Key expansion</a:t>
          </a:r>
        </a:p>
      </dsp:txBody>
      <dsp:txXfrm>
        <a:off x="105953" y="1676266"/>
        <a:ext cx="2079563" cy="1893564"/>
      </dsp:txXfrm>
    </dsp:sp>
    <dsp:sp modelId="{68019B0C-A6CD-4EED-B988-C9A9ACA443B0}">
      <dsp:nvSpPr>
        <dsp:cNvPr id="0" name=""/>
        <dsp:cNvSpPr/>
      </dsp:nvSpPr>
      <dsp:spPr>
        <a:xfrm>
          <a:off x="2668692" y="1573829"/>
          <a:ext cx="2284437" cy="2098438"/>
        </a:xfrm>
        <a:prstGeom prst="roundRect">
          <a:avLst/>
        </a:prstGeom>
        <a:solidFill>
          <a:schemeClr val="bg2">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Initial round</a:t>
          </a:r>
        </a:p>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AddRoundKey</a:t>
          </a:r>
        </a:p>
      </dsp:txBody>
      <dsp:txXfrm>
        <a:off x="2771129" y="1676266"/>
        <a:ext cx="2079563" cy="1893564"/>
      </dsp:txXfrm>
    </dsp:sp>
    <dsp:sp modelId="{8BA87D55-6587-4794-A75A-C5986FAEE80C}">
      <dsp:nvSpPr>
        <dsp:cNvPr id="0" name=""/>
        <dsp:cNvSpPr/>
      </dsp:nvSpPr>
      <dsp:spPr>
        <a:xfrm>
          <a:off x="5333869" y="1573829"/>
          <a:ext cx="2284437" cy="2098438"/>
        </a:xfrm>
        <a:prstGeom prst="roundRect">
          <a:avLst/>
        </a:prstGeom>
        <a:solidFill>
          <a:schemeClr val="bg2">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Rounds</a:t>
          </a:r>
        </a:p>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SubBytes</a:t>
          </a:r>
        </a:p>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ShiftRows</a:t>
          </a:r>
        </a:p>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MixColumns</a:t>
          </a:r>
        </a:p>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AddRoundKey</a:t>
          </a:r>
        </a:p>
      </dsp:txBody>
      <dsp:txXfrm>
        <a:off x="5436306" y="1676266"/>
        <a:ext cx="2079563" cy="1893564"/>
      </dsp:txXfrm>
    </dsp:sp>
    <dsp:sp modelId="{7E89FE1F-658F-477F-AC71-F6A8EABC3D01}">
      <dsp:nvSpPr>
        <dsp:cNvPr id="0" name=""/>
        <dsp:cNvSpPr/>
      </dsp:nvSpPr>
      <dsp:spPr>
        <a:xfrm>
          <a:off x="7999046" y="1573829"/>
          <a:ext cx="2284437" cy="2098438"/>
        </a:xfrm>
        <a:prstGeom prst="roundRect">
          <a:avLst/>
        </a:prstGeom>
        <a:solidFill>
          <a:schemeClr val="bg2">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Final round</a:t>
          </a:r>
        </a:p>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SubBytes</a:t>
          </a:r>
        </a:p>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ShiftRows</a:t>
          </a:r>
        </a:p>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AddRoundKey</a:t>
          </a:r>
        </a:p>
      </dsp:txBody>
      <dsp:txXfrm>
        <a:off x="8101483" y="1676266"/>
        <a:ext cx="2079563" cy="18935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69386-10DC-434A-B804-2CC735C96247}">
      <dsp:nvSpPr>
        <dsp:cNvPr id="0" name=""/>
        <dsp:cNvSpPr/>
      </dsp:nvSpPr>
      <dsp:spPr>
        <a:xfrm>
          <a:off x="0" y="1218692"/>
          <a:ext cx="10287000" cy="12168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Hashing is a type of cryptographic algorithm with some specific characteristics:</a:t>
          </a:r>
        </a:p>
      </dsp:txBody>
      <dsp:txXfrm>
        <a:off x="59399" y="1278091"/>
        <a:ext cx="10168202" cy="1098002"/>
      </dsp:txXfrm>
    </dsp:sp>
    <dsp:sp modelId="{A2A22838-0526-4744-A2AE-59EC25BA9760}">
      <dsp:nvSpPr>
        <dsp:cNvPr id="0" name=""/>
        <dsp:cNvSpPr/>
      </dsp:nvSpPr>
      <dsp:spPr>
        <a:xfrm>
          <a:off x="0" y="2419723"/>
          <a:ext cx="10287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12"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latin typeface="Arial" panose="020B0604020202020204" pitchFamily="34" charset="0"/>
              <a:cs typeface="Arial" panose="020B0604020202020204" pitchFamily="34" charset="0"/>
            </a:rPr>
            <a:t>It is one-way, not reversible</a:t>
          </a:r>
        </a:p>
        <a:p>
          <a:pPr marL="228600" lvl="1" indent="-228600" algn="l" defTabSz="977900">
            <a:lnSpc>
              <a:spcPct val="90000"/>
            </a:lnSpc>
            <a:spcBef>
              <a:spcPct val="0"/>
            </a:spcBef>
            <a:spcAft>
              <a:spcPct val="20000"/>
            </a:spcAft>
            <a:buChar char="••"/>
          </a:pPr>
          <a:r>
            <a:rPr lang="en-US" sz="2200" kern="1200" dirty="0">
              <a:latin typeface="Arial" panose="020B0604020202020204" pitchFamily="34" charset="0"/>
              <a:cs typeface="Arial" panose="020B0604020202020204" pitchFamily="34" charset="0"/>
            </a:rPr>
            <a:t>It is a fixed-length output no matter what input is given</a:t>
          </a:r>
        </a:p>
        <a:p>
          <a:pPr marL="228600" lvl="1" indent="-228600" algn="l" defTabSz="977900">
            <a:lnSpc>
              <a:spcPct val="90000"/>
            </a:lnSpc>
            <a:spcBef>
              <a:spcPct val="0"/>
            </a:spcBef>
            <a:spcAft>
              <a:spcPct val="20000"/>
            </a:spcAft>
            <a:buChar char="••"/>
          </a:pPr>
          <a:r>
            <a:rPr lang="en-US" sz="2200" kern="1200" dirty="0">
              <a:latin typeface="Arial" panose="020B0604020202020204" pitchFamily="34" charset="0"/>
              <a:cs typeface="Arial" panose="020B0604020202020204" pitchFamily="34" charset="0"/>
            </a:rPr>
            <a:t>The algorithm must be collision resistant</a:t>
          </a:r>
        </a:p>
      </dsp:txBody>
      <dsp:txXfrm>
        <a:off x="0" y="2419723"/>
        <a:ext cx="10287000" cy="10764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9C4C6-C1FB-44CF-8C50-3BF0DDA907AD}">
      <dsp:nvSpPr>
        <dsp:cNvPr id="0" name=""/>
        <dsp:cNvSpPr/>
      </dsp:nvSpPr>
      <dsp:spPr>
        <a:xfrm rot="16200000">
          <a:off x="3346835" y="1259732"/>
          <a:ext cx="2667507" cy="1630129"/>
        </a:xfrm>
        <a:prstGeom prst="round2SameRect">
          <a:avLst>
            <a:gd name="adj1" fmla="val 16670"/>
            <a:gd name="adj2" fmla="val 0"/>
          </a:avLst>
        </a:prstGeom>
        <a:solidFill>
          <a:schemeClr val="accent2">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127000" rIns="114300" bIns="127000" numCol="1" spcCol="1270" anchor="t" anchorCtr="0">
          <a:noAutofit/>
        </a:bodyPr>
        <a:lstStyle/>
        <a:p>
          <a:pPr lvl="0" algn="l"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One to encrypt the message</a:t>
          </a:r>
        </a:p>
      </dsp:txBody>
      <dsp:txXfrm rot="5400000">
        <a:off x="3945115" y="820634"/>
        <a:ext cx="1550538" cy="2508325"/>
      </dsp:txXfrm>
    </dsp:sp>
    <dsp:sp modelId="{DDECA5DE-29EB-4F31-B375-DA9D52C4BE8D}">
      <dsp:nvSpPr>
        <dsp:cNvPr id="0" name=""/>
        <dsp:cNvSpPr/>
      </dsp:nvSpPr>
      <dsp:spPr>
        <a:xfrm rot="5400000">
          <a:off x="5050986" y="1259732"/>
          <a:ext cx="2667507" cy="1630129"/>
        </a:xfrm>
        <a:prstGeom prst="round2SameRect">
          <a:avLst>
            <a:gd name="adj1" fmla="val 16670"/>
            <a:gd name="adj2" fmla="val 0"/>
          </a:avLst>
        </a:prstGeom>
        <a:solidFill>
          <a:schemeClr val="accent2">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27000" rIns="76200" bIns="127000" numCol="1" spcCol="1270" anchor="t" anchorCtr="0">
          <a:noAutofit/>
        </a:bodyPr>
        <a:lstStyle/>
        <a:p>
          <a:pPr lvl="0" algn="l"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Another to decrypt it</a:t>
          </a:r>
        </a:p>
      </dsp:txBody>
      <dsp:txXfrm rot="-5400000">
        <a:off x="5569675" y="820635"/>
        <a:ext cx="1550538" cy="2508325"/>
      </dsp:txXfrm>
    </dsp:sp>
    <dsp:sp modelId="{94B419A8-7997-4220-A2EA-EEA698AC19A2}">
      <dsp:nvSpPr>
        <dsp:cNvPr id="0" name=""/>
        <dsp:cNvSpPr/>
      </dsp:nvSpPr>
      <dsp:spPr>
        <a:xfrm>
          <a:off x="4680422" y="0"/>
          <a:ext cx="1704150" cy="1704067"/>
        </a:xfrm>
        <a:prstGeom prst="circularArrow">
          <a:avLst>
            <a:gd name="adj1" fmla="val 12500"/>
            <a:gd name="adj2" fmla="val 1142322"/>
            <a:gd name="adj3" fmla="val 20457678"/>
            <a:gd name="adj4" fmla="val 10800000"/>
            <a:gd name="adj5" fmla="val 125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7D1350-C455-4092-B564-CCDA7BA2185E}">
      <dsp:nvSpPr>
        <dsp:cNvPr id="0" name=""/>
        <dsp:cNvSpPr/>
      </dsp:nvSpPr>
      <dsp:spPr>
        <a:xfrm rot="10800000">
          <a:off x="4680422" y="2445111"/>
          <a:ext cx="1704150" cy="1704067"/>
        </a:xfrm>
        <a:prstGeom prst="circularArrow">
          <a:avLst>
            <a:gd name="adj1" fmla="val 12500"/>
            <a:gd name="adj2" fmla="val 1142322"/>
            <a:gd name="adj3" fmla="val 20457678"/>
            <a:gd name="adj4" fmla="val 10800000"/>
            <a:gd name="adj5" fmla="val 125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BCA7F-7E06-47AA-A558-1B8494468A67}">
      <dsp:nvSpPr>
        <dsp:cNvPr id="0" name=""/>
        <dsp:cNvSpPr/>
      </dsp:nvSpPr>
      <dsp:spPr>
        <a:xfrm>
          <a:off x="-5312816" y="-813636"/>
          <a:ext cx="6326319" cy="6326319"/>
        </a:xfrm>
        <a:prstGeom prst="blockArc">
          <a:avLst>
            <a:gd name="adj1" fmla="val 18900000"/>
            <a:gd name="adj2" fmla="val 2700000"/>
            <a:gd name="adj3" fmla="val 34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AFFD98-1EFE-469D-B87B-708969EB89AD}">
      <dsp:nvSpPr>
        <dsp:cNvPr id="0" name=""/>
        <dsp:cNvSpPr/>
      </dsp:nvSpPr>
      <dsp:spPr>
        <a:xfrm>
          <a:off x="530622" y="361262"/>
          <a:ext cx="9691160" cy="722901"/>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803" tIns="55880" rIns="55880" bIns="5588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Known plaintext attack</a:t>
          </a:r>
        </a:p>
      </dsp:txBody>
      <dsp:txXfrm>
        <a:off x="530622" y="361262"/>
        <a:ext cx="9691160" cy="722901"/>
      </dsp:txXfrm>
    </dsp:sp>
    <dsp:sp modelId="{5C18A29D-34D7-49CA-B7C2-B4296403A944}">
      <dsp:nvSpPr>
        <dsp:cNvPr id="0" name=""/>
        <dsp:cNvSpPr/>
      </dsp:nvSpPr>
      <dsp:spPr>
        <a:xfrm>
          <a:off x="78809" y="270900"/>
          <a:ext cx="903626" cy="903626"/>
        </a:xfrm>
        <a:prstGeom prst="ellips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4D2C1AE-AEC9-48C7-8F19-D0D6732D6669}">
      <dsp:nvSpPr>
        <dsp:cNvPr id="0" name=""/>
        <dsp:cNvSpPr/>
      </dsp:nvSpPr>
      <dsp:spPr>
        <a:xfrm>
          <a:off x="945078" y="1445802"/>
          <a:ext cx="9276704" cy="722901"/>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803" tIns="55880" rIns="55880" bIns="5588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Chosen plaintext attack</a:t>
          </a:r>
        </a:p>
      </dsp:txBody>
      <dsp:txXfrm>
        <a:off x="945078" y="1445802"/>
        <a:ext cx="9276704" cy="722901"/>
      </dsp:txXfrm>
    </dsp:sp>
    <dsp:sp modelId="{8B560271-159B-45B8-80F3-60E6468979B7}">
      <dsp:nvSpPr>
        <dsp:cNvPr id="0" name=""/>
        <dsp:cNvSpPr/>
      </dsp:nvSpPr>
      <dsp:spPr>
        <a:xfrm>
          <a:off x="493265" y="1355440"/>
          <a:ext cx="903626" cy="903626"/>
        </a:xfrm>
        <a:prstGeom prst="ellips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E4A8F6A-9939-4292-B42F-0BE9A2F6BA44}">
      <dsp:nvSpPr>
        <dsp:cNvPr id="0" name=""/>
        <dsp:cNvSpPr/>
      </dsp:nvSpPr>
      <dsp:spPr>
        <a:xfrm>
          <a:off x="945078" y="2530342"/>
          <a:ext cx="9276704" cy="722901"/>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803" tIns="55880" rIns="55880" bIns="5588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Ciphertext-only</a:t>
          </a:r>
        </a:p>
      </dsp:txBody>
      <dsp:txXfrm>
        <a:off x="945078" y="2530342"/>
        <a:ext cx="9276704" cy="722901"/>
      </dsp:txXfrm>
    </dsp:sp>
    <dsp:sp modelId="{15B10AFE-37DC-4362-9A8B-31651D77DCDA}">
      <dsp:nvSpPr>
        <dsp:cNvPr id="0" name=""/>
        <dsp:cNvSpPr/>
      </dsp:nvSpPr>
      <dsp:spPr>
        <a:xfrm>
          <a:off x="493265" y="2439980"/>
          <a:ext cx="903626" cy="903626"/>
        </a:xfrm>
        <a:prstGeom prst="ellips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B0DB059-D576-44CD-93E5-8D469C723195}">
      <dsp:nvSpPr>
        <dsp:cNvPr id="0" name=""/>
        <dsp:cNvSpPr/>
      </dsp:nvSpPr>
      <dsp:spPr>
        <a:xfrm>
          <a:off x="530622" y="3614882"/>
          <a:ext cx="9691160" cy="722901"/>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803" tIns="55880" rIns="55880" bIns="5588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Related-key attack</a:t>
          </a:r>
        </a:p>
      </dsp:txBody>
      <dsp:txXfrm>
        <a:off x="530622" y="3614882"/>
        <a:ext cx="9691160" cy="722901"/>
      </dsp:txXfrm>
    </dsp:sp>
    <dsp:sp modelId="{6CFFC033-3314-4D04-BFBE-B246EAFC9C0D}">
      <dsp:nvSpPr>
        <dsp:cNvPr id="0" name=""/>
        <dsp:cNvSpPr/>
      </dsp:nvSpPr>
      <dsp:spPr>
        <a:xfrm>
          <a:off x="78809" y="3524520"/>
          <a:ext cx="903626" cy="903626"/>
        </a:xfrm>
        <a:prstGeom prst="ellips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4D6F5-2EE6-4289-974C-68BAE7833AEF}">
      <dsp:nvSpPr>
        <dsp:cNvPr id="0" name=""/>
        <dsp:cNvSpPr/>
      </dsp:nvSpPr>
      <dsp:spPr>
        <a:xfrm>
          <a:off x="593" y="643824"/>
          <a:ext cx="2314916" cy="1142994"/>
        </a:xfrm>
        <a:prstGeom prst="rect">
          <a:avLst/>
        </a:prstGeom>
        <a:solidFill>
          <a:schemeClr val="accent6">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Payload</a:t>
          </a:r>
        </a:p>
      </dsp:txBody>
      <dsp:txXfrm>
        <a:off x="593" y="643824"/>
        <a:ext cx="2314916" cy="1142994"/>
      </dsp:txXfrm>
    </dsp:sp>
    <dsp:sp modelId="{96913447-86F9-4F7C-B92A-DC02A8433AA2}">
      <dsp:nvSpPr>
        <dsp:cNvPr id="0" name=""/>
        <dsp:cNvSpPr/>
      </dsp:nvSpPr>
      <dsp:spPr>
        <a:xfrm>
          <a:off x="2547001" y="643824"/>
          <a:ext cx="2314916" cy="1142994"/>
        </a:xfrm>
        <a:prstGeom prst="rect">
          <a:avLst/>
        </a:prstGeom>
        <a:solidFill>
          <a:schemeClr val="accent6">
            <a:alpha val="90000"/>
            <a:hueOff val="0"/>
            <a:satOff val="0"/>
            <a:lumOff val="0"/>
            <a:alphaOff val="-2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Carrier</a:t>
          </a:r>
        </a:p>
      </dsp:txBody>
      <dsp:txXfrm>
        <a:off x="2547001" y="643824"/>
        <a:ext cx="2314916" cy="1142994"/>
      </dsp:txXfrm>
    </dsp:sp>
    <dsp:sp modelId="{83AF88C4-3158-424C-AC13-E6B4E03767C6}">
      <dsp:nvSpPr>
        <dsp:cNvPr id="0" name=""/>
        <dsp:cNvSpPr/>
      </dsp:nvSpPr>
      <dsp:spPr>
        <a:xfrm>
          <a:off x="1273797" y="2018310"/>
          <a:ext cx="2314916" cy="1142994"/>
        </a:xfrm>
        <a:prstGeom prst="rect">
          <a:avLst/>
        </a:prstGeom>
        <a:solidFill>
          <a:schemeClr val="accent6">
            <a:alpha val="90000"/>
            <a:hueOff val="0"/>
            <a:satOff val="0"/>
            <a:lumOff val="0"/>
            <a:alpha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Channel</a:t>
          </a:r>
        </a:p>
      </dsp:txBody>
      <dsp:txXfrm>
        <a:off x="1273797" y="2018310"/>
        <a:ext cx="2314916" cy="11429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B667F-FD04-4D63-AA7B-C3F25828338A}">
      <dsp:nvSpPr>
        <dsp:cNvPr id="0" name=""/>
        <dsp:cNvSpPr/>
      </dsp:nvSpPr>
      <dsp:spPr>
        <a:xfrm rot="5400000">
          <a:off x="5954493" y="-2532382"/>
          <a:ext cx="1211460" cy="6583680"/>
        </a:xfrm>
        <a:prstGeom prst="round1Rect">
          <a:avLst/>
        </a:prstGeom>
        <a:noFill/>
        <a:ln w="12700" cap="flat" cmpd="sng" algn="ctr">
          <a:solidFill>
            <a:schemeClr val="accent3">
              <a:lumMod val="40000"/>
              <a:lumOff val="6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rgbClr val="3C4743"/>
              </a:solidFill>
              <a:latin typeface="Arial" panose="020B0604020202020204" pitchFamily="34" charset="0"/>
              <a:cs typeface="Arial" panose="020B0604020202020204" pitchFamily="34" charset="0"/>
            </a:rPr>
            <a:t>Hiding messages in sound files</a:t>
          </a:r>
        </a:p>
      </dsp:txBody>
      <dsp:txXfrm rot="-5400000">
        <a:off x="3268384" y="153727"/>
        <a:ext cx="6583680" cy="1152321"/>
      </dsp:txXfrm>
    </dsp:sp>
    <dsp:sp modelId="{ECCAA263-3C7F-4582-8C68-7DB592056023}">
      <dsp:nvSpPr>
        <dsp:cNvPr id="0" name=""/>
        <dsp:cNvSpPr/>
      </dsp:nvSpPr>
      <dsp:spPr>
        <a:xfrm>
          <a:off x="434936" y="2294"/>
          <a:ext cx="2833447" cy="1514326"/>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Steganophony</a:t>
          </a:r>
        </a:p>
      </dsp:txBody>
      <dsp:txXfrm>
        <a:off x="434936" y="2294"/>
        <a:ext cx="2833447" cy="1514326"/>
      </dsp:txXfrm>
    </dsp:sp>
    <dsp:sp modelId="{827B4E99-A5F9-4DC0-89FC-B862E8BC33BB}">
      <dsp:nvSpPr>
        <dsp:cNvPr id="0" name=""/>
        <dsp:cNvSpPr/>
      </dsp:nvSpPr>
      <dsp:spPr>
        <a:xfrm rot="5400000">
          <a:off x="5954493" y="-942339"/>
          <a:ext cx="1211460" cy="6583680"/>
        </a:xfrm>
        <a:prstGeom prst="round1Rect">
          <a:avLst/>
        </a:prstGeom>
        <a:noFill/>
        <a:ln w="12700" cap="flat" cmpd="sng" algn="ctr">
          <a:solidFill>
            <a:schemeClr val="accent3">
              <a:lumMod val="40000"/>
              <a:lumOff val="6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rgbClr val="3C4743"/>
              </a:solidFill>
              <a:latin typeface="Arial" panose="020B0604020202020204" pitchFamily="34" charset="0"/>
              <a:cs typeface="Arial" panose="020B0604020202020204" pitchFamily="34" charset="0"/>
            </a:rPr>
            <a:t>Hiding information in videos files</a:t>
          </a:r>
        </a:p>
      </dsp:txBody>
      <dsp:txXfrm rot="-5400000">
        <a:off x="3268384" y="1743770"/>
        <a:ext cx="6583680" cy="1152321"/>
      </dsp:txXfrm>
    </dsp:sp>
    <dsp:sp modelId="{2D36D1F8-DEDD-49D6-8166-CE708E3E99F8}">
      <dsp:nvSpPr>
        <dsp:cNvPr id="0" name=""/>
        <dsp:cNvSpPr/>
      </dsp:nvSpPr>
      <dsp:spPr>
        <a:xfrm>
          <a:off x="434936" y="1592336"/>
          <a:ext cx="2833447" cy="1514326"/>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Video steganography</a:t>
          </a:r>
        </a:p>
      </dsp:txBody>
      <dsp:txXfrm>
        <a:off x="434936" y="1592336"/>
        <a:ext cx="2833447" cy="1514326"/>
      </dsp:txXfrm>
    </dsp:sp>
    <dsp:sp modelId="{C0F14F7E-E01C-45C6-B641-5D31BA84B18B}">
      <dsp:nvSpPr>
        <dsp:cNvPr id="0" name=""/>
        <dsp:cNvSpPr/>
      </dsp:nvSpPr>
      <dsp:spPr>
        <a:xfrm rot="5400000">
          <a:off x="5954493" y="647702"/>
          <a:ext cx="1211460" cy="6583680"/>
        </a:xfrm>
        <a:prstGeom prst="round1Rect">
          <a:avLst/>
        </a:prstGeom>
        <a:noFill/>
        <a:ln w="12700" cap="flat" cmpd="sng" algn="ctr">
          <a:solidFill>
            <a:schemeClr val="accent3">
              <a:lumMod val="40000"/>
              <a:lumOff val="6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rgbClr val="3C4743"/>
              </a:solidFill>
              <a:latin typeface="Arial" panose="020B0604020202020204" pitchFamily="34" charset="0"/>
              <a:cs typeface="Arial" panose="020B0604020202020204" pitchFamily="34" charset="0"/>
            </a:rPr>
            <a:t>Bit-Plane Complexity Segmentation Steganography (BPCS)</a:t>
          </a:r>
        </a:p>
      </dsp:txBody>
      <dsp:txXfrm rot="-5400000">
        <a:off x="3268384" y="3333812"/>
        <a:ext cx="6583680" cy="1152321"/>
      </dsp:txXfrm>
    </dsp:sp>
    <dsp:sp modelId="{030B86A4-50B6-4E68-9C11-C89F15295D98}">
      <dsp:nvSpPr>
        <dsp:cNvPr id="0" name=""/>
        <dsp:cNvSpPr/>
      </dsp:nvSpPr>
      <dsp:spPr>
        <a:xfrm>
          <a:off x="434936" y="3182379"/>
          <a:ext cx="2833447" cy="1514326"/>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Advanced steganography</a:t>
          </a:r>
        </a:p>
      </dsp:txBody>
      <dsp:txXfrm>
        <a:off x="434936" y="3182379"/>
        <a:ext cx="2833447" cy="15143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4BF46-E6FA-47F6-8901-1829CC155107}">
      <dsp:nvSpPr>
        <dsp:cNvPr id="0" name=""/>
        <dsp:cNvSpPr/>
      </dsp:nvSpPr>
      <dsp:spPr>
        <a:xfrm>
          <a:off x="-5312446" y="-813636"/>
          <a:ext cx="6326319" cy="6326319"/>
        </a:xfrm>
        <a:prstGeom prst="blockArc">
          <a:avLst>
            <a:gd name="adj1" fmla="val 18900000"/>
            <a:gd name="adj2" fmla="val 2700000"/>
            <a:gd name="adj3" fmla="val 341"/>
          </a:avLst>
        </a:prstGeom>
        <a:noFill/>
        <a:ln w="127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AAEC0EC7-D993-44F1-B167-34EFF5BD3BB0}">
      <dsp:nvSpPr>
        <dsp:cNvPr id="0" name=""/>
        <dsp:cNvSpPr/>
      </dsp:nvSpPr>
      <dsp:spPr>
        <a:xfrm>
          <a:off x="652227" y="469904"/>
          <a:ext cx="9569925" cy="939809"/>
        </a:xfrm>
        <a:prstGeom prst="rect">
          <a:avLst/>
        </a:prstGeom>
        <a:solidFill>
          <a:schemeClr val="accent1">
            <a:lumMod val="40000"/>
            <a:lumOff val="6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5974" tIns="55880" rIns="55880" bIns="5588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The process of analyzing a file or files for hidden content</a:t>
          </a:r>
        </a:p>
      </dsp:txBody>
      <dsp:txXfrm>
        <a:off x="652227" y="469904"/>
        <a:ext cx="9569925" cy="939809"/>
      </dsp:txXfrm>
    </dsp:sp>
    <dsp:sp modelId="{31DBDAF4-DB27-4B6D-93FA-95D8ABDED72C}">
      <dsp:nvSpPr>
        <dsp:cNvPr id="0" name=""/>
        <dsp:cNvSpPr/>
      </dsp:nvSpPr>
      <dsp:spPr>
        <a:xfrm>
          <a:off x="64846" y="352428"/>
          <a:ext cx="1174761" cy="1174761"/>
        </a:xfrm>
        <a:prstGeom prst="ellipse">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AB30E81B-EF86-4C68-9E95-648BFBC8DF66}">
      <dsp:nvSpPr>
        <dsp:cNvPr id="0" name=""/>
        <dsp:cNvSpPr/>
      </dsp:nvSpPr>
      <dsp:spPr>
        <a:xfrm>
          <a:off x="993848" y="1879618"/>
          <a:ext cx="9228304" cy="939809"/>
        </a:xfrm>
        <a:prstGeom prst="rect">
          <a:avLst/>
        </a:prstGeom>
        <a:solidFill>
          <a:schemeClr val="accent1">
            <a:lumMod val="40000"/>
            <a:lumOff val="6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5974" tIns="55880" rIns="55880" bIns="5588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Can show a likelihood that a given file has additional information hidden in it</a:t>
          </a:r>
        </a:p>
      </dsp:txBody>
      <dsp:txXfrm>
        <a:off x="993848" y="1879618"/>
        <a:ext cx="9228304" cy="939809"/>
      </dsp:txXfrm>
    </dsp:sp>
    <dsp:sp modelId="{54C570BA-F5B7-4AFC-BF06-CF012F49D69D}">
      <dsp:nvSpPr>
        <dsp:cNvPr id="0" name=""/>
        <dsp:cNvSpPr/>
      </dsp:nvSpPr>
      <dsp:spPr>
        <a:xfrm>
          <a:off x="406467" y="1762142"/>
          <a:ext cx="1174761" cy="1174761"/>
        </a:xfrm>
        <a:prstGeom prst="ellipse">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D94E7ED1-504F-4BF1-92E9-1B377750E3AE}">
      <dsp:nvSpPr>
        <dsp:cNvPr id="0" name=""/>
        <dsp:cNvSpPr/>
      </dsp:nvSpPr>
      <dsp:spPr>
        <a:xfrm>
          <a:off x="652227" y="3289332"/>
          <a:ext cx="9569925" cy="939809"/>
        </a:xfrm>
        <a:prstGeom prst="rect">
          <a:avLst/>
        </a:prstGeom>
        <a:solidFill>
          <a:schemeClr val="accent1">
            <a:lumMod val="40000"/>
            <a:lumOff val="6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5974" tIns="55880" rIns="55880" bIns="5588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Common method for detecting LSB steganography is to examine close-color pairs</a:t>
          </a:r>
        </a:p>
      </dsp:txBody>
      <dsp:txXfrm>
        <a:off x="652227" y="3289332"/>
        <a:ext cx="9569925" cy="939809"/>
      </dsp:txXfrm>
    </dsp:sp>
    <dsp:sp modelId="{E2AFA185-3D46-4DC9-B8A0-C04A10475D16}">
      <dsp:nvSpPr>
        <dsp:cNvPr id="0" name=""/>
        <dsp:cNvSpPr/>
      </dsp:nvSpPr>
      <dsp:spPr>
        <a:xfrm>
          <a:off x="64846" y="3171856"/>
          <a:ext cx="1174761" cy="1174761"/>
        </a:xfrm>
        <a:prstGeom prst="ellipse">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10B93-590C-4E11-AB99-2788A19100A4}">
      <dsp:nvSpPr>
        <dsp:cNvPr id="0" name=""/>
        <dsp:cNvSpPr/>
      </dsp:nvSpPr>
      <dsp:spPr>
        <a:xfrm>
          <a:off x="50" y="307579"/>
          <a:ext cx="4806962" cy="1463040"/>
        </a:xfrm>
        <a:prstGeom prst="rect">
          <a:avLst/>
        </a:prstGeom>
        <a:solidFill>
          <a:schemeClr val="accent3">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kern="1200" dirty="0">
              <a:latin typeface="Arial" panose="020B0604020202020204" pitchFamily="34" charset="0"/>
              <a:cs typeface="Arial" panose="020B0604020202020204" pitchFamily="34" charset="0"/>
            </a:rPr>
            <a:t>MP3Stego</a:t>
          </a:r>
        </a:p>
      </dsp:txBody>
      <dsp:txXfrm>
        <a:off x="50" y="307579"/>
        <a:ext cx="4806962" cy="1463040"/>
      </dsp:txXfrm>
    </dsp:sp>
    <dsp:sp modelId="{8458B0B6-F90F-4A65-BAFB-CFAA68A7D795}">
      <dsp:nvSpPr>
        <dsp:cNvPr id="0" name=""/>
        <dsp:cNvSpPr/>
      </dsp:nvSpPr>
      <dsp:spPr>
        <a:xfrm>
          <a:off x="50" y="1580539"/>
          <a:ext cx="4806962" cy="2810880"/>
        </a:xfrm>
        <a:prstGeom prst="rect">
          <a:avLst/>
        </a:prstGeom>
        <a:solidFill>
          <a:schemeClr val="lt1">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lr>
              <a:srgbClr val="3C4743"/>
            </a:buClr>
            <a:buFont typeface="Arial" panose="020B0604020202020204" pitchFamily="34" charset="0"/>
            <a:buChar char="••"/>
          </a:pPr>
          <a:r>
            <a:rPr lang="en-US" sz="2200" kern="1200" dirty="0">
              <a:latin typeface="Arial" panose="020B0604020202020204" pitchFamily="34" charset="0"/>
              <a:cs typeface="Arial" panose="020B0604020202020204" pitchFamily="34" charset="0"/>
            </a:rPr>
            <a:t>MP3Stego hides data in MP3 files</a:t>
          </a:r>
        </a:p>
        <a:p>
          <a:pPr marL="228600" lvl="1" indent="-228600" algn="l" defTabSz="977900">
            <a:lnSpc>
              <a:spcPct val="90000"/>
            </a:lnSpc>
            <a:spcBef>
              <a:spcPct val="0"/>
            </a:spcBef>
            <a:spcAft>
              <a:spcPct val="15000"/>
            </a:spcAft>
            <a:buClr>
              <a:srgbClr val="3C4743"/>
            </a:buClr>
            <a:buFont typeface="Arial" panose="020B0604020202020204" pitchFamily="34" charset="0"/>
            <a:buChar char="••"/>
          </a:pPr>
          <a:r>
            <a:rPr lang="en-US" sz="2200" kern="1200" dirty="0">
              <a:latin typeface="Arial" panose="020B0604020202020204" pitchFamily="34" charset="0"/>
              <a:cs typeface="Arial" panose="020B0604020202020204" pitchFamily="34" charset="0"/>
            </a:rPr>
            <a:t>MP3Stego readme file provides instructions</a:t>
          </a:r>
        </a:p>
        <a:p>
          <a:pPr marL="228600" lvl="1" indent="-228600" algn="l" defTabSz="977900">
            <a:lnSpc>
              <a:spcPct val="90000"/>
            </a:lnSpc>
            <a:spcBef>
              <a:spcPct val="0"/>
            </a:spcBef>
            <a:spcAft>
              <a:spcPct val="15000"/>
            </a:spcAft>
            <a:buClr>
              <a:srgbClr val="3C4743"/>
            </a:buClr>
            <a:buFont typeface="Arial" panose="020B0604020202020204" pitchFamily="34" charset="0"/>
            <a:buChar char="••"/>
          </a:pPr>
          <a:r>
            <a:rPr lang="en-US" sz="2200" kern="1200" dirty="0">
              <a:latin typeface="Arial" panose="020B0604020202020204" pitchFamily="34" charset="0"/>
              <a:cs typeface="Arial" panose="020B0604020202020204" pitchFamily="34" charset="0"/>
            </a:rPr>
            <a:t>Simple program freely available on the internet</a:t>
          </a:r>
        </a:p>
      </dsp:txBody>
      <dsp:txXfrm>
        <a:off x="50" y="1580539"/>
        <a:ext cx="4806962" cy="2810880"/>
      </dsp:txXfrm>
    </dsp:sp>
    <dsp:sp modelId="{C5561BAB-248E-480A-B0D6-8C64EAD1A804}">
      <dsp:nvSpPr>
        <dsp:cNvPr id="0" name=""/>
        <dsp:cNvSpPr/>
      </dsp:nvSpPr>
      <dsp:spPr>
        <a:xfrm>
          <a:off x="5479987" y="307579"/>
          <a:ext cx="4806962" cy="1463040"/>
        </a:xfrm>
        <a:prstGeom prst="rect">
          <a:avLst/>
        </a:prstGeom>
        <a:solidFill>
          <a:schemeClr val="accent3">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kern="1200" dirty="0">
              <a:latin typeface="Arial" panose="020B0604020202020204" pitchFamily="34" charset="0"/>
              <a:cs typeface="Arial" panose="020B0604020202020204" pitchFamily="34" charset="0"/>
            </a:rPr>
            <a:t>Deep Sound</a:t>
          </a:r>
        </a:p>
      </dsp:txBody>
      <dsp:txXfrm>
        <a:off x="5479987" y="307579"/>
        <a:ext cx="4806962" cy="1463040"/>
      </dsp:txXfrm>
    </dsp:sp>
    <dsp:sp modelId="{12F5A7ED-43B5-4122-9758-51FA8154E588}">
      <dsp:nvSpPr>
        <dsp:cNvPr id="0" name=""/>
        <dsp:cNvSpPr/>
      </dsp:nvSpPr>
      <dsp:spPr>
        <a:xfrm>
          <a:off x="5479987" y="1580539"/>
          <a:ext cx="4806962" cy="2810880"/>
        </a:xfrm>
        <a:prstGeom prst="rect">
          <a:avLst/>
        </a:prstGeom>
        <a:solidFill>
          <a:schemeClr val="lt1">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Free download that allows one to hide files in MP3, WAV, CDA, and other file formats</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Easy to use, self-explanatory</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Its ease of use makes finding steganographically hidden evidence more likely than in the past</a:t>
          </a:r>
        </a:p>
      </dsp:txBody>
      <dsp:txXfrm>
        <a:off x="5479987" y="1580539"/>
        <a:ext cx="4806962" cy="28108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A0CAA-B8CC-469E-BD6B-2AE425D61E96}">
      <dsp:nvSpPr>
        <dsp:cNvPr id="0" name=""/>
        <dsp:cNvSpPr/>
      </dsp:nvSpPr>
      <dsp:spPr>
        <a:xfrm>
          <a:off x="2259958" y="798830"/>
          <a:ext cx="5767082" cy="3101340"/>
        </a:xfrm>
        <a:prstGeom prst="round2DiagRect">
          <a:avLst>
            <a:gd name="adj1" fmla="val 0"/>
            <a:gd name="adj2" fmla="val 1667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5CB646-F768-487B-9AAD-0D4EE666D7DC}">
      <dsp:nvSpPr>
        <dsp:cNvPr id="0" name=""/>
        <dsp:cNvSpPr/>
      </dsp:nvSpPr>
      <dsp:spPr>
        <a:xfrm>
          <a:off x="5143500" y="1127760"/>
          <a:ext cx="768" cy="244348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188CD6-6715-498F-B36C-AC9AE0371B41}">
      <dsp:nvSpPr>
        <dsp:cNvPr id="0" name=""/>
        <dsp:cNvSpPr/>
      </dsp:nvSpPr>
      <dsp:spPr>
        <a:xfrm>
          <a:off x="2452194" y="1033780"/>
          <a:ext cx="2499069" cy="26314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Message hidden</a:t>
          </a:r>
        </a:p>
      </dsp:txBody>
      <dsp:txXfrm>
        <a:off x="2452194" y="1033780"/>
        <a:ext cx="2499069" cy="2631440"/>
      </dsp:txXfrm>
    </dsp:sp>
    <dsp:sp modelId="{5F994BE4-E03D-4F27-95AF-C06D33B9A606}">
      <dsp:nvSpPr>
        <dsp:cNvPr id="0" name=""/>
        <dsp:cNvSpPr/>
      </dsp:nvSpPr>
      <dsp:spPr>
        <a:xfrm>
          <a:off x="5335736" y="1033780"/>
          <a:ext cx="2499069" cy="26314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Message present but obfuscated</a:t>
          </a:r>
        </a:p>
      </dsp:txBody>
      <dsp:txXfrm>
        <a:off x="5335736" y="1033780"/>
        <a:ext cx="2499069" cy="2631440"/>
      </dsp:txXfrm>
    </dsp:sp>
    <dsp:sp modelId="{32CA30C7-9028-4CE7-B612-B36925780A82}">
      <dsp:nvSpPr>
        <dsp:cNvPr id="0" name=""/>
        <dsp:cNvSpPr/>
      </dsp:nvSpPr>
      <dsp:spPr>
        <a:xfrm rot="16200000">
          <a:off x="87728" y="1211049"/>
          <a:ext cx="3383280" cy="961180"/>
        </a:xfrm>
        <a:prstGeom prst="rightArrow">
          <a:avLst>
            <a:gd name="adj1" fmla="val 49830"/>
            <a:gd name="adj2" fmla="val 60660"/>
          </a:avLst>
        </a:prstGeom>
        <a:solidFill>
          <a:schemeClr val="accent3">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r"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Steganography</a:t>
          </a:r>
        </a:p>
      </dsp:txBody>
      <dsp:txXfrm>
        <a:off x="232996" y="1597429"/>
        <a:ext cx="3092745" cy="478956"/>
      </dsp:txXfrm>
    </dsp:sp>
    <dsp:sp modelId="{15935C85-6ED8-48EF-AEA5-BD1E80B4D460}">
      <dsp:nvSpPr>
        <dsp:cNvPr id="0" name=""/>
        <dsp:cNvSpPr/>
      </dsp:nvSpPr>
      <dsp:spPr>
        <a:xfrm rot="5400000">
          <a:off x="6815991" y="2526769"/>
          <a:ext cx="3383280" cy="961180"/>
        </a:xfrm>
        <a:prstGeom prst="rightArrow">
          <a:avLst>
            <a:gd name="adj1" fmla="val 49830"/>
            <a:gd name="adj2" fmla="val 60660"/>
          </a:avLst>
        </a:prstGeom>
        <a:solidFill>
          <a:schemeClr val="accent3">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r"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Encryption/Cryptography</a:t>
          </a:r>
        </a:p>
      </dsp:txBody>
      <dsp:txXfrm>
        <a:off x="6961259" y="2622614"/>
        <a:ext cx="3092745" cy="4789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271D8-2485-4C00-9872-F8CEA1E98449}">
      <dsp:nvSpPr>
        <dsp:cNvPr id="0" name=""/>
        <dsp:cNvSpPr/>
      </dsp:nvSpPr>
      <dsp:spPr>
        <a:xfrm>
          <a:off x="1647355" y="2550"/>
          <a:ext cx="6992289" cy="13411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Two main types: </a:t>
          </a:r>
          <a:br>
            <a:rPr lang="en-US" sz="2200" kern="1200" dirty="0">
              <a:solidFill>
                <a:srgbClr val="3C4743"/>
              </a:solidFill>
              <a:latin typeface="Arial" panose="020B0604020202020204" pitchFamily="34" charset="0"/>
              <a:cs typeface="Arial" panose="020B0604020202020204" pitchFamily="34" charset="0"/>
            </a:rPr>
          </a:br>
          <a:r>
            <a:rPr lang="en-US" sz="2200" kern="1200" dirty="0">
              <a:solidFill>
                <a:srgbClr val="3C4743"/>
              </a:solidFill>
              <a:latin typeface="Arial" panose="020B0604020202020204" pitchFamily="34" charset="0"/>
              <a:cs typeface="Arial" panose="020B0604020202020204" pitchFamily="34" charset="0"/>
            </a:rPr>
            <a:t>symmetric and asymmetric</a:t>
          </a:r>
        </a:p>
      </dsp:txBody>
      <dsp:txXfrm>
        <a:off x="1686635" y="41830"/>
        <a:ext cx="6913729" cy="1262567"/>
      </dsp:txXfrm>
    </dsp:sp>
    <dsp:sp modelId="{5375039D-3CFA-4D45-BD7C-023B1F0E1905}">
      <dsp:nvSpPr>
        <dsp:cNvPr id="0" name=""/>
        <dsp:cNvSpPr/>
      </dsp:nvSpPr>
      <dsp:spPr>
        <a:xfrm>
          <a:off x="2346584" y="1343677"/>
          <a:ext cx="699228" cy="1005845"/>
        </a:xfrm>
        <a:custGeom>
          <a:avLst/>
          <a:gdLst/>
          <a:ahLst/>
          <a:cxnLst/>
          <a:rect l="0" t="0" r="0" b="0"/>
          <a:pathLst>
            <a:path>
              <a:moveTo>
                <a:pt x="0" y="0"/>
              </a:moveTo>
              <a:lnTo>
                <a:pt x="0" y="1005845"/>
              </a:lnTo>
              <a:lnTo>
                <a:pt x="699228" y="10058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A97104-FD72-4FC1-BCBD-59993E1A4ADD}">
      <dsp:nvSpPr>
        <dsp:cNvPr id="0" name=""/>
        <dsp:cNvSpPr/>
      </dsp:nvSpPr>
      <dsp:spPr>
        <a:xfrm>
          <a:off x="3045813" y="1678959"/>
          <a:ext cx="5593831" cy="1341127"/>
        </a:xfrm>
        <a:prstGeom prst="roundRect">
          <a:avLst>
            <a:gd name="adj" fmla="val 10000"/>
          </a:avLst>
        </a:prstGeom>
        <a:solidFill>
          <a:schemeClr val="bg2">
            <a:lumMod val="9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Symmetric cryptography uses the same key to encrypt and decrypt plaintext</a:t>
          </a:r>
        </a:p>
      </dsp:txBody>
      <dsp:txXfrm>
        <a:off x="3085093" y="1718239"/>
        <a:ext cx="5515271" cy="1262567"/>
      </dsp:txXfrm>
    </dsp:sp>
    <dsp:sp modelId="{4A427B18-6340-4F54-BEFC-EE1D2477931C}">
      <dsp:nvSpPr>
        <dsp:cNvPr id="0" name=""/>
        <dsp:cNvSpPr/>
      </dsp:nvSpPr>
      <dsp:spPr>
        <a:xfrm>
          <a:off x="2346584" y="1343677"/>
          <a:ext cx="699228" cy="2682254"/>
        </a:xfrm>
        <a:custGeom>
          <a:avLst/>
          <a:gdLst/>
          <a:ahLst/>
          <a:cxnLst/>
          <a:rect l="0" t="0" r="0" b="0"/>
          <a:pathLst>
            <a:path>
              <a:moveTo>
                <a:pt x="0" y="0"/>
              </a:moveTo>
              <a:lnTo>
                <a:pt x="0" y="2682254"/>
              </a:lnTo>
              <a:lnTo>
                <a:pt x="699228" y="26822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F20277-4A5E-4C9D-BB48-889526410B61}">
      <dsp:nvSpPr>
        <dsp:cNvPr id="0" name=""/>
        <dsp:cNvSpPr/>
      </dsp:nvSpPr>
      <dsp:spPr>
        <a:xfrm>
          <a:off x="3045813" y="3355369"/>
          <a:ext cx="5593831" cy="1341127"/>
        </a:xfrm>
        <a:prstGeom prst="roundRect">
          <a:avLst>
            <a:gd name="adj" fmla="val 10000"/>
          </a:avLst>
        </a:prstGeom>
        <a:solidFill>
          <a:schemeClr val="bg2">
            <a:lumMod val="9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Asymmetric cryptography uses different keys to encrypt and decrypt plaintext</a:t>
          </a:r>
        </a:p>
      </dsp:txBody>
      <dsp:txXfrm>
        <a:off x="3085093" y="3394649"/>
        <a:ext cx="5515271" cy="12625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FC067-63C7-4E0F-978E-A24B9095FCAD}">
      <dsp:nvSpPr>
        <dsp:cNvPr id="0" name=""/>
        <dsp:cNvSpPr/>
      </dsp:nvSpPr>
      <dsp:spPr>
        <a:xfrm>
          <a:off x="0" y="500923"/>
          <a:ext cx="10287000" cy="121680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Uses the same key to encrypt and decrypt plaintext</a:t>
          </a:r>
        </a:p>
      </dsp:txBody>
      <dsp:txXfrm>
        <a:off x="59399" y="560322"/>
        <a:ext cx="10168202" cy="1098002"/>
      </dsp:txXfrm>
    </dsp:sp>
    <dsp:sp modelId="{D7294DAF-D1FF-4495-8BA5-F6FC512184DF}">
      <dsp:nvSpPr>
        <dsp:cNvPr id="0" name=""/>
        <dsp:cNvSpPr/>
      </dsp:nvSpPr>
      <dsp:spPr>
        <a:xfrm>
          <a:off x="0" y="1904923"/>
          <a:ext cx="10287000" cy="121680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Can use two different encryption keys, one from sender and one from receiver to sender</a:t>
          </a:r>
        </a:p>
      </dsp:txBody>
      <dsp:txXfrm>
        <a:off x="59399" y="1964322"/>
        <a:ext cx="10168202" cy="1098002"/>
      </dsp:txXfrm>
    </dsp:sp>
    <dsp:sp modelId="{5EB5687C-2F98-49F3-99CE-C178C2E2B538}">
      <dsp:nvSpPr>
        <dsp:cNvPr id="0" name=""/>
        <dsp:cNvSpPr/>
      </dsp:nvSpPr>
      <dsp:spPr>
        <a:xfrm>
          <a:off x="0" y="3121723"/>
          <a:ext cx="10287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12"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latin typeface="Arial" panose="020B0604020202020204" pitchFamily="34" charset="0"/>
              <a:cs typeface="Arial" panose="020B0604020202020204" pitchFamily="34" charset="0"/>
            </a:rPr>
            <a:t>Same key is still used for encryption and decryption</a:t>
          </a:r>
        </a:p>
        <a:p>
          <a:pPr marL="228600" lvl="1" indent="-228600" algn="l" defTabSz="977900">
            <a:lnSpc>
              <a:spcPct val="90000"/>
            </a:lnSpc>
            <a:spcBef>
              <a:spcPct val="0"/>
            </a:spcBef>
            <a:spcAft>
              <a:spcPct val="20000"/>
            </a:spcAft>
            <a:buChar char="••"/>
          </a:pPr>
          <a:r>
            <a:rPr lang="en-US" sz="2200" kern="1200" dirty="0">
              <a:latin typeface="Arial" panose="020B0604020202020204" pitchFamily="34" charset="0"/>
              <a:cs typeface="Arial" panose="020B0604020202020204" pitchFamily="34" charset="0"/>
            </a:rPr>
            <a:t>Having different keys in both directions provides additional security if keys are learned or disclosed</a:t>
          </a:r>
        </a:p>
      </dsp:txBody>
      <dsp:txXfrm>
        <a:off x="0" y="3121723"/>
        <a:ext cx="10287000" cy="1076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73EC9-2DB8-401E-88C0-ECEA9545B5C5}">
      <dsp:nvSpPr>
        <dsp:cNvPr id="0" name=""/>
        <dsp:cNvSpPr/>
      </dsp:nvSpPr>
      <dsp:spPr>
        <a:xfrm rot="5400000">
          <a:off x="6078295" y="-2145701"/>
          <a:ext cx="1833729" cy="6583680"/>
        </a:xfrm>
        <a:prstGeom prst="round1Rect">
          <a:avLst/>
        </a:prstGeom>
        <a:no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Encrypts data in groups of bits, also known as blocks</a:t>
          </a:r>
        </a:p>
      </dsp:txBody>
      <dsp:txXfrm rot="-5400000">
        <a:off x="3703320" y="229274"/>
        <a:ext cx="6583680" cy="1744214"/>
      </dsp:txXfrm>
    </dsp:sp>
    <dsp:sp modelId="{A775F2AA-44F3-46DD-A14B-F19034FB6620}">
      <dsp:nvSpPr>
        <dsp:cNvPr id="0" name=""/>
        <dsp:cNvSpPr/>
      </dsp:nvSpPr>
      <dsp:spPr>
        <a:xfrm>
          <a:off x="0" y="57"/>
          <a:ext cx="3703320" cy="2292162"/>
        </a:xfrm>
        <a:prstGeom prst="roundRect">
          <a:avLst/>
        </a:prstGeom>
        <a:solidFill>
          <a:schemeClr val="accent3">
            <a:lumMod val="40000"/>
            <a:lumOff val="6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Block cipher</a:t>
          </a:r>
        </a:p>
      </dsp:txBody>
      <dsp:txXfrm>
        <a:off x="111894" y="111951"/>
        <a:ext cx="3479532" cy="2068374"/>
      </dsp:txXfrm>
    </dsp:sp>
    <dsp:sp modelId="{98FFC8FE-F246-472C-A82E-12F4569FAEF4}">
      <dsp:nvSpPr>
        <dsp:cNvPr id="0" name=""/>
        <dsp:cNvSpPr/>
      </dsp:nvSpPr>
      <dsp:spPr>
        <a:xfrm rot="5400000">
          <a:off x="6002154" y="293727"/>
          <a:ext cx="1833729" cy="6583680"/>
        </a:xfrm>
        <a:prstGeom prst="round1Rect">
          <a:avLst/>
        </a:prstGeom>
        <a:no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Encrypt data as a stream, one bit at a time</a:t>
          </a:r>
        </a:p>
      </dsp:txBody>
      <dsp:txXfrm rot="-5400000">
        <a:off x="3627179" y="2668703"/>
        <a:ext cx="6583680" cy="1744214"/>
      </dsp:txXfrm>
    </dsp:sp>
    <dsp:sp modelId="{2FF1ADF9-92D9-4BDC-A048-B374E52D66DC}">
      <dsp:nvSpPr>
        <dsp:cNvPr id="0" name=""/>
        <dsp:cNvSpPr/>
      </dsp:nvSpPr>
      <dsp:spPr>
        <a:xfrm>
          <a:off x="0" y="2406827"/>
          <a:ext cx="3703320" cy="2292162"/>
        </a:xfrm>
        <a:prstGeom prst="roundRect">
          <a:avLst/>
        </a:prstGeom>
        <a:solidFill>
          <a:schemeClr val="accent3">
            <a:lumMod val="40000"/>
            <a:lumOff val="6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Stream cipher</a:t>
          </a:r>
        </a:p>
      </dsp:txBody>
      <dsp:txXfrm>
        <a:off x="111894" y="2518721"/>
        <a:ext cx="3479532" cy="206837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50179"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AC72F4AF-7674-4718-B361-7BEA73CB563F}" type="datetime1">
              <a:rPr lang="en-US"/>
              <a:pPr>
                <a:defRPr/>
              </a:pPr>
              <a:t>8/4/2021</a:t>
            </a:fld>
            <a:endParaRPr lang="en-US" dirty="0"/>
          </a:p>
        </p:txBody>
      </p:sp>
      <p:sp>
        <p:nvSpPr>
          <p:cNvPr id="50180"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50181"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513DD51A-0DC6-4495-B79F-6FCA35DCA285}" type="slidenum">
              <a:rPr lang="en-US"/>
              <a:pPr>
                <a:defRPr/>
              </a:pPr>
              <a:t>‹#›</a:t>
            </a:fld>
            <a:endParaRPr lang="en-US" dirty="0"/>
          </a:p>
        </p:txBody>
      </p:sp>
    </p:spTree>
    <p:extLst>
      <p:ext uri="{BB962C8B-B14F-4D97-AF65-F5344CB8AC3E}">
        <p14:creationId xmlns:p14="http://schemas.microsoft.com/office/powerpoint/2010/main" val="1686934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6147"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F1598E01-3837-4BCD-A94F-320D151CB389}" type="datetime1">
              <a:rPr lang="en-US"/>
              <a:pPr>
                <a:defRPr/>
              </a:pPr>
              <a:t>8/4/2021</a:t>
            </a:fld>
            <a:endParaRPr lang="en-US" dirty="0"/>
          </a:p>
        </p:txBody>
      </p:sp>
      <p:sp>
        <p:nvSpPr>
          <p:cNvPr id="23556" name="Rectangle 4"/>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3450" y="4416425"/>
            <a:ext cx="5143500" cy="418147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6151"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7A3E44A6-3856-402F-B262-FD477CA1CEF3}" type="slidenum">
              <a:rPr lang="en-US"/>
              <a:pPr>
                <a:defRPr/>
              </a:pPr>
              <a:t>‹#›</a:t>
            </a:fld>
            <a:endParaRPr lang="en-US" dirty="0"/>
          </a:p>
        </p:txBody>
      </p:sp>
    </p:spTree>
    <p:extLst>
      <p:ext uri="{BB962C8B-B14F-4D97-AF65-F5344CB8AC3E}">
        <p14:creationId xmlns:p14="http://schemas.microsoft.com/office/powerpoint/2010/main" val="1720009597"/>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pPr/>
              <a:t>1</a:t>
            </a:fld>
            <a:endParaRPr lang="en-US" dirty="0"/>
          </a:p>
        </p:txBody>
      </p:sp>
    </p:spTree>
    <p:extLst>
      <p:ext uri="{BB962C8B-B14F-4D97-AF65-F5344CB8AC3E}">
        <p14:creationId xmlns:p14="http://schemas.microsoft.com/office/powerpoint/2010/main" val="483519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1598E01-3837-4BCD-A94F-320D151CB389}" type="datetime1">
              <a:rPr lang="en-US" smtClean="0"/>
              <a:pPr>
                <a:defRPr/>
              </a:pPr>
              <a:t>8/4/2021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A3E44A6-3856-402F-B262-FD477CA1CEF3}" type="slidenum">
              <a:rPr lang="en-US" smtClean="0"/>
              <a:pPr>
                <a:defRPr/>
              </a:pPr>
              <a:t>27</a:t>
            </a:fld>
            <a:endParaRPr lang="en-US" dirty="0"/>
          </a:p>
        </p:txBody>
      </p:sp>
    </p:spTree>
    <p:extLst>
      <p:ext uri="{BB962C8B-B14F-4D97-AF65-F5344CB8AC3E}">
        <p14:creationId xmlns:p14="http://schemas.microsoft.com/office/powerpoint/2010/main" val="3934427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1598E01-3837-4BCD-A94F-320D151CB389}" type="datetime1">
              <a:rPr lang="en-US" smtClean="0"/>
              <a:pPr>
                <a:defRPr/>
              </a:pPr>
              <a:t>8/4/2021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A3E44A6-3856-402F-B262-FD477CA1CEF3}" type="slidenum">
              <a:rPr lang="en-US" smtClean="0"/>
              <a:pPr>
                <a:defRPr/>
              </a:pPr>
              <a:t>49</a:t>
            </a:fld>
            <a:endParaRPr lang="en-US" dirty="0"/>
          </a:p>
        </p:txBody>
      </p:sp>
    </p:spTree>
    <p:extLst>
      <p:ext uri="{BB962C8B-B14F-4D97-AF65-F5344CB8AC3E}">
        <p14:creationId xmlns:p14="http://schemas.microsoft.com/office/powerpoint/2010/main" val="1073993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1598E01-3837-4BCD-A94F-320D151CB389}" type="datetime1">
              <a:rPr lang="en-US" smtClean="0"/>
              <a:pPr>
                <a:defRPr/>
              </a:pPr>
              <a:t>8/4/2021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A3E44A6-3856-402F-B262-FD477CA1CEF3}" type="slidenum">
              <a:rPr lang="en-US" smtClean="0"/>
              <a:pPr>
                <a:defRPr/>
              </a:pPr>
              <a:t>5</a:t>
            </a:fld>
            <a:endParaRPr lang="en-US" dirty="0"/>
          </a:p>
        </p:txBody>
      </p:sp>
    </p:spTree>
    <p:extLst>
      <p:ext uri="{BB962C8B-B14F-4D97-AF65-F5344CB8AC3E}">
        <p14:creationId xmlns:p14="http://schemas.microsoft.com/office/powerpoint/2010/main" val="1960023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1598E01-3837-4BCD-A94F-320D151CB389}" type="datetime1">
              <a:rPr lang="en-US" smtClean="0"/>
              <a:pPr>
                <a:defRPr/>
              </a:pPr>
              <a:t>8/4/2021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A3E44A6-3856-402F-B262-FD477CA1CEF3}" type="slidenum">
              <a:rPr lang="en-US" smtClean="0"/>
              <a:pPr>
                <a:defRPr/>
              </a:pPr>
              <a:t>6</a:t>
            </a:fld>
            <a:endParaRPr lang="en-US" dirty="0"/>
          </a:p>
        </p:txBody>
      </p:sp>
    </p:spTree>
    <p:extLst>
      <p:ext uri="{BB962C8B-B14F-4D97-AF65-F5344CB8AC3E}">
        <p14:creationId xmlns:p14="http://schemas.microsoft.com/office/powerpoint/2010/main" val="2970067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1598E01-3837-4BCD-A94F-320D151CB389}" type="datetime1">
              <a:rPr lang="en-US" smtClean="0"/>
              <a:pPr>
                <a:defRPr/>
              </a:pPr>
              <a:t>8/4/2021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A3E44A6-3856-402F-B262-FD477CA1CEF3}" type="slidenum">
              <a:rPr lang="en-US" smtClean="0"/>
              <a:pPr>
                <a:defRPr/>
              </a:pPr>
              <a:t>11</a:t>
            </a:fld>
            <a:endParaRPr lang="en-US" dirty="0"/>
          </a:p>
        </p:txBody>
      </p:sp>
    </p:spTree>
    <p:extLst>
      <p:ext uri="{BB962C8B-B14F-4D97-AF65-F5344CB8AC3E}">
        <p14:creationId xmlns:p14="http://schemas.microsoft.com/office/powerpoint/2010/main" val="1894826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1598E01-3837-4BCD-A94F-320D151CB389}" type="datetime1">
              <a:rPr lang="en-US" smtClean="0"/>
              <a:pPr>
                <a:defRPr/>
              </a:pPr>
              <a:t>8/4/2021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A3E44A6-3856-402F-B262-FD477CA1CEF3}" type="slidenum">
              <a:rPr lang="en-US" smtClean="0"/>
              <a:pPr>
                <a:defRPr/>
              </a:pPr>
              <a:t>12</a:t>
            </a:fld>
            <a:endParaRPr lang="en-US" dirty="0"/>
          </a:p>
        </p:txBody>
      </p:sp>
    </p:spTree>
    <p:extLst>
      <p:ext uri="{BB962C8B-B14F-4D97-AF65-F5344CB8AC3E}">
        <p14:creationId xmlns:p14="http://schemas.microsoft.com/office/powerpoint/2010/main" val="2097486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1598E01-3837-4BCD-A94F-320D151CB389}" type="datetime1">
              <a:rPr lang="en-US" smtClean="0"/>
              <a:pPr>
                <a:defRPr/>
              </a:pPr>
              <a:t>8/4/2021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A3E44A6-3856-402F-B262-FD477CA1CEF3}" type="slidenum">
              <a:rPr lang="en-US" smtClean="0"/>
              <a:pPr>
                <a:defRPr/>
              </a:pPr>
              <a:t>13</a:t>
            </a:fld>
            <a:endParaRPr lang="en-US" dirty="0"/>
          </a:p>
        </p:txBody>
      </p:sp>
    </p:spTree>
    <p:extLst>
      <p:ext uri="{BB962C8B-B14F-4D97-AF65-F5344CB8AC3E}">
        <p14:creationId xmlns:p14="http://schemas.microsoft.com/office/powerpoint/2010/main" val="3940628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1598E01-3837-4BCD-A94F-320D151CB389}" type="datetime1">
              <a:rPr lang="en-US" smtClean="0"/>
              <a:pPr>
                <a:defRPr/>
              </a:pPr>
              <a:t>8/4/2021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A3E44A6-3856-402F-B262-FD477CA1CEF3}" type="slidenum">
              <a:rPr lang="en-US" smtClean="0"/>
              <a:pPr>
                <a:defRPr/>
              </a:pPr>
              <a:t>14</a:t>
            </a:fld>
            <a:endParaRPr lang="en-US" dirty="0"/>
          </a:p>
        </p:txBody>
      </p:sp>
    </p:spTree>
    <p:extLst>
      <p:ext uri="{BB962C8B-B14F-4D97-AF65-F5344CB8AC3E}">
        <p14:creationId xmlns:p14="http://schemas.microsoft.com/office/powerpoint/2010/main" val="3892297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1598E01-3837-4BCD-A94F-320D151CB389}" type="datetime1">
              <a:rPr lang="en-US" smtClean="0"/>
              <a:pPr>
                <a:defRPr/>
              </a:pPr>
              <a:t>8/4/2021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A3E44A6-3856-402F-B262-FD477CA1CEF3}" type="slidenum">
              <a:rPr lang="en-US" smtClean="0"/>
              <a:pPr>
                <a:defRPr/>
              </a:pPr>
              <a:t>15</a:t>
            </a:fld>
            <a:endParaRPr lang="en-US" dirty="0"/>
          </a:p>
        </p:txBody>
      </p:sp>
    </p:spTree>
    <p:extLst>
      <p:ext uri="{BB962C8B-B14F-4D97-AF65-F5344CB8AC3E}">
        <p14:creationId xmlns:p14="http://schemas.microsoft.com/office/powerpoint/2010/main" val="1176617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1598E01-3837-4BCD-A94F-320D151CB389}" type="datetime1">
              <a:rPr lang="en-US" smtClean="0"/>
              <a:pPr>
                <a:defRPr/>
              </a:pPr>
              <a:t>8/4/2021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A3E44A6-3856-402F-B262-FD477CA1CEF3}" type="slidenum">
              <a:rPr lang="en-US" smtClean="0"/>
              <a:pPr>
                <a:defRPr/>
              </a:pPr>
              <a:t>17</a:t>
            </a:fld>
            <a:endParaRPr lang="en-US" dirty="0"/>
          </a:p>
        </p:txBody>
      </p:sp>
    </p:spTree>
    <p:extLst>
      <p:ext uri="{BB962C8B-B14F-4D97-AF65-F5344CB8AC3E}">
        <p14:creationId xmlns:p14="http://schemas.microsoft.com/office/powerpoint/2010/main" val="1354050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1E1E1"/>
              </a:solidFill>
              <a:effectLst/>
              <a:uLnTx/>
              <a:uFillTx/>
              <a:latin typeface="Arial" panose="020B0604020202020204" pitchFamily="34" charset="0"/>
              <a:ea typeface="+mn-ea"/>
              <a:cs typeface="+mn-cs"/>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1E1E1"/>
              </a:solidFill>
              <a:effectLst/>
              <a:uLnTx/>
              <a:uFillTx/>
              <a:latin typeface="Arial" panose="020B0604020202020204" pitchFamily="34" charset="0"/>
              <a:ea typeface="+mn-ea"/>
              <a:cs typeface="+mn-cs"/>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Copyright © 2022 by Jones &amp; Bartlett Learning, LLC an Ascend Learning Company. www.jblearning.com.</a:t>
            </a:r>
          </a:p>
        </p:txBody>
      </p:sp>
    </p:spTree>
    <p:custDataLst>
      <p:tags r:id="rId1"/>
    </p:custDataLst>
    <p:extLst>
      <p:ext uri="{BB962C8B-B14F-4D97-AF65-F5344CB8AC3E}">
        <p14:creationId xmlns:p14="http://schemas.microsoft.com/office/powerpoint/2010/main" val="157974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C4743"/>
                </a:solidFill>
                <a:effectLst/>
                <a:uLnTx/>
                <a:uFillTx/>
                <a:latin typeface="Arial" panose="020B0604020202020204" pitchFamily="34" charset="0"/>
                <a:ea typeface="+mn-ea"/>
                <a:cs typeface="Arial" panose="020B0604020202020204" pitchFamily="34" charset="0"/>
              </a:rPr>
              <a:t>Copyright © 2022 by Jones &amp; Bartlett Learning, LLC an Ascend Learning Company. www.jblearning.com. Background texture © Bunphot/Getty Images.</a:t>
            </a:r>
          </a:p>
        </p:txBody>
      </p:sp>
      <p:sp>
        <p:nvSpPr>
          <p:cNvPr id="6" name="Rectangle 5">
            <a:extLst>
              <a:ext uri="{FF2B5EF4-FFF2-40B4-BE49-F238E27FC236}">
                <a16:creationId xmlns=""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1E1E1"/>
              </a:solidFill>
              <a:effectLst/>
              <a:uLnTx/>
              <a:uFillTx/>
              <a:latin typeface="Calibri" panose="020F0502020204030204"/>
              <a:ea typeface="+mn-ea"/>
              <a:cs typeface="+mn-cs"/>
            </a:endParaRPr>
          </a:p>
        </p:txBody>
      </p:sp>
      <p:sp>
        <p:nvSpPr>
          <p:cNvPr id="8" name="Text Placeholder 7">
            <a:extLst>
              <a:ext uri="{FF2B5EF4-FFF2-40B4-BE49-F238E27FC236}">
                <a16:creationId xmlns=""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custDataLst>
      <p:tags r:id="rId1"/>
    </p:custDataLst>
    <p:extLst>
      <p:ext uri="{BB962C8B-B14F-4D97-AF65-F5344CB8AC3E}">
        <p14:creationId xmlns:p14="http://schemas.microsoft.com/office/powerpoint/2010/main" val="369317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custDataLst>
      <p:tags r:id="rId1"/>
    </p:custDataLst>
    <p:extLst>
      <p:ext uri="{BB962C8B-B14F-4D97-AF65-F5344CB8AC3E}">
        <p14:creationId xmlns:p14="http://schemas.microsoft.com/office/powerpoint/2010/main" val="56976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custDataLst>
      <p:tags r:id="rId1"/>
    </p:custDataLst>
    <p:extLst>
      <p:ext uri="{BB962C8B-B14F-4D97-AF65-F5344CB8AC3E}">
        <p14:creationId xmlns:p14="http://schemas.microsoft.com/office/powerpoint/2010/main" val="106647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custDataLst>
      <p:tags r:id="rId1"/>
    </p:custDataLst>
    <p:extLst>
      <p:ext uri="{BB962C8B-B14F-4D97-AF65-F5344CB8AC3E}">
        <p14:creationId xmlns:p14="http://schemas.microsoft.com/office/powerpoint/2010/main" val="287758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custDataLst>
      <p:tags r:id="rId1"/>
    </p:custDataLst>
    <p:extLst>
      <p:ext uri="{BB962C8B-B14F-4D97-AF65-F5344CB8AC3E}">
        <p14:creationId xmlns:p14="http://schemas.microsoft.com/office/powerpoint/2010/main" val="159106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custDataLst>
      <p:tags r:id="rId1"/>
    </p:custDataLst>
    <p:extLst>
      <p:ext uri="{BB962C8B-B14F-4D97-AF65-F5344CB8AC3E}">
        <p14:creationId xmlns:p14="http://schemas.microsoft.com/office/powerpoint/2010/main" val="224707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custDataLst>
      <p:tags r:id="rId1"/>
    </p:custDataLst>
    <p:extLst>
      <p:ext uri="{BB962C8B-B14F-4D97-AF65-F5344CB8AC3E}">
        <p14:creationId xmlns:p14="http://schemas.microsoft.com/office/powerpoint/2010/main" val="254940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1E1E1"/>
              </a:solidFill>
              <a:effectLst/>
              <a:uLnTx/>
              <a:uFillTx/>
              <a:latin typeface="Arial" panose="020B0604020202020204" pitchFamily="34" charset="0"/>
              <a:ea typeface="+mn-ea"/>
              <a:cs typeface="+mn-cs"/>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C4743"/>
                </a:solidFill>
                <a:effectLst/>
                <a:uLnTx/>
                <a:uFillTx/>
                <a:latin typeface="Arial" panose="020B0604020202020204" pitchFamily="34" charset="0"/>
                <a:ea typeface="+mn-ea"/>
                <a:cs typeface="Arial" panose="020B0604020202020204" pitchFamily="34" charset="0"/>
              </a:rPr>
              <a:t>Copyright © 2022 by Jones &amp; Bartlett Learning, LLC an Ascend Learning Company. www.jblearning.com</a:t>
            </a:r>
          </a:p>
        </p:txBody>
      </p:sp>
    </p:spTree>
    <p:custDataLst>
      <p:tags r:id="rId10"/>
    </p:custDataLst>
    <p:extLst>
      <p:ext uri="{BB962C8B-B14F-4D97-AF65-F5344CB8AC3E}">
        <p14:creationId xmlns:p14="http://schemas.microsoft.com/office/powerpoint/2010/main" val="4173494042"/>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6.tif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7.tif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8.tif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9.tif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10.tiff"/></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11.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12.t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2" Type="http://schemas.openxmlformats.org/officeDocument/2006/relationships/image" Target="../media/image13.ti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6.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5.tiff"/><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 xmlns:a16="http://schemas.microsoft.com/office/drawing/2014/main" id="{CF4F1586-DE6A-1A40-AEF4-23ADA41937E4}"/>
              </a:ext>
            </a:extLst>
          </p:cNvPr>
          <p:cNvSpPr>
            <a:spLocks noGrp="1"/>
          </p:cNvSpPr>
          <p:nvPr>
            <p:ph type="subTitle" idx="1"/>
          </p:nvPr>
        </p:nvSpPr>
        <p:spPr/>
        <p:txBody>
          <a:bodyPr/>
          <a:lstStyle/>
          <a:p>
            <a:r>
              <a:rPr lang="en-US" dirty="0"/>
              <a:t>CHAPTER 5</a:t>
            </a:r>
          </a:p>
        </p:txBody>
      </p:sp>
      <p:sp>
        <p:nvSpPr>
          <p:cNvPr id="19" name="Title 18">
            <a:extLst>
              <a:ext uri="{FF2B5EF4-FFF2-40B4-BE49-F238E27FC236}">
                <a16:creationId xmlns="" xmlns:a16="http://schemas.microsoft.com/office/drawing/2014/main" id="{A58A35F8-EA88-094E-8EAD-88FE6A07C447}"/>
              </a:ext>
            </a:extLst>
          </p:cNvPr>
          <p:cNvSpPr>
            <a:spLocks noGrp="1"/>
          </p:cNvSpPr>
          <p:nvPr>
            <p:ph type="ctrTitle"/>
          </p:nvPr>
        </p:nvSpPr>
        <p:spPr/>
        <p:txBody>
          <a:bodyPr>
            <a:normAutofit fontScale="90000"/>
          </a:bodyPr>
          <a:lstStyle/>
          <a:p>
            <a:r>
              <a:rPr lang="en-US" dirty="0"/>
              <a:t>Understanding Techniques for Hiding and Scrambling Information</a:t>
            </a:r>
          </a:p>
        </p:txBody>
      </p:sp>
      <p:pic>
        <p:nvPicPr>
          <p:cNvPr id="23" name="Picture Placeholder 22" descr="A digital image that appears like some delicate fabric with polka dots, flying in the air.  &#10;" title="Cover">
            <a:extLst>
              <a:ext uri="{FF2B5EF4-FFF2-40B4-BE49-F238E27FC236}">
                <a16:creationId xmlns="" xmlns:a16="http://schemas.microsoft.com/office/drawing/2014/main" id="{DE3B0E28-485E-BB45-B53C-65FC375BD23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p:blipFill>
        <p:spPr>
          <a:xfrm>
            <a:off x="8140977" y="460749"/>
            <a:ext cx="3523145" cy="5936501"/>
          </a:xfrm>
        </p:spPr>
      </p:pic>
    </p:spTree>
    <p:extLst>
      <p:ext uri="{BB962C8B-B14F-4D97-AF65-F5344CB8AC3E}">
        <p14:creationId xmlns:p14="http://schemas.microsoft.com/office/powerpoint/2010/main" val="168248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D1D2F5-45BA-4EAD-9F0C-A68498799C83}"/>
              </a:ext>
            </a:extLst>
          </p:cNvPr>
          <p:cNvSpPr>
            <a:spLocks noGrp="1"/>
          </p:cNvSpPr>
          <p:nvPr>
            <p:ph type="title"/>
          </p:nvPr>
        </p:nvSpPr>
        <p:spPr/>
        <p:txBody>
          <a:bodyPr/>
          <a:lstStyle/>
          <a:p>
            <a:r>
              <a:rPr lang="en-US" dirty="0"/>
              <a:t>Steganalysis</a:t>
            </a:r>
          </a:p>
        </p:txBody>
      </p:sp>
      <p:graphicFrame>
        <p:nvGraphicFramePr>
          <p:cNvPr id="4" name="Content Placeholder 3">
            <a:extLst>
              <a:ext uri="{FF2B5EF4-FFF2-40B4-BE49-F238E27FC236}">
                <a16:creationId xmlns="" xmlns:a16="http://schemas.microsoft.com/office/drawing/2014/main" id="{B177F595-744A-4643-8366-810871F4E157}"/>
              </a:ext>
            </a:extLst>
          </p:cNvPr>
          <p:cNvGraphicFramePr>
            <a:graphicFrameLocks noGrp="1"/>
          </p:cNvGraphicFramePr>
          <p:nvPr>
            <p:ph idx="1"/>
            <p:extLst>
              <p:ext uri="{D42A27DB-BD31-4B8C-83A1-F6EECF244321}">
                <p14:modId xmlns:p14="http://schemas.microsoft.com/office/powerpoint/2010/main" val="2476568386"/>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539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dirty="0"/>
              <a:t>Invisible Secrets</a:t>
            </a:r>
            <a:endParaRPr lang="en-US" dirty="0">
              <a:ea typeface="ＭＳ Ｐゴシック" pitchFamily="34" charset="-128"/>
            </a:endParaRPr>
          </a:p>
        </p:txBody>
      </p:sp>
      <p:sp>
        <p:nvSpPr>
          <p:cNvPr id="2" name="Content Placeholder 1">
            <a:extLst>
              <a:ext uri="{FF2B5EF4-FFF2-40B4-BE49-F238E27FC236}">
                <a16:creationId xmlns="" xmlns:a16="http://schemas.microsoft.com/office/drawing/2014/main" id="{1B45D924-8662-4F45-B0DC-B7B09A46EE68}"/>
              </a:ext>
            </a:extLst>
          </p:cNvPr>
          <p:cNvSpPr>
            <a:spLocks noGrp="1"/>
          </p:cNvSpPr>
          <p:nvPr>
            <p:ph idx="1"/>
          </p:nvPr>
        </p:nvSpPr>
        <p:spPr/>
        <p:txBody>
          <a:bodyPr/>
          <a:lstStyle/>
          <a:p>
            <a:r>
              <a:rPr lang="en-US" dirty="0"/>
              <a:t>Choose to hide a file or extract a hidden file in the Invisible Secrets Select Action dialog box</a:t>
            </a:r>
          </a:p>
        </p:txBody>
      </p:sp>
      <p:pic>
        <p:nvPicPr>
          <p:cNvPr id="3" name="Picture 2" descr="&quot;A screenshot of how to choose to hide a file or extract a hidden file in the Invisible Secrets Select Action dialog box that is open. On top of the screen, there is a text: secure your files and communications. The main part of the screen has an image of a question mark on the left. On the right, the following text is given. Step 1: select action. What do you want to do? Encrypt and or hide files in a carrier file, which is selected. Extract and or decrypt files from a carrier file. Click here to read about the carrier concept. Click next to continue. At the bottom, there are back, next, and exit buttons.&quot;&#10;" title="Fig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8012" y="2607534"/>
            <a:ext cx="6195974" cy="3547933"/>
          </a:xfrm>
          <a:prstGeom prst="rect">
            <a:avLst/>
          </a:prstGeom>
        </p:spPr>
      </p:pic>
    </p:spTree>
    <p:custDataLst>
      <p:tags r:id="rId1"/>
    </p:custDataLst>
    <p:extLst>
      <p:ext uri="{BB962C8B-B14F-4D97-AF65-F5344CB8AC3E}">
        <p14:creationId xmlns:p14="http://schemas.microsoft.com/office/powerpoint/2010/main" val="103157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dirty="0"/>
              <a:t>Invisible Secrets (Cont.)</a:t>
            </a:r>
            <a:endParaRPr lang="en-US" dirty="0">
              <a:ea typeface="ＭＳ Ｐゴシック" pitchFamily="34" charset="-128"/>
            </a:endParaRPr>
          </a:p>
        </p:txBody>
      </p:sp>
      <p:sp>
        <p:nvSpPr>
          <p:cNvPr id="2" name="Content Placeholder 1">
            <a:extLst>
              <a:ext uri="{FF2B5EF4-FFF2-40B4-BE49-F238E27FC236}">
                <a16:creationId xmlns="" xmlns:a16="http://schemas.microsoft.com/office/drawing/2014/main" id="{1B45D924-8662-4F45-B0DC-B7B09A46EE68}"/>
              </a:ext>
            </a:extLst>
          </p:cNvPr>
          <p:cNvSpPr>
            <a:spLocks noGrp="1"/>
          </p:cNvSpPr>
          <p:nvPr>
            <p:ph idx="1"/>
          </p:nvPr>
        </p:nvSpPr>
        <p:spPr/>
        <p:txBody>
          <a:bodyPr/>
          <a:lstStyle/>
          <a:p>
            <a:r>
              <a:rPr lang="en-US" dirty="0"/>
              <a:t>Select an image to use as the carrier file in the Invisible Secrets Select Carrier File dialog box</a:t>
            </a:r>
          </a:p>
        </p:txBody>
      </p:sp>
      <p:pic>
        <p:nvPicPr>
          <p:cNvPr id="3" name="Picture 2" descr="A screenshot of how to select an image to use as the carrier file in the Invisible Secrets Select Carrier File dialog box that is titled invisible secrets 2002. The text below says step 2: select carrier file. Enter the file name of the carrier in which you want to encrypt or hide. A browse dialog box displays two same images of different names with file name and files of type below. &#10;" title="Fig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5536" y="2465590"/>
            <a:ext cx="5900928" cy="3949934"/>
          </a:xfrm>
          <a:prstGeom prst="rect">
            <a:avLst/>
          </a:prstGeom>
        </p:spPr>
      </p:pic>
    </p:spTree>
    <p:custDataLst>
      <p:tags r:id="rId1"/>
    </p:custDataLst>
    <p:extLst>
      <p:ext uri="{BB962C8B-B14F-4D97-AF65-F5344CB8AC3E}">
        <p14:creationId xmlns:p14="http://schemas.microsoft.com/office/powerpoint/2010/main" val="13770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dirty="0"/>
              <a:t>Invisible Secrets (Cont.)</a:t>
            </a:r>
            <a:endParaRPr lang="en-US" dirty="0">
              <a:ea typeface="ＭＳ Ｐゴシック" pitchFamily="34" charset="-128"/>
            </a:endParaRPr>
          </a:p>
        </p:txBody>
      </p:sp>
      <p:sp>
        <p:nvSpPr>
          <p:cNvPr id="2" name="Content Placeholder 1">
            <a:extLst>
              <a:ext uri="{FF2B5EF4-FFF2-40B4-BE49-F238E27FC236}">
                <a16:creationId xmlns="" xmlns:a16="http://schemas.microsoft.com/office/drawing/2014/main" id="{1B45D924-8662-4F45-B0DC-B7B09A46EE68}"/>
              </a:ext>
            </a:extLst>
          </p:cNvPr>
          <p:cNvSpPr>
            <a:spLocks noGrp="1"/>
          </p:cNvSpPr>
          <p:nvPr>
            <p:ph idx="1"/>
          </p:nvPr>
        </p:nvSpPr>
        <p:spPr/>
        <p:txBody>
          <a:bodyPr/>
          <a:lstStyle/>
          <a:p>
            <a:r>
              <a:rPr lang="en-US" dirty="0"/>
              <a:t>Select the file to hide in the Invisible Secret Select Source Files dialog box</a:t>
            </a:r>
          </a:p>
        </p:txBody>
      </p:sp>
      <p:pic>
        <p:nvPicPr>
          <p:cNvPr id="3" name="Picture 2" descr="&quot;A screenshot of how to select the file to hide in the Invisible Secrets Select Source Files dialog box has an image of a question mark on the left and the following text on the right. Step 3: select source files. Select the files you want to encrypt and or hide in the carrier. Name and path are given below. The other options are before encrypt or hide, compress files, after encrypt or hide, delete files, wipe files. There are three buttons side by side: add files, fake files and remove. At the bottom left of the box: a secure data eraser? On the bottom right, there are three buttons: back, next and exit.&quot;&#10;" title="Figure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7591" y="2532553"/>
            <a:ext cx="5996818" cy="3621695"/>
          </a:xfrm>
          <a:prstGeom prst="rect">
            <a:avLst/>
          </a:prstGeom>
        </p:spPr>
      </p:pic>
    </p:spTree>
    <p:custDataLst>
      <p:tags r:id="rId1"/>
    </p:custDataLst>
    <p:extLst>
      <p:ext uri="{BB962C8B-B14F-4D97-AF65-F5344CB8AC3E}">
        <p14:creationId xmlns:p14="http://schemas.microsoft.com/office/powerpoint/2010/main" val="43730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dirty="0"/>
              <a:t>Invisible Secrets (Cont.)</a:t>
            </a:r>
            <a:endParaRPr lang="en-US" dirty="0">
              <a:ea typeface="ＭＳ Ｐゴシック" pitchFamily="34" charset="-128"/>
            </a:endParaRPr>
          </a:p>
        </p:txBody>
      </p:sp>
      <p:sp>
        <p:nvSpPr>
          <p:cNvPr id="2" name="Content Placeholder 1">
            <a:extLst>
              <a:ext uri="{FF2B5EF4-FFF2-40B4-BE49-F238E27FC236}">
                <a16:creationId xmlns="" xmlns:a16="http://schemas.microsoft.com/office/drawing/2014/main" id="{1B45D924-8662-4F45-B0DC-B7B09A46EE68}"/>
              </a:ext>
            </a:extLst>
          </p:cNvPr>
          <p:cNvSpPr>
            <a:spLocks noGrp="1"/>
          </p:cNvSpPr>
          <p:nvPr>
            <p:ph idx="1"/>
          </p:nvPr>
        </p:nvSpPr>
        <p:spPr/>
        <p:txBody>
          <a:bodyPr/>
          <a:lstStyle/>
          <a:p>
            <a:r>
              <a:rPr lang="en-US" dirty="0"/>
              <a:t>Select a password in the Invisible Secrets Encryption Settings dialog box</a:t>
            </a:r>
          </a:p>
        </p:txBody>
      </p:sp>
      <p:pic>
        <p:nvPicPr>
          <p:cNvPr id="3" name="Picture 2" descr="A screenshot of how to select a password in the Invisible Secrets Encryption Settings dialog box has an image of a question mark on the left with the following text on the right. Step 4: encryption settings. Specify the passwords for encryption or carrier access: stars to hide characters typed. Conform the password by typing it a second time: Stars to hide characters typed. Option: view password. This freeware version allows passwords up to only 5 characters. Upgrade to Invisible Secrets 2002 to remove restrictions. Select the encryption algorithm: Blowfish slash C B C. Option: skip encryption or hide only. Click next to continue. At the bottom of the box there are three buttons: Back, next, and exit. &#10;" title="Figure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3187" y="2480935"/>
            <a:ext cx="6192286" cy="3610630"/>
          </a:xfrm>
          <a:prstGeom prst="rect">
            <a:avLst/>
          </a:prstGeom>
        </p:spPr>
      </p:pic>
    </p:spTree>
    <p:custDataLst>
      <p:tags r:id="rId1"/>
    </p:custDataLst>
    <p:extLst>
      <p:ext uri="{BB962C8B-B14F-4D97-AF65-F5344CB8AC3E}">
        <p14:creationId xmlns:p14="http://schemas.microsoft.com/office/powerpoint/2010/main" val="111571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dirty="0"/>
              <a:t>Invisible Secrets (Cont.)</a:t>
            </a:r>
            <a:endParaRPr lang="en-US" dirty="0">
              <a:ea typeface="ＭＳ Ｐゴシック" pitchFamily="34" charset="-128"/>
            </a:endParaRPr>
          </a:p>
        </p:txBody>
      </p:sp>
      <p:sp>
        <p:nvSpPr>
          <p:cNvPr id="2" name="Content Placeholder 1">
            <a:extLst>
              <a:ext uri="{FF2B5EF4-FFF2-40B4-BE49-F238E27FC236}">
                <a16:creationId xmlns="" xmlns:a16="http://schemas.microsoft.com/office/drawing/2014/main" id="{1B45D924-8662-4F45-B0DC-B7B09A46EE68}"/>
              </a:ext>
            </a:extLst>
          </p:cNvPr>
          <p:cNvSpPr>
            <a:spLocks noGrp="1"/>
          </p:cNvSpPr>
          <p:nvPr>
            <p:ph idx="1"/>
          </p:nvPr>
        </p:nvSpPr>
        <p:spPr/>
        <p:txBody>
          <a:bodyPr/>
          <a:lstStyle/>
          <a:p>
            <a:r>
              <a:rPr lang="en-US" dirty="0"/>
              <a:t>Name the new file in the Invisible Secrets Target File Settings dialog box</a:t>
            </a:r>
          </a:p>
        </p:txBody>
      </p:sp>
      <p:pic>
        <p:nvPicPr>
          <p:cNvPr id="3" name="Picture 2" descr="&quot;A screenshot of how to name the new file in the Invisible Secrets Target File Settings dialog box has an image of a question mark on the left. On the right, the following text is given. Step 5: Target file settings. Specify the name of the resulting file. The file name of a j p g file. A box below has carrier description: J peg file interchange format. Hide method: comment insertion. Data length restriction: none. Click next to starts the process. Three buttons at the bottom right: Back, next and exit.&quot;&#10;" title="Fig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9076" y="2740785"/>
            <a:ext cx="6000507" cy="3599566"/>
          </a:xfrm>
          <a:prstGeom prst="rect">
            <a:avLst/>
          </a:prstGeom>
        </p:spPr>
      </p:pic>
    </p:spTree>
    <p:custDataLst>
      <p:tags r:id="rId1"/>
    </p:custDataLst>
    <p:extLst>
      <p:ext uri="{BB962C8B-B14F-4D97-AF65-F5344CB8AC3E}">
        <p14:creationId xmlns:p14="http://schemas.microsoft.com/office/powerpoint/2010/main" val="258007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07BA51-CC70-4DCD-9371-784829956A2F}"/>
              </a:ext>
            </a:extLst>
          </p:cNvPr>
          <p:cNvSpPr>
            <a:spLocks noGrp="1"/>
          </p:cNvSpPr>
          <p:nvPr>
            <p:ph type="title"/>
          </p:nvPr>
        </p:nvSpPr>
        <p:spPr/>
        <p:txBody>
          <a:bodyPr/>
          <a:lstStyle/>
          <a:p>
            <a:r>
              <a:rPr lang="en-US" sz="3200" dirty="0"/>
              <a:t>MP3Stego and Deep Sound</a:t>
            </a:r>
            <a:endParaRPr lang="en-US" dirty="0"/>
          </a:p>
        </p:txBody>
      </p:sp>
      <p:graphicFrame>
        <p:nvGraphicFramePr>
          <p:cNvPr id="4" name="Content Placeholder 3">
            <a:extLst>
              <a:ext uri="{FF2B5EF4-FFF2-40B4-BE49-F238E27FC236}">
                <a16:creationId xmlns="" xmlns:a16="http://schemas.microsoft.com/office/drawing/2014/main" id="{FF4A8D49-9E6D-4628-BFF0-7DE446AFB342}"/>
              </a:ext>
            </a:extLst>
          </p:cNvPr>
          <p:cNvGraphicFramePr>
            <a:graphicFrameLocks noGrp="1"/>
          </p:cNvGraphicFramePr>
          <p:nvPr>
            <p:ph idx="1"/>
            <p:extLst>
              <p:ext uri="{D42A27DB-BD31-4B8C-83A1-F6EECF244321}">
                <p14:modId xmlns:p14="http://schemas.microsoft.com/office/powerpoint/2010/main" val="3306871231"/>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96906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sz="2800" dirty="0"/>
              <a:t>MP3Stego and Deep Sound </a:t>
            </a:r>
            <a:r>
              <a:rPr lang="en-US" dirty="0"/>
              <a:t>(Cont.)</a:t>
            </a:r>
            <a:endParaRPr lang="en-US" dirty="0">
              <a:ea typeface="ＭＳ Ｐゴシック" pitchFamily="34" charset="-128"/>
            </a:endParaRPr>
          </a:p>
        </p:txBody>
      </p:sp>
      <p:sp>
        <p:nvSpPr>
          <p:cNvPr id="2" name="Content Placeholder 1">
            <a:extLst>
              <a:ext uri="{FF2B5EF4-FFF2-40B4-BE49-F238E27FC236}">
                <a16:creationId xmlns="" xmlns:a16="http://schemas.microsoft.com/office/drawing/2014/main" id="{1B45D924-8662-4F45-B0DC-B7B09A46EE68}"/>
              </a:ext>
            </a:extLst>
          </p:cNvPr>
          <p:cNvSpPr>
            <a:spLocks noGrp="1"/>
          </p:cNvSpPr>
          <p:nvPr>
            <p:ph idx="1"/>
          </p:nvPr>
        </p:nvSpPr>
        <p:spPr/>
        <p:txBody>
          <a:bodyPr/>
          <a:lstStyle/>
          <a:p>
            <a:r>
              <a:rPr lang="en-US" dirty="0"/>
              <a:t>Deep Sound main screen</a:t>
            </a:r>
          </a:p>
        </p:txBody>
      </p:sp>
      <p:pic>
        <p:nvPicPr>
          <p:cNvPr id="3" name="Picture 2" descr="A screenshot of the Deep Sound main screen has the following elements. Hide data inside audio. Audio converter. Open carrier files. Add secret files. Encode secret files. Extract secret files. A screen for carrier audio files has the following categories: file, dir, size in M B. A screen for secret files has the following categories: secret file name and size in M B. &#10;" title="Figure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3101" y="2494468"/>
            <a:ext cx="6420948" cy="3507364"/>
          </a:xfrm>
          <a:prstGeom prst="rect">
            <a:avLst/>
          </a:prstGeom>
        </p:spPr>
      </p:pic>
    </p:spTree>
    <p:custDataLst>
      <p:tags r:id="rId1"/>
    </p:custDataLst>
    <p:extLst>
      <p:ext uri="{BB962C8B-B14F-4D97-AF65-F5344CB8AC3E}">
        <p14:creationId xmlns:p14="http://schemas.microsoft.com/office/powerpoint/2010/main" val="421185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7E30C66-8D5A-47ED-96FF-333C2B2ACB3E}"/>
              </a:ext>
            </a:extLst>
          </p:cNvPr>
          <p:cNvSpPr>
            <a:spLocks noGrp="1"/>
          </p:cNvSpPr>
          <p:nvPr>
            <p:ph type="title"/>
          </p:nvPr>
        </p:nvSpPr>
        <p:spPr/>
        <p:txBody>
          <a:bodyPr/>
          <a:lstStyle/>
          <a:p>
            <a:r>
              <a:rPr lang="en-US" dirty="0"/>
              <a:t>Encryption</a:t>
            </a:r>
          </a:p>
        </p:txBody>
      </p:sp>
      <p:sp>
        <p:nvSpPr>
          <p:cNvPr id="5" name="Content Placeholder 4">
            <a:extLst>
              <a:ext uri="{FF2B5EF4-FFF2-40B4-BE49-F238E27FC236}">
                <a16:creationId xmlns="" xmlns:a16="http://schemas.microsoft.com/office/drawing/2014/main" id="{06C74EAF-3A7D-4BED-8AA6-F0E45C307B08}"/>
              </a:ext>
            </a:extLst>
          </p:cNvPr>
          <p:cNvSpPr>
            <a:spLocks noGrp="1"/>
          </p:cNvSpPr>
          <p:nvPr>
            <p:ph idx="1"/>
          </p:nvPr>
        </p:nvSpPr>
        <p:spPr>
          <a:xfrm>
            <a:off x="925830" y="1490870"/>
            <a:ext cx="10287000" cy="1852405"/>
          </a:xfrm>
        </p:spPr>
        <p:txBody>
          <a:bodyPr/>
          <a:lstStyle/>
          <a:p>
            <a:r>
              <a:rPr lang="en-US" dirty="0"/>
              <a:t>Encryption obfuscates a message so it cannot be read</a:t>
            </a:r>
          </a:p>
          <a:p>
            <a:r>
              <a:rPr lang="en-US" dirty="0"/>
              <a:t>Cryptography is the study of writing secret messages</a:t>
            </a:r>
          </a:p>
          <a:p>
            <a:r>
              <a:rPr lang="en-US" dirty="0"/>
              <a:t>The word cryptography is derived from the word </a:t>
            </a:r>
            <a:r>
              <a:rPr lang="en-US" i="1" dirty="0"/>
              <a:t>kryptós</a:t>
            </a:r>
            <a:r>
              <a:rPr lang="en-US" dirty="0"/>
              <a:t>, which means hidden, and the verb </a:t>
            </a:r>
            <a:r>
              <a:rPr lang="en-US" i="1" dirty="0"/>
              <a:t>gráfo</a:t>
            </a:r>
            <a:r>
              <a:rPr lang="en-US" dirty="0"/>
              <a:t>, which means write</a:t>
            </a:r>
          </a:p>
        </p:txBody>
      </p:sp>
    </p:spTree>
    <p:extLst>
      <p:ext uri="{BB962C8B-B14F-4D97-AF65-F5344CB8AC3E}">
        <p14:creationId xmlns:p14="http://schemas.microsoft.com/office/powerpoint/2010/main" val="165940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5EB6CE-465C-48B8-8730-A81631FA5A2E}"/>
              </a:ext>
            </a:extLst>
          </p:cNvPr>
          <p:cNvSpPr>
            <a:spLocks noGrp="1"/>
          </p:cNvSpPr>
          <p:nvPr>
            <p:ph type="title"/>
          </p:nvPr>
        </p:nvSpPr>
        <p:spPr/>
        <p:txBody>
          <a:bodyPr/>
          <a:lstStyle/>
          <a:p>
            <a:r>
              <a:rPr lang="en-US" dirty="0"/>
              <a:t>Encryption vs. Steganography</a:t>
            </a:r>
          </a:p>
        </p:txBody>
      </p:sp>
      <p:graphicFrame>
        <p:nvGraphicFramePr>
          <p:cNvPr id="4" name="Content Placeholder 3">
            <a:extLst>
              <a:ext uri="{FF2B5EF4-FFF2-40B4-BE49-F238E27FC236}">
                <a16:creationId xmlns="" xmlns:a16="http://schemas.microsoft.com/office/drawing/2014/main" id="{04510B8B-B708-4874-AD5F-5D184871A76E}"/>
              </a:ext>
            </a:extLst>
          </p:cNvPr>
          <p:cNvGraphicFramePr>
            <a:graphicFrameLocks noGrp="1"/>
          </p:cNvGraphicFramePr>
          <p:nvPr>
            <p:ph idx="1"/>
            <p:extLst>
              <p:ext uri="{D42A27DB-BD31-4B8C-83A1-F6EECF244321}">
                <p14:modId xmlns:p14="http://schemas.microsoft.com/office/powerpoint/2010/main" val="2032699700"/>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966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0A8BB2-D9FE-4D08-88BE-C1FCA1CB1B5F}"/>
              </a:ext>
            </a:extLst>
          </p:cNvPr>
          <p:cNvSpPr>
            <a:spLocks noGrp="1"/>
          </p:cNvSpPr>
          <p:nvPr>
            <p:ph type="title"/>
          </p:nvPr>
        </p:nvSpPr>
        <p:spPr/>
        <p:txBody>
          <a:bodyPr/>
          <a:lstStyle/>
          <a:p>
            <a:r>
              <a:rPr lang="en-US" dirty="0"/>
              <a:t>Learning Objective(s) and Key Concepts</a:t>
            </a:r>
          </a:p>
        </p:txBody>
      </p:sp>
      <p:sp>
        <p:nvSpPr>
          <p:cNvPr id="3" name="Content Placeholder 2">
            <a:extLst>
              <a:ext uri="{FF2B5EF4-FFF2-40B4-BE49-F238E27FC236}">
                <a16:creationId xmlns="" xmlns:a16="http://schemas.microsoft.com/office/drawing/2014/main" id="{EF0382DD-6D5E-4D45-8E93-7DA7DBD86778}"/>
              </a:ext>
            </a:extLst>
          </p:cNvPr>
          <p:cNvSpPr>
            <a:spLocks noGrp="1"/>
          </p:cNvSpPr>
          <p:nvPr>
            <p:ph sz="half" idx="1"/>
          </p:nvPr>
        </p:nvSpPr>
        <p:spPr>
          <a:xfrm>
            <a:off x="914400" y="2280478"/>
            <a:ext cx="4855464" cy="3910010"/>
          </a:xfrm>
        </p:spPr>
        <p:txBody>
          <a:bodyPr/>
          <a:lstStyle/>
          <a:p>
            <a:r>
              <a:rPr lang="en-US" dirty="0"/>
              <a:t>Explain techniques for hiding and scrambling information as well as how data is recovered.</a:t>
            </a:r>
          </a:p>
          <a:p>
            <a:endParaRPr lang="en-US" dirty="0"/>
          </a:p>
          <a:p>
            <a:endParaRPr lang="en-US" dirty="0"/>
          </a:p>
        </p:txBody>
      </p:sp>
      <p:sp>
        <p:nvSpPr>
          <p:cNvPr id="4" name="Content Placeholder 3">
            <a:extLst>
              <a:ext uri="{FF2B5EF4-FFF2-40B4-BE49-F238E27FC236}">
                <a16:creationId xmlns="" xmlns:a16="http://schemas.microsoft.com/office/drawing/2014/main" id="{AAA3075D-D6A2-4D7C-9E89-5646A54920BA}"/>
              </a:ext>
            </a:extLst>
          </p:cNvPr>
          <p:cNvSpPr>
            <a:spLocks noGrp="1"/>
          </p:cNvSpPr>
          <p:nvPr>
            <p:ph sz="half" idx="2"/>
          </p:nvPr>
        </p:nvSpPr>
        <p:spPr>
          <a:xfrm>
            <a:off x="6415368" y="2280478"/>
            <a:ext cx="4862232" cy="3910010"/>
          </a:xfrm>
        </p:spPr>
        <p:txBody>
          <a:bodyPr/>
          <a:lstStyle/>
          <a:p>
            <a:r>
              <a:rPr lang="en-US" dirty="0"/>
              <a:t>Steganography</a:t>
            </a:r>
          </a:p>
          <a:p>
            <a:r>
              <a:rPr lang="en-US" dirty="0"/>
              <a:t>Cryptography and encryption</a:t>
            </a:r>
          </a:p>
          <a:p>
            <a:r>
              <a:rPr lang="en-US" dirty="0"/>
              <a:t>General cryptanalysis techniques</a:t>
            </a:r>
          </a:p>
          <a:p>
            <a:pPr marL="0" indent="0">
              <a:buNone/>
            </a:pPr>
            <a:endParaRPr lang="en-US" dirty="0"/>
          </a:p>
        </p:txBody>
      </p:sp>
      <p:sp>
        <p:nvSpPr>
          <p:cNvPr id="5" name="Content Placeholder 2">
            <a:extLst>
              <a:ext uri="{FF2B5EF4-FFF2-40B4-BE49-F238E27FC236}">
                <a16:creationId xmlns="" xmlns:a16="http://schemas.microsoft.com/office/drawing/2014/main" id="{7B2A79CE-6DD2-4957-85B0-FF808115C67E}"/>
              </a:ext>
            </a:extLst>
          </p:cNvPr>
          <p:cNvSpPr txBox="1">
            <a:spLocks/>
          </p:cNvSpPr>
          <p:nvPr/>
        </p:nvSpPr>
        <p:spPr>
          <a:xfrm>
            <a:off x="914400" y="1450560"/>
            <a:ext cx="4855464" cy="741680"/>
          </a:xfrm>
          <a:prstGeom prst="rect">
            <a:avLst/>
          </a:prstGeom>
          <a:solidFill>
            <a:schemeClr val="accent2">
              <a:lumMod val="40000"/>
              <a:lumOff val="60000"/>
            </a:schemeClr>
          </a:solidFill>
        </p:spPr>
        <p:txBody>
          <a:bodyPr vert="horz" lIns="91440" tIns="45720" rIns="91440" bIns="45720" rtlCol="0" anchor="ctr" anchorCtr="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buNone/>
            </a:pPr>
            <a:r>
              <a:rPr lang="en-US" b="1" dirty="0"/>
              <a:t>Learning Objective(s)</a:t>
            </a:r>
          </a:p>
        </p:txBody>
      </p:sp>
      <p:sp>
        <p:nvSpPr>
          <p:cNvPr id="7" name="Content Placeholder 2">
            <a:extLst>
              <a:ext uri="{FF2B5EF4-FFF2-40B4-BE49-F238E27FC236}">
                <a16:creationId xmlns="" xmlns:a16="http://schemas.microsoft.com/office/drawing/2014/main" id="{6C709A97-D956-44E5-B559-D550D671259C}"/>
              </a:ext>
            </a:extLst>
          </p:cNvPr>
          <p:cNvSpPr txBox="1">
            <a:spLocks/>
          </p:cNvSpPr>
          <p:nvPr/>
        </p:nvSpPr>
        <p:spPr>
          <a:xfrm>
            <a:off x="6415368" y="1478721"/>
            <a:ext cx="4855464" cy="713519"/>
          </a:xfrm>
          <a:prstGeom prst="rect">
            <a:avLst/>
          </a:prstGeom>
          <a:solidFill>
            <a:schemeClr val="accent2">
              <a:lumMod val="40000"/>
              <a:lumOff val="60000"/>
            </a:schemeClr>
          </a:solidFill>
        </p:spPr>
        <p:txBody>
          <a:bodyPr vert="horz" lIns="91440" tIns="45720" rIns="91440" bIns="45720" rtlCol="0" anchor="ctr" anchorCtr="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buNone/>
            </a:pPr>
            <a:r>
              <a:rPr lang="en-US" b="1" dirty="0"/>
              <a:t>Key Concepts</a:t>
            </a:r>
          </a:p>
        </p:txBody>
      </p:sp>
    </p:spTree>
    <p:custDataLst>
      <p:tags r:id="rId1"/>
    </p:custDataLst>
    <p:extLst>
      <p:ext uri="{BB962C8B-B14F-4D97-AF65-F5344CB8AC3E}">
        <p14:creationId xmlns:p14="http://schemas.microsoft.com/office/powerpoint/2010/main" val="25174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ADA92F-D996-41B0-A08A-1C98137D1ADE}"/>
              </a:ext>
            </a:extLst>
          </p:cNvPr>
          <p:cNvSpPr>
            <a:spLocks noGrp="1"/>
          </p:cNvSpPr>
          <p:nvPr>
            <p:ph type="title"/>
          </p:nvPr>
        </p:nvSpPr>
        <p:spPr/>
        <p:txBody>
          <a:bodyPr/>
          <a:lstStyle/>
          <a:p>
            <a:r>
              <a:rPr lang="en-US" dirty="0"/>
              <a:t>The History of Encryption</a:t>
            </a:r>
          </a:p>
        </p:txBody>
      </p:sp>
      <p:sp>
        <p:nvSpPr>
          <p:cNvPr id="3" name="Content Placeholder 2">
            <a:extLst>
              <a:ext uri="{FF2B5EF4-FFF2-40B4-BE49-F238E27FC236}">
                <a16:creationId xmlns="" xmlns:a16="http://schemas.microsoft.com/office/drawing/2014/main" id="{18B7F87B-330A-40C2-9618-ADBD77C53D2B}"/>
              </a:ext>
            </a:extLst>
          </p:cNvPr>
          <p:cNvSpPr>
            <a:spLocks noGrp="1"/>
          </p:cNvSpPr>
          <p:nvPr>
            <p:ph sz="half" idx="1"/>
          </p:nvPr>
        </p:nvSpPr>
        <p:spPr/>
        <p:txBody>
          <a:bodyPr/>
          <a:lstStyle/>
          <a:p>
            <a:r>
              <a:rPr lang="en-US" dirty="0"/>
              <a:t>The Caesar cipher:</a:t>
            </a:r>
          </a:p>
          <a:p>
            <a:pPr lvl="1"/>
            <a:r>
              <a:rPr lang="en-US" dirty="0"/>
              <a:t>Referred to as a substitution cypher</a:t>
            </a:r>
          </a:p>
          <a:p>
            <a:pPr lvl="1"/>
            <a:r>
              <a:rPr lang="en-US" dirty="0"/>
              <a:t>A simple encryption method that is very easy to crack</a:t>
            </a:r>
          </a:p>
          <a:p>
            <a:pPr lvl="1"/>
            <a:endParaRPr lang="en-US" dirty="0"/>
          </a:p>
          <a:p>
            <a:pPr marL="914400" lvl="1" indent="-457200">
              <a:buFont typeface="+mj-lt"/>
              <a:buAutoNum type="arabicPeriod"/>
            </a:pPr>
            <a:r>
              <a:rPr lang="en-US" dirty="0"/>
              <a:t>Choose some number by which to shift each letter of a text</a:t>
            </a:r>
          </a:p>
          <a:p>
            <a:pPr marL="914400" lvl="1" indent="-457200">
              <a:buFont typeface="+mj-lt"/>
              <a:buAutoNum type="arabicPeriod"/>
            </a:pPr>
            <a:r>
              <a:rPr lang="en-US" dirty="0"/>
              <a:t>Substitute the new alphabetic letter for the letter being encrypted</a:t>
            </a:r>
          </a:p>
        </p:txBody>
      </p:sp>
      <p:sp>
        <p:nvSpPr>
          <p:cNvPr id="4" name="Content Placeholder 3">
            <a:extLst>
              <a:ext uri="{FF2B5EF4-FFF2-40B4-BE49-F238E27FC236}">
                <a16:creationId xmlns="" xmlns:a16="http://schemas.microsoft.com/office/drawing/2014/main" id="{416CDD09-3595-4647-9581-BD61A1588A59}"/>
              </a:ext>
            </a:extLst>
          </p:cNvPr>
          <p:cNvSpPr>
            <a:spLocks noGrp="1"/>
          </p:cNvSpPr>
          <p:nvPr>
            <p:ph sz="half" idx="2"/>
          </p:nvPr>
        </p:nvSpPr>
        <p:spPr>
          <a:xfrm>
            <a:off x="6229350" y="1461052"/>
            <a:ext cx="5372100" cy="4729436"/>
          </a:xfrm>
        </p:spPr>
        <p:txBody>
          <a:bodyPr/>
          <a:lstStyle/>
          <a:p>
            <a:pPr marL="457200" lvl="1" indent="0">
              <a:buNone/>
            </a:pPr>
            <a:r>
              <a:rPr lang="en-US" dirty="0"/>
              <a:t>Example: </a:t>
            </a:r>
          </a:p>
          <a:p>
            <a:pPr lvl="1"/>
            <a:r>
              <a:rPr lang="en-US" dirty="0"/>
              <a:t>Text is: </a:t>
            </a:r>
          </a:p>
          <a:p>
            <a:pPr lvl="2"/>
            <a:r>
              <a:rPr lang="en-US" dirty="0"/>
              <a:t>A CAT</a:t>
            </a:r>
          </a:p>
          <a:p>
            <a:pPr lvl="1"/>
            <a:r>
              <a:rPr lang="en-US" dirty="0"/>
              <a:t>You choose to shift by two letters, then A replaces C, E replaces C, C replaces A and V replaces T; encrypted message is:</a:t>
            </a:r>
          </a:p>
          <a:p>
            <a:pPr lvl="2"/>
            <a:r>
              <a:rPr lang="en-US" dirty="0"/>
              <a:t>C ECV</a:t>
            </a:r>
          </a:p>
          <a:p>
            <a:pPr lvl="1"/>
            <a:r>
              <a:rPr lang="en-US" dirty="0"/>
              <a:t>If shift by three letters, message is:</a:t>
            </a:r>
          </a:p>
          <a:p>
            <a:pPr lvl="2"/>
            <a:r>
              <a:rPr lang="en-US" dirty="0"/>
              <a:t>D FDW</a:t>
            </a:r>
          </a:p>
          <a:p>
            <a:pPr marL="457200" lvl="1" indent="0">
              <a:buNone/>
            </a:pPr>
            <a:r>
              <a:rPr lang="en-US" dirty="0"/>
              <a:t> </a:t>
            </a:r>
          </a:p>
          <a:p>
            <a:pPr lvl="1"/>
            <a:r>
              <a:rPr lang="en-US" dirty="0"/>
              <a:t>Key terms:</a:t>
            </a:r>
          </a:p>
          <a:p>
            <a:pPr lvl="2"/>
            <a:r>
              <a:rPr lang="en-US" dirty="0"/>
              <a:t>Text you want to encrypt is </a:t>
            </a:r>
            <a:r>
              <a:rPr lang="en-US" i="1" dirty="0"/>
              <a:t>plaintext</a:t>
            </a:r>
          </a:p>
          <a:p>
            <a:pPr lvl="2"/>
            <a:r>
              <a:rPr lang="en-US" dirty="0"/>
              <a:t>After the algorithm and key: </a:t>
            </a:r>
            <a:r>
              <a:rPr lang="en-US" i="1" dirty="0"/>
              <a:t>ciphertext</a:t>
            </a:r>
          </a:p>
        </p:txBody>
      </p:sp>
    </p:spTree>
    <p:extLst>
      <p:ext uri="{BB962C8B-B14F-4D97-AF65-F5344CB8AC3E}">
        <p14:creationId xmlns:p14="http://schemas.microsoft.com/office/powerpoint/2010/main" val="98536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6C8235-64D1-4216-8DF5-AD844DD5F7F6}"/>
              </a:ext>
            </a:extLst>
          </p:cNvPr>
          <p:cNvSpPr>
            <a:spLocks noGrp="1"/>
          </p:cNvSpPr>
          <p:nvPr>
            <p:ph type="title"/>
          </p:nvPr>
        </p:nvSpPr>
        <p:spPr/>
        <p:txBody>
          <a:bodyPr/>
          <a:lstStyle/>
          <a:p>
            <a:r>
              <a:rPr lang="en-US" dirty="0"/>
              <a:t>Other Ciphers</a:t>
            </a:r>
          </a:p>
        </p:txBody>
      </p:sp>
      <p:sp>
        <p:nvSpPr>
          <p:cNvPr id="3" name="Content Placeholder 2">
            <a:extLst>
              <a:ext uri="{FF2B5EF4-FFF2-40B4-BE49-F238E27FC236}">
                <a16:creationId xmlns="" xmlns:a16="http://schemas.microsoft.com/office/drawing/2014/main" id="{28FDE5DB-2130-4B2C-A653-B83844F75110}"/>
              </a:ext>
            </a:extLst>
          </p:cNvPr>
          <p:cNvSpPr>
            <a:spLocks noGrp="1"/>
          </p:cNvSpPr>
          <p:nvPr>
            <p:ph idx="1"/>
          </p:nvPr>
        </p:nvSpPr>
        <p:spPr>
          <a:ln>
            <a:solidFill>
              <a:srgbClr val="FFC425"/>
            </a:solidFill>
          </a:ln>
        </p:spPr>
        <p:txBody>
          <a:bodyPr>
            <a:normAutofit/>
          </a:bodyPr>
          <a:lstStyle/>
          <a:p>
            <a:r>
              <a:rPr lang="en-US" b="1" dirty="0"/>
              <a:t>The Atbash Cipher</a:t>
            </a:r>
          </a:p>
          <a:p>
            <a:r>
              <a:rPr lang="en-US" dirty="0"/>
              <a:t>Reverses the alphabet—substituting the first letter of the alphabet for the last letter, the second letter for the second-to-last letter, and so on</a:t>
            </a:r>
          </a:p>
          <a:p>
            <a:r>
              <a:rPr lang="en-US" dirty="0"/>
              <a:t>Is primitive and easy to break</a:t>
            </a:r>
          </a:p>
          <a:p>
            <a:endParaRPr lang="en-US" dirty="0"/>
          </a:p>
        </p:txBody>
      </p:sp>
      <p:sp>
        <p:nvSpPr>
          <p:cNvPr id="4" name="Content Placeholder 3">
            <a:extLst>
              <a:ext uri="{FF2B5EF4-FFF2-40B4-BE49-F238E27FC236}">
                <a16:creationId xmlns="" xmlns:a16="http://schemas.microsoft.com/office/drawing/2014/main" id="{A4276D01-587F-4EDF-9090-291240B97773}"/>
              </a:ext>
            </a:extLst>
          </p:cNvPr>
          <p:cNvSpPr>
            <a:spLocks noGrp="1"/>
          </p:cNvSpPr>
          <p:nvPr>
            <p:ph idx="10"/>
          </p:nvPr>
        </p:nvSpPr>
        <p:spPr>
          <a:solidFill>
            <a:schemeClr val="accent1">
              <a:lumMod val="20000"/>
              <a:lumOff val="80000"/>
            </a:schemeClr>
          </a:solidFill>
        </p:spPr>
        <p:txBody>
          <a:bodyPr>
            <a:normAutofit/>
          </a:bodyPr>
          <a:lstStyle/>
          <a:p>
            <a:r>
              <a:rPr lang="en-US" sz="2000" b="1" dirty="0"/>
              <a:t>The ROT13 Cipher</a:t>
            </a:r>
          </a:p>
          <a:p>
            <a:r>
              <a:rPr lang="en-US" sz="2000" dirty="0"/>
              <a:t>A permutation of the Caesar cipher</a:t>
            </a:r>
          </a:p>
          <a:p>
            <a:r>
              <a:rPr lang="en-US" sz="2000" dirty="0"/>
              <a:t>All characters are rotated 13 characters through the alphabet</a:t>
            </a:r>
          </a:p>
          <a:p>
            <a:r>
              <a:rPr lang="en-US" sz="2000" dirty="0"/>
              <a:t>A CAT becomes N PNG</a:t>
            </a:r>
            <a:endParaRPr lang="en-US" dirty="0"/>
          </a:p>
        </p:txBody>
      </p:sp>
      <p:sp>
        <p:nvSpPr>
          <p:cNvPr id="5" name="Content Placeholder 4">
            <a:extLst>
              <a:ext uri="{FF2B5EF4-FFF2-40B4-BE49-F238E27FC236}">
                <a16:creationId xmlns="" xmlns:a16="http://schemas.microsoft.com/office/drawing/2014/main" id="{7F4F0823-7213-4FE5-A67E-6247F2877080}"/>
              </a:ext>
            </a:extLst>
          </p:cNvPr>
          <p:cNvSpPr>
            <a:spLocks noGrp="1"/>
          </p:cNvSpPr>
          <p:nvPr>
            <p:ph idx="11"/>
          </p:nvPr>
        </p:nvSpPr>
        <p:spPr>
          <a:ln>
            <a:solidFill>
              <a:srgbClr val="FFC425"/>
            </a:solidFill>
          </a:ln>
        </p:spPr>
        <p:txBody>
          <a:bodyPr>
            <a:normAutofit lnSpcReduction="10000"/>
          </a:bodyPr>
          <a:lstStyle/>
          <a:p>
            <a:r>
              <a:rPr lang="en-US" sz="2000" b="1" dirty="0"/>
              <a:t>The Scytale Cipher</a:t>
            </a:r>
          </a:p>
          <a:p>
            <a:r>
              <a:rPr lang="en-US" sz="2000" dirty="0"/>
              <a:t>Encrypts messages by wrapping a leather strip around a cylinder or baton, and writing across the leather</a:t>
            </a:r>
          </a:p>
          <a:p>
            <a:r>
              <a:rPr lang="en-US" sz="2000" dirty="0"/>
              <a:t>Turning cylinder produced different ciphertexts</a:t>
            </a:r>
          </a:p>
          <a:p>
            <a:r>
              <a:rPr lang="en-US" sz="2000" dirty="0"/>
              <a:t>Message decrypted by reading the message once placed over the same leather “key” wrapped around the same size cylinder</a:t>
            </a:r>
            <a:endParaRPr lang="en-US" dirty="0"/>
          </a:p>
        </p:txBody>
      </p:sp>
    </p:spTree>
    <p:custDataLst>
      <p:tags r:id="rId1"/>
    </p:custDataLst>
    <p:extLst>
      <p:ext uri="{BB962C8B-B14F-4D97-AF65-F5344CB8AC3E}">
        <p14:creationId xmlns:p14="http://schemas.microsoft.com/office/powerpoint/2010/main" val="309451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084EF147-94E9-4ECF-A0D5-BAAA69BED206}"/>
              </a:ext>
            </a:extLst>
          </p:cNvPr>
          <p:cNvSpPr>
            <a:spLocks noGrp="1"/>
          </p:cNvSpPr>
          <p:nvPr>
            <p:ph type="title"/>
          </p:nvPr>
        </p:nvSpPr>
        <p:spPr/>
        <p:txBody>
          <a:bodyPr/>
          <a:lstStyle/>
          <a:p>
            <a:r>
              <a:rPr lang="en-US" dirty="0"/>
              <a:t>The Playfair Cipher</a:t>
            </a:r>
          </a:p>
        </p:txBody>
      </p:sp>
      <p:sp>
        <p:nvSpPr>
          <p:cNvPr id="7" name="Content Placeholder 6">
            <a:extLst>
              <a:ext uri="{FF2B5EF4-FFF2-40B4-BE49-F238E27FC236}">
                <a16:creationId xmlns="" xmlns:a16="http://schemas.microsoft.com/office/drawing/2014/main" id="{46990FAB-F183-4B30-BE69-211A50E0F6EB}"/>
              </a:ext>
            </a:extLst>
          </p:cNvPr>
          <p:cNvSpPr>
            <a:spLocks noGrp="1"/>
          </p:cNvSpPr>
          <p:nvPr>
            <p:ph idx="1"/>
          </p:nvPr>
        </p:nvSpPr>
        <p:spPr/>
        <p:txBody>
          <a:bodyPr/>
          <a:lstStyle/>
          <a:p>
            <a:r>
              <a:rPr lang="en-US" dirty="0"/>
              <a:t>Works by encrypting pairs of letters, also called digraphs, at a time</a:t>
            </a:r>
          </a:p>
          <a:p>
            <a:r>
              <a:rPr lang="en-US" dirty="0"/>
              <a:t>Uses a 5 × 5 table that contains a keyword or key phrase</a:t>
            </a:r>
          </a:p>
          <a:p>
            <a:r>
              <a:rPr lang="en-US" dirty="0"/>
              <a:t>To use the Playfair cipher, one need only memorize that keyword and four rules</a:t>
            </a:r>
          </a:p>
          <a:p>
            <a:r>
              <a:rPr lang="en-US" dirty="0"/>
              <a:t>Example: “Attack at dawn” becomes "At ta ck at da wn"</a:t>
            </a:r>
          </a:p>
        </p:txBody>
      </p:sp>
    </p:spTree>
    <p:extLst>
      <p:ext uri="{BB962C8B-B14F-4D97-AF65-F5344CB8AC3E}">
        <p14:creationId xmlns:p14="http://schemas.microsoft.com/office/powerpoint/2010/main" val="144710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084EF147-94E9-4ECF-A0D5-BAAA69BED206}"/>
              </a:ext>
            </a:extLst>
          </p:cNvPr>
          <p:cNvSpPr>
            <a:spLocks noGrp="1"/>
          </p:cNvSpPr>
          <p:nvPr>
            <p:ph type="title"/>
          </p:nvPr>
        </p:nvSpPr>
        <p:spPr/>
        <p:txBody>
          <a:bodyPr/>
          <a:lstStyle/>
          <a:p>
            <a:r>
              <a:rPr lang="en-US" dirty="0"/>
              <a:t>The Playfair Cipher (Cont.)</a:t>
            </a:r>
          </a:p>
        </p:txBody>
      </p:sp>
      <p:graphicFrame>
        <p:nvGraphicFramePr>
          <p:cNvPr id="2" name="Table 2" descr="A five-by-five matrix with letters.&#10;" title="UnNumbered Table 5.1">
            <a:extLst>
              <a:ext uri="{FF2B5EF4-FFF2-40B4-BE49-F238E27FC236}">
                <a16:creationId xmlns="" xmlns:a16="http://schemas.microsoft.com/office/drawing/2014/main" id="{FB20788B-2A36-423A-AA9A-A0B6C7E454D9}"/>
              </a:ext>
            </a:extLst>
          </p:cNvPr>
          <p:cNvGraphicFramePr>
            <a:graphicFrameLocks noGrp="1"/>
          </p:cNvGraphicFramePr>
          <p:nvPr>
            <p:ph idx="1"/>
            <p:extLst>
              <p:ext uri="{D42A27DB-BD31-4B8C-83A1-F6EECF244321}">
                <p14:modId xmlns:p14="http://schemas.microsoft.com/office/powerpoint/2010/main" val="1406991241"/>
              </p:ext>
            </p:extLst>
          </p:nvPr>
        </p:nvGraphicFramePr>
        <p:xfrm>
          <a:off x="2029620" y="2020887"/>
          <a:ext cx="8132760" cy="3200400"/>
        </p:xfrm>
        <a:graphic>
          <a:graphicData uri="http://schemas.openxmlformats.org/drawingml/2006/table">
            <a:tbl>
              <a:tblPr firstRow="1" bandRow="1">
                <a:tableStyleId>{5940675A-B579-460E-94D1-54222C63F5DA}</a:tableStyleId>
              </a:tblPr>
              <a:tblGrid>
                <a:gridCol w="1626552">
                  <a:extLst>
                    <a:ext uri="{9D8B030D-6E8A-4147-A177-3AD203B41FA5}">
                      <a16:colId xmlns="" xmlns:a16="http://schemas.microsoft.com/office/drawing/2014/main" val="453369005"/>
                    </a:ext>
                  </a:extLst>
                </a:gridCol>
                <a:gridCol w="1626552">
                  <a:extLst>
                    <a:ext uri="{9D8B030D-6E8A-4147-A177-3AD203B41FA5}">
                      <a16:colId xmlns="" xmlns:a16="http://schemas.microsoft.com/office/drawing/2014/main" val="1673106530"/>
                    </a:ext>
                  </a:extLst>
                </a:gridCol>
                <a:gridCol w="1626552">
                  <a:extLst>
                    <a:ext uri="{9D8B030D-6E8A-4147-A177-3AD203B41FA5}">
                      <a16:colId xmlns="" xmlns:a16="http://schemas.microsoft.com/office/drawing/2014/main" val="3644463240"/>
                    </a:ext>
                  </a:extLst>
                </a:gridCol>
                <a:gridCol w="1626552">
                  <a:extLst>
                    <a:ext uri="{9D8B030D-6E8A-4147-A177-3AD203B41FA5}">
                      <a16:colId xmlns="" xmlns:a16="http://schemas.microsoft.com/office/drawing/2014/main" val="2671716816"/>
                    </a:ext>
                  </a:extLst>
                </a:gridCol>
                <a:gridCol w="1626552">
                  <a:extLst>
                    <a:ext uri="{9D8B030D-6E8A-4147-A177-3AD203B41FA5}">
                      <a16:colId xmlns="" xmlns:a16="http://schemas.microsoft.com/office/drawing/2014/main" val="1357548887"/>
                    </a:ext>
                  </a:extLst>
                </a:gridCol>
              </a:tblGrid>
              <a:tr h="370840">
                <a:tc>
                  <a:txBody>
                    <a:bodyPr/>
                    <a:lstStyle/>
                    <a:p>
                      <a:pPr>
                        <a:lnSpc>
                          <a:spcPct val="200000"/>
                        </a:lnSpc>
                      </a:pPr>
                      <a:r>
                        <a:rPr lang="en-US" b="1" dirty="0"/>
                        <a:t>F</a:t>
                      </a:r>
                    </a:p>
                  </a:txBody>
                  <a:tcPr/>
                </a:tc>
                <a:tc>
                  <a:txBody>
                    <a:bodyPr/>
                    <a:lstStyle/>
                    <a:p>
                      <a:pPr>
                        <a:lnSpc>
                          <a:spcPct val="200000"/>
                        </a:lnSpc>
                      </a:pPr>
                      <a:r>
                        <a:rPr lang="en-US" b="1" dirty="0"/>
                        <a:t>A</a:t>
                      </a:r>
                    </a:p>
                  </a:txBody>
                  <a:tcPr/>
                </a:tc>
                <a:tc>
                  <a:txBody>
                    <a:bodyPr/>
                    <a:lstStyle/>
                    <a:p>
                      <a:pPr>
                        <a:lnSpc>
                          <a:spcPct val="200000"/>
                        </a:lnSpc>
                      </a:pPr>
                      <a:r>
                        <a:rPr lang="en-US" b="1" dirty="0"/>
                        <a:t>L</a:t>
                      </a:r>
                    </a:p>
                  </a:txBody>
                  <a:tcPr/>
                </a:tc>
                <a:tc>
                  <a:txBody>
                    <a:bodyPr/>
                    <a:lstStyle/>
                    <a:p>
                      <a:pPr>
                        <a:lnSpc>
                          <a:spcPct val="200000"/>
                        </a:lnSpc>
                      </a:pPr>
                      <a:r>
                        <a:rPr lang="en-US" b="1" dirty="0"/>
                        <a:t>C</a:t>
                      </a:r>
                    </a:p>
                  </a:txBody>
                  <a:tcPr/>
                </a:tc>
                <a:tc>
                  <a:txBody>
                    <a:bodyPr/>
                    <a:lstStyle/>
                    <a:p>
                      <a:pPr>
                        <a:lnSpc>
                          <a:spcPct val="200000"/>
                        </a:lnSpc>
                      </a:pPr>
                      <a:r>
                        <a:rPr lang="en-US" b="1" dirty="0"/>
                        <a:t>O</a:t>
                      </a:r>
                    </a:p>
                  </a:txBody>
                  <a:tcPr/>
                </a:tc>
                <a:extLst>
                  <a:ext uri="{0D108BD9-81ED-4DB2-BD59-A6C34878D82A}">
                    <a16:rowId xmlns="" xmlns:a16="http://schemas.microsoft.com/office/drawing/2014/main" val="991311081"/>
                  </a:ext>
                </a:extLst>
              </a:tr>
              <a:tr h="370840">
                <a:tc>
                  <a:txBody>
                    <a:bodyPr/>
                    <a:lstStyle/>
                    <a:p>
                      <a:pPr>
                        <a:lnSpc>
                          <a:spcPct val="200000"/>
                        </a:lnSpc>
                      </a:pPr>
                      <a:r>
                        <a:rPr lang="en-US" b="1" dirty="0"/>
                        <a:t>N</a:t>
                      </a:r>
                    </a:p>
                  </a:txBody>
                  <a:tcPr/>
                </a:tc>
                <a:tc>
                  <a:txBody>
                    <a:bodyPr/>
                    <a:lstStyle/>
                    <a:p>
                      <a:pPr>
                        <a:lnSpc>
                          <a:spcPct val="200000"/>
                        </a:lnSpc>
                      </a:pPr>
                      <a:r>
                        <a:rPr lang="en-US" b="1" dirty="0"/>
                        <a:t>B</a:t>
                      </a:r>
                    </a:p>
                  </a:txBody>
                  <a:tcPr/>
                </a:tc>
                <a:tc>
                  <a:txBody>
                    <a:bodyPr/>
                    <a:lstStyle/>
                    <a:p>
                      <a:pPr>
                        <a:lnSpc>
                          <a:spcPct val="200000"/>
                        </a:lnSpc>
                      </a:pPr>
                      <a:r>
                        <a:rPr lang="en-US" b="1" dirty="0"/>
                        <a:t>D</a:t>
                      </a:r>
                    </a:p>
                  </a:txBody>
                  <a:tcPr/>
                </a:tc>
                <a:tc>
                  <a:txBody>
                    <a:bodyPr/>
                    <a:lstStyle/>
                    <a:p>
                      <a:pPr>
                        <a:lnSpc>
                          <a:spcPct val="200000"/>
                        </a:lnSpc>
                      </a:pPr>
                      <a:r>
                        <a:rPr lang="en-US" b="1" dirty="0"/>
                        <a:t>E</a:t>
                      </a:r>
                    </a:p>
                  </a:txBody>
                  <a:tcPr/>
                </a:tc>
                <a:tc>
                  <a:txBody>
                    <a:bodyPr/>
                    <a:lstStyle/>
                    <a:p>
                      <a:pPr>
                        <a:lnSpc>
                          <a:spcPct val="200000"/>
                        </a:lnSpc>
                      </a:pPr>
                      <a:r>
                        <a:rPr lang="en-US" b="1" dirty="0"/>
                        <a:t>G</a:t>
                      </a:r>
                    </a:p>
                  </a:txBody>
                  <a:tcPr/>
                </a:tc>
                <a:extLst>
                  <a:ext uri="{0D108BD9-81ED-4DB2-BD59-A6C34878D82A}">
                    <a16:rowId xmlns="" xmlns:a16="http://schemas.microsoft.com/office/drawing/2014/main" val="1357948526"/>
                  </a:ext>
                </a:extLst>
              </a:tr>
              <a:tr h="370840">
                <a:tc>
                  <a:txBody>
                    <a:bodyPr/>
                    <a:lstStyle/>
                    <a:p>
                      <a:pPr>
                        <a:lnSpc>
                          <a:spcPct val="200000"/>
                        </a:lnSpc>
                      </a:pPr>
                      <a:r>
                        <a:rPr lang="en-US" b="1" dirty="0"/>
                        <a:t>H</a:t>
                      </a:r>
                    </a:p>
                  </a:txBody>
                  <a:tcPr/>
                </a:tc>
                <a:tc>
                  <a:txBody>
                    <a:bodyPr/>
                    <a:lstStyle/>
                    <a:p>
                      <a:pPr>
                        <a:lnSpc>
                          <a:spcPct val="200000"/>
                        </a:lnSpc>
                      </a:pPr>
                      <a:r>
                        <a:rPr lang="en-US" b="1" dirty="0"/>
                        <a:t>I/J</a:t>
                      </a:r>
                    </a:p>
                  </a:txBody>
                  <a:tcPr/>
                </a:tc>
                <a:tc>
                  <a:txBody>
                    <a:bodyPr/>
                    <a:lstStyle/>
                    <a:p>
                      <a:pPr>
                        <a:lnSpc>
                          <a:spcPct val="200000"/>
                        </a:lnSpc>
                      </a:pPr>
                      <a:r>
                        <a:rPr lang="en-US" b="1" dirty="0"/>
                        <a:t>K</a:t>
                      </a:r>
                    </a:p>
                  </a:txBody>
                  <a:tcPr/>
                </a:tc>
                <a:tc>
                  <a:txBody>
                    <a:bodyPr/>
                    <a:lstStyle/>
                    <a:p>
                      <a:pPr>
                        <a:lnSpc>
                          <a:spcPct val="200000"/>
                        </a:lnSpc>
                      </a:pPr>
                      <a:r>
                        <a:rPr lang="en-US" b="1" dirty="0"/>
                        <a:t>M</a:t>
                      </a:r>
                    </a:p>
                  </a:txBody>
                  <a:tcPr/>
                </a:tc>
                <a:tc>
                  <a:txBody>
                    <a:bodyPr/>
                    <a:lstStyle/>
                    <a:p>
                      <a:pPr>
                        <a:lnSpc>
                          <a:spcPct val="200000"/>
                        </a:lnSpc>
                      </a:pPr>
                      <a:r>
                        <a:rPr lang="en-US" b="1" dirty="0"/>
                        <a:t>P</a:t>
                      </a:r>
                    </a:p>
                  </a:txBody>
                  <a:tcPr/>
                </a:tc>
                <a:extLst>
                  <a:ext uri="{0D108BD9-81ED-4DB2-BD59-A6C34878D82A}">
                    <a16:rowId xmlns="" xmlns:a16="http://schemas.microsoft.com/office/drawing/2014/main" val="2253597571"/>
                  </a:ext>
                </a:extLst>
              </a:tr>
              <a:tr h="370840">
                <a:tc>
                  <a:txBody>
                    <a:bodyPr/>
                    <a:lstStyle/>
                    <a:p>
                      <a:pPr>
                        <a:lnSpc>
                          <a:spcPct val="200000"/>
                        </a:lnSpc>
                      </a:pPr>
                      <a:r>
                        <a:rPr lang="en-US" b="1" dirty="0"/>
                        <a:t>Q</a:t>
                      </a:r>
                    </a:p>
                  </a:txBody>
                  <a:tcPr/>
                </a:tc>
                <a:tc>
                  <a:txBody>
                    <a:bodyPr/>
                    <a:lstStyle/>
                    <a:p>
                      <a:pPr>
                        <a:lnSpc>
                          <a:spcPct val="200000"/>
                        </a:lnSpc>
                      </a:pPr>
                      <a:r>
                        <a:rPr lang="en-US" b="1" dirty="0"/>
                        <a:t>R</a:t>
                      </a:r>
                    </a:p>
                  </a:txBody>
                  <a:tcPr/>
                </a:tc>
                <a:tc>
                  <a:txBody>
                    <a:bodyPr/>
                    <a:lstStyle/>
                    <a:p>
                      <a:pPr>
                        <a:lnSpc>
                          <a:spcPct val="200000"/>
                        </a:lnSpc>
                      </a:pPr>
                      <a:r>
                        <a:rPr lang="en-US" b="1" dirty="0"/>
                        <a:t>S</a:t>
                      </a:r>
                    </a:p>
                  </a:txBody>
                  <a:tcPr/>
                </a:tc>
                <a:tc>
                  <a:txBody>
                    <a:bodyPr/>
                    <a:lstStyle/>
                    <a:p>
                      <a:pPr>
                        <a:lnSpc>
                          <a:spcPct val="200000"/>
                        </a:lnSpc>
                      </a:pPr>
                      <a:r>
                        <a:rPr lang="en-US" b="1" dirty="0"/>
                        <a:t>T</a:t>
                      </a:r>
                    </a:p>
                  </a:txBody>
                  <a:tcPr/>
                </a:tc>
                <a:tc>
                  <a:txBody>
                    <a:bodyPr/>
                    <a:lstStyle/>
                    <a:p>
                      <a:pPr>
                        <a:lnSpc>
                          <a:spcPct val="200000"/>
                        </a:lnSpc>
                      </a:pPr>
                      <a:r>
                        <a:rPr lang="en-US" b="1" dirty="0"/>
                        <a:t>U</a:t>
                      </a:r>
                    </a:p>
                  </a:txBody>
                  <a:tcPr/>
                </a:tc>
                <a:extLst>
                  <a:ext uri="{0D108BD9-81ED-4DB2-BD59-A6C34878D82A}">
                    <a16:rowId xmlns="" xmlns:a16="http://schemas.microsoft.com/office/drawing/2014/main" val="4070046412"/>
                  </a:ext>
                </a:extLst>
              </a:tr>
              <a:tr h="370840">
                <a:tc>
                  <a:txBody>
                    <a:bodyPr/>
                    <a:lstStyle/>
                    <a:p>
                      <a:pPr>
                        <a:lnSpc>
                          <a:spcPct val="200000"/>
                        </a:lnSpc>
                      </a:pPr>
                      <a:r>
                        <a:rPr lang="en-US" b="1" dirty="0"/>
                        <a:t>V</a:t>
                      </a:r>
                    </a:p>
                  </a:txBody>
                  <a:tcPr/>
                </a:tc>
                <a:tc>
                  <a:txBody>
                    <a:bodyPr/>
                    <a:lstStyle/>
                    <a:p>
                      <a:pPr>
                        <a:lnSpc>
                          <a:spcPct val="200000"/>
                        </a:lnSpc>
                      </a:pPr>
                      <a:r>
                        <a:rPr lang="en-US" b="1" dirty="0"/>
                        <a:t>W</a:t>
                      </a:r>
                    </a:p>
                  </a:txBody>
                  <a:tcPr/>
                </a:tc>
                <a:tc>
                  <a:txBody>
                    <a:bodyPr/>
                    <a:lstStyle/>
                    <a:p>
                      <a:pPr>
                        <a:lnSpc>
                          <a:spcPct val="200000"/>
                        </a:lnSpc>
                      </a:pPr>
                      <a:r>
                        <a:rPr lang="en-US" b="1" dirty="0"/>
                        <a:t>X</a:t>
                      </a:r>
                    </a:p>
                  </a:txBody>
                  <a:tcPr/>
                </a:tc>
                <a:tc>
                  <a:txBody>
                    <a:bodyPr/>
                    <a:lstStyle/>
                    <a:p>
                      <a:pPr>
                        <a:lnSpc>
                          <a:spcPct val="200000"/>
                        </a:lnSpc>
                      </a:pPr>
                      <a:r>
                        <a:rPr lang="en-US" b="1" dirty="0"/>
                        <a:t>Y</a:t>
                      </a:r>
                    </a:p>
                  </a:txBody>
                  <a:tcPr/>
                </a:tc>
                <a:tc>
                  <a:txBody>
                    <a:bodyPr/>
                    <a:lstStyle/>
                    <a:p>
                      <a:pPr>
                        <a:lnSpc>
                          <a:spcPct val="200000"/>
                        </a:lnSpc>
                      </a:pPr>
                      <a:r>
                        <a:rPr lang="en-US" b="1" dirty="0"/>
                        <a:t>Z</a:t>
                      </a:r>
                    </a:p>
                  </a:txBody>
                  <a:tcPr/>
                </a:tc>
                <a:extLst>
                  <a:ext uri="{0D108BD9-81ED-4DB2-BD59-A6C34878D82A}">
                    <a16:rowId xmlns="" xmlns:a16="http://schemas.microsoft.com/office/drawing/2014/main" val="2582023927"/>
                  </a:ext>
                </a:extLst>
              </a:tr>
            </a:tbl>
          </a:graphicData>
        </a:graphic>
      </p:graphicFrame>
    </p:spTree>
    <p:extLst>
      <p:ext uri="{BB962C8B-B14F-4D97-AF65-F5344CB8AC3E}">
        <p14:creationId xmlns:p14="http://schemas.microsoft.com/office/powerpoint/2010/main" val="425445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084EF147-94E9-4ECF-A0D5-BAAA69BED206}"/>
              </a:ext>
            </a:extLst>
          </p:cNvPr>
          <p:cNvSpPr>
            <a:spLocks noGrp="1"/>
          </p:cNvSpPr>
          <p:nvPr>
            <p:ph type="title"/>
          </p:nvPr>
        </p:nvSpPr>
        <p:spPr/>
        <p:txBody>
          <a:bodyPr/>
          <a:lstStyle/>
          <a:p>
            <a:r>
              <a:rPr lang="en-US" dirty="0"/>
              <a:t>The Playfair Cipher (Cont.)</a:t>
            </a:r>
          </a:p>
        </p:txBody>
      </p:sp>
      <p:graphicFrame>
        <p:nvGraphicFramePr>
          <p:cNvPr id="2" name="Table 2" descr="A four-by-three matrix with letters. &#10;" title="UnNumbered Table 5.2">
            <a:extLst>
              <a:ext uri="{FF2B5EF4-FFF2-40B4-BE49-F238E27FC236}">
                <a16:creationId xmlns="" xmlns:a16="http://schemas.microsoft.com/office/drawing/2014/main" id="{FB20788B-2A36-423A-AA9A-A0B6C7E454D9}"/>
              </a:ext>
            </a:extLst>
          </p:cNvPr>
          <p:cNvGraphicFramePr>
            <a:graphicFrameLocks noGrp="1"/>
          </p:cNvGraphicFramePr>
          <p:nvPr>
            <p:ph idx="1"/>
            <p:extLst>
              <p:ext uri="{D42A27DB-BD31-4B8C-83A1-F6EECF244321}">
                <p14:modId xmlns:p14="http://schemas.microsoft.com/office/powerpoint/2010/main" val="2864456639"/>
              </p:ext>
            </p:extLst>
          </p:nvPr>
        </p:nvGraphicFramePr>
        <p:xfrm>
          <a:off x="3586956" y="2302510"/>
          <a:ext cx="5018088" cy="2560320"/>
        </p:xfrm>
        <a:graphic>
          <a:graphicData uri="http://schemas.openxmlformats.org/drawingml/2006/table">
            <a:tbl>
              <a:tblPr firstRow="1" bandRow="1">
                <a:tableStyleId>{5940675A-B579-460E-94D1-54222C63F5DA}</a:tableStyleId>
              </a:tblPr>
              <a:tblGrid>
                <a:gridCol w="1672696">
                  <a:extLst>
                    <a:ext uri="{9D8B030D-6E8A-4147-A177-3AD203B41FA5}">
                      <a16:colId xmlns="" xmlns:a16="http://schemas.microsoft.com/office/drawing/2014/main" val="453369005"/>
                    </a:ext>
                  </a:extLst>
                </a:gridCol>
                <a:gridCol w="1672696">
                  <a:extLst>
                    <a:ext uri="{9D8B030D-6E8A-4147-A177-3AD203B41FA5}">
                      <a16:colId xmlns="" xmlns:a16="http://schemas.microsoft.com/office/drawing/2014/main" val="1673106530"/>
                    </a:ext>
                  </a:extLst>
                </a:gridCol>
                <a:gridCol w="1672696">
                  <a:extLst>
                    <a:ext uri="{9D8B030D-6E8A-4147-A177-3AD203B41FA5}">
                      <a16:colId xmlns="" xmlns:a16="http://schemas.microsoft.com/office/drawing/2014/main" val="3644463240"/>
                    </a:ext>
                  </a:extLst>
                </a:gridCol>
              </a:tblGrid>
              <a:tr h="370840">
                <a:tc>
                  <a:txBody>
                    <a:bodyPr/>
                    <a:lstStyle/>
                    <a:p>
                      <a:pPr>
                        <a:lnSpc>
                          <a:spcPct val="200000"/>
                        </a:lnSpc>
                      </a:pPr>
                      <a:r>
                        <a:rPr lang="en-US" b="1" dirty="0">
                          <a:solidFill>
                            <a:schemeClr val="tx1"/>
                          </a:solidFill>
                        </a:rPr>
                        <a:t>A</a:t>
                      </a:r>
                    </a:p>
                  </a:txBody>
                  <a:tcPr/>
                </a:tc>
                <a:tc>
                  <a:txBody>
                    <a:bodyPr/>
                    <a:lstStyle/>
                    <a:p>
                      <a:pPr>
                        <a:lnSpc>
                          <a:spcPct val="200000"/>
                        </a:lnSpc>
                      </a:pPr>
                      <a:r>
                        <a:rPr lang="en-US" b="1" dirty="0">
                          <a:solidFill>
                            <a:schemeClr val="tx1"/>
                          </a:solidFill>
                        </a:rPr>
                        <a:t>L</a:t>
                      </a:r>
                    </a:p>
                  </a:txBody>
                  <a:tcPr/>
                </a:tc>
                <a:tc>
                  <a:txBody>
                    <a:bodyPr/>
                    <a:lstStyle/>
                    <a:p>
                      <a:pPr>
                        <a:lnSpc>
                          <a:spcPct val="200000"/>
                        </a:lnSpc>
                      </a:pPr>
                      <a:r>
                        <a:rPr lang="en-US" b="1" dirty="0">
                          <a:solidFill>
                            <a:schemeClr val="tx1"/>
                          </a:solidFill>
                        </a:rPr>
                        <a:t>C</a:t>
                      </a:r>
                    </a:p>
                  </a:txBody>
                  <a:tcPr/>
                </a:tc>
                <a:extLst>
                  <a:ext uri="{0D108BD9-81ED-4DB2-BD59-A6C34878D82A}">
                    <a16:rowId xmlns="" xmlns:a16="http://schemas.microsoft.com/office/drawing/2014/main" val="991311081"/>
                  </a:ext>
                </a:extLst>
              </a:tr>
              <a:tr h="370840">
                <a:tc>
                  <a:txBody>
                    <a:bodyPr/>
                    <a:lstStyle/>
                    <a:p>
                      <a:pPr>
                        <a:lnSpc>
                          <a:spcPct val="200000"/>
                        </a:lnSpc>
                      </a:pPr>
                      <a:r>
                        <a:rPr lang="en-US" b="1" dirty="0">
                          <a:solidFill>
                            <a:schemeClr val="tx1"/>
                          </a:solidFill>
                        </a:rPr>
                        <a:t>B</a:t>
                      </a:r>
                    </a:p>
                  </a:txBody>
                  <a:tcPr/>
                </a:tc>
                <a:tc>
                  <a:txBody>
                    <a:bodyPr/>
                    <a:lstStyle/>
                    <a:p>
                      <a:pPr>
                        <a:lnSpc>
                          <a:spcPct val="200000"/>
                        </a:lnSpc>
                      </a:pPr>
                      <a:r>
                        <a:rPr lang="en-US" b="1" dirty="0">
                          <a:solidFill>
                            <a:schemeClr val="tx1"/>
                          </a:solidFill>
                        </a:rPr>
                        <a:t>D</a:t>
                      </a:r>
                    </a:p>
                  </a:txBody>
                  <a:tcPr/>
                </a:tc>
                <a:tc>
                  <a:txBody>
                    <a:bodyPr/>
                    <a:lstStyle/>
                    <a:p>
                      <a:pPr>
                        <a:lnSpc>
                          <a:spcPct val="200000"/>
                        </a:lnSpc>
                      </a:pPr>
                      <a:r>
                        <a:rPr lang="en-US" b="1" dirty="0">
                          <a:solidFill>
                            <a:schemeClr val="tx1"/>
                          </a:solidFill>
                        </a:rPr>
                        <a:t>E</a:t>
                      </a:r>
                    </a:p>
                  </a:txBody>
                  <a:tcPr/>
                </a:tc>
                <a:extLst>
                  <a:ext uri="{0D108BD9-81ED-4DB2-BD59-A6C34878D82A}">
                    <a16:rowId xmlns="" xmlns:a16="http://schemas.microsoft.com/office/drawing/2014/main" val="1357948526"/>
                  </a:ext>
                </a:extLst>
              </a:tr>
              <a:tr h="370840">
                <a:tc>
                  <a:txBody>
                    <a:bodyPr/>
                    <a:lstStyle/>
                    <a:p>
                      <a:pPr>
                        <a:lnSpc>
                          <a:spcPct val="200000"/>
                        </a:lnSpc>
                      </a:pPr>
                      <a:r>
                        <a:rPr lang="en-US" b="1" dirty="0">
                          <a:solidFill>
                            <a:schemeClr val="tx1"/>
                          </a:solidFill>
                        </a:rPr>
                        <a:t>I/J</a:t>
                      </a:r>
                    </a:p>
                  </a:txBody>
                  <a:tcPr/>
                </a:tc>
                <a:tc>
                  <a:txBody>
                    <a:bodyPr/>
                    <a:lstStyle/>
                    <a:p>
                      <a:pPr>
                        <a:lnSpc>
                          <a:spcPct val="200000"/>
                        </a:lnSpc>
                      </a:pPr>
                      <a:r>
                        <a:rPr lang="en-US" b="1" dirty="0">
                          <a:solidFill>
                            <a:schemeClr val="tx1"/>
                          </a:solidFill>
                        </a:rPr>
                        <a:t>K</a:t>
                      </a:r>
                    </a:p>
                  </a:txBody>
                  <a:tcPr/>
                </a:tc>
                <a:tc>
                  <a:txBody>
                    <a:bodyPr/>
                    <a:lstStyle/>
                    <a:p>
                      <a:pPr>
                        <a:lnSpc>
                          <a:spcPct val="200000"/>
                        </a:lnSpc>
                      </a:pPr>
                      <a:r>
                        <a:rPr lang="en-US" b="1" dirty="0">
                          <a:solidFill>
                            <a:schemeClr val="tx1"/>
                          </a:solidFill>
                        </a:rPr>
                        <a:t>M</a:t>
                      </a:r>
                    </a:p>
                  </a:txBody>
                  <a:tcPr/>
                </a:tc>
                <a:extLst>
                  <a:ext uri="{0D108BD9-81ED-4DB2-BD59-A6C34878D82A}">
                    <a16:rowId xmlns="" xmlns:a16="http://schemas.microsoft.com/office/drawing/2014/main" val="2253597571"/>
                  </a:ext>
                </a:extLst>
              </a:tr>
              <a:tr h="370840">
                <a:tc>
                  <a:txBody>
                    <a:bodyPr/>
                    <a:lstStyle/>
                    <a:p>
                      <a:pPr>
                        <a:lnSpc>
                          <a:spcPct val="200000"/>
                        </a:lnSpc>
                      </a:pPr>
                      <a:r>
                        <a:rPr lang="en-US" b="1" dirty="0">
                          <a:solidFill>
                            <a:schemeClr val="tx1"/>
                          </a:solidFill>
                        </a:rPr>
                        <a:t>R</a:t>
                      </a:r>
                    </a:p>
                  </a:txBody>
                  <a:tcPr/>
                </a:tc>
                <a:tc>
                  <a:txBody>
                    <a:bodyPr/>
                    <a:lstStyle/>
                    <a:p>
                      <a:pPr>
                        <a:lnSpc>
                          <a:spcPct val="200000"/>
                        </a:lnSpc>
                      </a:pPr>
                      <a:r>
                        <a:rPr lang="en-US" b="1" dirty="0">
                          <a:solidFill>
                            <a:schemeClr val="tx1"/>
                          </a:solidFill>
                        </a:rPr>
                        <a:t>S</a:t>
                      </a:r>
                    </a:p>
                  </a:txBody>
                  <a:tcPr/>
                </a:tc>
                <a:tc>
                  <a:txBody>
                    <a:bodyPr/>
                    <a:lstStyle/>
                    <a:p>
                      <a:pPr>
                        <a:lnSpc>
                          <a:spcPct val="200000"/>
                        </a:lnSpc>
                      </a:pPr>
                      <a:r>
                        <a:rPr lang="en-US" b="1" dirty="0">
                          <a:solidFill>
                            <a:schemeClr val="tx1"/>
                          </a:solidFill>
                        </a:rPr>
                        <a:t>T</a:t>
                      </a:r>
                    </a:p>
                  </a:txBody>
                  <a:tcPr/>
                </a:tc>
                <a:extLst>
                  <a:ext uri="{0D108BD9-81ED-4DB2-BD59-A6C34878D82A}">
                    <a16:rowId xmlns="" xmlns:a16="http://schemas.microsoft.com/office/drawing/2014/main" val="4070046412"/>
                  </a:ext>
                </a:extLst>
              </a:tr>
            </a:tbl>
          </a:graphicData>
        </a:graphic>
      </p:graphicFrame>
    </p:spTree>
    <p:extLst>
      <p:ext uri="{BB962C8B-B14F-4D97-AF65-F5344CB8AC3E}">
        <p14:creationId xmlns:p14="http://schemas.microsoft.com/office/powerpoint/2010/main" val="391245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084EF147-94E9-4ECF-A0D5-BAAA69BED206}"/>
              </a:ext>
            </a:extLst>
          </p:cNvPr>
          <p:cNvSpPr>
            <a:spLocks noGrp="1"/>
          </p:cNvSpPr>
          <p:nvPr>
            <p:ph type="title"/>
          </p:nvPr>
        </p:nvSpPr>
        <p:spPr/>
        <p:txBody>
          <a:bodyPr/>
          <a:lstStyle/>
          <a:p>
            <a:r>
              <a:rPr lang="en-US" dirty="0"/>
              <a:t>The Playfair Cipher (Cont.)</a:t>
            </a:r>
          </a:p>
        </p:txBody>
      </p:sp>
      <p:graphicFrame>
        <p:nvGraphicFramePr>
          <p:cNvPr id="2" name="Table 2" descr="A three-by-three matrix with letters. &#10;" title="UnNumbered Table 5.3">
            <a:extLst>
              <a:ext uri="{FF2B5EF4-FFF2-40B4-BE49-F238E27FC236}">
                <a16:creationId xmlns="" xmlns:a16="http://schemas.microsoft.com/office/drawing/2014/main" id="{FB20788B-2A36-423A-AA9A-A0B6C7E454D9}"/>
              </a:ext>
            </a:extLst>
          </p:cNvPr>
          <p:cNvGraphicFramePr>
            <a:graphicFrameLocks noGrp="1"/>
          </p:cNvGraphicFramePr>
          <p:nvPr>
            <p:ph idx="1"/>
            <p:extLst>
              <p:ext uri="{D42A27DB-BD31-4B8C-83A1-F6EECF244321}">
                <p14:modId xmlns:p14="http://schemas.microsoft.com/office/powerpoint/2010/main" val="255713259"/>
              </p:ext>
            </p:extLst>
          </p:nvPr>
        </p:nvGraphicFramePr>
        <p:xfrm>
          <a:off x="3586956" y="2584132"/>
          <a:ext cx="5018088" cy="1920240"/>
        </p:xfrm>
        <a:graphic>
          <a:graphicData uri="http://schemas.openxmlformats.org/drawingml/2006/table">
            <a:tbl>
              <a:tblPr firstRow="1" bandRow="1">
                <a:tableStyleId>{5940675A-B579-460E-94D1-54222C63F5DA}</a:tableStyleId>
              </a:tblPr>
              <a:tblGrid>
                <a:gridCol w="1672696">
                  <a:extLst>
                    <a:ext uri="{9D8B030D-6E8A-4147-A177-3AD203B41FA5}">
                      <a16:colId xmlns="" xmlns:a16="http://schemas.microsoft.com/office/drawing/2014/main" val="453369005"/>
                    </a:ext>
                  </a:extLst>
                </a:gridCol>
                <a:gridCol w="1672696">
                  <a:extLst>
                    <a:ext uri="{9D8B030D-6E8A-4147-A177-3AD203B41FA5}">
                      <a16:colId xmlns="" xmlns:a16="http://schemas.microsoft.com/office/drawing/2014/main" val="1673106530"/>
                    </a:ext>
                  </a:extLst>
                </a:gridCol>
                <a:gridCol w="1672696">
                  <a:extLst>
                    <a:ext uri="{9D8B030D-6E8A-4147-A177-3AD203B41FA5}">
                      <a16:colId xmlns="" xmlns:a16="http://schemas.microsoft.com/office/drawing/2014/main" val="3644463240"/>
                    </a:ext>
                  </a:extLst>
                </a:gridCol>
              </a:tblGrid>
              <a:tr h="370840">
                <a:tc>
                  <a:txBody>
                    <a:bodyPr/>
                    <a:lstStyle/>
                    <a:p>
                      <a:pPr>
                        <a:lnSpc>
                          <a:spcPct val="200000"/>
                        </a:lnSpc>
                      </a:pPr>
                      <a:r>
                        <a:rPr lang="en-US" b="1" dirty="0"/>
                        <a:t>A</a:t>
                      </a:r>
                    </a:p>
                  </a:txBody>
                  <a:tcPr/>
                </a:tc>
                <a:tc>
                  <a:txBody>
                    <a:bodyPr/>
                    <a:lstStyle/>
                    <a:p>
                      <a:pPr>
                        <a:lnSpc>
                          <a:spcPct val="200000"/>
                        </a:lnSpc>
                      </a:pPr>
                      <a:r>
                        <a:rPr lang="en-US" b="1" dirty="0"/>
                        <a:t>L</a:t>
                      </a:r>
                    </a:p>
                  </a:txBody>
                  <a:tcPr/>
                </a:tc>
                <a:tc>
                  <a:txBody>
                    <a:bodyPr/>
                    <a:lstStyle/>
                    <a:p>
                      <a:pPr>
                        <a:lnSpc>
                          <a:spcPct val="200000"/>
                        </a:lnSpc>
                      </a:pPr>
                      <a:r>
                        <a:rPr lang="en-US" b="1" dirty="0"/>
                        <a:t>C</a:t>
                      </a:r>
                    </a:p>
                  </a:txBody>
                  <a:tcPr/>
                </a:tc>
                <a:extLst>
                  <a:ext uri="{0D108BD9-81ED-4DB2-BD59-A6C34878D82A}">
                    <a16:rowId xmlns="" xmlns:a16="http://schemas.microsoft.com/office/drawing/2014/main" val="991311081"/>
                  </a:ext>
                </a:extLst>
              </a:tr>
              <a:tr h="370840">
                <a:tc>
                  <a:txBody>
                    <a:bodyPr/>
                    <a:lstStyle/>
                    <a:p>
                      <a:pPr>
                        <a:lnSpc>
                          <a:spcPct val="200000"/>
                        </a:lnSpc>
                      </a:pPr>
                      <a:r>
                        <a:rPr lang="en-US" b="1" dirty="0"/>
                        <a:t>B</a:t>
                      </a:r>
                    </a:p>
                  </a:txBody>
                  <a:tcPr/>
                </a:tc>
                <a:tc>
                  <a:txBody>
                    <a:bodyPr/>
                    <a:lstStyle/>
                    <a:p>
                      <a:pPr>
                        <a:lnSpc>
                          <a:spcPct val="200000"/>
                        </a:lnSpc>
                      </a:pPr>
                      <a:r>
                        <a:rPr lang="en-US" b="1" dirty="0"/>
                        <a:t>D</a:t>
                      </a:r>
                    </a:p>
                  </a:txBody>
                  <a:tcPr/>
                </a:tc>
                <a:tc>
                  <a:txBody>
                    <a:bodyPr/>
                    <a:lstStyle/>
                    <a:p>
                      <a:pPr>
                        <a:lnSpc>
                          <a:spcPct val="200000"/>
                        </a:lnSpc>
                      </a:pPr>
                      <a:r>
                        <a:rPr lang="en-US" b="1" dirty="0"/>
                        <a:t>E</a:t>
                      </a:r>
                    </a:p>
                  </a:txBody>
                  <a:tcPr/>
                </a:tc>
                <a:extLst>
                  <a:ext uri="{0D108BD9-81ED-4DB2-BD59-A6C34878D82A}">
                    <a16:rowId xmlns="" xmlns:a16="http://schemas.microsoft.com/office/drawing/2014/main" val="1357948526"/>
                  </a:ext>
                </a:extLst>
              </a:tr>
              <a:tr h="370840">
                <a:tc>
                  <a:txBody>
                    <a:bodyPr/>
                    <a:lstStyle/>
                    <a:p>
                      <a:pPr>
                        <a:lnSpc>
                          <a:spcPct val="200000"/>
                        </a:lnSpc>
                      </a:pPr>
                      <a:r>
                        <a:rPr lang="en-US" b="1" dirty="0"/>
                        <a:t>I/J</a:t>
                      </a:r>
                    </a:p>
                  </a:txBody>
                  <a:tcPr/>
                </a:tc>
                <a:tc>
                  <a:txBody>
                    <a:bodyPr/>
                    <a:lstStyle/>
                    <a:p>
                      <a:pPr>
                        <a:lnSpc>
                          <a:spcPct val="200000"/>
                        </a:lnSpc>
                      </a:pPr>
                      <a:r>
                        <a:rPr lang="en-US" b="1" dirty="0"/>
                        <a:t>K</a:t>
                      </a:r>
                    </a:p>
                  </a:txBody>
                  <a:tcPr/>
                </a:tc>
                <a:tc>
                  <a:txBody>
                    <a:bodyPr/>
                    <a:lstStyle/>
                    <a:p>
                      <a:pPr>
                        <a:lnSpc>
                          <a:spcPct val="200000"/>
                        </a:lnSpc>
                      </a:pPr>
                      <a:r>
                        <a:rPr lang="en-US" b="1" dirty="0"/>
                        <a:t>M</a:t>
                      </a:r>
                    </a:p>
                  </a:txBody>
                  <a:tcPr/>
                </a:tc>
                <a:extLst>
                  <a:ext uri="{0D108BD9-81ED-4DB2-BD59-A6C34878D82A}">
                    <a16:rowId xmlns="" xmlns:a16="http://schemas.microsoft.com/office/drawing/2014/main" val="2253597571"/>
                  </a:ext>
                </a:extLst>
              </a:tr>
            </a:tbl>
          </a:graphicData>
        </a:graphic>
      </p:graphicFrame>
    </p:spTree>
    <p:extLst>
      <p:ext uri="{BB962C8B-B14F-4D97-AF65-F5344CB8AC3E}">
        <p14:creationId xmlns:p14="http://schemas.microsoft.com/office/powerpoint/2010/main" val="215254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764CDD-EFE8-4FD0-A752-F3CD647E2B82}"/>
              </a:ext>
            </a:extLst>
          </p:cNvPr>
          <p:cNvSpPr>
            <a:spLocks noGrp="1"/>
          </p:cNvSpPr>
          <p:nvPr>
            <p:ph type="title"/>
          </p:nvPr>
        </p:nvSpPr>
        <p:spPr/>
        <p:txBody>
          <a:bodyPr/>
          <a:lstStyle/>
          <a:p>
            <a:r>
              <a:rPr lang="en-US" dirty="0"/>
              <a:t>Multialphabet Substitution</a:t>
            </a:r>
          </a:p>
        </p:txBody>
      </p:sp>
      <p:sp>
        <p:nvSpPr>
          <p:cNvPr id="3" name="Content Placeholder 2">
            <a:extLst>
              <a:ext uri="{FF2B5EF4-FFF2-40B4-BE49-F238E27FC236}">
                <a16:creationId xmlns="" xmlns:a16="http://schemas.microsoft.com/office/drawing/2014/main" id="{C9B6A58F-89EA-490F-A6BD-8036D09DEB44}"/>
              </a:ext>
            </a:extLst>
          </p:cNvPr>
          <p:cNvSpPr>
            <a:spLocks noGrp="1"/>
          </p:cNvSpPr>
          <p:nvPr>
            <p:ph sz="half" idx="1"/>
          </p:nvPr>
        </p:nvSpPr>
        <p:spPr/>
        <p:txBody>
          <a:bodyPr/>
          <a:lstStyle/>
          <a:p>
            <a:r>
              <a:rPr lang="en-US" dirty="0"/>
              <a:t>Uses multiple numbers by which letters in plaintext are shifted</a:t>
            </a:r>
          </a:p>
          <a:p>
            <a:r>
              <a:rPr lang="en-US" dirty="0"/>
              <a:t>Multiple substitution alphabets are created</a:t>
            </a:r>
          </a:p>
          <a:p>
            <a:r>
              <a:rPr lang="en-US" dirty="0"/>
              <a:t>Represents a slight improvement on the Caesar cipher but is still easily cracked</a:t>
            </a:r>
          </a:p>
        </p:txBody>
      </p:sp>
      <p:sp>
        <p:nvSpPr>
          <p:cNvPr id="4" name="Content Placeholder 3">
            <a:extLst>
              <a:ext uri="{FF2B5EF4-FFF2-40B4-BE49-F238E27FC236}">
                <a16:creationId xmlns="" xmlns:a16="http://schemas.microsoft.com/office/drawing/2014/main" id="{7C46649A-AFB6-4D36-BB32-2C82A6F0EAAA}"/>
              </a:ext>
            </a:extLst>
          </p:cNvPr>
          <p:cNvSpPr>
            <a:spLocks noGrp="1"/>
          </p:cNvSpPr>
          <p:nvPr>
            <p:ph sz="half" idx="2"/>
          </p:nvPr>
        </p:nvSpPr>
        <p:spPr>
          <a:solidFill>
            <a:schemeClr val="accent3">
              <a:lumMod val="20000"/>
              <a:lumOff val="80000"/>
            </a:schemeClr>
          </a:solidFill>
        </p:spPr>
        <p:txBody>
          <a:bodyPr/>
          <a:lstStyle/>
          <a:p>
            <a:r>
              <a:rPr lang="en-US" dirty="0"/>
              <a:t>Example:</a:t>
            </a:r>
          </a:p>
          <a:p>
            <a:pPr lvl="1"/>
            <a:r>
              <a:rPr lang="en-US" dirty="0"/>
              <a:t>If you select three substitution alphabets (+2, -2, +3)</a:t>
            </a:r>
          </a:p>
          <a:p>
            <a:pPr lvl="1"/>
            <a:r>
              <a:rPr lang="en-US" dirty="0"/>
              <a:t>A CAT becomes C ADV</a:t>
            </a:r>
          </a:p>
        </p:txBody>
      </p:sp>
    </p:spTree>
    <p:extLst>
      <p:ext uri="{BB962C8B-B14F-4D97-AF65-F5344CB8AC3E}">
        <p14:creationId xmlns:p14="http://schemas.microsoft.com/office/powerpoint/2010/main" val="138716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sz="2800" dirty="0"/>
              <a:t>The Vigenère Cipher</a:t>
            </a:r>
            <a:endParaRPr lang="en-US" dirty="0">
              <a:ea typeface="ＭＳ Ｐゴシック" pitchFamily="34" charset="-128"/>
            </a:endParaRPr>
          </a:p>
        </p:txBody>
      </p:sp>
      <p:sp>
        <p:nvSpPr>
          <p:cNvPr id="2" name="Content Placeholder 1">
            <a:extLst>
              <a:ext uri="{FF2B5EF4-FFF2-40B4-BE49-F238E27FC236}">
                <a16:creationId xmlns="" xmlns:a16="http://schemas.microsoft.com/office/drawing/2014/main" id="{1B45D924-8662-4F45-B0DC-B7B09A46EE68}"/>
              </a:ext>
            </a:extLst>
          </p:cNvPr>
          <p:cNvSpPr>
            <a:spLocks noGrp="1"/>
          </p:cNvSpPr>
          <p:nvPr>
            <p:ph idx="1"/>
          </p:nvPr>
        </p:nvSpPr>
        <p:spPr/>
        <p:txBody>
          <a:bodyPr/>
          <a:lstStyle/>
          <a:p>
            <a:r>
              <a:rPr lang="en-US" sz="2400" dirty="0" err="1" smtClean="0"/>
              <a:t>Vigenère</a:t>
            </a:r>
            <a:r>
              <a:rPr lang="en-US" sz="2400" dirty="0" smtClean="0"/>
              <a:t> table</a:t>
            </a:r>
            <a:endParaRPr lang="en-US" dirty="0"/>
          </a:p>
        </p:txBody>
      </p:sp>
      <p:pic>
        <p:nvPicPr>
          <p:cNvPr id="3" name="Picture 2" descr="&quot;An image of the Vigenère table has one row of A to Z horizontally on top and one column of A to Z vertically from top to bottom on the right. Every row begins with the first letter followed by the order of the alphabet, for the next 26 letters. After Z, the letter A is placed and the order follows thus. So the table has 26 into 26 letters.&quot;&#10;" title="Figure 5.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8696" y="1963801"/>
            <a:ext cx="7421266" cy="4627692"/>
          </a:xfrm>
          <a:prstGeom prst="rect">
            <a:avLst/>
          </a:prstGeom>
        </p:spPr>
      </p:pic>
    </p:spTree>
    <p:custDataLst>
      <p:tags r:id="rId1"/>
    </p:custDataLst>
    <p:extLst>
      <p:ext uri="{BB962C8B-B14F-4D97-AF65-F5344CB8AC3E}">
        <p14:creationId xmlns:p14="http://schemas.microsoft.com/office/powerpoint/2010/main" val="300686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B8C5BB-1242-4901-85DC-7A6DEACA347B}"/>
              </a:ext>
            </a:extLst>
          </p:cNvPr>
          <p:cNvSpPr>
            <a:spLocks noGrp="1"/>
          </p:cNvSpPr>
          <p:nvPr>
            <p:ph type="title"/>
          </p:nvPr>
        </p:nvSpPr>
        <p:spPr/>
        <p:txBody>
          <a:bodyPr/>
          <a:lstStyle/>
          <a:p>
            <a:r>
              <a:rPr lang="en-US" dirty="0"/>
              <a:t>The Enigma Machine</a:t>
            </a:r>
          </a:p>
        </p:txBody>
      </p:sp>
      <p:sp>
        <p:nvSpPr>
          <p:cNvPr id="5" name="Content Placeholder 4">
            <a:extLst>
              <a:ext uri="{FF2B5EF4-FFF2-40B4-BE49-F238E27FC236}">
                <a16:creationId xmlns="" xmlns:a16="http://schemas.microsoft.com/office/drawing/2014/main" id="{D729CC4A-5C02-4894-855C-F7D846E65C4F}"/>
              </a:ext>
            </a:extLst>
          </p:cNvPr>
          <p:cNvSpPr>
            <a:spLocks noGrp="1"/>
          </p:cNvSpPr>
          <p:nvPr>
            <p:ph idx="1"/>
          </p:nvPr>
        </p:nvSpPr>
        <p:spPr/>
        <p:txBody>
          <a:bodyPr/>
          <a:lstStyle/>
          <a:p>
            <a:r>
              <a:rPr lang="en-US" dirty="0"/>
              <a:t>World War II, electromechanical rotor-based cipher system</a:t>
            </a:r>
          </a:p>
          <a:p>
            <a:r>
              <a:rPr lang="en-US" dirty="0"/>
              <a:t>Is a multialphabet substitution cipher using machinery to accomplish the encryption</a:t>
            </a:r>
          </a:p>
          <a:p>
            <a:r>
              <a:rPr lang="en-US" dirty="0"/>
              <a:t>When operator pressed a key, encrypted ciphertext for plaintext was altered each time</a:t>
            </a:r>
          </a:p>
        </p:txBody>
      </p:sp>
    </p:spTree>
    <p:extLst>
      <p:ext uri="{BB962C8B-B14F-4D97-AF65-F5344CB8AC3E}">
        <p14:creationId xmlns:p14="http://schemas.microsoft.com/office/powerpoint/2010/main" val="318828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8AF422-646E-4750-A5F6-52F6141346AF}"/>
              </a:ext>
            </a:extLst>
          </p:cNvPr>
          <p:cNvSpPr>
            <a:spLocks noGrp="1"/>
          </p:cNvSpPr>
          <p:nvPr>
            <p:ph type="title"/>
          </p:nvPr>
        </p:nvSpPr>
        <p:spPr/>
        <p:txBody>
          <a:bodyPr/>
          <a:lstStyle/>
          <a:p>
            <a:r>
              <a:rPr lang="en-US" dirty="0"/>
              <a:t>Modern Cryptography</a:t>
            </a:r>
          </a:p>
        </p:txBody>
      </p:sp>
      <p:graphicFrame>
        <p:nvGraphicFramePr>
          <p:cNvPr id="4" name="Content Placeholder 3">
            <a:extLst>
              <a:ext uri="{FF2B5EF4-FFF2-40B4-BE49-F238E27FC236}">
                <a16:creationId xmlns="" xmlns:a16="http://schemas.microsoft.com/office/drawing/2014/main" id="{74542646-1D93-4688-B010-3123769378AB}"/>
              </a:ext>
            </a:extLst>
          </p:cNvPr>
          <p:cNvGraphicFramePr>
            <a:graphicFrameLocks noGrp="1"/>
          </p:cNvGraphicFramePr>
          <p:nvPr>
            <p:ph idx="1"/>
            <p:extLst>
              <p:ext uri="{D42A27DB-BD31-4B8C-83A1-F6EECF244321}">
                <p14:modId xmlns:p14="http://schemas.microsoft.com/office/powerpoint/2010/main" val="1022654439"/>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93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8476DC-5A27-4749-922D-95C9D00C51BC}"/>
              </a:ext>
            </a:extLst>
          </p:cNvPr>
          <p:cNvSpPr>
            <a:spLocks noGrp="1"/>
          </p:cNvSpPr>
          <p:nvPr>
            <p:ph type="title"/>
          </p:nvPr>
        </p:nvSpPr>
        <p:spPr/>
        <p:txBody>
          <a:bodyPr/>
          <a:lstStyle/>
          <a:p>
            <a:r>
              <a:rPr lang="en-US" dirty="0"/>
              <a:t>Steganography</a:t>
            </a:r>
          </a:p>
        </p:txBody>
      </p:sp>
      <p:graphicFrame>
        <p:nvGraphicFramePr>
          <p:cNvPr id="3" name="Content Placeholder 2">
            <a:extLst>
              <a:ext uri="{FF2B5EF4-FFF2-40B4-BE49-F238E27FC236}">
                <a16:creationId xmlns="" xmlns:a16="http://schemas.microsoft.com/office/drawing/2014/main" id="{F062D6B8-8978-4DF5-9A95-876BDA1F9001}"/>
              </a:ext>
            </a:extLst>
          </p:cNvPr>
          <p:cNvGraphicFramePr>
            <a:graphicFrameLocks noGrp="1"/>
          </p:cNvGraphicFramePr>
          <p:nvPr>
            <p:ph idx="1"/>
            <p:extLst>
              <p:ext uri="{D42A27DB-BD31-4B8C-83A1-F6EECF244321}">
                <p14:modId xmlns:p14="http://schemas.microsoft.com/office/powerpoint/2010/main" val="1563757944"/>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965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6F9FBF-C1B8-4EAE-9C45-673EE5E467C7}"/>
              </a:ext>
            </a:extLst>
          </p:cNvPr>
          <p:cNvSpPr>
            <a:spLocks noGrp="1"/>
          </p:cNvSpPr>
          <p:nvPr>
            <p:ph type="title"/>
          </p:nvPr>
        </p:nvSpPr>
        <p:spPr/>
        <p:txBody>
          <a:bodyPr/>
          <a:lstStyle/>
          <a:p>
            <a:r>
              <a:rPr lang="en-US" dirty="0"/>
              <a:t>Symmetric Cryptography </a:t>
            </a:r>
          </a:p>
        </p:txBody>
      </p:sp>
      <p:graphicFrame>
        <p:nvGraphicFramePr>
          <p:cNvPr id="4" name="Content Placeholder 3">
            <a:extLst>
              <a:ext uri="{FF2B5EF4-FFF2-40B4-BE49-F238E27FC236}">
                <a16:creationId xmlns="" xmlns:a16="http://schemas.microsoft.com/office/drawing/2014/main" id="{BBE5CF25-522F-4586-BE76-5820A2357814}"/>
              </a:ext>
            </a:extLst>
          </p:cNvPr>
          <p:cNvGraphicFramePr>
            <a:graphicFrameLocks noGrp="1"/>
          </p:cNvGraphicFramePr>
          <p:nvPr>
            <p:ph idx="1"/>
            <p:extLst>
              <p:ext uri="{D42A27DB-BD31-4B8C-83A1-F6EECF244321}">
                <p14:modId xmlns:p14="http://schemas.microsoft.com/office/powerpoint/2010/main" val="1476132190"/>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239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656D2B-AA95-4122-9250-4E117D1374BB}"/>
              </a:ext>
            </a:extLst>
          </p:cNvPr>
          <p:cNvSpPr>
            <a:spLocks noGrp="1"/>
          </p:cNvSpPr>
          <p:nvPr>
            <p:ph type="title"/>
          </p:nvPr>
        </p:nvSpPr>
        <p:spPr/>
        <p:txBody>
          <a:bodyPr/>
          <a:lstStyle/>
          <a:p>
            <a:r>
              <a:rPr lang="en-US" dirty="0"/>
              <a:t>Substitution and Transposition</a:t>
            </a:r>
          </a:p>
        </p:txBody>
      </p:sp>
      <p:sp>
        <p:nvSpPr>
          <p:cNvPr id="3" name="Content Placeholder 2">
            <a:extLst>
              <a:ext uri="{FF2B5EF4-FFF2-40B4-BE49-F238E27FC236}">
                <a16:creationId xmlns="" xmlns:a16="http://schemas.microsoft.com/office/drawing/2014/main" id="{61D505A5-0AE7-42BC-A7E1-DE13CB9765C9}"/>
              </a:ext>
            </a:extLst>
          </p:cNvPr>
          <p:cNvSpPr>
            <a:spLocks noGrp="1"/>
          </p:cNvSpPr>
          <p:nvPr>
            <p:ph idx="1"/>
          </p:nvPr>
        </p:nvSpPr>
        <p:spPr/>
        <p:txBody>
          <a:bodyPr/>
          <a:lstStyle/>
          <a:p>
            <a:r>
              <a:rPr lang="en-US" dirty="0"/>
              <a:t>Substitution is changing some part of the plaintext for some matching part of the ciphertext</a:t>
            </a:r>
          </a:p>
          <a:p>
            <a:r>
              <a:rPr lang="en-US" dirty="0"/>
              <a:t>Transposition is the swapping of blocks of ciphertext</a:t>
            </a:r>
          </a:p>
          <a:p>
            <a:r>
              <a:rPr lang="en-US" dirty="0"/>
              <a:t>All modern block-cypher algorithms use both substitution and transposition</a:t>
            </a:r>
          </a:p>
          <a:p>
            <a:r>
              <a:rPr lang="en-US" dirty="0"/>
              <a:t>Combination of substitution and transposition increases security of resultant ciphertext by making cryptanalysis more complex</a:t>
            </a:r>
          </a:p>
        </p:txBody>
      </p:sp>
    </p:spTree>
    <p:extLst>
      <p:ext uri="{BB962C8B-B14F-4D97-AF65-F5344CB8AC3E}">
        <p14:creationId xmlns:p14="http://schemas.microsoft.com/office/powerpoint/2010/main" val="295851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2FD7B7-65CE-47FD-8156-E73EC4867097}"/>
              </a:ext>
            </a:extLst>
          </p:cNvPr>
          <p:cNvSpPr>
            <a:spLocks noGrp="1"/>
          </p:cNvSpPr>
          <p:nvPr>
            <p:ph type="title"/>
          </p:nvPr>
        </p:nvSpPr>
        <p:spPr/>
        <p:txBody>
          <a:bodyPr/>
          <a:lstStyle/>
          <a:p>
            <a:r>
              <a:rPr lang="en-US" dirty="0"/>
              <a:t>Block Ciphers and Stream Ciphers</a:t>
            </a:r>
          </a:p>
        </p:txBody>
      </p:sp>
      <p:graphicFrame>
        <p:nvGraphicFramePr>
          <p:cNvPr id="12" name="Content Placeholder 11">
            <a:extLst>
              <a:ext uri="{FF2B5EF4-FFF2-40B4-BE49-F238E27FC236}">
                <a16:creationId xmlns="" xmlns:a16="http://schemas.microsoft.com/office/drawing/2014/main" id="{886FB571-FAE7-43E8-BBC6-D1192D045963}"/>
              </a:ext>
            </a:extLst>
          </p:cNvPr>
          <p:cNvGraphicFramePr>
            <a:graphicFrameLocks noGrp="1"/>
          </p:cNvGraphicFramePr>
          <p:nvPr>
            <p:ph idx="1"/>
            <p:extLst>
              <p:ext uri="{D42A27DB-BD31-4B8C-83A1-F6EECF244321}">
                <p14:modId xmlns:p14="http://schemas.microsoft.com/office/powerpoint/2010/main" val="1038129719"/>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301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FD4836-E568-4090-9E12-6D0C297DC30F}"/>
              </a:ext>
            </a:extLst>
          </p:cNvPr>
          <p:cNvSpPr>
            <a:spLocks noGrp="1"/>
          </p:cNvSpPr>
          <p:nvPr>
            <p:ph type="title"/>
          </p:nvPr>
        </p:nvSpPr>
        <p:spPr/>
        <p:txBody>
          <a:bodyPr/>
          <a:lstStyle/>
          <a:p>
            <a:r>
              <a:rPr lang="en-US" dirty="0"/>
              <a:t>The Feistel Function</a:t>
            </a:r>
          </a:p>
        </p:txBody>
      </p:sp>
      <p:sp>
        <p:nvSpPr>
          <p:cNvPr id="3" name="Content Placeholder 2">
            <a:extLst>
              <a:ext uri="{FF2B5EF4-FFF2-40B4-BE49-F238E27FC236}">
                <a16:creationId xmlns="" xmlns:a16="http://schemas.microsoft.com/office/drawing/2014/main" id="{DA5453EA-80B6-4481-9659-142467F166D1}"/>
              </a:ext>
            </a:extLst>
          </p:cNvPr>
          <p:cNvSpPr>
            <a:spLocks noGrp="1"/>
          </p:cNvSpPr>
          <p:nvPr>
            <p:ph idx="1"/>
          </p:nvPr>
        </p:nvSpPr>
        <p:spPr/>
        <p:txBody>
          <a:bodyPr/>
          <a:lstStyle/>
          <a:p>
            <a:r>
              <a:rPr lang="en-US" sz="2400" dirty="0"/>
              <a:t>Feistel function</a:t>
            </a:r>
            <a:endParaRPr lang="en-US" dirty="0"/>
          </a:p>
          <a:p>
            <a:endParaRPr lang="en-US" dirty="0"/>
          </a:p>
        </p:txBody>
      </p:sp>
      <p:pic>
        <p:nvPicPr>
          <p:cNvPr id="5" name="Picture 4" descr="A diagram of the Feistel function. Block from the plaintext leads to half of block L subscript o. this leads to round function F, which leads to Output of F. Output of F and half of block R subscript o lead to X O R. X O R leads to Output of X O R of output of F ad R subscript o. &#10;" title="Figure 5.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2605" y="2857585"/>
            <a:ext cx="6046791" cy="2414255"/>
          </a:xfrm>
          <a:prstGeom prst="rect">
            <a:avLst/>
          </a:prstGeom>
        </p:spPr>
      </p:pic>
    </p:spTree>
    <p:extLst>
      <p:ext uri="{BB962C8B-B14F-4D97-AF65-F5344CB8AC3E}">
        <p14:creationId xmlns:p14="http://schemas.microsoft.com/office/powerpoint/2010/main" val="118287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694EF0-9B6C-4454-B1A9-2429FA07BD0B}"/>
              </a:ext>
            </a:extLst>
          </p:cNvPr>
          <p:cNvSpPr>
            <a:spLocks noGrp="1"/>
          </p:cNvSpPr>
          <p:nvPr>
            <p:ph type="title"/>
          </p:nvPr>
        </p:nvSpPr>
        <p:spPr/>
        <p:txBody>
          <a:bodyPr/>
          <a:lstStyle/>
          <a:p>
            <a:r>
              <a:rPr lang="en-US" dirty="0"/>
              <a:t>Data Encryption Standard (DES)</a:t>
            </a:r>
          </a:p>
        </p:txBody>
      </p:sp>
      <p:graphicFrame>
        <p:nvGraphicFramePr>
          <p:cNvPr id="4" name="Content Placeholder 3">
            <a:extLst>
              <a:ext uri="{FF2B5EF4-FFF2-40B4-BE49-F238E27FC236}">
                <a16:creationId xmlns="" xmlns:a16="http://schemas.microsoft.com/office/drawing/2014/main" id="{8ECB4FFB-E97D-4034-A4D1-080151B933D1}"/>
              </a:ext>
            </a:extLst>
          </p:cNvPr>
          <p:cNvGraphicFramePr>
            <a:graphicFrameLocks noGrp="1"/>
          </p:cNvGraphicFramePr>
          <p:nvPr>
            <p:ph idx="1"/>
            <p:extLst>
              <p:ext uri="{D42A27DB-BD31-4B8C-83A1-F6EECF244321}">
                <p14:modId xmlns:p14="http://schemas.microsoft.com/office/powerpoint/2010/main" val="2577974563"/>
              </p:ext>
            </p:extLst>
          </p:nvPr>
        </p:nvGraphicFramePr>
        <p:xfrm>
          <a:off x="925830" y="1490870"/>
          <a:ext cx="1077087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568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1B44B5-9AC2-4333-8AD4-7477A53C446B}"/>
              </a:ext>
            </a:extLst>
          </p:cNvPr>
          <p:cNvSpPr>
            <a:spLocks noGrp="1"/>
          </p:cNvSpPr>
          <p:nvPr>
            <p:ph type="title"/>
          </p:nvPr>
        </p:nvSpPr>
        <p:spPr/>
        <p:txBody>
          <a:bodyPr/>
          <a:lstStyle/>
          <a:p>
            <a:r>
              <a:rPr lang="en-US" dirty="0"/>
              <a:t>Triple DES (3DES)</a:t>
            </a:r>
          </a:p>
        </p:txBody>
      </p:sp>
      <p:sp>
        <p:nvSpPr>
          <p:cNvPr id="3" name="Content Placeholder 2">
            <a:extLst>
              <a:ext uri="{FF2B5EF4-FFF2-40B4-BE49-F238E27FC236}">
                <a16:creationId xmlns="" xmlns:a16="http://schemas.microsoft.com/office/drawing/2014/main" id="{4FC43356-2029-4A54-BBD2-F2173B1ACA4C}"/>
              </a:ext>
            </a:extLst>
          </p:cNvPr>
          <p:cNvSpPr>
            <a:spLocks noGrp="1"/>
          </p:cNvSpPr>
          <p:nvPr>
            <p:ph idx="1"/>
          </p:nvPr>
        </p:nvSpPr>
        <p:spPr/>
        <p:txBody>
          <a:bodyPr/>
          <a:lstStyle/>
          <a:p>
            <a:r>
              <a:rPr lang="en-US" dirty="0"/>
              <a:t>Created as an interim solution to DES</a:t>
            </a:r>
          </a:p>
          <a:p>
            <a:r>
              <a:rPr lang="en-US" dirty="0"/>
              <a:t>Does DES three times, with three different keys</a:t>
            </a:r>
          </a:p>
        </p:txBody>
      </p:sp>
    </p:spTree>
    <p:extLst>
      <p:ext uri="{BB962C8B-B14F-4D97-AF65-F5344CB8AC3E}">
        <p14:creationId xmlns:p14="http://schemas.microsoft.com/office/powerpoint/2010/main" val="395129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911486-FF99-42E0-8B07-3EA203EFAECD}"/>
              </a:ext>
            </a:extLst>
          </p:cNvPr>
          <p:cNvSpPr>
            <a:spLocks noGrp="1"/>
          </p:cNvSpPr>
          <p:nvPr>
            <p:ph type="title"/>
          </p:nvPr>
        </p:nvSpPr>
        <p:spPr/>
        <p:txBody>
          <a:bodyPr/>
          <a:lstStyle/>
          <a:p>
            <a:r>
              <a:rPr lang="en-US" dirty="0"/>
              <a:t>Advanced Encryption Standard (AES)</a:t>
            </a:r>
          </a:p>
        </p:txBody>
      </p:sp>
      <p:sp>
        <p:nvSpPr>
          <p:cNvPr id="3" name="Content Placeholder 2">
            <a:extLst>
              <a:ext uri="{FF2B5EF4-FFF2-40B4-BE49-F238E27FC236}">
                <a16:creationId xmlns="" xmlns:a16="http://schemas.microsoft.com/office/drawing/2014/main" id="{0A7D97D5-206F-4BFE-9BF3-C87F84CA8C23}"/>
              </a:ext>
            </a:extLst>
          </p:cNvPr>
          <p:cNvSpPr>
            <a:spLocks noGrp="1"/>
          </p:cNvSpPr>
          <p:nvPr>
            <p:ph idx="1"/>
          </p:nvPr>
        </p:nvSpPr>
        <p:spPr/>
        <p:txBody>
          <a:bodyPr/>
          <a:lstStyle/>
          <a:p>
            <a:r>
              <a:rPr lang="en-US" dirty="0"/>
              <a:t>Also known as the Rijndael block cipher</a:t>
            </a:r>
          </a:p>
          <a:p>
            <a:r>
              <a:rPr lang="en-US" dirty="0"/>
              <a:t>Can have three different key sizes:</a:t>
            </a:r>
          </a:p>
          <a:p>
            <a:pPr lvl="1"/>
            <a:r>
              <a:rPr lang="en-US" dirty="0"/>
              <a:t>128, 192, or 256 bits</a:t>
            </a:r>
          </a:p>
          <a:p>
            <a:pPr lvl="1"/>
            <a:r>
              <a:rPr lang="en-US" dirty="0"/>
              <a:t>All three operate on a block size of 128 bits</a:t>
            </a:r>
          </a:p>
          <a:p>
            <a:r>
              <a:rPr lang="en-US" dirty="0"/>
              <a:t>Referred to as AES 128, AES 192, and AES 256</a:t>
            </a:r>
          </a:p>
        </p:txBody>
      </p:sp>
    </p:spTree>
    <p:extLst>
      <p:ext uri="{BB962C8B-B14F-4D97-AF65-F5344CB8AC3E}">
        <p14:creationId xmlns:p14="http://schemas.microsoft.com/office/powerpoint/2010/main" val="17812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B59A20-F13B-44DD-B5DB-37FFAB8F9BBB}"/>
              </a:ext>
            </a:extLst>
          </p:cNvPr>
          <p:cNvSpPr>
            <a:spLocks noGrp="1"/>
          </p:cNvSpPr>
          <p:nvPr>
            <p:ph type="title"/>
          </p:nvPr>
        </p:nvSpPr>
        <p:spPr/>
        <p:txBody>
          <a:bodyPr/>
          <a:lstStyle/>
          <a:p>
            <a:r>
              <a:rPr lang="en-US" dirty="0"/>
              <a:t>Advanced Encryption Standard (AES) Steps</a:t>
            </a:r>
          </a:p>
        </p:txBody>
      </p:sp>
      <p:graphicFrame>
        <p:nvGraphicFramePr>
          <p:cNvPr id="4" name="Content Placeholder 3">
            <a:extLst>
              <a:ext uri="{FF2B5EF4-FFF2-40B4-BE49-F238E27FC236}">
                <a16:creationId xmlns="" xmlns:a16="http://schemas.microsoft.com/office/drawing/2014/main" id="{0F6845CF-D8D7-4A5A-8FA6-DCA96FA03010}"/>
              </a:ext>
            </a:extLst>
          </p:cNvPr>
          <p:cNvGraphicFramePr>
            <a:graphicFrameLocks noGrp="1"/>
          </p:cNvGraphicFramePr>
          <p:nvPr>
            <p:ph idx="1"/>
            <p:extLst>
              <p:ext uri="{D42A27DB-BD31-4B8C-83A1-F6EECF244321}">
                <p14:modId xmlns:p14="http://schemas.microsoft.com/office/powerpoint/2010/main" val="3501127199"/>
              </p:ext>
            </p:extLst>
          </p:nvPr>
        </p:nvGraphicFramePr>
        <p:xfrm>
          <a:off x="925830" y="1490870"/>
          <a:ext cx="10287000" cy="5246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773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54F0C5-E417-4FD3-8559-9D98948CC694}"/>
              </a:ext>
            </a:extLst>
          </p:cNvPr>
          <p:cNvSpPr>
            <a:spLocks noGrp="1"/>
          </p:cNvSpPr>
          <p:nvPr>
            <p:ph type="title"/>
          </p:nvPr>
        </p:nvSpPr>
        <p:spPr/>
        <p:txBody>
          <a:bodyPr/>
          <a:lstStyle/>
          <a:p>
            <a:r>
              <a:rPr lang="en-US" dirty="0"/>
              <a:t>Cryptographic Hashes</a:t>
            </a:r>
          </a:p>
        </p:txBody>
      </p:sp>
      <p:graphicFrame>
        <p:nvGraphicFramePr>
          <p:cNvPr id="4" name="Content Placeholder 3">
            <a:extLst>
              <a:ext uri="{FF2B5EF4-FFF2-40B4-BE49-F238E27FC236}">
                <a16:creationId xmlns="" xmlns:a16="http://schemas.microsoft.com/office/drawing/2014/main" id="{B63E2A2F-9832-415D-A960-41355A30E0EE}"/>
              </a:ext>
            </a:extLst>
          </p:cNvPr>
          <p:cNvGraphicFramePr>
            <a:graphicFrameLocks noGrp="1"/>
          </p:cNvGraphicFramePr>
          <p:nvPr>
            <p:ph idx="1"/>
            <p:extLst>
              <p:ext uri="{D42A27DB-BD31-4B8C-83A1-F6EECF244321}">
                <p14:modId xmlns:p14="http://schemas.microsoft.com/office/powerpoint/2010/main" val="1924501844"/>
              </p:ext>
            </p:extLst>
          </p:nvPr>
        </p:nvGraphicFramePr>
        <p:xfrm>
          <a:off x="925830" y="1079476"/>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512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7F7D45-C89B-4811-8B9E-BA79DB18C4A7}"/>
              </a:ext>
            </a:extLst>
          </p:cNvPr>
          <p:cNvSpPr>
            <a:spLocks noGrp="1"/>
          </p:cNvSpPr>
          <p:nvPr>
            <p:ph type="title"/>
          </p:nvPr>
        </p:nvSpPr>
        <p:spPr/>
        <p:txBody>
          <a:bodyPr/>
          <a:lstStyle/>
          <a:p>
            <a:r>
              <a:rPr lang="en-US" dirty="0"/>
              <a:t>Asymmetric Cryptography</a:t>
            </a:r>
          </a:p>
        </p:txBody>
      </p:sp>
      <p:graphicFrame>
        <p:nvGraphicFramePr>
          <p:cNvPr id="4" name="Content Placeholder 3">
            <a:extLst>
              <a:ext uri="{FF2B5EF4-FFF2-40B4-BE49-F238E27FC236}">
                <a16:creationId xmlns="" xmlns:a16="http://schemas.microsoft.com/office/drawing/2014/main" id="{29E8DC1C-BABD-44F4-AD8C-7D9145794BC4}"/>
              </a:ext>
            </a:extLst>
          </p:cNvPr>
          <p:cNvGraphicFramePr>
            <a:graphicFrameLocks noGrp="1"/>
          </p:cNvGraphicFramePr>
          <p:nvPr>
            <p:ph idx="1"/>
            <p:extLst>
              <p:ext uri="{D42A27DB-BD31-4B8C-83A1-F6EECF244321}">
                <p14:modId xmlns:p14="http://schemas.microsoft.com/office/powerpoint/2010/main" val="3065821009"/>
              </p:ext>
            </p:extLst>
          </p:nvPr>
        </p:nvGraphicFramePr>
        <p:xfrm>
          <a:off x="563335" y="2090327"/>
          <a:ext cx="11065329" cy="4149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 xmlns:a16="http://schemas.microsoft.com/office/drawing/2014/main" id="{735C78DA-2DC0-405C-971A-1672E9EE8EFB}"/>
              </a:ext>
            </a:extLst>
          </p:cNvPr>
          <p:cNvSpPr txBox="1"/>
          <p:nvPr/>
        </p:nvSpPr>
        <p:spPr>
          <a:xfrm>
            <a:off x="3175907" y="1487148"/>
            <a:ext cx="5840186" cy="461665"/>
          </a:xfrm>
          <a:prstGeom prst="rect">
            <a:avLst/>
          </a:prstGeom>
          <a:noFill/>
        </p:spPr>
        <p:txBody>
          <a:bodyPr wrap="square" rtlCol="0">
            <a:spAutoFit/>
          </a:bodyPr>
          <a:lstStyle/>
          <a:p>
            <a:pPr lvl="0"/>
            <a:r>
              <a:rPr lang="en-US" sz="2400" dirty="0">
                <a:latin typeface="Arial" panose="020B0604020202020204" pitchFamily="34" charset="0"/>
                <a:cs typeface="Arial" panose="020B0604020202020204" pitchFamily="34" charset="0"/>
              </a:rPr>
              <a:t>Cryptography wherein two keys are used</a:t>
            </a:r>
          </a:p>
        </p:txBody>
      </p:sp>
    </p:spTree>
    <p:extLst>
      <p:ext uri="{BB962C8B-B14F-4D97-AF65-F5344CB8AC3E}">
        <p14:creationId xmlns:p14="http://schemas.microsoft.com/office/powerpoint/2010/main" val="225716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8476DC-5A27-4749-922D-95C9D00C51BC}"/>
              </a:ext>
            </a:extLst>
          </p:cNvPr>
          <p:cNvSpPr>
            <a:spLocks noGrp="1"/>
          </p:cNvSpPr>
          <p:nvPr>
            <p:ph type="title"/>
          </p:nvPr>
        </p:nvSpPr>
        <p:spPr/>
        <p:txBody>
          <a:bodyPr/>
          <a:lstStyle/>
          <a:p>
            <a:r>
              <a:rPr lang="en-US" dirty="0"/>
              <a:t>Steganography (Cont.)</a:t>
            </a:r>
          </a:p>
        </p:txBody>
      </p:sp>
      <p:sp>
        <p:nvSpPr>
          <p:cNvPr id="5" name="Content Placeholder 4">
            <a:extLst>
              <a:ext uri="{FF2B5EF4-FFF2-40B4-BE49-F238E27FC236}">
                <a16:creationId xmlns="" xmlns:a16="http://schemas.microsoft.com/office/drawing/2014/main" id="{A4797387-6CCF-4710-82E1-44FBEE5DEC50}"/>
              </a:ext>
            </a:extLst>
          </p:cNvPr>
          <p:cNvSpPr>
            <a:spLocks noGrp="1"/>
          </p:cNvSpPr>
          <p:nvPr>
            <p:ph idx="1"/>
          </p:nvPr>
        </p:nvSpPr>
        <p:spPr/>
        <p:txBody>
          <a:bodyPr/>
          <a:lstStyle/>
          <a:p>
            <a:r>
              <a:rPr lang="en-US" dirty="0"/>
              <a:t>LSB method:</a:t>
            </a:r>
          </a:p>
          <a:p>
            <a:pPr lvl="1"/>
            <a:r>
              <a:rPr lang="en-US" dirty="0"/>
              <a:t>Consider 11111111</a:t>
            </a:r>
          </a:p>
          <a:p>
            <a:pPr lvl="1"/>
            <a:r>
              <a:rPr lang="en-US" dirty="0"/>
              <a:t>Change last digit to 0</a:t>
            </a:r>
          </a:p>
          <a:p>
            <a:pPr lvl="1"/>
            <a:r>
              <a:rPr lang="en-US" dirty="0"/>
              <a:t>11111110=254 in decimal</a:t>
            </a:r>
          </a:p>
          <a:p>
            <a:pPr lvl="1"/>
            <a:r>
              <a:rPr lang="en-US" dirty="0"/>
              <a:t>The last bit, or least significant bit, is used to store data</a:t>
            </a:r>
          </a:p>
        </p:txBody>
      </p:sp>
    </p:spTree>
    <p:extLst>
      <p:ext uri="{BB962C8B-B14F-4D97-AF65-F5344CB8AC3E}">
        <p14:creationId xmlns:p14="http://schemas.microsoft.com/office/powerpoint/2010/main" val="135013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F2781A-0491-411A-8504-98545D966787}"/>
              </a:ext>
            </a:extLst>
          </p:cNvPr>
          <p:cNvSpPr>
            <a:spLocks noGrp="1"/>
          </p:cNvSpPr>
          <p:nvPr>
            <p:ph type="title"/>
          </p:nvPr>
        </p:nvSpPr>
        <p:spPr/>
        <p:txBody>
          <a:bodyPr/>
          <a:lstStyle/>
          <a:p>
            <a:r>
              <a:rPr lang="en-US" dirty="0"/>
              <a:t>RSA</a:t>
            </a:r>
          </a:p>
        </p:txBody>
      </p:sp>
      <p:sp>
        <p:nvSpPr>
          <p:cNvPr id="3" name="Content Placeholder 2">
            <a:extLst>
              <a:ext uri="{FF2B5EF4-FFF2-40B4-BE49-F238E27FC236}">
                <a16:creationId xmlns="" xmlns:a16="http://schemas.microsoft.com/office/drawing/2014/main" id="{C3D4ED29-5EE1-4E7F-870E-4CFBC4333F3A}"/>
              </a:ext>
            </a:extLst>
          </p:cNvPr>
          <p:cNvSpPr>
            <a:spLocks noGrp="1"/>
          </p:cNvSpPr>
          <p:nvPr>
            <p:ph idx="1"/>
          </p:nvPr>
        </p:nvSpPr>
        <p:spPr/>
        <p:txBody>
          <a:bodyPr/>
          <a:lstStyle/>
          <a:p>
            <a:r>
              <a:rPr lang="en-US" dirty="0"/>
              <a:t>Described in 1977 by Ron Rivest, Adi Shamir, and Leonard Adleman at MIT</a:t>
            </a:r>
          </a:p>
          <a:p>
            <a:r>
              <a:rPr lang="en-US" dirty="0"/>
              <a:t>Perhaps one of the most widely used asymmetric algorithms today</a:t>
            </a:r>
          </a:p>
          <a:p>
            <a:r>
              <a:rPr lang="en-US" dirty="0"/>
              <a:t>Is based on relationships of prime numbers</a:t>
            </a:r>
          </a:p>
          <a:p>
            <a:r>
              <a:rPr lang="en-US" dirty="0"/>
              <a:t>Security of RSA derives from fact that it is difficult to factor a large integer composed of two or more large prime factors</a:t>
            </a:r>
          </a:p>
        </p:txBody>
      </p:sp>
    </p:spTree>
    <p:extLst>
      <p:ext uri="{BB962C8B-B14F-4D97-AF65-F5344CB8AC3E}">
        <p14:creationId xmlns:p14="http://schemas.microsoft.com/office/powerpoint/2010/main" val="3523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40E582-27DA-4FA7-B040-487341ED09EC}"/>
              </a:ext>
            </a:extLst>
          </p:cNvPr>
          <p:cNvSpPr>
            <a:spLocks noGrp="1"/>
          </p:cNvSpPr>
          <p:nvPr>
            <p:ph type="title"/>
          </p:nvPr>
        </p:nvSpPr>
        <p:spPr/>
        <p:txBody>
          <a:bodyPr/>
          <a:lstStyle/>
          <a:p>
            <a:r>
              <a:rPr lang="en-US" dirty="0"/>
              <a:t>Diffie-Hellman</a:t>
            </a:r>
          </a:p>
        </p:txBody>
      </p:sp>
      <p:sp>
        <p:nvSpPr>
          <p:cNvPr id="3" name="Content Placeholder 2">
            <a:extLst>
              <a:ext uri="{FF2B5EF4-FFF2-40B4-BE49-F238E27FC236}">
                <a16:creationId xmlns="" xmlns:a16="http://schemas.microsoft.com/office/drawing/2014/main" id="{6130D20F-DFA8-4485-A2FD-737B20FAF72C}"/>
              </a:ext>
            </a:extLst>
          </p:cNvPr>
          <p:cNvSpPr>
            <a:spLocks noGrp="1"/>
          </p:cNvSpPr>
          <p:nvPr>
            <p:ph idx="1"/>
          </p:nvPr>
        </p:nvSpPr>
        <p:spPr/>
        <p:txBody>
          <a:bodyPr/>
          <a:lstStyle/>
          <a:p>
            <a:r>
              <a:rPr lang="en-US" dirty="0"/>
              <a:t>A cryptographic protocol that allows two parties to establish a shared key over an insecure channel</a:t>
            </a:r>
          </a:p>
          <a:p>
            <a:r>
              <a:rPr lang="en-US" dirty="0"/>
              <a:t>Often used to allow parties to exchange a symmetric key through some insecure medium, such as the internet</a:t>
            </a:r>
          </a:p>
          <a:p>
            <a:r>
              <a:rPr lang="en-US" dirty="0"/>
              <a:t>Enabled all secure communications between parties that did not have a pre-established relationship, such as e-commerce</a:t>
            </a:r>
          </a:p>
        </p:txBody>
      </p:sp>
    </p:spTree>
    <p:extLst>
      <p:ext uri="{BB962C8B-B14F-4D97-AF65-F5344CB8AC3E}">
        <p14:creationId xmlns:p14="http://schemas.microsoft.com/office/powerpoint/2010/main" val="242879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66E3BB-FEE7-44B8-B43E-61C9C7204E8A}"/>
              </a:ext>
            </a:extLst>
          </p:cNvPr>
          <p:cNvSpPr>
            <a:spLocks noGrp="1"/>
          </p:cNvSpPr>
          <p:nvPr>
            <p:ph type="title"/>
          </p:nvPr>
        </p:nvSpPr>
        <p:spPr/>
        <p:txBody>
          <a:bodyPr/>
          <a:lstStyle/>
          <a:p>
            <a:r>
              <a:rPr lang="en-US" dirty="0"/>
              <a:t>Breaking Encryption</a:t>
            </a:r>
          </a:p>
        </p:txBody>
      </p:sp>
      <p:sp>
        <p:nvSpPr>
          <p:cNvPr id="3" name="Content Placeholder 2">
            <a:extLst>
              <a:ext uri="{FF2B5EF4-FFF2-40B4-BE49-F238E27FC236}">
                <a16:creationId xmlns="" xmlns:a16="http://schemas.microsoft.com/office/drawing/2014/main" id="{D9766621-AF0C-464B-BB77-DB37D511C9C9}"/>
              </a:ext>
            </a:extLst>
          </p:cNvPr>
          <p:cNvSpPr>
            <a:spLocks noGrp="1"/>
          </p:cNvSpPr>
          <p:nvPr>
            <p:ph sz="half" idx="1"/>
          </p:nvPr>
        </p:nvSpPr>
        <p:spPr/>
        <p:txBody>
          <a:bodyPr/>
          <a:lstStyle/>
          <a:p>
            <a:r>
              <a:rPr lang="en-US" dirty="0"/>
              <a:t>Cryptanalysis is using techniques other than brute force to attempt to uncover a key</a:t>
            </a:r>
          </a:p>
          <a:p>
            <a:pPr lvl="1"/>
            <a:r>
              <a:rPr lang="en-US" sz="2200" dirty="0"/>
              <a:t>Also referred to as academic or knowledge-based code breaking</a:t>
            </a:r>
          </a:p>
          <a:p>
            <a:r>
              <a:rPr lang="en-US" dirty="0"/>
              <a:t>Cryptographic techniques may be used to test the efficacy of a cryptographic algorithm</a:t>
            </a:r>
          </a:p>
          <a:p>
            <a:pPr lvl="1"/>
            <a:r>
              <a:rPr lang="en-US" sz="2200" dirty="0"/>
              <a:t>Such as to test hash algorithms for collisions</a:t>
            </a:r>
            <a:endParaRPr lang="en-US" dirty="0"/>
          </a:p>
        </p:txBody>
      </p:sp>
      <p:sp>
        <p:nvSpPr>
          <p:cNvPr id="4" name="Content Placeholder 3">
            <a:extLst>
              <a:ext uri="{FF2B5EF4-FFF2-40B4-BE49-F238E27FC236}">
                <a16:creationId xmlns="" xmlns:a16="http://schemas.microsoft.com/office/drawing/2014/main" id="{80379015-F930-4679-BCF4-F63E26DE4642}"/>
              </a:ext>
            </a:extLst>
          </p:cNvPr>
          <p:cNvSpPr>
            <a:spLocks noGrp="1"/>
          </p:cNvSpPr>
          <p:nvPr>
            <p:ph sz="half" idx="2"/>
          </p:nvPr>
        </p:nvSpPr>
        <p:spPr>
          <a:solidFill>
            <a:schemeClr val="accent2">
              <a:lumMod val="40000"/>
              <a:lumOff val="60000"/>
            </a:schemeClr>
          </a:solidFill>
        </p:spPr>
        <p:txBody>
          <a:bodyPr/>
          <a:lstStyle/>
          <a:p>
            <a:pPr marL="0" indent="0">
              <a:buNone/>
            </a:pPr>
            <a:r>
              <a:rPr lang="en-US" b="1" dirty="0"/>
              <a:t>Methods</a:t>
            </a:r>
          </a:p>
          <a:p>
            <a:r>
              <a:rPr lang="en-US" dirty="0"/>
              <a:t>Frequency analysis</a:t>
            </a:r>
          </a:p>
          <a:p>
            <a:r>
              <a:rPr lang="en-US" dirty="0"/>
              <a:t>Kasiski examination</a:t>
            </a:r>
          </a:p>
          <a:p>
            <a:r>
              <a:rPr lang="en-US" dirty="0"/>
              <a:t>Modern methods</a:t>
            </a:r>
          </a:p>
          <a:p>
            <a:pPr lvl="1"/>
            <a:r>
              <a:rPr lang="en-US" dirty="0"/>
              <a:t>Known plaintext attack</a:t>
            </a:r>
          </a:p>
          <a:p>
            <a:pPr lvl="1"/>
            <a:r>
              <a:rPr lang="en-US" dirty="0"/>
              <a:t>Chosen plaintext attack</a:t>
            </a:r>
          </a:p>
          <a:p>
            <a:pPr lvl="1"/>
            <a:r>
              <a:rPr lang="en-US" dirty="0"/>
              <a:t>Ciphertext-only</a:t>
            </a:r>
          </a:p>
          <a:p>
            <a:pPr lvl="1"/>
            <a:r>
              <a:rPr lang="en-US" dirty="0"/>
              <a:t>Related-key attack</a:t>
            </a:r>
          </a:p>
          <a:p>
            <a:endParaRPr lang="en-US" dirty="0"/>
          </a:p>
        </p:txBody>
      </p:sp>
    </p:spTree>
    <p:extLst>
      <p:ext uri="{BB962C8B-B14F-4D97-AF65-F5344CB8AC3E}">
        <p14:creationId xmlns:p14="http://schemas.microsoft.com/office/powerpoint/2010/main" val="327493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4E151C-3D38-45DF-B5DD-7545D0D322BA}"/>
              </a:ext>
            </a:extLst>
          </p:cNvPr>
          <p:cNvSpPr>
            <a:spLocks noGrp="1"/>
          </p:cNvSpPr>
          <p:nvPr>
            <p:ph type="title"/>
          </p:nvPr>
        </p:nvSpPr>
        <p:spPr/>
        <p:txBody>
          <a:bodyPr/>
          <a:lstStyle/>
          <a:p>
            <a:r>
              <a:rPr lang="en-US" dirty="0"/>
              <a:t>Frequency Analysis</a:t>
            </a:r>
          </a:p>
        </p:txBody>
      </p:sp>
      <p:sp>
        <p:nvSpPr>
          <p:cNvPr id="3" name="Content Placeholder 2">
            <a:extLst>
              <a:ext uri="{FF2B5EF4-FFF2-40B4-BE49-F238E27FC236}">
                <a16:creationId xmlns="" xmlns:a16="http://schemas.microsoft.com/office/drawing/2014/main" id="{2101AABD-48FF-40F5-BB98-B6622593EF6F}"/>
              </a:ext>
            </a:extLst>
          </p:cNvPr>
          <p:cNvSpPr>
            <a:spLocks noGrp="1"/>
          </p:cNvSpPr>
          <p:nvPr>
            <p:ph idx="1"/>
          </p:nvPr>
        </p:nvSpPr>
        <p:spPr/>
        <p:txBody>
          <a:bodyPr/>
          <a:lstStyle/>
          <a:p>
            <a:r>
              <a:rPr lang="en-US" dirty="0"/>
              <a:t>In natural languages, certain letters of alphabet appear more frequently than others</a:t>
            </a:r>
          </a:p>
          <a:p>
            <a:r>
              <a:rPr lang="en-US" dirty="0"/>
              <a:t>By examining frequencies, can derive some information about the key used</a:t>
            </a:r>
          </a:p>
          <a:p>
            <a:r>
              <a:rPr lang="en-US" dirty="0"/>
              <a:t>Method effective against classic ciphers, but not modern methods of cryptography</a:t>
            </a:r>
          </a:p>
        </p:txBody>
      </p:sp>
    </p:spTree>
    <p:extLst>
      <p:ext uri="{BB962C8B-B14F-4D97-AF65-F5344CB8AC3E}">
        <p14:creationId xmlns:p14="http://schemas.microsoft.com/office/powerpoint/2010/main" val="370506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7335CA-F1DE-4764-BCF9-77486AAB3C51}"/>
              </a:ext>
            </a:extLst>
          </p:cNvPr>
          <p:cNvSpPr>
            <a:spLocks noGrp="1"/>
          </p:cNvSpPr>
          <p:nvPr>
            <p:ph type="title"/>
          </p:nvPr>
        </p:nvSpPr>
        <p:spPr/>
        <p:txBody>
          <a:bodyPr/>
          <a:lstStyle/>
          <a:p>
            <a:r>
              <a:rPr lang="en-US" dirty="0"/>
              <a:t>Kasiski Examination </a:t>
            </a:r>
          </a:p>
        </p:txBody>
      </p:sp>
      <p:sp>
        <p:nvSpPr>
          <p:cNvPr id="3" name="Content Placeholder 2">
            <a:extLst>
              <a:ext uri="{FF2B5EF4-FFF2-40B4-BE49-F238E27FC236}">
                <a16:creationId xmlns="" xmlns:a16="http://schemas.microsoft.com/office/drawing/2014/main" id="{D972243B-BBFB-41E0-BD34-7B047F640267}"/>
              </a:ext>
            </a:extLst>
          </p:cNvPr>
          <p:cNvSpPr>
            <a:spLocks noGrp="1"/>
          </p:cNvSpPr>
          <p:nvPr>
            <p:ph idx="1"/>
          </p:nvPr>
        </p:nvSpPr>
        <p:spPr/>
        <p:txBody>
          <a:bodyPr/>
          <a:lstStyle/>
          <a:p>
            <a:r>
              <a:rPr lang="en-US" dirty="0"/>
              <a:t>A method of attacking polyalphabetic substitution ciphers, such as Vigenère</a:t>
            </a:r>
          </a:p>
          <a:p>
            <a:r>
              <a:rPr lang="en-US" dirty="0"/>
              <a:t>Can be used to deduce the length of the keyword used in a polyalphabetic substitution cipher</a:t>
            </a:r>
          </a:p>
          <a:p>
            <a:r>
              <a:rPr lang="en-US" dirty="0"/>
              <a:t>When length of keyword is discovered, ciphertext is lined up in </a:t>
            </a:r>
            <a:r>
              <a:rPr lang="en-US" i="1" dirty="0"/>
              <a:t>n</a:t>
            </a:r>
            <a:r>
              <a:rPr lang="en-US" dirty="0"/>
              <a:t> columns, where I is keyword length</a:t>
            </a:r>
          </a:p>
          <a:p>
            <a:r>
              <a:rPr lang="en-US" dirty="0"/>
              <a:t>Each column</a:t>
            </a:r>
          </a:p>
          <a:p>
            <a:pPr lvl="1"/>
            <a:r>
              <a:rPr lang="en-US" sz="2200" dirty="0"/>
              <a:t>Treated as a monoalphabetic substitution cipher</a:t>
            </a:r>
          </a:p>
          <a:p>
            <a:pPr lvl="1"/>
            <a:r>
              <a:rPr lang="en-US" sz="2200" dirty="0"/>
              <a:t>Can be cracked with frequency analysis</a:t>
            </a:r>
          </a:p>
          <a:p>
            <a:r>
              <a:rPr lang="en-US" dirty="0"/>
              <a:t>Involves looking for repeated strings in the ciphertext</a:t>
            </a:r>
          </a:p>
          <a:p>
            <a:endParaRPr lang="en-US" dirty="0"/>
          </a:p>
        </p:txBody>
      </p:sp>
    </p:spTree>
    <p:extLst>
      <p:ext uri="{BB962C8B-B14F-4D97-AF65-F5344CB8AC3E}">
        <p14:creationId xmlns:p14="http://schemas.microsoft.com/office/powerpoint/2010/main" val="232402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E35076-60CF-4C1E-A10C-64F454E5328E}"/>
              </a:ext>
            </a:extLst>
          </p:cNvPr>
          <p:cNvSpPr>
            <a:spLocks noGrp="1"/>
          </p:cNvSpPr>
          <p:nvPr>
            <p:ph type="title"/>
          </p:nvPr>
        </p:nvSpPr>
        <p:spPr/>
        <p:txBody>
          <a:bodyPr/>
          <a:lstStyle/>
          <a:p>
            <a:r>
              <a:rPr lang="en-US" dirty="0"/>
              <a:t>Cracking Modern Cryptographic Methods</a:t>
            </a:r>
          </a:p>
        </p:txBody>
      </p:sp>
      <p:graphicFrame>
        <p:nvGraphicFramePr>
          <p:cNvPr id="4" name="Content Placeholder 3">
            <a:extLst>
              <a:ext uri="{FF2B5EF4-FFF2-40B4-BE49-F238E27FC236}">
                <a16:creationId xmlns="" xmlns:a16="http://schemas.microsoft.com/office/drawing/2014/main" id="{661348E5-3D4D-49F4-BF7B-1D96C924160F}"/>
              </a:ext>
            </a:extLst>
          </p:cNvPr>
          <p:cNvGraphicFramePr>
            <a:graphicFrameLocks noGrp="1"/>
          </p:cNvGraphicFramePr>
          <p:nvPr>
            <p:ph idx="1"/>
            <p:extLst>
              <p:ext uri="{D42A27DB-BD31-4B8C-83A1-F6EECF244321}">
                <p14:modId xmlns:p14="http://schemas.microsoft.com/office/powerpoint/2010/main" val="354122970"/>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450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F04081-B11A-405D-9E39-B300C59DED9F}"/>
              </a:ext>
            </a:extLst>
          </p:cNvPr>
          <p:cNvSpPr>
            <a:spLocks noGrp="1"/>
          </p:cNvSpPr>
          <p:nvPr>
            <p:ph type="title"/>
          </p:nvPr>
        </p:nvSpPr>
        <p:spPr/>
        <p:txBody>
          <a:bodyPr/>
          <a:lstStyle/>
          <a:p>
            <a:r>
              <a:rPr lang="en-US" dirty="0"/>
              <a:t>Rainbow Tables/Ophcrack</a:t>
            </a:r>
          </a:p>
        </p:txBody>
      </p:sp>
      <p:sp>
        <p:nvSpPr>
          <p:cNvPr id="3" name="Content Placeholder 2">
            <a:extLst>
              <a:ext uri="{FF2B5EF4-FFF2-40B4-BE49-F238E27FC236}">
                <a16:creationId xmlns="" xmlns:a16="http://schemas.microsoft.com/office/drawing/2014/main" id="{50BFCAD1-74AF-44E7-92DE-7D8490E3B894}"/>
              </a:ext>
            </a:extLst>
          </p:cNvPr>
          <p:cNvSpPr>
            <a:spLocks noGrp="1"/>
          </p:cNvSpPr>
          <p:nvPr>
            <p:ph idx="1"/>
          </p:nvPr>
        </p:nvSpPr>
        <p:spPr/>
        <p:txBody>
          <a:bodyPr/>
          <a:lstStyle/>
          <a:p>
            <a:r>
              <a:rPr lang="en-US" sz="2400" dirty="0" err="1"/>
              <a:t>Ophcrack</a:t>
            </a:r>
            <a:endParaRPr lang="en-US" dirty="0"/>
          </a:p>
          <a:p>
            <a:endParaRPr lang="en-US" dirty="0"/>
          </a:p>
        </p:txBody>
      </p:sp>
      <p:pic>
        <p:nvPicPr>
          <p:cNvPr id="5" name="Picture 4" descr="&quot;A screenshot of O p h crack has the progress tab selected. The categories given are user, L M hash N T hash, L M p w d 1, LM p w d 2. There is a dark rectangle under N T p w d. There is another screen with table, status, preload, and progress.&quot;&#10;" title="Figure 5.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1475" y="2303667"/>
            <a:ext cx="7149050" cy="3927067"/>
          </a:xfrm>
          <a:prstGeom prst="rect">
            <a:avLst/>
          </a:prstGeom>
        </p:spPr>
      </p:pic>
    </p:spTree>
    <p:extLst>
      <p:ext uri="{BB962C8B-B14F-4D97-AF65-F5344CB8AC3E}">
        <p14:creationId xmlns:p14="http://schemas.microsoft.com/office/powerpoint/2010/main" val="139194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FF0062-243B-4EB4-8F9A-A2ACDFD21BF6}"/>
              </a:ext>
            </a:extLst>
          </p:cNvPr>
          <p:cNvSpPr>
            <a:spLocks noGrp="1"/>
          </p:cNvSpPr>
          <p:nvPr>
            <p:ph type="title"/>
          </p:nvPr>
        </p:nvSpPr>
        <p:spPr/>
        <p:txBody>
          <a:bodyPr/>
          <a:lstStyle/>
          <a:p>
            <a:r>
              <a:rPr lang="en-US" dirty="0"/>
              <a:t>John the Ripper</a:t>
            </a:r>
          </a:p>
        </p:txBody>
      </p:sp>
      <p:sp>
        <p:nvSpPr>
          <p:cNvPr id="3" name="Content Placeholder 2">
            <a:extLst>
              <a:ext uri="{FF2B5EF4-FFF2-40B4-BE49-F238E27FC236}">
                <a16:creationId xmlns="" xmlns:a16="http://schemas.microsoft.com/office/drawing/2014/main" id="{4FC44475-B357-4787-8159-31CD12B281A2}"/>
              </a:ext>
            </a:extLst>
          </p:cNvPr>
          <p:cNvSpPr>
            <a:spLocks noGrp="1"/>
          </p:cNvSpPr>
          <p:nvPr>
            <p:ph idx="1"/>
          </p:nvPr>
        </p:nvSpPr>
        <p:spPr/>
        <p:txBody>
          <a:bodyPr/>
          <a:lstStyle/>
          <a:p>
            <a:r>
              <a:rPr lang="en-US" dirty="0"/>
              <a:t>A password cracker popular with network administrators and hackers</a:t>
            </a:r>
          </a:p>
          <a:p>
            <a:r>
              <a:rPr lang="en-US" dirty="0"/>
              <a:t>Enables user to select text files of word lists to attempt cracking a password</a:t>
            </a:r>
          </a:p>
          <a:p>
            <a:r>
              <a:rPr lang="en-US" dirty="0"/>
              <a:t>Command-line based, no Windows interface</a:t>
            </a:r>
          </a:p>
        </p:txBody>
      </p:sp>
    </p:spTree>
    <p:extLst>
      <p:ext uri="{BB962C8B-B14F-4D97-AF65-F5344CB8AC3E}">
        <p14:creationId xmlns:p14="http://schemas.microsoft.com/office/powerpoint/2010/main" val="168012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5D2C9C-A1C0-41BF-A261-E678386B7243}"/>
              </a:ext>
            </a:extLst>
          </p:cNvPr>
          <p:cNvSpPr>
            <a:spLocks noGrp="1"/>
          </p:cNvSpPr>
          <p:nvPr>
            <p:ph type="title"/>
          </p:nvPr>
        </p:nvSpPr>
        <p:spPr/>
        <p:txBody>
          <a:bodyPr/>
          <a:lstStyle/>
          <a:p>
            <a:r>
              <a:rPr lang="en-US" dirty="0"/>
              <a:t>Quantum Computing and Cryptography</a:t>
            </a:r>
          </a:p>
        </p:txBody>
      </p:sp>
      <p:sp>
        <p:nvSpPr>
          <p:cNvPr id="3" name="Content Placeholder 2">
            <a:extLst>
              <a:ext uri="{FF2B5EF4-FFF2-40B4-BE49-F238E27FC236}">
                <a16:creationId xmlns="" xmlns:a16="http://schemas.microsoft.com/office/drawing/2014/main" id="{A6D801A8-8014-496A-ABE9-3D328DD4241A}"/>
              </a:ext>
            </a:extLst>
          </p:cNvPr>
          <p:cNvSpPr>
            <a:spLocks noGrp="1"/>
          </p:cNvSpPr>
          <p:nvPr>
            <p:ph idx="1"/>
          </p:nvPr>
        </p:nvSpPr>
        <p:spPr/>
        <p:txBody>
          <a:bodyPr/>
          <a:lstStyle/>
          <a:p>
            <a:r>
              <a:rPr lang="en-US" sz="2400" dirty="0"/>
              <a:t>Quantum computers store data in quantum states rather than in traditional bits</a:t>
            </a:r>
          </a:p>
          <a:p>
            <a:r>
              <a:rPr lang="en-US" sz="2400" dirty="0"/>
              <a:t>Quantum computers are good at factoring large integers into their prime factors and solving discrete logarithm problems</a:t>
            </a:r>
          </a:p>
          <a:p>
            <a:r>
              <a:rPr lang="en-US" sz="2400" dirty="0"/>
              <a:t>RSA security is based on the difficulty of factoring large integers into their prime factors</a:t>
            </a:r>
          </a:p>
          <a:p>
            <a:r>
              <a:rPr lang="en-US" sz="2400" dirty="0"/>
              <a:t>Diffie-Hellman (and variations like ElGamal and MQV) security is based on the difficulty of solving the discrete logarithm problem </a:t>
            </a:r>
          </a:p>
          <a:p>
            <a:r>
              <a:rPr lang="en-US" sz="2400" dirty="0"/>
              <a:t>When we have a fully working quantum computer, these algorithms will no longer be secure</a:t>
            </a:r>
          </a:p>
        </p:txBody>
      </p:sp>
    </p:spTree>
    <p:extLst>
      <p:ext uri="{BB962C8B-B14F-4D97-AF65-F5344CB8AC3E}">
        <p14:creationId xmlns:p14="http://schemas.microsoft.com/office/powerpoint/2010/main" val="172384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dirty="0">
                <a:ea typeface="ＭＳ Ｐゴシック" pitchFamily="34" charset="-128"/>
              </a:rPr>
              <a:t>Summary</a:t>
            </a:r>
          </a:p>
        </p:txBody>
      </p:sp>
      <p:sp>
        <p:nvSpPr>
          <p:cNvPr id="2" name="Content Placeholder 1">
            <a:extLst>
              <a:ext uri="{FF2B5EF4-FFF2-40B4-BE49-F238E27FC236}">
                <a16:creationId xmlns="" xmlns:a16="http://schemas.microsoft.com/office/drawing/2014/main" id="{1B45D924-8662-4F45-B0DC-B7B09A46EE68}"/>
              </a:ext>
            </a:extLst>
          </p:cNvPr>
          <p:cNvSpPr>
            <a:spLocks noGrp="1"/>
          </p:cNvSpPr>
          <p:nvPr>
            <p:ph idx="1"/>
          </p:nvPr>
        </p:nvSpPr>
        <p:spPr/>
        <p:txBody>
          <a:bodyPr/>
          <a:lstStyle/>
          <a:p>
            <a:r>
              <a:rPr lang="en-US" dirty="0"/>
              <a:t>Steganography</a:t>
            </a:r>
          </a:p>
          <a:p>
            <a:r>
              <a:rPr lang="en-US" dirty="0"/>
              <a:t>Cryptography and encryption</a:t>
            </a:r>
          </a:p>
          <a:p>
            <a:r>
              <a:rPr lang="en-US" dirty="0"/>
              <a:t>General cryptanalysis techniques</a:t>
            </a:r>
          </a:p>
        </p:txBody>
      </p:sp>
    </p:spTree>
    <p:custDataLst>
      <p:tags r:id="rId1"/>
    </p:custDataLst>
    <p:extLst>
      <p:ext uri="{BB962C8B-B14F-4D97-AF65-F5344CB8AC3E}">
        <p14:creationId xmlns:p14="http://schemas.microsoft.com/office/powerpoint/2010/main" val="195009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dirty="0"/>
              <a:t>Steganography (Cont.)</a:t>
            </a:r>
            <a:endParaRPr lang="en-US" dirty="0">
              <a:ea typeface="ＭＳ Ｐゴシック" pitchFamily="34" charset="-128"/>
            </a:endParaRPr>
          </a:p>
        </p:txBody>
      </p:sp>
      <p:sp>
        <p:nvSpPr>
          <p:cNvPr id="2" name="Content Placeholder 1">
            <a:extLst>
              <a:ext uri="{FF2B5EF4-FFF2-40B4-BE49-F238E27FC236}">
                <a16:creationId xmlns="" xmlns:a16="http://schemas.microsoft.com/office/drawing/2014/main" id="{1B45D924-8662-4F45-B0DC-B7B09A46EE68}"/>
              </a:ext>
            </a:extLst>
          </p:cNvPr>
          <p:cNvSpPr>
            <a:spLocks noGrp="1"/>
          </p:cNvSpPr>
          <p:nvPr>
            <p:ph idx="1"/>
          </p:nvPr>
        </p:nvSpPr>
        <p:spPr/>
        <p:txBody>
          <a:bodyPr/>
          <a:lstStyle/>
          <a:p>
            <a:r>
              <a:rPr lang="en-US" dirty="0"/>
              <a:t>Example: Colored pixels in a computer stored in bits</a:t>
            </a:r>
          </a:p>
          <a:p>
            <a:r>
              <a:rPr lang="en-US" dirty="0"/>
              <a:t>The Windows color palette in the Edit Colors dialog box</a:t>
            </a:r>
          </a:p>
          <a:p>
            <a:endParaRPr lang="en-US" dirty="0"/>
          </a:p>
        </p:txBody>
      </p:sp>
      <p:sp>
        <p:nvSpPr>
          <p:cNvPr id="4" name="TextBox 2">
            <a:extLst>
              <a:ext uri="{FF2B5EF4-FFF2-40B4-BE49-F238E27FC236}">
                <a16:creationId xmlns="" xmlns:a16="http://schemas.microsoft.com/office/drawing/2014/main" id="{17175696-FAC8-4537-B070-E826B8789C14}"/>
              </a:ext>
            </a:extLst>
          </p:cNvPr>
          <p:cNvSpPr txBox="1"/>
          <p:nvPr/>
        </p:nvSpPr>
        <p:spPr>
          <a:xfrm>
            <a:off x="3144981" y="2828835"/>
            <a:ext cx="590203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0000"/>
                </a:solidFill>
              </a:rPr>
              <a:t>&lt;Insert Figure 5-1&gt;</a:t>
            </a:r>
          </a:p>
          <a:p>
            <a:endParaRPr lang="en-US" sz="3600" b="1" dirty="0">
              <a:solidFill>
                <a:srgbClr val="FF0000"/>
              </a:solidFill>
            </a:endParaRPr>
          </a:p>
        </p:txBody>
      </p:sp>
      <p:pic>
        <p:nvPicPr>
          <p:cNvPr id="3" name="Picture 2" descr="&quot;A screenshot of the Windows color palette in the Edit Colors dialog box has basic colors in a grid form of 6 by 8 rectangles. There are two additional rows of 8 rectangles under custom colors. On the right, there is a square with gradients and further, a bar with a pointer for choosing the shades. Under this gradient, there is a big rectangle for color or solid, with values of hue, sat, lum, red, green and blue. At the foot of the box, there is a button labeled define custom colors with O K and cancel buttons under it. On the bottom right of the box there is a button labeled add to custom colors.&quot;&#10;" title="Fig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0396" y="2896065"/>
            <a:ext cx="7132008" cy="3428071"/>
          </a:xfrm>
          <a:prstGeom prst="rect">
            <a:avLst/>
          </a:prstGeom>
        </p:spPr>
      </p:pic>
    </p:spTree>
    <p:custDataLst>
      <p:tags r:id="rId1"/>
    </p:custDataLst>
    <p:extLst>
      <p:ext uri="{BB962C8B-B14F-4D97-AF65-F5344CB8AC3E}">
        <p14:creationId xmlns:p14="http://schemas.microsoft.com/office/powerpoint/2010/main" val="228688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dirty="0"/>
              <a:t>Steganography (Cont.)</a:t>
            </a:r>
            <a:endParaRPr lang="en-US" dirty="0">
              <a:ea typeface="ＭＳ Ｐゴシック" pitchFamily="34" charset="-128"/>
            </a:endParaRPr>
          </a:p>
        </p:txBody>
      </p:sp>
      <p:sp>
        <p:nvSpPr>
          <p:cNvPr id="2" name="Content Placeholder 1">
            <a:extLst>
              <a:ext uri="{FF2B5EF4-FFF2-40B4-BE49-F238E27FC236}">
                <a16:creationId xmlns="" xmlns:a16="http://schemas.microsoft.com/office/drawing/2014/main" id="{1B45D924-8662-4F45-B0DC-B7B09A46EE68}"/>
              </a:ext>
            </a:extLst>
          </p:cNvPr>
          <p:cNvSpPr>
            <a:spLocks noGrp="1"/>
          </p:cNvSpPr>
          <p:nvPr>
            <p:ph idx="1"/>
          </p:nvPr>
        </p:nvSpPr>
        <p:spPr/>
        <p:txBody>
          <a:bodyPr/>
          <a:lstStyle/>
          <a:p>
            <a:r>
              <a:rPr lang="en-US" dirty="0"/>
              <a:t>Windows color</a:t>
            </a:r>
          </a:p>
          <a:p>
            <a:pPr marL="0" indent="0">
              <a:buNone/>
            </a:pPr>
            <a:endParaRPr lang="en-US" dirty="0" smtClean="0"/>
          </a:p>
          <a:p>
            <a:pPr marL="0" indent="0">
              <a:buNone/>
            </a:pPr>
            <a:endParaRPr lang="en-US" dirty="0"/>
          </a:p>
          <a:p>
            <a:pPr marL="0" indent="0">
              <a:buNone/>
            </a:pPr>
            <a:endParaRPr lang="en-US" dirty="0" smtClean="0"/>
          </a:p>
          <a:p>
            <a:r>
              <a:rPr lang="en-US" dirty="0" smtClean="0"/>
              <a:t>Windows </a:t>
            </a:r>
            <a:r>
              <a:rPr lang="en-US" dirty="0"/>
              <a:t>color changed by one bit</a:t>
            </a:r>
          </a:p>
          <a:p>
            <a:endParaRPr lang="en-US" dirty="0"/>
          </a:p>
        </p:txBody>
      </p:sp>
      <p:pic>
        <p:nvPicPr>
          <p:cNvPr id="3" name="Picture 2" descr="A screen shot with values of Windows color has hue, 0. Sat, 231. Lum, 166. Red, 252. Green, 101. Blue, 100. &#10;" title="Fig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8260" y="2042958"/>
            <a:ext cx="4620795" cy="985823"/>
          </a:xfrm>
          <a:prstGeom prst="rect">
            <a:avLst/>
          </a:prstGeom>
        </p:spPr>
      </p:pic>
      <p:pic>
        <p:nvPicPr>
          <p:cNvPr id="6" name="Picture 5" descr="A screen shot with values of Windows color has hue, 0. Sat, 231. Lum, 166. Red, 252. Green, 101. Blue, 100. Another screen below has hue, 0. Sat, 231. Lum, 166. Red, 252. Green, 100. Blue, 100. &#10;" title="Figure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8260" y="4118911"/>
            <a:ext cx="5278011" cy="1553787"/>
          </a:xfrm>
          <a:prstGeom prst="rect">
            <a:avLst/>
          </a:prstGeom>
        </p:spPr>
      </p:pic>
    </p:spTree>
    <p:custDataLst>
      <p:tags r:id="rId1"/>
    </p:custDataLst>
    <p:extLst>
      <p:ext uri="{BB962C8B-B14F-4D97-AF65-F5344CB8AC3E}">
        <p14:creationId xmlns:p14="http://schemas.microsoft.com/office/powerpoint/2010/main" val="321306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8476DC-5A27-4749-922D-95C9D00C51BC}"/>
              </a:ext>
            </a:extLst>
          </p:cNvPr>
          <p:cNvSpPr>
            <a:spLocks noGrp="1"/>
          </p:cNvSpPr>
          <p:nvPr>
            <p:ph type="title"/>
          </p:nvPr>
        </p:nvSpPr>
        <p:spPr/>
        <p:txBody>
          <a:bodyPr/>
          <a:lstStyle/>
          <a:p>
            <a:r>
              <a:rPr lang="en-US" dirty="0"/>
              <a:t>Steganography (Cont.)</a:t>
            </a:r>
          </a:p>
        </p:txBody>
      </p:sp>
      <p:graphicFrame>
        <p:nvGraphicFramePr>
          <p:cNvPr id="6" name="Content Placeholder 6">
            <a:extLst>
              <a:ext uri="{FF2B5EF4-FFF2-40B4-BE49-F238E27FC236}">
                <a16:creationId xmlns="" xmlns:a16="http://schemas.microsoft.com/office/drawing/2014/main" id="{7C1AA8A4-4AAA-4339-825D-E82D76B4DB44}"/>
              </a:ext>
            </a:extLst>
          </p:cNvPr>
          <p:cNvGraphicFramePr>
            <a:graphicFrameLocks/>
          </p:cNvGraphicFramePr>
          <p:nvPr>
            <p:extLst>
              <p:ext uri="{D42A27DB-BD31-4B8C-83A1-F6EECF244321}">
                <p14:modId xmlns:p14="http://schemas.microsoft.com/office/powerpoint/2010/main" val="2312940096"/>
              </p:ext>
            </p:extLst>
          </p:nvPr>
        </p:nvGraphicFramePr>
        <p:xfrm>
          <a:off x="3664744" y="1644650"/>
          <a:ext cx="4862512" cy="3805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 xmlns:a16="http://schemas.microsoft.com/office/drawing/2014/main" id="{6EFC3656-7312-47DF-A0B7-9BC629693E1F}"/>
              </a:ext>
            </a:extLst>
          </p:cNvPr>
          <p:cNvSpPr txBox="1"/>
          <p:nvPr/>
        </p:nvSpPr>
        <p:spPr>
          <a:xfrm>
            <a:off x="3676107" y="1644650"/>
            <a:ext cx="4839786" cy="553998"/>
          </a:xfrm>
          <a:prstGeom prst="rect">
            <a:avLst/>
          </a:prstGeom>
          <a:noFill/>
        </p:spPr>
        <p:txBody>
          <a:bodyPr wrap="none" rtlCol="0">
            <a:spAutoFit/>
          </a:bodyPr>
          <a:lstStyle/>
          <a:p>
            <a:r>
              <a:rPr lang="en-US" sz="3000" dirty="0">
                <a:latin typeface="Arial" panose="020B0604020202020204" pitchFamily="34" charset="0"/>
                <a:cs typeface="Arial" panose="020B0604020202020204" pitchFamily="34" charset="0"/>
              </a:rPr>
              <a:t>Basic steganography terms</a:t>
            </a:r>
          </a:p>
        </p:txBody>
      </p:sp>
    </p:spTree>
    <p:extLst>
      <p:ext uri="{BB962C8B-B14F-4D97-AF65-F5344CB8AC3E}">
        <p14:creationId xmlns:p14="http://schemas.microsoft.com/office/powerpoint/2010/main" val="337660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00B5FC-D175-4462-8C25-1BB51D6E4CC5}"/>
              </a:ext>
            </a:extLst>
          </p:cNvPr>
          <p:cNvSpPr>
            <a:spLocks noGrp="1"/>
          </p:cNvSpPr>
          <p:nvPr>
            <p:ph type="title"/>
          </p:nvPr>
        </p:nvSpPr>
        <p:spPr/>
        <p:txBody>
          <a:bodyPr/>
          <a:lstStyle/>
          <a:p>
            <a:r>
              <a:rPr lang="en-US" dirty="0"/>
              <a:t>Historical Steganography</a:t>
            </a:r>
          </a:p>
        </p:txBody>
      </p:sp>
      <p:sp>
        <p:nvSpPr>
          <p:cNvPr id="3" name="Content Placeholder 2">
            <a:extLst>
              <a:ext uri="{FF2B5EF4-FFF2-40B4-BE49-F238E27FC236}">
                <a16:creationId xmlns="" xmlns:a16="http://schemas.microsoft.com/office/drawing/2014/main" id="{7275A962-650A-4D12-ABCE-9B17B3D0F050}"/>
              </a:ext>
            </a:extLst>
          </p:cNvPr>
          <p:cNvSpPr>
            <a:spLocks noGrp="1"/>
          </p:cNvSpPr>
          <p:nvPr>
            <p:ph idx="1"/>
          </p:nvPr>
        </p:nvSpPr>
        <p:spPr/>
        <p:txBody>
          <a:bodyPr/>
          <a:lstStyle/>
          <a:p>
            <a:r>
              <a:rPr lang="en-US" dirty="0"/>
              <a:t>Ancient Chinese wrapped notes in wax and swallowed them for transport</a:t>
            </a:r>
          </a:p>
          <a:p>
            <a:r>
              <a:rPr lang="en-US" dirty="0"/>
              <a:t>In ancient Greece, message written on slave's shaved head, then hair allowed to grow back</a:t>
            </a:r>
          </a:p>
          <a:p>
            <a:r>
              <a:rPr lang="en-US" dirty="0"/>
              <a:t>During World War II, French Resistance sent messages written on the backs of couriers using invisible ink</a:t>
            </a:r>
          </a:p>
        </p:txBody>
      </p:sp>
    </p:spTree>
    <p:extLst>
      <p:ext uri="{BB962C8B-B14F-4D97-AF65-F5344CB8AC3E}">
        <p14:creationId xmlns:p14="http://schemas.microsoft.com/office/powerpoint/2010/main" val="52697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F06A4D-5A32-4E86-8780-F79395EC1249}"/>
              </a:ext>
            </a:extLst>
          </p:cNvPr>
          <p:cNvSpPr>
            <a:spLocks noGrp="1"/>
          </p:cNvSpPr>
          <p:nvPr>
            <p:ph type="title"/>
          </p:nvPr>
        </p:nvSpPr>
        <p:spPr/>
        <p:txBody>
          <a:bodyPr/>
          <a:lstStyle/>
          <a:p>
            <a:r>
              <a:rPr lang="en-US" dirty="0"/>
              <a:t>Other Forms of Steganography</a:t>
            </a:r>
          </a:p>
        </p:txBody>
      </p:sp>
      <p:graphicFrame>
        <p:nvGraphicFramePr>
          <p:cNvPr id="4" name="Content Placeholder 3">
            <a:extLst>
              <a:ext uri="{FF2B5EF4-FFF2-40B4-BE49-F238E27FC236}">
                <a16:creationId xmlns="" xmlns:a16="http://schemas.microsoft.com/office/drawing/2014/main" id="{094D8910-D229-4187-9B1C-570BB22F10CD}"/>
              </a:ext>
            </a:extLst>
          </p:cNvPr>
          <p:cNvGraphicFramePr>
            <a:graphicFrameLocks noGrp="1"/>
          </p:cNvGraphicFramePr>
          <p:nvPr>
            <p:ph idx="1"/>
            <p:extLst>
              <p:ext uri="{D42A27DB-BD31-4B8C-83A1-F6EECF244321}">
                <p14:modId xmlns:p14="http://schemas.microsoft.com/office/powerpoint/2010/main" val="325310489"/>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75951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PSPROPS" val="doc-id:164124"/>
  <p:tag name="PRESENTATION_PLAYLIST_COUNT" val="0"/>
  <p:tag name="PRESENTATION_PRESENTER_SLIDE_LEVEL" val="0"/>
  <p:tag name="ART_ENCODE_TYPE" val="0"/>
  <p:tag name="ART_ENCODE_INDEX" val="1"/>
  <p:tag name="PUBLISH_TITLE" val="PM 2006"/>
  <p:tag name="ARTICULATE_PUBLISH_PATH" val="C:\Documents and Settings\Josh Bersin\My Documents\_Bersin Files\_PRESENTATIONS\2006_05_PMLAUNCH\PM 2006"/>
  <p:tag name="ARTICULATE_LOGO" val="Bersin-Logo2.gif"/>
  <p:tag name="ARTICULATE_PRESENTER" val="Josh Bersin"/>
  <p:tag name="ARTICULATE_PRESENTER_GUID" val="AF8D0DB1-D4D4-4749-BE26-AB8CCB5FD1C7"/>
  <p:tag name="ARTICULATE_LMS" val="0"/>
  <p:tag name="LMS_PUBLISH" val="No"/>
  <p:tag name="PLAYERLOGOHEIGHT" val="94"/>
  <p:tag name="PLAYERLOGOWIDTH" val="244"/>
  <p:tag name="LAUNCHINNEWWINDOW" val="1"/>
  <p:tag name="LASTPUBLISHED" val="C:\Documents and Settings\Josh Bersin\My Documents\_Bersin Files\_PRESENTATIONS\2006_05_PMLAUNCH\PM 2006\PM 2006\launcher.html"/>
  <p:tag name="MMPROD_NEXTUNIQUEID" val="10009"/>
  <p:tag name="MMPROD_UIDATA" val="&lt;database version=&quot;7.0&quot;&gt;&lt;object type=&quot;1&quot; unique_id=&quot;10001&quot;&gt;&lt;property id=&quot;20141&quot; value=&quot;PM 2006&quot;/&gt;&lt;object type=&quot;8&quot; unique_id=&quot;10002&quot;&gt;&lt;/object&gt;&lt;object type=&quot;2&quot; unique_id=&quot;10003&quot;&gt;&lt;object type=&quot;3&quot; unique_id=&quot;10004&quot;&gt;&lt;property id=&quot;20148&quot; value=&quot;5&quot;/&gt;&lt;property id=&quot;20300&quot; value=&quot;Slide 1 - &amp;quot;Cummins Presentation&amp;#x0D;&amp;#x0A;High-Impact Learning Organizations &amp;#x0D;&amp;#x0A;&amp;#x0D;&amp;#x0A;WhatWorks® In the Management, Governance, and Operations &quot;/&gt;&lt;property id=&quot;20302&quot; value=&quot;0&quot;/&gt;&lt;property id=&quot;20307&quot; value=&quot;1507&quot;/&gt;&lt;/object&gt;&lt;object type=&quot;3&quot; unique_id=&quot;10006&quot;&gt;&lt;property id=&quot;20148&quot; value=&quot;5&quot;/&gt;&lt;property id=&quot;20300&quot; value=&quot;Slide 2 - &amp;quot;Bersin WhatWorks® Methodology&amp;quot;&quot;/&gt;&lt;property id=&quot;20302&quot; value=&quot;0&quot;/&gt;&lt;property id=&quot;20307&quot; value=&quot;1509&quot;/&gt;&lt;/object&gt;&lt;object type=&quot;3&quot; unique_id=&quot;10008&quot;&gt;&lt;property id=&quot;20148&quot; value=&quot;5&quot;/&gt;&lt;property id=&quot;20300&quot; value=&quot;Slide 6 - &amp;quot;The Corporate L&amp;amp;D Marketplace&amp;quot;&quot;/&gt;&lt;property id=&quot;20302&quot; value=&quot;0&quot;/&gt;&lt;property id=&quot;20307&quot; value=&quot;1486&quot;/&gt;&lt;/object&gt;&lt;object type=&quot;3&quot; unique_id=&quot;10011&quot;&gt;&lt;property id=&quot;20148&quot; value=&quot;5&quot;/&gt;&lt;property id=&quot;20300&quot; value=&quot;Slide 7 - &amp;quot;Current Workforce Demographics&amp;quot;&quot;/&gt;&lt;property id=&quot;20302&quot; value=&quot;0&quot;/&gt;&lt;property id=&quot;20307&quot; value=&quot;1513&quot;/&gt;&lt;/object&gt;&lt;object type=&quot;3&quot; unique_id=&quot;10013&quot;&gt;&lt;property id=&quot;20148&quot; value=&quot;5&quot;/&gt;&lt;property id=&quot;20300&quot; value=&quot;Slide 8 - &amp;quot;Today’s Worker&amp;quot;&quot;/&gt;&lt;property id=&quot;20302&quot; value=&quot;0&quot;/&gt;&lt;property id=&quot;20307&quot; value=&quot;1520&quot;/&gt;&lt;/object&gt;&lt;object type=&quot;3&quot; unique_id=&quot;10015&quot;&gt;&lt;property id=&quot;20148&quot; value=&quot;5&quot;/&gt;&lt;property id=&quot;20300&quot; value=&quot;Slide 9 - &amp;quot;Forces for Change in Corporate L&amp;amp;D&amp;quot;&quot;/&gt;&lt;property id=&quot;20302&quot; value=&quot;0&quot;/&gt;&lt;property id=&quot;20307&quot; value=&quot;1479&quot;/&gt;&lt;/object&gt;&lt;object type=&quot;3&quot; unique_id=&quot;10018&quot;&gt;&lt;property id=&quot;20148&quot; value=&quot;5&quot;/&gt;&lt;property id=&quot;20300&quot; value=&quot;Slide 10 - &amp;quot;High Impact Learning Organization&amp;#x0D;&amp;#x0A;How we create business impact&amp;quot;&quot;/&gt;&lt;property id=&quot;20302&quot; value=&quot;0&quot;/&gt;&lt;property id=&quot;20307&quot; value=&quot;1485&quot;/&gt;&lt;/object&gt;&lt;object type=&quot;3&quot; unique_id=&quot;10030&quot;&gt;&lt;property id=&quot;20148&quot; value=&quot;5&quot;/&gt;&lt;property id=&quot;20300&quot; value=&quot;Slide 11 - &amp;quot;High Impact Governance&amp;quot;&quot;/&gt;&lt;property id=&quot;20302&quot; value=&quot;0&quot;/&gt;&lt;property id=&quot;20307&quot; value=&quot;1523&quot;/&gt;&lt;/object&gt;&lt;object type=&quot;3&quot; unique_id=&quot;10031&quot;&gt;&lt;property id=&quot;20148&quot; value=&quot;5&quot;/&gt;&lt;property id=&quot;20300&quot; value=&quot;Slide 12 - &amp;quot;High Impact Governance Process&amp;quot;&quot;/&gt;&lt;property id=&quot;20302&quot; value=&quot;0&quot;/&gt;&lt;property id=&quot;20307&quot; value=&quot;1527&quot;/&gt;&lt;/object&gt;&lt;object type=&quot;3&quot; unique_id=&quot;10033&quot;&gt;&lt;property id=&quot;20148&quot; value=&quot;5&quot;/&gt;&lt;property id=&quot;20300&quot; value=&quot;Slide 13 - &amp;quot;Strategy Alignment Process&amp;quot;&quot;/&gt;&lt;property id=&quot;20302&quot; value=&quot;0&quot;/&gt;&lt;property id=&quot;20307&quot; value=&quot;1572&quot;/&gt;&lt;/object&gt;&lt;object type=&quot;3&quot; unique_id=&quot;10036&quot;&gt;&lt;property id=&quot;20148&quot; value=&quot;5&quot;/&gt;&lt;property id=&quot;20300&quot; value=&quot;Slide 14 - &amp;quot;A Working Federated Model&amp;quot;&quot;/&gt;&lt;property id=&quot;20302&quot; value=&quot;0&quot;/&gt;&lt;property id=&quot;20307&quot; value=&quot;1528&quot;/&gt;&lt;/object&gt;&lt;object type=&quot;3&quot; unique_id=&quot;10970&quot;&gt;&lt;property id=&quot;20148&quot; value=&quot;5&quot;/&gt;&lt;property id=&quot;20300&quot; value=&quot;Slide 3&quot;/&gt;&lt;property id=&quot;20307&quot; value=&quot;1573&quot;/&gt;&lt;/object&gt;&lt;object type=&quot;3&quot; unique_id=&quot;10971&quot;&gt;&lt;property id=&quot;20148&quot; value=&quot;5&quot;/&gt;&lt;property id=&quot;20300&quot; value=&quot;Slide 4 - &amp;quot;Business Needs Leading to Training Requirements&amp;quot;&quot;/&gt;&lt;property id=&quot;20307&quot; value=&quot;1574&quot;/&gt;&lt;/object&gt;&lt;object type=&quot;3&quot; unique_id=&quot;10972&quot;&gt;&lt;property id=&quot;20148&quot; value=&quot;5&quot;/&gt;&lt;property id=&quot;20300&quot; value=&quot;Slide 5 - &amp;quot;Context - Training &amp;amp; Development: &amp;#x0D;&amp;#x0A;Sample Interventions&amp;quot;&quot;/&gt;&lt;property id=&quot;20307&quot; value=&quot;1575&quot;/&gt;&lt;/object&gt;&lt;/object&gt;&lt;object type=&quot;4&quot; unique_id=&quot;10310&quot;&gt;&lt;property id=&quot;28&quot; value=&quot;1000&quot;/&gt;&lt;object type=&quot;5&quot; unique_id=&quot;1001&quot;&gt;&lt;/object&gt;&lt;/object&gt;&lt;/object&gt;&lt;/database&gt;"/>
  <p:tag name="SECTOMILLISECCONVERTED" val="1"/>
  <p:tag name="ARTICULATE_DESIGN_ID_EDUCATIONAL SUBJECTS 16X9" val="kkTa44uH"/>
  <p:tag name="ARTICULATE_DESIGN_ID_1_EDUCATIONAL SUBJECTS 16X9" val="OR2OduCQ"/>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F8734377D0B940BE21158F59B81DB2" ma:contentTypeVersion="12" ma:contentTypeDescription="Create a new document." ma:contentTypeScope="" ma:versionID="bb3374d73bd64114b904772a4eb8cca7">
  <xsd:schema xmlns:xsd="http://www.w3.org/2001/XMLSchema" xmlns:xs="http://www.w3.org/2001/XMLSchema" xmlns:p="http://schemas.microsoft.com/office/2006/metadata/properties" xmlns:ns2="f0b4e338-aa32-457d-91bb-2a9a07ba4cc0" xmlns:ns3="ec95eb68-63da-4b2d-a8b8-aeb530b6765a" targetNamespace="http://schemas.microsoft.com/office/2006/metadata/properties" ma:root="true" ma:fieldsID="45bf6dbc063c508c7f0402e1ee5da81e" ns2:_="" ns3:_="">
    <xsd:import namespace="f0b4e338-aa32-457d-91bb-2a9a07ba4cc0"/>
    <xsd:import namespace="ec95eb68-63da-4b2d-a8b8-aeb530b6765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b4e338-aa32-457d-91bb-2a9a07ba4cc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5eb68-63da-4b2d-a8b8-aeb530b6765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FDED27-9E35-4E7C-A149-6C5F626D152F}">
  <ds:schemaRefs>
    <ds:schemaRef ds:uri="http://purl.org/dc/elements/1.1/"/>
    <ds:schemaRef ds:uri="http://purl.org/dc/dcmitype/"/>
    <ds:schemaRef ds:uri="ec95eb68-63da-4b2d-a8b8-aeb530b6765a"/>
    <ds:schemaRef ds:uri="http://purl.org/dc/terms/"/>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f0b4e338-aa32-457d-91bb-2a9a07ba4cc0"/>
  </ds:schemaRefs>
</ds:datastoreItem>
</file>

<file path=customXml/itemProps2.xml><?xml version="1.0" encoding="utf-8"?>
<ds:datastoreItem xmlns:ds="http://schemas.openxmlformats.org/officeDocument/2006/customXml" ds:itemID="{073D0E9C-4DD0-4AE4-B1AB-C91929AEC8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b4e338-aa32-457d-91bb-2a9a07ba4cc0"/>
    <ds:schemaRef ds:uri="ec95eb68-63da-4b2d-a8b8-aeb530b676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179457-D557-43E5-8F5D-F70BD37A9867}">
  <ds:schemaRefs>
    <ds:schemaRef ds:uri="http://schemas.microsoft.com/office/2006/metadata/longProperties"/>
  </ds:schemaRefs>
</ds:datastoreItem>
</file>

<file path=customXml/itemProps4.xml><?xml version="1.0" encoding="utf-8"?>
<ds:datastoreItem xmlns:ds="http://schemas.openxmlformats.org/officeDocument/2006/customXml" ds:itemID="{4CA79F13-E1AA-4D61-B102-462BE46595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959</TotalTime>
  <Words>1744</Words>
  <Application>Microsoft Office PowerPoint</Application>
  <PresentationFormat>Widescreen</PresentationFormat>
  <Paragraphs>309</Paragraphs>
  <Slides>49</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ＭＳ Ｐゴシック</vt:lpstr>
      <vt:lpstr>Arial</vt:lpstr>
      <vt:lpstr>Calibri</vt:lpstr>
      <vt:lpstr>Times New Roman</vt:lpstr>
      <vt:lpstr>Wingdings</vt:lpstr>
      <vt:lpstr>1_Educational subjects 16x9</vt:lpstr>
      <vt:lpstr>Understanding Techniques for Hiding and Scrambling Information</vt:lpstr>
      <vt:lpstr>Learning Objective(s) and Key Concepts</vt:lpstr>
      <vt:lpstr>Steganography</vt:lpstr>
      <vt:lpstr>Steganography (Cont.)</vt:lpstr>
      <vt:lpstr>Steganography (Cont.)</vt:lpstr>
      <vt:lpstr>Steganography (Cont.)</vt:lpstr>
      <vt:lpstr>Steganography (Cont.)</vt:lpstr>
      <vt:lpstr>Historical Steganography</vt:lpstr>
      <vt:lpstr>Other Forms of Steganography</vt:lpstr>
      <vt:lpstr>Steganalysis</vt:lpstr>
      <vt:lpstr>Invisible Secrets</vt:lpstr>
      <vt:lpstr>Invisible Secrets (Cont.)</vt:lpstr>
      <vt:lpstr>Invisible Secrets (Cont.)</vt:lpstr>
      <vt:lpstr>Invisible Secrets (Cont.)</vt:lpstr>
      <vt:lpstr>Invisible Secrets (Cont.)</vt:lpstr>
      <vt:lpstr>MP3Stego and Deep Sound</vt:lpstr>
      <vt:lpstr>MP3Stego and Deep Sound (Cont.)</vt:lpstr>
      <vt:lpstr>Encryption</vt:lpstr>
      <vt:lpstr>Encryption vs. Steganography</vt:lpstr>
      <vt:lpstr>The History of Encryption</vt:lpstr>
      <vt:lpstr>Other Ciphers</vt:lpstr>
      <vt:lpstr>The Playfair Cipher</vt:lpstr>
      <vt:lpstr>The Playfair Cipher (Cont.)</vt:lpstr>
      <vt:lpstr>The Playfair Cipher (Cont.)</vt:lpstr>
      <vt:lpstr>The Playfair Cipher (Cont.)</vt:lpstr>
      <vt:lpstr>Multialphabet Substitution</vt:lpstr>
      <vt:lpstr>The Vigenère Cipher</vt:lpstr>
      <vt:lpstr>The Enigma Machine</vt:lpstr>
      <vt:lpstr>Modern Cryptography</vt:lpstr>
      <vt:lpstr>Symmetric Cryptography </vt:lpstr>
      <vt:lpstr>Substitution and Transposition</vt:lpstr>
      <vt:lpstr>Block Ciphers and Stream Ciphers</vt:lpstr>
      <vt:lpstr>The Feistel Function</vt:lpstr>
      <vt:lpstr>Data Encryption Standard (DES)</vt:lpstr>
      <vt:lpstr>Triple DES (3DES)</vt:lpstr>
      <vt:lpstr>Advanced Encryption Standard (AES)</vt:lpstr>
      <vt:lpstr>Advanced Encryption Standard (AES) Steps</vt:lpstr>
      <vt:lpstr>Cryptographic Hashes</vt:lpstr>
      <vt:lpstr>Asymmetric Cryptography</vt:lpstr>
      <vt:lpstr>RSA</vt:lpstr>
      <vt:lpstr>Diffie-Hellman</vt:lpstr>
      <vt:lpstr>Breaking Encryption</vt:lpstr>
      <vt:lpstr>Frequency Analysis</vt:lpstr>
      <vt:lpstr>Kasiski Examination </vt:lpstr>
      <vt:lpstr>Cracking Modern Cryptographic Methods</vt:lpstr>
      <vt:lpstr>Rainbow Tables/Ophcrack</vt:lpstr>
      <vt:lpstr>John the Ripper</vt:lpstr>
      <vt:lpstr>Quantum Computing and Cryptography</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Control Framework</dc:title>
  <dc:creator>Kimberly Lindros</dc:creator>
  <cp:lastModifiedBy>VasanthKoilraj, Gnanamanickam</cp:lastModifiedBy>
  <cp:revision>75</cp:revision>
  <dcterms:created xsi:type="dcterms:W3CDTF">2020-08-28T11:35:47Z</dcterms:created>
  <dcterms:modified xsi:type="dcterms:W3CDTF">2021-08-04T13:35:56Z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AFD3A9FD-411B-4B69-9191-EE7952EFB817</vt:lpwstr>
  </property>
  <property fmtid="{D5CDD505-2E9C-101B-9397-08002B2CF9AE}" pid="3" name="ArticulatePath">
    <vt:lpwstr>access3e_ppt_ch01</vt:lpwstr>
  </property>
  <property fmtid="{D5CDD505-2E9C-101B-9397-08002B2CF9AE}" pid="4" name="ContentTypeId">
    <vt:lpwstr>0x0101001DF8734377D0B940BE21158F59B81DB2</vt:lpwstr>
  </property>
</Properties>
</file>