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8.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9.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48"/>
  </p:notesMasterIdLst>
  <p:handoutMasterIdLst>
    <p:handoutMasterId r:id="rId49"/>
  </p:handoutMasterIdLst>
  <p:sldIdLst>
    <p:sldId id="1585" r:id="rId6"/>
    <p:sldId id="271" r:id="rId7"/>
    <p:sldId id="1586" r:id="rId8"/>
    <p:sldId id="1622" r:id="rId9"/>
    <p:sldId id="1543" r:id="rId10"/>
    <p:sldId id="1588" r:id="rId11"/>
    <p:sldId id="1589" r:id="rId12"/>
    <p:sldId id="1590" r:id="rId13"/>
    <p:sldId id="1591" r:id="rId14"/>
    <p:sldId id="339" r:id="rId15"/>
    <p:sldId id="1594" r:id="rId16"/>
    <p:sldId id="1592" r:id="rId17"/>
    <p:sldId id="1595" r:id="rId18"/>
    <p:sldId id="1596" r:id="rId19"/>
    <p:sldId id="1597" r:id="rId20"/>
    <p:sldId id="1598" r:id="rId21"/>
    <p:sldId id="1599" r:id="rId22"/>
    <p:sldId id="1600" r:id="rId23"/>
    <p:sldId id="1601" r:id="rId24"/>
    <p:sldId id="1602" r:id="rId25"/>
    <p:sldId id="1564" r:id="rId26"/>
    <p:sldId id="1604" r:id="rId27"/>
    <p:sldId id="1605" r:id="rId28"/>
    <p:sldId id="1606" r:id="rId29"/>
    <p:sldId id="1607" r:id="rId30"/>
    <p:sldId id="1624" r:id="rId31"/>
    <p:sldId id="1623" r:id="rId32"/>
    <p:sldId id="327" r:id="rId33"/>
    <p:sldId id="1609" r:id="rId34"/>
    <p:sldId id="1610" r:id="rId35"/>
    <p:sldId id="1612" r:id="rId36"/>
    <p:sldId id="1611" r:id="rId37"/>
    <p:sldId id="1613" r:id="rId38"/>
    <p:sldId id="1614" r:id="rId39"/>
    <p:sldId id="1615" r:id="rId40"/>
    <p:sldId id="1616" r:id="rId41"/>
    <p:sldId id="1617" r:id="rId42"/>
    <p:sldId id="1618" r:id="rId43"/>
    <p:sldId id="1619" r:id="rId44"/>
    <p:sldId id="1620" r:id="rId45"/>
    <p:sldId id="1621" r:id="rId46"/>
    <p:sldId id="1542" r:id="rId47"/>
  </p:sldIdLst>
  <p:sldSz cx="12192000" cy="6858000"/>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003B74"/>
    <a:srgbClr val="D2E4B2"/>
    <a:srgbClr val="0033CC"/>
    <a:srgbClr val="006600"/>
    <a:srgbClr val="9900CC"/>
    <a:srgbClr val="FFCCCC"/>
    <a:srgbClr val="FF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301EC-C422-41AA-8CBC-0E390290A29D}" v="18" dt="2021-06-29T12:23:26.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87977" autoAdjust="0"/>
  </p:normalViewPr>
  <p:slideViewPr>
    <p:cSldViewPr snapToGrid="0" snapToObjects="1">
      <p:cViewPr varScale="1">
        <p:scale>
          <a:sx n="69" d="100"/>
          <a:sy n="69" d="100"/>
        </p:scale>
        <p:origin x="72" y="186"/>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30C301EC-C422-41AA-8CBC-0E390290A29D}"/>
    <pc:docChg chg="undo custSel modSld">
      <pc:chgData name="Mark Restuccia" userId="2337e72e-ddcc-4a00-8c95-3da2f3175123" providerId="ADAL" clId="{30C301EC-C422-41AA-8CBC-0E390290A29D}" dt="2021-06-29T12:23:33.873" v="253" actId="6549"/>
      <pc:docMkLst>
        <pc:docMk/>
      </pc:docMkLst>
      <pc:sldChg chg="addSp modSp mod">
        <pc:chgData name="Mark Restuccia" userId="2337e72e-ddcc-4a00-8c95-3da2f3175123" providerId="ADAL" clId="{30C301EC-C422-41AA-8CBC-0E390290A29D}" dt="2021-06-29T12:17:39.631" v="5" actId="20577"/>
        <pc:sldMkLst>
          <pc:docMk/>
          <pc:sldMk cId="2286880625" sldId="1543"/>
        </pc:sldMkLst>
        <pc:spChg chg="mod">
          <ac:chgData name="Mark Restuccia" userId="2337e72e-ddcc-4a00-8c95-3da2f3175123" providerId="ADAL" clId="{30C301EC-C422-41AA-8CBC-0E390290A29D}" dt="2021-06-29T12:17:39.631" v="5" actId="20577"/>
          <ac:spMkLst>
            <pc:docMk/>
            <pc:sldMk cId="2286880625" sldId="1543"/>
            <ac:spMk id="2" creationId="{1B45D924-8662-4F45-B0DC-B7B09A46EE68}"/>
          </ac:spMkLst>
        </pc:spChg>
        <pc:spChg chg="add mod">
          <ac:chgData name="Mark Restuccia" userId="2337e72e-ddcc-4a00-8c95-3da2f3175123" providerId="ADAL" clId="{30C301EC-C422-41AA-8CBC-0E390290A29D}" dt="2021-06-29T12:17:37.579" v="4" actId="20577"/>
          <ac:spMkLst>
            <pc:docMk/>
            <pc:sldMk cId="2286880625" sldId="1543"/>
            <ac:spMk id="4" creationId="{17175696-FAC8-4537-B070-E826B8789C14}"/>
          </ac:spMkLst>
        </pc:spChg>
      </pc:sldChg>
      <pc:sldChg chg="addSp modSp mod">
        <pc:chgData name="Mark Restuccia" userId="2337e72e-ddcc-4a00-8c95-3da2f3175123" providerId="ADAL" clId="{30C301EC-C422-41AA-8CBC-0E390290A29D}" dt="2021-06-29T12:17:49.961" v="20" actId="6549"/>
        <pc:sldMkLst>
          <pc:docMk/>
          <pc:sldMk cId="277059450" sldId="1588"/>
        </pc:sldMkLst>
        <pc:spChg chg="mod">
          <ac:chgData name="Mark Restuccia" userId="2337e72e-ddcc-4a00-8c95-3da2f3175123" providerId="ADAL" clId="{30C301EC-C422-41AA-8CBC-0E390290A29D}" dt="2021-06-29T12:17:49.961" v="20" actId="6549"/>
          <ac:spMkLst>
            <pc:docMk/>
            <pc:sldMk cId="277059450" sldId="1588"/>
            <ac:spMk id="2" creationId="{1B45D924-8662-4F45-B0DC-B7B09A46EE68}"/>
          </ac:spMkLst>
        </pc:spChg>
        <pc:spChg chg="add mod">
          <ac:chgData name="Mark Restuccia" userId="2337e72e-ddcc-4a00-8c95-3da2f3175123" providerId="ADAL" clId="{30C301EC-C422-41AA-8CBC-0E390290A29D}" dt="2021-06-29T12:17:46.873" v="12" actId="20577"/>
          <ac:spMkLst>
            <pc:docMk/>
            <pc:sldMk cId="277059450" sldId="1588"/>
            <ac:spMk id="4" creationId="{17175696-FAC8-4537-B070-E826B8789C14}"/>
          </ac:spMkLst>
        </pc:spChg>
      </pc:sldChg>
      <pc:sldChg chg="addSp modSp mod">
        <pc:chgData name="Mark Restuccia" userId="2337e72e-ddcc-4a00-8c95-3da2f3175123" providerId="ADAL" clId="{30C301EC-C422-41AA-8CBC-0E390290A29D}" dt="2021-06-29T12:18:19.536" v="35" actId="6549"/>
        <pc:sldMkLst>
          <pc:docMk/>
          <pc:sldMk cId="4001788544" sldId="1589"/>
        </pc:sldMkLst>
        <pc:spChg chg="mod">
          <ac:chgData name="Mark Restuccia" userId="2337e72e-ddcc-4a00-8c95-3da2f3175123" providerId="ADAL" clId="{30C301EC-C422-41AA-8CBC-0E390290A29D}" dt="2021-06-29T12:18:19.536" v="35" actId="6549"/>
          <ac:spMkLst>
            <pc:docMk/>
            <pc:sldMk cId="4001788544" sldId="1589"/>
            <ac:spMk id="2" creationId="{1B45D924-8662-4F45-B0DC-B7B09A46EE68}"/>
          </ac:spMkLst>
        </pc:spChg>
        <pc:spChg chg="add mod">
          <ac:chgData name="Mark Restuccia" userId="2337e72e-ddcc-4a00-8c95-3da2f3175123" providerId="ADAL" clId="{30C301EC-C422-41AA-8CBC-0E390290A29D}" dt="2021-06-29T12:18:16.532" v="27" actId="20577"/>
          <ac:spMkLst>
            <pc:docMk/>
            <pc:sldMk cId="4001788544" sldId="1589"/>
            <ac:spMk id="4" creationId="{17175696-FAC8-4537-B070-E826B8789C14}"/>
          </ac:spMkLst>
        </pc:spChg>
      </pc:sldChg>
      <pc:sldChg chg="addSp modSp mod">
        <pc:chgData name="Mark Restuccia" userId="2337e72e-ddcc-4a00-8c95-3da2f3175123" providerId="ADAL" clId="{30C301EC-C422-41AA-8CBC-0E390290A29D}" dt="2021-06-29T12:18:35.383" v="50" actId="6549"/>
        <pc:sldMkLst>
          <pc:docMk/>
          <pc:sldMk cId="2431785132" sldId="1590"/>
        </pc:sldMkLst>
        <pc:spChg chg="mod">
          <ac:chgData name="Mark Restuccia" userId="2337e72e-ddcc-4a00-8c95-3da2f3175123" providerId="ADAL" clId="{30C301EC-C422-41AA-8CBC-0E390290A29D}" dt="2021-06-29T12:18:35.383" v="50" actId="6549"/>
          <ac:spMkLst>
            <pc:docMk/>
            <pc:sldMk cId="2431785132" sldId="1590"/>
            <ac:spMk id="2" creationId="{1B45D924-8662-4F45-B0DC-B7B09A46EE68}"/>
          </ac:spMkLst>
        </pc:spChg>
        <pc:spChg chg="add mod">
          <ac:chgData name="Mark Restuccia" userId="2337e72e-ddcc-4a00-8c95-3da2f3175123" providerId="ADAL" clId="{30C301EC-C422-41AA-8CBC-0E390290A29D}" dt="2021-06-29T12:18:32.151" v="42" actId="20577"/>
          <ac:spMkLst>
            <pc:docMk/>
            <pc:sldMk cId="2431785132" sldId="1590"/>
            <ac:spMk id="4" creationId="{17175696-FAC8-4537-B070-E826B8789C14}"/>
          </ac:spMkLst>
        </pc:spChg>
      </pc:sldChg>
      <pc:sldChg chg="addSp modSp mod">
        <pc:chgData name="Mark Restuccia" userId="2337e72e-ddcc-4a00-8c95-3da2f3175123" providerId="ADAL" clId="{30C301EC-C422-41AA-8CBC-0E390290A29D}" dt="2021-06-29T12:18:59.186" v="65" actId="6549"/>
        <pc:sldMkLst>
          <pc:docMk/>
          <pc:sldMk cId="491667060" sldId="1591"/>
        </pc:sldMkLst>
        <pc:spChg chg="mod">
          <ac:chgData name="Mark Restuccia" userId="2337e72e-ddcc-4a00-8c95-3da2f3175123" providerId="ADAL" clId="{30C301EC-C422-41AA-8CBC-0E390290A29D}" dt="2021-06-29T12:18:59.186" v="65" actId="6549"/>
          <ac:spMkLst>
            <pc:docMk/>
            <pc:sldMk cId="491667060" sldId="1591"/>
            <ac:spMk id="2" creationId="{1B45D924-8662-4F45-B0DC-B7B09A46EE68}"/>
          </ac:spMkLst>
        </pc:spChg>
        <pc:spChg chg="add mod">
          <ac:chgData name="Mark Restuccia" userId="2337e72e-ddcc-4a00-8c95-3da2f3175123" providerId="ADAL" clId="{30C301EC-C422-41AA-8CBC-0E390290A29D}" dt="2021-06-29T12:18:56.094" v="57" actId="20577"/>
          <ac:spMkLst>
            <pc:docMk/>
            <pc:sldMk cId="491667060" sldId="1591"/>
            <ac:spMk id="4" creationId="{17175696-FAC8-4537-B070-E826B8789C14}"/>
          </ac:spMkLst>
        </pc:spChg>
      </pc:sldChg>
      <pc:sldChg chg="addSp modSp mod">
        <pc:chgData name="Mark Restuccia" userId="2337e72e-ddcc-4a00-8c95-3da2f3175123" providerId="ADAL" clId="{30C301EC-C422-41AA-8CBC-0E390290A29D}" dt="2021-06-29T12:19:18.984" v="81" actId="6549"/>
        <pc:sldMkLst>
          <pc:docMk/>
          <pc:sldMk cId="816282503" sldId="1592"/>
        </pc:sldMkLst>
        <pc:spChg chg="mod">
          <ac:chgData name="Mark Restuccia" userId="2337e72e-ddcc-4a00-8c95-3da2f3175123" providerId="ADAL" clId="{30C301EC-C422-41AA-8CBC-0E390290A29D}" dt="2021-06-29T12:19:18.984" v="81" actId="6549"/>
          <ac:spMkLst>
            <pc:docMk/>
            <pc:sldMk cId="816282503" sldId="1592"/>
            <ac:spMk id="3" creationId="{B2542C6A-2FE7-4610-BC1E-3E5C25855264}"/>
          </ac:spMkLst>
        </pc:spChg>
        <pc:spChg chg="add mod">
          <ac:chgData name="Mark Restuccia" userId="2337e72e-ddcc-4a00-8c95-3da2f3175123" providerId="ADAL" clId="{30C301EC-C422-41AA-8CBC-0E390290A29D}" dt="2021-06-29T12:19:16.169" v="73" actId="20577"/>
          <ac:spMkLst>
            <pc:docMk/>
            <pc:sldMk cId="816282503" sldId="1592"/>
            <ac:spMk id="4" creationId="{17175696-FAC8-4537-B070-E826B8789C14}"/>
          </ac:spMkLst>
        </pc:spChg>
      </pc:sldChg>
      <pc:sldChg chg="addSp modSp mod">
        <pc:chgData name="Mark Restuccia" userId="2337e72e-ddcc-4a00-8c95-3da2f3175123" providerId="ADAL" clId="{30C301EC-C422-41AA-8CBC-0E390290A29D}" dt="2021-06-29T12:19:37.157" v="97" actId="6549"/>
        <pc:sldMkLst>
          <pc:docMk/>
          <pc:sldMk cId="1177621197" sldId="1595"/>
        </pc:sldMkLst>
        <pc:spChg chg="mod">
          <ac:chgData name="Mark Restuccia" userId="2337e72e-ddcc-4a00-8c95-3da2f3175123" providerId="ADAL" clId="{30C301EC-C422-41AA-8CBC-0E390290A29D}" dt="2021-06-29T12:19:37.157" v="97" actId="6549"/>
          <ac:spMkLst>
            <pc:docMk/>
            <pc:sldMk cId="1177621197" sldId="1595"/>
            <ac:spMk id="3" creationId="{B2542C6A-2FE7-4610-BC1E-3E5C25855264}"/>
          </ac:spMkLst>
        </pc:spChg>
        <pc:spChg chg="add mod">
          <ac:chgData name="Mark Restuccia" userId="2337e72e-ddcc-4a00-8c95-3da2f3175123" providerId="ADAL" clId="{30C301EC-C422-41AA-8CBC-0E390290A29D}" dt="2021-06-29T12:19:34.268" v="89" actId="20577"/>
          <ac:spMkLst>
            <pc:docMk/>
            <pc:sldMk cId="1177621197" sldId="1595"/>
            <ac:spMk id="4" creationId="{17175696-FAC8-4537-B070-E826B8789C14}"/>
          </ac:spMkLst>
        </pc:spChg>
      </pc:sldChg>
      <pc:sldChg chg="addSp modSp mod">
        <pc:chgData name="Mark Restuccia" userId="2337e72e-ddcc-4a00-8c95-3da2f3175123" providerId="ADAL" clId="{30C301EC-C422-41AA-8CBC-0E390290A29D}" dt="2021-06-29T12:19:47.474" v="113" actId="6549"/>
        <pc:sldMkLst>
          <pc:docMk/>
          <pc:sldMk cId="2896052961" sldId="1596"/>
        </pc:sldMkLst>
        <pc:spChg chg="mod">
          <ac:chgData name="Mark Restuccia" userId="2337e72e-ddcc-4a00-8c95-3da2f3175123" providerId="ADAL" clId="{30C301EC-C422-41AA-8CBC-0E390290A29D}" dt="2021-06-29T12:19:47.474" v="113" actId="6549"/>
          <ac:spMkLst>
            <pc:docMk/>
            <pc:sldMk cId="2896052961" sldId="1596"/>
            <ac:spMk id="3" creationId="{B2542C6A-2FE7-4610-BC1E-3E5C25855264}"/>
          </ac:spMkLst>
        </pc:spChg>
        <pc:spChg chg="add mod">
          <ac:chgData name="Mark Restuccia" userId="2337e72e-ddcc-4a00-8c95-3da2f3175123" providerId="ADAL" clId="{30C301EC-C422-41AA-8CBC-0E390290A29D}" dt="2021-06-29T12:19:44.535" v="105" actId="20577"/>
          <ac:spMkLst>
            <pc:docMk/>
            <pc:sldMk cId="2896052961" sldId="1596"/>
            <ac:spMk id="4" creationId="{17175696-FAC8-4537-B070-E826B8789C14}"/>
          </ac:spMkLst>
        </pc:spChg>
      </pc:sldChg>
      <pc:sldChg chg="addSp modSp mod">
        <pc:chgData name="Mark Restuccia" userId="2337e72e-ddcc-4a00-8c95-3da2f3175123" providerId="ADAL" clId="{30C301EC-C422-41AA-8CBC-0E390290A29D}" dt="2021-06-29T12:20:51.686" v="145" actId="6549"/>
        <pc:sldMkLst>
          <pc:docMk/>
          <pc:sldMk cId="1794384131" sldId="1611"/>
        </pc:sldMkLst>
        <pc:spChg chg="mod">
          <ac:chgData name="Mark Restuccia" userId="2337e72e-ddcc-4a00-8c95-3da2f3175123" providerId="ADAL" clId="{30C301EC-C422-41AA-8CBC-0E390290A29D}" dt="2021-06-29T12:20:51.686" v="145" actId="6549"/>
          <ac:spMkLst>
            <pc:docMk/>
            <pc:sldMk cId="1794384131" sldId="1611"/>
            <ac:spMk id="3" creationId="{CD29FF85-1C6C-4F66-A997-43A7692D3EA6}"/>
          </ac:spMkLst>
        </pc:spChg>
        <pc:spChg chg="add mod">
          <ac:chgData name="Mark Restuccia" userId="2337e72e-ddcc-4a00-8c95-3da2f3175123" providerId="ADAL" clId="{30C301EC-C422-41AA-8CBC-0E390290A29D}" dt="2021-06-29T12:20:48.913" v="137" actId="20577"/>
          <ac:spMkLst>
            <pc:docMk/>
            <pc:sldMk cId="1794384131" sldId="1611"/>
            <ac:spMk id="4" creationId="{17175696-FAC8-4537-B070-E826B8789C14}"/>
          </ac:spMkLst>
        </pc:spChg>
      </pc:sldChg>
      <pc:sldChg chg="addSp modSp mod">
        <pc:chgData name="Mark Restuccia" userId="2337e72e-ddcc-4a00-8c95-3da2f3175123" providerId="ADAL" clId="{30C301EC-C422-41AA-8CBC-0E390290A29D}" dt="2021-06-29T12:20:22.228" v="130" actId="6549"/>
        <pc:sldMkLst>
          <pc:docMk/>
          <pc:sldMk cId="1944785328" sldId="1612"/>
        </pc:sldMkLst>
        <pc:spChg chg="mod">
          <ac:chgData name="Mark Restuccia" userId="2337e72e-ddcc-4a00-8c95-3da2f3175123" providerId="ADAL" clId="{30C301EC-C422-41AA-8CBC-0E390290A29D}" dt="2021-06-29T12:20:22.228" v="130" actId="6549"/>
          <ac:spMkLst>
            <pc:docMk/>
            <pc:sldMk cId="1944785328" sldId="1612"/>
            <ac:spMk id="3" creationId="{B2542C6A-2FE7-4610-BC1E-3E5C25855264}"/>
          </ac:spMkLst>
        </pc:spChg>
        <pc:spChg chg="add mod">
          <ac:chgData name="Mark Restuccia" userId="2337e72e-ddcc-4a00-8c95-3da2f3175123" providerId="ADAL" clId="{30C301EC-C422-41AA-8CBC-0E390290A29D}" dt="2021-06-29T12:20:16.937" v="120" actId="20577"/>
          <ac:spMkLst>
            <pc:docMk/>
            <pc:sldMk cId="1944785328" sldId="1612"/>
            <ac:spMk id="4" creationId="{17175696-FAC8-4537-B070-E826B8789C14}"/>
          </ac:spMkLst>
        </pc:spChg>
      </pc:sldChg>
      <pc:sldChg chg="addSp modSp mod">
        <pc:chgData name="Mark Restuccia" userId="2337e72e-ddcc-4a00-8c95-3da2f3175123" providerId="ADAL" clId="{30C301EC-C422-41AA-8CBC-0E390290A29D}" dt="2021-06-29T12:21:07.475" v="161" actId="6549"/>
        <pc:sldMkLst>
          <pc:docMk/>
          <pc:sldMk cId="3824389364" sldId="1613"/>
        </pc:sldMkLst>
        <pc:spChg chg="mod">
          <ac:chgData name="Mark Restuccia" userId="2337e72e-ddcc-4a00-8c95-3da2f3175123" providerId="ADAL" clId="{30C301EC-C422-41AA-8CBC-0E390290A29D}" dt="2021-06-29T12:21:07.475" v="161" actId="6549"/>
          <ac:spMkLst>
            <pc:docMk/>
            <pc:sldMk cId="3824389364" sldId="1613"/>
            <ac:spMk id="3" creationId="{CD29FF85-1C6C-4F66-A997-43A7692D3EA6}"/>
          </ac:spMkLst>
        </pc:spChg>
        <pc:spChg chg="add mod">
          <ac:chgData name="Mark Restuccia" userId="2337e72e-ddcc-4a00-8c95-3da2f3175123" providerId="ADAL" clId="{30C301EC-C422-41AA-8CBC-0E390290A29D}" dt="2021-06-29T12:21:04.687" v="153" actId="20577"/>
          <ac:spMkLst>
            <pc:docMk/>
            <pc:sldMk cId="3824389364" sldId="1613"/>
            <ac:spMk id="4" creationId="{17175696-FAC8-4537-B070-E826B8789C14}"/>
          </ac:spMkLst>
        </pc:spChg>
      </pc:sldChg>
      <pc:sldChg chg="addSp modSp mod">
        <pc:chgData name="Mark Restuccia" userId="2337e72e-ddcc-4a00-8c95-3da2f3175123" providerId="ADAL" clId="{30C301EC-C422-41AA-8CBC-0E390290A29D}" dt="2021-06-29T12:21:17.857" v="173" actId="6549"/>
        <pc:sldMkLst>
          <pc:docMk/>
          <pc:sldMk cId="2903275028" sldId="1614"/>
        </pc:sldMkLst>
        <pc:spChg chg="mod">
          <ac:chgData name="Mark Restuccia" userId="2337e72e-ddcc-4a00-8c95-3da2f3175123" providerId="ADAL" clId="{30C301EC-C422-41AA-8CBC-0E390290A29D}" dt="2021-06-29T12:21:17.857" v="173" actId="6549"/>
          <ac:spMkLst>
            <pc:docMk/>
            <pc:sldMk cId="2903275028" sldId="1614"/>
            <ac:spMk id="3" creationId="{CD29FF85-1C6C-4F66-A997-43A7692D3EA6}"/>
          </ac:spMkLst>
        </pc:spChg>
        <pc:spChg chg="add mod">
          <ac:chgData name="Mark Restuccia" userId="2337e72e-ddcc-4a00-8c95-3da2f3175123" providerId="ADAL" clId="{30C301EC-C422-41AA-8CBC-0E390290A29D}" dt="2021-06-29T12:21:14.951" v="165" actId="20577"/>
          <ac:spMkLst>
            <pc:docMk/>
            <pc:sldMk cId="2903275028" sldId="1614"/>
            <ac:spMk id="4" creationId="{17175696-FAC8-4537-B070-E826B8789C14}"/>
          </ac:spMkLst>
        </pc:spChg>
      </pc:sldChg>
      <pc:sldChg chg="addSp modSp mod">
        <pc:chgData name="Mark Restuccia" userId="2337e72e-ddcc-4a00-8c95-3da2f3175123" providerId="ADAL" clId="{30C301EC-C422-41AA-8CBC-0E390290A29D}" dt="2021-06-29T12:21:47.436" v="185" actId="6549"/>
        <pc:sldMkLst>
          <pc:docMk/>
          <pc:sldMk cId="664426445" sldId="1615"/>
        </pc:sldMkLst>
        <pc:spChg chg="mod">
          <ac:chgData name="Mark Restuccia" userId="2337e72e-ddcc-4a00-8c95-3da2f3175123" providerId="ADAL" clId="{30C301EC-C422-41AA-8CBC-0E390290A29D}" dt="2021-06-29T12:21:47.436" v="185" actId="6549"/>
          <ac:spMkLst>
            <pc:docMk/>
            <pc:sldMk cId="664426445" sldId="1615"/>
            <ac:spMk id="3" creationId="{CD29FF85-1C6C-4F66-A997-43A7692D3EA6}"/>
          </ac:spMkLst>
        </pc:spChg>
        <pc:spChg chg="add mod">
          <ac:chgData name="Mark Restuccia" userId="2337e72e-ddcc-4a00-8c95-3da2f3175123" providerId="ADAL" clId="{30C301EC-C422-41AA-8CBC-0E390290A29D}" dt="2021-06-29T12:21:44.808" v="177" actId="20577"/>
          <ac:spMkLst>
            <pc:docMk/>
            <pc:sldMk cId="664426445" sldId="1615"/>
            <ac:spMk id="4" creationId="{17175696-FAC8-4537-B070-E826B8789C14}"/>
          </ac:spMkLst>
        </pc:spChg>
      </pc:sldChg>
      <pc:sldChg chg="addSp modSp mod">
        <pc:chgData name="Mark Restuccia" userId="2337e72e-ddcc-4a00-8c95-3da2f3175123" providerId="ADAL" clId="{30C301EC-C422-41AA-8CBC-0E390290A29D}" dt="2021-06-29T12:21:56.942" v="197" actId="6549"/>
        <pc:sldMkLst>
          <pc:docMk/>
          <pc:sldMk cId="3086640808" sldId="1616"/>
        </pc:sldMkLst>
        <pc:spChg chg="mod">
          <ac:chgData name="Mark Restuccia" userId="2337e72e-ddcc-4a00-8c95-3da2f3175123" providerId="ADAL" clId="{30C301EC-C422-41AA-8CBC-0E390290A29D}" dt="2021-06-29T12:21:56.942" v="197" actId="6549"/>
          <ac:spMkLst>
            <pc:docMk/>
            <pc:sldMk cId="3086640808" sldId="1616"/>
            <ac:spMk id="3" creationId="{CD29FF85-1C6C-4F66-A997-43A7692D3EA6}"/>
          </ac:spMkLst>
        </pc:spChg>
        <pc:spChg chg="add mod">
          <ac:chgData name="Mark Restuccia" userId="2337e72e-ddcc-4a00-8c95-3da2f3175123" providerId="ADAL" clId="{30C301EC-C422-41AA-8CBC-0E390290A29D}" dt="2021-06-29T12:21:54.007" v="189" actId="20577"/>
          <ac:spMkLst>
            <pc:docMk/>
            <pc:sldMk cId="3086640808" sldId="1616"/>
            <ac:spMk id="4" creationId="{17175696-FAC8-4537-B070-E826B8789C14}"/>
          </ac:spMkLst>
        </pc:spChg>
      </pc:sldChg>
      <pc:sldChg chg="addSp modSp mod">
        <pc:chgData name="Mark Restuccia" userId="2337e72e-ddcc-4a00-8c95-3da2f3175123" providerId="ADAL" clId="{30C301EC-C422-41AA-8CBC-0E390290A29D}" dt="2021-06-29T12:22:37.446" v="217" actId="20577"/>
        <pc:sldMkLst>
          <pc:docMk/>
          <pc:sldMk cId="1263144647" sldId="1617"/>
        </pc:sldMkLst>
        <pc:spChg chg="mod">
          <ac:chgData name="Mark Restuccia" userId="2337e72e-ddcc-4a00-8c95-3da2f3175123" providerId="ADAL" clId="{30C301EC-C422-41AA-8CBC-0E390290A29D}" dt="2021-06-29T12:22:33.759" v="213" actId="5793"/>
          <ac:spMkLst>
            <pc:docMk/>
            <pc:sldMk cId="1263144647" sldId="1617"/>
            <ac:spMk id="3" creationId="{CD29FF85-1C6C-4F66-A997-43A7692D3EA6}"/>
          </ac:spMkLst>
        </pc:spChg>
        <pc:spChg chg="add mod">
          <ac:chgData name="Mark Restuccia" userId="2337e72e-ddcc-4a00-8c95-3da2f3175123" providerId="ADAL" clId="{30C301EC-C422-41AA-8CBC-0E390290A29D}" dt="2021-06-29T12:22:37.446" v="217" actId="20577"/>
          <ac:spMkLst>
            <pc:docMk/>
            <pc:sldMk cId="1263144647" sldId="1617"/>
            <ac:spMk id="4" creationId="{17175696-FAC8-4537-B070-E826B8789C14}"/>
          </ac:spMkLst>
        </pc:spChg>
      </pc:sldChg>
      <pc:sldChg chg="addSp modSp mod">
        <pc:chgData name="Mark Restuccia" userId="2337e72e-ddcc-4a00-8c95-3da2f3175123" providerId="ADAL" clId="{30C301EC-C422-41AA-8CBC-0E390290A29D}" dt="2021-06-29T12:22:51.950" v="229" actId="6549"/>
        <pc:sldMkLst>
          <pc:docMk/>
          <pc:sldMk cId="3433312898" sldId="1618"/>
        </pc:sldMkLst>
        <pc:spChg chg="mod">
          <ac:chgData name="Mark Restuccia" userId="2337e72e-ddcc-4a00-8c95-3da2f3175123" providerId="ADAL" clId="{30C301EC-C422-41AA-8CBC-0E390290A29D}" dt="2021-06-29T12:22:51.950" v="229" actId="6549"/>
          <ac:spMkLst>
            <pc:docMk/>
            <pc:sldMk cId="3433312898" sldId="1618"/>
            <ac:spMk id="3" creationId="{CD29FF85-1C6C-4F66-A997-43A7692D3EA6}"/>
          </ac:spMkLst>
        </pc:spChg>
        <pc:spChg chg="add mod">
          <ac:chgData name="Mark Restuccia" userId="2337e72e-ddcc-4a00-8c95-3da2f3175123" providerId="ADAL" clId="{30C301EC-C422-41AA-8CBC-0E390290A29D}" dt="2021-06-29T12:22:45.824" v="221" actId="20577"/>
          <ac:spMkLst>
            <pc:docMk/>
            <pc:sldMk cId="3433312898" sldId="1618"/>
            <ac:spMk id="4" creationId="{17175696-FAC8-4537-B070-E826B8789C14}"/>
          </ac:spMkLst>
        </pc:spChg>
      </pc:sldChg>
      <pc:sldChg chg="addSp modSp mod">
        <pc:chgData name="Mark Restuccia" userId="2337e72e-ddcc-4a00-8c95-3da2f3175123" providerId="ADAL" clId="{30C301EC-C422-41AA-8CBC-0E390290A29D}" dt="2021-06-29T12:23:10.587" v="241" actId="6549"/>
        <pc:sldMkLst>
          <pc:docMk/>
          <pc:sldMk cId="4193542183" sldId="1619"/>
        </pc:sldMkLst>
        <pc:spChg chg="mod">
          <ac:chgData name="Mark Restuccia" userId="2337e72e-ddcc-4a00-8c95-3da2f3175123" providerId="ADAL" clId="{30C301EC-C422-41AA-8CBC-0E390290A29D}" dt="2021-06-29T12:23:10.587" v="241" actId="6549"/>
          <ac:spMkLst>
            <pc:docMk/>
            <pc:sldMk cId="4193542183" sldId="1619"/>
            <ac:spMk id="3" creationId="{CD29FF85-1C6C-4F66-A997-43A7692D3EA6}"/>
          </ac:spMkLst>
        </pc:spChg>
        <pc:spChg chg="add mod">
          <ac:chgData name="Mark Restuccia" userId="2337e72e-ddcc-4a00-8c95-3da2f3175123" providerId="ADAL" clId="{30C301EC-C422-41AA-8CBC-0E390290A29D}" dt="2021-06-29T12:23:07.815" v="233" actId="20577"/>
          <ac:spMkLst>
            <pc:docMk/>
            <pc:sldMk cId="4193542183" sldId="1619"/>
            <ac:spMk id="4" creationId="{17175696-FAC8-4537-B070-E826B8789C14}"/>
          </ac:spMkLst>
        </pc:spChg>
      </pc:sldChg>
      <pc:sldChg chg="addSp modSp mod">
        <pc:chgData name="Mark Restuccia" userId="2337e72e-ddcc-4a00-8c95-3da2f3175123" providerId="ADAL" clId="{30C301EC-C422-41AA-8CBC-0E390290A29D}" dt="2021-06-29T12:23:33.873" v="253" actId="6549"/>
        <pc:sldMkLst>
          <pc:docMk/>
          <pc:sldMk cId="661244124" sldId="1620"/>
        </pc:sldMkLst>
        <pc:spChg chg="mod">
          <ac:chgData name="Mark Restuccia" userId="2337e72e-ddcc-4a00-8c95-3da2f3175123" providerId="ADAL" clId="{30C301EC-C422-41AA-8CBC-0E390290A29D}" dt="2021-06-29T12:23:33.873" v="253" actId="6549"/>
          <ac:spMkLst>
            <pc:docMk/>
            <pc:sldMk cId="661244124" sldId="1620"/>
            <ac:spMk id="3" creationId="{CD29FF85-1C6C-4F66-A997-43A7692D3EA6}"/>
          </ac:spMkLst>
        </pc:spChg>
        <pc:spChg chg="add mod">
          <ac:chgData name="Mark Restuccia" userId="2337e72e-ddcc-4a00-8c95-3da2f3175123" providerId="ADAL" clId="{30C301EC-C422-41AA-8CBC-0E390290A29D}" dt="2021-06-29T12:23:29.867" v="245" actId="20577"/>
          <ac:spMkLst>
            <pc:docMk/>
            <pc:sldMk cId="661244124" sldId="1620"/>
            <ac:spMk id="4" creationId="{17175696-FAC8-4537-B070-E826B8789C14}"/>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963D8-F200-4247-860F-DD1451149234}" type="doc">
      <dgm:prSet loTypeId="urn:microsoft.com/office/officeart/2005/8/layout/process2" loCatId="process" qsTypeId="urn:microsoft.com/office/officeart/2005/8/quickstyle/simple1" qsCatId="simple" csTypeId="urn:microsoft.com/office/officeart/2005/8/colors/accent1_2" csCatId="accent1" phldr="1"/>
      <dgm:spPr/>
    </dgm:pt>
    <dgm:pt modelId="{2DEAAAAF-C166-410B-884B-AC271B65D00E}">
      <dgm:prSet phldrT="[Text]" custT="1"/>
      <dgm:spPr>
        <a:solidFill>
          <a:schemeClr val="accent1">
            <a:lumMod val="20000"/>
            <a:lumOff val="8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Shutting down the computer appropriately</a:t>
          </a:r>
        </a:p>
      </dgm:t>
    </dgm:pt>
    <dgm:pt modelId="{E89EC170-F1A1-4528-9964-BAEE2AAF2D42}" type="parTrans" cxnId="{7D2A1F8D-FE0F-4812-956C-A8FB4FB9B1F8}">
      <dgm:prSet/>
      <dgm:spPr/>
      <dgm:t>
        <a:bodyPr/>
        <a:lstStyle/>
        <a:p>
          <a:endParaRPr lang="en-US" sz="2200">
            <a:latin typeface="Arial" panose="020B0604020202020204" pitchFamily="34" charset="0"/>
            <a:cs typeface="Arial" panose="020B0604020202020204" pitchFamily="34" charset="0"/>
          </a:endParaRPr>
        </a:p>
      </dgm:t>
    </dgm:pt>
    <dgm:pt modelId="{47CB1DB0-A11E-457D-813D-749593C81BA6}" type="sibTrans" cxnId="{7D2A1F8D-FE0F-4812-956C-A8FB4FB9B1F8}">
      <dgm:prSet custT="1"/>
      <dgm:spPr/>
      <dgm:t>
        <a:bodyPr/>
        <a:lstStyle/>
        <a:p>
          <a:endParaRPr lang="en-US" sz="2200" dirty="0">
            <a:latin typeface="Arial" panose="020B0604020202020204" pitchFamily="34" charset="0"/>
            <a:cs typeface="Arial" panose="020B0604020202020204" pitchFamily="34" charset="0"/>
          </a:endParaRPr>
        </a:p>
      </dgm:t>
    </dgm:pt>
    <dgm:pt modelId="{5F88BBF4-728F-4F7E-9574-FFD0F2D0E0AC}">
      <dgm:prSet phldrT="[Text]" custT="1"/>
      <dgm:spPr>
        <a:solidFill>
          <a:schemeClr val="accent1">
            <a:lumMod val="20000"/>
            <a:lumOff val="80000"/>
          </a:schemeClr>
        </a:solidFill>
      </dgm:spPr>
      <dgm:t>
        <a:bodyPr/>
        <a:lstStyle/>
        <a:p>
          <a:r>
            <a:rPr lang="en-US" sz="2200" dirty="0">
              <a:solidFill>
                <a:srgbClr val="3C4743"/>
              </a:solidFill>
              <a:latin typeface="Arial" panose="020B0604020202020204" pitchFamily="34" charset="0"/>
              <a:cs typeface="Arial" panose="020B0604020202020204" pitchFamily="34" charset="0"/>
            </a:rPr>
            <a:t>Documenting the hardware configuration of the system</a:t>
          </a:r>
        </a:p>
      </dgm:t>
    </dgm:pt>
    <dgm:pt modelId="{4B06B169-FEFF-4AA5-9528-47EEF952FADD}" type="parTrans" cxnId="{6DDB748D-7606-4626-8824-32767EE363CF}">
      <dgm:prSet/>
      <dgm:spPr/>
      <dgm:t>
        <a:bodyPr/>
        <a:lstStyle/>
        <a:p>
          <a:endParaRPr lang="en-US" sz="2200">
            <a:latin typeface="Arial" panose="020B0604020202020204" pitchFamily="34" charset="0"/>
            <a:cs typeface="Arial" panose="020B0604020202020204" pitchFamily="34" charset="0"/>
          </a:endParaRPr>
        </a:p>
      </dgm:t>
    </dgm:pt>
    <dgm:pt modelId="{096D9631-C078-4C5A-9933-4A9939773661}" type="sibTrans" cxnId="{6DDB748D-7606-4626-8824-32767EE363CF}">
      <dgm:prSet custT="1"/>
      <dgm:spPr/>
      <dgm:t>
        <a:bodyPr/>
        <a:lstStyle/>
        <a:p>
          <a:endParaRPr lang="en-US" sz="2200" dirty="0">
            <a:latin typeface="Arial" panose="020B0604020202020204" pitchFamily="34" charset="0"/>
            <a:cs typeface="Arial" panose="020B0604020202020204" pitchFamily="34" charset="0"/>
          </a:endParaRPr>
        </a:p>
      </dgm:t>
    </dgm:pt>
    <dgm:pt modelId="{A11F14CB-BE1B-4846-BAE7-1DF4D7EE2C15}">
      <dgm:prSet phldrT="[Text]" custT="1"/>
      <dgm:spPr>
        <a:solidFill>
          <a:schemeClr val="accent1">
            <a:lumMod val="20000"/>
            <a:lumOff val="80000"/>
          </a:schemeClr>
        </a:solidFill>
      </dgm:spPr>
      <dgm:t>
        <a:bodyPr/>
        <a:lstStyle/>
        <a:p>
          <a:r>
            <a:rPr lang="en-US" sz="2200" dirty="0">
              <a:solidFill>
                <a:srgbClr val="3C4743"/>
              </a:solidFill>
              <a:latin typeface="Arial" panose="020B0604020202020204" pitchFamily="34" charset="0"/>
              <a:cs typeface="Arial" panose="020B0604020202020204" pitchFamily="34" charset="0"/>
            </a:rPr>
            <a:t>Mathematically authenticating data on all storage devices</a:t>
          </a:r>
        </a:p>
      </dgm:t>
    </dgm:pt>
    <dgm:pt modelId="{4C36BE47-ECC8-4EFE-B710-9B0E6B8BA206}" type="parTrans" cxnId="{34879025-F1DE-45B8-9F60-AF0C1E56E5DE}">
      <dgm:prSet/>
      <dgm:spPr/>
      <dgm:t>
        <a:bodyPr/>
        <a:lstStyle/>
        <a:p>
          <a:endParaRPr lang="en-US" sz="2200">
            <a:latin typeface="Arial" panose="020B0604020202020204" pitchFamily="34" charset="0"/>
            <a:cs typeface="Arial" panose="020B0604020202020204" pitchFamily="34" charset="0"/>
          </a:endParaRPr>
        </a:p>
      </dgm:t>
    </dgm:pt>
    <dgm:pt modelId="{D0455822-A3FF-4222-B7C5-8D787A0D7278}" type="sibTrans" cxnId="{34879025-F1DE-45B8-9F60-AF0C1E56E5DE}">
      <dgm:prSet/>
      <dgm:spPr/>
      <dgm:t>
        <a:bodyPr/>
        <a:lstStyle/>
        <a:p>
          <a:endParaRPr lang="en-US" sz="2200">
            <a:latin typeface="Arial" panose="020B0604020202020204" pitchFamily="34" charset="0"/>
            <a:cs typeface="Arial" panose="020B0604020202020204" pitchFamily="34" charset="0"/>
          </a:endParaRPr>
        </a:p>
      </dgm:t>
    </dgm:pt>
    <dgm:pt modelId="{D52CFB3D-B276-4461-B2CD-B095BD501318}">
      <dgm:prSet phldrT="[Text]" custT="1"/>
      <dgm:spPr>
        <a:solidFill>
          <a:schemeClr val="accent1">
            <a:lumMod val="20000"/>
            <a:lumOff val="8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Transporting the computer to a secure location</a:t>
          </a:r>
        </a:p>
      </dgm:t>
    </dgm:pt>
    <dgm:pt modelId="{897E942C-8B47-4B2E-8158-5DC9742C5080}" type="parTrans" cxnId="{44F9A38F-353A-411C-AD40-F360C43E2330}">
      <dgm:prSet/>
      <dgm:spPr/>
      <dgm:t>
        <a:bodyPr/>
        <a:lstStyle/>
        <a:p>
          <a:endParaRPr lang="en-US" sz="2200">
            <a:latin typeface="Arial" panose="020B0604020202020204" pitchFamily="34" charset="0"/>
            <a:cs typeface="Arial" panose="020B0604020202020204" pitchFamily="34" charset="0"/>
          </a:endParaRPr>
        </a:p>
      </dgm:t>
    </dgm:pt>
    <dgm:pt modelId="{602165EB-D8A7-4F84-8A1D-D47D11F17FB9}" type="sibTrans" cxnId="{44F9A38F-353A-411C-AD40-F360C43E2330}">
      <dgm:prSet custT="1"/>
      <dgm:spPr/>
      <dgm:t>
        <a:bodyPr/>
        <a:lstStyle/>
        <a:p>
          <a:endParaRPr lang="en-US" sz="2200" dirty="0">
            <a:latin typeface="Arial" panose="020B0604020202020204" pitchFamily="34" charset="0"/>
            <a:cs typeface="Arial" panose="020B0604020202020204" pitchFamily="34" charset="0"/>
          </a:endParaRPr>
        </a:p>
      </dgm:t>
    </dgm:pt>
    <dgm:pt modelId="{47047929-EA5E-4CB5-A789-1346FC723065}">
      <dgm:prSet phldrT="[Text]" custT="1"/>
      <dgm:spPr>
        <a:solidFill>
          <a:schemeClr val="accent1">
            <a:lumMod val="20000"/>
            <a:lumOff val="80000"/>
          </a:schemeClr>
        </a:solidFill>
      </dgm:spPr>
      <dgm:t>
        <a:bodyPr/>
        <a:lstStyle/>
        <a:p>
          <a:r>
            <a:rPr lang="en-US" sz="2200" dirty="0">
              <a:solidFill>
                <a:srgbClr val="3C4743"/>
              </a:solidFill>
              <a:latin typeface="Arial" panose="020B0604020202020204" pitchFamily="34" charset="0"/>
              <a:cs typeface="Arial" panose="020B0604020202020204" pitchFamily="34" charset="0"/>
            </a:rPr>
            <a:t>Preparing the system</a:t>
          </a:r>
        </a:p>
      </dgm:t>
    </dgm:pt>
    <dgm:pt modelId="{35E38ED8-C885-4AC3-AF9B-EB4168FF9BF9}" type="parTrans" cxnId="{012D09AD-A983-421F-BB29-496281679002}">
      <dgm:prSet/>
      <dgm:spPr/>
      <dgm:t>
        <a:bodyPr/>
        <a:lstStyle/>
        <a:p>
          <a:endParaRPr lang="en-US" sz="2200">
            <a:latin typeface="Arial" panose="020B0604020202020204" pitchFamily="34" charset="0"/>
            <a:cs typeface="Arial" panose="020B0604020202020204" pitchFamily="34" charset="0"/>
          </a:endParaRPr>
        </a:p>
      </dgm:t>
    </dgm:pt>
    <dgm:pt modelId="{50C3BBE3-8394-4FAA-8CD0-4AB125758F67}" type="sibTrans" cxnId="{012D09AD-A983-421F-BB29-496281679002}">
      <dgm:prSet custT="1"/>
      <dgm:spPr/>
      <dgm:t>
        <a:bodyPr/>
        <a:lstStyle/>
        <a:p>
          <a:endParaRPr lang="en-US" sz="2200" dirty="0">
            <a:latin typeface="Arial" panose="020B0604020202020204" pitchFamily="34" charset="0"/>
            <a:cs typeface="Arial" panose="020B0604020202020204" pitchFamily="34" charset="0"/>
          </a:endParaRPr>
        </a:p>
      </dgm:t>
    </dgm:pt>
    <dgm:pt modelId="{5D6A6993-5F29-430D-BC67-AD660324722A}" type="pres">
      <dgm:prSet presAssocID="{57F963D8-F200-4247-860F-DD1451149234}" presName="linearFlow" presStyleCnt="0">
        <dgm:presLayoutVars>
          <dgm:resizeHandles val="exact"/>
        </dgm:presLayoutVars>
      </dgm:prSet>
      <dgm:spPr/>
    </dgm:pt>
    <dgm:pt modelId="{E8953E29-D7D6-4E7F-AB26-163A3B18D63C}" type="pres">
      <dgm:prSet presAssocID="{2DEAAAAF-C166-410B-884B-AC271B65D00E}" presName="node" presStyleLbl="node1" presStyleIdx="0" presStyleCnt="5" custScaleX="353624">
        <dgm:presLayoutVars>
          <dgm:bulletEnabled val="1"/>
        </dgm:presLayoutVars>
      </dgm:prSet>
      <dgm:spPr/>
      <dgm:t>
        <a:bodyPr/>
        <a:lstStyle/>
        <a:p>
          <a:endParaRPr lang="en-US"/>
        </a:p>
      </dgm:t>
    </dgm:pt>
    <dgm:pt modelId="{FA7C3A75-2A73-4227-A231-592EA2F1D9B3}" type="pres">
      <dgm:prSet presAssocID="{47CB1DB0-A11E-457D-813D-749593C81BA6}" presName="sibTrans" presStyleLbl="sibTrans2D1" presStyleIdx="0" presStyleCnt="4"/>
      <dgm:spPr/>
      <dgm:t>
        <a:bodyPr/>
        <a:lstStyle/>
        <a:p>
          <a:endParaRPr lang="en-US"/>
        </a:p>
      </dgm:t>
    </dgm:pt>
    <dgm:pt modelId="{BF5A7D2E-67D1-4DC0-BA4E-E3ABCC00F2D3}" type="pres">
      <dgm:prSet presAssocID="{47CB1DB0-A11E-457D-813D-749593C81BA6}" presName="connectorText" presStyleLbl="sibTrans2D1" presStyleIdx="0" presStyleCnt="4"/>
      <dgm:spPr/>
      <dgm:t>
        <a:bodyPr/>
        <a:lstStyle/>
        <a:p>
          <a:endParaRPr lang="en-US"/>
        </a:p>
      </dgm:t>
    </dgm:pt>
    <dgm:pt modelId="{AEC10829-2FEB-4E96-8F07-F5FB19DC4C2F}" type="pres">
      <dgm:prSet presAssocID="{D52CFB3D-B276-4461-B2CD-B095BD501318}" presName="node" presStyleLbl="node1" presStyleIdx="1" presStyleCnt="5" custScaleX="353624">
        <dgm:presLayoutVars>
          <dgm:bulletEnabled val="1"/>
        </dgm:presLayoutVars>
      </dgm:prSet>
      <dgm:spPr/>
      <dgm:t>
        <a:bodyPr/>
        <a:lstStyle/>
        <a:p>
          <a:endParaRPr lang="en-US"/>
        </a:p>
      </dgm:t>
    </dgm:pt>
    <dgm:pt modelId="{A9A7FADA-4E4C-4290-9E8B-0F3C8C3740E2}" type="pres">
      <dgm:prSet presAssocID="{602165EB-D8A7-4F84-8A1D-D47D11F17FB9}" presName="sibTrans" presStyleLbl="sibTrans2D1" presStyleIdx="1" presStyleCnt="4"/>
      <dgm:spPr/>
      <dgm:t>
        <a:bodyPr/>
        <a:lstStyle/>
        <a:p>
          <a:endParaRPr lang="en-US"/>
        </a:p>
      </dgm:t>
    </dgm:pt>
    <dgm:pt modelId="{79396995-A846-47EA-BC13-543B9C23AD55}" type="pres">
      <dgm:prSet presAssocID="{602165EB-D8A7-4F84-8A1D-D47D11F17FB9}" presName="connectorText" presStyleLbl="sibTrans2D1" presStyleIdx="1" presStyleCnt="4"/>
      <dgm:spPr/>
      <dgm:t>
        <a:bodyPr/>
        <a:lstStyle/>
        <a:p>
          <a:endParaRPr lang="en-US"/>
        </a:p>
      </dgm:t>
    </dgm:pt>
    <dgm:pt modelId="{06CFF9E9-E87E-455F-A372-F9E424FD83EF}" type="pres">
      <dgm:prSet presAssocID="{47047929-EA5E-4CB5-A789-1346FC723065}" presName="node" presStyleLbl="node1" presStyleIdx="2" presStyleCnt="5" custScaleX="353624">
        <dgm:presLayoutVars>
          <dgm:bulletEnabled val="1"/>
        </dgm:presLayoutVars>
      </dgm:prSet>
      <dgm:spPr/>
      <dgm:t>
        <a:bodyPr/>
        <a:lstStyle/>
        <a:p>
          <a:endParaRPr lang="en-US"/>
        </a:p>
      </dgm:t>
    </dgm:pt>
    <dgm:pt modelId="{66F85217-6E25-49ED-A423-454FBC9FDA98}" type="pres">
      <dgm:prSet presAssocID="{50C3BBE3-8394-4FAA-8CD0-4AB125758F67}" presName="sibTrans" presStyleLbl="sibTrans2D1" presStyleIdx="2" presStyleCnt="4"/>
      <dgm:spPr/>
      <dgm:t>
        <a:bodyPr/>
        <a:lstStyle/>
        <a:p>
          <a:endParaRPr lang="en-US"/>
        </a:p>
      </dgm:t>
    </dgm:pt>
    <dgm:pt modelId="{0DE00E68-1020-4BFA-BB95-E8BBAF51CC68}" type="pres">
      <dgm:prSet presAssocID="{50C3BBE3-8394-4FAA-8CD0-4AB125758F67}" presName="connectorText" presStyleLbl="sibTrans2D1" presStyleIdx="2" presStyleCnt="4"/>
      <dgm:spPr/>
      <dgm:t>
        <a:bodyPr/>
        <a:lstStyle/>
        <a:p>
          <a:endParaRPr lang="en-US"/>
        </a:p>
      </dgm:t>
    </dgm:pt>
    <dgm:pt modelId="{37A25A88-7187-4609-9345-387C15BA3B96}" type="pres">
      <dgm:prSet presAssocID="{5F88BBF4-728F-4F7E-9574-FFD0F2D0E0AC}" presName="node" presStyleLbl="node1" presStyleIdx="3" presStyleCnt="5" custScaleX="353624">
        <dgm:presLayoutVars>
          <dgm:bulletEnabled val="1"/>
        </dgm:presLayoutVars>
      </dgm:prSet>
      <dgm:spPr/>
      <dgm:t>
        <a:bodyPr/>
        <a:lstStyle/>
        <a:p>
          <a:endParaRPr lang="en-US"/>
        </a:p>
      </dgm:t>
    </dgm:pt>
    <dgm:pt modelId="{BBD125D3-9FC4-4867-918E-3452E70E3C2B}" type="pres">
      <dgm:prSet presAssocID="{096D9631-C078-4C5A-9933-4A9939773661}" presName="sibTrans" presStyleLbl="sibTrans2D1" presStyleIdx="3" presStyleCnt="4"/>
      <dgm:spPr/>
      <dgm:t>
        <a:bodyPr/>
        <a:lstStyle/>
        <a:p>
          <a:endParaRPr lang="en-US"/>
        </a:p>
      </dgm:t>
    </dgm:pt>
    <dgm:pt modelId="{C35F5ABE-9A8A-4651-9EAC-EAA614ECA85F}" type="pres">
      <dgm:prSet presAssocID="{096D9631-C078-4C5A-9933-4A9939773661}" presName="connectorText" presStyleLbl="sibTrans2D1" presStyleIdx="3" presStyleCnt="4"/>
      <dgm:spPr/>
      <dgm:t>
        <a:bodyPr/>
        <a:lstStyle/>
        <a:p>
          <a:endParaRPr lang="en-US"/>
        </a:p>
      </dgm:t>
    </dgm:pt>
    <dgm:pt modelId="{E4023FF1-79BD-426E-8556-8C0B50BD2E17}" type="pres">
      <dgm:prSet presAssocID="{A11F14CB-BE1B-4846-BAE7-1DF4D7EE2C15}" presName="node" presStyleLbl="node1" presStyleIdx="4" presStyleCnt="5" custScaleX="353624">
        <dgm:presLayoutVars>
          <dgm:bulletEnabled val="1"/>
        </dgm:presLayoutVars>
      </dgm:prSet>
      <dgm:spPr/>
      <dgm:t>
        <a:bodyPr/>
        <a:lstStyle/>
        <a:p>
          <a:endParaRPr lang="en-US"/>
        </a:p>
      </dgm:t>
    </dgm:pt>
  </dgm:ptLst>
  <dgm:cxnLst>
    <dgm:cxn modelId="{34879025-F1DE-45B8-9F60-AF0C1E56E5DE}" srcId="{57F963D8-F200-4247-860F-DD1451149234}" destId="{A11F14CB-BE1B-4846-BAE7-1DF4D7EE2C15}" srcOrd="4" destOrd="0" parTransId="{4C36BE47-ECC8-4EFE-B710-9B0E6B8BA206}" sibTransId="{D0455822-A3FF-4222-B7C5-8D787A0D7278}"/>
    <dgm:cxn modelId="{408EAEA6-9E47-4AB1-A9B8-4049883765FB}" type="presOf" srcId="{50C3BBE3-8394-4FAA-8CD0-4AB125758F67}" destId="{66F85217-6E25-49ED-A423-454FBC9FDA98}" srcOrd="0" destOrd="0" presId="urn:microsoft.com/office/officeart/2005/8/layout/process2"/>
    <dgm:cxn modelId="{6C2F3C74-4488-4D88-AAD5-BFB40E1666EA}" type="presOf" srcId="{5F88BBF4-728F-4F7E-9574-FFD0F2D0E0AC}" destId="{37A25A88-7187-4609-9345-387C15BA3B96}" srcOrd="0" destOrd="0" presId="urn:microsoft.com/office/officeart/2005/8/layout/process2"/>
    <dgm:cxn modelId="{1C3ED314-75C7-47B6-BF69-14B5479295B0}" type="presOf" srcId="{096D9631-C078-4C5A-9933-4A9939773661}" destId="{BBD125D3-9FC4-4867-918E-3452E70E3C2B}" srcOrd="0" destOrd="0" presId="urn:microsoft.com/office/officeart/2005/8/layout/process2"/>
    <dgm:cxn modelId="{44F9A38F-353A-411C-AD40-F360C43E2330}" srcId="{57F963D8-F200-4247-860F-DD1451149234}" destId="{D52CFB3D-B276-4461-B2CD-B095BD501318}" srcOrd="1" destOrd="0" parTransId="{897E942C-8B47-4B2E-8158-5DC9742C5080}" sibTransId="{602165EB-D8A7-4F84-8A1D-D47D11F17FB9}"/>
    <dgm:cxn modelId="{1468433E-6D6C-4424-98BD-F81CFDEA2A26}" type="presOf" srcId="{47CB1DB0-A11E-457D-813D-749593C81BA6}" destId="{FA7C3A75-2A73-4227-A231-592EA2F1D9B3}" srcOrd="0" destOrd="0" presId="urn:microsoft.com/office/officeart/2005/8/layout/process2"/>
    <dgm:cxn modelId="{24A031BE-4B92-4465-A119-544EE86FF3B7}" type="presOf" srcId="{D52CFB3D-B276-4461-B2CD-B095BD501318}" destId="{AEC10829-2FEB-4E96-8F07-F5FB19DC4C2F}" srcOrd="0" destOrd="0" presId="urn:microsoft.com/office/officeart/2005/8/layout/process2"/>
    <dgm:cxn modelId="{11831769-E88D-49BF-9CCB-E08EBA64580F}" type="presOf" srcId="{A11F14CB-BE1B-4846-BAE7-1DF4D7EE2C15}" destId="{E4023FF1-79BD-426E-8556-8C0B50BD2E17}" srcOrd="0" destOrd="0" presId="urn:microsoft.com/office/officeart/2005/8/layout/process2"/>
    <dgm:cxn modelId="{7D2A1F8D-FE0F-4812-956C-A8FB4FB9B1F8}" srcId="{57F963D8-F200-4247-860F-DD1451149234}" destId="{2DEAAAAF-C166-410B-884B-AC271B65D00E}" srcOrd="0" destOrd="0" parTransId="{E89EC170-F1A1-4528-9964-BAEE2AAF2D42}" sibTransId="{47CB1DB0-A11E-457D-813D-749593C81BA6}"/>
    <dgm:cxn modelId="{7A2F7086-9034-4F7B-A59A-01E700E0F7A0}" type="presOf" srcId="{57F963D8-F200-4247-860F-DD1451149234}" destId="{5D6A6993-5F29-430D-BC67-AD660324722A}" srcOrd="0" destOrd="0" presId="urn:microsoft.com/office/officeart/2005/8/layout/process2"/>
    <dgm:cxn modelId="{28A8C314-3A61-47F6-ACDF-25A4F7C7FE1F}" type="presOf" srcId="{47CB1DB0-A11E-457D-813D-749593C81BA6}" destId="{BF5A7D2E-67D1-4DC0-BA4E-E3ABCC00F2D3}" srcOrd="1" destOrd="0" presId="urn:microsoft.com/office/officeart/2005/8/layout/process2"/>
    <dgm:cxn modelId="{0FB2E56B-3A9F-49A2-9BA7-20700F406CEA}" type="presOf" srcId="{602165EB-D8A7-4F84-8A1D-D47D11F17FB9}" destId="{A9A7FADA-4E4C-4290-9E8B-0F3C8C3740E2}" srcOrd="0" destOrd="0" presId="urn:microsoft.com/office/officeart/2005/8/layout/process2"/>
    <dgm:cxn modelId="{012D09AD-A983-421F-BB29-496281679002}" srcId="{57F963D8-F200-4247-860F-DD1451149234}" destId="{47047929-EA5E-4CB5-A789-1346FC723065}" srcOrd="2" destOrd="0" parTransId="{35E38ED8-C885-4AC3-AF9B-EB4168FF9BF9}" sibTransId="{50C3BBE3-8394-4FAA-8CD0-4AB125758F67}"/>
    <dgm:cxn modelId="{5D9B5AC9-0E8D-411D-93BF-150B5CF70B19}" type="presOf" srcId="{602165EB-D8A7-4F84-8A1D-D47D11F17FB9}" destId="{79396995-A846-47EA-BC13-543B9C23AD55}" srcOrd="1" destOrd="0" presId="urn:microsoft.com/office/officeart/2005/8/layout/process2"/>
    <dgm:cxn modelId="{C5B79FA0-EC07-4186-8AE5-4BB318BF10A2}" type="presOf" srcId="{2DEAAAAF-C166-410B-884B-AC271B65D00E}" destId="{E8953E29-D7D6-4E7F-AB26-163A3B18D63C}" srcOrd="0" destOrd="0" presId="urn:microsoft.com/office/officeart/2005/8/layout/process2"/>
    <dgm:cxn modelId="{2A52F390-C381-49D6-B1ED-1C5A11DD5AC7}" type="presOf" srcId="{47047929-EA5E-4CB5-A789-1346FC723065}" destId="{06CFF9E9-E87E-455F-A372-F9E424FD83EF}" srcOrd="0" destOrd="0" presId="urn:microsoft.com/office/officeart/2005/8/layout/process2"/>
    <dgm:cxn modelId="{EA9DF5E1-9BEF-4340-9595-02B3A5292F49}" type="presOf" srcId="{096D9631-C078-4C5A-9933-4A9939773661}" destId="{C35F5ABE-9A8A-4651-9EAC-EAA614ECA85F}" srcOrd="1" destOrd="0" presId="urn:microsoft.com/office/officeart/2005/8/layout/process2"/>
    <dgm:cxn modelId="{14BEBCF8-F95F-409D-BD3C-5835C9F2DE7D}" type="presOf" srcId="{50C3BBE3-8394-4FAA-8CD0-4AB125758F67}" destId="{0DE00E68-1020-4BFA-BB95-E8BBAF51CC68}" srcOrd="1" destOrd="0" presId="urn:microsoft.com/office/officeart/2005/8/layout/process2"/>
    <dgm:cxn modelId="{6DDB748D-7606-4626-8824-32767EE363CF}" srcId="{57F963D8-F200-4247-860F-DD1451149234}" destId="{5F88BBF4-728F-4F7E-9574-FFD0F2D0E0AC}" srcOrd="3" destOrd="0" parTransId="{4B06B169-FEFF-4AA5-9528-47EEF952FADD}" sibTransId="{096D9631-C078-4C5A-9933-4A9939773661}"/>
    <dgm:cxn modelId="{8335E057-A537-403B-9C4F-26D3525D956B}" type="presParOf" srcId="{5D6A6993-5F29-430D-BC67-AD660324722A}" destId="{E8953E29-D7D6-4E7F-AB26-163A3B18D63C}" srcOrd="0" destOrd="0" presId="urn:microsoft.com/office/officeart/2005/8/layout/process2"/>
    <dgm:cxn modelId="{F2EC3589-22E6-45B4-96C3-253869F2DDD0}" type="presParOf" srcId="{5D6A6993-5F29-430D-BC67-AD660324722A}" destId="{FA7C3A75-2A73-4227-A231-592EA2F1D9B3}" srcOrd="1" destOrd="0" presId="urn:microsoft.com/office/officeart/2005/8/layout/process2"/>
    <dgm:cxn modelId="{C6C085B4-CB44-43F3-8E38-FE984BDFA5F0}" type="presParOf" srcId="{FA7C3A75-2A73-4227-A231-592EA2F1D9B3}" destId="{BF5A7D2E-67D1-4DC0-BA4E-E3ABCC00F2D3}" srcOrd="0" destOrd="0" presId="urn:microsoft.com/office/officeart/2005/8/layout/process2"/>
    <dgm:cxn modelId="{B49224DE-FC87-4B26-9751-3D09A2A5E839}" type="presParOf" srcId="{5D6A6993-5F29-430D-BC67-AD660324722A}" destId="{AEC10829-2FEB-4E96-8F07-F5FB19DC4C2F}" srcOrd="2" destOrd="0" presId="urn:microsoft.com/office/officeart/2005/8/layout/process2"/>
    <dgm:cxn modelId="{F522C79A-14A7-4297-BAAA-FCEDE71207AB}" type="presParOf" srcId="{5D6A6993-5F29-430D-BC67-AD660324722A}" destId="{A9A7FADA-4E4C-4290-9E8B-0F3C8C3740E2}" srcOrd="3" destOrd="0" presId="urn:microsoft.com/office/officeart/2005/8/layout/process2"/>
    <dgm:cxn modelId="{C8CE0692-BC1B-4EE0-9162-5B3ADEBFBCC6}" type="presParOf" srcId="{A9A7FADA-4E4C-4290-9E8B-0F3C8C3740E2}" destId="{79396995-A846-47EA-BC13-543B9C23AD55}" srcOrd="0" destOrd="0" presId="urn:microsoft.com/office/officeart/2005/8/layout/process2"/>
    <dgm:cxn modelId="{043EB977-C993-4E6E-9BD7-4F2BED386F45}" type="presParOf" srcId="{5D6A6993-5F29-430D-BC67-AD660324722A}" destId="{06CFF9E9-E87E-455F-A372-F9E424FD83EF}" srcOrd="4" destOrd="0" presId="urn:microsoft.com/office/officeart/2005/8/layout/process2"/>
    <dgm:cxn modelId="{CFE4E822-2884-47B8-8074-B237EBF8E131}" type="presParOf" srcId="{5D6A6993-5F29-430D-BC67-AD660324722A}" destId="{66F85217-6E25-49ED-A423-454FBC9FDA98}" srcOrd="5" destOrd="0" presId="urn:microsoft.com/office/officeart/2005/8/layout/process2"/>
    <dgm:cxn modelId="{AF30E286-E256-4A30-B9D9-24638584EB3B}" type="presParOf" srcId="{66F85217-6E25-49ED-A423-454FBC9FDA98}" destId="{0DE00E68-1020-4BFA-BB95-E8BBAF51CC68}" srcOrd="0" destOrd="0" presId="urn:microsoft.com/office/officeart/2005/8/layout/process2"/>
    <dgm:cxn modelId="{E5454EA2-432D-45A1-99F9-AA4EB97C0C6A}" type="presParOf" srcId="{5D6A6993-5F29-430D-BC67-AD660324722A}" destId="{37A25A88-7187-4609-9345-387C15BA3B96}" srcOrd="6" destOrd="0" presId="urn:microsoft.com/office/officeart/2005/8/layout/process2"/>
    <dgm:cxn modelId="{159373E5-B2CB-4DCD-B3BC-E41CF5D68BF7}" type="presParOf" srcId="{5D6A6993-5F29-430D-BC67-AD660324722A}" destId="{BBD125D3-9FC4-4867-918E-3452E70E3C2B}" srcOrd="7" destOrd="0" presId="urn:microsoft.com/office/officeart/2005/8/layout/process2"/>
    <dgm:cxn modelId="{30638D85-B023-44B6-AD3B-470516ED64ED}" type="presParOf" srcId="{BBD125D3-9FC4-4867-918E-3452E70E3C2B}" destId="{C35F5ABE-9A8A-4651-9EAC-EAA614ECA85F}" srcOrd="0" destOrd="0" presId="urn:microsoft.com/office/officeart/2005/8/layout/process2"/>
    <dgm:cxn modelId="{685A53CB-BA13-49DF-A5FF-DE2DE9C0BB87}" type="presParOf" srcId="{5D6A6993-5F29-430D-BC67-AD660324722A}" destId="{E4023FF1-79BD-426E-8556-8C0B50BD2E17}"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968F0-AE5E-435F-9847-5D27184CF25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E34F974-9032-4FF4-AFD7-4C5C03FED2EC}">
      <dgm:prSet custT="1"/>
      <dgm:spPr>
        <a:solidFill>
          <a:schemeClr val="accent1">
            <a:lumMod val="20000"/>
            <a:lumOff val="80000"/>
          </a:schemeClr>
        </a:solidFill>
      </dgm:spPr>
      <dgm:t>
        <a:bodyPr/>
        <a:lstStyle/>
        <a:p>
          <a:r>
            <a:rPr lang="en-US" sz="2000" dirty="0">
              <a:solidFill>
                <a:schemeClr val="tx1"/>
              </a:solidFill>
              <a:latin typeface="Arial" panose="020B0604020202020204" pitchFamily="34" charset="0"/>
              <a:cs typeface="Arial" panose="020B0604020202020204" pitchFamily="34" charset="0"/>
            </a:rPr>
            <a:t>Check for running processes</a:t>
          </a:r>
        </a:p>
      </dgm:t>
    </dgm:pt>
    <dgm:pt modelId="{44DD6CD1-E724-4B95-91C4-C803B710E6FD}" type="parTrans" cxnId="{0FC192B1-D78B-4510-B98C-7CE0CF05C8F7}">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33398335-6D33-457A-9BDF-1577F4A8408F}" type="sibTrans" cxnId="{0FC192B1-D78B-4510-B98C-7CE0CF05C8F7}">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A01FF305-D6AE-4EA3-BA91-169CE66BC00B}">
      <dgm:prSet custT="1"/>
      <dgm:spPr>
        <a:solidFill>
          <a:schemeClr val="accent1">
            <a:lumMod val="20000"/>
            <a:lumOff val="80000"/>
          </a:schemeClr>
        </a:solidFill>
      </dgm:spPr>
      <dgm:t>
        <a:bodyPr/>
        <a:lstStyle/>
        <a:p>
          <a:r>
            <a:rPr lang="en-US" sz="2000" dirty="0">
              <a:solidFill>
                <a:schemeClr val="tx1"/>
              </a:solidFill>
              <a:latin typeface="Arial" panose="020B0604020202020204" pitchFamily="34" charset="0"/>
              <a:cs typeface="Arial" panose="020B0604020202020204" pitchFamily="34" charset="0"/>
            </a:rPr>
            <a:t>In Windows, use the Task Manager</a:t>
          </a:r>
        </a:p>
      </dgm:t>
    </dgm:pt>
    <dgm:pt modelId="{6B102561-D342-443E-ABBA-F7D937158539}" type="parTrans" cxnId="{806F8EDA-CF27-46EC-BDD9-968453081BB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72D99C4-67BD-49A3-83E8-4EB22A565850}" type="sibTrans" cxnId="{806F8EDA-CF27-46EC-BDD9-968453081BB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C3FC7B94-88A7-4CA2-8792-9373D6B68623}">
      <dgm:prSet custT="1"/>
      <dgm:spPr>
        <a:solidFill>
          <a:schemeClr val="accent1">
            <a:lumMod val="20000"/>
            <a:lumOff val="80000"/>
          </a:schemeClr>
        </a:solidFill>
      </dgm:spPr>
      <dgm:t>
        <a:bodyPr/>
        <a:lstStyle/>
        <a:p>
          <a:pPr algn="l"/>
          <a:r>
            <a:rPr lang="en-US" sz="2000" dirty="0">
              <a:solidFill>
                <a:schemeClr val="tx1"/>
              </a:solidFill>
              <a:latin typeface="Arial" panose="020B0604020202020204" pitchFamily="34" charset="0"/>
              <a:cs typeface="Arial" panose="020B0604020202020204" pitchFamily="34" charset="0"/>
            </a:rPr>
            <a:t>Take a picture of the screen so you have a record or running processes; photos are subject to the rules of the chain of custody for evidence</a:t>
          </a:r>
        </a:p>
      </dgm:t>
    </dgm:pt>
    <dgm:pt modelId="{AE11D5A3-1881-426D-88E7-9341DBC893BC}" type="parTrans" cxnId="{3C351F41-855F-4047-AA04-1FAD1DF5D09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9B2A226-F704-4FFA-BBF8-865D0E3EF3FB}" type="sibTrans" cxnId="{3C351F41-855F-4047-AA04-1FAD1DF5D092}">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FD518E6D-BACC-409F-A0F1-A1350E4DC807}">
      <dgm:prSet custT="1"/>
      <dgm:spPr>
        <a:solidFill>
          <a:schemeClr val="accent1">
            <a:lumMod val="20000"/>
            <a:lumOff val="80000"/>
          </a:schemeClr>
        </a:solidFill>
      </dgm:spPr>
      <dgm:t>
        <a:bodyPr/>
        <a:lstStyle/>
        <a:p>
          <a:r>
            <a:rPr lang="en-US" sz="2000" dirty="0">
              <a:solidFill>
                <a:schemeClr val="tx1"/>
              </a:solidFill>
              <a:latin typeface="Arial" panose="020B0604020202020204" pitchFamily="34" charset="0"/>
              <a:cs typeface="Arial" panose="020B0604020202020204" pitchFamily="34" charset="0"/>
            </a:rPr>
            <a:t>Check for live connections to the system</a:t>
          </a:r>
        </a:p>
      </dgm:t>
    </dgm:pt>
    <dgm:pt modelId="{F26501F2-9073-4AC5-A416-E64B96CAD868}" type="parTrans" cxnId="{2E2C27AB-6697-4FB5-9818-13DC882E35CF}">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B7E7611-35DB-4677-8A8D-53BE7B254CFC}" type="sibTrans" cxnId="{2E2C27AB-6697-4FB5-9818-13DC882E35CF}">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B42BCE46-7E0B-4F25-AE8B-D531CBF6C24C}">
      <dgm:prSet custT="1"/>
      <dgm:spPr>
        <a:solidFill>
          <a:schemeClr val="accent1">
            <a:lumMod val="20000"/>
            <a:lumOff val="80000"/>
          </a:schemeClr>
        </a:solidFill>
      </dgm:spPr>
      <dgm:t>
        <a:bodyPr/>
        <a:lstStyle/>
        <a:p>
          <a:r>
            <a:rPr lang="en-US" sz="2000" dirty="0">
              <a:solidFill>
                <a:schemeClr val="tx1"/>
              </a:solidFill>
              <a:latin typeface="Courier New" panose="02070309020205020404" pitchFamily="49" charset="0"/>
              <a:cs typeface="Courier New" panose="02070309020205020404" pitchFamily="49" charset="0"/>
            </a:rPr>
            <a:t>netstat</a:t>
          </a:r>
          <a:r>
            <a:rPr lang="en-US"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Courier New" panose="02070309020205020404" pitchFamily="49" charset="0"/>
              <a:cs typeface="Courier New" panose="02070309020205020404" pitchFamily="49" charset="0"/>
            </a:rPr>
            <a:t>net sessions</a:t>
          </a:r>
          <a:r>
            <a:rPr lang="en-US"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Courier New" panose="02070309020205020404" pitchFamily="49" charset="0"/>
              <a:cs typeface="Courier New" panose="02070309020205020404" pitchFamily="49" charset="0"/>
            </a:rPr>
            <a:t>openfiles</a:t>
          </a:r>
          <a:r>
            <a:rPr lang="en-US" sz="2000" dirty="0">
              <a:solidFill>
                <a:schemeClr val="tx1"/>
              </a:solidFill>
              <a:latin typeface="Arial" panose="020B0604020202020204" pitchFamily="34" charset="0"/>
              <a:cs typeface="Arial" panose="020B0604020202020204" pitchFamily="34" charset="0"/>
            </a:rPr>
            <a:t> (critical to run)</a:t>
          </a:r>
        </a:p>
      </dgm:t>
    </dgm:pt>
    <dgm:pt modelId="{FD3CF52A-DD07-4ACD-BAAD-FCC3581E93E6}" type="parTrans" cxnId="{AB14B998-4E66-4986-BA00-5D2A3B148B3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F8E0994-21BD-4E78-B428-C0FCCF094E78}" type="sibTrans" cxnId="{AB14B998-4E66-4986-BA00-5D2A3B148B3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F797CC29-DA64-490B-955D-098D0CB0211B}">
      <dgm:prSet phldrT="[Tex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Before you shut down the computer:</a:t>
          </a:r>
        </a:p>
      </dgm:t>
    </dgm:pt>
    <dgm:pt modelId="{8B752425-FE9D-4791-AA02-0549B4919BA9}" type="sibTrans" cxnId="{0E2A04EA-FEE2-4281-B1B2-E2BE2094C01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9C5C2348-0057-405C-9422-F4B4A6BE27A4}" type="parTrans" cxnId="{0E2A04EA-FEE2-4281-B1B2-E2BE2094C01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A4EF13E-DFE3-438A-85E8-74124432F8CD}" type="pres">
      <dgm:prSet presAssocID="{2E7968F0-AE5E-435F-9847-5D27184CF25E}" presName="layout" presStyleCnt="0">
        <dgm:presLayoutVars>
          <dgm:chMax/>
          <dgm:chPref/>
          <dgm:dir/>
          <dgm:animOne val="branch"/>
          <dgm:animLvl val="lvl"/>
          <dgm:resizeHandles/>
        </dgm:presLayoutVars>
      </dgm:prSet>
      <dgm:spPr/>
      <dgm:t>
        <a:bodyPr/>
        <a:lstStyle/>
        <a:p>
          <a:endParaRPr lang="en-US"/>
        </a:p>
      </dgm:t>
    </dgm:pt>
    <dgm:pt modelId="{9A63A931-1AE3-4619-A974-D3222D9AC305}" type="pres">
      <dgm:prSet presAssocID="{F797CC29-DA64-490B-955D-098D0CB0211B}" presName="root" presStyleCnt="0">
        <dgm:presLayoutVars>
          <dgm:chMax/>
          <dgm:chPref val="4"/>
        </dgm:presLayoutVars>
      </dgm:prSet>
      <dgm:spPr/>
    </dgm:pt>
    <dgm:pt modelId="{5BF15504-B3C2-4DDF-A011-690A3A779683}" type="pres">
      <dgm:prSet presAssocID="{F797CC29-DA64-490B-955D-098D0CB0211B}" presName="rootComposite" presStyleCnt="0">
        <dgm:presLayoutVars/>
      </dgm:prSet>
      <dgm:spPr/>
    </dgm:pt>
    <dgm:pt modelId="{9757D3C4-A63F-48CC-ADC8-C740146B48F9}" type="pres">
      <dgm:prSet presAssocID="{F797CC29-DA64-490B-955D-098D0CB0211B}" presName="rootText" presStyleLbl="node0" presStyleIdx="0" presStyleCnt="1">
        <dgm:presLayoutVars>
          <dgm:chMax/>
          <dgm:chPref val="4"/>
        </dgm:presLayoutVars>
      </dgm:prSet>
      <dgm:spPr/>
      <dgm:t>
        <a:bodyPr/>
        <a:lstStyle/>
        <a:p>
          <a:endParaRPr lang="en-US"/>
        </a:p>
      </dgm:t>
    </dgm:pt>
    <dgm:pt modelId="{161451EC-96B8-42EC-B85F-4B53E1A5DCD4}" type="pres">
      <dgm:prSet presAssocID="{F797CC29-DA64-490B-955D-098D0CB0211B}" presName="childShape" presStyleCnt="0">
        <dgm:presLayoutVars>
          <dgm:chMax val="0"/>
          <dgm:chPref val="0"/>
        </dgm:presLayoutVars>
      </dgm:prSet>
      <dgm:spPr/>
    </dgm:pt>
    <dgm:pt modelId="{15485D2A-651B-4C54-924B-DF530C6A89AF}" type="pres">
      <dgm:prSet presAssocID="{EE34F974-9032-4FF4-AFD7-4C5C03FED2EC}" presName="childComposite" presStyleCnt="0">
        <dgm:presLayoutVars>
          <dgm:chMax val="0"/>
          <dgm:chPref val="0"/>
        </dgm:presLayoutVars>
      </dgm:prSet>
      <dgm:spPr/>
    </dgm:pt>
    <dgm:pt modelId="{B2DD1BD8-EFCF-4AD3-9526-8005A4E4C2A3}" type="pres">
      <dgm:prSet presAssocID="{EE34F974-9032-4FF4-AFD7-4C5C03FED2EC}" presName="Image" presStyleLbl="nod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Run with solid fill"/>
        </a:ext>
      </dgm:extLst>
    </dgm:pt>
    <dgm:pt modelId="{0C74DD85-D2AE-462E-9153-601E8751A130}" type="pres">
      <dgm:prSet presAssocID="{EE34F974-9032-4FF4-AFD7-4C5C03FED2EC}" presName="childText" presStyleLbl="lnNode1" presStyleIdx="0" presStyleCnt="3">
        <dgm:presLayoutVars>
          <dgm:chMax val="0"/>
          <dgm:chPref val="0"/>
          <dgm:bulletEnabled val="1"/>
        </dgm:presLayoutVars>
      </dgm:prSet>
      <dgm:spPr/>
      <dgm:t>
        <a:bodyPr/>
        <a:lstStyle/>
        <a:p>
          <a:endParaRPr lang="en-US"/>
        </a:p>
      </dgm:t>
    </dgm:pt>
    <dgm:pt modelId="{4F87C903-2F30-4304-800B-481DB4115EB4}" type="pres">
      <dgm:prSet presAssocID="{C3FC7B94-88A7-4CA2-8792-9373D6B68623}" presName="childComposite" presStyleCnt="0">
        <dgm:presLayoutVars>
          <dgm:chMax val="0"/>
          <dgm:chPref val="0"/>
        </dgm:presLayoutVars>
      </dgm:prSet>
      <dgm:spPr/>
    </dgm:pt>
    <dgm:pt modelId="{D0F15EBA-10DE-466B-B386-BC394C1BB898}" type="pres">
      <dgm:prSet presAssocID="{C3FC7B94-88A7-4CA2-8792-9373D6B68623}"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Camera with solid fill"/>
        </a:ext>
      </dgm:extLst>
    </dgm:pt>
    <dgm:pt modelId="{E1746EBC-58AE-4847-B210-D6779D9D8377}" type="pres">
      <dgm:prSet presAssocID="{C3FC7B94-88A7-4CA2-8792-9373D6B68623}" presName="childText" presStyleLbl="lnNode1" presStyleIdx="1" presStyleCnt="3">
        <dgm:presLayoutVars>
          <dgm:chMax val="0"/>
          <dgm:chPref val="0"/>
          <dgm:bulletEnabled val="1"/>
        </dgm:presLayoutVars>
      </dgm:prSet>
      <dgm:spPr/>
      <dgm:t>
        <a:bodyPr/>
        <a:lstStyle/>
        <a:p>
          <a:endParaRPr lang="en-US"/>
        </a:p>
      </dgm:t>
    </dgm:pt>
    <dgm:pt modelId="{E3DD3622-D8F2-450A-834B-0FD19C42FE33}" type="pres">
      <dgm:prSet presAssocID="{FD518E6D-BACC-409F-A0F1-A1350E4DC807}" presName="childComposite" presStyleCnt="0">
        <dgm:presLayoutVars>
          <dgm:chMax val="0"/>
          <dgm:chPref val="0"/>
        </dgm:presLayoutVars>
      </dgm:prSet>
      <dgm:spPr/>
    </dgm:pt>
    <dgm:pt modelId="{FF5F9C45-0BFD-48A2-B4A0-5597E954D75B}" type="pres">
      <dgm:prSet presAssocID="{FD518E6D-BACC-409F-A0F1-A1350E4DC807}" presName="Image" presStyleLbl="node1" presStyleIdx="2" presStyleCnt="3"/>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nected with solid fill"/>
        </a:ext>
      </dgm:extLst>
    </dgm:pt>
    <dgm:pt modelId="{A52DC889-5C1D-4B15-8A7F-C4B6A8FE7D9D}" type="pres">
      <dgm:prSet presAssocID="{FD518E6D-BACC-409F-A0F1-A1350E4DC807}" presName="childText" presStyleLbl="lnNode1" presStyleIdx="2" presStyleCnt="3">
        <dgm:presLayoutVars>
          <dgm:chMax val="0"/>
          <dgm:chPref val="0"/>
          <dgm:bulletEnabled val="1"/>
        </dgm:presLayoutVars>
      </dgm:prSet>
      <dgm:spPr/>
      <dgm:t>
        <a:bodyPr/>
        <a:lstStyle/>
        <a:p>
          <a:endParaRPr lang="en-US"/>
        </a:p>
      </dgm:t>
    </dgm:pt>
  </dgm:ptLst>
  <dgm:cxnLst>
    <dgm:cxn modelId="{4AE39952-8B12-429C-9253-7BE7B3BB4322}" type="presOf" srcId="{FD518E6D-BACC-409F-A0F1-A1350E4DC807}" destId="{A52DC889-5C1D-4B15-8A7F-C4B6A8FE7D9D}" srcOrd="0" destOrd="0" presId="urn:microsoft.com/office/officeart/2008/layout/PictureAccentList"/>
    <dgm:cxn modelId="{C31816E8-564F-4AAB-8AD2-80AD56081807}" type="presOf" srcId="{EE34F974-9032-4FF4-AFD7-4C5C03FED2EC}" destId="{0C74DD85-D2AE-462E-9153-601E8751A130}" srcOrd="0" destOrd="0" presId="urn:microsoft.com/office/officeart/2008/layout/PictureAccentList"/>
    <dgm:cxn modelId="{60B6CB78-8D1E-4AA9-A31C-B8F0F2ABCB08}" type="presOf" srcId="{2E7968F0-AE5E-435F-9847-5D27184CF25E}" destId="{6A4EF13E-DFE3-438A-85E8-74124432F8CD}" srcOrd="0" destOrd="0" presId="urn:microsoft.com/office/officeart/2008/layout/PictureAccentList"/>
    <dgm:cxn modelId="{45E3E7A8-CEC9-4A67-B22D-6BBA31D0FE59}" type="presOf" srcId="{C3FC7B94-88A7-4CA2-8792-9373D6B68623}" destId="{E1746EBC-58AE-4847-B210-D6779D9D8377}" srcOrd="0" destOrd="0" presId="urn:microsoft.com/office/officeart/2008/layout/PictureAccentList"/>
    <dgm:cxn modelId="{0FC192B1-D78B-4510-B98C-7CE0CF05C8F7}" srcId="{F797CC29-DA64-490B-955D-098D0CB0211B}" destId="{EE34F974-9032-4FF4-AFD7-4C5C03FED2EC}" srcOrd="0" destOrd="0" parTransId="{44DD6CD1-E724-4B95-91C4-C803B710E6FD}" sibTransId="{33398335-6D33-457A-9BDF-1577F4A8408F}"/>
    <dgm:cxn modelId="{37E86882-94A3-4517-A493-AE849C26C4E4}" type="presOf" srcId="{A01FF305-D6AE-4EA3-BA91-169CE66BC00B}" destId="{0C74DD85-D2AE-462E-9153-601E8751A130}" srcOrd="0" destOrd="1" presId="urn:microsoft.com/office/officeart/2008/layout/PictureAccentList"/>
    <dgm:cxn modelId="{0E2A04EA-FEE2-4281-B1B2-E2BE2094C01C}" srcId="{2E7968F0-AE5E-435F-9847-5D27184CF25E}" destId="{F797CC29-DA64-490B-955D-098D0CB0211B}" srcOrd="0" destOrd="0" parTransId="{9C5C2348-0057-405C-9422-F4B4A6BE27A4}" sibTransId="{8B752425-FE9D-4791-AA02-0549B4919BA9}"/>
    <dgm:cxn modelId="{2E2C27AB-6697-4FB5-9818-13DC882E35CF}" srcId="{F797CC29-DA64-490B-955D-098D0CB0211B}" destId="{FD518E6D-BACC-409F-A0F1-A1350E4DC807}" srcOrd="2" destOrd="0" parTransId="{F26501F2-9073-4AC5-A416-E64B96CAD868}" sibTransId="{7B7E7611-35DB-4677-8A8D-53BE7B254CFC}"/>
    <dgm:cxn modelId="{3C351F41-855F-4047-AA04-1FAD1DF5D092}" srcId="{F797CC29-DA64-490B-955D-098D0CB0211B}" destId="{C3FC7B94-88A7-4CA2-8792-9373D6B68623}" srcOrd="1" destOrd="0" parTransId="{AE11D5A3-1881-426D-88E7-9341DBC893BC}" sibTransId="{D9B2A226-F704-4FFA-BBF8-865D0E3EF3FB}"/>
    <dgm:cxn modelId="{D4C91E2F-315B-44EB-808B-F6D5B907426C}" type="presOf" srcId="{B42BCE46-7E0B-4F25-AE8B-D531CBF6C24C}" destId="{A52DC889-5C1D-4B15-8A7F-C4B6A8FE7D9D}" srcOrd="0" destOrd="1" presId="urn:microsoft.com/office/officeart/2008/layout/PictureAccentList"/>
    <dgm:cxn modelId="{806F8EDA-CF27-46EC-BDD9-968453081BB5}" srcId="{EE34F974-9032-4FF4-AFD7-4C5C03FED2EC}" destId="{A01FF305-D6AE-4EA3-BA91-169CE66BC00B}" srcOrd="0" destOrd="0" parTransId="{6B102561-D342-443E-ABBA-F7D937158539}" sibTransId="{672D99C4-67BD-49A3-83E8-4EB22A565850}"/>
    <dgm:cxn modelId="{846EE0A0-2635-4E23-B993-E068ED27891B}" type="presOf" srcId="{F797CC29-DA64-490B-955D-098D0CB0211B}" destId="{9757D3C4-A63F-48CC-ADC8-C740146B48F9}" srcOrd="0" destOrd="0" presId="urn:microsoft.com/office/officeart/2008/layout/PictureAccentList"/>
    <dgm:cxn modelId="{AB14B998-4E66-4986-BA00-5D2A3B148B34}" srcId="{FD518E6D-BACC-409F-A0F1-A1350E4DC807}" destId="{B42BCE46-7E0B-4F25-AE8B-D531CBF6C24C}" srcOrd="0" destOrd="0" parTransId="{FD3CF52A-DD07-4ACD-BAAD-FCC3581E93E6}" sibTransId="{7F8E0994-21BD-4E78-B428-C0FCCF094E78}"/>
    <dgm:cxn modelId="{C81BDF9B-9D9C-4DED-83B9-49F4BE8021DC}" type="presParOf" srcId="{6A4EF13E-DFE3-438A-85E8-74124432F8CD}" destId="{9A63A931-1AE3-4619-A974-D3222D9AC305}" srcOrd="0" destOrd="0" presId="urn:microsoft.com/office/officeart/2008/layout/PictureAccentList"/>
    <dgm:cxn modelId="{E10AA93C-40BB-40E9-B8CD-43E394343E07}" type="presParOf" srcId="{9A63A931-1AE3-4619-A974-D3222D9AC305}" destId="{5BF15504-B3C2-4DDF-A011-690A3A779683}" srcOrd="0" destOrd="0" presId="urn:microsoft.com/office/officeart/2008/layout/PictureAccentList"/>
    <dgm:cxn modelId="{22F99412-B8CA-4407-A9E8-02BA8DA8E2B6}" type="presParOf" srcId="{5BF15504-B3C2-4DDF-A011-690A3A779683}" destId="{9757D3C4-A63F-48CC-ADC8-C740146B48F9}" srcOrd="0" destOrd="0" presId="urn:microsoft.com/office/officeart/2008/layout/PictureAccentList"/>
    <dgm:cxn modelId="{919C024F-0506-48FF-81ED-7003D5560EC2}" type="presParOf" srcId="{9A63A931-1AE3-4619-A974-D3222D9AC305}" destId="{161451EC-96B8-42EC-B85F-4B53E1A5DCD4}" srcOrd="1" destOrd="0" presId="urn:microsoft.com/office/officeart/2008/layout/PictureAccentList"/>
    <dgm:cxn modelId="{B4EEE1F9-3F90-4DFE-BF42-CA1CC08D3E01}" type="presParOf" srcId="{161451EC-96B8-42EC-B85F-4B53E1A5DCD4}" destId="{15485D2A-651B-4C54-924B-DF530C6A89AF}" srcOrd="0" destOrd="0" presId="urn:microsoft.com/office/officeart/2008/layout/PictureAccentList"/>
    <dgm:cxn modelId="{232DE826-1374-40A7-A9FE-10393A34D2D8}" type="presParOf" srcId="{15485D2A-651B-4C54-924B-DF530C6A89AF}" destId="{B2DD1BD8-EFCF-4AD3-9526-8005A4E4C2A3}" srcOrd="0" destOrd="0" presId="urn:microsoft.com/office/officeart/2008/layout/PictureAccentList"/>
    <dgm:cxn modelId="{E38CB6D1-21AF-4B4E-B771-F0F3A957238B}" type="presParOf" srcId="{15485D2A-651B-4C54-924B-DF530C6A89AF}" destId="{0C74DD85-D2AE-462E-9153-601E8751A130}" srcOrd="1" destOrd="0" presId="urn:microsoft.com/office/officeart/2008/layout/PictureAccentList"/>
    <dgm:cxn modelId="{74552BD7-63B8-4277-A17A-1C08A347A45B}" type="presParOf" srcId="{161451EC-96B8-42EC-B85F-4B53E1A5DCD4}" destId="{4F87C903-2F30-4304-800B-481DB4115EB4}" srcOrd="1" destOrd="0" presId="urn:microsoft.com/office/officeart/2008/layout/PictureAccentList"/>
    <dgm:cxn modelId="{B3CF61E5-2AB3-4E9B-8FF0-89C5497DB28B}" type="presParOf" srcId="{4F87C903-2F30-4304-800B-481DB4115EB4}" destId="{D0F15EBA-10DE-466B-B386-BC394C1BB898}" srcOrd="0" destOrd="0" presId="urn:microsoft.com/office/officeart/2008/layout/PictureAccentList"/>
    <dgm:cxn modelId="{41188CE0-9DA0-4355-83CA-96CE88542C19}" type="presParOf" srcId="{4F87C903-2F30-4304-800B-481DB4115EB4}" destId="{E1746EBC-58AE-4847-B210-D6779D9D8377}" srcOrd="1" destOrd="0" presId="urn:microsoft.com/office/officeart/2008/layout/PictureAccentList"/>
    <dgm:cxn modelId="{18162D55-C36F-4EF4-9DAE-67A00C1C4BA2}" type="presParOf" srcId="{161451EC-96B8-42EC-B85F-4B53E1A5DCD4}" destId="{E3DD3622-D8F2-450A-834B-0FD19C42FE33}" srcOrd="2" destOrd="0" presId="urn:microsoft.com/office/officeart/2008/layout/PictureAccentList"/>
    <dgm:cxn modelId="{1CE76132-FED8-4C6E-9AA4-9BEFE0A2A5AA}" type="presParOf" srcId="{E3DD3622-D8F2-450A-834B-0FD19C42FE33}" destId="{FF5F9C45-0BFD-48A2-B4A0-5597E954D75B}" srcOrd="0" destOrd="0" presId="urn:microsoft.com/office/officeart/2008/layout/PictureAccentList"/>
    <dgm:cxn modelId="{38E5847D-35EF-4C9E-BB47-7825D1C44E51}" type="presParOf" srcId="{E3DD3622-D8F2-450A-834B-0FD19C42FE33}" destId="{A52DC889-5C1D-4B15-8A7F-C4B6A8FE7D9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C7D12-E44D-4C5E-A85A-B7D4C7FA2BB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F5D0132-D59B-4CF1-AD07-F433E65D1428}">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After imaging drive, create a hash of the original and the copy</a:t>
          </a:r>
        </a:p>
      </dgm:t>
    </dgm:pt>
    <dgm:pt modelId="{2F5D2424-7790-4D3B-8BAA-6DD2C21A915E}" type="parTrans" cxnId="{ED5C71AD-7D4A-419E-936D-9BF10947CE6F}">
      <dgm:prSet/>
      <dgm:spPr/>
      <dgm:t>
        <a:bodyPr/>
        <a:lstStyle/>
        <a:p>
          <a:endParaRPr lang="en-US" sz="2200"/>
        </a:p>
      </dgm:t>
    </dgm:pt>
    <dgm:pt modelId="{1F19AB39-1554-4482-8F96-120C3ABD52BF}" type="sibTrans" cxnId="{ED5C71AD-7D4A-419E-936D-9BF10947CE6F}">
      <dgm:prSet/>
      <dgm:spPr/>
      <dgm:t>
        <a:bodyPr/>
        <a:lstStyle/>
        <a:p>
          <a:endParaRPr lang="en-US" sz="2200"/>
        </a:p>
      </dgm:t>
    </dgm:pt>
    <dgm:pt modelId="{502E2964-D0D1-44FF-9831-A4D760C09E34}">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Compare the hashes</a:t>
          </a:r>
        </a:p>
      </dgm:t>
    </dgm:pt>
    <dgm:pt modelId="{290B434A-D90B-446B-9DA0-C5B2FC4D6FD9}" type="parTrans" cxnId="{DF2C857C-2E67-4C99-A27B-B968CC788DCA}">
      <dgm:prSet/>
      <dgm:spPr/>
      <dgm:t>
        <a:bodyPr/>
        <a:lstStyle/>
        <a:p>
          <a:endParaRPr lang="en-US" sz="2200"/>
        </a:p>
      </dgm:t>
    </dgm:pt>
    <dgm:pt modelId="{0878A8BE-96ED-4466-8D5D-DE7810320D58}" type="sibTrans" cxnId="{DF2C857C-2E67-4C99-A27B-B968CC788DCA}">
      <dgm:prSet/>
      <dgm:spPr/>
      <dgm:t>
        <a:bodyPr/>
        <a:lstStyle/>
        <a:p>
          <a:endParaRPr lang="en-US" sz="2200"/>
        </a:p>
      </dgm:t>
    </dgm:pt>
    <dgm:pt modelId="{FB951F4E-2CFE-4A3B-A0FE-52001D830590}">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If they do not match exactly, something was altered</a:t>
          </a:r>
        </a:p>
      </dgm:t>
    </dgm:pt>
    <dgm:pt modelId="{BEEDA483-3474-4C24-A881-D67964B33D73}" type="parTrans" cxnId="{3A3D3EAD-398A-4C96-84E9-4E6ED912215E}">
      <dgm:prSet/>
      <dgm:spPr/>
      <dgm:t>
        <a:bodyPr/>
        <a:lstStyle/>
        <a:p>
          <a:endParaRPr lang="en-US" sz="2200"/>
        </a:p>
      </dgm:t>
    </dgm:pt>
    <dgm:pt modelId="{67B29E40-34B1-4A4B-8525-05EC0BB078EC}" type="sibTrans" cxnId="{3A3D3EAD-398A-4C96-84E9-4E6ED912215E}">
      <dgm:prSet/>
      <dgm:spPr/>
      <dgm:t>
        <a:bodyPr/>
        <a:lstStyle/>
        <a:p>
          <a:endParaRPr lang="en-US" sz="2200"/>
        </a:p>
      </dgm:t>
    </dgm:pt>
    <dgm:pt modelId="{76E09605-DE8C-49B5-B633-64666632F7DC}">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Document hashing algorithm used and results</a:t>
          </a:r>
        </a:p>
      </dgm:t>
    </dgm:pt>
    <dgm:pt modelId="{3B0E3E76-BC7A-435A-AB03-95322979791E}" type="parTrans" cxnId="{AB3A899D-49F8-4E18-BF42-9AA50DAAA704}">
      <dgm:prSet/>
      <dgm:spPr/>
      <dgm:t>
        <a:bodyPr/>
        <a:lstStyle/>
        <a:p>
          <a:endParaRPr lang="en-US" sz="2200"/>
        </a:p>
      </dgm:t>
    </dgm:pt>
    <dgm:pt modelId="{546233D9-046B-4921-97FC-AEBFFF156378}" type="sibTrans" cxnId="{AB3A899D-49F8-4E18-BF42-9AA50DAAA704}">
      <dgm:prSet/>
      <dgm:spPr/>
      <dgm:t>
        <a:bodyPr/>
        <a:lstStyle/>
        <a:p>
          <a:endParaRPr lang="en-US" sz="2200"/>
        </a:p>
      </dgm:t>
    </dgm:pt>
    <dgm:pt modelId="{12DF828B-08B2-432E-AA23-D61475CB6CAF}" type="pres">
      <dgm:prSet presAssocID="{740C7D12-E44D-4C5E-A85A-B7D4C7FA2BBC}" presName="Name0" presStyleCnt="0">
        <dgm:presLayoutVars>
          <dgm:chMax val="7"/>
          <dgm:chPref val="7"/>
          <dgm:dir/>
        </dgm:presLayoutVars>
      </dgm:prSet>
      <dgm:spPr/>
      <dgm:t>
        <a:bodyPr/>
        <a:lstStyle/>
        <a:p>
          <a:endParaRPr lang="en-US"/>
        </a:p>
      </dgm:t>
    </dgm:pt>
    <dgm:pt modelId="{4394CEED-105F-4FC2-A0B3-05D92CAF63B9}" type="pres">
      <dgm:prSet presAssocID="{740C7D12-E44D-4C5E-A85A-B7D4C7FA2BBC}" presName="Name1" presStyleCnt="0"/>
      <dgm:spPr/>
    </dgm:pt>
    <dgm:pt modelId="{6A427ECD-07A9-4032-A464-846218FB47B8}" type="pres">
      <dgm:prSet presAssocID="{740C7D12-E44D-4C5E-A85A-B7D4C7FA2BBC}" presName="cycle" presStyleCnt="0"/>
      <dgm:spPr/>
    </dgm:pt>
    <dgm:pt modelId="{33909FA5-BF95-4C2C-8228-6CD0DFCCDFD7}" type="pres">
      <dgm:prSet presAssocID="{740C7D12-E44D-4C5E-A85A-B7D4C7FA2BBC}" presName="srcNode" presStyleLbl="node1" presStyleIdx="0" presStyleCnt="4"/>
      <dgm:spPr/>
    </dgm:pt>
    <dgm:pt modelId="{F1E27D57-6D75-4F2D-B83F-13C4F0202636}" type="pres">
      <dgm:prSet presAssocID="{740C7D12-E44D-4C5E-A85A-B7D4C7FA2BBC}" presName="conn" presStyleLbl="parChTrans1D2" presStyleIdx="0" presStyleCnt="1"/>
      <dgm:spPr/>
      <dgm:t>
        <a:bodyPr/>
        <a:lstStyle/>
        <a:p>
          <a:endParaRPr lang="en-US"/>
        </a:p>
      </dgm:t>
    </dgm:pt>
    <dgm:pt modelId="{0FB0C33A-129E-4824-8634-54F36B652503}" type="pres">
      <dgm:prSet presAssocID="{740C7D12-E44D-4C5E-A85A-B7D4C7FA2BBC}" presName="extraNode" presStyleLbl="node1" presStyleIdx="0" presStyleCnt="4"/>
      <dgm:spPr/>
    </dgm:pt>
    <dgm:pt modelId="{6E5D4FA7-2850-4F33-AFA0-D00C91D7942A}" type="pres">
      <dgm:prSet presAssocID="{740C7D12-E44D-4C5E-A85A-B7D4C7FA2BBC}" presName="dstNode" presStyleLbl="node1" presStyleIdx="0" presStyleCnt="4"/>
      <dgm:spPr/>
    </dgm:pt>
    <dgm:pt modelId="{68AF1E10-1419-44F8-97B8-02C07F2A7DEC}" type="pres">
      <dgm:prSet presAssocID="{0F5D0132-D59B-4CF1-AD07-F433E65D1428}" presName="text_1" presStyleLbl="node1" presStyleIdx="0" presStyleCnt="4">
        <dgm:presLayoutVars>
          <dgm:bulletEnabled val="1"/>
        </dgm:presLayoutVars>
      </dgm:prSet>
      <dgm:spPr/>
      <dgm:t>
        <a:bodyPr/>
        <a:lstStyle/>
        <a:p>
          <a:endParaRPr lang="en-US"/>
        </a:p>
      </dgm:t>
    </dgm:pt>
    <dgm:pt modelId="{A0BC70B6-A789-460A-89A7-0AF9AA019A15}" type="pres">
      <dgm:prSet presAssocID="{0F5D0132-D59B-4CF1-AD07-F433E65D1428}" presName="accent_1" presStyleCnt="0"/>
      <dgm:spPr/>
    </dgm:pt>
    <dgm:pt modelId="{A47555A9-0561-4094-9C53-200013208E8C}" type="pres">
      <dgm:prSet presAssocID="{0F5D0132-D59B-4CF1-AD07-F433E65D1428}" presName="accentRepeatNode" presStyleLbl="solidFgAcc1" presStyleIdx="0" presStyleCnt="4"/>
      <dgm:spPr/>
    </dgm:pt>
    <dgm:pt modelId="{30105359-B060-4E06-B693-D00F12EAE23F}" type="pres">
      <dgm:prSet presAssocID="{502E2964-D0D1-44FF-9831-A4D760C09E34}" presName="text_2" presStyleLbl="node1" presStyleIdx="1" presStyleCnt="4">
        <dgm:presLayoutVars>
          <dgm:bulletEnabled val="1"/>
        </dgm:presLayoutVars>
      </dgm:prSet>
      <dgm:spPr/>
      <dgm:t>
        <a:bodyPr/>
        <a:lstStyle/>
        <a:p>
          <a:endParaRPr lang="en-US"/>
        </a:p>
      </dgm:t>
    </dgm:pt>
    <dgm:pt modelId="{FC976C92-E9D9-448C-A42D-6341F7B3A179}" type="pres">
      <dgm:prSet presAssocID="{502E2964-D0D1-44FF-9831-A4D760C09E34}" presName="accent_2" presStyleCnt="0"/>
      <dgm:spPr/>
    </dgm:pt>
    <dgm:pt modelId="{C03C6601-B56B-4991-8538-20F82E6A002D}" type="pres">
      <dgm:prSet presAssocID="{502E2964-D0D1-44FF-9831-A4D760C09E34}" presName="accentRepeatNode" presStyleLbl="solidFgAcc1" presStyleIdx="1" presStyleCnt="4"/>
      <dgm:spPr/>
    </dgm:pt>
    <dgm:pt modelId="{89128E25-6910-4C83-AEF5-4775EDDF34E4}" type="pres">
      <dgm:prSet presAssocID="{FB951F4E-2CFE-4A3B-A0FE-52001D830590}" presName="text_3" presStyleLbl="node1" presStyleIdx="2" presStyleCnt="4">
        <dgm:presLayoutVars>
          <dgm:bulletEnabled val="1"/>
        </dgm:presLayoutVars>
      </dgm:prSet>
      <dgm:spPr/>
      <dgm:t>
        <a:bodyPr/>
        <a:lstStyle/>
        <a:p>
          <a:endParaRPr lang="en-US"/>
        </a:p>
      </dgm:t>
    </dgm:pt>
    <dgm:pt modelId="{8D4B637C-7BC2-4202-9F33-BD1251BB7A16}" type="pres">
      <dgm:prSet presAssocID="{FB951F4E-2CFE-4A3B-A0FE-52001D830590}" presName="accent_3" presStyleCnt="0"/>
      <dgm:spPr/>
    </dgm:pt>
    <dgm:pt modelId="{BAB7A40E-9AC4-4D46-9D0A-6F3B332A272F}" type="pres">
      <dgm:prSet presAssocID="{FB951F4E-2CFE-4A3B-A0FE-52001D830590}" presName="accentRepeatNode" presStyleLbl="solidFgAcc1" presStyleIdx="2" presStyleCnt="4"/>
      <dgm:spPr/>
    </dgm:pt>
    <dgm:pt modelId="{760362C4-284A-4D8D-9C91-5D7F26BCDF9B}" type="pres">
      <dgm:prSet presAssocID="{76E09605-DE8C-49B5-B633-64666632F7DC}" presName="text_4" presStyleLbl="node1" presStyleIdx="3" presStyleCnt="4">
        <dgm:presLayoutVars>
          <dgm:bulletEnabled val="1"/>
        </dgm:presLayoutVars>
      </dgm:prSet>
      <dgm:spPr/>
      <dgm:t>
        <a:bodyPr/>
        <a:lstStyle/>
        <a:p>
          <a:endParaRPr lang="en-US"/>
        </a:p>
      </dgm:t>
    </dgm:pt>
    <dgm:pt modelId="{48AE33DD-6FD3-4140-BC7A-BE9CA63D45C0}" type="pres">
      <dgm:prSet presAssocID="{76E09605-DE8C-49B5-B633-64666632F7DC}" presName="accent_4" presStyleCnt="0"/>
      <dgm:spPr/>
    </dgm:pt>
    <dgm:pt modelId="{4D2E036B-1D63-4DC4-91AC-52B691E4D66B}" type="pres">
      <dgm:prSet presAssocID="{76E09605-DE8C-49B5-B633-64666632F7DC}" presName="accentRepeatNode" presStyleLbl="solidFgAcc1" presStyleIdx="3" presStyleCnt="4"/>
      <dgm:spPr/>
    </dgm:pt>
  </dgm:ptLst>
  <dgm:cxnLst>
    <dgm:cxn modelId="{3A3D3EAD-398A-4C96-84E9-4E6ED912215E}" srcId="{740C7D12-E44D-4C5E-A85A-B7D4C7FA2BBC}" destId="{FB951F4E-2CFE-4A3B-A0FE-52001D830590}" srcOrd="2" destOrd="0" parTransId="{BEEDA483-3474-4C24-A881-D67964B33D73}" sibTransId="{67B29E40-34B1-4A4B-8525-05EC0BB078EC}"/>
    <dgm:cxn modelId="{4ACF09AD-6A90-4EC2-9A4B-082BAB413793}" type="presOf" srcId="{740C7D12-E44D-4C5E-A85A-B7D4C7FA2BBC}" destId="{12DF828B-08B2-432E-AA23-D61475CB6CAF}" srcOrd="0" destOrd="0" presId="urn:microsoft.com/office/officeart/2008/layout/VerticalCurvedList"/>
    <dgm:cxn modelId="{ED5C71AD-7D4A-419E-936D-9BF10947CE6F}" srcId="{740C7D12-E44D-4C5E-A85A-B7D4C7FA2BBC}" destId="{0F5D0132-D59B-4CF1-AD07-F433E65D1428}" srcOrd="0" destOrd="0" parTransId="{2F5D2424-7790-4D3B-8BAA-6DD2C21A915E}" sibTransId="{1F19AB39-1554-4482-8F96-120C3ABD52BF}"/>
    <dgm:cxn modelId="{21C890C0-4275-48F1-89C4-2FCA79E3D190}" type="presOf" srcId="{0F5D0132-D59B-4CF1-AD07-F433E65D1428}" destId="{68AF1E10-1419-44F8-97B8-02C07F2A7DEC}" srcOrd="0" destOrd="0" presId="urn:microsoft.com/office/officeart/2008/layout/VerticalCurvedList"/>
    <dgm:cxn modelId="{C79541EA-7396-45E0-B603-D295A1202B9F}" type="presOf" srcId="{FB951F4E-2CFE-4A3B-A0FE-52001D830590}" destId="{89128E25-6910-4C83-AEF5-4775EDDF34E4}" srcOrd="0" destOrd="0" presId="urn:microsoft.com/office/officeart/2008/layout/VerticalCurvedList"/>
    <dgm:cxn modelId="{DF2C857C-2E67-4C99-A27B-B968CC788DCA}" srcId="{740C7D12-E44D-4C5E-A85A-B7D4C7FA2BBC}" destId="{502E2964-D0D1-44FF-9831-A4D760C09E34}" srcOrd="1" destOrd="0" parTransId="{290B434A-D90B-446B-9DA0-C5B2FC4D6FD9}" sibTransId="{0878A8BE-96ED-4466-8D5D-DE7810320D58}"/>
    <dgm:cxn modelId="{678F303E-1713-4B3D-A01B-DD23CC1AE152}" type="presOf" srcId="{502E2964-D0D1-44FF-9831-A4D760C09E34}" destId="{30105359-B060-4E06-B693-D00F12EAE23F}" srcOrd="0" destOrd="0" presId="urn:microsoft.com/office/officeart/2008/layout/VerticalCurvedList"/>
    <dgm:cxn modelId="{75BF92B4-4926-45D2-9C0A-6C10EA290017}" type="presOf" srcId="{1F19AB39-1554-4482-8F96-120C3ABD52BF}" destId="{F1E27D57-6D75-4F2D-B83F-13C4F0202636}" srcOrd="0" destOrd="0" presId="urn:microsoft.com/office/officeart/2008/layout/VerticalCurvedList"/>
    <dgm:cxn modelId="{CBEB9AF6-2973-449D-9038-693079F95555}" type="presOf" srcId="{76E09605-DE8C-49B5-B633-64666632F7DC}" destId="{760362C4-284A-4D8D-9C91-5D7F26BCDF9B}" srcOrd="0" destOrd="0" presId="urn:microsoft.com/office/officeart/2008/layout/VerticalCurvedList"/>
    <dgm:cxn modelId="{AB3A899D-49F8-4E18-BF42-9AA50DAAA704}" srcId="{740C7D12-E44D-4C5E-A85A-B7D4C7FA2BBC}" destId="{76E09605-DE8C-49B5-B633-64666632F7DC}" srcOrd="3" destOrd="0" parTransId="{3B0E3E76-BC7A-435A-AB03-95322979791E}" sibTransId="{546233D9-046B-4921-97FC-AEBFFF156378}"/>
    <dgm:cxn modelId="{A2D0A919-1991-4FAA-B1DA-41614B6A41B6}" type="presParOf" srcId="{12DF828B-08B2-432E-AA23-D61475CB6CAF}" destId="{4394CEED-105F-4FC2-A0B3-05D92CAF63B9}" srcOrd="0" destOrd="0" presId="urn:microsoft.com/office/officeart/2008/layout/VerticalCurvedList"/>
    <dgm:cxn modelId="{CDCD076C-AC45-4C7E-9709-AD551E7BF2C0}" type="presParOf" srcId="{4394CEED-105F-4FC2-A0B3-05D92CAF63B9}" destId="{6A427ECD-07A9-4032-A464-846218FB47B8}" srcOrd="0" destOrd="0" presId="urn:microsoft.com/office/officeart/2008/layout/VerticalCurvedList"/>
    <dgm:cxn modelId="{CFD2F8DB-15ED-4C01-98CF-B0F8500AA4A7}" type="presParOf" srcId="{6A427ECD-07A9-4032-A464-846218FB47B8}" destId="{33909FA5-BF95-4C2C-8228-6CD0DFCCDFD7}" srcOrd="0" destOrd="0" presId="urn:microsoft.com/office/officeart/2008/layout/VerticalCurvedList"/>
    <dgm:cxn modelId="{D40E25FC-9538-41CF-B3AF-0F947133341A}" type="presParOf" srcId="{6A427ECD-07A9-4032-A464-846218FB47B8}" destId="{F1E27D57-6D75-4F2D-B83F-13C4F0202636}" srcOrd="1" destOrd="0" presId="urn:microsoft.com/office/officeart/2008/layout/VerticalCurvedList"/>
    <dgm:cxn modelId="{BED3DFFE-ABC7-40B1-A790-BE7383EDA21F}" type="presParOf" srcId="{6A427ECD-07A9-4032-A464-846218FB47B8}" destId="{0FB0C33A-129E-4824-8634-54F36B652503}" srcOrd="2" destOrd="0" presId="urn:microsoft.com/office/officeart/2008/layout/VerticalCurvedList"/>
    <dgm:cxn modelId="{BDDDCCF9-14F2-4FB4-B818-9DA4A5C8A7A4}" type="presParOf" srcId="{6A427ECD-07A9-4032-A464-846218FB47B8}" destId="{6E5D4FA7-2850-4F33-AFA0-D00C91D7942A}" srcOrd="3" destOrd="0" presId="urn:microsoft.com/office/officeart/2008/layout/VerticalCurvedList"/>
    <dgm:cxn modelId="{668452DF-4AB5-453C-BC8B-C2B171697E08}" type="presParOf" srcId="{4394CEED-105F-4FC2-A0B3-05D92CAF63B9}" destId="{68AF1E10-1419-44F8-97B8-02C07F2A7DEC}" srcOrd="1" destOrd="0" presId="urn:microsoft.com/office/officeart/2008/layout/VerticalCurvedList"/>
    <dgm:cxn modelId="{789C533B-81F1-458E-8543-DBE31CAFBF11}" type="presParOf" srcId="{4394CEED-105F-4FC2-A0B3-05D92CAF63B9}" destId="{A0BC70B6-A789-460A-89A7-0AF9AA019A15}" srcOrd="2" destOrd="0" presId="urn:microsoft.com/office/officeart/2008/layout/VerticalCurvedList"/>
    <dgm:cxn modelId="{366BB4DA-AC0D-43AF-83B0-00AD589C4305}" type="presParOf" srcId="{A0BC70B6-A789-460A-89A7-0AF9AA019A15}" destId="{A47555A9-0561-4094-9C53-200013208E8C}" srcOrd="0" destOrd="0" presId="urn:microsoft.com/office/officeart/2008/layout/VerticalCurvedList"/>
    <dgm:cxn modelId="{4DD3C79A-ED45-43C2-A3E9-B380E172758F}" type="presParOf" srcId="{4394CEED-105F-4FC2-A0B3-05D92CAF63B9}" destId="{30105359-B060-4E06-B693-D00F12EAE23F}" srcOrd="3" destOrd="0" presId="urn:microsoft.com/office/officeart/2008/layout/VerticalCurvedList"/>
    <dgm:cxn modelId="{74B3C421-2EB1-49CF-BB64-BDA885F9DE09}" type="presParOf" srcId="{4394CEED-105F-4FC2-A0B3-05D92CAF63B9}" destId="{FC976C92-E9D9-448C-A42D-6341F7B3A179}" srcOrd="4" destOrd="0" presId="urn:microsoft.com/office/officeart/2008/layout/VerticalCurvedList"/>
    <dgm:cxn modelId="{D7F8D866-5810-4482-A5BD-56B06F991981}" type="presParOf" srcId="{FC976C92-E9D9-448C-A42D-6341F7B3A179}" destId="{C03C6601-B56B-4991-8538-20F82E6A002D}" srcOrd="0" destOrd="0" presId="urn:microsoft.com/office/officeart/2008/layout/VerticalCurvedList"/>
    <dgm:cxn modelId="{FC3F2077-7221-40EC-9EA4-F0E6319CEE50}" type="presParOf" srcId="{4394CEED-105F-4FC2-A0B3-05D92CAF63B9}" destId="{89128E25-6910-4C83-AEF5-4775EDDF34E4}" srcOrd="5" destOrd="0" presId="urn:microsoft.com/office/officeart/2008/layout/VerticalCurvedList"/>
    <dgm:cxn modelId="{8409F236-1E66-43DC-A90E-A59785D2D67A}" type="presParOf" srcId="{4394CEED-105F-4FC2-A0B3-05D92CAF63B9}" destId="{8D4B637C-7BC2-4202-9F33-BD1251BB7A16}" srcOrd="6" destOrd="0" presId="urn:microsoft.com/office/officeart/2008/layout/VerticalCurvedList"/>
    <dgm:cxn modelId="{01A061EF-B5B1-43E5-8077-555DC86E183E}" type="presParOf" srcId="{8D4B637C-7BC2-4202-9F33-BD1251BB7A16}" destId="{BAB7A40E-9AC4-4D46-9D0A-6F3B332A272F}" srcOrd="0" destOrd="0" presId="urn:microsoft.com/office/officeart/2008/layout/VerticalCurvedList"/>
    <dgm:cxn modelId="{BDBCB44E-561D-4CBB-B95A-25386F0F7134}" type="presParOf" srcId="{4394CEED-105F-4FC2-A0B3-05D92CAF63B9}" destId="{760362C4-284A-4D8D-9C91-5D7F26BCDF9B}" srcOrd="7" destOrd="0" presId="urn:microsoft.com/office/officeart/2008/layout/VerticalCurvedList"/>
    <dgm:cxn modelId="{9E4CC2B2-5B70-46EF-863C-D0764247A051}" type="presParOf" srcId="{4394CEED-105F-4FC2-A0B3-05D92CAF63B9}" destId="{48AE33DD-6FD3-4140-BC7A-BE9CA63D45C0}" srcOrd="8" destOrd="0" presId="urn:microsoft.com/office/officeart/2008/layout/VerticalCurvedList"/>
    <dgm:cxn modelId="{B25E2B04-8B34-4B8A-BA9C-49D4E316B69D}" type="presParOf" srcId="{48AE33DD-6FD3-4140-BC7A-BE9CA63D45C0}" destId="{4D2E036B-1D63-4DC4-91AC-52B691E4D66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582FD2-4781-4A50-B1D6-84A7022591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3A37F6-27C2-4931-998D-32FBCF2D521F}">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Digital forensics specialist is responsible for finding, preserving, and preparing evidence</a:t>
          </a:r>
        </a:p>
      </dgm:t>
    </dgm:pt>
    <dgm:pt modelId="{A8BE3AEC-2738-4E35-BA05-C5BA8FCE31D6}" type="parTrans" cxnId="{E050A038-22E0-41A4-9B0C-CA99AFD1DF4F}">
      <dgm:prSet/>
      <dgm:spPr/>
      <dgm:t>
        <a:bodyPr/>
        <a:lstStyle/>
        <a:p>
          <a:endParaRPr lang="en-US" sz="2200"/>
        </a:p>
      </dgm:t>
    </dgm:pt>
    <dgm:pt modelId="{1EFB4DBC-8CDD-4548-88B4-84B46ECA751F}" type="sibTrans" cxnId="{E050A038-22E0-41A4-9B0C-CA99AFD1DF4F}">
      <dgm:prSet/>
      <dgm:spPr/>
      <dgm:t>
        <a:bodyPr/>
        <a:lstStyle/>
        <a:p>
          <a:endParaRPr lang="en-US" sz="2200"/>
        </a:p>
      </dgm:t>
    </dgm:pt>
    <dgm:pt modelId="{82DC7B71-7906-4EC0-B5B0-CA34BE29C72F}">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The specialist must:</a:t>
          </a:r>
        </a:p>
      </dgm:t>
    </dgm:pt>
    <dgm:pt modelId="{8BF67D22-D1D2-4993-A18A-FB456A78F5FA}" type="parTrans" cxnId="{2D104DBB-FE87-41B1-B76C-C5FA5B59235B}">
      <dgm:prSet/>
      <dgm:spPr/>
      <dgm:t>
        <a:bodyPr/>
        <a:lstStyle/>
        <a:p>
          <a:endParaRPr lang="en-US" sz="2200"/>
        </a:p>
      </dgm:t>
    </dgm:pt>
    <dgm:pt modelId="{9ADA57C6-D379-47CF-9AA6-A676860266D7}" type="sibTrans" cxnId="{2D104DBB-FE87-41B1-B76C-C5FA5B59235B}">
      <dgm:prSet/>
      <dgm:spPr/>
      <dgm:t>
        <a:bodyPr/>
        <a:lstStyle/>
        <a:p>
          <a:endParaRPr lang="en-US" sz="2200"/>
        </a:p>
      </dgm:t>
    </dgm:pt>
    <dgm:pt modelId="{0EAB2743-EC32-4112-A9B4-16B1BA0AE8B6}">
      <dgm:prSet custT="1"/>
      <dgm:spPr/>
      <dgm:t>
        <a:bodyPr/>
        <a:lstStyle/>
        <a:p>
          <a:r>
            <a:rPr lang="en-US" sz="2200" dirty="0">
              <a:solidFill>
                <a:srgbClr val="3C4743"/>
              </a:solidFill>
              <a:latin typeface="Arial" panose="020B0604020202020204" pitchFamily="34" charset="0"/>
              <a:cs typeface="Arial" panose="020B0604020202020204" pitchFamily="34" charset="0"/>
            </a:rPr>
            <a:t>Collect data</a:t>
          </a:r>
        </a:p>
      </dgm:t>
    </dgm:pt>
    <dgm:pt modelId="{D5CA4416-4A2B-41DC-B0D8-A9D6DC2E8B15}" type="parTrans" cxnId="{59A21C78-E6B6-4B6A-9CB3-5DD04D6E0DA9}">
      <dgm:prSet/>
      <dgm:spPr/>
      <dgm:t>
        <a:bodyPr/>
        <a:lstStyle/>
        <a:p>
          <a:endParaRPr lang="en-US" sz="2200"/>
        </a:p>
      </dgm:t>
    </dgm:pt>
    <dgm:pt modelId="{B8DAD9CC-D79E-4B99-BDD8-C1AF4D01AA52}" type="sibTrans" cxnId="{59A21C78-E6B6-4B6A-9CB3-5DD04D6E0DA9}">
      <dgm:prSet/>
      <dgm:spPr/>
      <dgm:t>
        <a:bodyPr/>
        <a:lstStyle/>
        <a:p>
          <a:endParaRPr lang="en-US" sz="2200"/>
        </a:p>
      </dgm:t>
    </dgm:pt>
    <dgm:pt modelId="{F46EC0BD-AE80-4C98-972C-AC582F132EB0}">
      <dgm:prSet custT="1"/>
      <dgm:spPr/>
      <dgm:t>
        <a:bodyPr/>
        <a:lstStyle/>
        <a:p>
          <a:r>
            <a:rPr lang="en-US" sz="2200" dirty="0">
              <a:solidFill>
                <a:srgbClr val="3C4743"/>
              </a:solidFill>
              <a:latin typeface="Arial" panose="020B0604020202020204" pitchFamily="34" charset="0"/>
              <a:cs typeface="Arial" panose="020B0604020202020204" pitchFamily="34" charset="0"/>
            </a:rPr>
            <a:t>Document filenames, dates, and times</a:t>
          </a:r>
        </a:p>
      </dgm:t>
    </dgm:pt>
    <dgm:pt modelId="{41E4B27C-3C1D-42F5-8102-CF50646B63A3}" type="parTrans" cxnId="{D8C9C348-EC68-48E6-B049-91B90DDF9497}">
      <dgm:prSet/>
      <dgm:spPr/>
      <dgm:t>
        <a:bodyPr/>
        <a:lstStyle/>
        <a:p>
          <a:endParaRPr lang="en-US" sz="2200"/>
        </a:p>
      </dgm:t>
    </dgm:pt>
    <dgm:pt modelId="{D9C0CE32-2AA5-48B1-85F8-3FD66E76DC60}" type="sibTrans" cxnId="{D8C9C348-EC68-48E6-B049-91B90DDF9497}">
      <dgm:prSet/>
      <dgm:spPr/>
      <dgm:t>
        <a:bodyPr/>
        <a:lstStyle/>
        <a:p>
          <a:endParaRPr lang="en-US" sz="2200"/>
        </a:p>
      </dgm:t>
    </dgm:pt>
    <dgm:pt modelId="{E2FE388E-7CF0-4C89-8FC2-FAFF8757F9F4}">
      <dgm:prSet custT="1"/>
      <dgm:spPr/>
      <dgm:t>
        <a:bodyPr/>
        <a:lstStyle/>
        <a:p>
          <a:r>
            <a:rPr lang="en-US" sz="2200" dirty="0">
              <a:solidFill>
                <a:srgbClr val="3C4743"/>
              </a:solidFill>
              <a:latin typeface="Arial" panose="020B0604020202020204" pitchFamily="34" charset="0"/>
              <a:cs typeface="Arial" panose="020B0604020202020204" pitchFamily="34" charset="0"/>
            </a:rPr>
            <a:t>Identify any file, program, and storage anomalies</a:t>
          </a:r>
        </a:p>
      </dgm:t>
    </dgm:pt>
    <dgm:pt modelId="{D9D4EC36-F161-48A7-A7F2-CB1F76156A57}" type="parTrans" cxnId="{AA11A245-AB69-4846-A452-D172EEA09AC9}">
      <dgm:prSet/>
      <dgm:spPr/>
      <dgm:t>
        <a:bodyPr/>
        <a:lstStyle/>
        <a:p>
          <a:endParaRPr lang="en-US" sz="2200"/>
        </a:p>
      </dgm:t>
    </dgm:pt>
    <dgm:pt modelId="{EC5248EB-B519-487C-8957-80441F643AC8}" type="sibTrans" cxnId="{AA11A245-AB69-4846-A452-D172EEA09AC9}">
      <dgm:prSet/>
      <dgm:spPr/>
      <dgm:t>
        <a:bodyPr/>
        <a:lstStyle/>
        <a:p>
          <a:endParaRPr lang="en-US" sz="2200"/>
        </a:p>
      </dgm:t>
    </dgm:pt>
    <dgm:pt modelId="{92DC6748-292F-4912-9CB3-21562D3AA3AA}">
      <dgm:prSet custT="1"/>
      <dgm:spPr/>
      <dgm:t>
        <a:bodyPr/>
        <a:lstStyle/>
        <a:p>
          <a:r>
            <a:rPr lang="en-US" sz="2200" dirty="0">
              <a:solidFill>
                <a:srgbClr val="3C4743"/>
              </a:solidFill>
              <a:latin typeface="Arial" panose="020B0604020202020204" pitchFamily="34" charset="0"/>
              <a:cs typeface="Arial" panose="020B0604020202020204" pitchFamily="34" charset="0"/>
            </a:rPr>
            <a:t>Gather evidence</a:t>
          </a:r>
        </a:p>
      </dgm:t>
    </dgm:pt>
    <dgm:pt modelId="{AD0406CB-4B74-4975-8199-077587601965}" type="parTrans" cxnId="{0F512C8C-B054-4013-BAAD-EDF50B5FE142}">
      <dgm:prSet/>
      <dgm:spPr/>
      <dgm:t>
        <a:bodyPr/>
        <a:lstStyle/>
        <a:p>
          <a:endParaRPr lang="en-US" sz="2200"/>
        </a:p>
      </dgm:t>
    </dgm:pt>
    <dgm:pt modelId="{CE777B48-93D4-4592-B43D-11F5204AB150}" type="sibTrans" cxnId="{0F512C8C-B054-4013-BAAD-EDF50B5FE142}">
      <dgm:prSet/>
      <dgm:spPr/>
      <dgm:t>
        <a:bodyPr/>
        <a:lstStyle/>
        <a:p>
          <a:endParaRPr lang="en-US" sz="2200"/>
        </a:p>
      </dgm:t>
    </dgm:pt>
    <dgm:pt modelId="{510962D4-06D4-46C7-8140-E3A66F0CC701}" type="pres">
      <dgm:prSet presAssocID="{C0582FD2-4781-4A50-B1D6-84A7022591B1}" presName="linear" presStyleCnt="0">
        <dgm:presLayoutVars>
          <dgm:animLvl val="lvl"/>
          <dgm:resizeHandles val="exact"/>
        </dgm:presLayoutVars>
      </dgm:prSet>
      <dgm:spPr/>
      <dgm:t>
        <a:bodyPr/>
        <a:lstStyle/>
        <a:p>
          <a:endParaRPr lang="en-US"/>
        </a:p>
      </dgm:t>
    </dgm:pt>
    <dgm:pt modelId="{A52FE845-520D-45D2-845B-6670D717A310}" type="pres">
      <dgm:prSet presAssocID="{933A37F6-27C2-4931-998D-32FBCF2D521F}" presName="parentText" presStyleLbl="node1" presStyleIdx="0" presStyleCnt="2">
        <dgm:presLayoutVars>
          <dgm:chMax val="0"/>
          <dgm:bulletEnabled val="1"/>
        </dgm:presLayoutVars>
      </dgm:prSet>
      <dgm:spPr/>
      <dgm:t>
        <a:bodyPr/>
        <a:lstStyle/>
        <a:p>
          <a:endParaRPr lang="en-US"/>
        </a:p>
      </dgm:t>
    </dgm:pt>
    <dgm:pt modelId="{F4F11DCA-99C7-44C4-9419-E36963B668E8}" type="pres">
      <dgm:prSet presAssocID="{1EFB4DBC-8CDD-4548-88B4-84B46ECA751F}" presName="spacer" presStyleCnt="0"/>
      <dgm:spPr/>
    </dgm:pt>
    <dgm:pt modelId="{9ECA306A-8486-4C49-89DB-F9A3B8BB1507}" type="pres">
      <dgm:prSet presAssocID="{82DC7B71-7906-4EC0-B5B0-CA34BE29C72F}" presName="parentText" presStyleLbl="node1" presStyleIdx="1" presStyleCnt="2">
        <dgm:presLayoutVars>
          <dgm:chMax val="0"/>
          <dgm:bulletEnabled val="1"/>
        </dgm:presLayoutVars>
      </dgm:prSet>
      <dgm:spPr/>
      <dgm:t>
        <a:bodyPr/>
        <a:lstStyle/>
        <a:p>
          <a:endParaRPr lang="en-US"/>
        </a:p>
      </dgm:t>
    </dgm:pt>
    <dgm:pt modelId="{EF299F04-7C32-4F98-8FEC-3C855587830B}" type="pres">
      <dgm:prSet presAssocID="{82DC7B71-7906-4EC0-B5B0-CA34BE29C72F}" presName="childText" presStyleLbl="revTx" presStyleIdx="0" presStyleCnt="1">
        <dgm:presLayoutVars>
          <dgm:bulletEnabled val="1"/>
        </dgm:presLayoutVars>
      </dgm:prSet>
      <dgm:spPr/>
      <dgm:t>
        <a:bodyPr/>
        <a:lstStyle/>
        <a:p>
          <a:endParaRPr lang="en-US"/>
        </a:p>
      </dgm:t>
    </dgm:pt>
  </dgm:ptLst>
  <dgm:cxnLst>
    <dgm:cxn modelId="{2D104DBB-FE87-41B1-B76C-C5FA5B59235B}" srcId="{C0582FD2-4781-4A50-B1D6-84A7022591B1}" destId="{82DC7B71-7906-4EC0-B5B0-CA34BE29C72F}" srcOrd="1" destOrd="0" parTransId="{8BF67D22-D1D2-4993-A18A-FB456A78F5FA}" sibTransId="{9ADA57C6-D379-47CF-9AA6-A676860266D7}"/>
    <dgm:cxn modelId="{FA3D7955-DCE9-41F7-BAF7-B732371BDEBF}" type="presOf" srcId="{0EAB2743-EC32-4112-A9B4-16B1BA0AE8B6}" destId="{EF299F04-7C32-4F98-8FEC-3C855587830B}" srcOrd="0" destOrd="0" presId="urn:microsoft.com/office/officeart/2005/8/layout/vList2"/>
    <dgm:cxn modelId="{D8C9C348-EC68-48E6-B049-91B90DDF9497}" srcId="{82DC7B71-7906-4EC0-B5B0-CA34BE29C72F}" destId="{F46EC0BD-AE80-4C98-972C-AC582F132EB0}" srcOrd="1" destOrd="0" parTransId="{41E4B27C-3C1D-42F5-8102-CF50646B63A3}" sibTransId="{D9C0CE32-2AA5-48B1-85F8-3FD66E76DC60}"/>
    <dgm:cxn modelId="{BB250300-D285-4499-8291-D8D31FAFF15E}" type="presOf" srcId="{933A37F6-27C2-4931-998D-32FBCF2D521F}" destId="{A52FE845-520D-45D2-845B-6670D717A310}" srcOrd="0" destOrd="0" presId="urn:microsoft.com/office/officeart/2005/8/layout/vList2"/>
    <dgm:cxn modelId="{AA11A245-AB69-4846-A452-D172EEA09AC9}" srcId="{82DC7B71-7906-4EC0-B5B0-CA34BE29C72F}" destId="{E2FE388E-7CF0-4C89-8FC2-FAFF8757F9F4}" srcOrd="2" destOrd="0" parTransId="{D9D4EC36-F161-48A7-A7F2-CB1F76156A57}" sibTransId="{EC5248EB-B519-487C-8957-80441F643AC8}"/>
    <dgm:cxn modelId="{59A21C78-E6B6-4B6A-9CB3-5DD04D6E0DA9}" srcId="{82DC7B71-7906-4EC0-B5B0-CA34BE29C72F}" destId="{0EAB2743-EC32-4112-A9B4-16B1BA0AE8B6}" srcOrd="0" destOrd="0" parTransId="{D5CA4416-4A2B-41DC-B0D8-A9D6DC2E8B15}" sibTransId="{B8DAD9CC-D79E-4B99-BDD8-C1AF4D01AA52}"/>
    <dgm:cxn modelId="{0F512C8C-B054-4013-BAAD-EDF50B5FE142}" srcId="{82DC7B71-7906-4EC0-B5B0-CA34BE29C72F}" destId="{92DC6748-292F-4912-9CB3-21562D3AA3AA}" srcOrd="3" destOrd="0" parTransId="{AD0406CB-4B74-4975-8199-077587601965}" sibTransId="{CE777B48-93D4-4592-B43D-11F5204AB150}"/>
    <dgm:cxn modelId="{C96ADE15-7351-4459-B327-3E68C172C875}" type="presOf" srcId="{82DC7B71-7906-4EC0-B5B0-CA34BE29C72F}" destId="{9ECA306A-8486-4C49-89DB-F9A3B8BB1507}" srcOrd="0" destOrd="0" presId="urn:microsoft.com/office/officeart/2005/8/layout/vList2"/>
    <dgm:cxn modelId="{2E104A54-4B6A-4CBE-BBF6-F9DAE55236B0}" type="presOf" srcId="{F46EC0BD-AE80-4C98-972C-AC582F132EB0}" destId="{EF299F04-7C32-4F98-8FEC-3C855587830B}" srcOrd="0" destOrd="1" presId="urn:microsoft.com/office/officeart/2005/8/layout/vList2"/>
    <dgm:cxn modelId="{D1FD6FA2-2A24-43D9-B1ED-B2015789B1CD}" type="presOf" srcId="{C0582FD2-4781-4A50-B1D6-84A7022591B1}" destId="{510962D4-06D4-46C7-8140-E3A66F0CC701}" srcOrd="0" destOrd="0" presId="urn:microsoft.com/office/officeart/2005/8/layout/vList2"/>
    <dgm:cxn modelId="{E050A038-22E0-41A4-9B0C-CA99AFD1DF4F}" srcId="{C0582FD2-4781-4A50-B1D6-84A7022591B1}" destId="{933A37F6-27C2-4931-998D-32FBCF2D521F}" srcOrd="0" destOrd="0" parTransId="{A8BE3AEC-2738-4E35-BA05-C5BA8FCE31D6}" sibTransId="{1EFB4DBC-8CDD-4548-88B4-84B46ECA751F}"/>
    <dgm:cxn modelId="{2F5CBBF2-F441-4F99-8089-EF2685CA041E}" type="presOf" srcId="{92DC6748-292F-4912-9CB3-21562D3AA3AA}" destId="{EF299F04-7C32-4F98-8FEC-3C855587830B}" srcOrd="0" destOrd="3" presId="urn:microsoft.com/office/officeart/2005/8/layout/vList2"/>
    <dgm:cxn modelId="{384D0CE9-42BA-482A-9E98-BB52C0874EE0}" type="presOf" srcId="{E2FE388E-7CF0-4C89-8FC2-FAFF8757F9F4}" destId="{EF299F04-7C32-4F98-8FEC-3C855587830B}" srcOrd="0" destOrd="2" presId="urn:microsoft.com/office/officeart/2005/8/layout/vList2"/>
    <dgm:cxn modelId="{B9D7AADF-50B3-450C-AE17-1650DEBE85DD}" type="presParOf" srcId="{510962D4-06D4-46C7-8140-E3A66F0CC701}" destId="{A52FE845-520D-45D2-845B-6670D717A310}" srcOrd="0" destOrd="0" presId="urn:microsoft.com/office/officeart/2005/8/layout/vList2"/>
    <dgm:cxn modelId="{9E4E5FE3-C699-48F0-8B01-EECF73BD2E44}" type="presParOf" srcId="{510962D4-06D4-46C7-8140-E3A66F0CC701}" destId="{F4F11DCA-99C7-44C4-9419-E36963B668E8}" srcOrd="1" destOrd="0" presId="urn:microsoft.com/office/officeart/2005/8/layout/vList2"/>
    <dgm:cxn modelId="{73017C51-717A-4AF7-ACE4-567EBAD80A84}" type="presParOf" srcId="{510962D4-06D4-46C7-8140-E3A66F0CC701}" destId="{9ECA306A-8486-4C49-89DB-F9A3B8BB1507}" srcOrd="2" destOrd="0" presId="urn:microsoft.com/office/officeart/2005/8/layout/vList2"/>
    <dgm:cxn modelId="{A22809EE-4361-4A01-8291-D3B0C2D3E166}" type="presParOf" srcId="{510962D4-06D4-46C7-8140-E3A66F0CC701}" destId="{EF299F04-7C32-4F98-8FEC-3C855587830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EDD98D-B307-42AA-8E98-735655A79E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BD308F7-CFB5-473F-BA10-C6E748AFA059}">
      <dgm:prSet custT="1"/>
      <dgm:spPr>
        <a:solidFill>
          <a:schemeClr val="accent2">
            <a:lumMod val="60000"/>
            <a:lumOff val="4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Three primary types of data that a forensic investigator must collect, in this order:</a:t>
          </a:r>
        </a:p>
      </dgm:t>
    </dgm:pt>
    <dgm:pt modelId="{5A828FE3-B011-45F1-8690-5E880EF07DCE}" type="parTrans" cxnId="{0D0281EF-C286-48CB-9D8B-B3EBC3940258}">
      <dgm:prSet/>
      <dgm:spPr/>
      <dgm:t>
        <a:bodyPr/>
        <a:lstStyle/>
        <a:p>
          <a:endParaRPr lang="en-US" sz="2200"/>
        </a:p>
      </dgm:t>
    </dgm:pt>
    <dgm:pt modelId="{6D6CDA3F-FC2B-402F-A481-BC0BFB1F680D}" type="sibTrans" cxnId="{0D0281EF-C286-48CB-9D8B-B3EBC3940258}">
      <dgm:prSet/>
      <dgm:spPr/>
      <dgm:t>
        <a:bodyPr/>
        <a:lstStyle/>
        <a:p>
          <a:endParaRPr lang="en-US" sz="2200"/>
        </a:p>
      </dgm:t>
    </dgm:pt>
    <dgm:pt modelId="{5586C3ED-A261-47B5-B1D2-369474E892CA}">
      <dgm:prSet custT="1"/>
      <dgm:spPr>
        <a:noFill/>
        <a:ln>
          <a:solidFill>
            <a:schemeClr val="accent2">
              <a:lumMod val="60000"/>
              <a:lumOff val="4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Volatile data</a:t>
          </a:r>
        </a:p>
      </dgm:t>
    </dgm:pt>
    <dgm:pt modelId="{603811C2-8079-4D88-B697-A0FC522196E5}" type="parTrans" cxnId="{02941E37-3896-4F82-A938-DB4F4494F30C}">
      <dgm:prSet/>
      <dgm:spPr/>
      <dgm:t>
        <a:bodyPr/>
        <a:lstStyle/>
        <a:p>
          <a:endParaRPr lang="en-US" sz="2200"/>
        </a:p>
      </dgm:t>
    </dgm:pt>
    <dgm:pt modelId="{4057F724-A261-4AE7-8BA5-5C65B9E2581D}" type="sibTrans" cxnId="{02941E37-3896-4F82-A938-DB4F4494F30C}">
      <dgm:prSet/>
      <dgm:spPr/>
      <dgm:t>
        <a:bodyPr/>
        <a:lstStyle/>
        <a:p>
          <a:endParaRPr lang="en-US" sz="2200"/>
        </a:p>
      </dgm:t>
    </dgm:pt>
    <dgm:pt modelId="{FECE6316-53CD-467F-8E7A-85BE10FB64AE}">
      <dgm:prSet custT="1"/>
      <dgm:spPr>
        <a:noFill/>
        <a:ln>
          <a:solidFill>
            <a:schemeClr val="accent2">
              <a:lumMod val="60000"/>
              <a:lumOff val="4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Temporary data</a:t>
          </a:r>
        </a:p>
      </dgm:t>
    </dgm:pt>
    <dgm:pt modelId="{33A0ED8C-9C76-4992-8D23-0BC36966ECEB}" type="parTrans" cxnId="{BA9AE511-A12B-4DA9-A3B5-EB6E7EAF5D0C}">
      <dgm:prSet/>
      <dgm:spPr/>
      <dgm:t>
        <a:bodyPr/>
        <a:lstStyle/>
        <a:p>
          <a:endParaRPr lang="en-US" sz="2200"/>
        </a:p>
      </dgm:t>
    </dgm:pt>
    <dgm:pt modelId="{5C32A8AB-DC0D-4A38-999D-B3EF140A2ABB}" type="sibTrans" cxnId="{BA9AE511-A12B-4DA9-A3B5-EB6E7EAF5D0C}">
      <dgm:prSet/>
      <dgm:spPr/>
      <dgm:t>
        <a:bodyPr/>
        <a:lstStyle/>
        <a:p>
          <a:endParaRPr lang="en-US" sz="2200"/>
        </a:p>
      </dgm:t>
    </dgm:pt>
    <dgm:pt modelId="{9A82CF96-4632-44C1-BF98-D6851B915563}">
      <dgm:prSet custT="1"/>
      <dgm:spPr>
        <a:noFill/>
        <a:ln>
          <a:solidFill>
            <a:schemeClr val="accent2">
              <a:lumMod val="60000"/>
              <a:lumOff val="4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Persistent data</a:t>
          </a:r>
        </a:p>
      </dgm:t>
    </dgm:pt>
    <dgm:pt modelId="{779BD041-E6D1-4399-B20D-C2E761BE9EEF}" type="parTrans" cxnId="{A9D92111-345E-422D-A597-3DE8CAAF4157}">
      <dgm:prSet/>
      <dgm:spPr/>
      <dgm:t>
        <a:bodyPr/>
        <a:lstStyle/>
        <a:p>
          <a:endParaRPr lang="en-US" sz="2200"/>
        </a:p>
      </dgm:t>
    </dgm:pt>
    <dgm:pt modelId="{677D4DFF-227E-48E4-BF01-B6DAD30B1D46}" type="sibTrans" cxnId="{A9D92111-345E-422D-A597-3DE8CAAF4157}">
      <dgm:prSet/>
      <dgm:spPr/>
      <dgm:t>
        <a:bodyPr/>
        <a:lstStyle/>
        <a:p>
          <a:endParaRPr lang="en-US" sz="2200"/>
        </a:p>
      </dgm:t>
    </dgm:pt>
    <dgm:pt modelId="{70AFD998-A196-40FF-885D-9A84E7B548B9}">
      <dgm:prSet custT="1"/>
      <dgm:spPr>
        <a:solidFill>
          <a:schemeClr val="accent2">
            <a:lumMod val="60000"/>
            <a:lumOff val="40000"/>
          </a:schemeClr>
        </a:solidFill>
      </dgm:spPr>
      <dgm:t>
        <a:bodyPr/>
        <a:lstStyle/>
        <a:p>
          <a:r>
            <a:rPr lang="en-US" sz="2200" dirty="0">
              <a:solidFill>
                <a:srgbClr val="3C4743"/>
              </a:solidFill>
              <a:latin typeface="Arial" panose="020B0604020202020204" pitchFamily="34" charset="0"/>
              <a:cs typeface="Arial" panose="020B0604020202020204" pitchFamily="34" charset="0"/>
            </a:rPr>
            <a:t>Examples of volatile data:</a:t>
          </a:r>
        </a:p>
      </dgm:t>
    </dgm:pt>
    <dgm:pt modelId="{1AF354E7-2733-4119-86B6-0C11B23A2723}" type="parTrans" cxnId="{024A652C-FDDA-4BBC-BB2E-E4F46D4240D1}">
      <dgm:prSet/>
      <dgm:spPr/>
      <dgm:t>
        <a:bodyPr/>
        <a:lstStyle/>
        <a:p>
          <a:endParaRPr lang="en-US" sz="2200"/>
        </a:p>
      </dgm:t>
    </dgm:pt>
    <dgm:pt modelId="{FB30D19A-7DAA-46AC-BF0D-79075E30E308}" type="sibTrans" cxnId="{024A652C-FDDA-4BBC-BB2E-E4F46D4240D1}">
      <dgm:prSet/>
      <dgm:spPr/>
      <dgm:t>
        <a:bodyPr/>
        <a:lstStyle/>
        <a:p>
          <a:endParaRPr lang="en-US" sz="2200"/>
        </a:p>
      </dgm:t>
    </dgm:pt>
    <dgm:pt modelId="{4D9E7ACC-CBD0-433A-9639-CCC9841F48BC}">
      <dgm:prSet custT="1"/>
      <dgm:spPr>
        <a:noFill/>
        <a:ln>
          <a:solidFill>
            <a:schemeClr val="accent2">
              <a:lumMod val="60000"/>
              <a:lumOff val="4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Swap file</a:t>
          </a:r>
        </a:p>
      </dgm:t>
    </dgm:pt>
    <dgm:pt modelId="{A1A89617-44D8-4748-AC1D-B7E1DCE6B9A2}" type="parTrans" cxnId="{C6248166-EB47-45A1-B2DE-BD67E9FE97AE}">
      <dgm:prSet/>
      <dgm:spPr/>
      <dgm:t>
        <a:bodyPr/>
        <a:lstStyle/>
        <a:p>
          <a:endParaRPr lang="en-US" sz="2200"/>
        </a:p>
      </dgm:t>
    </dgm:pt>
    <dgm:pt modelId="{797D2B48-4E47-4437-BAE2-D54ECFC9B143}" type="sibTrans" cxnId="{C6248166-EB47-45A1-B2DE-BD67E9FE97AE}">
      <dgm:prSet/>
      <dgm:spPr/>
      <dgm:t>
        <a:bodyPr/>
        <a:lstStyle/>
        <a:p>
          <a:endParaRPr lang="en-US" sz="2200"/>
        </a:p>
      </dgm:t>
    </dgm:pt>
    <dgm:pt modelId="{06CD0934-3CC2-4B6F-997B-FE249ECAA6D7}">
      <dgm:prSet custT="1"/>
      <dgm:spPr>
        <a:noFill/>
        <a:ln>
          <a:solidFill>
            <a:schemeClr val="accent2">
              <a:lumMod val="60000"/>
              <a:lumOff val="4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State of network connections</a:t>
          </a:r>
        </a:p>
      </dgm:t>
    </dgm:pt>
    <dgm:pt modelId="{A4AFF004-E02C-4E03-A5D4-964040A7B92F}" type="parTrans" cxnId="{6356AD65-0C41-42BA-BD6A-2B03A93BA144}">
      <dgm:prSet/>
      <dgm:spPr/>
      <dgm:t>
        <a:bodyPr/>
        <a:lstStyle/>
        <a:p>
          <a:endParaRPr lang="en-US" sz="2200"/>
        </a:p>
      </dgm:t>
    </dgm:pt>
    <dgm:pt modelId="{CA0A58B7-1236-4EC7-BDEB-508B85620D0C}" type="sibTrans" cxnId="{6356AD65-0C41-42BA-BD6A-2B03A93BA144}">
      <dgm:prSet/>
      <dgm:spPr/>
      <dgm:t>
        <a:bodyPr/>
        <a:lstStyle/>
        <a:p>
          <a:endParaRPr lang="en-US" sz="2200"/>
        </a:p>
      </dgm:t>
    </dgm:pt>
    <dgm:pt modelId="{F8D559C9-EFE7-4AE7-ABB9-C96E14F1502E}">
      <dgm:prSet custT="1"/>
      <dgm:spPr>
        <a:noFill/>
        <a:ln>
          <a:solidFill>
            <a:schemeClr val="accent2">
              <a:lumMod val="60000"/>
              <a:lumOff val="4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State of running processes</a:t>
          </a:r>
        </a:p>
      </dgm:t>
    </dgm:pt>
    <dgm:pt modelId="{F15C22DC-C802-4CFC-B9F4-AA3D2BBFD631}" type="parTrans" cxnId="{DAFE0CC7-F91B-4E86-B140-8E22984E2ADB}">
      <dgm:prSet/>
      <dgm:spPr/>
      <dgm:t>
        <a:bodyPr/>
        <a:lstStyle/>
        <a:p>
          <a:endParaRPr lang="en-US" sz="2200"/>
        </a:p>
      </dgm:t>
    </dgm:pt>
    <dgm:pt modelId="{3B2A8F8F-37B5-47CB-9CAE-802EF47EB8E1}" type="sibTrans" cxnId="{DAFE0CC7-F91B-4E86-B140-8E22984E2ADB}">
      <dgm:prSet/>
      <dgm:spPr/>
      <dgm:t>
        <a:bodyPr/>
        <a:lstStyle/>
        <a:p>
          <a:endParaRPr lang="en-US" sz="2200"/>
        </a:p>
      </dgm:t>
    </dgm:pt>
    <dgm:pt modelId="{698C4D04-A7A8-4CEA-BF0D-FF5F66654E4F}" type="pres">
      <dgm:prSet presAssocID="{FCEDD98D-B307-42AA-8E98-735655A79E48}" presName="Name0" presStyleCnt="0">
        <dgm:presLayoutVars>
          <dgm:dir/>
          <dgm:animLvl val="lvl"/>
          <dgm:resizeHandles val="exact"/>
        </dgm:presLayoutVars>
      </dgm:prSet>
      <dgm:spPr/>
      <dgm:t>
        <a:bodyPr/>
        <a:lstStyle/>
        <a:p>
          <a:endParaRPr lang="en-US"/>
        </a:p>
      </dgm:t>
    </dgm:pt>
    <dgm:pt modelId="{7262BC3E-6DF0-47F1-80A4-C97CDDEF7EF5}" type="pres">
      <dgm:prSet presAssocID="{4BD308F7-CFB5-473F-BA10-C6E748AFA059}" presName="linNode" presStyleCnt="0"/>
      <dgm:spPr/>
    </dgm:pt>
    <dgm:pt modelId="{2014E003-C746-482D-8F5E-5AFE40AF8CAA}" type="pres">
      <dgm:prSet presAssocID="{4BD308F7-CFB5-473F-BA10-C6E748AFA059}" presName="parentText" presStyleLbl="node1" presStyleIdx="0" presStyleCnt="2">
        <dgm:presLayoutVars>
          <dgm:chMax val="1"/>
          <dgm:bulletEnabled val="1"/>
        </dgm:presLayoutVars>
      </dgm:prSet>
      <dgm:spPr/>
      <dgm:t>
        <a:bodyPr/>
        <a:lstStyle/>
        <a:p>
          <a:endParaRPr lang="en-US"/>
        </a:p>
      </dgm:t>
    </dgm:pt>
    <dgm:pt modelId="{E8798809-5FC7-4EA8-94AF-1A539145BFD1}" type="pres">
      <dgm:prSet presAssocID="{4BD308F7-CFB5-473F-BA10-C6E748AFA059}" presName="descendantText" presStyleLbl="alignAccFollowNode1" presStyleIdx="0" presStyleCnt="2" custLinFactNeighborX="0" custLinFactNeighborY="1781">
        <dgm:presLayoutVars>
          <dgm:bulletEnabled val="1"/>
        </dgm:presLayoutVars>
      </dgm:prSet>
      <dgm:spPr>
        <a:prstGeom prst="round1Rect">
          <a:avLst/>
        </a:prstGeom>
      </dgm:spPr>
      <dgm:t>
        <a:bodyPr/>
        <a:lstStyle/>
        <a:p>
          <a:endParaRPr lang="en-US"/>
        </a:p>
      </dgm:t>
    </dgm:pt>
    <dgm:pt modelId="{2AE50A96-2B18-4E1B-BD93-2A7D4CE80FF6}" type="pres">
      <dgm:prSet presAssocID="{6D6CDA3F-FC2B-402F-A481-BC0BFB1F680D}" presName="sp" presStyleCnt="0"/>
      <dgm:spPr/>
    </dgm:pt>
    <dgm:pt modelId="{0BECEE04-1522-4AA7-9D43-CFE045D046D0}" type="pres">
      <dgm:prSet presAssocID="{70AFD998-A196-40FF-885D-9A84E7B548B9}" presName="linNode" presStyleCnt="0"/>
      <dgm:spPr/>
    </dgm:pt>
    <dgm:pt modelId="{865996DC-42C3-4110-8AD9-9E42D51BE93B}" type="pres">
      <dgm:prSet presAssocID="{70AFD998-A196-40FF-885D-9A84E7B548B9}" presName="parentText" presStyleLbl="node1" presStyleIdx="1" presStyleCnt="2">
        <dgm:presLayoutVars>
          <dgm:chMax val="1"/>
          <dgm:bulletEnabled val="1"/>
        </dgm:presLayoutVars>
      </dgm:prSet>
      <dgm:spPr/>
      <dgm:t>
        <a:bodyPr/>
        <a:lstStyle/>
        <a:p>
          <a:endParaRPr lang="en-US"/>
        </a:p>
      </dgm:t>
    </dgm:pt>
    <dgm:pt modelId="{1B40A581-7847-4991-864E-0876A6866FFC}" type="pres">
      <dgm:prSet presAssocID="{70AFD998-A196-40FF-885D-9A84E7B548B9}" presName="descendantText" presStyleLbl="alignAccFollowNode1" presStyleIdx="1" presStyleCnt="2" custLinFactNeighborX="0" custLinFactNeighborY="1781">
        <dgm:presLayoutVars>
          <dgm:bulletEnabled val="1"/>
        </dgm:presLayoutVars>
      </dgm:prSet>
      <dgm:spPr>
        <a:prstGeom prst="round1Rect">
          <a:avLst/>
        </a:prstGeom>
      </dgm:spPr>
      <dgm:t>
        <a:bodyPr/>
        <a:lstStyle/>
        <a:p>
          <a:endParaRPr lang="en-US"/>
        </a:p>
      </dgm:t>
    </dgm:pt>
  </dgm:ptLst>
  <dgm:cxnLst>
    <dgm:cxn modelId="{565CE80A-5506-421D-A3C0-5FD5A7742361}" type="presOf" srcId="{FCEDD98D-B307-42AA-8E98-735655A79E48}" destId="{698C4D04-A7A8-4CEA-BF0D-FF5F66654E4F}" srcOrd="0" destOrd="0" presId="urn:microsoft.com/office/officeart/2005/8/layout/vList5"/>
    <dgm:cxn modelId="{6111AC19-5BF9-4405-8B0E-CED541B8D4FF}" type="presOf" srcId="{4D9E7ACC-CBD0-433A-9639-CCC9841F48BC}" destId="{1B40A581-7847-4991-864E-0876A6866FFC}" srcOrd="0" destOrd="0" presId="urn:microsoft.com/office/officeart/2005/8/layout/vList5"/>
    <dgm:cxn modelId="{C35D8B60-4F77-42C8-BC52-790DCDA7EDC5}" type="presOf" srcId="{5586C3ED-A261-47B5-B1D2-369474E892CA}" destId="{E8798809-5FC7-4EA8-94AF-1A539145BFD1}" srcOrd="0" destOrd="0" presId="urn:microsoft.com/office/officeart/2005/8/layout/vList5"/>
    <dgm:cxn modelId="{5B094594-666C-4F19-A04B-D8F47D33D74A}" type="presOf" srcId="{70AFD998-A196-40FF-885D-9A84E7B548B9}" destId="{865996DC-42C3-4110-8AD9-9E42D51BE93B}" srcOrd="0" destOrd="0" presId="urn:microsoft.com/office/officeart/2005/8/layout/vList5"/>
    <dgm:cxn modelId="{804EF229-2FD8-42A5-BEBC-E19E25A3DFB2}" type="presOf" srcId="{FECE6316-53CD-467F-8E7A-85BE10FB64AE}" destId="{E8798809-5FC7-4EA8-94AF-1A539145BFD1}" srcOrd="0" destOrd="1" presId="urn:microsoft.com/office/officeart/2005/8/layout/vList5"/>
    <dgm:cxn modelId="{DAFE0CC7-F91B-4E86-B140-8E22984E2ADB}" srcId="{70AFD998-A196-40FF-885D-9A84E7B548B9}" destId="{F8D559C9-EFE7-4AE7-ABB9-C96E14F1502E}" srcOrd="2" destOrd="0" parTransId="{F15C22DC-C802-4CFC-B9F4-AA3D2BBFD631}" sibTransId="{3B2A8F8F-37B5-47CB-9CAE-802EF47EB8E1}"/>
    <dgm:cxn modelId="{02941E37-3896-4F82-A938-DB4F4494F30C}" srcId="{4BD308F7-CFB5-473F-BA10-C6E748AFA059}" destId="{5586C3ED-A261-47B5-B1D2-369474E892CA}" srcOrd="0" destOrd="0" parTransId="{603811C2-8079-4D88-B697-A0FC522196E5}" sibTransId="{4057F724-A261-4AE7-8BA5-5C65B9E2581D}"/>
    <dgm:cxn modelId="{0D0281EF-C286-48CB-9D8B-B3EBC3940258}" srcId="{FCEDD98D-B307-42AA-8E98-735655A79E48}" destId="{4BD308F7-CFB5-473F-BA10-C6E748AFA059}" srcOrd="0" destOrd="0" parTransId="{5A828FE3-B011-45F1-8690-5E880EF07DCE}" sibTransId="{6D6CDA3F-FC2B-402F-A481-BC0BFB1F680D}"/>
    <dgm:cxn modelId="{1D9244BC-35EA-4898-BA6C-06D4B5790E7E}" type="presOf" srcId="{F8D559C9-EFE7-4AE7-ABB9-C96E14F1502E}" destId="{1B40A581-7847-4991-864E-0876A6866FFC}" srcOrd="0" destOrd="2" presId="urn:microsoft.com/office/officeart/2005/8/layout/vList5"/>
    <dgm:cxn modelId="{BA9AE511-A12B-4DA9-A3B5-EB6E7EAF5D0C}" srcId="{4BD308F7-CFB5-473F-BA10-C6E748AFA059}" destId="{FECE6316-53CD-467F-8E7A-85BE10FB64AE}" srcOrd="1" destOrd="0" parTransId="{33A0ED8C-9C76-4992-8D23-0BC36966ECEB}" sibTransId="{5C32A8AB-DC0D-4A38-999D-B3EF140A2ABB}"/>
    <dgm:cxn modelId="{1FFB0E1A-5A09-4249-94C5-28F82CB7F348}" type="presOf" srcId="{06CD0934-3CC2-4B6F-997B-FE249ECAA6D7}" destId="{1B40A581-7847-4991-864E-0876A6866FFC}" srcOrd="0" destOrd="1" presId="urn:microsoft.com/office/officeart/2005/8/layout/vList5"/>
    <dgm:cxn modelId="{A9D92111-345E-422D-A597-3DE8CAAF4157}" srcId="{4BD308F7-CFB5-473F-BA10-C6E748AFA059}" destId="{9A82CF96-4632-44C1-BF98-D6851B915563}" srcOrd="2" destOrd="0" parTransId="{779BD041-E6D1-4399-B20D-C2E761BE9EEF}" sibTransId="{677D4DFF-227E-48E4-BF01-B6DAD30B1D46}"/>
    <dgm:cxn modelId="{059B71EF-3F12-4600-9903-75C275B1D408}" type="presOf" srcId="{4BD308F7-CFB5-473F-BA10-C6E748AFA059}" destId="{2014E003-C746-482D-8F5E-5AFE40AF8CAA}" srcOrd="0" destOrd="0" presId="urn:microsoft.com/office/officeart/2005/8/layout/vList5"/>
    <dgm:cxn modelId="{024A652C-FDDA-4BBC-BB2E-E4F46D4240D1}" srcId="{FCEDD98D-B307-42AA-8E98-735655A79E48}" destId="{70AFD998-A196-40FF-885D-9A84E7B548B9}" srcOrd="1" destOrd="0" parTransId="{1AF354E7-2733-4119-86B6-0C11B23A2723}" sibTransId="{FB30D19A-7DAA-46AC-BF0D-79075E30E308}"/>
    <dgm:cxn modelId="{6356AD65-0C41-42BA-BD6A-2B03A93BA144}" srcId="{70AFD998-A196-40FF-885D-9A84E7B548B9}" destId="{06CD0934-3CC2-4B6F-997B-FE249ECAA6D7}" srcOrd="1" destOrd="0" parTransId="{A4AFF004-E02C-4E03-A5D4-964040A7B92F}" sibTransId="{CA0A58B7-1236-4EC7-BDEB-508B85620D0C}"/>
    <dgm:cxn modelId="{C6248166-EB47-45A1-B2DE-BD67E9FE97AE}" srcId="{70AFD998-A196-40FF-885D-9A84E7B548B9}" destId="{4D9E7ACC-CBD0-433A-9639-CCC9841F48BC}" srcOrd="0" destOrd="0" parTransId="{A1A89617-44D8-4748-AC1D-B7E1DCE6B9A2}" sibTransId="{797D2B48-4E47-4437-BAE2-D54ECFC9B143}"/>
    <dgm:cxn modelId="{1A94626F-57D7-4EF2-837E-C3E6F6BA7F56}" type="presOf" srcId="{9A82CF96-4632-44C1-BF98-D6851B915563}" destId="{E8798809-5FC7-4EA8-94AF-1A539145BFD1}" srcOrd="0" destOrd="2" presId="urn:microsoft.com/office/officeart/2005/8/layout/vList5"/>
    <dgm:cxn modelId="{38181C52-625F-4CA7-88F3-05858C823690}" type="presParOf" srcId="{698C4D04-A7A8-4CEA-BF0D-FF5F66654E4F}" destId="{7262BC3E-6DF0-47F1-80A4-C97CDDEF7EF5}" srcOrd="0" destOrd="0" presId="urn:microsoft.com/office/officeart/2005/8/layout/vList5"/>
    <dgm:cxn modelId="{CE411FD4-D429-4D6C-AD81-A2A5671C1F2A}" type="presParOf" srcId="{7262BC3E-6DF0-47F1-80A4-C97CDDEF7EF5}" destId="{2014E003-C746-482D-8F5E-5AFE40AF8CAA}" srcOrd="0" destOrd="0" presId="urn:microsoft.com/office/officeart/2005/8/layout/vList5"/>
    <dgm:cxn modelId="{864D3E6F-5171-495D-BCF4-155ECE58C610}" type="presParOf" srcId="{7262BC3E-6DF0-47F1-80A4-C97CDDEF7EF5}" destId="{E8798809-5FC7-4EA8-94AF-1A539145BFD1}" srcOrd="1" destOrd="0" presId="urn:microsoft.com/office/officeart/2005/8/layout/vList5"/>
    <dgm:cxn modelId="{79205803-5FDF-4E4A-B7EE-396631114D90}" type="presParOf" srcId="{698C4D04-A7A8-4CEA-BF0D-FF5F66654E4F}" destId="{2AE50A96-2B18-4E1B-BD93-2A7D4CE80FF6}" srcOrd="1" destOrd="0" presId="urn:microsoft.com/office/officeart/2005/8/layout/vList5"/>
    <dgm:cxn modelId="{8FCE2CF5-2D27-4FDE-9B9B-D6871C2F8625}" type="presParOf" srcId="{698C4D04-A7A8-4CEA-BF0D-FF5F66654E4F}" destId="{0BECEE04-1522-4AA7-9D43-CFE045D046D0}" srcOrd="2" destOrd="0" presId="urn:microsoft.com/office/officeart/2005/8/layout/vList5"/>
    <dgm:cxn modelId="{A3E7A4C0-E231-4555-BEFA-5F4A6CA250D7}" type="presParOf" srcId="{0BECEE04-1522-4AA7-9D43-CFE045D046D0}" destId="{865996DC-42C3-4110-8AD9-9E42D51BE93B}" srcOrd="0" destOrd="0" presId="urn:microsoft.com/office/officeart/2005/8/layout/vList5"/>
    <dgm:cxn modelId="{8C397192-AB84-4E97-B9C5-6E736F52C5AE}" type="presParOf" srcId="{0BECEE04-1522-4AA7-9D43-CFE045D046D0}" destId="{1B40A581-7847-4991-864E-0876A6866F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1FC1A2-3F56-4CE0-9233-0B94C35EDB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58EC34-3073-4284-A1E8-DA3B81EE253E}">
      <dgm:prSet phldrT="[Text]" custT="1"/>
      <dgm:spPr>
        <a:solidFill>
          <a:schemeClr val="accent2">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Avoid changing evidence</a:t>
          </a:r>
        </a:p>
      </dgm:t>
    </dgm:pt>
    <dgm:pt modelId="{EA48C878-FDCA-4C64-B11B-0D7C1B42CB4C}" type="parTrans" cxnId="{F9EF179E-DD74-4866-A87F-F0DE6AE6DBE7}">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C40F19F8-8FE7-4090-ACF3-6CDB8ED19837}" type="sibTrans" cxnId="{F9EF179E-DD74-4866-A87F-F0DE6AE6DBE7}">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404667B2-D4CE-4DE0-ADE1-CFAD68D47A6F}">
      <dgm:prSet custT="1"/>
      <dgm:spPr>
        <a:solidFill>
          <a:schemeClr val="accent2">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Search throughout a device</a:t>
          </a:r>
        </a:p>
      </dgm:t>
    </dgm:pt>
    <dgm:pt modelId="{3B145DD7-2C23-4499-9A4D-FCC6937B27BC}" type="parTrans" cxnId="{89B5548F-0CBD-496F-A775-F45015C7C328}">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3B8E9392-2E73-418F-B3AF-AB73EE3E1139}" type="sibTrans" cxnId="{89B5548F-0CBD-496F-A775-F45015C7C328}">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54A013BB-652E-41EA-8083-B2A748E5C3DB}">
      <dgm:prSet custT="1"/>
      <dgm:spPr>
        <a:solidFill>
          <a:schemeClr val="accent2">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Determine information about encrypted and steganized files</a:t>
          </a:r>
        </a:p>
      </dgm:t>
    </dgm:pt>
    <dgm:pt modelId="{5670EFC8-7F1C-4CE7-BEA3-473C935A294E}" type="parTrans" cxnId="{7AE2A7B3-2C53-4FE9-BEBF-98DA29AB9349}">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3E057D5A-EA26-4E98-91A1-CE91584BC96C}" type="sibTrans" cxnId="{7AE2A7B3-2C53-4FE9-BEBF-98DA29AB9349}">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440955B7-BA41-4CB6-B5A1-ABD387B29A44}">
      <dgm:prSet custT="1"/>
      <dgm:spPr>
        <a:solidFill>
          <a:schemeClr val="accent2">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Present the evidence well</a:t>
          </a:r>
        </a:p>
      </dgm:t>
    </dgm:pt>
    <dgm:pt modelId="{8E4DA096-57C3-48FA-A6AF-0FE455EAC31C}" type="parTrans" cxnId="{566E1AFA-D976-444B-97A9-22D83F31F734}">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150B43D5-596A-43CF-A407-A80EC1A2294E}" type="sibTrans" cxnId="{566E1AFA-D976-444B-97A9-22D83F31F734}">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1B50CDE6-6FFB-4E2F-B041-4D64DB5D429E}">
      <dgm:prSet phldrT="[Text]" custT="1"/>
      <dgm:spPr>
        <a:solidFill>
          <a:schemeClr val="accent2">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Determine when evidence was created</a:t>
          </a:r>
        </a:p>
      </dgm:t>
    </dgm:pt>
    <dgm:pt modelId="{4351C44F-7B05-484C-80CD-A756183EC6E4}" type="parTrans" cxnId="{BB80F4B7-5CF7-4ABE-B795-5AF62DAD3E6B}">
      <dgm:prSet/>
      <dgm:spPr/>
      <dgm:t>
        <a:bodyPr/>
        <a:lstStyle/>
        <a:p>
          <a:endParaRPr lang="en-US" sz="2000"/>
        </a:p>
      </dgm:t>
    </dgm:pt>
    <dgm:pt modelId="{BD3A3E31-2EA4-4A14-82D1-C8344A33A29D}" type="sibTrans" cxnId="{BB80F4B7-5CF7-4ABE-B795-5AF62DAD3E6B}">
      <dgm:prSet/>
      <dgm:spPr/>
      <dgm:t>
        <a:bodyPr/>
        <a:lstStyle/>
        <a:p>
          <a:endParaRPr lang="en-US" sz="2000"/>
        </a:p>
      </dgm:t>
    </dgm:pt>
    <dgm:pt modelId="{F0125A36-A279-48F1-ABC3-BAC6C8C697EB}" type="pres">
      <dgm:prSet presAssocID="{DA1FC1A2-3F56-4CE0-9233-0B94C35EDB20}" presName="linear" presStyleCnt="0">
        <dgm:presLayoutVars>
          <dgm:dir/>
          <dgm:animLvl val="lvl"/>
          <dgm:resizeHandles val="exact"/>
        </dgm:presLayoutVars>
      </dgm:prSet>
      <dgm:spPr/>
      <dgm:t>
        <a:bodyPr/>
        <a:lstStyle/>
        <a:p>
          <a:endParaRPr lang="en-US"/>
        </a:p>
      </dgm:t>
    </dgm:pt>
    <dgm:pt modelId="{99598ED0-E3B8-4275-97FE-BD1E78C5BFCC}" type="pres">
      <dgm:prSet presAssocID="{AE58EC34-3073-4284-A1E8-DA3B81EE253E}" presName="parentLin" presStyleCnt="0"/>
      <dgm:spPr/>
    </dgm:pt>
    <dgm:pt modelId="{5168B9D1-D057-4F2A-A897-2A2BF97CD7AA}" type="pres">
      <dgm:prSet presAssocID="{AE58EC34-3073-4284-A1E8-DA3B81EE253E}" presName="parentLeftMargin" presStyleLbl="node1" presStyleIdx="0" presStyleCnt="5"/>
      <dgm:spPr/>
      <dgm:t>
        <a:bodyPr/>
        <a:lstStyle/>
        <a:p>
          <a:endParaRPr lang="en-US"/>
        </a:p>
      </dgm:t>
    </dgm:pt>
    <dgm:pt modelId="{B8B38267-A8C2-4D12-9F94-60C6A83B4CEC}" type="pres">
      <dgm:prSet presAssocID="{AE58EC34-3073-4284-A1E8-DA3B81EE253E}" presName="parentText" presStyleLbl="node1" presStyleIdx="0" presStyleCnt="5" custScaleX="114286">
        <dgm:presLayoutVars>
          <dgm:chMax val="0"/>
          <dgm:bulletEnabled val="1"/>
        </dgm:presLayoutVars>
      </dgm:prSet>
      <dgm:spPr/>
      <dgm:t>
        <a:bodyPr/>
        <a:lstStyle/>
        <a:p>
          <a:endParaRPr lang="en-US"/>
        </a:p>
      </dgm:t>
    </dgm:pt>
    <dgm:pt modelId="{3C500C0B-4FBE-42B3-9D80-2AC7BBF8981F}" type="pres">
      <dgm:prSet presAssocID="{AE58EC34-3073-4284-A1E8-DA3B81EE253E}" presName="negativeSpace" presStyleCnt="0"/>
      <dgm:spPr/>
    </dgm:pt>
    <dgm:pt modelId="{0B1BD20C-FC2D-4C96-9CB6-E3E310A69FD6}" type="pres">
      <dgm:prSet presAssocID="{AE58EC34-3073-4284-A1E8-DA3B81EE253E}" presName="childText" presStyleLbl="conFgAcc1" presStyleIdx="0" presStyleCnt="5">
        <dgm:presLayoutVars>
          <dgm:bulletEnabled val="1"/>
        </dgm:presLayoutVars>
      </dgm:prSet>
      <dgm:spPr>
        <a:solidFill>
          <a:schemeClr val="bg2">
            <a:lumMod val="95000"/>
            <a:alpha val="90000"/>
          </a:schemeClr>
        </a:solidFill>
        <a:ln>
          <a:noFill/>
        </a:ln>
      </dgm:spPr>
    </dgm:pt>
    <dgm:pt modelId="{C952651E-AED5-4669-B447-B1B1D111EBB7}" type="pres">
      <dgm:prSet presAssocID="{C40F19F8-8FE7-4090-ACF3-6CDB8ED19837}" presName="spaceBetweenRectangles" presStyleCnt="0"/>
      <dgm:spPr/>
    </dgm:pt>
    <dgm:pt modelId="{3017D7CF-008B-41ED-8892-FD4D11985204}" type="pres">
      <dgm:prSet presAssocID="{1B50CDE6-6FFB-4E2F-B041-4D64DB5D429E}" presName="parentLin" presStyleCnt="0"/>
      <dgm:spPr/>
    </dgm:pt>
    <dgm:pt modelId="{220064C2-AF84-4AC6-92E2-CE8BD3329070}" type="pres">
      <dgm:prSet presAssocID="{1B50CDE6-6FFB-4E2F-B041-4D64DB5D429E}" presName="parentLeftMargin" presStyleLbl="node1" presStyleIdx="0" presStyleCnt="5"/>
      <dgm:spPr/>
      <dgm:t>
        <a:bodyPr/>
        <a:lstStyle/>
        <a:p>
          <a:endParaRPr lang="en-US"/>
        </a:p>
      </dgm:t>
    </dgm:pt>
    <dgm:pt modelId="{B0B6FC79-78E7-47C0-A308-203AF83B2440}" type="pres">
      <dgm:prSet presAssocID="{1B50CDE6-6FFB-4E2F-B041-4D64DB5D429E}" presName="parentText" presStyleLbl="node1" presStyleIdx="1" presStyleCnt="5">
        <dgm:presLayoutVars>
          <dgm:chMax val="0"/>
          <dgm:bulletEnabled val="1"/>
        </dgm:presLayoutVars>
      </dgm:prSet>
      <dgm:spPr/>
      <dgm:t>
        <a:bodyPr/>
        <a:lstStyle/>
        <a:p>
          <a:endParaRPr lang="en-US"/>
        </a:p>
      </dgm:t>
    </dgm:pt>
    <dgm:pt modelId="{BBFFD139-B9F6-4D1F-92EF-8CABE25ECFCE}" type="pres">
      <dgm:prSet presAssocID="{1B50CDE6-6FFB-4E2F-B041-4D64DB5D429E}" presName="negativeSpace" presStyleCnt="0"/>
      <dgm:spPr/>
    </dgm:pt>
    <dgm:pt modelId="{ACB3F5AE-A6B6-4F08-BA20-3E1443D5C0F1}" type="pres">
      <dgm:prSet presAssocID="{1B50CDE6-6FFB-4E2F-B041-4D64DB5D429E}" presName="childText" presStyleLbl="conFgAcc1" presStyleIdx="1" presStyleCnt="5">
        <dgm:presLayoutVars>
          <dgm:bulletEnabled val="1"/>
        </dgm:presLayoutVars>
      </dgm:prSet>
      <dgm:spPr>
        <a:solidFill>
          <a:schemeClr val="bg2">
            <a:lumMod val="95000"/>
            <a:alpha val="90000"/>
          </a:schemeClr>
        </a:solidFill>
        <a:ln>
          <a:noFill/>
        </a:ln>
      </dgm:spPr>
    </dgm:pt>
    <dgm:pt modelId="{F49BAAD0-70D6-4BE7-85F7-89094527FC9B}" type="pres">
      <dgm:prSet presAssocID="{BD3A3E31-2EA4-4A14-82D1-C8344A33A29D}" presName="spaceBetweenRectangles" presStyleCnt="0"/>
      <dgm:spPr/>
    </dgm:pt>
    <dgm:pt modelId="{0931531B-8495-4A19-8CE0-F250A5CE81D3}" type="pres">
      <dgm:prSet presAssocID="{404667B2-D4CE-4DE0-ADE1-CFAD68D47A6F}" presName="parentLin" presStyleCnt="0"/>
      <dgm:spPr/>
    </dgm:pt>
    <dgm:pt modelId="{A2A027F2-CE83-4CC0-B918-D119B9CBDEF6}" type="pres">
      <dgm:prSet presAssocID="{404667B2-D4CE-4DE0-ADE1-CFAD68D47A6F}" presName="parentLeftMargin" presStyleLbl="node1" presStyleIdx="1" presStyleCnt="5"/>
      <dgm:spPr/>
      <dgm:t>
        <a:bodyPr/>
        <a:lstStyle/>
        <a:p>
          <a:endParaRPr lang="en-US"/>
        </a:p>
      </dgm:t>
    </dgm:pt>
    <dgm:pt modelId="{8BE7D79B-1CB4-4D21-A987-B218D2E69242}" type="pres">
      <dgm:prSet presAssocID="{404667B2-D4CE-4DE0-ADE1-CFAD68D47A6F}" presName="parentText" presStyleLbl="node1" presStyleIdx="2" presStyleCnt="5" custScaleX="114286">
        <dgm:presLayoutVars>
          <dgm:chMax val="0"/>
          <dgm:bulletEnabled val="1"/>
        </dgm:presLayoutVars>
      </dgm:prSet>
      <dgm:spPr/>
      <dgm:t>
        <a:bodyPr/>
        <a:lstStyle/>
        <a:p>
          <a:endParaRPr lang="en-US"/>
        </a:p>
      </dgm:t>
    </dgm:pt>
    <dgm:pt modelId="{5AB3D6E6-F69C-4B9B-93B7-709AA9FB7872}" type="pres">
      <dgm:prSet presAssocID="{404667B2-D4CE-4DE0-ADE1-CFAD68D47A6F}" presName="negativeSpace" presStyleCnt="0"/>
      <dgm:spPr/>
    </dgm:pt>
    <dgm:pt modelId="{639B23FF-25D7-4DEC-B430-34D63FAF6240}" type="pres">
      <dgm:prSet presAssocID="{404667B2-D4CE-4DE0-ADE1-CFAD68D47A6F}" presName="childText" presStyleLbl="conFgAcc1" presStyleIdx="2" presStyleCnt="5">
        <dgm:presLayoutVars>
          <dgm:bulletEnabled val="1"/>
        </dgm:presLayoutVars>
      </dgm:prSet>
      <dgm:spPr>
        <a:solidFill>
          <a:schemeClr val="bg2">
            <a:lumMod val="95000"/>
            <a:alpha val="90000"/>
          </a:schemeClr>
        </a:solidFill>
        <a:ln>
          <a:noFill/>
        </a:ln>
      </dgm:spPr>
    </dgm:pt>
    <dgm:pt modelId="{25949F5E-A5D0-4C1F-841B-23930EABBFE9}" type="pres">
      <dgm:prSet presAssocID="{3B8E9392-2E73-418F-B3AF-AB73EE3E1139}" presName="spaceBetweenRectangles" presStyleCnt="0"/>
      <dgm:spPr/>
    </dgm:pt>
    <dgm:pt modelId="{628A1FE0-815B-4C38-8E25-977CFEC73369}" type="pres">
      <dgm:prSet presAssocID="{54A013BB-652E-41EA-8083-B2A748E5C3DB}" presName="parentLin" presStyleCnt="0"/>
      <dgm:spPr/>
    </dgm:pt>
    <dgm:pt modelId="{FEF91A55-0119-458D-90B8-72E90D73865E}" type="pres">
      <dgm:prSet presAssocID="{54A013BB-652E-41EA-8083-B2A748E5C3DB}" presName="parentLeftMargin" presStyleLbl="node1" presStyleIdx="2" presStyleCnt="5"/>
      <dgm:spPr/>
      <dgm:t>
        <a:bodyPr/>
        <a:lstStyle/>
        <a:p>
          <a:endParaRPr lang="en-US"/>
        </a:p>
      </dgm:t>
    </dgm:pt>
    <dgm:pt modelId="{21A283CD-E191-470C-80D2-187D6F49BC6B}" type="pres">
      <dgm:prSet presAssocID="{54A013BB-652E-41EA-8083-B2A748E5C3DB}" presName="parentText" presStyleLbl="node1" presStyleIdx="3" presStyleCnt="5" custScaleX="114286">
        <dgm:presLayoutVars>
          <dgm:chMax val="0"/>
          <dgm:bulletEnabled val="1"/>
        </dgm:presLayoutVars>
      </dgm:prSet>
      <dgm:spPr/>
      <dgm:t>
        <a:bodyPr/>
        <a:lstStyle/>
        <a:p>
          <a:endParaRPr lang="en-US"/>
        </a:p>
      </dgm:t>
    </dgm:pt>
    <dgm:pt modelId="{2493E41A-1060-4D82-AA02-B323EE665DE6}" type="pres">
      <dgm:prSet presAssocID="{54A013BB-652E-41EA-8083-B2A748E5C3DB}" presName="negativeSpace" presStyleCnt="0"/>
      <dgm:spPr/>
    </dgm:pt>
    <dgm:pt modelId="{9AAE29B0-0F2B-4E35-9D10-77E359E8FBC6}" type="pres">
      <dgm:prSet presAssocID="{54A013BB-652E-41EA-8083-B2A748E5C3DB}" presName="childText" presStyleLbl="conFgAcc1" presStyleIdx="3" presStyleCnt="5">
        <dgm:presLayoutVars>
          <dgm:bulletEnabled val="1"/>
        </dgm:presLayoutVars>
      </dgm:prSet>
      <dgm:spPr>
        <a:solidFill>
          <a:schemeClr val="bg2">
            <a:lumMod val="95000"/>
            <a:alpha val="90000"/>
          </a:schemeClr>
        </a:solidFill>
        <a:ln>
          <a:noFill/>
        </a:ln>
      </dgm:spPr>
    </dgm:pt>
    <dgm:pt modelId="{DDC6EDE6-A76D-44F6-9916-75E1F905DB42}" type="pres">
      <dgm:prSet presAssocID="{3E057D5A-EA26-4E98-91A1-CE91584BC96C}" presName="spaceBetweenRectangles" presStyleCnt="0"/>
      <dgm:spPr/>
    </dgm:pt>
    <dgm:pt modelId="{515AC6A4-2039-4A33-AC00-88543E57E469}" type="pres">
      <dgm:prSet presAssocID="{440955B7-BA41-4CB6-B5A1-ABD387B29A44}" presName="parentLin" presStyleCnt="0"/>
      <dgm:spPr/>
    </dgm:pt>
    <dgm:pt modelId="{ADC1BC87-EC1D-48F5-B89E-D8152B8B3D66}" type="pres">
      <dgm:prSet presAssocID="{440955B7-BA41-4CB6-B5A1-ABD387B29A44}" presName="parentLeftMargin" presStyleLbl="node1" presStyleIdx="3" presStyleCnt="5"/>
      <dgm:spPr/>
      <dgm:t>
        <a:bodyPr/>
        <a:lstStyle/>
        <a:p>
          <a:endParaRPr lang="en-US"/>
        </a:p>
      </dgm:t>
    </dgm:pt>
    <dgm:pt modelId="{F7466F74-F547-4CF0-872F-785CF5C93494}" type="pres">
      <dgm:prSet presAssocID="{440955B7-BA41-4CB6-B5A1-ABD387B29A44}" presName="parentText" presStyleLbl="node1" presStyleIdx="4" presStyleCnt="5" custScaleX="114286">
        <dgm:presLayoutVars>
          <dgm:chMax val="0"/>
          <dgm:bulletEnabled val="1"/>
        </dgm:presLayoutVars>
      </dgm:prSet>
      <dgm:spPr/>
      <dgm:t>
        <a:bodyPr/>
        <a:lstStyle/>
        <a:p>
          <a:endParaRPr lang="en-US"/>
        </a:p>
      </dgm:t>
    </dgm:pt>
    <dgm:pt modelId="{15A20A3A-3815-4AA2-A100-08AC39E0BE24}" type="pres">
      <dgm:prSet presAssocID="{440955B7-BA41-4CB6-B5A1-ABD387B29A44}" presName="negativeSpace" presStyleCnt="0"/>
      <dgm:spPr/>
    </dgm:pt>
    <dgm:pt modelId="{F92ABD00-6FBA-4737-A514-0B0089504120}" type="pres">
      <dgm:prSet presAssocID="{440955B7-BA41-4CB6-B5A1-ABD387B29A44}" presName="childText" presStyleLbl="conFgAcc1" presStyleIdx="4" presStyleCnt="5">
        <dgm:presLayoutVars>
          <dgm:bulletEnabled val="1"/>
        </dgm:presLayoutVars>
      </dgm:prSet>
      <dgm:spPr>
        <a:solidFill>
          <a:schemeClr val="bg2">
            <a:lumMod val="95000"/>
            <a:alpha val="90000"/>
          </a:schemeClr>
        </a:solidFill>
        <a:ln>
          <a:noFill/>
        </a:ln>
      </dgm:spPr>
    </dgm:pt>
  </dgm:ptLst>
  <dgm:cxnLst>
    <dgm:cxn modelId="{85FDAAC9-0BB6-42EE-9A29-34FF3B02C262}" type="presOf" srcId="{1B50CDE6-6FFB-4E2F-B041-4D64DB5D429E}" destId="{B0B6FC79-78E7-47C0-A308-203AF83B2440}" srcOrd="1" destOrd="0" presId="urn:microsoft.com/office/officeart/2005/8/layout/list1"/>
    <dgm:cxn modelId="{D2A28747-9B53-406F-B74D-1DDC24784C72}" type="presOf" srcId="{AE58EC34-3073-4284-A1E8-DA3B81EE253E}" destId="{5168B9D1-D057-4F2A-A897-2A2BF97CD7AA}" srcOrd="0" destOrd="0" presId="urn:microsoft.com/office/officeart/2005/8/layout/list1"/>
    <dgm:cxn modelId="{566E1AFA-D976-444B-97A9-22D83F31F734}" srcId="{DA1FC1A2-3F56-4CE0-9233-0B94C35EDB20}" destId="{440955B7-BA41-4CB6-B5A1-ABD387B29A44}" srcOrd="4" destOrd="0" parTransId="{8E4DA096-57C3-48FA-A6AF-0FE455EAC31C}" sibTransId="{150B43D5-596A-43CF-A407-A80EC1A2294E}"/>
    <dgm:cxn modelId="{F0E75617-AC80-434E-BD9A-2219C1FB4C21}" type="presOf" srcId="{404667B2-D4CE-4DE0-ADE1-CFAD68D47A6F}" destId="{A2A027F2-CE83-4CC0-B918-D119B9CBDEF6}" srcOrd="0" destOrd="0" presId="urn:microsoft.com/office/officeart/2005/8/layout/list1"/>
    <dgm:cxn modelId="{ECB87774-BFEE-47F2-B78C-2F3111B2900C}" type="presOf" srcId="{1B50CDE6-6FFB-4E2F-B041-4D64DB5D429E}" destId="{220064C2-AF84-4AC6-92E2-CE8BD3329070}" srcOrd="0" destOrd="0" presId="urn:microsoft.com/office/officeart/2005/8/layout/list1"/>
    <dgm:cxn modelId="{89B5548F-0CBD-496F-A775-F45015C7C328}" srcId="{DA1FC1A2-3F56-4CE0-9233-0B94C35EDB20}" destId="{404667B2-D4CE-4DE0-ADE1-CFAD68D47A6F}" srcOrd="2" destOrd="0" parTransId="{3B145DD7-2C23-4499-9A4D-FCC6937B27BC}" sibTransId="{3B8E9392-2E73-418F-B3AF-AB73EE3E1139}"/>
    <dgm:cxn modelId="{9FD9BF7B-6098-441B-A295-0442B9D6FCCF}" type="presOf" srcId="{DA1FC1A2-3F56-4CE0-9233-0B94C35EDB20}" destId="{F0125A36-A279-48F1-ABC3-BAC6C8C697EB}" srcOrd="0" destOrd="0" presId="urn:microsoft.com/office/officeart/2005/8/layout/list1"/>
    <dgm:cxn modelId="{E86AE800-C50F-43AA-A529-9EEE3113FCB2}" type="presOf" srcId="{AE58EC34-3073-4284-A1E8-DA3B81EE253E}" destId="{B8B38267-A8C2-4D12-9F94-60C6A83B4CEC}" srcOrd="1" destOrd="0" presId="urn:microsoft.com/office/officeart/2005/8/layout/list1"/>
    <dgm:cxn modelId="{BB80F4B7-5CF7-4ABE-B795-5AF62DAD3E6B}" srcId="{DA1FC1A2-3F56-4CE0-9233-0B94C35EDB20}" destId="{1B50CDE6-6FFB-4E2F-B041-4D64DB5D429E}" srcOrd="1" destOrd="0" parTransId="{4351C44F-7B05-484C-80CD-A756183EC6E4}" sibTransId="{BD3A3E31-2EA4-4A14-82D1-C8344A33A29D}"/>
    <dgm:cxn modelId="{758DDE6D-09C3-4ACE-8A13-496BA80CA21D}" type="presOf" srcId="{440955B7-BA41-4CB6-B5A1-ABD387B29A44}" destId="{F7466F74-F547-4CF0-872F-785CF5C93494}" srcOrd="1" destOrd="0" presId="urn:microsoft.com/office/officeart/2005/8/layout/list1"/>
    <dgm:cxn modelId="{557EE934-360F-4542-BE4B-45F14D94498B}" type="presOf" srcId="{54A013BB-652E-41EA-8083-B2A748E5C3DB}" destId="{21A283CD-E191-470C-80D2-187D6F49BC6B}" srcOrd="1" destOrd="0" presId="urn:microsoft.com/office/officeart/2005/8/layout/list1"/>
    <dgm:cxn modelId="{F9EF179E-DD74-4866-A87F-F0DE6AE6DBE7}" srcId="{DA1FC1A2-3F56-4CE0-9233-0B94C35EDB20}" destId="{AE58EC34-3073-4284-A1E8-DA3B81EE253E}" srcOrd="0" destOrd="0" parTransId="{EA48C878-FDCA-4C64-B11B-0D7C1B42CB4C}" sibTransId="{C40F19F8-8FE7-4090-ACF3-6CDB8ED19837}"/>
    <dgm:cxn modelId="{D5E1C921-E0DD-4663-B4A7-6B5C2F9649F8}" type="presOf" srcId="{54A013BB-652E-41EA-8083-B2A748E5C3DB}" destId="{FEF91A55-0119-458D-90B8-72E90D73865E}" srcOrd="0" destOrd="0" presId="urn:microsoft.com/office/officeart/2005/8/layout/list1"/>
    <dgm:cxn modelId="{7AE2A7B3-2C53-4FE9-BEBF-98DA29AB9349}" srcId="{DA1FC1A2-3F56-4CE0-9233-0B94C35EDB20}" destId="{54A013BB-652E-41EA-8083-B2A748E5C3DB}" srcOrd="3" destOrd="0" parTransId="{5670EFC8-7F1C-4CE7-BEA3-473C935A294E}" sibTransId="{3E057D5A-EA26-4E98-91A1-CE91584BC96C}"/>
    <dgm:cxn modelId="{134D32CF-68CF-4C6A-A347-775EDDEB0B3F}" type="presOf" srcId="{404667B2-D4CE-4DE0-ADE1-CFAD68D47A6F}" destId="{8BE7D79B-1CB4-4D21-A987-B218D2E69242}" srcOrd="1" destOrd="0" presId="urn:microsoft.com/office/officeart/2005/8/layout/list1"/>
    <dgm:cxn modelId="{2038815F-41C8-46F6-8EEA-8D10CD48ACA6}" type="presOf" srcId="{440955B7-BA41-4CB6-B5A1-ABD387B29A44}" destId="{ADC1BC87-EC1D-48F5-B89E-D8152B8B3D66}" srcOrd="0" destOrd="0" presId="urn:microsoft.com/office/officeart/2005/8/layout/list1"/>
    <dgm:cxn modelId="{8B0BFAD8-6EEF-4B65-8F3F-AF6173404689}" type="presParOf" srcId="{F0125A36-A279-48F1-ABC3-BAC6C8C697EB}" destId="{99598ED0-E3B8-4275-97FE-BD1E78C5BFCC}" srcOrd="0" destOrd="0" presId="urn:microsoft.com/office/officeart/2005/8/layout/list1"/>
    <dgm:cxn modelId="{706E29C4-B404-4D00-96D5-C2C72BB2EB4F}" type="presParOf" srcId="{99598ED0-E3B8-4275-97FE-BD1E78C5BFCC}" destId="{5168B9D1-D057-4F2A-A897-2A2BF97CD7AA}" srcOrd="0" destOrd="0" presId="urn:microsoft.com/office/officeart/2005/8/layout/list1"/>
    <dgm:cxn modelId="{2E2AE74F-E8F1-440C-B9C7-4CA42FB40F56}" type="presParOf" srcId="{99598ED0-E3B8-4275-97FE-BD1E78C5BFCC}" destId="{B8B38267-A8C2-4D12-9F94-60C6A83B4CEC}" srcOrd="1" destOrd="0" presId="urn:microsoft.com/office/officeart/2005/8/layout/list1"/>
    <dgm:cxn modelId="{42CD57ED-5D5F-47A6-8D6E-CBEF6E76F0F8}" type="presParOf" srcId="{F0125A36-A279-48F1-ABC3-BAC6C8C697EB}" destId="{3C500C0B-4FBE-42B3-9D80-2AC7BBF8981F}" srcOrd="1" destOrd="0" presId="urn:microsoft.com/office/officeart/2005/8/layout/list1"/>
    <dgm:cxn modelId="{E52B95F9-4B10-4136-8A47-1EEAA9EB1A06}" type="presParOf" srcId="{F0125A36-A279-48F1-ABC3-BAC6C8C697EB}" destId="{0B1BD20C-FC2D-4C96-9CB6-E3E310A69FD6}" srcOrd="2" destOrd="0" presId="urn:microsoft.com/office/officeart/2005/8/layout/list1"/>
    <dgm:cxn modelId="{2821F38E-F276-4033-B581-50A2DD634C86}" type="presParOf" srcId="{F0125A36-A279-48F1-ABC3-BAC6C8C697EB}" destId="{C952651E-AED5-4669-B447-B1B1D111EBB7}" srcOrd="3" destOrd="0" presId="urn:microsoft.com/office/officeart/2005/8/layout/list1"/>
    <dgm:cxn modelId="{03AA9948-520F-4205-999C-CB13F44F79A2}" type="presParOf" srcId="{F0125A36-A279-48F1-ABC3-BAC6C8C697EB}" destId="{3017D7CF-008B-41ED-8892-FD4D11985204}" srcOrd="4" destOrd="0" presId="urn:microsoft.com/office/officeart/2005/8/layout/list1"/>
    <dgm:cxn modelId="{6E234725-F09E-46E4-A077-55D5B5D905EF}" type="presParOf" srcId="{3017D7CF-008B-41ED-8892-FD4D11985204}" destId="{220064C2-AF84-4AC6-92E2-CE8BD3329070}" srcOrd="0" destOrd="0" presId="urn:microsoft.com/office/officeart/2005/8/layout/list1"/>
    <dgm:cxn modelId="{527F23C2-99B2-48BA-A782-14F79754F3CC}" type="presParOf" srcId="{3017D7CF-008B-41ED-8892-FD4D11985204}" destId="{B0B6FC79-78E7-47C0-A308-203AF83B2440}" srcOrd="1" destOrd="0" presId="urn:microsoft.com/office/officeart/2005/8/layout/list1"/>
    <dgm:cxn modelId="{BB7FDD92-1B01-4849-B457-D8DBA921D04F}" type="presParOf" srcId="{F0125A36-A279-48F1-ABC3-BAC6C8C697EB}" destId="{BBFFD139-B9F6-4D1F-92EF-8CABE25ECFCE}" srcOrd="5" destOrd="0" presId="urn:microsoft.com/office/officeart/2005/8/layout/list1"/>
    <dgm:cxn modelId="{B5BDDD13-47E0-4458-A60D-940BA593DE07}" type="presParOf" srcId="{F0125A36-A279-48F1-ABC3-BAC6C8C697EB}" destId="{ACB3F5AE-A6B6-4F08-BA20-3E1443D5C0F1}" srcOrd="6" destOrd="0" presId="urn:microsoft.com/office/officeart/2005/8/layout/list1"/>
    <dgm:cxn modelId="{E49B4D77-A1AF-4191-B7E7-6B3CB7A081D3}" type="presParOf" srcId="{F0125A36-A279-48F1-ABC3-BAC6C8C697EB}" destId="{F49BAAD0-70D6-4BE7-85F7-89094527FC9B}" srcOrd="7" destOrd="0" presId="urn:microsoft.com/office/officeart/2005/8/layout/list1"/>
    <dgm:cxn modelId="{BF7C416E-C7BE-4903-837D-9C2B5D7D8D34}" type="presParOf" srcId="{F0125A36-A279-48F1-ABC3-BAC6C8C697EB}" destId="{0931531B-8495-4A19-8CE0-F250A5CE81D3}" srcOrd="8" destOrd="0" presId="urn:microsoft.com/office/officeart/2005/8/layout/list1"/>
    <dgm:cxn modelId="{FDDD4D21-3392-4DF2-91EC-FF74A23A8992}" type="presParOf" srcId="{0931531B-8495-4A19-8CE0-F250A5CE81D3}" destId="{A2A027F2-CE83-4CC0-B918-D119B9CBDEF6}" srcOrd="0" destOrd="0" presId="urn:microsoft.com/office/officeart/2005/8/layout/list1"/>
    <dgm:cxn modelId="{60CAA63D-391A-4BC9-8F51-D12F0F8211E5}" type="presParOf" srcId="{0931531B-8495-4A19-8CE0-F250A5CE81D3}" destId="{8BE7D79B-1CB4-4D21-A987-B218D2E69242}" srcOrd="1" destOrd="0" presId="urn:microsoft.com/office/officeart/2005/8/layout/list1"/>
    <dgm:cxn modelId="{D89DDA5D-CC8A-46E4-AF42-9C06390358D2}" type="presParOf" srcId="{F0125A36-A279-48F1-ABC3-BAC6C8C697EB}" destId="{5AB3D6E6-F69C-4B9B-93B7-709AA9FB7872}" srcOrd="9" destOrd="0" presId="urn:microsoft.com/office/officeart/2005/8/layout/list1"/>
    <dgm:cxn modelId="{041E677B-C36E-4D44-B2C8-1385538CCB28}" type="presParOf" srcId="{F0125A36-A279-48F1-ABC3-BAC6C8C697EB}" destId="{639B23FF-25D7-4DEC-B430-34D63FAF6240}" srcOrd="10" destOrd="0" presId="urn:microsoft.com/office/officeart/2005/8/layout/list1"/>
    <dgm:cxn modelId="{2B845F08-75E8-4929-AB55-870DB867FF35}" type="presParOf" srcId="{F0125A36-A279-48F1-ABC3-BAC6C8C697EB}" destId="{25949F5E-A5D0-4C1F-841B-23930EABBFE9}" srcOrd="11" destOrd="0" presId="urn:microsoft.com/office/officeart/2005/8/layout/list1"/>
    <dgm:cxn modelId="{0A66ADF1-C9C2-4700-BD30-C9C188DCC700}" type="presParOf" srcId="{F0125A36-A279-48F1-ABC3-BAC6C8C697EB}" destId="{628A1FE0-815B-4C38-8E25-977CFEC73369}" srcOrd="12" destOrd="0" presId="urn:microsoft.com/office/officeart/2005/8/layout/list1"/>
    <dgm:cxn modelId="{EB8989AB-E732-4CEC-8650-82EA4F9224D8}" type="presParOf" srcId="{628A1FE0-815B-4C38-8E25-977CFEC73369}" destId="{FEF91A55-0119-458D-90B8-72E90D73865E}" srcOrd="0" destOrd="0" presId="urn:microsoft.com/office/officeart/2005/8/layout/list1"/>
    <dgm:cxn modelId="{8FDDFF64-9918-4194-9EB8-14D8753B4198}" type="presParOf" srcId="{628A1FE0-815B-4C38-8E25-977CFEC73369}" destId="{21A283CD-E191-470C-80D2-187D6F49BC6B}" srcOrd="1" destOrd="0" presId="urn:microsoft.com/office/officeart/2005/8/layout/list1"/>
    <dgm:cxn modelId="{10B2956A-F3D7-4910-8C6E-B4C466668F04}" type="presParOf" srcId="{F0125A36-A279-48F1-ABC3-BAC6C8C697EB}" destId="{2493E41A-1060-4D82-AA02-B323EE665DE6}" srcOrd="13" destOrd="0" presId="urn:microsoft.com/office/officeart/2005/8/layout/list1"/>
    <dgm:cxn modelId="{817A05EB-C40F-421C-BF2C-D1CC54933453}" type="presParOf" srcId="{F0125A36-A279-48F1-ABC3-BAC6C8C697EB}" destId="{9AAE29B0-0F2B-4E35-9D10-77E359E8FBC6}" srcOrd="14" destOrd="0" presId="urn:microsoft.com/office/officeart/2005/8/layout/list1"/>
    <dgm:cxn modelId="{1B25F88F-2A1E-4209-B658-222EFACF8ED0}" type="presParOf" srcId="{F0125A36-A279-48F1-ABC3-BAC6C8C697EB}" destId="{DDC6EDE6-A76D-44F6-9916-75E1F905DB42}" srcOrd="15" destOrd="0" presId="urn:microsoft.com/office/officeart/2005/8/layout/list1"/>
    <dgm:cxn modelId="{6F5C139A-F77D-4D23-AB66-F398E1A8C127}" type="presParOf" srcId="{F0125A36-A279-48F1-ABC3-BAC6C8C697EB}" destId="{515AC6A4-2039-4A33-AC00-88543E57E469}" srcOrd="16" destOrd="0" presId="urn:microsoft.com/office/officeart/2005/8/layout/list1"/>
    <dgm:cxn modelId="{884EB266-5F72-46F9-AD89-99A7793DEC18}" type="presParOf" srcId="{515AC6A4-2039-4A33-AC00-88543E57E469}" destId="{ADC1BC87-EC1D-48F5-B89E-D8152B8B3D66}" srcOrd="0" destOrd="0" presId="urn:microsoft.com/office/officeart/2005/8/layout/list1"/>
    <dgm:cxn modelId="{521D16A2-FE1B-4334-807C-00A50134B1A2}" type="presParOf" srcId="{515AC6A4-2039-4A33-AC00-88543E57E469}" destId="{F7466F74-F547-4CF0-872F-785CF5C93494}" srcOrd="1" destOrd="0" presId="urn:microsoft.com/office/officeart/2005/8/layout/list1"/>
    <dgm:cxn modelId="{7D51BEDC-004B-4339-A640-76E0D3E4926E}" type="presParOf" srcId="{F0125A36-A279-48F1-ABC3-BAC6C8C697EB}" destId="{15A20A3A-3815-4AA2-A100-08AC39E0BE24}" srcOrd="17" destOrd="0" presId="urn:microsoft.com/office/officeart/2005/8/layout/list1"/>
    <dgm:cxn modelId="{BF37E438-8D13-4EE1-993B-CFFE524A081E}" type="presParOf" srcId="{F0125A36-A279-48F1-ABC3-BAC6C8C697EB}" destId="{F92ABD00-6FBA-4737-A514-0B008950412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6D2436-8EE6-43F3-AEC7-EE693510ECFB}"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8F8B72E4-F0D5-418F-AEB9-2CF7192BC99B}">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Magnetic media</a:t>
          </a:r>
        </a:p>
      </dgm:t>
    </dgm:pt>
    <dgm:pt modelId="{259E16B7-D174-4075-84A3-1C9F586A258B}" type="parTrans" cxnId="{37EAE771-CE51-4081-9897-15481494CBD7}">
      <dgm:prSet/>
      <dgm:spPr/>
      <dgm:t>
        <a:bodyPr/>
        <a:lstStyle/>
        <a:p>
          <a:endParaRPr lang="en-US" sz="2200"/>
        </a:p>
      </dgm:t>
    </dgm:pt>
    <dgm:pt modelId="{EADC7A86-254D-42C2-8AB2-F6BF24232BB4}" type="sibTrans" cxnId="{37EAE771-CE51-4081-9897-15481494CBD7}">
      <dgm:prSet/>
      <dgm:spPr/>
      <dgm:t>
        <a:bodyPr/>
        <a:lstStyle/>
        <a:p>
          <a:endParaRPr lang="en-US" sz="2200"/>
        </a:p>
      </dgm:t>
    </dgm:pt>
    <dgm:pt modelId="{40737BD5-F204-4DD4-9161-14A7E406AF1C}">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Solid-state drives</a:t>
          </a:r>
        </a:p>
      </dgm:t>
    </dgm:pt>
    <dgm:pt modelId="{3A605F20-7869-4654-87C6-073412AEB76F}" type="parTrans" cxnId="{70D102BD-10B8-4829-AC39-E468633C6B08}">
      <dgm:prSet/>
      <dgm:spPr/>
      <dgm:t>
        <a:bodyPr/>
        <a:lstStyle/>
        <a:p>
          <a:endParaRPr lang="en-US" sz="2200"/>
        </a:p>
      </dgm:t>
    </dgm:pt>
    <dgm:pt modelId="{7B9D908B-0D1C-49FB-A0AA-4A5505BDB2D2}" type="sibTrans" cxnId="{70D102BD-10B8-4829-AC39-E468633C6B08}">
      <dgm:prSet/>
      <dgm:spPr/>
      <dgm:t>
        <a:bodyPr/>
        <a:lstStyle/>
        <a:p>
          <a:endParaRPr lang="en-US" sz="2200"/>
        </a:p>
      </dgm:t>
    </dgm:pt>
    <dgm:pt modelId="{B0D14DB5-A71D-40D8-879F-ACF1292CEC1F}">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Digital audio tape (DAT) drives</a:t>
          </a:r>
        </a:p>
      </dgm:t>
    </dgm:pt>
    <dgm:pt modelId="{080517DF-D616-4B21-8F6E-1F022863C66A}" type="parTrans" cxnId="{83199D87-5682-49C7-A5D7-F9B9988CD1BC}">
      <dgm:prSet/>
      <dgm:spPr/>
      <dgm:t>
        <a:bodyPr/>
        <a:lstStyle/>
        <a:p>
          <a:endParaRPr lang="en-US" sz="2200"/>
        </a:p>
      </dgm:t>
    </dgm:pt>
    <dgm:pt modelId="{F5296F82-AB92-432C-B232-D6796EA67671}" type="sibTrans" cxnId="{83199D87-5682-49C7-A5D7-F9B9988CD1BC}">
      <dgm:prSet/>
      <dgm:spPr/>
      <dgm:t>
        <a:bodyPr/>
        <a:lstStyle/>
        <a:p>
          <a:endParaRPr lang="en-US" sz="2200"/>
        </a:p>
      </dgm:t>
    </dgm:pt>
    <dgm:pt modelId="{0B451A18-7FEB-4102-A9A6-5F5AD9A75CE1}">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Digital linear tape and super DLT</a:t>
          </a:r>
        </a:p>
      </dgm:t>
    </dgm:pt>
    <dgm:pt modelId="{6DDE2464-DE42-4339-A918-B5E90ACCDADC}" type="parTrans" cxnId="{95795C91-5E8A-4445-A2C8-A54E2BBC6118}">
      <dgm:prSet/>
      <dgm:spPr/>
      <dgm:t>
        <a:bodyPr/>
        <a:lstStyle/>
        <a:p>
          <a:endParaRPr lang="en-US" sz="2200"/>
        </a:p>
      </dgm:t>
    </dgm:pt>
    <dgm:pt modelId="{2B7F4C9C-303F-41D2-A5DC-B05924B41E81}" type="sibTrans" cxnId="{95795C91-5E8A-4445-A2C8-A54E2BBC6118}">
      <dgm:prSet/>
      <dgm:spPr/>
      <dgm:t>
        <a:bodyPr/>
        <a:lstStyle/>
        <a:p>
          <a:endParaRPr lang="en-US" sz="2200"/>
        </a:p>
      </dgm:t>
    </dgm:pt>
    <dgm:pt modelId="{A0968588-64BB-46A7-884E-58997D9BD64B}">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Optical media</a:t>
          </a:r>
        </a:p>
      </dgm:t>
    </dgm:pt>
    <dgm:pt modelId="{310E53E0-A72F-4BA9-9F8F-0951A4E4CC1F}" type="parTrans" cxnId="{7E5ABBAC-B992-499D-B0BA-DA2307BCFF41}">
      <dgm:prSet/>
      <dgm:spPr/>
      <dgm:t>
        <a:bodyPr/>
        <a:lstStyle/>
        <a:p>
          <a:endParaRPr lang="en-US" sz="2200"/>
        </a:p>
      </dgm:t>
    </dgm:pt>
    <dgm:pt modelId="{96B4703C-8559-44EB-80CD-437A5E58D3CE}" type="sibTrans" cxnId="{7E5ABBAC-B992-499D-B0BA-DA2307BCFF41}">
      <dgm:prSet/>
      <dgm:spPr/>
      <dgm:t>
        <a:bodyPr/>
        <a:lstStyle/>
        <a:p>
          <a:endParaRPr lang="en-US" sz="2200"/>
        </a:p>
      </dgm:t>
    </dgm:pt>
    <dgm:pt modelId="{DA7B6F08-AC44-44E0-A942-21B089EA7924}">
      <dgm:prSet phldrT="[Text]" custT="1"/>
      <dgm:spPr/>
      <dgm:t>
        <a:bodyPr/>
        <a:lstStyle/>
        <a:p>
          <a:r>
            <a:rPr lang="en-US" sz="2200" dirty="0">
              <a:solidFill>
                <a:srgbClr val="3C4743"/>
              </a:solidFill>
              <a:latin typeface="Arial" panose="020B0604020202020204" pitchFamily="34" charset="0"/>
              <a:cs typeface="Arial" panose="020B0604020202020204" pitchFamily="34" charset="0"/>
            </a:rPr>
            <a:t>Using USB drives</a:t>
          </a:r>
        </a:p>
      </dgm:t>
    </dgm:pt>
    <dgm:pt modelId="{A2AAC3A8-BE55-4D95-A6F5-A6CAA77971ED}" type="parTrans" cxnId="{C44A3800-CCEC-4CCE-9AEA-7675E45E3C15}">
      <dgm:prSet/>
      <dgm:spPr/>
      <dgm:t>
        <a:bodyPr/>
        <a:lstStyle/>
        <a:p>
          <a:endParaRPr lang="en-US" sz="2200"/>
        </a:p>
      </dgm:t>
    </dgm:pt>
    <dgm:pt modelId="{3A1EA7AA-3D8C-452E-83BE-F4367AA19A0B}" type="sibTrans" cxnId="{C44A3800-CCEC-4CCE-9AEA-7675E45E3C15}">
      <dgm:prSet/>
      <dgm:spPr/>
      <dgm:t>
        <a:bodyPr/>
        <a:lstStyle/>
        <a:p>
          <a:endParaRPr lang="en-US" sz="2200"/>
        </a:p>
      </dgm:t>
    </dgm:pt>
    <dgm:pt modelId="{1DB9C3E4-30FD-4814-88CA-1E0E2FB06AE2}" type="pres">
      <dgm:prSet presAssocID="{8C6D2436-8EE6-43F3-AEC7-EE693510ECFB}" presName="linear" presStyleCnt="0">
        <dgm:presLayoutVars>
          <dgm:animLvl val="lvl"/>
          <dgm:resizeHandles val="exact"/>
        </dgm:presLayoutVars>
      </dgm:prSet>
      <dgm:spPr/>
      <dgm:t>
        <a:bodyPr/>
        <a:lstStyle/>
        <a:p>
          <a:endParaRPr lang="en-US"/>
        </a:p>
      </dgm:t>
    </dgm:pt>
    <dgm:pt modelId="{0F37D858-0B50-40B7-9D1C-533E0BFB7CE5}" type="pres">
      <dgm:prSet presAssocID="{8F8B72E4-F0D5-418F-AEB9-2CF7192BC99B}" presName="parentText" presStyleLbl="node1" presStyleIdx="0" presStyleCnt="6">
        <dgm:presLayoutVars>
          <dgm:chMax val="0"/>
          <dgm:bulletEnabled val="1"/>
        </dgm:presLayoutVars>
      </dgm:prSet>
      <dgm:spPr/>
      <dgm:t>
        <a:bodyPr/>
        <a:lstStyle/>
        <a:p>
          <a:endParaRPr lang="en-US"/>
        </a:p>
      </dgm:t>
    </dgm:pt>
    <dgm:pt modelId="{BDEDADB6-1D44-4B95-9BB9-F6C9C3D6FB5A}" type="pres">
      <dgm:prSet presAssocID="{EADC7A86-254D-42C2-8AB2-F6BF24232BB4}" presName="spacer" presStyleCnt="0"/>
      <dgm:spPr/>
    </dgm:pt>
    <dgm:pt modelId="{79A67F0A-217A-4F17-937B-D24A7E85E3C7}" type="pres">
      <dgm:prSet presAssocID="{40737BD5-F204-4DD4-9161-14A7E406AF1C}" presName="parentText" presStyleLbl="node1" presStyleIdx="1" presStyleCnt="6">
        <dgm:presLayoutVars>
          <dgm:chMax val="0"/>
          <dgm:bulletEnabled val="1"/>
        </dgm:presLayoutVars>
      </dgm:prSet>
      <dgm:spPr/>
      <dgm:t>
        <a:bodyPr/>
        <a:lstStyle/>
        <a:p>
          <a:endParaRPr lang="en-US"/>
        </a:p>
      </dgm:t>
    </dgm:pt>
    <dgm:pt modelId="{9BD24A44-F4D6-49D8-90B4-82957766B278}" type="pres">
      <dgm:prSet presAssocID="{7B9D908B-0D1C-49FB-A0AA-4A5505BDB2D2}" presName="spacer" presStyleCnt="0"/>
      <dgm:spPr/>
    </dgm:pt>
    <dgm:pt modelId="{9C29C3B9-AC1D-4A81-80C7-E4CF76E054F6}" type="pres">
      <dgm:prSet presAssocID="{B0D14DB5-A71D-40D8-879F-ACF1292CEC1F}" presName="parentText" presStyleLbl="node1" presStyleIdx="2" presStyleCnt="6">
        <dgm:presLayoutVars>
          <dgm:chMax val="0"/>
          <dgm:bulletEnabled val="1"/>
        </dgm:presLayoutVars>
      </dgm:prSet>
      <dgm:spPr/>
      <dgm:t>
        <a:bodyPr/>
        <a:lstStyle/>
        <a:p>
          <a:endParaRPr lang="en-US"/>
        </a:p>
      </dgm:t>
    </dgm:pt>
    <dgm:pt modelId="{A9263993-23B8-4208-9D51-3EECCE9A5885}" type="pres">
      <dgm:prSet presAssocID="{F5296F82-AB92-432C-B232-D6796EA67671}" presName="spacer" presStyleCnt="0"/>
      <dgm:spPr/>
    </dgm:pt>
    <dgm:pt modelId="{40CF3C42-973B-4D72-BB12-B5AF75E0772E}" type="pres">
      <dgm:prSet presAssocID="{0B451A18-7FEB-4102-A9A6-5F5AD9A75CE1}" presName="parentText" presStyleLbl="node1" presStyleIdx="3" presStyleCnt="6">
        <dgm:presLayoutVars>
          <dgm:chMax val="0"/>
          <dgm:bulletEnabled val="1"/>
        </dgm:presLayoutVars>
      </dgm:prSet>
      <dgm:spPr/>
      <dgm:t>
        <a:bodyPr/>
        <a:lstStyle/>
        <a:p>
          <a:endParaRPr lang="en-US"/>
        </a:p>
      </dgm:t>
    </dgm:pt>
    <dgm:pt modelId="{6FD79E42-BC70-4D79-A0C4-69C16C5A6270}" type="pres">
      <dgm:prSet presAssocID="{2B7F4C9C-303F-41D2-A5DC-B05924B41E81}" presName="spacer" presStyleCnt="0"/>
      <dgm:spPr/>
    </dgm:pt>
    <dgm:pt modelId="{D6AE55C5-0611-4886-8775-A5C430A41938}" type="pres">
      <dgm:prSet presAssocID="{A0968588-64BB-46A7-884E-58997D9BD64B}" presName="parentText" presStyleLbl="node1" presStyleIdx="4" presStyleCnt="6">
        <dgm:presLayoutVars>
          <dgm:chMax val="0"/>
          <dgm:bulletEnabled val="1"/>
        </dgm:presLayoutVars>
      </dgm:prSet>
      <dgm:spPr/>
      <dgm:t>
        <a:bodyPr/>
        <a:lstStyle/>
        <a:p>
          <a:endParaRPr lang="en-US"/>
        </a:p>
      </dgm:t>
    </dgm:pt>
    <dgm:pt modelId="{0A83E04A-C5A2-4777-9B63-204FEEFD7AA7}" type="pres">
      <dgm:prSet presAssocID="{96B4703C-8559-44EB-80CD-437A5E58D3CE}" presName="spacer" presStyleCnt="0"/>
      <dgm:spPr/>
    </dgm:pt>
    <dgm:pt modelId="{D945CE2F-5EA5-41AC-8795-F6EA85C3E185}" type="pres">
      <dgm:prSet presAssocID="{DA7B6F08-AC44-44E0-A942-21B089EA7924}" presName="parentText" presStyleLbl="node1" presStyleIdx="5" presStyleCnt="6">
        <dgm:presLayoutVars>
          <dgm:chMax val="0"/>
          <dgm:bulletEnabled val="1"/>
        </dgm:presLayoutVars>
      </dgm:prSet>
      <dgm:spPr/>
      <dgm:t>
        <a:bodyPr/>
        <a:lstStyle/>
        <a:p>
          <a:endParaRPr lang="en-US"/>
        </a:p>
      </dgm:t>
    </dgm:pt>
  </dgm:ptLst>
  <dgm:cxnLst>
    <dgm:cxn modelId="{7E5ABBAC-B992-499D-B0BA-DA2307BCFF41}" srcId="{8C6D2436-8EE6-43F3-AEC7-EE693510ECFB}" destId="{A0968588-64BB-46A7-884E-58997D9BD64B}" srcOrd="4" destOrd="0" parTransId="{310E53E0-A72F-4BA9-9F8F-0951A4E4CC1F}" sibTransId="{96B4703C-8559-44EB-80CD-437A5E58D3CE}"/>
    <dgm:cxn modelId="{51DDD573-F097-44C5-B311-A2651356EFBA}" type="presOf" srcId="{8F8B72E4-F0D5-418F-AEB9-2CF7192BC99B}" destId="{0F37D858-0B50-40B7-9D1C-533E0BFB7CE5}" srcOrd="0" destOrd="0" presId="urn:microsoft.com/office/officeart/2005/8/layout/vList2"/>
    <dgm:cxn modelId="{37EAE771-CE51-4081-9897-15481494CBD7}" srcId="{8C6D2436-8EE6-43F3-AEC7-EE693510ECFB}" destId="{8F8B72E4-F0D5-418F-AEB9-2CF7192BC99B}" srcOrd="0" destOrd="0" parTransId="{259E16B7-D174-4075-84A3-1C9F586A258B}" sibTransId="{EADC7A86-254D-42C2-8AB2-F6BF24232BB4}"/>
    <dgm:cxn modelId="{CD65B36E-C105-4883-B990-F8D31F6AEAE2}" type="presOf" srcId="{40737BD5-F204-4DD4-9161-14A7E406AF1C}" destId="{79A67F0A-217A-4F17-937B-D24A7E85E3C7}" srcOrd="0" destOrd="0" presId="urn:microsoft.com/office/officeart/2005/8/layout/vList2"/>
    <dgm:cxn modelId="{BD01A335-D52E-4692-87FA-C65F54D79E93}" type="presOf" srcId="{8C6D2436-8EE6-43F3-AEC7-EE693510ECFB}" destId="{1DB9C3E4-30FD-4814-88CA-1E0E2FB06AE2}" srcOrd="0" destOrd="0" presId="urn:microsoft.com/office/officeart/2005/8/layout/vList2"/>
    <dgm:cxn modelId="{95795C91-5E8A-4445-A2C8-A54E2BBC6118}" srcId="{8C6D2436-8EE6-43F3-AEC7-EE693510ECFB}" destId="{0B451A18-7FEB-4102-A9A6-5F5AD9A75CE1}" srcOrd="3" destOrd="0" parTransId="{6DDE2464-DE42-4339-A918-B5E90ACCDADC}" sibTransId="{2B7F4C9C-303F-41D2-A5DC-B05924B41E81}"/>
    <dgm:cxn modelId="{A4DDC248-9DA5-4848-AE9D-D303B538A8A9}" type="presOf" srcId="{B0D14DB5-A71D-40D8-879F-ACF1292CEC1F}" destId="{9C29C3B9-AC1D-4A81-80C7-E4CF76E054F6}" srcOrd="0" destOrd="0" presId="urn:microsoft.com/office/officeart/2005/8/layout/vList2"/>
    <dgm:cxn modelId="{D5795F97-B917-4E40-ADA9-E667BFEFCD3C}" type="presOf" srcId="{DA7B6F08-AC44-44E0-A942-21B089EA7924}" destId="{D945CE2F-5EA5-41AC-8795-F6EA85C3E185}" srcOrd="0" destOrd="0" presId="urn:microsoft.com/office/officeart/2005/8/layout/vList2"/>
    <dgm:cxn modelId="{5BE9982D-10BA-40E2-A462-22EA2ABAE721}" type="presOf" srcId="{A0968588-64BB-46A7-884E-58997D9BD64B}" destId="{D6AE55C5-0611-4886-8775-A5C430A41938}" srcOrd="0" destOrd="0" presId="urn:microsoft.com/office/officeart/2005/8/layout/vList2"/>
    <dgm:cxn modelId="{66CA84DC-7E13-408D-B107-8AE179C4B4F5}" type="presOf" srcId="{0B451A18-7FEB-4102-A9A6-5F5AD9A75CE1}" destId="{40CF3C42-973B-4D72-BB12-B5AF75E0772E}" srcOrd="0" destOrd="0" presId="urn:microsoft.com/office/officeart/2005/8/layout/vList2"/>
    <dgm:cxn modelId="{83199D87-5682-49C7-A5D7-F9B9988CD1BC}" srcId="{8C6D2436-8EE6-43F3-AEC7-EE693510ECFB}" destId="{B0D14DB5-A71D-40D8-879F-ACF1292CEC1F}" srcOrd="2" destOrd="0" parTransId="{080517DF-D616-4B21-8F6E-1F022863C66A}" sibTransId="{F5296F82-AB92-432C-B232-D6796EA67671}"/>
    <dgm:cxn modelId="{C44A3800-CCEC-4CCE-9AEA-7675E45E3C15}" srcId="{8C6D2436-8EE6-43F3-AEC7-EE693510ECFB}" destId="{DA7B6F08-AC44-44E0-A942-21B089EA7924}" srcOrd="5" destOrd="0" parTransId="{A2AAC3A8-BE55-4D95-A6F5-A6CAA77971ED}" sibTransId="{3A1EA7AA-3D8C-452E-83BE-F4367AA19A0B}"/>
    <dgm:cxn modelId="{70D102BD-10B8-4829-AC39-E468633C6B08}" srcId="{8C6D2436-8EE6-43F3-AEC7-EE693510ECFB}" destId="{40737BD5-F204-4DD4-9161-14A7E406AF1C}" srcOrd="1" destOrd="0" parTransId="{3A605F20-7869-4654-87C6-073412AEB76F}" sibTransId="{7B9D908B-0D1C-49FB-A0AA-4A5505BDB2D2}"/>
    <dgm:cxn modelId="{0CED0C62-E929-40B2-AD48-B24D5A1A0E62}" type="presParOf" srcId="{1DB9C3E4-30FD-4814-88CA-1E0E2FB06AE2}" destId="{0F37D858-0B50-40B7-9D1C-533E0BFB7CE5}" srcOrd="0" destOrd="0" presId="urn:microsoft.com/office/officeart/2005/8/layout/vList2"/>
    <dgm:cxn modelId="{C7B40F7C-9A4E-4DB2-A2EE-A3013680C276}" type="presParOf" srcId="{1DB9C3E4-30FD-4814-88CA-1E0E2FB06AE2}" destId="{BDEDADB6-1D44-4B95-9BB9-F6C9C3D6FB5A}" srcOrd="1" destOrd="0" presId="urn:microsoft.com/office/officeart/2005/8/layout/vList2"/>
    <dgm:cxn modelId="{5C2EDE0E-3C86-46E6-B182-8173C8424E91}" type="presParOf" srcId="{1DB9C3E4-30FD-4814-88CA-1E0E2FB06AE2}" destId="{79A67F0A-217A-4F17-937B-D24A7E85E3C7}" srcOrd="2" destOrd="0" presId="urn:microsoft.com/office/officeart/2005/8/layout/vList2"/>
    <dgm:cxn modelId="{E8E89A06-C2DE-484D-BCA1-62860C2F2260}" type="presParOf" srcId="{1DB9C3E4-30FD-4814-88CA-1E0E2FB06AE2}" destId="{9BD24A44-F4D6-49D8-90B4-82957766B278}" srcOrd="3" destOrd="0" presId="urn:microsoft.com/office/officeart/2005/8/layout/vList2"/>
    <dgm:cxn modelId="{F8BE015A-12C5-4E70-82C4-95FAAB1265F1}" type="presParOf" srcId="{1DB9C3E4-30FD-4814-88CA-1E0E2FB06AE2}" destId="{9C29C3B9-AC1D-4A81-80C7-E4CF76E054F6}" srcOrd="4" destOrd="0" presId="urn:microsoft.com/office/officeart/2005/8/layout/vList2"/>
    <dgm:cxn modelId="{E63A06F4-F8C5-4F22-8D41-E2CD0A097C15}" type="presParOf" srcId="{1DB9C3E4-30FD-4814-88CA-1E0E2FB06AE2}" destId="{A9263993-23B8-4208-9D51-3EECCE9A5885}" srcOrd="5" destOrd="0" presId="urn:microsoft.com/office/officeart/2005/8/layout/vList2"/>
    <dgm:cxn modelId="{40068578-E57B-4472-9011-8A0C3446BAAF}" type="presParOf" srcId="{1DB9C3E4-30FD-4814-88CA-1E0E2FB06AE2}" destId="{40CF3C42-973B-4D72-BB12-B5AF75E0772E}" srcOrd="6" destOrd="0" presId="urn:microsoft.com/office/officeart/2005/8/layout/vList2"/>
    <dgm:cxn modelId="{903A86A6-A474-4F39-BFD0-A1AD659AD58D}" type="presParOf" srcId="{1DB9C3E4-30FD-4814-88CA-1E0E2FB06AE2}" destId="{6FD79E42-BC70-4D79-A0C4-69C16C5A6270}" srcOrd="7" destOrd="0" presId="urn:microsoft.com/office/officeart/2005/8/layout/vList2"/>
    <dgm:cxn modelId="{CD650D71-F0D7-4D28-A3CF-54FAC7991524}" type="presParOf" srcId="{1DB9C3E4-30FD-4814-88CA-1E0E2FB06AE2}" destId="{D6AE55C5-0611-4886-8775-A5C430A41938}" srcOrd="8" destOrd="0" presId="urn:microsoft.com/office/officeart/2005/8/layout/vList2"/>
    <dgm:cxn modelId="{5F260498-A72A-4936-AE34-2D64540D3620}" type="presParOf" srcId="{1DB9C3E4-30FD-4814-88CA-1E0E2FB06AE2}" destId="{0A83E04A-C5A2-4777-9B63-204FEEFD7AA7}" srcOrd="9" destOrd="0" presId="urn:microsoft.com/office/officeart/2005/8/layout/vList2"/>
    <dgm:cxn modelId="{EE9238D0-1273-463D-B010-9BA5E7B2AE03}" type="presParOf" srcId="{1DB9C3E4-30FD-4814-88CA-1E0E2FB06AE2}" destId="{D945CE2F-5EA5-41AC-8795-F6EA85C3E18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C0F643-AD2B-4856-8095-FCEBCD10A4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3F830D-E0CE-4F80-9ECE-DE873DC2D833}">
      <dgm:prSet phldrT="[Tex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Advanced Forensic Format (AFF)</a:t>
          </a:r>
        </a:p>
      </dgm:t>
    </dgm:pt>
    <dgm:pt modelId="{BF888571-029E-4EE9-B870-89AD42E0A0DA}" type="parTrans" cxnId="{F52F6E3D-BA33-4A4A-8BD9-77487D47BA9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E298442B-68B7-424F-88E8-52FADD233991}" type="sibTrans" cxnId="{F52F6E3D-BA33-4A4A-8BD9-77487D47BA9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2FDDB15-E6FC-4DAE-A3F1-1EF3256A74E6}">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EnCase</a:t>
          </a:r>
        </a:p>
      </dgm:t>
    </dgm:pt>
    <dgm:pt modelId="{29650203-0080-4D5A-A927-18A9BD83D53E}" type="parTrans" cxnId="{01DAE1B9-FCE9-449C-AC1A-915EFF843C4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858D4038-8AB3-46A2-90D4-E8B8842F68B8}" type="sibTrans" cxnId="{01DAE1B9-FCE9-449C-AC1A-915EFF843C4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4A478886-89C2-42AF-B6BD-57DE208A47DA}">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Generic Forensic Zip (Gfzip)</a:t>
          </a:r>
        </a:p>
      </dgm:t>
    </dgm:pt>
    <dgm:pt modelId="{6DC34D97-4898-4B68-8A43-BB955F63766E}" type="parTrans" cxnId="{771B9D62-76F0-4EF1-B9D1-3A317B9C334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35717D4-7535-468D-9029-061D0841630F}" type="sibTrans" cxnId="{771B9D62-76F0-4EF1-B9D1-3A317B9C334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17E2F3A9-414A-4764-861C-D6C2EEACEA83}">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Providing secure transactions with consumers</a:t>
          </a:r>
        </a:p>
      </dgm:t>
    </dgm:pt>
    <dgm:pt modelId="{106D0BF9-5370-4661-87B4-60123D961AD0}" type="parTrans" cxnId="{5F91A9B0-4105-4EA8-AD80-ECB9B3CFA97D}">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2BCC85C0-0420-46B9-AB81-8EC7C9E5F0B6}" type="sibTrans" cxnId="{5F91A9B0-4105-4EA8-AD80-ECB9B3CFA97D}">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44F5CCEE-FB46-472A-93F0-E352223F6A0F}" type="pres">
      <dgm:prSet presAssocID="{89C0F643-AD2B-4856-8095-FCEBCD10A403}" presName="Name0" presStyleCnt="0">
        <dgm:presLayoutVars>
          <dgm:chMax val="7"/>
          <dgm:chPref val="7"/>
          <dgm:dir/>
        </dgm:presLayoutVars>
      </dgm:prSet>
      <dgm:spPr/>
      <dgm:t>
        <a:bodyPr/>
        <a:lstStyle/>
        <a:p>
          <a:endParaRPr lang="en-US"/>
        </a:p>
      </dgm:t>
    </dgm:pt>
    <dgm:pt modelId="{A3955007-361C-416D-A739-51D4E8B5C16B}" type="pres">
      <dgm:prSet presAssocID="{89C0F643-AD2B-4856-8095-FCEBCD10A403}" presName="Name1" presStyleCnt="0"/>
      <dgm:spPr/>
    </dgm:pt>
    <dgm:pt modelId="{880FB7BE-0539-4F5A-99D4-A0AD5C8DAFF5}" type="pres">
      <dgm:prSet presAssocID="{89C0F643-AD2B-4856-8095-FCEBCD10A403}" presName="cycle" presStyleCnt="0"/>
      <dgm:spPr/>
    </dgm:pt>
    <dgm:pt modelId="{3B82838A-A4FF-413D-A6D6-68118054E48B}" type="pres">
      <dgm:prSet presAssocID="{89C0F643-AD2B-4856-8095-FCEBCD10A403}" presName="srcNode" presStyleLbl="node1" presStyleIdx="0" presStyleCnt="4"/>
      <dgm:spPr/>
    </dgm:pt>
    <dgm:pt modelId="{98B24AAD-731D-4A5A-8852-2DA3493BDCBF}" type="pres">
      <dgm:prSet presAssocID="{89C0F643-AD2B-4856-8095-FCEBCD10A403}" presName="conn" presStyleLbl="parChTrans1D2" presStyleIdx="0" presStyleCnt="1"/>
      <dgm:spPr/>
      <dgm:t>
        <a:bodyPr/>
        <a:lstStyle/>
        <a:p>
          <a:endParaRPr lang="en-US"/>
        </a:p>
      </dgm:t>
    </dgm:pt>
    <dgm:pt modelId="{F453297E-12F0-4770-A983-57C97EE3806B}" type="pres">
      <dgm:prSet presAssocID="{89C0F643-AD2B-4856-8095-FCEBCD10A403}" presName="extraNode" presStyleLbl="node1" presStyleIdx="0" presStyleCnt="4"/>
      <dgm:spPr/>
    </dgm:pt>
    <dgm:pt modelId="{098A1391-5F0E-4BAF-903C-EAC0786810C3}" type="pres">
      <dgm:prSet presAssocID="{89C0F643-AD2B-4856-8095-FCEBCD10A403}" presName="dstNode" presStyleLbl="node1" presStyleIdx="0" presStyleCnt="4"/>
      <dgm:spPr/>
    </dgm:pt>
    <dgm:pt modelId="{52968DFC-E1AA-4CBA-93CB-4A421D4F953A}" type="pres">
      <dgm:prSet presAssocID="{7E3F830D-E0CE-4F80-9ECE-DE873DC2D833}" presName="text_1" presStyleLbl="node1" presStyleIdx="0" presStyleCnt="4">
        <dgm:presLayoutVars>
          <dgm:bulletEnabled val="1"/>
        </dgm:presLayoutVars>
      </dgm:prSet>
      <dgm:spPr/>
      <dgm:t>
        <a:bodyPr/>
        <a:lstStyle/>
        <a:p>
          <a:endParaRPr lang="en-US"/>
        </a:p>
      </dgm:t>
    </dgm:pt>
    <dgm:pt modelId="{E04B3052-AE5F-4FC8-A6E2-2C543DDA97CF}" type="pres">
      <dgm:prSet presAssocID="{7E3F830D-E0CE-4F80-9ECE-DE873DC2D833}" presName="accent_1" presStyleCnt="0"/>
      <dgm:spPr/>
    </dgm:pt>
    <dgm:pt modelId="{85AF71FF-086F-4A21-88D5-C25B488E4DF1}" type="pres">
      <dgm:prSet presAssocID="{7E3F830D-E0CE-4F80-9ECE-DE873DC2D833}" presName="accentRepeatNode" presStyleLbl="solidFgAcc1" presStyleIdx="0" presStyleCnt="4"/>
      <dgm:spPr/>
    </dgm:pt>
    <dgm:pt modelId="{08C34F1D-33C8-4C81-A992-28D34B3C8A5C}" type="pres">
      <dgm:prSet presAssocID="{02FDDB15-E6FC-4DAE-A3F1-1EF3256A74E6}" presName="text_2" presStyleLbl="node1" presStyleIdx="1" presStyleCnt="4">
        <dgm:presLayoutVars>
          <dgm:bulletEnabled val="1"/>
        </dgm:presLayoutVars>
      </dgm:prSet>
      <dgm:spPr/>
      <dgm:t>
        <a:bodyPr/>
        <a:lstStyle/>
        <a:p>
          <a:endParaRPr lang="en-US"/>
        </a:p>
      </dgm:t>
    </dgm:pt>
    <dgm:pt modelId="{3F7C65AC-1096-4E5B-8F1B-07067F562643}" type="pres">
      <dgm:prSet presAssocID="{02FDDB15-E6FC-4DAE-A3F1-1EF3256A74E6}" presName="accent_2" presStyleCnt="0"/>
      <dgm:spPr/>
    </dgm:pt>
    <dgm:pt modelId="{60097B9F-4079-4D48-BE41-D24FB0EB6100}" type="pres">
      <dgm:prSet presAssocID="{02FDDB15-E6FC-4DAE-A3F1-1EF3256A74E6}" presName="accentRepeatNode" presStyleLbl="solidFgAcc1" presStyleIdx="1" presStyleCnt="4"/>
      <dgm:spPr/>
    </dgm:pt>
    <dgm:pt modelId="{AC6D6A1A-7C7F-4E48-886B-1521B8509A98}" type="pres">
      <dgm:prSet presAssocID="{4A478886-89C2-42AF-B6BD-57DE208A47DA}" presName="text_3" presStyleLbl="node1" presStyleIdx="2" presStyleCnt="4">
        <dgm:presLayoutVars>
          <dgm:bulletEnabled val="1"/>
        </dgm:presLayoutVars>
      </dgm:prSet>
      <dgm:spPr/>
      <dgm:t>
        <a:bodyPr/>
        <a:lstStyle/>
        <a:p>
          <a:endParaRPr lang="en-US"/>
        </a:p>
      </dgm:t>
    </dgm:pt>
    <dgm:pt modelId="{280D9350-94F2-4990-810C-943E2FA1B85B}" type="pres">
      <dgm:prSet presAssocID="{4A478886-89C2-42AF-B6BD-57DE208A47DA}" presName="accent_3" presStyleCnt="0"/>
      <dgm:spPr/>
    </dgm:pt>
    <dgm:pt modelId="{63D2D877-CABB-48CF-B7C1-762D81B0D2D5}" type="pres">
      <dgm:prSet presAssocID="{4A478886-89C2-42AF-B6BD-57DE208A47DA}" presName="accentRepeatNode" presStyleLbl="solidFgAcc1" presStyleIdx="2" presStyleCnt="4"/>
      <dgm:spPr/>
    </dgm:pt>
    <dgm:pt modelId="{4E049B8E-8BB2-441E-A0BB-3FB57B73269A}" type="pres">
      <dgm:prSet presAssocID="{17E2F3A9-414A-4764-861C-D6C2EEACEA83}" presName="text_4" presStyleLbl="node1" presStyleIdx="3" presStyleCnt="4">
        <dgm:presLayoutVars>
          <dgm:bulletEnabled val="1"/>
        </dgm:presLayoutVars>
      </dgm:prSet>
      <dgm:spPr/>
      <dgm:t>
        <a:bodyPr/>
        <a:lstStyle/>
        <a:p>
          <a:endParaRPr lang="en-US"/>
        </a:p>
      </dgm:t>
    </dgm:pt>
    <dgm:pt modelId="{956E2471-E528-48CB-A3E4-8C1DCE57CDC5}" type="pres">
      <dgm:prSet presAssocID="{17E2F3A9-414A-4764-861C-D6C2EEACEA83}" presName="accent_4" presStyleCnt="0"/>
      <dgm:spPr/>
    </dgm:pt>
    <dgm:pt modelId="{92B30387-DDAA-46E6-B0F4-DC44F384D7D5}" type="pres">
      <dgm:prSet presAssocID="{17E2F3A9-414A-4764-861C-D6C2EEACEA83}" presName="accentRepeatNode" presStyleLbl="solidFgAcc1" presStyleIdx="3" presStyleCnt="4"/>
      <dgm:spPr/>
    </dgm:pt>
  </dgm:ptLst>
  <dgm:cxnLst>
    <dgm:cxn modelId="{5F91A9B0-4105-4EA8-AD80-ECB9B3CFA97D}" srcId="{89C0F643-AD2B-4856-8095-FCEBCD10A403}" destId="{17E2F3A9-414A-4764-861C-D6C2EEACEA83}" srcOrd="3" destOrd="0" parTransId="{106D0BF9-5370-4661-87B4-60123D961AD0}" sibTransId="{2BCC85C0-0420-46B9-AB81-8EC7C9E5F0B6}"/>
    <dgm:cxn modelId="{F52F6E3D-BA33-4A4A-8BD9-77487D47BA97}" srcId="{89C0F643-AD2B-4856-8095-FCEBCD10A403}" destId="{7E3F830D-E0CE-4F80-9ECE-DE873DC2D833}" srcOrd="0" destOrd="0" parTransId="{BF888571-029E-4EE9-B870-89AD42E0A0DA}" sibTransId="{E298442B-68B7-424F-88E8-52FADD233991}"/>
    <dgm:cxn modelId="{62180E4F-DA3D-4277-82B0-0EC5610E93B7}" type="presOf" srcId="{17E2F3A9-414A-4764-861C-D6C2EEACEA83}" destId="{4E049B8E-8BB2-441E-A0BB-3FB57B73269A}" srcOrd="0" destOrd="0" presId="urn:microsoft.com/office/officeart/2008/layout/VerticalCurvedList"/>
    <dgm:cxn modelId="{771B9D62-76F0-4EF1-B9D1-3A317B9C3347}" srcId="{89C0F643-AD2B-4856-8095-FCEBCD10A403}" destId="{4A478886-89C2-42AF-B6BD-57DE208A47DA}" srcOrd="2" destOrd="0" parTransId="{6DC34D97-4898-4B68-8A43-BB955F63766E}" sibTransId="{A35717D4-7535-468D-9029-061D0841630F}"/>
    <dgm:cxn modelId="{36BD4227-230D-4317-A1C9-C30C5FFDD404}" type="presOf" srcId="{E298442B-68B7-424F-88E8-52FADD233991}" destId="{98B24AAD-731D-4A5A-8852-2DA3493BDCBF}" srcOrd="0" destOrd="0" presId="urn:microsoft.com/office/officeart/2008/layout/VerticalCurvedList"/>
    <dgm:cxn modelId="{0914F41A-AE67-45CE-AE39-121FA4C78639}" type="presOf" srcId="{02FDDB15-E6FC-4DAE-A3F1-1EF3256A74E6}" destId="{08C34F1D-33C8-4C81-A992-28D34B3C8A5C}" srcOrd="0" destOrd="0" presId="urn:microsoft.com/office/officeart/2008/layout/VerticalCurvedList"/>
    <dgm:cxn modelId="{DCDA400C-7FD5-47FA-A836-6BB8F3825D8A}" type="presOf" srcId="{4A478886-89C2-42AF-B6BD-57DE208A47DA}" destId="{AC6D6A1A-7C7F-4E48-886B-1521B8509A98}" srcOrd="0" destOrd="0" presId="urn:microsoft.com/office/officeart/2008/layout/VerticalCurvedList"/>
    <dgm:cxn modelId="{27185E30-AB1F-4B8C-A39D-A7F948CC483F}" type="presOf" srcId="{89C0F643-AD2B-4856-8095-FCEBCD10A403}" destId="{44F5CCEE-FB46-472A-93F0-E352223F6A0F}" srcOrd="0" destOrd="0" presId="urn:microsoft.com/office/officeart/2008/layout/VerticalCurvedList"/>
    <dgm:cxn modelId="{5A494325-041C-4382-AAAD-A11F57A92CF1}" type="presOf" srcId="{7E3F830D-E0CE-4F80-9ECE-DE873DC2D833}" destId="{52968DFC-E1AA-4CBA-93CB-4A421D4F953A}" srcOrd="0" destOrd="0" presId="urn:microsoft.com/office/officeart/2008/layout/VerticalCurvedList"/>
    <dgm:cxn modelId="{01DAE1B9-FCE9-449C-AC1A-915EFF843C44}" srcId="{89C0F643-AD2B-4856-8095-FCEBCD10A403}" destId="{02FDDB15-E6FC-4DAE-A3F1-1EF3256A74E6}" srcOrd="1" destOrd="0" parTransId="{29650203-0080-4D5A-A927-18A9BD83D53E}" sibTransId="{858D4038-8AB3-46A2-90D4-E8B8842F68B8}"/>
    <dgm:cxn modelId="{C8DFC071-4536-4840-B206-04C67B31525A}" type="presParOf" srcId="{44F5CCEE-FB46-472A-93F0-E352223F6A0F}" destId="{A3955007-361C-416D-A739-51D4E8B5C16B}" srcOrd="0" destOrd="0" presId="urn:microsoft.com/office/officeart/2008/layout/VerticalCurvedList"/>
    <dgm:cxn modelId="{E7153B55-C53F-4626-A19D-FD3DCCBDDA80}" type="presParOf" srcId="{A3955007-361C-416D-A739-51D4E8B5C16B}" destId="{880FB7BE-0539-4F5A-99D4-A0AD5C8DAFF5}" srcOrd="0" destOrd="0" presId="urn:microsoft.com/office/officeart/2008/layout/VerticalCurvedList"/>
    <dgm:cxn modelId="{8A14716A-75F6-4DFE-9A74-DAB98B2C2770}" type="presParOf" srcId="{880FB7BE-0539-4F5A-99D4-A0AD5C8DAFF5}" destId="{3B82838A-A4FF-413D-A6D6-68118054E48B}" srcOrd="0" destOrd="0" presId="urn:microsoft.com/office/officeart/2008/layout/VerticalCurvedList"/>
    <dgm:cxn modelId="{941BD5A2-960B-4915-A42D-EDE98F19065E}" type="presParOf" srcId="{880FB7BE-0539-4F5A-99D4-A0AD5C8DAFF5}" destId="{98B24AAD-731D-4A5A-8852-2DA3493BDCBF}" srcOrd="1" destOrd="0" presId="urn:microsoft.com/office/officeart/2008/layout/VerticalCurvedList"/>
    <dgm:cxn modelId="{33E45447-4C2D-4A69-AB6D-99AE07AE9D15}" type="presParOf" srcId="{880FB7BE-0539-4F5A-99D4-A0AD5C8DAFF5}" destId="{F453297E-12F0-4770-A983-57C97EE3806B}" srcOrd="2" destOrd="0" presId="urn:microsoft.com/office/officeart/2008/layout/VerticalCurvedList"/>
    <dgm:cxn modelId="{FD831546-2FD6-4175-9170-783F407BF646}" type="presParOf" srcId="{880FB7BE-0539-4F5A-99D4-A0AD5C8DAFF5}" destId="{098A1391-5F0E-4BAF-903C-EAC0786810C3}" srcOrd="3" destOrd="0" presId="urn:microsoft.com/office/officeart/2008/layout/VerticalCurvedList"/>
    <dgm:cxn modelId="{4994111B-4910-49EE-ACD8-426739265E2B}" type="presParOf" srcId="{A3955007-361C-416D-A739-51D4E8B5C16B}" destId="{52968DFC-E1AA-4CBA-93CB-4A421D4F953A}" srcOrd="1" destOrd="0" presId="urn:microsoft.com/office/officeart/2008/layout/VerticalCurvedList"/>
    <dgm:cxn modelId="{FED8313A-0C31-4F90-8D32-A3C36130C370}" type="presParOf" srcId="{A3955007-361C-416D-A739-51D4E8B5C16B}" destId="{E04B3052-AE5F-4FC8-A6E2-2C543DDA97CF}" srcOrd="2" destOrd="0" presId="urn:microsoft.com/office/officeart/2008/layout/VerticalCurvedList"/>
    <dgm:cxn modelId="{664D7920-1186-4309-8178-732D8130653F}" type="presParOf" srcId="{E04B3052-AE5F-4FC8-A6E2-2C543DDA97CF}" destId="{85AF71FF-086F-4A21-88D5-C25B488E4DF1}" srcOrd="0" destOrd="0" presId="urn:microsoft.com/office/officeart/2008/layout/VerticalCurvedList"/>
    <dgm:cxn modelId="{8F987BC3-1287-465A-BDEA-F2C4C140F9EE}" type="presParOf" srcId="{A3955007-361C-416D-A739-51D4E8B5C16B}" destId="{08C34F1D-33C8-4C81-A992-28D34B3C8A5C}" srcOrd="3" destOrd="0" presId="urn:microsoft.com/office/officeart/2008/layout/VerticalCurvedList"/>
    <dgm:cxn modelId="{F13DD5F4-900A-401B-826F-7BC3B23BF802}" type="presParOf" srcId="{A3955007-361C-416D-A739-51D4E8B5C16B}" destId="{3F7C65AC-1096-4E5B-8F1B-07067F562643}" srcOrd="4" destOrd="0" presId="urn:microsoft.com/office/officeart/2008/layout/VerticalCurvedList"/>
    <dgm:cxn modelId="{70DF73F1-8394-4E5E-8C0E-8B133DB40822}" type="presParOf" srcId="{3F7C65AC-1096-4E5B-8F1B-07067F562643}" destId="{60097B9F-4079-4D48-BE41-D24FB0EB6100}" srcOrd="0" destOrd="0" presId="urn:microsoft.com/office/officeart/2008/layout/VerticalCurvedList"/>
    <dgm:cxn modelId="{F06AB816-0474-4CB5-9682-AB9E332583B4}" type="presParOf" srcId="{A3955007-361C-416D-A739-51D4E8B5C16B}" destId="{AC6D6A1A-7C7F-4E48-886B-1521B8509A98}" srcOrd="5" destOrd="0" presId="urn:microsoft.com/office/officeart/2008/layout/VerticalCurvedList"/>
    <dgm:cxn modelId="{2A95F38F-EF42-49B6-9E1B-BD94B0FB0C87}" type="presParOf" srcId="{A3955007-361C-416D-A739-51D4E8B5C16B}" destId="{280D9350-94F2-4990-810C-943E2FA1B85B}" srcOrd="6" destOrd="0" presId="urn:microsoft.com/office/officeart/2008/layout/VerticalCurvedList"/>
    <dgm:cxn modelId="{743EB6BA-023C-44B1-AFC0-24A1A69EA6A8}" type="presParOf" srcId="{280D9350-94F2-4990-810C-943E2FA1B85B}" destId="{63D2D877-CABB-48CF-B7C1-762D81B0D2D5}" srcOrd="0" destOrd="0" presId="urn:microsoft.com/office/officeart/2008/layout/VerticalCurvedList"/>
    <dgm:cxn modelId="{E4BE326C-0F92-49FB-B4ED-0AF89F44F3B2}" type="presParOf" srcId="{A3955007-361C-416D-A739-51D4E8B5C16B}" destId="{4E049B8E-8BB2-441E-A0BB-3FB57B73269A}" srcOrd="7" destOrd="0" presId="urn:microsoft.com/office/officeart/2008/layout/VerticalCurvedList"/>
    <dgm:cxn modelId="{8C4BC2E8-3F63-48FD-947F-31D508548A3D}" type="presParOf" srcId="{A3955007-361C-416D-A739-51D4E8B5C16B}" destId="{956E2471-E528-48CB-A3E4-8C1DCE57CDC5}" srcOrd="8" destOrd="0" presId="urn:microsoft.com/office/officeart/2008/layout/VerticalCurvedList"/>
    <dgm:cxn modelId="{8E4241B7-87CC-4804-99EA-356ABCC95728}" type="presParOf" srcId="{956E2471-E528-48CB-A3E4-8C1DCE57CDC5}" destId="{92B30387-DDAA-46E6-B0F4-DC44F384D7D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F7E8FA-CCB3-4858-AD8C-64728F78DDED}"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n-US"/>
        </a:p>
      </dgm:t>
    </dgm:pt>
    <dgm:pt modelId="{3FC20BB5-B05A-47FC-8C7C-BF954A6F17EE}">
      <dgm:prSet phldrT="[Text]" custT="1"/>
      <dgm:spPr>
        <a:noFill/>
        <a:ln w="25400">
          <a:solidFill>
            <a:schemeClr val="accent3">
              <a:lumMod val="75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Forensically wipe the drive:</a:t>
          </a:r>
        </a:p>
      </dgm:t>
    </dgm:pt>
    <dgm:pt modelId="{72BF035A-EAE2-4C7D-8E0E-0BB93B691BF8}" type="parTrans" cxnId="{F55FC48B-3243-45D6-A682-0C3055716F55}">
      <dgm:prSet/>
      <dgm:spPr/>
      <dgm:t>
        <a:bodyPr/>
        <a:lstStyle/>
        <a:p>
          <a:endParaRPr lang="en-US"/>
        </a:p>
      </dgm:t>
    </dgm:pt>
    <dgm:pt modelId="{9C643AD3-434F-4395-8B29-813FB61111C3}" type="sibTrans" cxnId="{F55FC48B-3243-45D6-A682-0C3055716F55}">
      <dgm:prSet/>
      <dgm:spPr>
        <a:solidFill>
          <a:schemeClr val="lt1">
            <a:tint val="40000"/>
            <a:hueOff val="0"/>
            <a:satOff val="0"/>
            <a:lumOff val="0"/>
          </a:schemeClr>
        </a:solidFill>
      </dgm:spPr>
      <dgm:t>
        <a:bodyPr/>
        <a:lstStyle/>
        <a:p>
          <a:endParaRPr lang="en-US" dirty="0"/>
        </a:p>
      </dgm:t>
    </dgm:pt>
    <dgm:pt modelId="{697371CF-C158-44E0-B147-F1E1B828EDAF}">
      <dgm:prSet phldrT="[Text]" custT="1"/>
      <dgm:spPr>
        <a:noFill/>
        <a:ln w="25400">
          <a:solidFill>
            <a:schemeClr val="accent3">
              <a:lumMod val="75000"/>
            </a:schemeClr>
          </a:solidFill>
        </a:ln>
      </dgm:spPr>
      <dgm:t>
        <a:bodyPr/>
        <a:lstStyle/>
        <a:p>
          <a:pPr>
            <a:buNone/>
          </a:pPr>
          <a:r>
            <a:rPr lang="en-US" sz="2200" dirty="0">
              <a:latin typeface="Courier New" panose="02070309020205020404" pitchFamily="49" charset="0"/>
              <a:cs typeface="Courier New" panose="02070309020205020404" pitchFamily="49" charset="0"/>
            </a:rPr>
            <a:t>dd if=/dev/zero of=/dev/hdb1 bs=2048</a:t>
          </a:r>
        </a:p>
      </dgm:t>
    </dgm:pt>
    <dgm:pt modelId="{D5B003F7-C5F4-4437-90F1-C28A331EA859}" type="parTrans" cxnId="{024E3836-7FF9-4A49-A828-700DF5A71C48}">
      <dgm:prSet/>
      <dgm:spPr/>
      <dgm:t>
        <a:bodyPr/>
        <a:lstStyle/>
        <a:p>
          <a:endParaRPr lang="en-US"/>
        </a:p>
      </dgm:t>
    </dgm:pt>
    <dgm:pt modelId="{82A82E8B-7656-482E-A82E-FA855DDC6CE0}" type="sibTrans" cxnId="{024E3836-7FF9-4A49-A828-700DF5A71C48}">
      <dgm:prSet/>
      <dgm:spPr/>
      <dgm:t>
        <a:bodyPr/>
        <a:lstStyle/>
        <a:p>
          <a:endParaRPr lang="en-US"/>
        </a:p>
      </dgm:t>
    </dgm:pt>
    <dgm:pt modelId="{6695B405-2E60-4D9B-81C7-9CEEF1BDC080}">
      <dgm:prSet phldrT="[Text]" custT="1"/>
      <dgm:spPr>
        <a:noFill/>
        <a:ln w="25400">
          <a:solidFill>
            <a:schemeClr val="accent3">
              <a:lumMod val="75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Use </a:t>
          </a:r>
          <a:r>
            <a:rPr lang="en-US" sz="2200" dirty="0">
              <a:solidFill>
                <a:srgbClr val="3C4743"/>
              </a:solidFill>
              <a:latin typeface="Courier New" panose="02070309020205020404" pitchFamily="49" charset="0"/>
              <a:cs typeface="Courier New" panose="02070309020205020404" pitchFamily="49" charset="0"/>
            </a:rPr>
            <a:t>netcat</a:t>
          </a:r>
          <a:r>
            <a:rPr lang="en-US" sz="2200" dirty="0">
              <a:solidFill>
                <a:srgbClr val="3C4743"/>
              </a:solidFill>
              <a:latin typeface="Arial" panose="020B0604020202020204" pitchFamily="34" charset="0"/>
              <a:cs typeface="Arial" panose="020B0604020202020204" pitchFamily="34" charset="0"/>
            </a:rPr>
            <a:t> to set up the forensic server to listen:</a:t>
          </a:r>
        </a:p>
      </dgm:t>
    </dgm:pt>
    <dgm:pt modelId="{8362E141-5C6F-4CC9-B68B-7D77F1390D13}" type="parTrans" cxnId="{D86BDB86-9E08-4EE4-B903-144DB57B8387}">
      <dgm:prSet/>
      <dgm:spPr/>
      <dgm:t>
        <a:bodyPr/>
        <a:lstStyle/>
        <a:p>
          <a:endParaRPr lang="en-US"/>
        </a:p>
      </dgm:t>
    </dgm:pt>
    <dgm:pt modelId="{B5D58EF0-663E-40FB-AF09-D41CC5E32A13}" type="sibTrans" cxnId="{D86BDB86-9E08-4EE4-B903-144DB57B8387}">
      <dgm:prSet/>
      <dgm:spPr>
        <a:solidFill>
          <a:schemeClr val="lt1">
            <a:tint val="40000"/>
            <a:hueOff val="0"/>
            <a:satOff val="0"/>
            <a:lumOff val="0"/>
          </a:schemeClr>
        </a:solidFill>
      </dgm:spPr>
      <dgm:t>
        <a:bodyPr/>
        <a:lstStyle/>
        <a:p>
          <a:endParaRPr lang="en-US" dirty="0"/>
        </a:p>
      </dgm:t>
    </dgm:pt>
    <dgm:pt modelId="{8864959C-126E-4DD5-8F9A-9DA9917C0732}">
      <dgm:prSet phldrT="[Text]" custT="1"/>
      <dgm:spPr>
        <a:noFill/>
        <a:ln w="25400">
          <a:solidFill>
            <a:schemeClr val="accent3">
              <a:lumMod val="75000"/>
            </a:schemeClr>
          </a:solidFill>
        </a:ln>
      </dgm:spPr>
      <dgm:t>
        <a:bodyPr/>
        <a:lstStyle/>
        <a:p>
          <a:pPr>
            <a:buNone/>
          </a:pPr>
          <a:r>
            <a:rPr lang="en-US" sz="2200" dirty="0">
              <a:latin typeface="Courier New" panose="02070309020205020404" pitchFamily="49" charset="0"/>
              <a:cs typeface="Courier New" panose="02070309020205020404" pitchFamily="49" charset="0"/>
            </a:rPr>
            <a:t># nc –l –p 8888 &gt; evidence.dd</a:t>
          </a:r>
        </a:p>
      </dgm:t>
    </dgm:pt>
    <dgm:pt modelId="{C1790A6C-DD08-45B4-B39D-FAA27960EF20}" type="parTrans" cxnId="{6ECE00D3-023A-42A8-A4F9-32D0A7FBBF8F}">
      <dgm:prSet/>
      <dgm:spPr/>
      <dgm:t>
        <a:bodyPr/>
        <a:lstStyle/>
        <a:p>
          <a:endParaRPr lang="en-US"/>
        </a:p>
      </dgm:t>
    </dgm:pt>
    <dgm:pt modelId="{2B5ECBA3-7264-4E05-BA5C-065E3748BE0E}" type="sibTrans" cxnId="{6ECE00D3-023A-42A8-A4F9-32D0A7FBBF8F}">
      <dgm:prSet/>
      <dgm:spPr/>
      <dgm:t>
        <a:bodyPr/>
        <a:lstStyle/>
        <a:p>
          <a:endParaRPr lang="en-US"/>
        </a:p>
      </dgm:t>
    </dgm:pt>
    <dgm:pt modelId="{6CAD4165-6071-4789-8615-52207BF4D060}">
      <dgm:prSet phldrT="[Text]" custT="1"/>
      <dgm:spPr>
        <a:noFill/>
        <a:ln w="25400">
          <a:solidFill>
            <a:schemeClr val="accent3">
              <a:lumMod val="75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Use the </a:t>
          </a:r>
          <a:r>
            <a:rPr lang="en-US" sz="2200" dirty="0">
              <a:solidFill>
                <a:srgbClr val="3C4743"/>
              </a:solidFill>
              <a:latin typeface="Courier New" panose="02070309020205020404" pitchFamily="49" charset="0"/>
              <a:cs typeface="Courier New" panose="02070309020205020404" pitchFamily="49" charset="0"/>
            </a:rPr>
            <a:t>dd</a:t>
          </a:r>
          <a:r>
            <a:rPr lang="en-US" sz="2200" dirty="0">
              <a:solidFill>
                <a:srgbClr val="3C4743"/>
              </a:solidFill>
              <a:latin typeface="Arial" panose="020B0604020202020204" pitchFamily="34" charset="0"/>
              <a:cs typeface="Arial" panose="020B0604020202020204" pitchFamily="34" charset="0"/>
            </a:rPr>
            <a:t> command to read the first partition:</a:t>
          </a:r>
        </a:p>
      </dgm:t>
    </dgm:pt>
    <dgm:pt modelId="{20A3899F-878F-46C8-9ACE-BE4744122DD3}" type="parTrans" cxnId="{4640837A-6B6C-4E2C-BE8D-1FB0638A9076}">
      <dgm:prSet/>
      <dgm:spPr/>
      <dgm:t>
        <a:bodyPr/>
        <a:lstStyle/>
        <a:p>
          <a:endParaRPr lang="en-US"/>
        </a:p>
      </dgm:t>
    </dgm:pt>
    <dgm:pt modelId="{636A5D53-5811-45BF-A769-56B09C6919FD}" type="sibTrans" cxnId="{4640837A-6B6C-4E2C-BE8D-1FB0638A9076}">
      <dgm:prSet/>
      <dgm:spPr/>
      <dgm:t>
        <a:bodyPr/>
        <a:lstStyle/>
        <a:p>
          <a:endParaRPr lang="en-US"/>
        </a:p>
      </dgm:t>
    </dgm:pt>
    <dgm:pt modelId="{D82A36E8-D3C3-433A-9AEE-55F20DDF82C4}">
      <dgm:prSet phldrT="[Text]" custT="1"/>
      <dgm:spPr>
        <a:noFill/>
        <a:ln w="25400">
          <a:solidFill>
            <a:schemeClr val="accent3">
              <a:lumMod val="75000"/>
            </a:schemeClr>
          </a:solidFill>
        </a:ln>
      </dgm:spPr>
      <dgm:t>
        <a:bodyPr/>
        <a:lstStyle/>
        <a:p>
          <a:pPr>
            <a:buNone/>
          </a:pPr>
          <a:r>
            <a:rPr lang="en-US" sz="2200" dirty="0">
              <a:latin typeface="Courier New" panose="02070309020205020404" pitchFamily="49" charset="0"/>
              <a:cs typeface="Courier New" panose="02070309020205020404" pitchFamily="49" charset="0"/>
            </a:rPr>
            <a:t># dd if=/dev/hda1 | nc 192.168.0.2 8888 –w 3</a:t>
          </a:r>
        </a:p>
      </dgm:t>
    </dgm:pt>
    <dgm:pt modelId="{21D61B5C-C1AB-451C-8A94-6560C31E0BEA}" type="parTrans" cxnId="{C8CBC30B-C76F-4C61-9745-8D64B05EBF12}">
      <dgm:prSet/>
      <dgm:spPr/>
      <dgm:t>
        <a:bodyPr/>
        <a:lstStyle/>
        <a:p>
          <a:endParaRPr lang="en-US"/>
        </a:p>
      </dgm:t>
    </dgm:pt>
    <dgm:pt modelId="{F166998D-4CAD-4607-9E02-390F3537D1D2}" type="sibTrans" cxnId="{C8CBC30B-C76F-4C61-9745-8D64B05EBF12}">
      <dgm:prSet/>
      <dgm:spPr/>
      <dgm:t>
        <a:bodyPr/>
        <a:lstStyle/>
        <a:p>
          <a:endParaRPr lang="en-US"/>
        </a:p>
      </dgm:t>
    </dgm:pt>
    <dgm:pt modelId="{72AFF248-2464-4012-B602-FAB34C9D79C1}" type="pres">
      <dgm:prSet presAssocID="{C4F7E8FA-CCB3-4858-AD8C-64728F78DDED}" presName="outerComposite" presStyleCnt="0">
        <dgm:presLayoutVars>
          <dgm:chMax val="5"/>
          <dgm:dir/>
          <dgm:resizeHandles val="exact"/>
        </dgm:presLayoutVars>
      </dgm:prSet>
      <dgm:spPr/>
      <dgm:t>
        <a:bodyPr/>
        <a:lstStyle/>
        <a:p>
          <a:endParaRPr lang="en-US"/>
        </a:p>
      </dgm:t>
    </dgm:pt>
    <dgm:pt modelId="{B856DBF5-35B9-4C59-9D80-9E3F78755704}" type="pres">
      <dgm:prSet presAssocID="{C4F7E8FA-CCB3-4858-AD8C-64728F78DDED}" presName="dummyMaxCanvas" presStyleCnt="0">
        <dgm:presLayoutVars/>
      </dgm:prSet>
      <dgm:spPr/>
    </dgm:pt>
    <dgm:pt modelId="{FB60CE80-2E82-4143-BB5E-EF79970F3286}" type="pres">
      <dgm:prSet presAssocID="{C4F7E8FA-CCB3-4858-AD8C-64728F78DDED}" presName="ThreeNodes_1" presStyleLbl="node1" presStyleIdx="0" presStyleCnt="3">
        <dgm:presLayoutVars>
          <dgm:bulletEnabled val="1"/>
        </dgm:presLayoutVars>
      </dgm:prSet>
      <dgm:spPr/>
      <dgm:t>
        <a:bodyPr/>
        <a:lstStyle/>
        <a:p>
          <a:endParaRPr lang="en-US"/>
        </a:p>
      </dgm:t>
    </dgm:pt>
    <dgm:pt modelId="{1E011E5A-3578-4ADF-849E-A3964F1168BD}" type="pres">
      <dgm:prSet presAssocID="{C4F7E8FA-CCB3-4858-AD8C-64728F78DDED}" presName="ThreeNodes_2" presStyleLbl="node1" presStyleIdx="1" presStyleCnt="3">
        <dgm:presLayoutVars>
          <dgm:bulletEnabled val="1"/>
        </dgm:presLayoutVars>
      </dgm:prSet>
      <dgm:spPr/>
      <dgm:t>
        <a:bodyPr/>
        <a:lstStyle/>
        <a:p>
          <a:endParaRPr lang="en-US"/>
        </a:p>
      </dgm:t>
    </dgm:pt>
    <dgm:pt modelId="{14BCA20E-2265-4363-AA20-E55A15610F7E}" type="pres">
      <dgm:prSet presAssocID="{C4F7E8FA-CCB3-4858-AD8C-64728F78DDED}" presName="ThreeNodes_3" presStyleLbl="node1" presStyleIdx="2" presStyleCnt="3">
        <dgm:presLayoutVars>
          <dgm:bulletEnabled val="1"/>
        </dgm:presLayoutVars>
      </dgm:prSet>
      <dgm:spPr/>
      <dgm:t>
        <a:bodyPr/>
        <a:lstStyle/>
        <a:p>
          <a:endParaRPr lang="en-US"/>
        </a:p>
      </dgm:t>
    </dgm:pt>
    <dgm:pt modelId="{71A213AB-C0DA-4484-84A1-554B9DBDA818}" type="pres">
      <dgm:prSet presAssocID="{C4F7E8FA-CCB3-4858-AD8C-64728F78DDED}" presName="ThreeConn_1-2" presStyleLbl="fgAccFollowNode1" presStyleIdx="0" presStyleCnt="2">
        <dgm:presLayoutVars>
          <dgm:bulletEnabled val="1"/>
        </dgm:presLayoutVars>
      </dgm:prSet>
      <dgm:spPr/>
      <dgm:t>
        <a:bodyPr/>
        <a:lstStyle/>
        <a:p>
          <a:endParaRPr lang="en-US"/>
        </a:p>
      </dgm:t>
    </dgm:pt>
    <dgm:pt modelId="{0895FA0D-6EDD-4111-864F-41BED2E39919}" type="pres">
      <dgm:prSet presAssocID="{C4F7E8FA-CCB3-4858-AD8C-64728F78DDED}" presName="ThreeConn_2-3" presStyleLbl="fgAccFollowNode1" presStyleIdx="1" presStyleCnt="2">
        <dgm:presLayoutVars>
          <dgm:bulletEnabled val="1"/>
        </dgm:presLayoutVars>
      </dgm:prSet>
      <dgm:spPr/>
      <dgm:t>
        <a:bodyPr/>
        <a:lstStyle/>
        <a:p>
          <a:endParaRPr lang="en-US"/>
        </a:p>
      </dgm:t>
    </dgm:pt>
    <dgm:pt modelId="{C406DEEF-D830-4A15-A549-012D62F53242}" type="pres">
      <dgm:prSet presAssocID="{C4F7E8FA-CCB3-4858-AD8C-64728F78DDED}" presName="ThreeNodes_1_text" presStyleLbl="node1" presStyleIdx="2" presStyleCnt="3">
        <dgm:presLayoutVars>
          <dgm:bulletEnabled val="1"/>
        </dgm:presLayoutVars>
      </dgm:prSet>
      <dgm:spPr/>
      <dgm:t>
        <a:bodyPr/>
        <a:lstStyle/>
        <a:p>
          <a:endParaRPr lang="en-US"/>
        </a:p>
      </dgm:t>
    </dgm:pt>
    <dgm:pt modelId="{3CD7686A-846B-42D0-B4CD-F24DAF888B9E}" type="pres">
      <dgm:prSet presAssocID="{C4F7E8FA-CCB3-4858-AD8C-64728F78DDED}" presName="ThreeNodes_2_text" presStyleLbl="node1" presStyleIdx="2" presStyleCnt="3">
        <dgm:presLayoutVars>
          <dgm:bulletEnabled val="1"/>
        </dgm:presLayoutVars>
      </dgm:prSet>
      <dgm:spPr/>
      <dgm:t>
        <a:bodyPr/>
        <a:lstStyle/>
        <a:p>
          <a:endParaRPr lang="en-US"/>
        </a:p>
      </dgm:t>
    </dgm:pt>
    <dgm:pt modelId="{AC791904-EFA2-4E8E-A9B3-ED3B5476AA5F}" type="pres">
      <dgm:prSet presAssocID="{C4F7E8FA-CCB3-4858-AD8C-64728F78DDED}" presName="ThreeNodes_3_text" presStyleLbl="node1" presStyleIdx="2" presStyleCnt="3">
        <dgm:presLayoutVars>
          <dgm:bulletEnabled val="1"/>
        </dgm:presLayoutVars>
      </dgm:prSet>
      <dgm:spPr/>
      <dgm:t>
        <a:bodyPr/>
        <a:lstStyle/>
        <a:p>
          <a:endParaRPr lang="en-US"/>
        </a:p>
      </dgm:t>
    </dgm:pt>
  </dgm:ptLst>
  <dgm:cxnLst>
    <dgm:cxn modelId="{CD64FAC8-BC57-45FD-A633-2AD35B2246E9}" type="presOf" srcId="{697371CF-C158-44E0-B147-F1E1B828EDAF}" destId="{C406DEEF-D830-4A15-A549-012D62F53242}" srcOrd="1" destOrd="1" presId="urn:microsoft.com/office/officeart/2005/8/layout/vProcess5"/>
    <dgm:cxn modelId="{30B739F7-C994-43A8-94BE-B4F314B028A3}" type="presOf" srcId="{D82A36E8-D3C3-433A-9AEE-55F20DDF82C4}" destId="{AC791904-EFA2-4E8E-A9B3-ED3B5476AA5F}" srcOrd="1" destOrd="1" presId="urn:microsoft.com/office/officeart/2005/8/layout/vProcess5"/>
    <dgm:cxn modelId="{43BCE553-52D5-49BE-9B6A-39587FAFF49A}" type="presOf" srcId="{6695B405-2E60-4D9B-81C7-9CEEF1BDC080}" destId="{3CD7686A-846B-42D0-B4CD-F24DAF888B9E}" srcOrd="1" destOrd="0" presId="urn:microsoft.com/office/officeart/2005/8/layout/vProcess5"/>
    <dgm:cxn modelId="{F55FC48B-3243-45D6-A682-0C3055716F55}" srcId="{C4F7E8FA-CCB3-4858-AD8C-64728F78DDED}" destId="{3FC20BB5-B05A-47FC-8C7C-BF954A6F17EE}" srcOrd="0" destOrd="0" parTransId="{72BF035A-EAE2-4C7D-8E0E-0BB93B691BF8}" sibTransId="{9C643AD3-434F-4395-8B29-813FB61111C3}"/>
    <dgm:cxn modelId="{B50BE3F3-08ED-492D-A6E8-D131F8902F61}" type="presOf" srcId="{3FC20BB5-B05A-47FC-8C7C-BF954A6F17EE}" destId="{C406DEEF-D830-4A15-A549-012D62F53242}" srcOrd="1" destOrd="0" presId="urn:microsoft.com/office/officeart/2005/8/layout/vProcess5"/>
    <dgm:cxn modelId="{0E551F9A-3DAF-46D3-ADA9-71155509FE44}" type="presOf" srcId="{8864959C-126E-4DD5-8F9A-9DA9917C0732}" destId="{1E011E5A-3578-4ADF-849E-A3964F1168BD}" srcOrd="0" destOrd="1" presId="urn:microsoft.com/office/officeart/2005/8/layout/vProcess5"/>
    <dgm:cxn modelId="{FFC5EFA1-2625-4085-91D3-3BEEDFF3F426}" type="presOf" srcId="{8864959C-126E-4DD5-8F9A-9DA9917C0732}" destId="{3CD7686A-846B-42D0-B4CD-F24DAF888B9E}" srcOrd="1" destOrd="1" presId="urn:microsoft.com/office/officeart/2005/8/layout/vProcess5"/>
    <dgm:cxn modelId="{58FEA5A9-14EF-4AAB-853A-AB3AB9949BC8}" type="presOf" srcId="{697371CF-C158-44E0-B147-F1E1B828EDAF}" destId="{FB60CE80-2E82-4143-BB5E-EF79970F3286}" srcOrd="0" destOrd="1" presId="urn:microsoft.com/office/officeart/2005/8/layout/vProcess5"/>
    <dgm:cxn modelId="{024E3836-7FF9-4A49-A828-700DF5A71C48}" srcId="{3FC20BB5-B05A-47FC-8C7C-BF954A6F17EE}" destId="{697371CF-C158-44E0-B147-F1E1B828EDAF}" srcOrd="0" destOrd="0" parTransId="{D5B003F7-C5F4-4437-90F1-C28A331EA859}" sibTransId="{82A82E8B-7656-482E-A82E-FA855DDC6CE0}"/>
    <dgm:cxn modelId="{6ECE00D3-023A-42A8-A4F9-32D0A7FBBF8F}" srcId="{6695B405-2E60-4D9B-81C7-9CEEF1BDC080}" destId="{8864959C-126E-4DD5-8F9A-9DA9917C0732}" srcOrd="0" destOrd="0" parTransId="{C1790A6C-DD08-45B4-B39D-FAA27960EF20}" sibTransId="{2B5ECBA3-7264-4E05-BA5C-065E3748BE0E}"/>
    <dgm:cxn modelId="{4640837A-6B6C-4E2C-BE8D-1FB0638A9076}" srcId="{C4F7E8FA-CCB3-4858-AD8C-64728F78DDED}" destId="{6CAD4165-6071-4789-8615-52207BF4D060}" srcOrd="2" destOrd="0" parTransId="{20A3899F-878F-46C8-9ACE-BE4744122DD3}" sibTransId="{636A5D53-5811-45BF-A769-56B09C6919FD}"/>
    <dgm:cxn modelId="{661B0E4D-D456-4E5B-8C45-70ABE9A22292}" type="presOf" srcId="{6CAD4165-6071-4789-8615-52207BF4D060}" destId="{AC791904-EFA2-4E8E-A9B3-ED3B5476AA5F}" srcOrd="1" destOrd="0" presId="urn:microsoft.com/office/officeart/2005/8/layout/vProcess5"/>
    <dgm:cxn modelId="{D86BDB86-9E08-4EE4-B903-144DB57B8387}" srcId="{C4F7E8FA-CCB3-4858-AD8C-64728F78DDED}" destId="{6695B405-2E60-4D9B-81C7-9CEEF1BDC080}" srcOrd="1" destOrd="0" parTransId="{8362E141-5C6F-4CC9-B68B-7D77F1390D13}" sibTransId="{B5D58EF0-663E-40FB-AF09-D41CC5E32A13}"/>
    <dgm:cxn modelId="{4FABD490-7BE7-4805-B0DB-BAE6F279FE72}" type="presOf" srcId="{B5D58EF0-663E-40FB-AF09-D41CC5E32A13}" destId="{0895FA0D-6EDD-4111-864F-41BED2E39919}" srcOrd="0" destOrd="0" presId="urn:microsoft.com/office/officeart/2005/8/layout/vProcess5"/>
    <dgm:cxn modelId="{B5F74AFE-972A-454D-8BFB-BC84DB90D927}" type="presOf" srcId="{9C643AD3-434F-4395-8B29-813FB61111C3}" destId="{71A213AB-C0DA-4484-84A1-554B9DBDA818}" srcOrd="0" destOrd="0" presId="urn:microsoft.com/office/officeart/2005/8/layout/vProcess5"/>
    <dgm:cxn modelId="{D81804D4-8875-439E-BF3E-B3958B702242}" type="presOf" srcId="{6695B405-2E60-4D9B-81C7-9CEEF1BDC080}" destId="{1E011E5A-3578-4ADF-849E-A3964F1168BD}" srcOrd="0" destOrd="0" presId="urn:microsoft.com/office/officeart/2005/8/layout/vProcess5"/>
    <dgm:cxn modelId="{9480F651-8407-4222-B130-E3B5FCCE72D5}" type="presOf" srcId="{6CAD4165-6071-4789-8615-52207BF4D060}" destId="{14BCA20E-2265-4363-AA20-E55A15610F7E}" srcOrd="0" destOrd="0" presId="urn:microsoft.com/office/officeart/2005/8/layout/vProcess5"/>
    <dgm:cxn modelId="{F2CB9D36-0000-443D-B1AA-AEA11B8D62F3}" type="presOf" srcId="{D82A36E8-D3C3-433A-9AEE-55F20DDF82C4}" destId="{14BCA20E-2265-4363-AA20-E55A15610F7E}" srcOrd="0" destOrd="1" presId="urn:microsoft.com/office/officeart/2005/8/layout/vProcess5"/>
    <dgm:cxn modelId="{C8CBC30B-C76F-4C61-9745-8D64B05EBF12}" srcId="{6CAD4165-6071-4789-8615-52207BF4D060}" destId="{D82A36E8-D3C3-433A-9AEE-55F20DDF82C4}" srcOrd="0" destOrd="0" parTransId="{21D61B5C-C1AB-451C-8A94-6560C31E0BEA}" sibTransId="{F166998D-4CAD-4607-9E02-390F3537D1D2}"/>
    <dgm:cxn modelId="{5562C0EE-74C8-4123-A981-B5A32C274D52}" type="presOf" srcId="{3FC20BB5-B05A-47FC-8C7C-BF954A6F17EE}" destId="{FB60CE80-2E82-4143-BB5E-EF79970F3286}" srcOrd="0" destOrd="0" presId="urn:microsoft.com/office/officeart/2005/8/layout/vProcess5"/>
    <dgm:cxn modelId="{9A4D41BE-45D3-4BFD-AD7C-F1FB6B6C3CD6}" type="presOf" srcId="{C4F7E8FA-CCB3-4858-AD8C-64728F78DDED}" destId="{72AFF248-2464-4012-B602-FAB34C9D79C1}" srcOrd="0" destOrd="0" presId="urn:microsoft.com/office/officeart/2005/8/layout/vProcess5"/>
    <dgm:cxn modelId="{161DE3D0-76F5-492B-8082-527132318154}" type="presParOf" srcId="{72AFF248-2464-4012-B602-FAB34C9D79C1}" destId="{B856DBF5-35B9-4C59-9D80-9E3F78755704}" srcOrd="0" destOrd="0" presId="urn:microsoft.com/office/officeart/2005/8/layout/vProcess5"/>
    <dgm:cxn modelId="{358FB0A5-94BA-4498-9523-0F32DD69A542}" type="presParOf" srcId="{72AFF248-2464-4012-B602-FAB34C9D79C1}" destId="{FB60CE80-2E82-4143-BB5E-EF79970F3286}" srcOrd="1" destOrd="0" presId="urn:microsoft.com/office/officeart/2005/8/layout/vProcess5"/>
    <dgm:cxn modelId="{C6B787D4-CEB5-4531-9141-787A059A45C1}" type="presParOf" srcId="{72AFF248-2464-4012-B602-FAB34C9D79C1}" destId="{1E011E5A-3578-4ADF-849E-A3964F1168BD}" srcOrd="2" destOrd="0" presId="urn:microsoft.com/office/officeart/2005/8/layout/vProcess5"/>
    <dgm:cxn modelId="{4940FFF5-FFBA-456C-B8DC-40F4416089E3}" type="presParOf" srcId="{72AFF248-2464-4012-B602-FAB34C9D79C1}" destId="{14BCA20E-2265-4363-AA20-E55A15610F7E}" srcOrd="3" destOrd="0" presId="urn:microsoft.com/office/officeart/2005/8/layout/vProcess5"/>
    <dgm:cxn modelId="{9BCECD9E-2358-46D2-AB9E-DA4A0242C4C7}" type="presParOf" srcId="{72AFF248-2464-4012-B602-FAB34C9D79C1}" destId="{71A213AB-C0DA-4484-84A1-554B9DBDA818}" srcOrd="4" destOrd="0" presId="urn:microsoft.com/office/officeart/2005/8/layout/vProcess5"/>
    <dgm:cxn modelId="{B5FC52C0-CB8E-452F-9793-F2BEC7CAD999}" type="presParOf" srcId="{72AFF248-2464-4012-B602-FAB34C9D79C1}" destId="{0895FA0D-6EDD-4111-864F-41BED2E39919}" srcOrd="5" destOrd="0" presId="urn:microsoft.com/office/officeart/2005/8/layout/vProcess5"/>
    <dgm:cxn modelId="{D9B92E2D-ECA7-40BA-A953-41376B6F359A}" type="presParOf" srcId="{72AFF248-2464-4012-B602-FAB34C9D79C1}" destId="{C406DEEF-D830-4A15-A549-012D62F53242}" srcOrd="6" destOrd="0" presId="urn:microsoft.com/office/officeart/2005/8/layout/vProcess5"/>
    <dgm:cxn modelId="{625D1BC6-A535-48D9-93CB-3D11138C0EA2}" type="presParOf" srcId="{72AFF248-2464-4012-B602-FAB34C9D79C1}" destId="{3CD7686A-846B-42D0-B4CD-F24DAF888B9E}" srcOrd="7" destOrd="0" presId="urn:microsoft.com/office/officeart/2005/8/layout/vProcess5"/>
    <dgm:cxn modelId="{1D5BA1A3-7CEC-4080-B8C1-DF14D6DB7FF7}" type="presParOf" srcId="{72AFF248-2464-4012-B602-FAB34C9D79C1}" destId="{AC791904-EFA2-4E8E-A9B3-ED3B5476AA5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3E29-D7D6-4E7F-AB26-163A3B18D63C}">
      <dsp:nvSpPr>
        <dsp:cNvPr id="0" name=""/>
        <dsp:cNvSpPr/>
      </dsp:nvSpPr>
      <dsp:spPr>
        <a:xfrm>
          <a:off x="401639" y="2867"/>
          <a:ext cx="9483720" cy="67046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Shutting down the computer appropriately</a:t>
          </a:r>
        </a:p>
      </dsp:txBody>
      <dsp:txXfrm>
        <a:off x="421276" y="22504"/>
        <a:ext cx="9444446" cy="631192"/>
      </dsp:txXfrm>
    </dsp:sp>
    <dsp:sp modelId="{FA7C3A75-2A73-4227-A231-592EA2F1D9B3}">
      <dsp:nvSpPr>
        <dsp:cNvPr id="0" name=""/>
        <dsp:cNvSpPr/>
      </dsp:nvSpPr>
      <dsp:spPr>
        <a:xfrm rot="5400000">
          <a:off x="5017787" y="690095"/>
          <a:ext cx="251424" cy="3017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latin typeface="Arial" panose="020B0604020202020204" pitchFamily="34" charset="0"/>
            <a:cs typeface="Arial" panose="020B0604020202020204" pitchFamily="34" charset="0"/>
          </a:endParaRPr>
        </a:p>
      </dsp:txBody>
      <dsp:txXfrm rot="-5400000">
        <a:off x="5052987" y="715238"/>
        <a:ext cx="181025" cy="175997"/>
      </dsp:txXfrm>
    </dsp:sp>
    <dsp:sp modelId="{AEC10829-2FEB-4E96-8F07-F5FB19DC4C2F}">
      <dsp:nvSpPr>
        <dsp:cNvPr id="0" name=""/>
        <dsp:cNvSpPr/>
      </dsp:nvSpPr>
      <dsp:spPr>
        <a:xfrm>
          <a:off x="401639" y="1008567"/>
          <a:ext cx="9483720" cy="67046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Transporting the computer to a secure location</a:t>
          </a:r>
        </a:p>
      </dsp:txBody>
      <dsp:txXfrm>
        <a:off x="421276" y="1028204"/>
        <a:ext cx="9444446" cy="631192"/>
      </dsp:txXfrm>
    </dsp:sp>
    <dsp:sp modelId="{A9A7FADA-4E4C-4290-9E8B-0F3C8C3740E2}">
      <dsp:nvSpPr>
        <dsp:cNvPr id="0" name=""/>
        <dsp:cNvSpPr/>
      </dsp:nvSpPr>
      <dsp:spPr>
        <a:xfrm rot="5400000">
          <a:off x="5017787" y="1695795"/>
          <a:ext cx="251424" cy="3017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latin typeface="Arial" panose="020B0604020202020204" pitchFamily="34" charset="0"/>
            <a:cs typeface="Arial" panose="020B0604020202020204" pitchFamily="34" charset="0"/>
          </a:endParaRPr>
        </a:p>
      </dsp:txBody>
      <dsp:txXfrm rot="-5400000">
        <a:off x="5052987" y="1720938"/>
        <a:ext cx="181025" cy="175997"/>
      </dsp:txXfrm>
    </dsp:sp>
    <dsp:sp modelId="{06CFF9E9-E87E-455F-A372-F9E424FD83EF}">
      <dsp:nvSpPr>
        <dsp:cNvPr id="0" name=""/>
        <dsp:cNvSpPr/>
      </dsp:nvSpPr>
      <dsp:spPr>
        <a:xfrm>
          <a:off x="401639" y="2014266"/>
          <a:ext cx="9483720" cy="67046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Preparing the system</a:t>
          </a:r>
        </a:p>
      </dsp:txBody>
      <dsp:txXfrm>
        <a:off x="421276" y="2033903"/>
        <a:ext cx="9444446" cy="631192"/>
      </dsp:txXfrm>
    </dsp:sp>
    <dsp:sp modelId="{66F85217-6E25-49ED-A423-454FBC9FDA98}">
      <dsp:nvSpPr>
        <dsp:cNvPr id="0" name=""/>
        <dsp:cNvSpPr/>
      </dsp:nvSpPr>
      <dsp:spPr>
        <a:xfrm rot="5400000">
          <a:off x="5017787" y="2701494"/>
          <a:ext cx="251424" cy="3017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latin typeface="Arial" panose="020B0604020202020204" pitchFamily="34" charset="0"/>
            <a:cs typeface="Arial" panose="020B0604020202020204" pitchFamily="34" charset="0"/>
          </a:endParaRPr>
        </a:p>
      </dsp:txBody>
      <dsp:txXfrm rot="-5400000">
        <a:off x="5052987" y="2726637"/>
        <a:ext cx="181025" cy="175997"/>
      </dsp:txXfrm>
    </dsp:sp>
    <dsp:sp modelId="{37A25A88-7187-4609-9345-387C15BA3B96}">
      <dsp:nvSpPr>
        <dsp:cNvPr id="0" name=""/>
        <dsp:cNvSpPr/>
      </dsp:nvSpPr>
      <dsp:spPr>
        <a:xfrm>
          <a:off x="401639" y="3019966"/>
          <a:ext cx="9483720" cy="67046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Documenting the hardware configuration of the system</a:t>
          </a:r>
        </a:p>
      </dsp:txBody>
      <dsp:txXfrm>
        <a:off x="421276" y="3039603"/>
        <a:ext cx="9444446" cy="631192"/>
      </dsp:txXfrm>
    </dsp:sp>
    <dsp:sp modelId="{BBD125D3-9FC4-4867-918E-3452E70E3C2B}">
      <dsp:nvSpPr>
        <dsp:cNvPr id="0" name=""/>
        <dsp:cNvSpPr/>
      </dsp:nvSpPr>
      <dsp:spPr>
        <a:xfrm rot="5400000">
          <a:off x="5017787" y="3707194"/>
          <a:ext cx="251424" cy="3017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latin typeface="Arial" panose="020B0604020202020204" pitchFamily="34" charset="0"/>
            <a:cs typeface="Arial" panose="020B0604020202020204" pitchFamily="34" charset="0"/>
          </a:endParaRPr>
        </a:p>
      </dsp:txBody>
      <dsp:txXfrm rot="-5400000">
        <a:off x="5052987" y="3732337"/>
        <a:ext cx="181025" cy="175997"/>
      </dsp:txXfrm>
    </dsp:sp>
    <dsp:sp modelId="{E4023FF1-79BD-426E-8556-8C0B50BD2E17}">
      <dsp:nvSpPr>
        <dsp:cNvPr id="0" name=""/>
        <dsp:cNvSpPr/>
      </dsp:nvSpPr>
      <dsp:spPr>
        <a:xfrm>
          <a:off x="401639" y="4025666"/>
          <a:ext cx="9483720" cy="67046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Mathematically authenticating data on all storage devices</a:t>
          </a:r>
        </a:p>
      </dsp:txBody>
      <dsp:txXfrm>
        <a:off x="421276" y="4045303"/>
        <a:ext cx="9444446" cy="63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D3C4-A63F-48CC-ADC8-C740146B48F9}">
      <dsp:nvSpPr>
        <dsp:cNvPr id="0" name=""/>
        <dsp:cNvSpPr/>
      </dsp:nvSpPr>
      <dsp:spPr>
        <a:xfrm>
          <a:off x="492249" y="1766"/>
          <a:ext cx="9302501" cy="1062322"/>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Before you shut down the computer:</a:t>
          </a:r>
        </a:p>
      </dsp:txBody>
      <dsp:txXfrm>
        <a:off x="523363" y="32880"/>
        <a:ext cx="9240273" cy="1000094"/>
      </dsp:txXfrm>
    </dsp:sp>
    <dsp:sp modelId="{B2DD1BD8-EFCF-4AD3-9526-8005A4E4C2A3}">
      <dsp:nvSpPr>
        <dsp:cNvPr id="0" name=""/>
        <dsp:cNvSpPr/>
      </dsp:nvSpPr>
      <dsp:spPr>
        <a:xfrm>
          <a:off x="492249" y="1255307"/>
          <a:ext cx="1062322" cy="1062322"/>
        </a:xfrm>
        <a:prstGeom prst="roundRect">
          <a:avLst>
            <a:gd name="adj" fmla="val 16670"/>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4DD85-D2AE-462E-9153-601E8751A130}">
      <dsp:nvSpPr>
        <dsp:cNvPr id="0" name=""/>
        <dsp:cNvSpPr/>
      </dsp:nvSpPr>
      <dsp:spPr>
        <a:xfrm>
          <a:off x="1618311" y="1255307"/>
          <a:ext cx="8176439" cy="1062322"/>
        </a:xfrm>
        <a:prstGeom prst="roundRect">
          <a:avLst>
            <a:gd name="adj" fmla="val 166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a:solidFill>
                <a:schemeClr val="tx1"/>
              </a:solidFill>
              <a:latin typeface="Arial" panose="020B0604020202020204" pitchFamily="34" charset="0"/>
              <a:cs typeface="Arial" panose="020B0604020202020204" pitchFamily="34" charset="0"/>
            </a:rPr>
            <a:t>Check for running processes</a:t>
          </a:r>
        </a:p>
        <a:p>
          <a:pPr marL="228600" lvl="1" indent="-228600" algn="l" defTabSz="889000">
            <a:lnSpc>
              <a:spcPct val="90000"/>
            </a:lnSpc>
            <a:spcBef>
              <a:spcPct val="0"/>
            </a:spcBef>
            <a:spcAft>
              <a:spcPct val="15000"/>
            </a:spcAft>
            <a:buChar char="••"/>
          </a:pPr>
          <a:r>
            <a:rPr lang="en-US" sz="2000" kern="1200" dirty="0">
              <a:solidFill>
                <a:schemeClr val="tx1"/>
              </a:solidFill>
              <a:latin typeface="Arial" panose="020B0604020202020204" pitchFamily="34" charset="0"/>
              <a:cs typeface="Arial" panose="020B0604020202020204" pitchFamily="34" charset="0"/>
            </a:rPr>
            <a:t>In Windows, use the Task Manager</a:t>
          </a:r>
        </a:p>
      </dsp:txBody>
      <dsp:txXfrm>
        <a:off x="1670179" y="1307175"/>
        <a:ext cx="8072703" cy="958586"/>
      </dsp:txXfrm>
    </dsp:sp>
    <dsp:sp modelId="{D0F15EBA-10DE-466B-B386-BC394C1BB898}">
      <dsp:nvSpPr>
        <dsp:cNvPr id="0" name=""/>
        <dsp:cNvSpPr/>
      </dsp:nvSpPr>
      <dsp:spPr>
        <a:xfrm>
          <a:off x="492249" y="2445109"/>
          <a:ext cx="1062322" cy="1062322"/>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46EBC-58AE-4847-B210-D6779D9D8377}">
      <dsp:nvSpPr>
        <dsp:cNvPr id="0" name=""/>
        <dsp:cNvSpPr/>
      </dsp:nvSpPr>
      <dsp:spPr>
        <a:xfrm>
          <a:off x="1618311" y="2445109"/>
          <a:ext cx="8176439" cy="1062322"/>
        </a:xfrm>
        <a:prstGeom prst="roundRect">
          <a:avLst>
            <a:gd name="adj" fmla="val 166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latin typeface="Arial" panose="020B0604020202020204" pitchFamily="34" charset="0"/>
              <a:cs typeface="Arial" panose="020B0604020202020204" pitchFamily="34" charset="0"/>
            </a:rPr>
            <a:t>Take a picture of the screen so you have a record or running processes; photos are subject to the rules of the chain of custody for evidence</a:t>
          </a:r>
        </a:p>
      </dsp:txBody>
      <dsp:txXfrm>
        <a:off x="1670179" y="2496977"/>
        <a:ext cx="8072703" cy="958586"/>
      </dsp:txXfrm>
    </dsp:sp>
    <dsp:sp modelId="{FF5F9C45-0BFD-48A2-B4A0-5597E954D75B}">
      <dsp:nvSpPr>
        <dsp:cNvPr id="0" name=""/>
        <dsp:cNvSpPr/>
      </dsp:nvSpPr>
      <dsp:spPr>
        <a:xfrm>
          <a:off x="492249" y="3634910"/>
          <a:ext cx="1062322" cy="1062322"/>
        </a:xfrm>
        <a:prstGeom prst="roundRect">
          <a:avLst>
            <a:gd name="adj" fmla="val 16670"/>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DC889-5C1D-4B15-8A7F-C4B6A8FE7D9D}">
      <dsp:nvSpPr>
        <dsp:cNvPr id="0" name=""/>
        <dsp:cNvSpPr/>
      </dsp:nvSpPr>
      <dsp:spPr>
        <a:xfrm>
          <a:off x="1618311" y="3634910"/>
          <a:ext cx="8176439" cy="1062322"/>
        </a:xfrm>
        <a:prstGeom prst="roundRect">
          <a:avLst>
            <a:gd name="adj" fmla="val 1667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a:solidFill>
                <a:schemeClr val="tx1"/>
              </a:solidFill>
              <a:latin typeface="Arial" panose="020B0604020202020204" pitchFamily="34" charset="0"/>
              <a:cs typeface="Arial" panose="020B0604020202020204" pitchFamily="34" charset="0"/>
            </a:rPr>
            <a:t>Check for live connections to the system</a:t>
          </a:r>
        </a:p>
        <a:p>
          <a:pPr marL="228600" lvl="1" indent="-228600" algn="l" defTabSz="889000">
            <a:lnSpc>
              <a:spcPct val="90000"/>
            </a:lnSpc>
            <a:spcBef>
              <a:spcPct val="0"/>
            </a:spcBef>
            <a:spcAft>
              <a:spcPct val="15000"/>
            </a:spcAft>
            <a:buChar char="••"/>
          </a:pPr>
          <a:r>
            <a:rPr lang="en-US" sz="2000" kern="1200" dirty="0">
              <a:solidFill>
                <a:schemeClr val="tx1"/>
              </a:solidFill>
              <a:latin typeface="Courier New" panose="02070309020205020404" pitchFamily="49" charset="0"/>
              <a:cs typeface="Courier New" panose="02070309020205020404" pitchFamily="49" charset="0"/>
            </a:rPr>
            <a:t>netstat</a:t>
          </a:r>
          <a:r>
            <a:rPr lang="en-US" sz="2000"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Courier New" panose="02070309020205020404" pitchFamily="49" charset="0"/>
              <a:cs typeface="Courier New" panose="02070309020205020404" pitchFamily="49" charset="0"/>
            </a:rPr>
            <a:t>net sessions</a:t>
          </a:r>
          <a:r>
            <a:rPr lang="en-US" sz="2000" kern="1200" dirty="0">
              <a:solidFill>
                <a:schemeClr val="tx1"/>
              </a:solidFill>
              <a:latin typeface="Arial" panose="020B0604020202020204" pitchFamily="34" charset="0"/>
              <a:cs typeface="Arial" panose="020B0604020202020204" pitchFamily="34" charset="0"/>
            </a:rPr>
            <a:t>, </a:t>
          </a:r>
          <a:r>
            <a:rPr lang="en-US" sz="2000" kern="1200" dirty="0">
              <a:solidFill>
                <a:schemeClr val="tx1"/>
              </a:solidFill>
              <a:latin typeface="Courier New" panose="02070309020205020404" pitchFamily="49" charset="0"/>
              <a:cs typeface="Courier New" panose="02070309020205020404" pitchFamily="49" charset="0"/>
            </a:rPr>
            <a:t>openfiles</a:t>
          </a:r>
          <a:r>
            <a:rPr lang="en-US" sz="2000" kern="1200" dirty="0">
              <a:solidFill>
                <a:schemeClr val="tx1"/>
              </a:solidFill>
              <a:latin typeface="Arial" panose="020B0604020202020204" pitchFamily="34" charset="0"/>
              <a:cs typeface="Arial" panose="020B0604020202020204" pitchFamily="34" charset="0"/>
            </a:rPr>
            <a:t> (critical to run)</a:t>
          </a:r>
        </a:p>
      </dsp:txBody>
      <dsp:txXfrm>
        <a:off x="1670179" y="3686778"/>
        <a:ext cx="8072703" cy="958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27D57-6D75-4F2D-B83F-13C4F0202636}">
      <dsp:nvSpPr>
        <dsp:cNvPr id="0" name=""/>
        <dsp:cNvSpPr/>
      </dsp:nvSpPr>
      <dsp:spPr>
        <a:xfrm>
          <a:off x="-5312816" y="-813636"/>
          <a:ext cx="6326319" cy="6326319"/>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F1E10-1419-44F8-97B8-02C07F2A7DEC}">
      <dsp:nvSpPr>
        <dsp:cNvPr id="0" name=""/>
        <dsp:cNvSpPr/>
      </dsp:nvSpPr>
      <dsp:spPr>
        <a:xfrm>
          <a:off x="530622" y="361262"/>
          <a:ext cx="9691160" cy="7229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After imaging drive, create a hash of the original and the copy</a:t>
          </a:r>
        </a:p>
      </dsp:txBody>
      <dsp:txXfrm>
        <a:off x="530622" y="361262"/>
        <a:ext cx="9691160" cy="722901"/>
      </dsp:txXfrm>
    </dsp:sp>
    <dsp:sp modelId="{A47555A9-0561-4094-9C53-200013208E8C}">
      <dsp:nvSpPr>
        <dsp:cNvPr id="0" name=""/>
        <dsp:cNvSpPr/>
      </dsp:nvSpPr>
      <dsp:spPr>
        <a:xfrm>
          <a:off x="78809" y="270900"/>
          <a:ext cx="903626" cy="9036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105359-B060-4E06-B693-D00F12EAE23F}">
      <dsp:nvSpPr>
        <dsp:cNvPr id="0" name=""/>
        <dsp:cNvSpPr/>
      </dsp:nvSpPr>
      <dsp:spPr>
        <a:xfrm>
          <a:off x="945078" y="1445802"/>
          <a:ext cx="9276704" cy="7229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Compare the hashes</a:t>
          </a:r>
        </a:p>
      </dsp:txBody>
      <dsp:txXfrm>
        <a:off x="945078" y="1445802"/>
        <a:ext cx="9276704" cy="722901"/>
      </dsp:txXfrm>
    </dsp:sp>
    <dsp:sp modelId="{C03C6601-B56B-4991-8538-20F82E6A002D}">
      <dsp:nvSpPr>
        <dsp:cNvPr id="0" name=""/>
        <dsp:cNvSpPr/>
      </dsp:nvSpPr>
      <dsp:spPr>
        <a:xfrm>
          <a:off x="493265" y="1355440"/>
          <a:ext cx="903626" cy="9036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128E25-6910-4C83-AEF5-4775EDDF34E4}">
      <dsp:nvSpPr>
        <dsp:cNvPr id="0" name=""/>
        <dsp:cNvSpPr/>
      </dsp:nvSpPr>
      <dsp:spPr>
        <a:xfrm>
          <a:off x="945078" y="2530342"/>
          <a:ext cx="9276704" cy="7229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If they do not match exactly, something was altered</a:t>
          </a:r>
        </a:p>
      </dsp:txBody>
      <dsp:txXfrm>
        <a:off x="945078" y="2530342"/>
        <a:ext cx="9276704" cy="722901"/>
      </dsp:txXfrm>
    </dsp:sp>
    <dsp:sp modelId="{BAB7A40E-9AC4-4D46-9D0A-6F3B332A272F}">
      <dsp:nvSpPr>
        <dsp:cNvPr id="0" name=""/>
        <dsp:cNvSpPr/>
      </dsp:nvSpPr>
      <dsp:spPr>
        <a:xfrm>
          <a:off x="493265" y="2439980"/>
          <a:ext cx="903626" cy="9036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0362C4-284A-4D8D-9C91-5D7F26BCDF9B}">
      <dsp:nvSpPr>
        <dsp:cNvPr id="0" name=""/>
        <dsp:cNvSpPr/>
      </dsp:nvSpPr>
      <dsp:spPr>
        <a:xfrm>
          <a:off x="530622" y="3614882"/>
          <a:ext cx="9691160" cy="7229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Document hashing algorithm used and results</a:t>
          </a:r>
        </a:p>
      </dsp:txBody>
      <dsp:txXfrm>
        <a:off x="530622" y="3614882"/>
        <a:ext cx="9691160" cy="722901"/>
      </dsp:txXfrm>
    </dsp:sp>
    <dsp:sp modelId="{4D2E036B-1D63-4DC4-91AC-52B691E4D66B}">
      <dsp:nvSpPr>
        <dsp:cNvPr id="0" name=""/>
        <dsp:cNvSpPr/>
      </dsp:nvSpPr>
      <dsp:spPr>
        <a:xfrm>
          <a:off x="78809" y="3524520"/>
          <a:ext cx="903626" cy="9036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FE845-520D-45D2-845B-6670D717A310}">
      <dsp:nvSpPr>
        <dsp:cNvPr id="0" name=""/>
        <dsp:cNvSpPr/>
      </dsp:nvSpPr>
      <dsp:spPr>
        <a:xfrm>
          <a:off x="0" y="332735"/>
          <a:ext cx="10287000" cy="121680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Digital forensics specialist is responsible for finding, preserving, and preparing evidence</a:t>
          </a:r>
        </a:p>
      </dsp:txBody>
      <dsp:txXfrm>
        <a:off x="59399" y="392134"/>
        <a:ext cx="10168202" cy="1098002"/>
      </dsp:txXfrm>
    </dsp:sp>
    <dsp:sp modelId="{9ECA306A-8486-4C49-89DB-F9A3B8BB1507}">
      <dsp:nvSpPr>
        <dsp:cNvPr id="0" name=""/>
        <dsp:cNvSpPr/>
      </dsp:nvSpPr>
      <dsp:spPr>
        <a:xfrm>
          <a:off x="0" y="1736736"/>
          <a:ext cx="10287000" cy="121680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The specialist must:</a:t>
          </a:r>
        </a:p>
      </dsp:txBody>
      <dsp:txXfrm>
        <a:off x="59399" y="1796135"/>
        <a:ext cx="10168202" cy="1098002"/>
      </dsp:txXfrm>
    </dsp:sp>
    <dsp:sp modelId="{EF299F04-7C32-4F98-8FEC-3C855587830B}">
      <dsp:nvSpPr>
        <dsp:cNvPr id="0" name=""/>
        <dsp:cNvSpPr/>
      </dsp:nvSpPr>
      <dsp:spPr>
        <a:xfrm>
          <a:off x="0" y="2953536"/>
          <a:ext cx="10287000"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Collect data</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Document filenames, dates, and times</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Identify any file, program, and storage anomalies</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Gather evidence</a:t>
          </a:r>
        </a:p>
      </dsp:txBody>
      <dsp:txXfrm>
        <a:off x="0" y="2953536"/>
        <a:ext cx="10287000" cy="1412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98809-5FC7-4EA8-94AF-1A539145BFD1}">
      <dsp:nvSpPr>
        <dsp:cNvPr id="0" name=""/>
        <dsp:cNvSpPr/>
      </dsp:nvSpPr>
      <dsp:spPr>
        <a:xfrm rot="5400000">
          <a:off x="6078295" y="-2113042"/>
          <a:ext cx="1833729" cy="6583680"/>
        </a:xfrm>
        <a:prstGeom prst="round1Rect">
          <a:avLst/>
        </a:prstGeom>
        <a:no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Volatile data</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Temporary data</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Persistent data</a:t>
          </a:r>
        </a:p>
      </dsp:txBody>
      <dsp:txXfrm rot="-5400000">
        <a:off x="3703320" y="261933"/>
        <a:ext cx="6583680" cy="1744214"/>
      </dsp:txXfrm>
    </dsp:sp>
    <dsp:sp modelId="{2014E003-C746-482D-8F5E-5AFE40AF8CAA}">
      <dsp:nvSpPr>
        <dsp:cNvPr id="0" name=""/>
        <dsp:cNvSpPr/>
      </dsp:nvSpPr>
      <dsp:spPr>
        <a:xfrm>
          <a:off x="0" y="57"/>
          <a:ext cx="3703320" cy="229216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Three primary types of data that a forensic investigator must collect, in this order:</a:t>
          </a:r>
        </a:p>
      </dsp:txBody>
      <dsp:txXfrm>
        <a:off x="111894" y="111951"/>
        <a:ext cx="3479532" cy="2068374"/>
      </dsp:txXfrm>
    </dsp:sp>
    <dsp:sp modelId="{1B40A581-7847-4991-864E-0876A6866FFC}">
      <dsp:nvSpPr>
        <dsp:cNvPr id="0" name=""/>
        <dsp:cNvSpPr/>
      </dsp:nvSpPr>
      <dsp:spPr>
        <a:xfrm rot="5400000">
          <a:off x="6078295" y="293727"/>
          <a:ext cx="1833729" cy="6583680"/>
        </a:xfrm>
        <a:prstGeom prst="round1Rect">
          <a:avLst/>
        </a:prstGeom>
        <a:noFill/>
        <a:ln w="12700" cap="flat" cmpd="sng" algn="ctr">
          <a:solidFill>
            <a:schemeClr val="accent2">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Swap file</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State of network connections</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State of running processes</a:t>
          </a:r>
        </a:p>
      </dsp:txBody>
      <dsp:txXfrm rot="-5400000">
        <a:off x="3703320" y="2668703"/>
        <a:ext cx="6583680" cy="1744214"/>
      </dsp:txXfrm>
    </dsp:sp>
    <dsp:sp modelId="{865996DC-42C3-4110-8AD9-9E42D51BE93B}">
      <dsp:nvSpPr>
        <dsp:cNvPr id="0" name=""/>
        <dsp:cNvSpPr/>
      </dsp:nvSpPr>
      <dsp:spPr>
        <a:xfrm>
          <a:off x="0" y="2406827"/>
          <a:ext cx="3703320" cy="229216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Examples of volatile data:</a:t>
          </a:r>
        </a:p>
      </dsp:txBody>
      <dsp:txXfrm>
        <a:off x="111894" y="2518721"/>
        <a:ext cx="3479532" cy="20683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BD20C-FC2D-4C96-9CB6-E3E310A69FD6}">
      <dsp:nvSpPr>
        <dsp:cNvPr id="0" name=""/>
        <dsp:cNvSpPr/>
      </dsp:nvSpPr>
      <dsp:spPr>
        <a:xfrm>
          <a:off x="0" y="334759"/>
          <a:ext cx="10287000" cy="529200"/>
        </a:xfrm>
        <a:prstGeom prst="rect">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B38267-A8C2-4D12-9F94-60C6A83B4CEC}">
      <dsp:nvSpPr>
        <dsp:cNvPr id="0" name=""/>
        <dsp:cNvSpPr/>
      </dsp:nvSpPr>
      <dsp:spPr>
        <a:xfrm>
          <a:off x="514350" y="24799"/>
          <a:ext cx="8229620" cy="6199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Avoid changing evidence</a:t>
          </a:r>
        </a:p>
      </dsp:txBody>
      <dsp:txXfrm>
        <a:off x="544612" y="55061"/>
        <a:ext cx="8169096" cy="559396"/>
      </dsp:txXfrm>
    </dsp:sp>
    <dsp:sp modelId="{ACB3F5AE-A6B6-4F08-BA20-3E1443D5C0F1}">
      <dsp:nvSpPr>
        <dsp:cNvPr id="0" name=""/>
        <dsp:cNvSpPr/>
      </dsp:nvSpPr>
      <dsp:spPr>
        <a:xfrm>
          <a:off x="0" y="1287319"/>
          <a:ext cx="10287000" cy="529200"/>
        </a:xfrm>
        <a:prstGeom prst="rect">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0B6FC79-78E7-47C0-A308-203AF83B2440}">
      <dsp:nvSpPr>
        <dsp:cNvPr id="0" name=""/>
        <dsp:cNvSpPr/>
      </dsp:nvSpPr>
      <dsp:spPr>
        <a:xfrm>
          <a:off x="514350" y="977359"/>
          <a:ext cx="7200900" cy="6199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Determine when evidence was created</a:t>
          </a:r>
        </a:p>
      </dsp:txBody>
      <dsp:txXfrm>
        <a:off x="544612" y="1007621"/>
        <a:ext cx="7140376" cy="559396"/>
      </dsp:txXfrm>
    </dsp:sp>
    <dsp:sp modelId="{639B23FF-25D7-4DEC-B430-34D63FAF6240}">
      <dsp:nvSpPr>
        <dsp:cNvPr id="0" name=""/>
        <dsp:cNvSpPr/>
      </dsp:nvSpPr>
      <dsp:spPr>
        <a:xfrm>
          <a:off x="0" y="2239880"/>
          <a:ext cx="10287000" cy="529200"/>
        </a:xfrm>
        <a:prstGeom prst="rect">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BE7D79B-1CB4-4D21-A987-B218D2E69242}">
      <dsp:nvSpPr>
        <dsp:cNvPr id="0" name=""/>
        <dsp:cNvSpPr/>
      </dsp:nvSpPr>
      <dsp:spPr>
        <a:xfrm>
          <a:off x="514350" y="1929919"/>
          <a:ext cx="8229620" cy="6199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Search throughout a device</a:t>
          </a:r>
        </a:p>
      </dsp:txBody>
      <dsp:txXfrm>
        <a:off x="544612" y="1960181"/>
        <a:ext cx="8169096" cy="559396"/>
      </dsp:txXfrm>
    </dsp:sp>
    <dsp:sp modelId="{9AAE29B0-0F2B-4E35-9D10-77E359E8FBC6}">
      <dsp:nvSpPr>
        <dsp:cNvPr id="0" name=""/>
        <dsp:cNvSpPr/>
      </dsp:nvSpPr>
      <dsp:spPr>
        <a:xfrm>
          <a:off x="0" y="3192440"/>
          <a:ext cx="10287000" cy="529200"/>
        </a:xfrm>
        <a:prstGeom prst="rect">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A283CD-E191-470C-80D2-187D6F49BC6B}">
      <dsp:nvSpPr>
        <dsp:cNvPr id="0" name=""/>
        <dsp:cNvSpPr/>
      </dsp:nvSpPr>
      <dsp:spPr>
        <a:xfrm>
          <a:off x="514350" y="2882480"/>
          <a:ext cx="8229620" cy="6199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Determine information about encrypted and steganized files</a:t>
          </a:r>
        </a:p>
      </dsp:txBody>
      <dsp:txXfrm>
        <a:off x="544612" y="2912742"/>
        <a:ext cx="8169096" cy="559396"/>
      </dsp:txXfrm>
    </dsp:sp>
    <dsp:sp modelId="{F92ABD00-6FBA-4737-A514-0B0089504120}">
      <dsp:nvSpPr>
        <dsp:cNvPr id="0" name=""/>
        <dsp:cNvSpPr/>
      </dsp:nvSpPr>
      <dsp:spPr>
        <a:xfrm>
          <a:off x="0" y="4145000"/>
          <a:ext cx="10287000" cy="529200"/>
        </a:xfrm>
        <a:prstGeom prst="rect">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7466F74-F547-4CF0-872F-785CF5C93494}">
      <dsp:nvSpPr>
        <dsp:cNvPr id="0" name=""/>
        <dsp:cNvSpPr/>
      </dsp:nvSpPr>
      <dsp:spPr>
        <a:xfrm>
          <a:off x="514350" y="3835040"/>
          <a:ext cx="8229620" cy="61992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Present the evidence well</a:t>
          </a:r>
        </a:p>
      </dsp:txBody>
      <dsp:txXfrm>
        <a:off x="544612" y="3865302"/>
        <a:ext cx="816909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7D858-0B50-40B7-9D1C-533E0BFB7CE5}">
      <dsp:nvSpPr>
        <dsp:cNvPr id="0" name=""/>
        <dsp:cNvSpPr/>
      </dsp:nvSpPr>
      <dsp:spPr>
        <a:xfrm>
          <a:off x="0" y="5180"/>
          <a:ext cx="10287000" cy="69264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Magnetic media</a:t>
          </a:r>
        </a:p>
      </dsp:txBody>
      <dsp:txXfrm>
        <a:off x="33812" y="38992"/>
        <a:ext cx="10219376" cy="625016"/>
      </dsp:txXfrm>
    </dsp:sp>
    <dsp:sp modelId="{79A67F0A-217A-4F17-937B-D24A7E85E3C7}">
      <dsp:nvSpPr>
        <dsp:cNvPr id="0" name=""/>
        <dsp:cNvSpPr/>
      </dsp:nvSpPr>
      <dsp:spPr>
        <a:xfrm>
          <a:off x="0" y="804380"/>
          <a:ext cx="10287000" cy="69264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Solid-state drives</a:t>
          </a:r>
        </a:p>
      </dsp:txBody>
      <dsp:txXfrm>
        <a:off x="33812" y="838192"/>
        <a:ext cx="10219376" cy="625016"/>
      </dsp:txXfrm>
    </dsp:sp>
    <dsp:sp modelId="{9C29C3B9-AC1D-4A81-80C7-E4CF76E054F6}">
      <dsp:nvSpPr>
        <dsp:cNvPr id="0" name=""/>
        <dsp:cNvSpPr/>
      </dsp:nvSpPr>
      <dsp:spPr>
        <a:xfrm>
          <a:off x="0" y="1603580"/>
          <a:ext cx="10287000" cy="69264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Digital audio tape (DAT) drives</a:t>
          </a:r>
        </a:p>
      </dsp:txBody>
      <dsp:txXfrm>
        <a:off x="33812" y="1637392"/>
        <a:ext cx="10219376" cy="625016"/>
      </dsp:txXfrm>
    </dsp:sp>
    <dsp:sp modelId="{40CF3C42-973B-4D72-BB12-B5AF75E0772E}">
      <dsp:nvSpPr>
        <dsp:cNvPr id="0" name=""/>
        <dsp:cNvSpPr/>
      </dsp:nvSpPr>
      <dsp:spPr>
        <a:xfrm>
          <a:off x="0" y="2402780"/>
          <a:ext cx="10287000" cy="69264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Digital linear tape and super DLT</a:t>
          </a:r>
        </a:p>
      </dsp:txBody>
      <dsp:txXfrm>
        <a:off x="33812" y="2436592"/>
        <a:ext cx="10219376" cy="625016"/>
      </dsp:txXfrm>
    </dsp:sp>
    <dsp:sp modelId="{D6AE55C5-0611-4886-8775-A5C430A41938}">
      <dsp:nvSpPr>
        <dsp:cNvPr id="0" name=""/>
        <dsp:cNvSpPr/>
      </dsp:nvSpPr>
      <dsp:spPr>
        <a:xfrm>
          <a:off x="0" y="3201980"/>
          <a:ext cx="10287000" cy="69264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Optical media</a:t>
          </a:r>
        </a:p>
      </dsp:txBody>
      <dsp:txXfrm>
        <a:off x="33812" y="3235792"/>
        <a:ext cx="10219376" cy="625016"/>
      </dsp:txXfrm>
    </dsp:sp>
    <dsp:sp modelId="{D945CE2F-5EA5-41AC-8795-F6EA85C3E185}">
      <dsp:nvSpPr>
        <dsp:cNvPr id="0" name=""/>
        <dsp:cNvSpPr/>
      </dsp:nvSpPr>
      <dsp:spPr>
        <a:xfrm>
          <a:off x="0" y="4001180"/>
          <a:ext cx="10287000" cy="69264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Using USB drives</a:t>
          </a:r>
        </a:p>
      </dsp:txBody>
      <dsp:txXfrm>
        <a:off x="33812" y="4034992"/>
        <a:ext cx="10219376" cy="625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24AAD-731D-4A5A-8852-2DA3493BDCBF}">
      <dsp:nvSpPr>
        <dsp:cNvPr id="0" name=""/>
        <dsp:cNvSpPr/>
      </dsp:nvSpPr>
      <dsp:spPr>
        <a:xfrm>
          <a:off x="-5312763" y="-813628"/>
          <a:ext cx="6326256" cy="6326256"/>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968DFC-E1AA-4CBA-93CB-4A421D4F953A}">
      <dsp:nvSpPr>
        <dsp:cNvPr id="0" name=""/>
        <dsp:cNvSpPr/>
      </dsp:nvSpPr>
      <dsp:spPr>
        <a:xfrm>
          <a:off x="530617" y="361259"/>
          <a:ext cx="9691166" cy="72289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797"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Advanced Forensic Format (AFF)</a:t>
          </a:r>
        </a:p>
      </dsp:txBody>
      <dsp:txXfrm>
        <a:off x="530617" y="361259"/>
        <a:ext cx="9691166" cy="722894"/>
      </dsp:txXfrm>
    </dsp:sp>
    <dsp:sp modelId="{85AF71FF-086F-4A21-88D5-C25B488E4DF1}">
      <dsp:nvSpPr>
        <dsp:cNvPr id="0" name=""/>
        <dsp:cNvSpPr/>
      </dsp:nvSpPr>
      <dsp:spPr>
        <a:xfrm>
          <a:off x="78808" y="270897"/>
          <a:ext cx="903617" cy="9036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C34F1D-33C8-4C81-A992-28D34B3C8A5C}">
      <dsp:nvSpPr>
        <dsp:cNvPr id="0" name=""/>
        <dsp:cNvSpPr/>
      </dsp:nvSpPr>
      <dsp:spPr>
        <a:xfrm>
          <a:off x="945069" y="1445788"/>
          <a:ext cx="9276715" cy="72289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797"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EnCase</a:t>
          </a:r>
        </a:p>
      </dsp:txBody>
      <dsp:txXfrm>
        <a:off x="945069" y="1445788"/>
        <a:ext cx="9276715" cy="722894"/>
      </dsp:txXfrm>
    </dsp:sp>
    <dsp:sp modelId="{60097B9F-4079-4D48-BE41-D24FB0EB6100}">
      <dsp:nvSpPr>
        <dsp:cNvPr id="0" name=""/>
        <dsp:cNvSpPr/>
      </dsp:nvSpPr>
      <dsp:spPr>
        <a:xfrm>
          <a:off x="493260" y="1355426"/>
          <a:ext cx="903617" cy="9036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6D6A1A-7C7F-4E48-886B-1521B8509A98}">
      <dsp:nvSpPr>
        <dsp:cNvPr id="0" name=""/>
        <dsp:cNvSpPr/>
      </dsp:nvSpPr>
      <dsp:spPr>
        <a:xfrm>
          <a:off x="945069" y="2530317"/>
          <a:ext cx="9276715" cy="72289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797"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Generic Forensic Zip (Gfzip)</a:t>
          </a:r>
        </a:p>
      </dsp:txBody>
      <dsp:txXfrm>
        <a:off x="945069" y="2530317"/>
        <a:ext cx="9276715" cy="722894"/>
      </dsp:txXfrm>
    </dsp:sp>
    <dsp:sp modelId="{63D2D877-CABB-48CF-B7C1-762D81B0D2D5}">
      <dsp:nvSpPr>
        <dsp:cNvPr id="0" name=""/>
        <dsp:cNvSpPr/>
      </dsp:nvSpPr>
      <dsp:spPr>
        <a:xfrm>
          <a:off x="493260" y="2439955"/>
          <a:ext cx="903617" cy="9036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049B8E-8BB2-441E-A0BB-3FB57B73269A}">
      <dsp:nvSpPr>
        <dsp:cNvPr id="0" name=""/>
        <dsp:cNvSpPr/>
      </dsp:nvSpPr>
      <dsp:spPr>
        <a:xfrm>
          <a:off x="530617" y="3614846"/>
          <a:ext cx="9691166" cy="72289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797"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Providing secure transactions with consumers</a:t>
          </a:r>
        </a:p>
      </dsp:txBody>
      <dsp:txXfrm>
        <a:off x="530617" y="3614846"/>
        <a:ext cx="9691166" cy="722894"/>
      </dsp:txXfrm>
    </dsp:sp>
    <dsp:sp modelId="{92B30387-DDAA-46E6-B0F4-DC44F384D7D5}">
      <dsp:nvSpPr>
        <dsp:cNvPr id="0" name=""/>
        <dsp:cNvSpPr/>
      </dsp:nvSpPr>
      <dsp:spPr>
        <a:xfrm>
          <a:off x="78808" y="3524484"/>
          <a:ext cx="903617" cy="9036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0CE80-2E82-4143-BB5E-EF79970F3286}">
      <dsp:nvSpPr>
        <dsp:cNvPr id="0" name=""/>
        <dsp:cNvSpPr/>
      </dsp:nvSpPr>
      <dsp:spPr>
        <a:xfrm>
          <a:off x="0" y="0"/>
          <a:ext cx="8743950" cy="1409700"/>
        </a:xfrm>
        <a:prstGeom prst="roundRect">
          <a:avLst>
            <a:gd name="adj" fmla="val 10000"/>
          </a:avLst>
        </a:prstGeom>
        <a:noFill/>
        <a:ln w="254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Forensically wipe the drive:</a:t>
          </a:r>
        </a:p>
        <a:p>
          <a:pPr marL="228600" lvl="1" indent="-228600" algn="l" defTabSz="977900">
            <a:lnSpc>
              <a:spcPct val="90000"/>
            </a:lnSpc>
            <a:spcBef>
              <a:spcPct val="0"/>
            </a:spcBef>
            <a:spcAft>
              <a:spcPct val="15000"/>
            </a:spcAft>
            <a:buChar char="••"/>
          </a:pPr>
          <a:r>
            <a:rPr lang="en-US" sz="2200" kern="1200" dirty="0">
              <a:latin typeface="Courier New" panose="02070309020205020404" pitchFamily="49" charset="0"/>
              <a:cs typeface="Courier New" panose="02070309020205020404" pitchFamily="49" charset="0"/>
            </a:rPr>
            <a:t>dd if=/dev/zero of=/dev/hdb1 bs=2048</a:t>
          </a:r>
        </a:p>
      </dsp:txBody>
      <dsp:txXfrm>
        <a:off x="41289" y="41289"/>
        <a:ext cx="7222773" cy="1327122"/>
      </dsp:txXfrm>
    </dsp:sp>
    <dsp:sp modelId="{1E011E5A-3578-4ADF-849E-A3964F1168BD}">
      <dsp:nvSpPr>
        <dsp:cNvPr id="0" name=""/>
        <dsp:cNvSpPr/>
      </dsp:nvSpPr>
      <dsp:spPr>
        <a:xfrm>
          <a:off x="771524" y="1644650"/>
          <a:ext cx="8743950" cy="1409700"/>
        </a:xfrm>
        <a:prstGeom prst="roundRect">
          <a:avLst>
            <a:gd name="adj" fmla="val 10000"/>
          </a:avLst>
        </a:prstGeom>
        <a:noFill/>
        <a:ln w="254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Use </a:t>
          </a:r>
          <a:r>
            <a:rPr lang="en-US" sz="2200" kern="1200" dirty="0">
              <a:solidFill>
                <a:srgbClr val="3C4743"/>
              </a:solidFill>
              <a:latin typeface="Courier New" panose="02070309020205020404" pitchFamily="49" charset="0"/>
              <a:cs typeface="Courier New" panose="02070309020205020404" pitchFamily="49" charset="0"/>
            </a:rPr>
            <a:t>netcat</a:t>
          </a:r>
          <a:r>
            <a:rPr lang="en-US" sz="2200" kern="1200" dirty="0">
              <a:solidFill>
                <a:srgbClr val="3C4743"/>
              </a:solidFill>
              <a:latin typeface="Arial" panose="020B0604020202020204" pitchFamily="34" charset="0"/>
              <a:cs typeface="Arial" panose="020B0604020202020204" pitchFamily="34" charset="0"/>
            </a:rPr>
            <a:t> to set up the forensic server to listen:</a:t>
          </a:r>
        </a:p>
        <a:p>
          <a:pPr marL="228600" lvl="1" indent="-228600" algn="l" defTabSz="977900">
            <a:lnSpc>
              <a:spcPct val="90000"/>
            </a:lnSpc>
            <a:spcBef>
              <a:spcPct val="0"/>
            </a:spcBef>
            <a:spcAft>
              <a:spcPct val="15000"/>
            </a:spcAft>
            <a:buChar char="••"/>
          </a:pPr>
          <a:r>
            <a:rPr lang="en-US" sz="2200" kern="1200" dirty="0">
              <a:latin typeface="Courier New" panose="02070309020205020404" pitchFamily="49" charset="0"/>
              <a:cs typeface="Courier New" panose="02070309020205020404" pitchFamily="49" charset="0"/>
            </a:rPr>
            <a:t># nc –l –p 8888 &gt; evidence.dd</a:t>
          </a:r>
        </a:p>
      </dsp:txBody>
      <dsp:txXfrm>
        <a:off x="812813" y="1685939"/>
        <a:ext cx="6973542" cy="1327122"/>
      </dsp:txXfrm>
    </dsp:sp>
    <dsp:sp modelId="{14BCA20E-2265-4363-AA20-E55A15610F7E}">
      <dsp:nvSpPr>
        <dsp:cNvPr id="0" name=""/>
        <dsp:cNvSpPr/>
      </dsp:nvSpPr>
      <dsp:spPr>
        <a:xfrm>
          <a:off x="1543049" y="3289300"/>
          <a:ext cx="8743950" cy="1409700"/>
        </a:xfrm>
        <a:prstGeom prst="roundRect">
          <a:avLst>
            <a:gd name="adj" fmla="val 10000"/>
          </a:avLst>
        </a:prstGeom>
        <a:noFill/>
        <a:ln w="254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Use the </a:t>
          </a:r>
          <a:r>
            <a:rPr lang="en-US" sz="2200" kern="1200" dirty="0">
              <a:solidFill>
                <a:srgbClr val="3C4743"/>
              </a:solidFill>
              <a:latin typeface="Courier New" panose="02070309020205020404" pitchFamily="49" charset="0"/>
              <a:cs typeface="Courier New" panose="02070309020205020404" pitchFamily="49" charset="0"/>
            </a:rPr>
            <a:t>dd</a:t>
          </a:r>
          <a:r>
            <a:rPr lang="en-US" sz="2200" kern="1200" dirty="0">
              <a:solidFill>
                <a:srgbClr val="3C4743"/>
              </a:solidFill>
              <a:latin typeface="Arial" panose="020B0604020202020204" pitchFamily="34" charset="0"/>
              <a:cs typeface="Arial" panose="020B0604020202020204" pitchFamily="34" charset="0"/>
            </a:rPr>
            <a:t> command to read the first partition:</a:t>
          </a:r>
        </a:p>
        <a:p>
          <a:pPr marL="228600" lvl="1" indent="-228600" algn="l" defTabSz="977900">
            <a:lnSpc>
              <a:spcPct val="90000"/>
            </a:lnSpc>
            <a:spcBef>
              <a:spcPct val="0"/>
            </a:spcBef>
            <a:spcAft>
              <a:spcPct val="15000"/>
            </a:spcAft>
            <a:buChar char="••"/>
          </a:pPr>
          <a:r>
            <a:rPr lang="en-US" sz="2200" kern="1200" dirty="0">
              <a:latin typeface="Courier New" panose="02070309020205020404" pitchFamily="49" charset="0"/>
              <a:cs typeface="Courier New" panose="02070309020205020404" pitchFamily="49" charset="0"/>
            </a:rPr>
            <a:t># dd if=/dev/hda1 | nc 192.168.0.2 8888 –w 3</a:t>
          </a:r>
        </a:p>
      </dsp:txBody>
      <dsp:txXfrm>
        <a:off x="1584338" y="3330589"/>
        <a:ext cx="6973542" cy="1327122"/>
      </dsp:txXfrm>
    </dsp:sp>
    <dsp:sp modelId="{71A213AB-C0DA-4484-84A1-554B9DBDA818}">
      <dsp:nvSpPr>
        <dsp:cNvPr id="0" name=""/>
        <dsp:cNvSpPr/>
      </dsp:nvSpPr>
      <dsp:spPr>
        <a:xfrm>
          <a:off x="7827645" y="1069022"/>
          <a:ext cx="916305" cy="916305"/>
        </a:xfrm>
        <a:prstGeom prst="downArrow">
          <a:avLst>
            <a:gd name="adj1" fmla="val 55000"/>
            <a:gd name="adj2" fmla="val 45000"/>
          </a:avLst>
        </a:prstGeom>
        <a:solidFill>
          <a:schemeClr val="lt1">
            <a:tint val="40000"/>
            <a:hueOff val="0"/>
            <a:satOff val="0"/>
            <a:lum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8033814" y="1069022"/>
        <a:ext cx="503967" cy="689520"/>
      </dsp:txXfrm>
    </dsp:sp>
    <dsp:sp modelId="{0895FA0D-6EDD-4111-864F-41BED2E39919}">
      <dsp:nvSpPr>
        <dsp:cNvPr id="0" name=""/>
        <dsp:cNvSpPr/>
      </dsp:nvSpPr>
      <dsp:spPr>
        <a:xfrm>
          <a:off x="8599170" y="2704274"/>
          <a:ext cx="916305" cy="916305"/>
        </a:xfrm>
        <a:prstGeom prst="downArrow">
          <a:avLst>
            <a:gd name="adj1" fmla="val 55000"/>
            <a:gd name="adj2" fmla="val 45000"/>
          </a:avLst>
        </a:prstGeom>
        <a:solidFill>
          <a:schemeClr val="lt1">
            <a:tint val="40000"/>
            <a:hueOff val="0"/>
            <a:satOff val="0"/>
            <a:lum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8805339" y="2704274"/>
        <a:ext cx="503967" cy="6895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8/5/2021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8/5/2021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5</a:t>
            </a:fld>
            <a:endParaRPr lang="en-US" dirty="0"/>
          </a:p>
        </p:txBody>
      </p:sp>
    </p:spTree>
    <p:extLst>
      <p:ext uri="{BB962C8B-B14F-4D97-AF65-F5344CB8AC3E}">
        <p14:creationId xmlns:p14="http://schemas.microsoft.com/office/powerpoint/2010/main" val="196002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6</a:t>
            </a:fld>
            <a:endParaRPr lang="en-US" dirty="0"/>
          </a:p>
        </p:txBody>
      </p:sp>
    </p:spTree>
    <p:extLst>
      <p:ext uri="{BB962C8B-B14F-4D97-AF65-F5344CB8AC3E}">
        <p14:creationId xmlns:p14="http://schemas.microsoft.com/office/powerpoint/2010/main" val="207186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7</a:t>
            </a:fld>
            <a:endParaRPr lang="en-US" dirty="0"/>
          </a:p>
        </p:txBody>
      </p:sp>
    </p:spTree>
    <p:extLst>
      <p:ext uri="{BB962C8B-B14F-4D97-AF65-F5344CB8AC3E}">
        <p14:creationId xmlns:p14="http://schemas.microsoft.com/office/powerpoint/2010/main" val="133575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8</a:t>
            </a:fld>
            <a:endParaRPr lang="en-US" dirty="0"/>
          </a:p>
        </p:txBody>
      </p:sp>
    </p:spTree>
    <p:extLst>
      <p:ext uri="{BB962C8B-B14F-4D97-AF65-F5344CB8AC3E}">
        <p14:creationId xmlns:p14="http://schemas.microsoft.com/office/powerpoint/2010/main" val="153121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9</a:t>
            </a:fld>
            <a:endParaRPr lang="en-US" dirty="0"/>
          </a:p>
        </p:txBody>
      </p:sp>
    </p:spTree>
    <p:extLst>
      <p:ext uri="{BB962C8B-B14F-4D97-AF65-F5344CB8AC3E}">
        <p14:creationId xmlns:p14="http://schemas.microsoft.com/office/powerpoint/2010/main" val="214454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42</a:t>
            </a:fld>
            <a:endParaRPr lang="en-US" dirty="0"/>
          </a:p>
        </p:txBody>
      </p:sp>
    </p:spTree>
    <p:extLst>
      <p:ext uri="{BB962C8B-B14F-4D97-AF65-F5344CB8AC3E}">
        <p14:creationId xmlns:p14="http://schemas.microsoft.com/office/powerpoint/2010/main" val="10739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4</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normAutofit fontScale="90000"/>
          </a:bodyPr>
          <a:lstStyle/>
          <a:p>
            <a:r>
              <a:rPr lang="en-US" dirty="0"/>
              <a:t>Collecting, Seizing, and Protecting Evidence</a:t>
            </a:r>
          </a:p>
        </p:txBody>
      </p:sp>
      <p:pic>
        <p:nvPicPr>
          <p:cNvPr id="23" name="Picture Placeholder 22" descr="A digital image that appears like some delicate fabric with polka dots, flying in the air.  &#10;" title="Cover">
            <a:extLst>
              <a:ext uri="{FF2B5EF4-FFF2-40B4-BE49-F238E27FC236}">
                <a16:creationId xmlns="" xmlns:a16="http://schemas.microsoft.com/office/drawing/2014/main"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A89FAC-596D-4AAC-8051-E10A4BD1664F}"/>
              </a:ext>
            </a:extLst>
          </p:cNvPr>
          <p:cNvSpPr>
            <a:spLocks noGrp="1"/>
          </p:cNvSpPr>
          <p:nvPr>
            <p:ph type="title"/>
          </p:nvPr>
        </p:nvSpPr>
        <p:spPr>
          <a:xfrm>
            <a:off x="0" y="121033"/>
            <a:ext cx="12192000" cy="1002089"/>
          </a:xfrm>
        </p:spPr>
        <p:txBody>
          <a:bodyPr anchor="ctr">
            <a:normAutofit/>
          </a:bodyPr>
          <a:lstStyle/>
          <a:p>
            <a:r>
              <a:rPr lang="en-US" dirty="0"/>
              <a:t>Transporting the Computer to a Secure Location</a:t>
            </a:r>
          </a:p>
        </p:txBody>
      </p:sp>
      <p:sp>
        <p:nvSpPr>
          <p:cNvPr id="3" name="Content Placeholder 2">
            <a:extLst>
              <a:ext uri="{FF2B5EF4-FFF2-40B4-BE49-F238E27FC236}">
                <a16:creationId xmlns="" xmlns:a16="http://schemas.microsoft.com/office/drawing/2014/main" id="{D3BB004E-0ECD-40B7-9CD2-372F172C6C18}"/>
              </a:ext>
            </a:extLst>
          </p:cNvPr>
          <p:cNvSpPr>
            <a:spLocks noGrp="1"/>
          </p:cNvSpPr>
          <p:nvPr>
            <p:ph sz="half" idx="1"/>
          </p:nvPr>
        </p:nvSpPr>
        <p:spPr>
          <a:xfrm>
            <a:off x="914400" y="1461052"/>
            <a:ext cx="4855464" cy="4729436"/>
          </a:xfrm>
        </p:spPr>
        <p:txBody>
          <a:bodyPr>
            <a:normAutofit/>
          </a:bodyPr>
          <a:lstStyle/>
          <a:p>
            <a:pPr lvl="0"/>
            <a:r>
              <a:rPr lang="en-US" dirty="0"/>
              <a:t>Keep evidence in your possession or control at all times</a:t>
            </a:r>
          </a:p>
          <a:p>
            <a:pPr lvl="0"/>
            <a:r>
              <a:rPr lang="en-US" dirty="0"/>
              <a:t>Document movement of evidence between investigators</a:t>
            </a:r>
          </a:p>
          <a:p>
            <a:pPr lvl="0"/>
            <a:r>
              <a:rPr lang="en-US" dirty="0"/>
              <a:t>Secure evidence appropriately so it cannot be tampered with or corrupted</a:t>
            </a:r>
          </a:p>
          <a:p>
            <a:pPr lvl="1"/>
            <a:r>
              <a:rPr lang="en-US" dirty="0"/>
              <a:t>Lock in a vehicle</a:t>
            </a:r>
          </a:p>
          <a:p>
            <a:pPr lvl="1"/>
            <a:r>
              <a:rPr lang="en-US" dirty="0"/>
              <a:t>Drive vehicle directly to lab</a:t>
            </a:r>
          </a:p>
          <a:p>
            <a:endParaRPr lang="en-US" dirty="0"/>
          </a:p>
        </p:txBody>
      </p:sp>
      <p:pic>
        <p:nvPicPr>
          <p:cNvPr id="5" name="Graphic 4" descr="Truck outline">
            <a:extLst>
              <a:ext uri="{FF2B5EF4-FFF2-40B4-BE49-F238E27FC236}">
                <a16:creationId xmlns="" xmlns:a16="http://schemas.microsoft.com/office/drawing/2014/main" id="{103CD841-3A5F-4863-B348-AF25790E3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p:blipFill>
        <p:spPr>
          <a:xfrm>
            <a:off x="6884537" y="2397223"/>
            <a:ext cx="4729436" cy="4729436"/>
          </a:xfrm>
          <a:prstGeom prst="rect">
            <a:avLst/>
          </a:prstGeom>
        </p:spPr>
      </p:pic>
    </p:spTree>
    <p:custDataLst>
      <p:tags r:id="rId1"/>
    </p:custDataLst>
    <p:extLst>
      <p:ext uri="{BB962C8B-B14F-4D97-AF65-F5344CB8AC3E}">
        <p14:creationId xmlns:p14="http://schemas.microsoft.com/office/powerpoint/2010/main" val="20421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2F9865-78BD-45D5-9299-FB8D005B45C1}"/>
              </a:ext>
            </a:extLst>
          </p:cNvPr>
          <p:cNvSpPr>
            <a:spLocks noGrp="1"/>
          </p:cNvSpPr>
          <p:nvPr>
            <p:ph type="title"/>
          </p:nvPr>
        </p:nvSpPr>
        <p:spPr/>
        <p:txBody>
          <a:bodyPr/>
          <a:lstStyle/>
          <a:p>
            <a:r>
              <a:rPr lang="en-US" dirty="0"/>
              <a:t>Preparing the System</a:t>
            </a:r>
          </a:p>
        </p:txBody>
      </p:sp>
      <p:sp>
        <p:nvSpPr>
          <p:cNvPr id="3" name="Content Placeholder 2">
            <a:extLst>
              <a:ext uri="{FF2B5EF4-FFF2-40B4-BE49-F238E27FC236}">
                <a16:creationId xmlns="" xmlns:a16="http://schemas.microsoft.com/office/drawing/2014/main" id="{7E0D7E56-57EA-42E5-A39B-1D26D46E0D1B}"/>
              </a:ext>
            </a:extLst>
          </p:cNvPr>
          <p:cNvSpPr>
            <a:spLocks noGrp="1"/>
          </p:cNvSpPr>
          <p:nvPr>
            <p:ph idx="1"/>
          </p:nvPr>
        </p:nvSpPr>
        <p:spPr>
          <a:xfrm>
            <a:off x="2154555" y="1844570"/>
            <a:ext cx="10287000" cy="4699047"/>
          </a:xfrm>
        </p:spPr>
        <p:txBody>
          <a:bodyPr/>
          <a:lstStyle/>
          <a:p>
            <a:r>
              <a:rPr lang="en-US" dirty="0"/>
              <a:t>For suspect computers:</a:t>
            </a:r>
          </a:p>
          <a:p>
            <a:pPr lvl="1"/>
            <a:r>
              <a:rPr lang="en-US" dirty="0"/>
              <a:t>Remove the drive(s)</a:t>
            </a:r>
          </a:p>
          <a:p>
            <a:endParaRPr lang="en-US" dirty="0"/>
          </a:p>
          <a:p>
            <a:r>
              <a:rPr lang="en-US" dirty="0"/>
              <a:t>For mobile devices:</a:t>
            </a:r>
          </a:p>
          <a:p>
            <a:pPr lvl="1"/>
            <a:r>
              <a:rPr lang="en-US" dirty="0"/>
              <a:t>Remove SIM card, if necessary</a:t>
            </a:r>
          </a:p>
          <a:p>
            <a:pPr lvl="1"/>
            <a:r>
              <a:rPr lang="en-US" dirty="0"/>
              <a:t>Some devices let you dock the phone to examine it without removing the SIM</a:t>
            </a:r>
          </a:p>
          <a:p>
            <a:pPr marL="457200" lvl="1" indent="0">
              <a:buNone/>
            </a:pPr>
            <a:endParaRPr lang="en-US" dirty="0"/>
          </a:p>
          <a:p>
            <a:pPr marL="228600" lvl="1">
              <a:spcBef>
                <a:spcPts val="1500"/>
              </a:spcBef>
            </a:pPr>
            <a:r>
              <a:rPr lang="en-US" sz="2200" dirty="0"/>
              <a:t>For all seized systems and devices:</a:t>
            </a:r>
          </a:p>
          <a:p>
            <a:pPr lvl="1"/>
            <a:r>
              <a:rPr lang="en-US" dirty="0"/>
              <a:t>Create an evidence form and/or a chain of custody form</a:t>
            </a:r>
          </a:p>
        </p:txBody>
      </p:sp>
      <p:pic>
        <p:nvPicPr>
          <p:cNvPr id="6" name="Graphic 5" descr="Computer with solid fill">
            <a:extLst>
              <a:ext uri="{FF2B5EF4-FFF2-40B4-BE49-F238E27FC236}">
                <a16:creationId xmlns="" xmlns:a16="http://schemas.microsoft.com/office/drawing/2014/main" id="{2FFAFFC7-BB82-428B-ADCE-55DB278D9CC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7275" y="1884525"/>
            <a:ext cx="914400" cy="914400"/>
          </a:xfrm>
          <a:prstGeom prst="rect">
            <a:avLst/>
          </a:prstGeom>
        </p:spPr>
      </p:pic>
      <p:pic>
        <p:nvPicPr>
          <p:cNvPr id="8" name="Graphic 7" descr="Smart Phone with solid fill">
            <a:extLst>
              <a:ext uri="{FF2B5EF4-FFF2-40B4-BE49-F238E27FC236}">
                <a16:creationId xmlns="" xmlns:a16="http://schemas.microsoft.com/office/drawing/2014/main" id="{F9A37935-9D1A-498C-BEC7-F639EA152C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48715" y="3279693"/>
            <a:ext cx="914400" cy="914400"/>
          </a:xfrm>
          <a:prstGeom prst="rect">
            <a:avLst/>
          </a:prstGeom>
        </p:spPr>
      </p:pic>
      <p:pic>
        <p:nvPicPr>
          <p:cNvPr id="5" name="Graphic 4" descr="Contract with solid fill">
            <a:extLst>
              <a:ext uri="{FF2B5EF4-FFF2-40B4-BE49-F238E27FC236}">
                <a16:creationId xmlns="" xmlns:a16="http://schemas.microsoft.com/office/drawing/2014/main" id="{44758F0A-96C1-4309-AE9C-68329FDFA1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48715" y="4674861"/>
            <a:ext cx="914400" cy="914400"/>
          </a:xfrm>
          <a:prstGeom prst="rect">
            <a:avLst/>
          </a:prstGeom>
        </p:spPr>
      </p:pic>
    </p:spTree>
    <p:extLst>
      <p:ext uri="{BB962C8B-B14F-4D97-AF65-F5344CB8AC3E}">
        <p14:creationId xmlns:p14="http://schemas.microsoft.com/office/powerpoint/2010/main" val="399786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0C8D3-6C1C-4831-BFF2-6BA1FC3181D3}"/>
              </a:ext>
            </a:extLst>
          </p:cNvPr>
          <p:cNvSpPr>
            <a:spLocks noGrp="1"/>
          </p:cNvSpPr>
          <p:nvPr>
            <p:ph type="title"/>
          </p:nvPr>
        </p:nvSpPr>
        <p:spPr/>
        <p:txBody>
          <a:bodyPr/>
          <a:lstStyle/>
          <a:p>
            <a:r>
              <a:rPr lang="en-US" dirty="0"/>
              <a:t>Preparing the System (Cont.)</a:t>
            </a:r>
          </a:p>
        </p:txBody>
      </p:sp>
      <p:sp>
        <p:nvSpPr>
          <p:cNvPr id="3" name="Content Placeholder 2">
            <a:extLst>
              <a:ext uri="{FF2B5EF4-FFF2-40B4-BE49-F238E27FC236}">
                <a16:creationId xmlns="" xmlns:a16="http://schemas.microsoft.com/office/drawing/2014/main" id="{B2542C6A-2FE7-4610-BC1E-3E5C25855264}"/>
              </a:ext>
            </a:extLst>
          </p:cNvPr>
          <p:cNvSpPr>
            <a:spLocks noGrp="1"/>
          </p:cNvSpPr>
          <p:nvPr>
            <p:ph idx="1"/>
          </p:nvPr>
        </p:nvSpPr>
        <p:spPr/>
        <p:txBody>
          <a:bodyPr/>
          <a:lstStyle/>
          <a:p>
            <a:r>
              <a:rPr lang="en-US" dirty="0"/>
              <a:t>Evidence form</a:t>
            </a:r>
            <a:endParaRPr lang="en-US" dirty="0">
              <a:latin typeface="Courier New" panose="02070309020205020404" pitchFamily="49" charset="0"/>
              <a:cs typeface="Courier New" panose="02070309020205020404" pitchFamily="49" charset="0"/>
            </a:endParaRPr>
          </a:p>
          <a:p>
            <a:endParaRPr lang="en-US" dirty="0"/>
          </a:p>
        </p:txBody>
      </p:sp>
      <p:pic>
        <p:nvPicPr>
          <p:cNvPr id="6146" name="Picture 2" descr="An image of a single evidence form has the following sections to be filled in. On top: Case number, evidence number. Section B. Evidence collection. Date, time collected. Collected by. Site address. Section C. Date, time stored, storage location, device type, capacity, manufacturer, model, serial number, M D H sum, S H A 1 sum, additional information. Note any damage, marks, and scratches. Digital image taken, yes or no. Section D. Image details. Date, time imaged. Images by, storage location, image filename, image size, inc unit, additional information. &#10;" title="Figure 4.6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3612" y="1406886"/>
            <a:ext cx="5165148" cy="515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8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0C8D3-6C1C-4831-BFF2-6BA1FC3181D3}"/>
              </a:ext>
            </a:extLst>
          </p:cNvPr>
          <p:cNvSpPr>
            <a:spLocks noGrp="1"/>
          </p:cNvSpPr>
          <p:nvPr>
            <p:ph type="title"/>
          </p:nvPr>
        </p:nvSpPr>
        <p:spPr/>
        <p:txBody>
          <a:bodyPr/>
          <a:lstStyle/>
          <a:p>
            <a:r>
              <a:rPr lang="en-US" dirty="0"/>
              <a:t>Preparing the System (Cont.)</a:t>
            </a:r>
          </a:p>
        </p:txBody>
      </p:sp>
      <p:sp>
        <p:nvSpPr>
          <p:cNvPr id="3" name="Content Placeholder 2">
            <a:extLst>
              <a:ext uri="{FF2B5EF4-FFF2-40B4-BE49-F238E27FC236}">
                <a16:creationId xmlns="" xmlns:a16="http://schemas.microsoft.com/office/drawing/2014/main" id="{B2542C6A-2FE7-4610-BC1E-3E5C25855264}"/>
              </a:ext>
            </a:extLst>
          </p:cNvPr>
          <p:cNvSpPr>
            <a:spLocks noGrp="1"/>
          </p:cNvSpPr>
          <p:nvPr>
            <p:ph idx="1"/>
          </p:nvPr>
        </p:nvSpPr>
        <p:spPr/>
        <p:txBody>
          <a:bodyPr/>
          <a:lstStyle/>
          <a:p>
            <a:r>
              <a:rPr lang="en-US" dirty="0"/>
              <a:t>Sample police department chain of custody form</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4-6B&gt;</a:t>
            </a:r>
          </a:p>
          <a:p>
            <a:endParaRPr lang="en-US" sz="3600" b="1" dirty="0">
              <a:solidFill>
                <a:srgbClr val="FF0000"/>
              </a:solidFill>
            </a:endParaRPr>
          </a:p>
        </p:txBody>
      </p:sp>
      <p:pic>
        <p:nvPicPr>
          <p:cNvPr id="7170" name="Picture 2" descr="An image of the sample police department chain of custody form is in the form of a tag. The owner and address are to be filled in on the left, vertically. The chain of custody has a table with the data of date, time, officer, locker number or location to be filled. Below the following text is provided: Received from the McKinney Police Department the items shown on the reverse side of this card. I hereby certify that I am authorized to take possession and that I release the McKinney Police Department from any and all responsibility. At the foot of the form, there is space for witness, signature, date and address. &#10;" title="Figure 4.6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7073" y="2442011"/>
            <a:ext cx="7570743" cy="321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62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0C8D3-6C1C-4831-BFF2-6BA1FC3181D3}"/>
              </a:ext>
            </a:extLst>
          </p:cNvPr>
          <p:cNvSpPr>
            <a:spLocks noGrp="1"/>
          </p:cNvSpPr>
          <p:nvPr>
            <p:ph type="title"/>
          </p:nvPr>
        </p:nvSpPr>
        <p:spPr/>
        <p:txBody>
          <a:bodyPr/>
          <a:lstStyle/>
          <a:p>
            <a:r>
              <a:rPr lang="en-US" dirty="0"/>
              <a:t>Preparing the System (Cont.)</a:t>
            </a:r>
          </a:p>
        </p:txBody>
      </p:sp>
      <p:sp>
        <p:nvSpPr>
          <p:cNvPr id="3" name="Content Placeholder 2">
            <a:extLst>
              <a:ext uri="{FF2B5EF4-FFF2-40B4-BE49-F238E27FC236}">
                <a16:creationId xmlns="" xmlns:a16="http://schemas.microsoft.com/office/drawing/2014/main" id="{B2542C6A-2FE7-4610-BC1E-3E5C25855264}"/>
              </a:ext>
            </a:extLst>
          </p:cNvPr>
          <p:cNvSpPr>
            <a:spLocks noGrp="1"/>
          </p:cNvSpPr>
          <p:nvPr>
            <p:ph idx="1"/>
          </p:nvPr>
        </p:nvSpPr>
        <p:spPr/>
        <p:txBody>
          <a:bodyPr/>
          <a:lstStyle/>
          <a:p>
            <a:r>
              <a:rPr lang="en-US" dirty="0" err="1"/>
              <a:t>OSForensics</a:t>
            </a:r>
            <a:r>
              <a:rPr lang="en-US" dirty="0"/>
              <a:t> chain of custody form</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4-6C&gt;</a:t>
            </a:r>
          </a:p>
          <a:p>
            <a:endParaRPr lang="en-US" sz="3600" b="1" dirty="0">
              <a:solidFill>
                <a:srgbClr val="FF0000"/>
              </a:solidFill>
            </a:endParaRPr>
          </a:p>
        </p:txBody>
      </p:sp>
      <p:pic>
        <p:nvPicPr>
          <p:cNvPr id="8194" name="Picture 2" descr="A screenshot of O S Forensic has the chain of custody form tab selected. The other tabs on top are case categories, offense and custody data, description of evidence, custom fields and case narrative. Details are provided under evidence number, date and time, released by and received by. A note at under the main screen says, note: editing the chain of custody data is done through the description of evidence tab. At the bottom right of the screen are the O K and cancel buttons. &#10;" title="Figure 4.6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1920" y="2181706"/>
            <a:ext cx="7579197" cy="417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5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55F03-F284-478F-8EB2-2E04B50B0C12}"/>
              </a:ext>
            </a:extLst>
          </p:cNvPr>
          <p:cNvSpPr>
            <a:spLocks noGrp="1"/>
          </p:cNvSpPr>
          <p:nvPr>
            <p:ph type="title"/>
          </p:nvPr>
        </p:nvSpPr>
        <p:spPr/>
        <p:txBody>
          <a:bodyPr/>
          <a:lstStyle/>
          <a:p>
            <a:r>
              <a:rPr lang="en-US" dirty="0"/>
              <a:t>Documenting the Hardware Configuration of the System</a:t>
            </a:r>
          </a:p>
        </p:txBody>
      </p:sp>
      <p:sp>
        <p:nvSpPr>
          <p:cNvPr id="3" name="Content Placeholder 2">
            <a:extLst>
              <a:ext uri="{FF2B5EF4-FFF2-40B4-BE49-F238E27FC236}">
                <a16:creationId xmlns="" xmlns:a16="http://schemas.microsoft.com/office/drawing/2014/main" id="{C958F75E-1BE8-4AFB-81E4-245C6B8D629D}"/>
              </a:ext>
            </a:extLst>
          </p:cNvPr>
          <p:cNvSpPr>
            <a:spLocks noGrp="1"/>
          </p:cNvSpPr>
          <p:nvPr>
            <p:ph idx="1"/>
          </p:nvPr>
        </p:nvSpPr>
        <p:spPr/>
        <p:txBody>
          <a:bodyPr/>
          <a:lstStyle/>
          <a:p>
            <a:r>
              <a:rPr lang="en-US" dirty="0"/>
              <a:t>Before dismantling the computer:</a:t>
            </a:r>
          </a:p>
          <a:p>
            <a:pPr lvl="1"/>
            <a:r>
              <a:rPr lang="en-US" dirty="0"/>
              <a:t>Take pictures of computer from all angles</a:t>
            </a:r>
          </a:p>
          <a:p>
            <a:pPr lvl="1"/>
            <a:r>
              <a:rPr lang="en-US" dirty="0"/>
              <a:t>Label each wire so you can reconnect each one</a:t>
            </a:r>
          </a:p>
          <a:p>
            <a:pPr lvl="1"/>
            <a:r>
              <a:rPr lang="en-US" dirty="0"/>
              <a:t>Record BIOS and/or UEFI information, such as date and time, in the chain of custody form</a:t>
            </a:r>
          </a:p>
          <a:p>
            <a:r>
              <a:rPr lang="en-US" dirty="0"/>
              <a:t>After restoring power:</a:t>
            </a:r>
          </a:p>
          <a:p>
            <a:pPr lvl="1"/>
            <a:r>
              <a:rPr lang="en-US" dirty="0"/>
              <a:t>Eject all removable media and fill out a chain of custody form for each</a:t>
            </a:r>
          </a:p>
        </p:txBody>
      </p:sp>
    </p:spTree>
    <p:extLst>
      <p:ext uri="{BB962C8B-B14F-4D97-AF65-F5344CB8AC3E}">
        <p14:creationId xmlns:p14="http://schemas.microsoft.com/office/powerpoint/2010/main" val="340223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46EB7E-5776-4C22-80F1-2A5AE9B8B0B7}"/>
              </a:ext>
            </a:extLst>
          </p:cNvPr>
          <p:cNvSpPr>
            <a:spLocks noGrp="1"/>
          </p:cNvSpPr>
          <p:nvPr>
            <p:ph type="title"/>
          </p:nvPr>
        </p:nvSpPr>
        <p:spPr/>
        <p:txBody>
          <a:bodyPr/>
          <a:lstStyle/>
          <a:p>
            <a:r>
              <a:rPr lang="en-US" sz="2900" dirty="0"/>
              <a:t>Mathematically Authenticating Data on All Storage Drives</a:t>
            </a:r>
          </a:p>
        </p:txBody>
      </p:sp>
      <p:graphicFrame>
        <p:nvGraphicFramePr>
          <p:cNvPr id="4" name="Content Placeholder 3">
            <a:extLst>
              <a:ext uri="{FF2B5EF4-FFF2-40B4-BE49-F238E27FC236}">
                <a16:creationId xmlns="" xmlns:a16="http://schemas.microsoft.com/office/drawing/2014/main" id="{C6977B83-5EC2-4D14-BF4F-0FB0026D17E8}"/>
              </a:ext>
            </a:extLst>
          </p:cNvPr>
          <p:cNvGraphicFramePr>
            <a:graphicFrameLocks noGrp="1"/>
          </p:cNvGraphicFramePr>
          <p:nvPr>
            <p:ph idx="1"/>
            <p:extLst>
              <p:ext uri="{D42A27DB-BD31-4B8C-83A1-F6EECF244321}">
                <p14:modId xmlns:p14="http://schemas.microsoft.com/office/powerpoint/2010/main" val="186999827"/>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47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A2A42-0ED0-4572-8CC6-93E9859BC902}"/>
              </a:ext>
            </a:extLst>
          </p:cNvPr>
          <p:cNvSpPr>
            <a:spLocks noGrp="1"/>
          </p:cNvSpPr>
          <p:nvPr>
            <p:ph type="title"/>
          </p:nvPr>
        </p:nvSpPr>
        <p:spPr/>
        <p:txBody>
          <a:bodyPr/>
          <a:lstStyle/>
          <a:p>
            <a:r>
              <a:rPr lang="en-US" dirty="0"/>
              <a:t>Handling Evidence</a:t>
            </a:r>
          </a:p>
        </p:txBody>
      </p:sp>
      <p:graphicFrame>
        <p:nvGraphicFramePr>
          <p:cNvPr id="4" name="Content Placeholder 3">
            <a:extLst>
              <a:ext uri="{FF2B5EF4-FFF2-40B4-BE49-F238E27FC236}">
                <a16:creationId xmlns="" xmlns:a16="http://schemas.microsoft.com/office/drawing/2014/main" id="{DA9663FF-3B73-45AB-B8DA-07BEC1DE7060}"/>
              </a:ext>
            </a:extLst>
          </p:cNvPr>
          <p:cNvGraphicFramePr>
            <a:graphicFrameLocks noGrp="1"/>
          </p:cNvGraphicFramePr>
          <p:nvPr>
            <p:ph idx="1"/>
            <p:extLst>
              <p:ext uri="{D42A27DB-BD31-4B8C-83A1-F6EECF244321}">
                <p14:modId xmlns:p14="http://schemas.microsoft.com/office/powerpoint/2010/main" val="2752399465"/>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2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3E6494-D2EF-4324-9F22-811CD405B81A}"/>
              </a:ext>
            </a:extLst>
          </p:cNvPr>
          <p:cNvSpPr>
            <a:spLocks noGrp="1"/>
          </p:cNvSpPr>
          <p:nvPr>
            <p:ph type="title"/>
          </p:nvPr>
        </p:nvSpPr>
        <p:spPr/>
        <p:txBody>
          <a:bodyPr/>
          <a:lstStyle/>
          <a:p>
            <a:r>
              <a:rPr lang="en-US" dirty="0"/>
              <a:t>Collecting Data</a:t>
            </a:r>
          </a:p>
        </p:txBody>
      </p:sp>
      <p:graphicFrame>
        <p:nvGraphicFramePr>
          <p:cNvPr id="4" name="Content Placeholder 3">
            <a:extLst>
              <a:ext uri="{FF2B5EF4-FFF2-40B4-BE49-F238E27FC236}">
                <a16:creationId xmlns="" xmlns:a16="http://schemas.microsoft.com/office/drawing/2014/main" id="{53839EBA-C3B8-45C9-9135-A4852AC00088}"/>
              </a:ext>
            </a:extLst>
          </p:cNvPr>
          <p:cNvGraphicFramePr>
            <a:graphicFrameLocks noGrp="1"/>
          </p:cNvGraphicFramePr>
          <p:nvPr>
            <p:ph idx="1"/>
            <p:extLst>
              <p:ext uri="{D42A27DB-BD31-4B8C-83A1-F6EECF244321}">
                <p14:modId xmlns:p14="http://schemas.microsoft.com/office/powerpoint/2010/main" val="197750687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4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269F3-F0EE-4CC9-9CED-A28BF5726A70}"/>
              </a:ext>
            </a:extLst>
          </p:cNvPr>
          <p:cNvSpPr>
            <a:spLocks noGrp="1"/>
          </p:cNvSpPr>
          <p:nvPr>
            <p:ph type="title"/>
          </p:nvPr>
        </p:nvSpPr>
        <p:spPr/>
        <p:txBody>
          <a:bodyPr/>
          <a:lstStyle/>
          <a:p>
            <a:r>
              <a:rPr lang="en-US" dirty="0"/>
              <a:t>Documenting Filenames, Dates, and Times</a:t>
            </a:r>
          </a:p>
        </p:txBody>
      </p:sp>
      <p:sp>
        <p:nvSpPr>
          <p:cNvPr id="3" name="Content Placeholder 2">
            <a:extLst>
              <a:ext uri="{FF2B5EF4-FFF2-40B4-BE49-F238E27FC236}">
                <a16:creationId xmlns="" xmlns:a16="http://schemas.microsoft.com/office/drawing/2014/main" id="{CB50EF27-C0A5-4F1C-8AD0-750D902D6EBB}"/>
              </a:ext>
            </a:extLst>
          </p:cNvPr>
          <p:cNvSpPr>
            <a:spLocks noGrp="1"/>
          </p:cNvSpPr>
          <p:nvPr>
            <p:ph idx="1"/>
          </p:nvPr>
        </p:nvSpPr>
        <p:spPr/>
        <p:txBody>
          <a:bodyPr/>
          <a:lstStyle/>
          <a:p>
            <a:r>
              <a:rPr lang="en-US" dirty="0"/>
              <a:t>Filenames, creation dates, and last modified dates and times can be relevant as evidence</a:t>
            </a:r>
          </a:p>
          <a:p>
            <a:r>
              <a:rPr lang="en-US" dirty="0"/>
              <a:t>Catalog all allocated and “erased” files</a:t>
            </a:r>
          </a:p>
          <a:p>
            <a:r>
              <a:rPr lang="en-US" dirty="0"/>
              <a:t>Sort files based on filename, file size, file content, creation date, and last modified date and time</a:t>
            </a:r>
          </a:p>
          <a:p>
            <a:r>
              <a:rPr lang="en-US" dirty="0"/>
              <a:t>Sorting provides a timeline of computer usage</a:t>
            </a:r>
          </a:p>
          <a:p>
            <a:r>
              <a:rPr lang="en-US" dirty="0"/>
              <a:t>Output should be in a word processing–compatible file</a:t>
            </a:r>
          </a:p>
        </p:txBody>
      </p:sp>
    </p:spTree>
    <p:extLst>
      <p:ext uri="{BB962C8B-B14F-4D97-AF65-F5344CB8AC3E}">
        <p14:creationId xmlns:p14="http://schemas.microsoft.com/office/powerpoint/2010/main" val="390409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 xmlns:a16="http://schemas.microsoft.com/office/drawing/2014/main" id="{EF0382DD-6D5E-4D45-8E93-7DA7DBD86778}"/>
              </a:ext>
            </a:extLst>
          </p:cNvPr>
          <p:cNvSpPr>
            <a:spLocks noGrp="1"/>
          </p:cNvSpPr>
          <p:nvPr>
            <p:ph sz="half" idx="1"/>
          </p:nvPr>
        </p:nvSpPr>
        <p:spPr>
          <a:xfrm>
            <a:off x="914400" y="2280478"/>
            <a:ext cx="4855464" cy="3910010"/>
          </a:xfrm>
        </p:spPr>
        <p:txBody>
          <a:bodyPr/>
          <a:lstStyle/>
          <a:p>
            <a:r>
              <a:rPr lang="en-US" dirty="0"/>
              <a:t>Outline the proper approach to collecting, seizing, and protecting evidence.</a:t>
            </a:r>
          </a:p>
          <a:p>
            <a:endParaRPr lang="en-US" dirty="0"/>
          </a:p>
          <a:p>
            <a:endParaRPr lang="en-US" dirty="0"/>
          </a:p>
        </p:txBody>
      </p:sp>
      <p:sp>
        <p:nvSpPr>
          <p:cNvPr id="4" name="Content Placeholder 3">
            <a:extLst>
              <a:ext uri="{FF2B5EF4-FFF2-40B4-BE49-F238E27FC236}">
                <a16:creationId xmlns="" xmlns:a16="http://schemas.microsoft.com/office/drawing/2014/main" id="{AAA3075D-D6A2-4D7C-9E89-5646A54920BA}"/>
              </a:ext>
            </a:extLst>
          </p:cNvPr>
          <p:cNvSpPr>
            <a:spLocks noGrp="1"/>
          </p:cNvSpPr>
          <p:nvPr>
            <p:ph sz="half" idx="2"/>
          </p:nvPr>
        </p:nvSpPr>
        <p:spPr>
          <a:xfrm>
            <a:off x="6415368" y="2280478"/>
            <a:ext cx="4862232" cy="3910010"/>
          </a:xfrm>
        </p:spPr>
        <p:txBody>
          <a:bodyPr/>
          <a:lstStyle/>
          <a:p>
            <a:r>
              <a:rPr lang="en-US" dirty="0"/>
              <a:t>Proper forensic procedure</a:t>
            </a:r>
          </a:p>
          <a:p>
            <a:r>
              <a:rPr lang="en-US" dirty="0"/>
              <a:t>Evidence handling </a:t>
            </a:r>
          </a:p>
          <a:p>
            <a:r>
              <a:rPr lang="en-US" dirty="0"/>
              <a:t>Storage formats</a:t>
            </a:r>
          </a:p>
          <a:p>
            <a:r>
              <a:rPr lang="en-US" dirty="0"/>
              <a:t>Forensically imaging a drive</a:t>
            </a:r>
          </a:p>
          <a:p>
            <a:r>
              <a:rPr lang="en-US" dirty="0"/>
              <a:t>RAID acquisitions </a:t>
            </a:r>
          </a:p>
          <a:p>
            <a:pPr marL="0" indent="0">
              <a:buNone/>
            </a:pPr>
            <a:endParaRPr lang="en-US" dirty="0"/>
          </a:p>
        </p:txBody>
      </p:sp>
      <p:sp>
        <p:nvSpPr>
          <p:cNvPr id="5" name="Content Placeholder 2">
            <a:extLst>
              <a:ext uri="{FF2B5EF4-FFF2-40B4-BE49-F238E27FC236}">
                <a16:creationId xmlns="" xmlns:a16="http://schemas.microsoft.com/office/drawing/2014/main"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 xmlns:a16="http://schemas.microsoft.com/office/drawing/2014/main"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39B92-21EB-4702-B6EC-AC4ECE2C8A15}"/>
              </a:ext>
            </a:extLst>
          </p:cNvPr>
          <p:cNvSpPr>
            <a:spLocks noGrp="1"/>
          </p:cNvSpPr>
          <p:nvPr>
            <p:ph type="title"/>
          </p:nvPr>
        </p:nvSpPr>
        <p:spPr/>
        <p:txBody>
          <a:bodyPr/>
          <a:lstStyle/>
          <a:p>
            <a:r>
              <a:rPr lang="en-US" dirty="0"/>
              <a:t>Identifying File, Program, and Storage Anomalies</a:t>
            </a:r>
          </a:p>
        </p:txBody>
      </p:sp>
      <p:sp>
        <p:nvSpPr>
          <p:cNvPr id="3" name="Content Placeholder 2">
            <a:extLst>
              <a:ext uri="{FF2B5EF4-FFF2-40B4-BE49-F238E27FC236}">
                <a16:creationId xmlns="" xmlns:a16="http://schemas.microsoft.com/office/drawing/2014/main" id="{66EAC2AF-FF03-41D4-9CFF-0BD84E0764AA}"/>
              </a:ext>
            </a:extLst>
          </p:cNvPr>
          <p:cNvSpPr>
            <a:spLocks noGrp="1"/>
          </p:cNvSpPr>
          <p:nvPr>
            <p:ph idx="1"/>
          </p:nvPr>
        </p:nvSpPr>
        <p:spPr/>
        <p:txBody>
          <a:bodyPr/>
          <a:lstStyle/>
          <a:p>
            <a:r>
              <a:rPr lang="en-US" dirty="0"/>
              <a:t>Encrypted, compressed, and graphics files store data in binary format</a:t>
            </a:r>
          </a:p>
          <a:p>
            <a:r>
              <a:rPr lang="en-US" dirty="0"/>
              <a:t>Text search programs cannot identify text data stored in binary format; they require manual evaluation</a:t>
            </a:r>
          </a:p>
          <a:p>
            <a:r>
              <a:rPr lang="en-US" dirty="0"/>
              <a:t>Evaluate hidden partitions for evidence and document their existence</a:t>
            </a:r>
          </a:p>
          <a:p>
            <a:r>
              <a:rPr lang="en-US" dirty="0"/>
              <a:t>In Windows, also evaluate files in the Recycle Bin</a:t>
            </a:r>
          </a:p>
          <a:p>
            <a:r>
              <a:rPr lang="en-US" dirty="0"/>
              <a:t>The more information you document about evidence, the better</a:t>
            </a:r>
          </a:p>
        </p:txBody>
      </p:sp>
    </p:spTree>
    <p:extLst>
      <p:ext uri="{BB962C8B-B14F-4D97-AF65-F5344CB8AC3E}">
        <p14:creationId xmlns:p14="http://schemas.microsoft.com/office/powerpoint/2010/main" val="91443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69E123-C79D-4B4B-BE24-70751DC07F41}"/>
              </a:ext>
            </a:extLst>
          </p:cNvPr>
          <p:cNvSpPr>
            <a:spLocks noGrp="1"/>
          </p:cNvSpPr>
          <p:nvPr>
            <p:ph type="title"/>
          </p:nvPr>
        </p:nvSpPr>
        <p:spPr/>
        <p:txBody>
          <a:bodyPr/>
          <a:lstStyle/>
          <a:p>
            <a:r>
              <a:rPr lang="en-US" dirty="0"/>
              <a:t>Evidence-Gathering Measures</a:t>
            </a:r>
          </a:p>
        </p:txBody>
      </p:sp>
      <p:graphicFrame>
        <p:nvGraphicFramePr>
          <p:cNvPr id="4" name="Content Placeholder 3">
            <a:extLst>
              <a:ext uri="{FF2B5EF4-FFF2-40B4-BE49-F238E27FC236}">
                <a16:creationId xmlns="" xmlns:a16="http://schemas.microsoft.com/office/drawing/2014/main" id="{2F9772D8-8DAE-4CE5-94B9-92B948093E8C}"/>
              </a:ext>
            </a:extLst>
          </p:cNvPr>
          <p:cNvGraphicFramePr>
            <a:graphicFrameLocks noGrp="1"/>
          </p:cNvGraphicFramePr>
          <p:nvPr>
            <p:ph idx="1"/>
            <p:extLst>
              <p:ext uri="{D42A27DB-BD31-4B8C-83A1-F6EECF244321}">
                <p14:modId xmlns:p14="http://schemas.microsoft.com/office/powerpoint/2010/main" val="275564155"/>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563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0B0C40-FFB5-4670-A810-4664A5874514}"/>
              </a:ext>
            </a:extLst>
          </p:cNvPr>
          <p:cNvSpPr>
            <a:spLocks noGrp="1"/>
          </p:cNvSpPr>
          <p:nvPr>
            <p:ph type="title"/>
          </p:nvPr>
        </p:nvSpPr>
        <p:spPr/>
        <p:txBody>
          <a:bodyPr/>
          <a:lstStyle/>
          <a:p>
            <a:r>
              <a:rPr lang="en-US" dirty="0"/>
              <a:t>What to Examine</a:t>
            </a:r>
          </a:p>
        </p:txBody>
      </p:sp>
      <p:sp>
        <p:nvSpPr>
          <p:cNvPr id="3" name="Content Placeholder 2">
            <a:extLst>
              <a:ext uri="{FF2B5EF4-FFF2-40B4-BE49-F238E27FC236}">
                <a16:creationId xmlns="" xmlns:a16="http://schemas.microsoft.com/office/drawing/2014/main" id="{DB5C6391-11F5-4B68-BD48-7BDEE23D9BC1}"/>
              </a:ext>
            </a:extLst>
          </p:cNvPr>
          <p:cNvSpPr>
            <a:spLocks noGrp="1"/>
          </p:cNvSpPr>
          <p:nvPr>
            <p:ph idx="1"/>
          </p:nvPr>
        </p:nvSpPr>
        <p:spPr/>
        <p:txBody>
          <a:bodyPr/>
          <a:lstStyle/>
          <a:p>
            <a:r>
              <a:rPr lang="en-US" dirty="0"/>
              <a:t>Live analysis</a:t>
            </a:r>
          </a:p>
          <a:p>
            <a:pPr lvl="1"/>
            <a:r>
              <a:rPr lang="en-US" dirty="0"/>
              <a:t>Recording any ongoing networking processes</a:t>
            </a:r>
          </a:p>
          <a:p>
            <a:r>
              <a:rPr lang="en-US" dirty="0"/>
              <a:t>Physical analysis</a:t>
            </a:r>
          </a:p>
          <a:p>
            <a:pPr lvl="1"/>
            <a:r>
              <a:rPr lang="en-US" dirty="0"/>
              <a:t>Making a physical copy of the disk; bit-by-bit copy</a:t>
            </a:r>
          </a:p>
          <a:p>
            <a:pPr lvl="1"/>
            <a:r>
              <a:rPr lang="en-US" dirty="0"/>
              <a:t>The swap file; a “scratch pad” to write data when additional RAM is needed, contains remnants of word processing documents, emails, internet browsing activity, database entries, other work that occurred during past Windows sessions</a:t>
            </a:r>
          </a:p>
          <a:p>
            <a:pPr lvl="1"/>
            <a:r>
              <a:rPr lang="en-US" dirty="0"/>
              <a:t>Unallocated (free) space; cleaned with sweepers or scrubbers</a:t>
            </a:r>
          </a:p>
          <a:p>
            <a:r>
              <a:rPr lang="en-US" dirty="0"/>
              <a:t>Logical analysis</a:t>
            </a:r>
          </a:p>
          <a:p>
            <a:pPr lvl="1"/>
            <a:r>
              <a:rPr lang="en-US" dirty="0"/>
              <a:t>Uses the target system’s file system to copy data to an image for analysis</a:t>
            </a:r>
          </a:p>
          <a:p>
            <a:pPr lvl="1"/>
            <a:r>
              <a:rPr lang="en-US" dirty="0"/>
              <a:t>Can miss deleted files, files no longer in the file system but on the drive, and similar data</a:t>
            </a:r>
          </a:p>
        </p:txBody>
      </p:sp>
    </p:spTree>
    <p:extLst>
      <p:ext uri="{BB962C8B-B14F-4D97-AF65-F5344CB8AC3E}">
        <p14:creationId xmlns:p14="http://schemas.microsoft.com/office/powerpoint/2010/main" val="166012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50B5B0-FC6E-4154-9A88-0CE599888EA8}"/>
              </a:ext>
            </a:extLst>
          </p:cNvPr>
          <p:cNvSpPr>
            <a:spLocks noGrp="1"/>
          </p:cNvSpPr>
          <p:nvPr>
            <p:ph type="title"/>
          </p:nvPr>
        </p:nvSpPr>
        <p:spPr/>
        <p:txBody>
          <a:bodyPr/>
          <a:lstStyle/>
          <a:p>
            <a:r>
              <a:rPr lang="en-US" dirty="0"/>
              <a:t>Creating a Timeline</a:t>
            </a:r>
          </a:p>
        </p:txBody>
      </p:sp>
      <p:sp>
        <p:nvSpPr>
          <p:cNvPr id="3" name="Content Placeholder 2">
            <a:extLst>
              <a:ext uri="{FF2B5EF4-FFF2-40B4-BE49-F238E27FC236}">
                <a16:creationId xmlns="" xmlns:a16="http://schemas.microsoft.com/office/drawing/2014/main" id="{072B2819-BBCF-4551-835F-DAA484F86551}"/>
              </a:ext>
            </a:extLst>
          </p:cNvPr>
          <p:cNvSpPr>
            <a:spLocks noGrp="1"/>
          </p:cNvSpPr>
          <p:nvPr>
            <p:ph idx="1"/>
          </p:nvPr>
        </p:nvSpPr>
        <p:spPr/>
        <p:txBody>
          <a:bodyPr/>
          <a:lstStyle/>
          <a:p>
            <a:r>
              <a:rPr lang="en-US" dirty="0"/>
              <a:t>To reconstruct events that led to corruption of a system, create a timeline</a:t>
            </a:r>
          </a:p>
          <a:p>
            <a:r>
              <a:rPr lang="en-US" dirty="0"/>
              <a:t>Challenges with computers:</a:t>
            </a:r>
          </a:p>
          <a:p>
            <a:pPr lvl="1"/>
            <a:r>
              <a:rPr lang="en-US" dirty="0"/>
              <a:t>Never change the clock on a suspect system</a:t>
            </a:r>
          </a:p>
          <a:p>
            <a:pPr lvl="1"/>
            <a:r>
              <a:rPr lang="en-US" dirty="0"/>
              <a:t>Record clock drift and time zone in use</a:t>
            </a:r>
          </a:p>
          <a:p>
            <a:r>
              <a:rPr lang="en-US" dirty="0"/>
              <a:t>Putting things in order gives one a clear view of activities and an understanding of the crime</a:t>
            </a:r>
          </a:p>
        </p:txBody>
      </p:sp>
    </p:spTree>
    <p:extLst>
      <p:ext uri="{BB962C8B-B14F-4D97-AF65-F5344CB8AC3E}">
        <p14:creationId xmlns:p14="http://schemas.microsoft.com/office/powerpoint/2010/main" val="22096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3F22FC-A036-4D10-AF34-69F3FF82A127}"/>
              </a:ext>
            </a:extLst>
          </p:cNvPr>
          <p:cNvSpPr>
            <a:spLocks noGrp="1"/>
          </p:cNvSpPr>
          <p:nvPr>
            <p:ph type="title"/>
          </p:nvPr>
        </p:nvSpPr>
        <p:spPr/>
        <p:txBody>
          <a:bodyPr/>
          <a:lstStyle/>
          <a:p>
            <a:r>
              <a:rPr lang="en-US" dirty="0"/>
              <a:t>Storage Formats</a:t>
            </a:r>
          </a:p>
        </p:txBody>
      </p:sp>
      <p:graphicFrame>
        <p:nvGraphicFramePr>
          <p:cNvPr id="4" name="Content Placeholder 3">
            <a:extLst>
              <a:ext uri="{FF2B5EF4-FFF2-40B4-BE49-F238E27FC236}">
                <a16:creationId xmlns="" xmlns:a16="http://schemas.microsoft.com/office/drawing/2014/main" id="{7DB355A1-387C-4152-90A1-F453628EA397}"/>
              </a:ext>
            </a:extLst>
          </p:cNvPr>
          <p:cNvGraphicFramePr>
            <a:graphicFrameLocks noGrp="1"/>
          </p:cNvGraphicFramePr>
          <p:nvPr>
            <p:ph idx="1"/>
            <p:extLst>
              <p:ext uri="{D42A27DB-BD31-4B8C-83A1-F6EECF244321}">
                <p14:modId xmlns:p14="http://schemas.microsoft.com/office/powerpoint/2010/main" val="1527312975"/>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8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D547D7-F252-4E09-89B6-9B30A16E188A}"/>
              </a:ext>
            </a:extLst>
          </p:cNvPr>
          <p:cNvSpPr>
            <a:spLocks noGrp="1"/>
          </p:cNvSpPr>
          <p:nvPr>
            <p:ph type="title"/>
          </p:nvPr>
        </p:nvSpPr>
        <p:spPr/>
        <p:txBody>
          <a:bodyPr/>
          <a:lstStyle/>
          <a:p>
            <a:r>
              <a:rPr lang="en-US" dirty="0"/>
              <a:t>Magnetic Media</a:t>
            </a:r>
          </a:p>
        </p:txBody>
      </p:sp>
      <p:sp>
        <p:nvSpPr>
          <p:cNvPr id="3" name="Content Placeholder 2">
            <a:extLst>
              <a:ext uri="{FF2B5EF4-FFF2-40B4-BE49-F238E27FC236}">
                <a16:creationId xmlns="" xmlns:a16="http://schemas.microsoft.com/office/drawing/2014/main" id="{5797E3B2-B5BB-497C-A3FA-A274627B8B2F}"/>
              </a:ext>
            </a:extLst>
          </p:cNvPr>
          <p:cNvSpPr>
            <a:spLocks noGrp="1"/>
          </p:cNvSpPr>
          <p:nvPr>
            <p:ph idx="1"/>
          </p:nvPr>
        </p:nvSpPr>
        <p:spPr/>
        <p:txBody>
          <a:bodyPr/>
          <a:lstStyle/>
          <a:p>
            <a:r>
              <a:rPr lang="en-US" dirty="0"/>
              <a:t>Hard drives and floppy drives are types of magnetic media</a:t>
            </a:r>
          </a:p>
          <a:p>
            <a:r>
              <a:rPr lang="en-US" dirty="0"/>
              <a:t>Are susceptible to magnetic interference</a:t>
            </a:r>
          </a:p>
          <a:p>
            <a:r>
              <a:rPr lang="en-US" dirty="0"/>
              <a:t>Have moving parts in them</a:t>
            </a:r>
          </a:p>
          <a:p>
            <a:r>
              <a:rPr lang="en-US" dirty="0"/>
              <a:t>Are susceptible to physical damage</a:t>
            </a:r>
          </a:p>
        </p:txBody>
      </p:sp>
    </p:spTree>
    <p:extLst>
      <p:ext uri="{BB962C8B-B14F-4D97-AF65-F5344CB8AC3E}">
        <p14:creationId xmlns:p14="http://schemas.microsoft.com/office/powerpoint/2010/main" val="18086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D547D7-F252-4E09-89B6-9B30A16E188A}"/>
              </a:ext>
            </a:extLst>
          </p:cNvPr>
          <p:cNvSpPr>
            <a:spLocks noGrp="1"/>
          </p:cNvSpPr>
          <p:nvPr>
            <p:ph type="title"/>
          </p:nvPr>
        </p:nvSpPr>
        <p:spPr/>
        <p:txBody>
          <a:bodyPr/>
          <a:lstStyle/>
          <a:p>
            <a:r>
              <a:rPr lang="en-US" dirty="0"/>
              <a:t>Solid-State Drives</a:t>
            </a:r>
          </a:p>
        </p:txBody>
      </p:sp>
      <p:sp>
        <p:nvSpPr>
          <p:cNvPr id="3" name="Content Placeholder 2">
            <a:extLst>
              <a:ext uri="{FF2B5EF4-FFF2-40B4-BE49-F238E27FC236}">
                <a16:creationId xmlns="" xmlns:a16="http://schemas.microsoft.com/office/drawing/2014/main" id="{5797E3B2-B5BB-497C-A3FA-A274627B8B2F}"/>
              </a:ext>
            </a:extLst>
          </p:cNvPr>
          <p:cNvSpPr>
            <a:spLocks noGrp="1"/>
          </p:cNvSpPr>
          <p:nvPr>
            <p:ph idx="1"/>
          </p:nvPr>
        </p:nvSpPr>
        <p:spPr/>
        <p:txBody>
          <a:bodyPr/>
          <a:lstStyle/>
          <a:p>
            <a:r>
              <a:rPr lang="en-US" sz="2000" dirty="0"/>
              <a:t>Use microchips, which retain data in non-volatile memory chips</a:t>
            </a:r>
          </a:p>
          <a:p>
            <a:r>
              <a:rPr lang="en-US" sz="2000" dirty="0"/>
              <a:t>Contain no moving parts</a:t>
            </a:r>
          </a:p>
          <a:p>
            <a:r>
              <a:rPr lang="en-US" sz="2000" dirty="0"/>
              <a:t>Most use Negated AND (NAND) gate–based flash memory, which retains memory even without power</a:t>
            </a:r>
          </a:p>
          <a:p>
            <a:r>
              <a:rPr lang="en-US" sz="2000" dirty="0"/>
              <a:t>Are usually less susceptible to physical damage than magnetic drives</a:t>
            </a:r>
          </a:p>
          <a:p>
            <a:r>
              <a:rPr lang="en-US" sz="2000" dirty="0"/>
              <a:t>Have become the standard for many internal drives and for all external drives</a:t>
            </a:r>
          </a:p>
          <a:p>
            <a:r>
              <a:rPr lang="en-US" sz="2000" dirty="0"/>
              <a:t>Generally require one-half to one-third the power of hard disk drives</a:t>
            </a:r>
          </a:p>
          <a:p>
            <a:r>
              <a:rPr lang="en-US" sz="2000" dirty="0"/>
              <a:t>Startup time for SSDs is usually much faster than for magnetic storage drives</a:t>
            </a:r>
          </a:p>
          <a:p>
            <a:r>
              <a:rPr lang="en-US" sz="2000" dirty="0"/>
              <a:t>Are often used in tablets and in some laptops</a:t>
            </a:r>
          </a:p>
          <a:p>
            <a:r>
              <a:rPr lang="en-US" sz="2000" dirty="0"/>
              <a:t>If SSD is internal, can use the same interfaces as magnetic drives, including SCSI and SATA; if connected externally, use USB</a:t>
            </a:r>
          </a:p>
        </p:txBody>
      </p:sp>
    </p:spTree>
    <p:extLst>
      <p:ext uri="{BB962C8B-B14F-4D97-AF65-F5344CB8AC3E}">
        <p14:creationId xmlns:p14="http://schemas.microsoft.com/office/powerpoint/2010/main" val="286757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D547D7-F252-4E09-89B6-9B30A16E188A}"/>
              </a:ext>
            </a:extLst>
          </p:cNvPr>
          <p:cNvSpPr>
            <a:spLocks noGrp="1"/>
          </p:cNvSpPr>
          <p:nvPr>
            <p:ph type="title"/>
          </p:nvPr>
        </p:nvSpPr>
        <p:spPr/>
        <p:txBody>
          <a:bodyPr/>
          <a:lstStyle/>
          <a:p>
            <a:r>
              <a:rPr lang="en-US" dirty="0"/>
              <a:t>Magnetic Media and Solid-State Drives</a:t>
            </a:r>
          </a:p>
        </p:txBody>
      </p:sp>
      <p:sp>
        <p:nvSpPr>
          <p:cNvPr id="3" name="Content Placeholder 2">
            <a:extLst>
              <a:ext uri="{FF2B5EF4-FFF2-40B4-BE49-F238E27FC236}">
                <a16:creationId xmlns="" xmlns:a16="http://schemas.microsoft.com/office/drawing/2014/main" id="{5797E3B2-B5BB-497C-A3FA-A274627B8B2F}"/>
              </a:ext>
            </a:extLst>
          </p:cNvPr>
          <p:cNvSpPr>
            <a:spLocks noGrp="1"/>
          </p:cNvSpPr>
          <p:nvPr>
            <p:ph idx="1"/>
          </p:nvPr>
        </p:nvSpPr>
        <p:spPr/>
        <p:txBody>
          <a:bodyPr/>
          <a:lstStyle/>
          <a:p>
            <a:r>
              <a:rPr lang="en-US" dirty="0"/>
              <a:t>Host protected area (HPA) or vendor-specific drive space</a:t>
            </a:r>
          </a:p>
          <a:p>
            <a:r>
              <a:rPr lang="en-US" dirty="0"/>
              <a:t>Master boot record (MBR) where empty drive sectors remain</a:t>
            </a:r>
          </a:p>
          <a:p>
            <a:r>
              <a:rPr lang="en-US" dirty="0"/>
              <a:t>Volume slack</a:t>
            </a:r>
          </a:p>
          <a:p>
            <a:r>
              <a:rPr lang="en-US" dirty="0"/>
              <a:t>Unallocated space</a:t>
            </a:r>
          </a:p>
          <a:p>
            <a:r>
              <a:rPr lang="en-US" dirty="0"/>
              <a:t>Good blocks marked as bad</a:t>
            </a:r>
          </a:p>
          <a:p>
            <a:r>
              <a:rPr lang="en-US" dirty="0"/>
              <a:t>File slack</a:t>
            </a:r>
          </a:p>
        </p:txBody>
      </p:sp>
    </p:spTree>
    <p:extLst>
      <p:ext uri="{BB962C8B-B14F-4D97-AF65-F5344CB8AC3E}">
        <p14:creationId xmlns:p14="http://schemas.microsoft.com/office/powerpoint/2010/main" val="256765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8C484-FDE7-4072-871B-70147377A85E}"/>
              </a:ext>
            </a:extLst>
          </p:cNvPr>
          <p:cNvSpPr>
            <a:spLocks noGrp="1"/>
          </p:cNvSpPr>
          <p:nvPr>
            <p:ph type="title"/>
          </p:nvPr>
        </p:nvSpPr>
        <p:spPr/>
        <p:txBody>
          <a:bodyPr/>
          <a:lstStyle/>
          <a:p>
            <a:r>
              <a:rPr lang="en-US" dirty="0"/>
              <a:t>File Formats</a:t>
            </a:r>
          </a:p>
        </p:txBody>
      </p:sp>
      <p:graphicFrame>
        <p:nvGraphicFramePr>
          <p:cNvPr id="4" name="Content Placeholder 3">
            <a:extLst>
              <a:ext uri="{FF2B5EF4-FFF2-40B4-BE49-F238E27FC236}">
                <a16:creationId xmlns="" xmlns:a16="http://schemas.microsoft.com/office/drawing/2014/main" id="{C5B1F3D7-987B-4FED-BD30-691EE320DFDD}"/>
              </a:ext>
            </a:extLst>
          </p:cNvPr>
          <p:cNvGraphicFramePr>
            <a:graphicFrameLocks noGrp="1"/>
          </p:cNvGraphicFramePr>
          <p:nvPr>
            <p:ph idx="1"/>
            <p:extLst>
              <p:ext uri="{D42A27DB-BD31-4B8C-83A1-F6EECF244321}">
                <p14:modId xmlns:p14="http://schemas.microsoft.com/office/powerpoint/2010/main" val="2383262975"/>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682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509A50-3219-4204-8D18-616CA1962B4B}"/>
              </a:ext>
            </a:extLst>
          </p:cNvPr>
          <p:cNvSpPr>
            <a:spLocks noGrp="1"/>
          </p:cNvSpPr>
          <p:nvPr>
            <p:ph type="title"/>
          </p:nvPr>
        </p:nvSpPr>
        <p:spPr/>
        <p:txBody>
          <a:bodyPr/>
          <a:lstStyle/>
          <a:p>
            <a:r>
              <a:rPr lang="en-US" dirty="0"/>
              <a:t>Forensic Imaging</a:t>
            </a:r>
          </a:p>
        </p:txBody>
      </p:sp>
      <p:sp>
        <p:nvSpPr>
          <p:cNvPr id="3" name="Content Placeholder 2">
            <a:extLst>
              <a:ext uri="{FF2B5EF4-FFF2-40B4-BE49-F238E27FC236}">
                <a16:creationId xmlns="" xmlns:a16="http://schemas.microsoft.com/office/drawing/2014/main" id="{C27E1C36-D88F-498D-AE7A-A003A8BB1FE1}"/>
              </a:ext>
            </a:extLst>
          </p:cNvPr>
          <p:cNvSpPr>
            <a:spLocks noGrp="1"/>
          </p:cNvSpPr>
          <p:nvPr>
            <p:ph idx="1"/>
          </p:nvPr>
        </p:nvSpPr>
        <p:spPr/>
        <p:txBody>
          <a:bodyPr/>
          <a:lstStyle/>
          <a:p>
            <a:r>
              <a:rPr lang="en-US" dirty="0"/>
              <a:t>An image is an exact, bit-by-bit copy of a disk</a:t>
            </a:r>
          </a:p>
          <a:p>
            <a:r>
              <a:rPr lang="en-US" dirty="0"/>
              <a:t>Always work with an image whenever possible</a:t>
            </a:r>
          </a:p>
          <a:p>
            <a:r>
              <a:rPr lang="en-US" dirty="0"/>
              <a:t>Forensically wipe the target drive so there is no residual data</a:t>
            </a:r>
          </a:p>
          <a:p>
            <a:r>
              <a:rPr lang="en-US" dirty="0"/>
              <a:t>Used for evidence collection without altering the original</a:t>
            </a:r>
          </a:p>
        </p:txBody>
      </p:sp>
    </p:spTree>
    <p:extLst>
      <p:ext uri="{BB962C8B-B14F-4D97-AF65-F5344CB8AC3E}">
        <p14:creationId xmlns:p14="http://schemas.microsoft.com/office/powerpoint/2010/main" val="332474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FB39ED-5615-48F0-9D70-A319BFFA34CA}"/>
              </a:ext>
            </a:extLst>
          </p:cNvPr>
          <p:cNvSpPr>
            <a:spLocks noGrp="1"/>
          </p:cNvSpPr>
          <p:nvPr>
            <p:ph type="title"/>
          </p:nvPr>
        </p:nvSpPr>
        <p:spPr/>
        <p:txBody>
          <a:bodyPr/>
          <a:lstStyle/>
          <a:p>
            <a:r>
              <a:rPr lang="en-US" dirty="0"/>
              <a:t>Proper Procedure Overview</a:t>
            </a:r>
          </a:p>
        </p:txBody>
      </p:sp>
      <p:graphicFrame>
        <p:nvGraphicFramePr>
          <p:cNvPr id="6" name="Content Placeholder 5">
            <a:extLst>
              <a:ext uri="{FF2B5EF4-FFF2-40B4-BE49-F238E27FC236}">
                <a16:creationId xmlns="" xmlns:a16="http://schemas.microsoft.com/office/drawing/2014/main" id="{847B4E9E-B87B-4170-8301-83D54145FC6B}"/>
              </a:ext>
            </a:extLst>
          </p:cNvPr>
          <p:cNvGraphicFramePr>
            <a:graphicFrameLocks noGrp="1"/>
          </p:cNvGraphicFramePr>
          <p:nvPr>
            <p:ph idx="1"/>
            <p:extLst>
              <p:ext uri="{D42A27DB-BD31-4B8C-83A1-F6EECF244321}">
                <p14:modId xmlns:p14="http://schemas.microsoft.com/office/powerpoint/2010/main" val="1063629543"/>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81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C30C5F-8422-47DF-A647-318AD626CA5A}"/>
              </a:ext>
            </a:extLst>
          </p:cNvPr>
          <p:cNvSpPr>
            <a:spLocks noGrp="1"/>
          </p:cNvSpPr>
          <p:nvPr>
            <p:ph type="title"/>
          </p:nvPr>
        </p:nvSpPr>
        <p:spPr/>
        <p:txBody>
          <a:bodyPr/>
          <a:lstStyle/>
          <a:p>
            <a:r>
              <a:rPr lang="en-US" dirty="0"/>
              <a:t>Forensic Imaging (Cont.)</a:t>
            </a:r>
          </a:p>
        </p:txBody>
      </p:sp>
      <p:graphicFrame>
        <p:nvGraphicFramePr>
          <p:cNvPr id="4" name="Content Placeholder 3">
            <a:extLst>
              <a:ext uri="{FF2B5EF4-FFF2-40B4-BE49-F238E27FC236}">
                <a16:creationId xmlns="" xmlns:a16="http://schemas.microsoft.com/office/drawing/2014/main" id="{E50F46B4-2CFE-47A9-B2A5-FB31F6B7EDDC}"/>
              </a:ext>
            </a:extLst>
          </p:cNvPr>
          <p:cNvGraphicFramePr>
            <a:graphicFrameLocks noGrp="1"/>
          </p:cNvGraphicFramePr>
          <p:nvPr>
            <p:ph idx="1"/>
            <p:extLst>
              <p:ext uri="{D42A27DB-BD31-4B8C-83A1-F6EECF244321}">
                <p14:modId xmlns:p14="http://schemas.microsoft.com/office/powerpoint/2010/main" val="1559408004"/>
              </p:ext>
            </p:extLst>
          </p:nvPr>
        </p:nvGraphicFramePr>
        <p:xfrm>
          <a:off x="952500" y="1797735"/>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9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0C8D3-6C1C-4831-BFF2-6BA1FC3181D3}"/>
              </a:ext>
            </a:extLst>
          </p:cNvPr>
          <p:cNvSpPr>
            <a:spLocks noGrp="1"/>
          </p:cNvSpPr>
          <p:nvPr>
            <p:ph type="title"/>
          </p:nvPr>
        </p:nvSpPr>
        <p:spPr/>
        <p:txBody>
          <a:bodyPr/>
          <a:lstStyle/>
          <a:p>
            <a:r>
              <a:rPr lang="en-US" dirty="0"/>
              <a:t>Imaging with EnCase</a:t>
            </a:r>
          </a:p>
        </p:txBody>
      </p:sp>
      <p:sp>
        <p:nvSpPr>
          <p:cNvPr id="3" name="Content Placeholder 2">
            <a:extLst>
              <a:ext uri="{FF2B5EF4-FFF2-40B4-BE49-F238E27FC236}">
                <a16:creationId xmlns="" xmlns:a16="http://schemas.microsoft.com/office/drawing/2014/main" id="{B2542C6A-2FE7-4610-BC1E-3E5C25855264}"/>
              </a:ext>
            </a:extLst>
          </p:cNvPr>
          <p:cNvSpPr>
            <a:spLocks noGrp="1"/>
          </p:cNvSpPr>
          <p:nvPr>
            <p:ph idx="1"/>
          </p:nvPr>
        </p:nvSpPr>
        <p:spPr/>
        <p:txBody>
          <a:bodyPr/>
          <a:lstStyle/>
          <a:p>
            <a:r>
              <a:rPr lang="en-US" dirty="0"/>
              <a:t>EnCase Case Options dialog box</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4-8&gt;</a:t>
            </a:r>
          </a:p>
          <a:p>
            <a:endParaRPr lang="en-US" sz="3600" b="1" dirty="0">
              <a:solidFill>
                <a:srgbClr val="FF0000"/>
              </a:solidFill>
            </a:endParaRPr>
          </a:p>
        </p:txBody>
      </p:sp>
      <p:pic>
        <p:nvPicPr>
          <p:cNvPr id="9218" name="Picture 2" descr="A screenshot of the EnCase Case options dialog box has a window titled EnCase Acquisition. The case options have the following tabs with entries. Name: test case. Examiner name: Sherlock Holmes. This is followed by details of default export folder, temporary folder, and index folder. At the bottom right of the dialog box there are three buttons: back, finish and cancel. &#10;" title="Fig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0144" y="2307840"/>
            <a:ext cx="6560750" cy="419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8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EnCase (Cont.)</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a:t>EnCase Add Device window</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4-9&gt;</a:t>
            </a:r>
          </a:p>
          <a:p>
            <a:endParaRPr lang="en-US" sz="3600" b="1" dirty="0">
              <a:solidFill>
                <a:srgbClr val="FF0000"/>
              </a:solidFill>
            </a:endParaRPr>
          </a:p>
        </p:txBody>
      </p:sp>
      <p:pic>
        <p:nvPicPr>
          <p:cNvPr id="10242" name="Picture 2" descr="A screenshot of the EnCase Add window has three options: sessions, physical memory, and process memory. On the left pane, the following are listed under sources: local, evidence files. Under evidence files, there are program files. On the right pane, the following are listed under name and comment. 1. Local drives. 2. Palm Pilot. 3. Network Crossover. &#10;" title="Figure 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1749" y="2362749"/>
            <a:ext cx="6977003" cy="374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8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EnCase (Cont.)</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a:t>EnCase After Acquisition dialog box</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4-10&gt;</a:t>
            </a:r>
          </a:p>
          <a:p>
            <a:endParaRPr lang="en-US" sz="3600" b="1" dirty="0">
              <a:solidFill>
                <a:srgbClr val="FF0000"/>
              </a:solidFill>
            </a:endParaRPr>
          </a:p>
        </p:txBody>
      </p:sp>
      <p:pic>
        <p:nvPicPr>
          <p:cNvPr id="11266" name="Picture 2" descr="A screenshot of the EnCase After Acquisition dialog box has two options on top: acquire another disk, and search, hash and signature analysis. Below, a section is titled new image file with three options: do not add, add to case, and replace source device. Under that section is restart acquisition. At the bottom right of the dialog box there are three buttons back, next, and cancel. &#10;" title="Figure 4.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707" y="2211465"/>
            <a:ext cx="5816987" cy="340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38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Forensic Toolkit (FTK)</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a:t>FTK Imager</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4-11&gt;</a:t>
            </a:r>
          </a:p>
          <a:p>
            <a:endParaRPr lang="en-US" sz="3600" b="1" dirty="0">
              <a:solidFill>
                <a:srgbClr val="FF0000"/>
              </a:solidFill>
            </a:endParaRPr>
          </a:p>
        </p:txBody>
      </p:sp>
      <p:pic>
        <p:nvPicPr>
          <p:cNvPr id="12290" name="Picture 2" descr="A screenshot of the AccessData F T K imager 4 point 3 point 1 point 1. The left pane has evidence tree. On the right, there is a pane titled file list with name, size, type, and date modified. On the bottom left, there is a small box titled custom content sources. To its right there is a blank screen. &#10;" title="Figure 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1612" y="2542250"/>
            <a:ext cx="7769364" cy="377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Forensic Toolkit (FTK) (Cont.)</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a:t>FTK Imager create image option</a:t>
            </a:r>
            <a:endParaRPr lang="en-US" dirty="0">
              <a:latin typeface="Courier New" panose="02070309020205020404" pitchFamily="49" charset="0"/>
              <a:cs typeface="Courier New" panose="02070309020205020404" pitchFamily="49" charset="0"/>
            </a:endParaRPr>
          </a:p>
          <a:p>
            <a:endParaRPr lang="en-US" dirty="0"/>
          </a:p>
        </p:txBody>
      </p:sp>
      <p:pic>
        <p:nvPicPr>
          <p:cNvPr id="13314" name="Picture 2" descr="&quot;A screenshot of the F T K imager with the file drop-down menu selected. In this menu, the create disk image option is selected.&quot;&#10;" title="Figure4.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4546" y="2008153"/>
            <a:ext cx="4781233" cy="456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42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Forensic Toolkit (FTK) (Cont.)</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a:t>FTK Imager selecting image source</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4-13&gt;</a:t>
            </a:r>
          </a:p>
          <a:p>
            <a:endParaRPr lang="en-US" sz="3600" b="1" dirty="0">
              <a:solidFill>
                <a:srgbClr val="FF0000"/>
              </a:solidFill>
            </a:endParaRPr>
          </a:p>
        </p:txBody>
      </p:sp>
      <p:pic>
        <p:nvPicPr>
          <p:cNvPr id="14338" name="Picture 2" descr="A screenshot of the select source dialog box from the F T K imager has the following text and options. Please select the source evidence type: physical drive, logical drive, image file, contents of a folder, open parenthesis, logical file-level analysis only; excludes deleted, unallocated, etc. close parenthesis. Femico device, open parenthesis, multiple C D slash D V D, close parenthesis. At the bottom right of the box there are buttons: next or back, cancel, and help. &#10;" title="Figure 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1739" y="2511293"/>
            <a:ext cx="6409961" cy="369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4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Forensic Toolkit (FTK) (Cont.)</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a:t>FTK Imager selecting a drive</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4-14&gt;</a:t>
            </a:r>
          </a:p>
          <a:p>
            <a:endParaRPr lang="en-US" sz="3600" b="1" dirty="0">
              <a:solidFill>
                <a:srgbClr val="FF0000"/>
              </a:solidFill>
            </a:endParaRPr>
          </a:p>
        </p:txBody>
      </p:sp>
      <p:pic>
        <p:nvPicPr>
          <p:cNvPr id="15362" name="Picture 2" descr="&quot;A screenshot of the F T K imager select drive dialog box has a section source drive selection. It says please select from the following available drives: with a drop-down bar with options listed. At the bottom of the box there are four buttons: back, finish, cancel and help.&quot;&#10;" title="Figure 4.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748" y="2329506"/>
            <a:ext cx="6325442" cy="372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4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Forensic Toolkit (FTK) (Cont.)</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a:t>FTK Imager Verify Image option</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4-15&gt;</a:t>
            </a:r>
          </a:p>
          <a:p>
            <a:endParaRPr lang="en-US" sz="3600" b="1" dirty="0">
              <a:solidFill>
                <a:srgbClr val="FF0000"/>
              </a:solidFill>
            </a:endParaRPr>
          </a:p>
        </p:txBody>
      </p:sp>
      <p:pic>
        <p:nvPicPr>
          <p:cNvPr id="16386" name="Picture 2" descr="A screenshot of the F T K Imager Verify Image option has the create image window open. There is an image source, image destination, with add edit and remove at the bottom. There is another button labeled add overflow location. There are four options: Verify image after they are created. which is checked. Precalculate progress statistics. Create directory listings of all files in the image after they are created. At the foot of the window there is a start button and a cancel button. &#10;" title="Figure 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523" y="2251408"/>
            <a:ext cx="6325442" cy="422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OS Forensics</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err="1"/>
              <a:t>OSForensics</a:t>
            </a:r>
            <a:r>
              <a:rPr lang="en-US" dirty="0"/>
              <a:t> Drive Imaging Step 1</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4-16&gt;</a:t>
            </a:r>
          </a:p>
          <a:p>
            <a:endParaRPr lang="en-US" sz="3600" b="1" dirty="0">
              <a:solidFill>
                <a:srgbClr val="FF0000"/>
              </a:solidFill>
            </a:endParaRPr>
          </a:p>
        </p:txBody>
      </p:sp>
      <p:pic>
        <p:nvPicPr>
          <p:cNvPr id="17410" name="Picture 2" descr="A screenshot of the first step of the O S Forensics Drive Imaging has the forensic imaging selected from the left pane that lists workflow. On the right, the create disk image tab is open. The categories on the screen are status, source, destination, image format, description, location, hash functions, and options. At the bottom right of the screen there are edit, remove and add buttons. Below, the following categories are displayed: status, copy method, data read, disk size, speed, and unreadable data. &#10;" title="Figure 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721" y="2856875"/>
            <a:ext cx="8402195" cy="266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4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B19CF4-D46B-4F13-B7CC-0ED0CB9C67B2}"/>
              </a:ext>
            </a:extLst>
          </p:cNvPr>
          <p:cNvSpPr>
            <a:spLocks noGrp="1"/>
          </p:cNvSpPr>
          <p:nvPr>
            <p:ph type="title"/>
          </p:nvPr>
        </p:nvSpPr>
        <p:spPr/>
        <p:txBody>
          <a:bodyPr/>
          <a:lstStyle/>
          <a:p>
            <a:r>
              <a:rPr lang="en-US" dirty="0"/>
              <a:t>Shutting Down the Computer</a:t>
            </a:r>
          </a:p>
        </p:txBody>
      </p:sp>
      <p:graphicFrame>
        <p:nvGraphicFramePr>
          <p:cNvPr id="4" name="Content Placeholder 3">
            <a:extLst>
              <a:ext uri="{FF2B5EF4-FFF2-40B4-BE49-F238E27FC236}">
                <a16:creationId xmlns="" xmlns:a16="http://schemas.microsoft.com/office/drawing/2014/main" id="{B5F98DD0-FC44-48AB-BC71-E52D8F73D8C1}"/>
              </a:ext>
            </a:extLst>
          </p:cNvPr>
          <p:cNvGraphicFramePr>
            <a:graphicFrameLocks noGrp="1"/>
          </p:cNvGraphicFramePr>
          <p:nvPr>
            <p:ph idx="1"/>
            <p:extLst>
              <p:ext uri="{D42A27DB-BD31-4B8C-83A1-F6EECF244321}">
                <p14:modId xmlns:p14="http://schemas.microsoft.com/office/powerpoint/2010/main" val="3086682841"/>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41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4452-FF2F-402F-8CC2-805376A35090}"/>
              </a:ext>
            </a:extLst>
          </p:cNvPr>
          <p:cNvSpPr>
            <a:spLocks noGrp="1"/>
          </p:cNvSpPr>
          <p:nvPr>
            <p:ph type="title"/>
          </p:nvPr>
        </p:nvSpPr>
        <p:spPr/>
        <p:txBody>
          <a:bodyPr/>
          <a:lstStyle/>
          <a:p>
            <a:r>
              <a:rPr lang="en-US" dirty="0"/>
              <a:t>Imaging with OS Forensics (Cont.)</a:t>
            </a:r>
          </a:p>
        </p:txBody>
      </p:sp>
      <p:sp>
        <p:nvSpPr>
          <p:cNvPr id="3" name="Content Placeholder 2">
            <a:extLst>
              <a:ext uri="{FF2B5EF4-FFF2-40B4-BE49-F238E27FC236}">
                <a16:creationId xmlns="" xmlns:a16="http://schemas.microsoft.com/office/drawing/2014/main" id="{CD29FF85-1C6C-4F66-A997-43A7692D3EA6}"/>
              </a:ext>
            </a:extLst>
          </p:cNvPr>
          <p:cNvSpPr>
            <a:spLocks noGrp="1"/>
          </p:cNvSpPr>
          <p:nvPr>
            <p:ph idx="1"/>
          </p:nvPr>
        </p:nvSpPr>
        <p:spPr/>
        <p:txBody>
          <a:bodyPr/>
          <a:lstStyle/>
          <a:p>
            <a:r>
              <a:rPr lang="en-US" dirty="0" err="1"/>
              <a:t>OSForensics</a:t>
            </a:r>
            <a:r>
              <a:rPr lang="en-US" dirty="0"/>
              <a:t> Drive Imaging Step 2</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4-17&gt;</a:t>
            </a:r>
          </a:p>
          <a:p>
            <a:endParaRPr lang="en-US" sz="3600" b="1" dirty="0">
              <a:solidFill>
                <a:srgbClr val="FF0000"/>
              </a:solidFill>
            </a:endParaRPr>
          </a:p>
        </p:txBody>
      </p:sp>
      <p:pic>
        <p:nvPicPr>
          <p:cNvPr id="18434" name="Picture 2" descr="A screenshot of the second step of the O S Forensics Drive Imaging has the forensic imaging window in the background. An image settings dialog box has the following categories: source disk, target image file, description, location or place, hash functions, primary and secondary. Below, there are three options: verify image file after completion, which is selected. Disable shadow copy, which is selected. And, attach image metadata file to case on completion. At the bottom right of the box there are cancel and O K buttons. &#10;" title="Figure 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2305866"/>
            <a:ext cx="8513760" cy="384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4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A7622-E415-406E-A370-8EDEDC0526EB}"/>
              </a:ext>
            </a:extLst>
          </p:cNvPr>
          <p:cNvSpPr>
            <a:spLocks noGrp="1"/>
          </p:cNvSpPr>
          <p:nvPr>
            <p:ph type="title"/>
          </p:nvPr>
        </p:nvSpPr>
        <p:spPr/>
        <p:txBody>
          <a:bodyPr/>
          <a:lstStyle/>
          <a:p>
            <a:r>
              <a:rPr lang="en-US" dirty="0"/>
              <a:t>RAID Acquisitions</a:t>
            </a:r>
          </a:p>
        </p:txBody>
      </p:sp>
      <p:sp>
        <p:nvSpPr>
          <p:cNvPr id="3" name="Content Placeholder 2">
            <a:extLst>
              <a:ext uri="{FF2B5EF4-FFF2-40B4-BE49-F238E27FC236}">
                <a16:creationId xmlns="" xmlns:a16="http://schemas.microsoft.com/office/drawing/2014/main" id="{E24FF796-F344-40BC-8CA2-900ED3F0E7A4}"/>
              </a:ext>
            </a:extLst>
          </p:cNvPr>
          <p:cNvSpPr>
            <a:spLocks noGrp="1"/>
          </p:cNvSpPr>
          <p:nvPr>
            <p:ph idx="1"/>
          </p:nvPr>
        </p:nvSpPr>
        <p:spPr/>
        <p:txBody>
          <a:bodyPr/>
          <a:lstStyle/>
          <a:p>
            <a:r>
              <a:rPr lang="en-US" dirty="0"/>
              <a:t>RAID 0, 1, 3, 4, 5, 6, 1+0</a:t>
            </a:r>
          </a:p>
          <a:p>
            <a:r>
              <a:rPr lang="en-US" dirty="0"/>
              <a:t>Can acquire RAID 1 disks separately</a:t>
            </a:r>
          </a:p>
          <a:p>
            <a:r>
              <a:rPr lang="en-US" dirty="0"/>
              <a:t>RAID 0, 3, 4, 5, and 6 use data striping across multiple disks</a:t>
            </a:r>
          </a:p>
          <a:p>
            <a:pPr lvl="1"/>
            <a:r>
              <a:rPr lang="en-US" dirty="0"/>
              <a:t>Make a forensic image or the entire RAID array</a:t>
            </a:r>
          </a:p>
        </p:txBody>
      </p:sp>
      <p:pic>
        <p:nvPicPr>
          <p:cNvPr id="5" name="Graphic 4" descr="Database outline">
            <a:extLst>
              <a:ext uri="{FF2B5EF4-FFF2-40B4-BE49-F238E27FC236}">
                <a16:creationId xmlns="" xmlns:a16="http://schemas.microsoft.com/office/drawing/2014/main" id="{57D5145E-DA71-4CC9-B6BC-AA5858A6D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60152" y="3386559"/>
            <a:ext cx="2594658" cy="2594658"/>
          </a:xfrm>
          <a:prstGeom prst="rect">
            <a:avLst/>
          </a:prstGeom>
        </p:spPr>
      </p:pic>
    </p:spTree>
    <p:extLst>
      <p:ext uri="{BB962C8B-B14F-4D97-AF65-F5344CB8AC3E}">
        <p14:creationId xmlns:p14="http://schemas.microsoft.com/office/powerpoint/2010/main" val="290499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Proper forensic procedure</a:t>
            </a:r>
          </a:p>
          <a:p>
            <a:r>
              <a:rPr lang="en-US" dirty="0"/>
              <a:t>Evidence handling </a:t>
            </a:r>
          </a:p>
          <a:p>
            <a:r>
              <a:rPr lang="en-US" dirty="0"/>
              <a:t>Storage formats</a:t>
            </a:r>
          </a:p>
          <a:p>
            <a:r>
              <a:rPr lang="en-US" dirty="0"/>
              <a:t>Forensically imaging a drive</a:t>
            </a:r>
          </a:p>
          <a:p>
            <a:r>
              <a:rPr lang="en-US" dirty="0"/>
              <a:t>RAID acquisitions </a:t>
            </a:r>
          </a:p>
          <a:p>
            <a:endParaRPr lang="en-US" dirty="0"/>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Task Manager Running Processes</a:t>
            </a:r>
            <a:endParaRPr lang="en-US" dirty="0">
              <a:ea typeface="ＭＳ Ｐゴシック" pitchFamily="34" charset="-128"/>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Windows 10 running processes</a:t>
            </a: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4-1&gt;</a:t>
            </a:r>
          </a:p>
          <a:p>
            <a:endParaRPr lang="en-US" sz="3600" b="1" dirty="0">
              <a:solidFill>
                <a:srgbClr val="FF0000"/>
              </a:solidFill>
            </a:endParaRPr>
          </a:p>
        </p:txBody>
      </p:sp>
      <p:pic>
        <p:nvPicPr>
          <p:cNvPr id="1026" name="Picture 2" descr="A screenshot of Windows 10 running processes has the task manager window open. There are three options on top: file, options and view. From the tabs below, processes is selected. The main screen has the following in a tabular form: Name, status, 10% C P U, 49% Memory, 0% disk, 0% network, 1% G P U, and G P U engine. The apps that are running are listed under name with the details under each column. Another section below has background processes. &#10;" title="Fig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119" y="2115741"/>
            <a:ext cx="7003512" cy="43219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8688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Using </a:t>
            </a:r>
            <a:r>
              <a:rPr lang="en-US" dirty="0">
                <a:latin typeface="Courier New" panose="02070309020205020404" pitchFamily="49" charset="0"/>
                <a:cs typeface="Courier New" panose="02070309020205020404" pitchFamily="49" charset="0"/>
              </a:rPr>
              <a:t>netstat</a:t>
            </a:r>
            <a:endParaRPr lang="en-US" dirty="0">
              <a:latin typeface="Courier New" panose="02070309020205020404" pitchFamily="49" charset="0"/>
              <a:ea typeface="ＭＳ Ｐゴシック" pitchFamily="34" charset="-128"/>
              <a:cs typeface="Courier New" panose="02070309020205020404" pitchFamily="49" charset="0"/>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Using </a:t>
            </a:r>
            <a:r>
              <a:rPr lang="en-US" dirty="0">
                <a:latin typeface="Courier New" panose="02070309020205020404" pitchFamily="49" charset="0"/>
                <a:cs typeface="Courier New" panose="02070309020205020404" pitchFamily="49" charset="0"/>
              </a:rPr>
              <a:t>netstat</a:t>
            </a: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4-2&gt;</a:t>
            </a:r>
          </a:p>
          <a:p>
            <a:endParaRPr lang="en-US" sz="3600" b="1" dirty="0">
              <a:solidFill>
                <a:srgbClr val="FF0000"/>
              </a:solidFill>
            </a:endParaRPr>
          </a:p>
        </p:txBody>
      </p:sp>
      <p:pic>
        <p:nvPicPr>
          <p:cNvPr id="2050" name="Picture 2" descr="A screenshot of netstat has details of the Microsoft version, followed by the location details. The main part of the screen has a list of active connections with proto, local address, foreign address and state. &#10;" title="Fig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021" y="2437168"/>
            <a:ext cx="6225557" cy="32117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0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Using </a:t>
            </a:r>
            <a:r>
              <a:rPr lang="en-US" dirty="0">
                <a:latin typeface="Courier New" panose="02070309020205020404" pitchFamily="49" charset="0"/>
                <a:cs typeface="Courier New" panose="02070309020205020404" pitchFamily="49" charset="0"/>
              </a:rPr>
              <a:t>net sessions</a:t>
            </a:r>
            <a:endParaRPr lang="en-US" dirty="0">
              <a:latin typeface="Courier New" panose="02070309020205020404" pitchFamily="49" charset="0"/>
              <a:ea typeface="ＭＳ Ｐゴシック" pitchFamily="34" charset="-128"/>
              <a:cs typeface="Courier New" panose="02070309020205020404" pitchFamily="49" charset="0"/>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Using </a:t>
            </a:r>
            <a:r>
              <a:rPr lang="en-US" dirty="0">
                <a:latin typeface="Courier New" panose="02070309020205020404" pitchFamily="49" charset="0"/>
                <a:cs typeface="Courier New" panose="02070309020205020404" pitchFamily="49" charset="0"/>
              </a:rPr>
              <a:t>net sessions</a:t>
            </a: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4-3&gt;</a:t>
            </a:r>
          </a:p>
          <a:p>
            <a:endParaRPr lang="en-US" sz="3600" b="1" dirty="0">
              <a:solidFill>
                <a:srgbClr val="FF0000"/>
              </a:solidFill>
            </a:endParaRPr>
          </a:p>
        </p:txBody>
      </p:sp>
      <p:pic>
        <p:nvPicPr>
          <p:cNvPr id="3074" name="Picture 2" descr="A screenshot of net sessions has the window titled administrator: command prompt. The screen contains the location of the net sessions, which is the C drive. It says that there are no entries in the list. Below, it shows C colon windows and system 32. &#10;" title="Figure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8899" y="2842690"/>
            <a:ext cx="7074199" cy="19544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17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The </a:t>
            </a:r>
            <a:r>
              <a:rPr lang="en-US" dirty="0">
                <a:latin typeface="Courier New" panose="02070309020205020404" pitchFamily="49" charset="0"/>
                <a:cs typeface="Courier New" panose="02070309020205020404" pitchFamily="49" charset="0"/>
              </a:rPr>
              <a:t>openfiles </a:t>
            </a:r>
            <a:r>
              <a:rPr lang="en-US" dirty="0"/>
              <a:t>Command</a:t>
            </a:r>
            <a:endParaRPr lang="en-US" dirty="0">
              <a:latin typeface="Courier New" panose="02070309020205020404" pitchFamily="49" charset="0"/>
              <a:ea typeface="ＭＳ Ｐゴシック" pitchFamily="34" charset="-128"/>
              <a:cs typeface="Courier New" panose="02070309020205020404" pitchFamily="49" charset="0"/>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Using </a:t>
            </a:r>
            <a:r>
              <a:rPr lang="en-US" dirty="0">
                <a:latin typeface="Courier New" panose="02070309020205020404" pitchFamily="49" charset="0"/>
                <a:cs typeface="Courier New" panose="02070309020205020404" pitchFamily="49" charset="0"/>
              </a:rPr>
              <a:t>openfiles</a:t>
            </a: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4-4&gt;</a:t>
            </a:r>
          </a:p>
          <a:p>
            <a:endParaRPr lang="en-US" sz="3600" b="1" dirty="0">
              <a:solidFill>
                <a:srgbClr val="FF0000"/>
              </a:solidFill>
            </a:endParaRPr>
          </a:p>
        </p:txBody>
      </p:sp>
      <p:pic>
        <p:nvPicPr>
          <p:cNvPr id="4098" name="Picture 2" descr="A screenshot of openfiles has the details of the location of openfiles which is the C drive. Below, it says that there is an error, unable to retrieve data. The system could not find the environment option that was entered. The text below reads at follows: files opened remotely via local share points. Info: no shared open files found. C colon, back slash, windows, back slash system 32. &#10;" title="Fig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1202" y="2313438"/>
            <a:ext cx="7072085" cy="34314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178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t>Capturing Memory</a:t>
            </a:r>
            <a:endParaRPr lang="en-US" dirty="0">
              <a:latin typeface="Courier New" panose="02070309020205020404" pitchFamily="49" charset="0"/>
              <a:ea typeface="ＭＳ Ｐゴシック" pitchFamily="34" charset="-128"/>
              <a:cs typeface="Courier New" panose="02070309020205020404" pitchFamily="49" charset="0"/>
            </a:endParaRP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Capturing memory with OSForensics</a:t>
            </a:r>
            <a:endParaRPr lang="en-US" dirty="0">
              <a:latin typeface="Courier New" panose="02070309020205020404" pitchFamily="49" charset="0"/>
              <a:cs typeface="Courier New" panose="02070309020205020404" pitchFamily="49" charset="0"/>
            </a:endParaRPr>
          </a:p>
          <a:p>
            <a:endParaRPr lang="en-US" dirty="0"/>
          </a:p>
        </p:txBody>
      </p:sp>
      <p:sp>
        <p:nvSpPr>
          <p:cNvPr id="4" name="TextBox 2">
            <a:extLst>
              <a:ext uri="{FF2B5EF4-FFF2-40B4-BE49-F238E27FC236}">
                <a16:creationId xmlns="" xmlns:a16="http://schemas.microsoft.com/office/drawing/2014/main" id="{17175696-FAC8-4537-B070-E826B8789C14}"/>
              </a:ext>
            </a:extLst>
          </p:cNvPr>
          <p:cNvSpPr txBox="1"/>
          <p:nvPr/>
        </p:nvSpPr>
        <p:spPr>
          <a:xfrm>
            <a:off x="3144981" y="2828835"/>
            <a:ext cx="590203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rgbClr val="FF0000"/>
                </a:solidFill>
              </a:rPr>
              <a:t>&lt;Insert Figure 4-5&gt;</a:t>
            </a:r>
          </a:p>
          <a:p>
            <a:endParaRPr lang="en-US" sz="3600" b="1" dirty="0">
              <a:solidFill>
                <a:srgbClr val="FF0000"/>
              </a:solidFill>
            </a:endParaRPr>
          </a:p>
        </p:txBody>
      </p:sp>
      <p:pic>
        <p:nvPicPr>
          <p:cNvPr id="5122" name="Picture 2" descr="&quot;A screenshot of capturing memory with O S Forensics has the memory viewer section open. The There are four buttons below: refresh, select window, dump physical memory, and save crash dump. The last two are highlighted with a rectangle. Below, out of three tabs, memory space is selected. Details are provided under address range, size, state, protection, type, and module.&quot;&#10;" title="Fig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057" y="2761200"/>
            <a:ext cx="7969884" cy="2798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166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FDED27-9E35-4E7C-A149-6C5F626D152F}">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ec95eb68-63da-4b2d-a8b8-aeb530b6765a"/>
    <ds:schemaRef ds:uri="f0b4e338-aa32-457d-91bb-2a9a07ba4cc0"/>
    <ds:schemaRef ds:uri="http://purl.org/dc/terms/"/>
    <ds:schemaRef ds:uri="http://purl.org/dc/elements/1.1/"/>
  </ds:schemaRefs>
</ds:datastoreItem>
</file>

<file path=customXml/itemProps2.xml><?xml version="1.0" encoding="utf-8"?>
<ds:datastoreItem xmlns:ds="http://schemas.openxmlformats.org/officeDocument/2006/customXml" ds:itemID="{4CA79F13-E1AA-4D61-B102-462BE4659563}">
  <ds:schemaRefs>
    <ds:schemaRef ds:uri="http://schemas.microsoft.com/sharepoint/v3/contenttype/forms"/>
  </ds:schemaRefs>
</ds:datastoreItem>
</file>

<file path=customXml/itemProps3.xml><?xml version="1.0" encoding="utf-8"?>
<ds:datastoreItem xmlns:ds="http://schemas.openxmlformats.org/officeDocument/2006/customXml" ds:itemID="{FC179457-D557-43E5-8F5D-F70BD37A9867}">
  <ds:schemaRefs>
    <ds:schemaRef ds:uri="http://schemas.microsoft.com/office/2006/metadata/longProperties"/>
  </ds:schemaRefs>
</ds:datastoreItem>
</file>

<file path=customXml/itemProps4.xml><?xml version="1.0" encoding="utf-8"?>
<ds:datastoreItem xmlns:ds="http://schemas.openxmlformats.org/officeDocument/2006/customXml" ds:itemID="{04B7EC06-9128-4AD2-9DFC-AF29E14EF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692</TotalTime>
  <Words>1400</Words>
  <Application>Microsoft Office PowerPoint</Application>
  <PresentationFormat>Widescreen</PresentationFormat>
  <Paragraphs>224</Paragraphs>
  <Slides>42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Calibri</vt:lpstr>
      <vt:lpstr>Courier New</vt:lpstr>
      <vt:lpstr>Times New Roman</vt:lpstr>
      <vt:lpstr>Wingdings</vt:lpstr>
      <vt:lpstr>1_Educational subjects 16x9</vt:lpstr>
      <vt:lpstr>Collecting, Seizing, and Protecting Evidence</vt:lpstr>
      <vt:lpstr>Learning Objective(s) and Key Concepts</vt:lpstr>
      <vt:lpstr>Proper Procedure Overview</vt:lpstr>
      <vt:lpstr>Shutting Down the Computer</vt:lpstr>
      <vt:lpstr>Task Manager Running Processes</vt:lpstr>
      <vt:lpstr>Using netstat</vt:lpstr>
      <vt:lpstr>Using net sessions</vt:lpstr>
      <vt:lpstr>The openfiles Command</vt:lpstr>
      <vt:lpstr>Capturing Memory</vt:lpstr>
      <vt:lpstr>Transporting the Computer to a Secure Location</vt:lpstr>
      <vt:lpstr>Preparing the System</vt:lpstr>
      <vt:lpstr>Preparing the System (Cont.)</vt:lpstr>
      <vt:lpstr>Preparing the System (Cont.)</vt:lpstr>
      <vt:lpstr>Preparing the System (Cont.)</vt:lpstr>
      <vt:lpstr>Documenting the Hardware Configuration of the System</vt:lpstr>
      <vt:lpstr>Mathematically Authenticating Data on All Storage Drives</vt:lpstr>
      <vt:lpstr>Handling Evidence</vt:lpstr>
      <vt:lpstr>Collecting Data</vt:lpstr>
      <vt:lpstr>Documenting Filenames, Dates, and Times</vt:lpstr>
      <vt:lpstr>Identifying File, Program, and Storage Anomalies</vt:lpstr>
      <vt:lpstr>Evidence-Gathering Measures</vt:lpstr>
      <vt:lpstr>What to Examine</vt:lpstr>
      <vt:lpstr>Creating a Timeline</vt:lpstr>
      <vt:lpstr>Storage Formats</vt:lpstr>
      <vt:lpstr>Magnetic Media</vt:lpstr>
      <vt:lpstr>Solid-State Drives</vt:lpstr>
      <vt:lpstr>Magnetic Media and Solid-State Drives</vt:lpstr>
      <vt:lpstr>File Formats</vt:lpstr>
      <vt:lpstr>Forensic Imaging</vt:lpstr>
      <vt:lpstr>Forensic Imaging (Cont.)</vt:lpstr>
      <vt:lpstr>Imaging with EnCase</vt:lpstr>
      <vt:lpstr>Imaging with EnCase (Cont.)</vt:lpstr>
      <vt:lpstr>Imaging with EnCase (Cont.)</vt:lpstr>
      <vt:lpstr>Imaging with Forensic Toolkit (FTK)</vt:lpstr>
      <vt:lpstr>Imaging with Forensic Toolkit (FTK) (Cont.)</vt:lpstr>
      <vt:lpstr>Imaging with Forensic Toolkit (FTK) (Cont.)</vt:lpstr>
      <vt:lpstr>Imaging with Forensic Toolkit (FTK) (Cont.)</vt:lpstr>
      <vt:lpstr>Imaging with Forensic Toolkit (FTK) (Cont.)</vt:lpstr>
      <vt:lpstr>Imaging with OS Forensics</vt:lpstr>
      <vt:lpstr>Imaging with OS Forensics (Cont.)</vt:lpstr>
      <vt:lpstr>RAID Acquisitions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55</cp:revision>
  <dcterms:created xsi:type="dcterms:W3CDTF">2020-08-28T11:35:47Z</dcterms:created>
  <dcterms:modified xsi:type="dcterms:W3CDTF">2021-08-05T15:28:20Z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