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5.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6.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7.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18.xml" ContentType="application/vnd.openxmlformats-officedocument.presentationml.tag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19.xml" ContentType="application/vnd.openxmlformats-officedocument.presentationml.tags+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22.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2" r:id="rId5"/>
  </p:sldMasterIdLst>
  <p:notesMasterIdLst>
    <p:notesMasterId r:id="rId34"/>
  </p:notesMasterIdLst>
  <p:handoutMasterIdLst>
    <p:handoutMasterId r:id="rId35"/>
  </p:handoutMasterIdLst>
  <p:sldIdLst>
    <p:sldId id="1585" r:id="rId6"/>
    <p:sldId id="271" r:id="rId7"/>
    <p:sldId id="1587" r:id="rId8"/>
    <p:sldId id="1588" r:id="rId9"/>
    <p:sldId id="1612" r:id="rId10"/>
    <p:sldId id="1564" r:id="rId11"/>
    <p:sldId id="1590" r:id="rId12"/>
    <p:sldId id="1591" r:id="rId13"/>
    <p:sldId id="1543" r:id="rId14"/>
    <p:sldId id="1593" r:id="rId15"/>
    <p:sldId id="1592" r:id="rId16"/>
    <p:sldId id="1584" r:id="rId17"/>
    <p:sldId id="1597" r:id="rId18"/>
    <p:sldId id="1595" r:id="rId19"/>
    <p:sldId id="1599" r:id="rId20"/>
    <p:sldId id="1598" r:id="rId21"/>
    <p:sldId id="1600" r:id="rId22"/>
    <p:sldId id="329" r:id="rId23"/>
    <p:sldId id="1603" r:id="rId24"/>
    <p:sldId id="1604" r:id="rId25"/>
    <p:sldId id="1605" r:id="rId26"/>
    <p:sldId id="344" r:id="rId27"/>
    <p:sldId id="1607" r:id="rId28"/>
    <p:sldId id="1608" r:id="rId29"/>
    <p:sldId id="317" r:id="rId30"/>
    <p:sldId id="1610" r:id="rId31"/>
    <p:sldId id="1611" r:id="rId32"/>
    <p:sldId id="1542" r:id="rId33"/>
  </p:sldIdLst>
  <p:sldSz cx="12192000" cy="6858000"/>
  <p:notesSz cx="7010400" cy="92964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 userDrawn="1">
          <p15:clr>
            <a:srgbClr val="A4A3A4"/>
          </p15:clr>
        </p15:guide>
        <p15:guide id="2" orient="horz" pos="2748" userDrawn="1">
          <p15:clr>
            <a:srgbClr val="A4A3A4"/>
          </p15:clr>
        </p15:guide>
        <p15:guide id="3" pos="6169" userDrawn="1">
          <p15:clr>
            <a:srgbClr val="A4A3A4"/>
          </p15:clr>
        </p15:guide>
        <p15:guide id="4" pos="1936" userDrawn="1">
          <p15:clr>
            <a:srgbClr val="A4A3A4"/>
          </p15:clr>
        </p15:guide>
        <p15:guide id="5" pos="3128"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743"/>
    <a:srgbClr val="FFC324"/>
    <a:srgbClr val="F4F4F4"/>
    <a:srgbClr val="003B74"/>
    <a:srgbClr val="D2E4B2"/>
    <a:srgbClr val="0033CC"/>
    <a:srgbClr val="006600"/>
    <a:srgbClr val="9900CC"/>
    <a:srgbClr val="FFCC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351FDD-A3D4-44F1-9781-37773A39BEFC}" v="4" dt="2021-06-29T12:13:56.3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55" autoAdjust="0"/>
    <p:restoredTop sz="87977" autoAdjust="0"/>
  </p:normalViewPr>
  <p:slideViewPr>
    <p:cSldViewPr snapToGrid="0" snapToObjects="1">
      <p:cViewPr varScale="1">
        <p:scale>
          <a:sx n="69" d="100"/>
          <a:sy n="69" d="100"/>
        </p:scale>
        <p:origin x="72" y="186"/>
      </p:cViewPr>
      <p:guideLst>
        <p:guide orient="horz" pos="192"/>
        <p:guide orient="horz" pos="2748"/>
        <p:guide pos="6169"/>
        <p:guide pos="1936"/>
        <p:guide pos="3128"/>
      </p:guideLst>
    </p:cSldViewPr>
  </p:slideViewPr>
  <p:outlineViewPr>
    <p:cViewPr>
      <p:scale>
        <a:sx n="33" d="100"/>
        <a:sy n="33" d="100"/>
      </p:scale>
      <p:origin x="0" y="-9642"/>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0" d="100"/>
          <a:sy n="50" d="100"/>
        </p:scale>
        <p:origin x="2684" y="2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Restuccia" userId="2337e72e-ddcc-4a00-8c95-3da2f3175123" providerId="ADAL" clId="{7F351FDD-A3D4-44F1-9781-37773A39BEFC}"/>
    <pc:docChg chg="undo custSel modSld">
      <pc:chgData name="Mark Restuccia" userId="2337e72e-ddcc-4a00-8c95-3da2f3175123" providerId="ADAL" clId="{7F351FDD-A3D4-44F1-9781-37773A39BEFC}" dt="2021-06-29T12:14:02.185" v="45" actId="20577"/>
      <pc:docMkLst>
        <pc:docMk/>
      </pc:docMkLst>
      <pc:sldChg chg="addSp modSp mod">
        <pc:chgData name="Mark Restuccia" userId="2337e72e-ddcc-4a00-8c95-3da2f3175123" providerId="ADAL" clId="{7F351FDD-A3D4-44F1-9781-37773A39BEFC}" dt="2021-06-29T12:12:22.222" v="3" actId="20577"/>
        <pc:sldMkLst>
          <pc:docMk/>
          <pc:sldMk cId="2286880625" sldId="1543"/>
        </pc:sldMkLst>
        <pc:spChg chg="mod">
          <ac:chgData name="Mark Restuccia" userId="2337e72e-ddcc-4a00-8c95-3da2f3175123" providerId="ADAL" clId="{7F351FDD-A3D4-44F1-9781-37773A39BEFC}" dt="2021-06-29T12:12:22.222" v="3" actId="20577"/>
          <ac:spMkLst>
            <pc:docMk/>
            <pc:sldMk cId="2286880625" sldId="1543"/>
            <ac:spMk id="2" creationId="{1B45D924-8662-4F45-B0DC-B7B09A46EE68}"/>
          </ac:spMkLst>
        </pc:spChg>
        <pc:spChg chg="add mod">
          <ac:chgData name="Mark Restuccia" userId="2337e72e-ddcc-4a00-8c95-3da2f3175123" providerId="ADAL" clId="{7F351FDD-A3D4-44F1-9781-37773A39BEFC}" dt="2021-06-29T12:12:19.755" v="2" actId="20577"/>
          <ac:spMkLst>
            <pc:docMk/>
            <pc:sldMk cId="2286880625" sldId="1543"/>
            <ac:spMk id="4" creationId="{17175696-FAC8-4537-B070-E826B8789C14}"/>
          </ac:spMkLst>
        </pc:spChg>
      </pc:sldChg>
      <pc:sldChg chg="addSp modSp mod">
        <pc:chgData name="Mark Restuccia" userId="2337e72e-ddcc-4a00-8c95-3da2f3175123" providerId="ADAL" clId="{7F351FDD-A3D4-44F1-9781-37773A39BEFC}" dt="2021-06-29T12:13:01.920" v="23" actId="6549"/>
        <pc:sldMkLst>
          <pc:docMk/>
          <pc:sldMk cId="2633970624" sldId="1598"/>
        </pc:sldMkLst>
        <pc:spChg chg="mod">
          <ac:chgData name="Mark Restuccia" userId="2337e72e-ddcc-4a00-8c95-3da2f3175123" providerId="ADAL" clId="{7F351FDD-A3D4-44F1-9781-37773A39BEFC}" dt="2021-06-29T12:13:01.920" v="23" actId="6549"/>
          <ac:spMkLst>
            <pc:docMk/>
            <pc:sldMk cId="2633970624" sldId="1598"/>
            <ac:spMk id="3" creationId="{627D7507-B92D-44A3-9684-36E376CD867A}"/>
          </ac:spMkLst>
        </pc:spChg>
        <pc:spChg chg="add mod">
          <ac:chgData name="Mark Restuccia" userId="2337e72e-ddcc-4a00-8c95-3da2f3175123" providerId="ADAL" clId="{7F351FDD-A3D4-44F1-9781-37773A39BEFC}" dt="2021-06-29T12:12:54.835" v="10" actId="20577"/>
          <ac:spMkLst>
            <pc:docMk/>
            <pc:sldMk cId="2633970624" sldId="1598"/>
            <ac:spMk id="4" creationId="{17175696-FAC8-4537-B070-E826B8789C14}"/>
          </ac:spMkLst>
        </pc:spChg>
      </pc:sldChg>
      <pc:sldChg chg="addSp modSp mod">
        <pc:chgData name="Mark Restuccia" userId="2337e72e-ddcc-4a00-8c95-3da2f3175123" providerId="ADAL" clId="{7F351FDD-A3D4-44F1-9781-37773A39BEFC}" dt="2021-06-29T12:13:35.728" v="37" actId="6549"/>
        <pc:sldMkLst>
          <pc:docMk/>
          <pc:sldMk cId="854651702" sldId="1600"/>
        </pc:sldMkLst>
        <pc:spChg chg="mod">
          <ac:chgData name="Mark Restuccia" userId="2337e72e-ddcc-4a00-8c95-3da2f3175123" providerId="ADAL" clId="{7F351FDD-A3D4-44F1-9781-37773A39BEFC}" dt="2021-06-29T12:13:35.728" v="37" actId="6549"/>
          <ac:spMkLst>
            <pc:docMk/>
            <pc:sldMk cId="854651702" sldId="1600"/>
            <ac:spMk id="3" creationId="{627D7507-B92D-44A3-9684-36E376CD867A}"/>
          </ac:spMkLst>
        </pc:spChg>
        <pc:spChg chg="add mod">
          <ac:chgData name="Mark Restuccia" userId="2337e72e-ddcc-4a00-8c95-3da2f3175123" providerId="ADAL" clId="{7F351FDD-A3D4-44F1-9781-37773A39BEFC}" dt="2021-06-29T12:13:31.704" v="28" actId="20577"/>
          <ac:spMkLst>
            <pc:docMk/>
            <pc:sldMk cId="854651702" sldId="1600"/>
            <ac:spMk id="4" creationId="{17175696-FAC8-4537-B070-E826B8789C14}"/>
          </ac:spMkLst>
        </pc:spChg>
      </pc:sldChg>
      <pc:sldChg chg="addSp modSp mod">
        <pc:chgData name="Mark Restuccia" userId="2337e72e-ddcc-4a00-8c95-3da2f3175123" providerId="ADAL" clId="{7F351FDD-A3D4-44F1-9781-37773A39BEFC}" dt="2021-06-29T12:14:02.185" v="45" actId="20577"/>
        <pc:sldMkLst>
          <pc:docMk/>
          <pc:sldMk cId="1029384369" sldId="1608"/>
        </pc:sldMkLst>
        <pc:spChg chg="mod">
          <ac:chgData name="Mark Restuccia" userId="2337e72e-ddcc-4a00-8c95-3da2f3175123" providerId="ADAL" clId="{7F351FDD-A3D4-44F1-9781-37773A39BEFC}" dt="2021-06-29T12:14:02.185" v="45" actId="20577"/>
          <ac:spMkLst>
            <pc:docMk/>
            <pc:sldMk cId="1029384369" sldId="1608"/>
            <ac:spMk id="3" creationId="{627D7507-B92D-44A3-9684-36E376CD867A}"/>
          </ac:spMkLst>
        </pc:spChg>
        <pc:spChg chg="add mod">
          <ac:chgData name="Mark Restuccia" userId="2337e72e-ddcc-4a00-8c95-3da2f3175123" providerId="ADAL" clId="{7F351FDD-A3D4-44F1-9781-37773A39BEFC}" dt="2021-06-29T12:13:58.877" v="44" actId="20577"/>
          <ac:spMkLst>
            <pc:docMk/>
            <pc:sldMk cId="1029384369" sldId="1608"/>
            <ac:spMk id="4" creationId="{17175696-FAC8-4537-B070-E826B8789C14}"/>
          </ac:spMkLst>
        </pc:spChg>
      </pc:sldChg>
    </pc:docChg>
  </pc:docChgLst>
</pc:chgInfo>
</file>

<file path=ppt/diagrams/_rels/data14.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ata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svg"/><Relationship Id="rId1" Type="http://schemas.openxmlformats.org/officeDocument/2006/relationships/image" Target="../media/image6.png"/><Relationship Id="rId4" Type="http://schemas.openxmlformats.org/officeDocument/2006/relationships/image" Target="../media/image10.svg"/></Relationships>
</file>

<file path=ppt/diagrams/_rels/drawing14.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D6F84-941C-4BF9-B346-F0A5883B437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67CFB91-662A-4710-878F-D09E0634B3AB}">
      <dgm:prSet phldrT="[Text]"/>
      <dgm:spPr>
        <a:solidFill>
          <a:schemeClr val="accent3">
            <a:lumMod val="20000"/>
            <a:lumOff val="80000"/>
          </a:schemeClr>
        </a:solidFill>
      </dgm:spPr>
      <dgm:t>
        <a:bodyPr/>
        <a:lstStyle/>
        <a:p>
          <a:r>
            <a:rPr lang="en-US" dirty="0">
              <a:solidFill>
                <a:srgbClr val="3C4743"/>
              </a:solidFill>
              <a:latin typeface="Arial" panose="020B0604020202020204" pitchFamily="34" charset="0"/>
              <a:cs typeface="Arial" panose="020B0604020202020204" pitchFamily="34" charset="0"/>
            </a:rPr>
            <a:t>White-collar crimes</a:t>
          </a:r>
        </a:p>
      </dgm:t>
    </dgm:pt>
    <dgm:pt modelId="{97D08431-D2D8-4F5C-8A97-A313CE4947BE}" type="parTrans" cxnId="{1D94BA0F-2768-4F74-8B8B-4F3EEDE00E45}">
      <dgm:prSet/>
      <dgm:spPr/>
      <dgm:t>
        <a:bodyPr/>
        <a:lstStyle/>
        <a:p>
          <a:endParaRPr lang="en-US"/>
        </a:p>
      </dgm:t>
    </dgm:pt>
    <dgm:pt modelId="{4291D3A1-5C1D-4633-AD85-9D4ED8AF025E}" type="sibTrans" cxnId="{1D94BA0F-2768-4F74-8B8B-4F3EEDE00E45}">
      <dgm:prSet/>
      <dgm:spPr/>
      <dgm:t>
        <a:bodyPr/>
        <a:lstStyle/>
        <a:p>
          <a:endParaRPr lang="en-US"/>
        </a:p>
      </dgm:t>
    </dgm:pt>
    <dgm:pt modelId="{69A0C0D3-F58A-484A-B794-2493BC66D134}">
      <dgm:prSet/>
      <dgm:spPr>
        <a:solidFill>
          <a:schemeClr val="accent3">
            <a:lumMod val="20000"/>
            <a:lumOff val="80000"/>
          </a:schemeClr>
        </a:solidFill>
      </dgm:spPr>
      <dgm:t>
        <a:bodyPr/>
        <a:lstStyle/>
        <a:p>
          <a:r>
            <a:rPr lang="en-US" dirty="0">
              <a:solidFill>
                <a:srgbClr val="3C4743"/>
              </a:solidFill>
              <a:latin typeface="Arial" panose="020B0604020202020204" pitchFamily="34" charset="0"/>
              <a:cs typeface="Arial" panose="020B0604020202020204" pitchFamily="34" charset="0"/>
            </a:rPr>
            <a:t>Violent crimes</a:t>
          </a:r>
        </a:p>
      </dgm:t>
    </dgm:pt>
    <dgm:pt modelId="{5C89CCA6-6DCB-4D6B-BE71-D848EB06B81C}" type="parTrans" cxnId="{9CBD1E39-BF27-4090-B32E-2050C659E8F6}">
      <dgm:prSet/>
      <dgm:spPr/>
      <dgm:t>
        <a:bodyPr/>
        <a:lstStyle/>
        <a:p>
          <a:endParaRPr lang="en-US"/>
        </a:p>
      </dgm:t>
    </dgm:pt>
    <dgm:pt modelId="{90EEDA99-7FD5-4E15-B8FB-B630DFDDA623}" type="sibTrans" cxnId="{9CBD1E39-BF27-4090-B32E-2050C659E8F6}">
      <dgm:prSet/>
      <dgm:spPr/>
      <dgm:t>
        <a:bodyPr/>
        <a:lstStyle/>
        <a:p>
          <a:endParaRPr lang="en-US"/>
        </a:p>
      </dgm:t>
    </dgm:pt>
    <dgm:pt modelId="{1386432B-82E5-49AF-873C-535A491AA7D0}">
      <dgm:prSet/>
      <dgm:spPr>
        <a:solidFill>
          <a:schemeClr val="accent3">
            <a:lumMod val="20000"/>
            <a:lumOff val="80000"/>
          </a:schemeClr>
        </a:solidFill>
      </dgm:spPr>
      <dgm:t>
        <a:bodyPr/>
        <a:lstStyle/>
        <a:p>
          <a:r>
            <a:rPr lang="en-US" dirty="0">
              <a:solidFill>
                <a:srgbClr val="3C4743"/>
              </a:solidFill>
              <a:latin typeface="Arial" panose="020B0604020202020204" pitchFamily="34" charset="0"/>
              <a:cs typeface="Arial" panose="020B0604020202020204" pitchFamily="34" charset="0"/>
            </a:rPr>
            <a:t>Terrorism</a:t>
          </a:r>
        </a:p>
      </dgm:t>
    </dgm:pt>
    <dgm:pt modelId="{D9214346-38D8-4746-A650-1A19855C9307}" type="parTrans" cxnId="{1123E27E-1AA2-48A9-81DE-E5ADEFACFC9A}">
      <dgm:prSet/>
      <dgm:spPr/>
      <dgm:t>
        <a:bodyPr/>
        <a:lstStyle/>
        <a:p>
          <a:endParaRPr lang="en-US"/>
        </a:p>
      </dgm:t>
    </dgm:pt>
    <dgm:pt modelId="{C5D206A9-7F0B-4A88-8166-1AD42EBF71D4}" type="sibTrans" cxnId="{1123E27E-1AA2-48A9-81DE-E5ADEFACFC9A}">
      <dgm:prSet/>
      <dgm:spPr/>
      <dgm:t>
        <a:bodyPr/>
        <a:lstStyle/>
        <a:p>
          <a:endParaRPr lang="en-US"/>
        </a:p>
      </dgm:t>
    </dgm:pt>
    <dgm:pt modelId="{8AAB6F00-64AA-4909-8C51-50E89F500668}">
      <dgm:prSet/>
      <dgm:spPr>
        <a:solidFill>
          <a:schemeClr val="accent3">
            <a:lumMod val="20000"/>
            <a:lumOff val="80000"/>
          </a:schemeClr>
        </a:solidFill>
      </dgm:spPr>
      <dgm:t>
        <a:bodyPr/>
        <a:lstStyle/>
        <a:p>
          <a:r>
            <a:rPr lang="en-US" dirty="0">
              <a:solidFill>
                <a:srgbClr val="3C4743"/>
              </a:solidFill>
              <a:latin typeface="Arial" panose="020B0604020202020204" pitchFamily="34" charset="0"/>
              <a:cs typeface="Arial" panose="020B0604020202020204" pitchFamily="34" charset="0"/>
            </a:rPr>
            <a:t>Counterintelligence</a:t>
          </a:r>
        </a:p>
      </dgm:t>
    </dgm:pt>
    <dgm:pt modelId="{F1A22B3E-4C0A-4B63-B435-80056288945A}" type="parTrans" cxnId="{BF21A191-437B-4848-A9AB-D9102B967B0C}">
      <dgm:prSet/>
      <dgm:spPr/>
      <dgm:t>
        <a:bodyPr/>
        <a:lstStyle/>
        <a:p>
          <a:endParaRPr lang="en-US"/>
        </a:p>
      </dgm:t>
    </dgm:pt>
    <dgm:pt modelId="{F2B73603-EB43-4DB5-AB71-0E9E6620B657}" type="sibTrans" cxnId="{BF21A191-437B-4848-A9AB-D9102B967B0C}">
      <dgm:prSet/>
      <dgm:spPr/>
      <dgm:t>
        <a:bodyPr/>
        <a:lstStyle/>
        <a:p>
          <a:endParaRPr lang="en-US"/>
        </a:p>
      </dgm:t>
    </dgm:pt>
    <dgm:pt modelId="{A8A61434-3CB1-4624-95D2-FF3353A453D8}">
      <dgm:prSet/>
      <dgm:spPr>
        <a:solidFill>
          <a:schemeClr val="accent3">
            <a:lumMod val="20000"/>
            <a:lumOff val="80000"/>
          </a:schemeClr>
        </a:solidFill>
      </dgm:spPr>
      <dgm:t>
        <a:bodyPr/>
        <a:lstStyle/>
        <a:p>
          <a:r>
            <a:rPr lang="en-US" dirty="0">
              <a:solidFill>
                <a:srgbClr val="3C4743"/>
              </a:solidFill>
              <a:latin typeface="Arial" panose="020B0604020202020204" pitchFamily="34" charset="0"/>
              <a:cs typeface="Arial" panose="020B0604020202020204" pitchFamily="34" charset="0"/>
            </a:rPr>
            <a:t>Economic espionage</a:t>
          </a:r>
        </a:p>
      </dgm:t>
    </dgm:pt>
    <dgm:pt modelId="{B7E66222-3DC3-434F-8DBD-4DE829ADCAEE}" type="parTrans" cxnId="{55C9B5C7-7742-4746-A13D-165E6906E014}">
      <dgm:prSet/>
      <dgm:spPr/>
      <dgm:t>
        <a:bodyPr/>
        <a:lstStyle/>
        <a:p>
          <a:endParaRPr lang="en-US"/>
        </a:p>
      </dgm:t>
    </dgm:pt>
    <dgm:pt modelId="{B8D30EB2-3B5A-4158-AC64-9364A65872BE}" type="sibTrans" cxnId="{55C9B5C7-7742-4746-A13D-165E6906E014}">
      <dgm:prSet/>
      <dgm:spPr/>
      <dgm:t>
        <a:bodyPr/>
        <a:lstStyle/>
        <a:p>
          <a:endParaRPr lang="en-US"/>
        </a:p>
      </dgm:t>
    </dgm:pt>
    <dgm:pt modelId="{6E598FEE-F943-4CFB-B590-9FB505327EA2}">
      <dgm:prSet/>
      <dgm:spPr>
        <a:solidFill>
          <a:schemeClr val="accent3">
            <a:lumMod val="20000"/>
            <a:lumOff val="80000"/>
          </a:schemeClr>
        </a:solidFill>
      </dgm:spPr>
      <dgm:t>
        <a:bodyPr/>
        <a:lstStyle/>
        <a:p>
          <a:r>
            <a:rPr lang="en-US" dirty="0">
              <a:solidFill>
                <a:srgbClr val="3C4743"/>
              </a:solidFill>
              <a:latin typeface="Arial" panose="020B0604020202020204" pitchFamily="34" charset="0"/>
              <a:cs typeface="Arial" panose="020B0604020202020204" pitchFamily="34" charset="0"/>
            </a:rPr>
            <a:t>Counterfeiting</a:t>
          </a:r>
        </a:p>
      </dgm:t>
    </dgm:pt>
    <dgm:pt modelId="{F2DA9CC2-1111-4DF2-B36E-0FC2AB1AB0BE}" type="parTrans" cxnId="{B770321A-D979-40BF-A1C7-31D55DB2E369}">
      <dgm:prSet/>
      <dgm:spPr/>
      <dgm:t>
        <a:bodyPr/>
        <a:lstStyle/>
        <a:p>
          <a:endParaRPr lang="en-US"/>
        </a:p>
      </dgm:t>
    </dgm:pt>
    <dgm:pt modelId="{D9B21AF0-FC73-44C7-BA0C-783ED53F407F}" type="sibTrans" cxnId="{B770321A-D979-40BF-A1C7-31D55DB2E369}">
      <dgm:prSet/>
      <dgm:spPr/>
      <dgm:t>
        <a:bodyPr/>
        <a:lstStyle/>
        <a:p>
          <a:endParaRPr lang="en-US"/>
        </a:p>
      </dgm:t>
    </dgm:pt>
    <dgm:pt modelId="{B2E6B2C3-82CE-496A-85CA-5C2CE46A5CD8}">
      <dgm:prSet/>
      <dgm:spPr>
        <a:solidFill>
          <a:schemeClr val="accent3">
            <a:lumMod val="20000"/>
            <a:lumOff val="80000"/>
          </a:schemeClr>
        </a:solidFill>
      </dgm:spPr>
      <dgm:t>
        <a:bodyPr/>
        <a:lstStyle/>
        <a:p>
          <a:r>
            <a:rPr lang="en-US" dirty="0">
              <a:solidFill>
                <a:srgbClr val="3C4743"/>
              </a:solidFill>
              <a:latin typeface="Arial" panose="020B0604020202020204" pitchFamily="34" charset="0"/>
              <a:cs typeface="Arial" panose="020B0604020202020204" pitchFamily="34" charset="0"/>
            </a:rPr>
            <a:t>Child pornography</a:t>
          </a:r>
        </a:p>
      </dgm:t>
    </dgm:pt>
    <dgm:pt modelId="{65A48226-B65D-491D-BA7A-5B6A1F3A5DA8}" type="parTrans" cxnId="{D2CD1D01-5DEC-40BA-B81A-D203EFABAC67}">
      <dgm:prSet/>
      <dgm:spPr/>
      <dgm:t>
        <a:bodyPr/>
        <a:lstStyle/>
        <a:p>
          <a:endParaRPr lang="en-US"/>
        </a:p>
      </dgm:t>
    </dgm:pt>
    <dgm:pt modelId="{7BBBA32D-1AD2-4FFD-9F48-DCE2005B3E85}" type="sibTrans" cxnId="{D2CD1D01-5DEC-40BA-B81A-D203EFABAC67}">
      <dgm:prSet/>
      <dgm:spPr/>
      <dgm:t>
        <a:bodyPr/>
        <a:lstStyle/>
        <a:p>
          <a:endParaRPr lang="en-US"/>
        </a:p>
      </dgm:t>
    </dgm:pt>
    <dgm:pt modelId="{42E489B1-54BB-4DAC-9226-7F85997C48D9}">
      <dgm:prSet/>
      <dgm:spPr>
        <a:solidFill>
          <a:schemeClr val="accent3">
            <a:lumMod val="20000"/>
            <a:lumOff val="80000"/>
          </a:schemeClr>
        </a:solidFill>
      </dgm:spPr>
      <dgm:t>
        <a:bodyPr/>
        <a:lstStyle/>
        <a:p>
          <a:r>
            <a:rPr lang="en-US" dirty="0">
              <a:solidFill>
                <a:srgbClr val="3C4743"/>
              </a:solidFill>
              <a:latin typeface="Arial" panose="020B0604020202020204" pitchFamily="34" charset="0"/>
              <a:cs typeface="Arial" panose="020B0604020202020204" pitchFamily="34" charset="0"/>
            </a:rPr>
            <a:t>Drug dealing</a:t>
          </a:r>
        </a:p>
      </dgm:t>
    </dgm:pt>
    <dgm:pt modelId="{36ADC84D-F5F1-4EC6-AEBF-FF4235BA5852}" type="parTrans" cxnId="{6A7C9C4A-C1B0-4ADF-98DD-1F5AF8BA23EB}">
      <dgm:prSet/>
      <dgm:spPr/>
      <dgm:t>
        <a:bodyPr/>
        <a:lstStyle/>
        <a:p>
          <a:endParaRPr lang="en-US"/>
        </a:p>
      </dgm:t>
    </dgm:pt>
    <dgm:pt modelId="{C6809570-BC4E-426A-8EB5-F9F066614E26}" type="sibTrans" cxnId="{6A7C9C4A-C1B0-4ADF-98DD-1F5AF8BA23EB}">
      <dgm:prSet/>
      <dgm:spPr/>
      <dgm:t>
        <a:bodyPr/>
        <a:lstStyle/>
        <a:p>
          <a:endParaRPr lang="en-US"/>
        </a:p>
      </dgm:t>
    </dgm:pt>
    <dgm:pt modelId="{6B54814E-0F80-442F-A349-82A9CEABD6BF}" type="pres">
      <dgm:prSet presAssocID="{EFBD6F84-941C-4BF9-B346-F0A5883B4371}" presName="diagram" presStyleCnt="0">
        <dgm:presLayoutVars>
          <dgm:dir/>
          <dgm:resizeHandles val="exact"/>
        </dgm:presLayoutVars>
      </dgm:prSet>
      <dgm:spPr/>
      <dgm:t>
        <a:bodyPr/>
        <a:lstStyle/>
        <a:p>
          <a:endParaRPr lang="en-US"/>
        </a:p>
      </dgm:t>
    </dgm:pt>
    <dgm:pt modelId="{AD9F4AB3-73A0-4BEB-B396-7B79C233A14D}" type="pres">
      <dgm:prSet presAssocID="{267CFB91-662A-4710-878F-D09E0634B3AB}" presName="node" presStyleLbl="node1" presStyleIdx="0" presStyleCnt="8">
        <dgm:presLayoutVars>
          <dgm:bulletEnabled val="1"/>
        </dgm:presLayoutVars>
      </dgm:prSet>
      <dgm:spPr/>
      <dgm:t>
        <a:bodyPr/>
        <a:lstStyle/>
        <a:p>
          <a:endParaRPr lang="en-US"/>
        </a:p>
      </dgm:t>
    </dgm:pt>
    <dgm:pt modelId="{222CCA59-DED1-4F31-B6CC-893B4A04F20B}" type="pres">
      <dgm:prSet presAssocID="{4291D3A1-5C1D-4633-AD85-9D4ED8AF025E}" presName="sibTrans" presStyleCnt="0"/>
      <dgm:spPr/>
    </dgm:pt>
    <dgm:pt modelId="{8710E48D-FF0B-47EA-ACBF-E8E6E5D3AD6B}" type="pres">
      <dgm:prSet presAssocID="{69A0C0D3-F58A-484A-B794-2493BC66D134}" presName="node" presStyleLbl="node1" presStyleIdx="1" presStyleCnt="8">
        <dgm:presLayoutVars>
          <dgm:bulletEnabled val="1"/>
        </dgm:presLayoutVars>
      </dgm:prSet>
      <dgm:spPr/>
      <dgm:t>
        <a:bodyPr/>
        <a:lstStyle/>
        <a:p>
          <a:endParaRPr lang="en-US"/>
        </a:p>
      </dgm:t>
    </dgm:pt>
    <dgm:pt modelId="{05A97104-0E8F-4CAB-BF22-50FC4F50BF51}" type="pres">
      <dgm:prSet presAssocID="{90EEDA99-7FD5-4E15-B8FB-B630DFDDA623}" presName="sibTrans" presStyleCnt="0"/>
      <dgm:spPr/>
    </dgm:pt>
    <dgm:pt modelId="{395B2B5E-6CAE-4556-82BB-0DE5010788FF}" type="pres">
      <dgm:prSet presAssocID="{1386432B-82E5-49AF-873C-535A491AA7D0}" presName="node" presStyleLbl="node1" presStyleIdx="2" presStyleCnt="8">
        <dgm:presLayoutVars>
          <dgm:bulletEnabled val="1"/>
        </dgm:presLayoutVars>
      </dgm:prSet>
      <dgm:spPr/>
      <dgm:t>
        <a:bodyPr/>
        <a:lstStyle/>
        <a:p>
          <a:endParaRPr lang="en-US"/>
        </a:p>
      </dgm:t>
    </dgm:pt>
    <dgm:pt modelId="{023D9B59-B29D-448B-BEBB-A2F9935868A4}" type="pres">
      <dgm:prSet presAssocID="{C5D206A9-7F0B-4A88-8166-1AD42EBF71D4}" presName="sibTrans" presStyleCnt="0"/>
      <dgm:spPr/>
    </dgm:pt>
    <dgm:pt modelId="{72E8A0F8-0F6D-483E-BB11-FC16A316A46E}" type="pres">
      <dgm:prSet presAssocID="{8AAB6F00-64AA-4909-8C51-50E89F500668}" presName="node" presStyleLbl="node1" presStyleIdx="3" presStyleCnt="8">
        <dgm:presLayoutVars>
          <dgm:bulletEnabled val="1"/>
        </dgm:presLayoutVars>
      </dgm:prSet>
      <dgm:spPr/>
      <dgm:t>
        <a:bodyPr/>
        <a:lstStyle/>
        <a:p>
          <a:endParaRPr lang="en-US"/>
        </a:p>
      </dgm:t>
    </dgm:pt>
    <dgm:pt modelId="{26C5D56C-9E70-4E10-85AE-F405AE29FD32}" type="pres">
      <dgm:prSet presAssocID="{F2B73603-EB43-4DB5-AB71-0E9E6620B657}" presName="sibTrans" presStyleCnt="0"/>
      <dgm:spPr/>
    </dgm:pt>
    <dgm:pt modelId="{714E5A0D-438F-4BA7-8551-74C4BF848DF7}" type="pres">
      <dgm:prSet presAssocID="{A8A61434-3CB1-4624-95D2-FF3353A453D8}" presName="node" presStyleLbl="node1" presStyleIdx="4" presStyleCnt="8">
        <dgm:presLayoutVars>
          <dgm:bulletEnabled val="1"/>
        </dgm:presLayoutVars>
      </dgm:prSet>
      <dgm:spPr/>
      <dgm:t>
        <a:bodyPr/>
        <a:lstStyle/>
        <a:p>
          <a:endParaRPr lang="en-US"/>
        </a:p>
      </dgm:t>
    </dgm:pt>
    <dgm:pt modelId="{66E8B3C9-AD64-4E2A-BFC0-9D721BC40C68}" type="pres">
      <dgm:prSet presAssocID="{B8D30EB2-3B5A-4158-AC64-9364A65872BE}" presName="sibTrans" presStyleCnt="0"/>
      <dgm:spPr/>
    </dgm:pt>
    <dgm:pt modelId="{58EC9FC2-DF82-484D-BD70-4E4FBD943EF9}" type="pres">
      <dgm:prSet presAssocID="{6E598FEE-F943-4CFB-B590-9FB505327EA2}" presName="node" presStyleLbl="node1" presStyleIdx="5" presStyleCnt="8">
        <dgm:presLayoutVars>
          <dgm:bulletEnabled val="1"/>
        </dgm:presLayoutVars>
      </dgm:prSet>
      <dgm:spPr/>
      <dgm:t>
        <a:bodyPr/>
        <a:lstStyle/>
        <a:p>
          <a:endParaRPr lang="en-US"/>
        </a:p>
      </dgm:t>
    </dgm:pt>
    <dgm:pt modelId="{E3E3D49D-F619-4AF1-855C-8CC26D6D229D}" type="pres">
      <dgm:prSet presAssocID="{D9B21AF0-FC73-44C7-BA0C-783ED53F407F}" presName="sibTrans" presStyleCnt="0"/>
      <dgm:spPr/>
    </dgm:pt>
    <dgm:pt modelId="{17702B4D-AFEB-45B4-A788-AF0B1FCC4074}" type="pres">
      <dgm:prSet presAssocID="{B2E6B2C3-82CE-496A-85CA-5C2CE46A5CD8}" presName="node" presStyleLbl="node1" presStyleIdx="6" presStyleCnt="8">
        <dgm:presLayoutVars>
          <dgm:bulletEnabled val="1"/>
        </dgm:presLayoutVars>
      </dgm:prSet>
      <dgm:spPr/>
      <dgm:t>
        <a:bodyPr/>
        <a:lstStyle/>
        <a:p>
          <a:endParaRPr lang="en-US"/>
        </a:p>
      </dgm:t>
    </dgm:pt>
    <dgm:pt modelId="{784D1F7C-54F0-4F13-9E05-3B15046632B2}" type="pres">
      <dgm:prSet presAssocID="{7BBBA32D-1AD2-4FFD-9F48-DCE2005B3E85}" presName="sibTrans" presStyleCnt="0"/>
      <dgm:spPr/>
    </dgm:pt>
    <dgm:pt modelId="{C305E5C9-F6AB-4863-876E-E4B272FDD3AF}" type="pres">
      <dgm:prSet presAssocID="{42E489B1-54BB-4DAC-9226-7F85997C48D9}" presName="node" presStyleLbl="node1" presStyleIdx="7" presStyleCnt="8">
        <dgm:presLayoutVars>
          <dgm:bulletEnabled val="1"/>
        </dgm:presLayoutVars>
      </dgm:prSet>
      <dgm:spPr/>
      <dgm:t>
        <a:bodyPr/>
        <a:lstStyle/>
        <a:p>
          <a:endParaRPr lang="en-US"/>
        </a:p>
      </dgm:t>
    </dgm:pt>
  </dgm:ptLst>
  <dgm:cxnLst>
    <dgm:cxn modelId="{1D94BA0F-2768-4F74-8B8B-4F3EEDE00E45}" srcId="{EFBD6F84-941C-4BF9-B346-F0A5883B4371}" destId="{267CFB91-662A-4710-878F-D09E0634B3AB}" srcOrd="0" destOrd="0" parTransId="{97D08431-D2D8-4F5C-8A97-A313CE4947BE}" sibTransId="{4291D3A1-5C1D-4633-AD85-9D4ED8AF025E}"/>
    <dgm:cxn modelId="{55C9B5C7-7742-4746-A13D-165E6906E014}" srcId="{EFBD6F84-941C-4BF9-B346-F0A5883B4371}" destId="{A8A61434-3CB1-4624-95D2-FF3353A453D8}" srcOrd="4" destOrd="0" parTransId="{B7E66222-3DC3-434F-8DBD-4DE829ADCAEE}" sibTransId="{B8D30EB2-3B5A-4158-AC64-9364A65872BE}"/>
    <dgm:cxn modelId="{280C6A92-EB18-4F2E-92F3-EFFAFDDEA588}" type="presOf" srcId="{A8A61434-3CB1-4624-95D2-FF3353A453D8}" destId="{714E5A0D-438F-4BA7-8551-74C4BF848DF7}" srcOrd="0" destOrd="0" presId="urn:microsoft.com/office/officeart/2005/8/layout/default"/>
    <dgm:cxn modelId="{207B926D-5247-4D56-9B47-9F5DEC13DC5E}" type="presOf" srcId="{267CFB91-662A-4710-878F-D09E0634B3AB}" destId="{AD9F4AB3-73A0-4BEB-B396-7B79C233A14D}" srcOrd="0" destOrd="0" presId="urn:microsoft.com/office/officeart/2005/8/layout/default"/>
    <dgm:cxn modelId="{6A7C9C4A-C1B0-4ADF-98DD-1F5AF8BA23EB}" srcId="{EFBD6F84-941C-4BF9-B346-F0A5883B4371}" destId="{42E489B1-54BB-4DAC-9226-7F85997C48D9}" srcOrd="7" destOrd="0" parTransId="{36ADC84D-F5F1-4EC6-AEBF-FF4235BA5852}" sibTransId="{C6809570-BC4E-426A-8EB5-F9F066614E26}"/>
    <dgm:cxn modelId="{BF21A191-437B-4848-A9AB-D9102B967B0C}" srcId="{EFBD6F84-941C-4BF9-B346-F0A5883B4371}" destId="{8AAB6F00-64AA-4909-8C51-50E89F500668}" srcOrd="3" destOrd="0" parTransId="{F1A22B3E-4C0A-4B63-B435-80056288945A}" sibTransId="{F2B73603-EB43-4DB5-AB71-0E9E6620B657}"/>
    <dgm:cxn modelId="{9CBD1E39-BF27-4090-B32E-2050C659E8F6}" srcId="{EFBD6F84-941C-4BF9-B346-F0A5883B4371}" destId="{69A0C0D3-F58A-484A-B794-2493BC66D134}" srcOrd="1" destOrd="0" parTransId="{5C89CCA6-6DCB-4D6B-BE71-D848EB06B81C}" sibTransId="{90EEDA99-7FD5-4E15-B8FB-B630DFDDA623}"/>
    <dgm:cxn modelId="{1123E27E-1AA2-48A9-81DE-E5ADEFACFC9A}" srcId="{EFBD6F84-941C-4BF9-B346-F0A5883B4371}" destId="{1386432B-82E5-49AF-873C-535A491AA7D0}" srcOrd="2" destOrd="0" parTransId="{D9214346-38D8-4746-A650-1A19855C9307}" sibTransId="{C5D206A9-7F0B-4A88-8166-1AD42EBF71D4}"/>
    <dgm:cxn modelId="{33FA1522-A746-46E0-B472-7050F09093A4}" type="presOf" srcId="{EFBD6F84-941C-4BF9-B346-F0A5883B4371}" destId="{6B54814E-0F80-442F-A349-82A9CEABD6BF}" srcOrd="0" destOrd="0" presId="urn:microsoft.com/office/officeart/2005/8/layout/default"/>
    <dgm:cxn modelId="{2559AC35-4823-43B4-9A96-E3C15F5BA9E1}" type="presOf" srcId="{B2E6B2C3-82CE-496A-85CA-5C2CE46A5CD8}" destId="{17702B4D-AFEB-45B4-A788-AF0B1FCC4074}" srcOrd="0" destOrd="0" presId="urn:microsoft.com/office/officeart/2005/8/layout/default"/>
    <dgm:cxn modelId="{B770321A-D979-40BF-A1C7-31D55DB2E369}" srcId="{EFBD6F84-941C-4BF9-B346-F0A5883B4371}" destId="{6E598FEE-F943-4CFB-B590-9FB505327EA2}" srcOrd="5" destOrd="0" parTransId="{F2DA9CC2-1111-4DF2-B36E-0FC2AB1AB0BE}" sibTransId="{D9B21AF0-FC73-44C7-BA0C-783ED53F407F}"/>
    <dgm:cxn modelId="{80BD2B7D-5FF5-4C69-8905-4CE3741E8D41}" type="presOf" srcId="{42E489B1-54BB-4DAC-9226-7F85997C48D9}" destId="{C305E5C9-F6AB-4863-876E-E4B272FDD3AF}" srcOrd="0" destOrd="0" presId="urn:microsoft.com/office/officeart/2005/8/layout/default"/>
    <dgm:cxn modelId="{3F7BA51B-0BB5-41D3-8162-D67C12BBE175}" type="presOf" srcId="{8AAB6F00-64AA-4909-8C51-50E89F500668}" destId="{72E8A0F8-0F6D-483E-BB11-FC16A316A46E}" srcOrd="0" destOrd="0" presId="urn:microsoft.com/office/officeart/2005/8/layout/default"/>
    <dgm:cxn modelId="{D2CD1D01-5DEC-40BA-B81A-D203EFABAC67}" srcId="{EFBD6F84-941C-4BF9-B346-F0A5883B4371}" destId="{B2E6B2C3-82CE-496A-85CA-5C2CE46A5CD8}" srcOrd="6" destOrd="0" parTransId="{65A48226-B65D-491D-BA7A-5B6A1F3A5DA8}" sibTransId="{7BBBA32D-1AD2-4FFD-9F48-DCE2005B3E85}"/>
    <dgm:cxn modelId="{087A8B12-5298-4906-A4F3-2A703E99A91F}" type="presOf" srcId="{6E598FEE-F943-4CFB-B590-9FB505327EA2}" destId="{58EC9FC2-DF82-484D-BD70-4E4FBD943EF9}" srcOrd="0" destOrd="0" presId="urn:microsoft.com/office/officeart/2005/8/layout/default"/>
    <dgm:cxn modelId="{DD62AACE-C582-41B6-962E-E627268F3C75}" type="presOf" srcId="{1386432B-82E5-49AF-873C-535A491AA7D0}" destId="{395B2B5E-6CAE-4556-82BB-0DE5010788FF}" srcOrd="0" destOrd="0" presId="urn:microsoft.com/office/officeart/2005/8/layout/default"/>
    <dgm:cxn modelId="{E6B4E36D-044A-4EF0-9E33-5EE4267B65C3}" type="presOf" srcId="{69A0C0D3-F58A-484A-B794-2493BC66D134}" destId="{8710E48D-FF0B-47EA-ACBF-E8E6E5D3AD6B}" srcOrd="0" destOrd="0" presId="urn:microsoft.com/office/officeart/2005/8/layout/default"/>
    <dgm:cxn modelId="{AFE2D004-78B7-4E9F-A006-FCE6787DF7F6}" type="presParOf" srcId="{6B54814E-0F80-442F-A349-82A9CEABD6BF}" destId="{AD9F4AB3-73A0-4BEB-B396-7B79C233A14D}" srcOrd="0" destOrd="0" presId="urn:microsoft.com/office/officeart/2005/8/layout/default"/>
    <dgm:cxn modelId="{DC774AAB-55D6-4E2B-8BBC-8887A9562D3F}" type="presParOf" srcId="{6B54814E-0F80-442F-A349-82A9CEABD6BF}" destId="{222CCA59-DED1-4F31-B6CC-893B4A04F20B}" srcOrd="1" destOrd="0" presId="urn:microsoft.com/office/officeart/2005/8/layout/default"/>
    <dgm:cxn modelId="{3BE3E415-8639-45C7-A454-6637DA901B6A}" type="presParOf" srcId="{6B54814E-0F80-442F-A349-82A9CEABD6BF}" destId="{8710E48D-FF0B-47EA-ACBF-E8E6E5D3AD6B}" srcOrd="2" destOrd="0" presId="urn:microsoft.com/office/officeart/2005/8/layout/default"/>
    <dgm:cxn modelId="{76868ACD-4900-4C45-AD2C-15739C961D5E}" type="presParOf" srcId="{6B54814E-0F80-442F-A349-82A9CEABD6BF}" destId="{05A97104-0E8F-4CAB-BF22-50FC4F50BF51}" srcOrd="3" destOrd="0" presId="urn:microsoft.com/office/officeart/2005/8/layout/default"/>
    <dgm:cxn modelId="{6825968C-5340-4FA5-BF5A-510BC2B93D53}" type="presParOf" srcId="{6B54814E-0F80-442F-A349-82A9CEABD6BF}" destId="{395B2B5E-6CAE-4556-82BB-0DE5010788FF}" srcOrd="4" destOrd="0" presId="urn:microsoft.com/office/officeart/2005/8/layout/default"/>
    <dgm:cxn modelId="{B7BF6D90-4785-4815-B3BF-7F77194D6521}" type="presParOf" srcId="{6B54814E-0F80-442F-A349-82A9CEABD6BF}" destId="{023D9B59-B29D-448B-BEBB-A2F9935868A4}" srcOrd="5" destOrd="0" presId="urn:microsoft.com/office/officeart/2005/8/layout/default"/>
    <dgm:cxn modelId="{010BFAE9-F213-47C2-93E6-0244A8A760EA}" type="presParOf" srcId="{6B54814E-0F80-442F-A349-82A9CEABD6BF}" destId="{72E8A0F8-0F6D-483E-BB11-FC16A316A46E}" srcOrd="6" destOrd="0" presId="urn:microsoft.com/office/officeart/2005/8/layout/default"/>
    <dgm:cxn modelId="{44CEA772-2A91-49E3-A2CA-5E9E11CBF60B}" type="presParOf" srcId="{6B54814E-0F80-442F-A349-82A9CEABD6BF}" destId="{26C5D56C-9E70-4E10-85AE-F405AE29FD32}" srcOrd="7" destOrd="0" presId="urn:microsoft.com/office/officeart/2005/8/layout/default"/>
    <dgm:cxn modelId="{1EDDA967-CA06-4751-87FE-4EF8ABC5AA53}" type="presParOf" srcId="{6B54814E-0F80-442F-A349-82A9CEABD6BF}" destId="{714E5A0D-438F-4BA7-8551-74C4BF848DF7}" srcOrd="8" destOrd="0" presId="urn:microsoft.com/office/officeart/2005/8/layout/default"/>
    <dgm:cxn modelId="{4601BC30-D9F8-4BBF-ACC9-F7B6DE06A669}" type="presParOf" srcId="{6B54814E-0F80-442F-A349-82A9CEABD6BF}" destId="{66E8B3C9-AD64-4E2A-BFC0-9D721BC40C68}" srcOrd="9" destOrd="0" presId="urn:microsoft.com/office/officeart/2005/8/layout/default"/>
    <dgm:cxn modelId="{B410226B-2686-495C-9DDE-55D3D030BF02}" type="presParOf" srcId="{6B54814E-0F80-442F-A349-82A9CEABD6BF}" destId="{58EC9FC2-DF82-484D-BD70-4E4FBD943EF9}" srcOrd="10" destOrd="0" presId="urn:microsoft.com/office/officeart/2005/8/layout/default"/>
    <dgm:cxn modelId="{FE90A0EC-7584-4304-806F-64F082E1E36C}" type="presParOf" srcId="{6B54814E-0F80-442F-A349-82A9CEABD6BF}" destId="{E3E3D49D-F619-4AF1-855C-8CC26D6D229D}" srcOrd="11" destOrd="0" presId="urn:microsoft.com/office/officeart/2005/8/layout/default"/>
    <dgm:cxn modelId="{3990D6D4-93DA-49CC-9707-3CA11FEDB347}" type="presParOf" srcId="{6B54814E-0F80-442F-A349-82A9CEABD6BF}" destId="{17702B4D-AFEB-45B4-A788-AF0B1FCC4074}" srcOrd="12" destOrd="0" presId="urn:microsoft.com/office/officeart/2005/8/layout/default"/>
    <dgm:cxn modelId="{FEC443E2-E88B-49E5-BE3F-DE40B3C8AAB6}" type="presParOf" srcId="{6B54814E-0F80-442F-A349-82A9CEABD6BF}" destId="{784D1F7C-54F0-4F13-9E05-3B15046632B2}" srcOrd="13" destOrd="0" presId="urn:microsoft.com/office/officeart/2005/8/layout/default"/>
    <dgm:cxn modelId="{41AD0A8A-73EB-42A4-B2D2-2250B1AD8A34}" type="presParOf" srcId="{6B54814E-0F80-442F-A349-82A9CEABD6BF}" destId="{C305E5C9-F6AB-4863-876E-E4B272FDD3AF}"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B3CC804-DB31-4FBF-8B14-C2FA6F9985AC}"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B714A014-07A8-4BA9-AE48-364CDA2CDA7E}">
      <dgm:prSet phldrT="[Text]" custT="1"/>
      <dgm:spPr>
        <a:solidFill>
          <a:schemeClr val="accent3">
            <a:lumMod val="40000"/>
            <a:lumOff val="60000"/>
          </a:schemeClr>
        </a:solidFill>
        <a:ln>
          <a:solidFill>
            <a:schemeClr val="accent3">
              <a:lumMod val="40000"/>
              <a:lumOff val="6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Any attempt to gain financial reward through deception</a:t>
          </a:r>
        </a:p>
      </dgm:t>
    </dgm:pt>
    <dgm:pt modelId="{F6638C72-0792-4A90-A074-1A6080CD7A46}" type="parTrans" cxnId="{9475776D-6D73-47DC-98FD-34736B0FE14C}">
      <dgm:prSet/>
      <dgm:spPr/>
      <dgm:t>
        <a:bodyPr/>
        <a:lstStyle/>
        <a:p>
          <a:endParaRPr lang="en-US" sz="2200"/>
        </a:p>
      </dgm:t>
    </dgm:pt>
    <dgm:pt modelId="{F2E49EE7-4D63-48E5-A0D6-19D73362439B}" type="sibTrans" cxnId="{9475776D-6D73-47DC-98FD-34736B0FE14C}">
      <dgm:prSet/>
      <dgm:spPr/>
      <dgm:t>
        <a:bodyPr/>
        <a:lstStyle/>
        <a:p>
          <a:endParaRPr lang="en-US" sz="2200"/>
        </a:p>
      </dgm:t>
    </dgm:pt>
    <dgm:pt modelId="{5C3EF391-997D-4830-880F-E6E2017D0505}">
      <dgm:prSet phldrT="[Text]" custT="1"/>
      <dgm:spPr>
        <a:solidFill>
          <a:schemeClr val="accent3">
            <a:lumMod val="40000"/>
            <a:lumOff val="60000"/>
          </a:schemeClr>
        </a:solidFill>
        <a:ln>
          <a:solidFill>
            <a:schemeClr val="accent3">
              <a:lumMod val="40000"/>
              <a:lumOff val="6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How it affects forensics</a:t>
          </a:r>
        </a:p>
      </dgm:t>
    </dgm:pt>
    <dgm:pt modelId="{109E7207-8270-4F6B-A484-6314152C3BCE}" type="parTrans" cxnId="{86B7C5DF-282B-4180-8920-2096EFD1F92B}">
      <dgm:prSet/>
      <dgm:spPr/>
      <dgm:t>
        <a:bodyPr/>
        <a:lstStyle/>
        <a:p>
          <a:endParaRPr lang="en-US" sz="2200"/>
        </a:p>
      </dgm:t>
    </dgm:pt>
    <dgm:pt modelId="{19F4E52D-C90F-46BB-A0BF-2267222C4BD5}" type="sibTrans" cxnId="{86B7C5DF-282B-4180-8920-2096EFD1F92B}">
      <dgm:prSet/>
      <dgm:spPr/>
      <dgm:t>
        <a:bodyPr/>
        <a:lstStyle/>
        <a:p>
          <a:endParaRPr lang="en-US" sz="2200"/>
        </a:p>
      </dgm:t>
    </dgm:pt>
    <dgm:pt modelId="{7898287C-31F3-4B40-8B11-326322E3729A}">
      <dgm:prSet phldrT="[Text]" custT="1"/>
      <dgm:spPr>
        <a:solidFill>
          <a:schemeClr val="bg2">
            <a:lumMod val="85000"/>
          </a:schemeClr>
        </a:solidFill>
        <a:ln>
          <a:solidFill>
            <a:schemeClr val="accent3">
              <a:lumMod val="40000"/>
              <a:lumOff val="6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Trace the communications</a:t>
          </a:r>
        </a:p>
      </dgm:t>
    </dgm:pt>
    <dgm:pt modelId="{9449D23E-8884-4E9B-92DD-5E3C2EF38246}" type="parTrans" cxnId="{48704EBC-E175-43D0-A1AF-DDE830020380}">
      <dgm:prSet/>
      <dgm:spPr>
        <a:solidFill>
          <a:schemeClr val="accent3">
            <a:lumMod val="40000"/>
            <a:lumOff val="60000"/>
          </a:schemeClr>
        </a:solidFill>
        <a:ln>
          <a:solidFill>
            <a:schemeClr val="accent3">
              <a:lumMod val="40000"/>
              <a:lumOff val="60000"/>
            </a:schemeClr>
          </a:solidFill>
        </a:ln>
      </dgm:spPr>
      <dgm:t>
        <a:bodyPr/>
        <a:lstStyle/>
        <a:p>
          <a:endParaRPr lang="en-US" sz="2200"/>
        </a:p>
      </dgm:t>
    </dgm:pt>
    <dgm:pt modelId="{2AAE1B51-0A84-4803-BE5E-8D1016783730}" type="sibTrans" cxnId="{48704EBC-E175-43D0-A1AF-DDE830020380}">
      <dgm:prSet/>
      <dgm:spPr/>
      <dgm:t>
        <a:bodyPr/>
        <a:lstStyle/>
        <a:p>
          <a:endParaRPr lang="en-US" sz="2200"/>
        </a:p>
      </dgm:t>
    </dgm:pt>
    <dgm:pt modelId="{926B23C0-C45B-4698-9790-D0D06944B6AE}">
      <dgm:prSet phldrT="[Text]" custT="1"/>
      <dgm:spPr>
        <a:solidFill>
          <a:schemeClr val="bg2">
            <a:lumMod val="85000"/>
          </a:schemeClr>
        </a:solidFill>
        <a:ln>
          <a:solidFill>
            <a:schemeClr val="accent3">
              <a:lumMod val="40000"/>
              <a:lumOff val="6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Follow the money</a:t>
          </a:r>
        </a:p>
      </dgm:t>
    </dgm:pt>
    <dgm:pt modelId="{C3943415-8B4C-4E99-8672-6AD6C39C244B}" type="parTrans" cxnId="{08F1898E-B836-4661-8044-D22995BF8753}">
      <dgm:prSet/>
      <dgm:spPr>
        <a:solidFill>
          <a:schemeClr val="accent3">
            <a:lumMod val="40000"/>
            <a:lumOff val="60000"/>
          </a:schemeClr>
        </a:solidFill>
        <a:ln>
          <a:solidFill>
            <a:schemeClr val="accent3">
              <a:lumMod val="40000"/>
              <a:lumOff val="60000"/>
            </a:schemeClr>
          </a:solidFill>
        </a:ln>
      </dgm:spPr>
      <dgm:t>
        <a:bodyPr/>
        <a:lstStyle/>
        <a:p>
          <a:endParaRPr lang="en-US" sz="2200"/>
        </a:p>
      </dgm:t>
    </dgm:pt>
    <dgm:pt modelId="{36EE4ADF-816B-4986-A5FD-DC3D1330EB2B}" type="sibTrans" cxnId="{08F1898E-B836-4661-8044-D22995BF8753}">
      <dgm:prSet/>
      <dgm:spPr/>
      <dgm:t>
        <a:bodyPr/>
        <a:lstStyle/>
        <a:p>
          <a:endParaRPr lang="en-US" sz="2200"/>
        </a:p>
      </dgm:t>
    </dgm:pt>
    <dgm:pt modelId="{383A7E6E-1776-4891-9755-314DE827FAA2}">
      <dgm:prSet phldrT="[Text]" custT="1"/>
      <dgm:spPr>
        <a:solidFill>
          <a:schemeClr val="accent3">
            <a:lumMod val="40000"/>
            <a:lumOff val="60000"/>
          </a:schemeClr>
        </a:solidFill>
        <a:ln>
          <a:solidFill>
            <a:schemeClr val="accent3">
              <a:lumMod val="40000"/>
              <a:lumOff val="6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Subclasses of fraud</a:t>
          </a:r>
        </a:p>
      </dgm:t>
    </dgm:pt>
    <dgm:pt modelId="{2C8946EF-B358-46A6-9638-1CD5DE44DF40}" type="parTrans" cxnId="{9B070534-F998-4279-BFF9-D778881C09F5}">
      <dgm:prSet/>
      <dgm:spPr/>
      <dgm:t>
        <a:bodyPr/>
        <a:lstStyle/>
        <a:p>
          <a:endParaRPr lang="en-US" sz="2200"/>
        </a:p>
      </dgm:t>
    </dgm:pt>
    <dgm:pt modelId="{971B99F6-CBB3-4C40-9B2A-377E35646074}" type="sibTrans" cxnId="{9B070534-F998-4279-BFF9-D778881C09F5}">
      <dgm:prSet/>
      <dgm:spPr/>
      <dgm:t>
        <a:bodyPr/>
        <a:lstStyle/>
        <a:p>
          <a:endParaRPr lang="en-US" sz="2200"/>
        </a:p>
      </dgm:t>
    </dgm:pt>
    <dgm:pt modelId="{9AC14D39-8792-4011-B48D-E7ACCD1F4CB3}">
      <dgm:prSet phldrT="[Text]" custT="1"/>
      <dgm:spPr>
        <a:solidFill>
          <a:schemeClr val="bg2">
            <a:lumMod val="85000"/>
          </a:schemeClr>
        </a:solidFill>
        <a:ln>
          <a:solidFill>
            <a:schemeClr val="accent3">
              <a:lumMod val="40000"/>
              <a:lumOff val="6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Investment offers</a:t>
          </a:r>
        </a:p>
      </dgm:t>
    </dgm:pt>
    <dgm:pt modelId="{40DC9587-859B-4EFA-B474-FEF6BC5ADCAC}" type="parTrans" cxnId="{2063841E-FDC5-4F29-B65F-8A2504E24471}">
      <dgm:prSet/>
      <dgm:spPr>
        <a:solidFill>
          <a:schemeClr val="accent3">
            <a:lumMod val="40000"/>
            <a:lumOff val="60000"/>
          </a:schemeClr>
        </a:solidFill>
        <a:ln>
          <a:solidFill>
            <a:schemeClr val="accent3">
              <a:lumMod val="40000"/>
              <a:lumOff val="60000"/>
            </a:schemeClr>
          </a:solidFill>
        </a:ln>
      </dgm:spPr>
      <dgm:t>
        <a:bodyPr/>
        <a:lstStyle/>
        <a:p>
          <a:endParaRPr lang="en-US" sz="2200"/>
        </a:p>
      </dgm:t>
    </dgm:pt>
    <dgm:pt modelId="{64609B4B-3C41-4279-BF78-F590A719E9A1}" type="sibTrans" cxnId="{2063841E-FDC5-4F29-B65F-8A2504E24471}">
      <dgm:prSet/>
      <dgm:spPr/>
      <dgm:t>
        <a:bodyPr/>
        <a:lstStyle/>
        <a:p>
          <a:endParaRPr lang="en-US" sz="2200"/>
        </a:p>
      </dgm:t>
    </dgm:pt>
    <dgm:pt modelId="{ABBCF841-05A2-406D-A64C-0695A5BC8359}">
      <dgm:prSet phldrT="[Text]" custT="1"/>
      <dgm:spPr>
        <a:solidFill>
          <a:schemeClr val="bg2">
            <a:lumMod val="85000"/>
          </a:schemeClr>
        </a:solidFill>
        <a:ln>
          <a:solidFill>
            <a:schemeClr val="accent3">
              <a:lumMod val="40000"/>
              <a:lumOff val="6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Data piracy</a:t>
          </a:r>
        </a:p>
      </dgm:t>
    </dgm:pt>
    <dgm:pt modelId="{8CD52016-AEA7-4D4C-AA46-B4ACD483A4BB}" type="parTrans" cxnId="{626FDB89-54C5-4A65-B73E-C9CA1AD640AC}">
      <dgm:prSet/>
      <dgm:spPr>
        <a:solidFill>
          <a:schemeClr val="accent3">
            <a:lumMod val="40000"/>
            <a:lumOff val="60000"/>
          </a:schemeClr>
        </a:solidFill>
        <a:ln>
          <a:solidFill>
            <a:schemeClr val="accent3">
              <a:lumMod val="40000"/>
              <a:lumOff val="60000"/>
            </a:schemeClr>
          </a:solidFill>
        </a:ln>
      </dgm:spPr>
      <dgm:t>
        <a:bodyPr/>
        <a:lstStyle/>
        <a:p>
          <a:endParaRPr lang="en-US" sz="2200"/>
        </a:p>
      </dgm:t>
    </dgm:pt>
    <dgm:pt modelId="{AB04488D-26FC-4ABF-BD3F-E924A1FB0318}" type="sibTrans" cxnId="{626FDB89-54C5-4A65-B73E-C9CA1AD640AC}">
      <dgm:prSet/>
      <dgm:spPr/>
      <dgm:t>
        <a:bodyPr/>
        <a:lstStyle/>
        <a:p>
          <a:endParaRPr lang="en-US" sz="2200"/>
        </a:p>
      </dgm:t>
    </dgm:pt>
    <dgm:pt modelId="{6F2D4D83-924D-4BC1-801F-6F526F37BA1A}" type="pres">
      <dgm:prSet presAssocID="{BB3CC804-DB31-4FBF-8B14-C2FA6F9985AC}" presName="diagram" presStyleCnt="0">
        <dgm:presLayoutVars>
          <dgm:chPref val="1"/>
          <dgm:dir/>
          <dgm:animOne val="branch"/>
          <dgm:animLvl val="lvl"/>
          <dgm:resizeHandles/>
        </dgm:presLayoutVars>
      </dgm:prSet>
      <dgm:spPr/>
      <dgm:t>
        <a:bodyPr/>
        <a:lstStyle/>
        <a:p>
          <a:endParaRPr lang="en-US"/>
        </a:p>
      </dgm:t>
    </dgm:pt>
    <dgm:pt modelId="{91E78BE0-7F97-47CE-9E66-6C16FED837B6}" type="pres">
      <dgm:prSet presAssocID="{B714A014-07A8-4BA9-AE48-364CDA2CDA7E}" presName="root" presStyleCnt="0"/>
      <dgm:spPr/>
    </dgm:pt>
    <dgm:pt modelId="{6406D035-D696-40A7-9128-791B631759A9}" type="pres">
      <dgm:prSet presAssocID="{B714A014-07A8-4BA9-AE48-364CDA2CDA7E}" presName="rootComposite" presStyleCnt="0"/>
      <dgm:spPr/>
    </dgm:pt>
    <dgm:pt modelId="{4925718B-8736-4DCE-9BCC-1D9838D199ED}" type="pres">
      <dgm:prSet presAssocID="{B714A014-07A8-4BA9-AE48-364CDA2CDA7E}" presName="rootText" presStyleLbl="node1" presStyleIdx="0" presStyleCnt="3" custScaleX="125570" custScaleY="350377"/>
      <dgm:spPr/>
      <dgm:t>
        <a:bodyPr/>
        <a:lstStyle/>
        <a:p>
          <a:endParaRPr lang="en-US"/>
        </a:p>
      </dgm:t>
    </dgm:pt>
    <dgm:pt modelId="{C8DDCC5B-33D5-45AB-9329-8819A2B7A043}" type="pres">
      <dgm:prSet presAssocID="{B714A014-07A8-4BA9-AE48-364CDA2CDA7E}" presName="rootConnector" presStyleLbl="node1" presStyleIdx="0" presStyleCnt="3"/>
      <dgm:spPr/>
      <dgm:t>
        <a:bodyPr/>
        <a:lstStyle/>
        <a:p>
          <a:endParaRPr lang="en-US"/>
        </a:p>
      </dgm:t>
    </dgm:pt>
    <dgm:pt modelId="{1D6DE8A6-4935-4B86-BE80-237828B53185}" type="pres">
      <dgm:prSet presAssocID="{B714A014-07A8-4BA9-AE48-364CDA2CDA7E}" presName="childShape" presStyleCnt="0"/>
      <dgm:spPr/>
    </dgm:pt>
    <dgm:pt modelId="{2121B3AB-F7D3-4E2C-A00A-CD2EC7C7FD9F}" type="pres">
      <dgm:prSet presAssocID="{383A7E6E-1776-4891-9755-314DE827FAA2}" presName="root" presStyleCnt="0"/>
      <dgm:spPr/>
    </dgm:pt>
    <dgm:pt modelId="{85ECA4E7-0CB7-43B5-91BA-7A4DCB55DAAD}" type="pres">
      <dgm:prSet presAssocID="{383A7E6E-1776-4891-9755-314DE827FAA2}" presName="rootComposite" presStyleCnt="0"/>
      <dgm:spPr/>
    </dgm:pt>
    <dgm:pt modelId="{01A985CD-1FEA-4CC8-8B97-C68252FAD242}" type="pres">
      <dgm:prSet presAssocID="{383A7E6E-1776-4891-9755-314DE827FAA2}" presName="rootText" presStyleLbl="node1" presStyleIdx="1" presStyleCnt="3" custScaleX="117500"/>
      <dgm:spPr/>
      <dgm:t>
        <a:bodyPr/>
        <a:lstStyle/>
        <a:p>
          <a:endParaRPr lang="en-US"/>
        </a:p>
      </dgm:t>
    </dgm:pt>
    <dgm:pt modelId="{8B3798AD-3050-445E-A2FE-AF7CC5157FDF}" type="pres">
      <dgm:prSet presAssocID="{383A7E6E-1776-4891-9755-314DE827FAA2}" presName="rootConnector" presStyleLbl="node1" presStyleIdx="1" presStyleCnt="3"/>
      <dgm:spPr/>
      <dgm:t>
        <a:bodyPr/>
        <a:lstStyle/>
        <a:p>
          <a:endParaRPr lang="en-US"/>
        </a:p>
      </dgm:t>
    </dgm:pt>
    <dgm:pt modelId="{66B71B9F-1921-4260-82CC-8C7ACED038F5}" type="pres">
      <dgm:prSet presAssocID="{383A7E6E-1776-4891-9755-314DE827FAA2}" presName="childShape" presStyleCnt="0"/>
      <dgm:spPr/>
    </dgm:pt>
    <dgm:pt modelId="{BD9DA9D8-E3B4-4CCE-B510-E97EA0CF5DD6}" type="pres">
      <dgm:prSet presAssocID="{40DC9587-859B-4EFA-B474-FEF6BC5ADCAC}" presName="Name13" presStyleLbl="parChTrans1D2" presStyleIdx="0" presStyleCnt="4"/>
      <dgm:spPr/>
      <dgm:t>
        <a:bodyPr/>
        <a:lstStyle/>
        <a:p>
          <a:endParaRPr lang="en-US"/>
        </a:p>
      </dgm:t>
    </dgm:pt>
    <dgm:pt modelId="{C0B99454-C946-4808-A4A6-A4BB7FBF45E5}" type="pres">
      <dgm:prSet presAssocID="{9AC14D39-8792-4011-B48D-E7ACCD1F4CB3}" presName="childText" presStyleLbl="bgAcc1" presStyleIdx="0" presStyleCnt="4" custScaleX="117500">
        <dgm:presLayoutVars>
          <dgm:bulletEnabled val="1"/>
        </dgm:presLayoutVars>
      </dgm:prSet>
      <dgm:spPr/>
      <dgm:t>
        <a:bodyPr/>
        <a:lstStyle/>
        <a:p>
          <a:endParaRPr lang="en-US"/>
        </a:p>
      </dgm:t>
    </dgm:pt>
    <dgm:pt modelId="{35AB7E53-E7B5-46AF-85A9-E24FB57FC105}" type="pres">
      <dgm:prSet presAssocID="{8CD52016-AEA7-4D4C-AA46-B4ACD483A4BB}" presName="Name13" presStyleLbl="parChTrans1D2" presStyleIdx="1" presStyleCnt="4"/>
      <dgm:spPr/>
      <dgm:t>
        <a:bodyPr/>
        <a:lstStyle/>
        <a:p>
          <a:endParaRPr lang="en-US"/>
        </a:p>
      </dgm:t>
    </dgm:pt>
    <dgm:pt modelId="{1DCD588C-F2FC-41EE-9D62-27D6013A38B7}" type="pres">
      <dgm:prSet presAssocID="{ABBCF841-05A2-406D-A64C-0695A5BC8359}" presName="childText" presStyleLbl="bgAcc1" presStyleIdx="1" presStyleCnt="4" custScaleX="117500">
        <dgm:presLayoutVars>
          <dgm:bulletEnabled val="1"/>
        </dgm:presLayoutVars>
      </dgm:prSet>
      <dgm:spPr/>
      <dgm:t>
        <a:bodyPr/>
        <a:lstStyle/>
        <a:p>
          <a:endParaRPr lang="en-US"/>
        </a:p>
      </dgm:t>
    </dgm:pt>
    <dgm:pt modelId="{9B5612AB-53F8-41D3-AD2F-7C78DFA391EF}" type="pres">
      <dgm:prSet presAssocID="{5C3EF391-997D-4830-880F-E6E2017D0505}" presName="root" presStyleCnt="0"/>
      <dgm:spPr/>
    </dgm:pt>
    <dgm:pt modelId="{5FD1FE35-94A3-44FF-AABD-FCF0300C933C}" type="pres">
      <dgm:prSet presAssocID="{5C3EF391-997D-4830-880F-E6E2017D0505}" presName="rootComposite" presStyleCnt="0"/>
      <dgm:spPr/>
    </dgm:pt>
    <dgm:pt modelId="{06C186BB-0859-4C9D-8B5F-C7643369A902}" type="pres">
      <dgm:prSet presAssocID="{5C3EF391-997D-4830-880F-E6E2017D0505}" presName="rootText" presStyleLbl="node1" presStyleIdx="2" presStyleCnt="3" custScaleX="138050"/>
      <dgm:spPr/>
      <dgm:t>
        <a:bodyPr/>
        <a:lstStyle/>
        <a:p>
          <a:endParaRPr lang="en-US"/>
        </a:p>
      </dgm:t>
    </dgm:pt>
    <dgm:pt modelId="{B25275F1-0BE0-4522-8C06-3D9513024394}" type="pres">
      <dgm:prSet presAssocID="{5C3EF391-997D-4830-880F-E6E2017D0505}" presName="rootConnector" presStyleLbl="node1" presStyleIdx="2" presStyleCnt="3"/>
      <dgm:spPr/>
      <dgm:t>
        <a:bodyPr/>
        <a:lstStyle/>
        <a:p>
          <a:endParaRPr lang="en-US"/>
        </a:p>
      </dgm:t>
    </dgm:pt>
    <dgm:pt modelId="{A9090371-482C-4576-88E2-100CED1F2987}" type="pres">
      <dgm:prSet presAssocID="{5C3EF391-997D-4830-880F-E6E2017D0505}" presName="childShape" presStyleCnt="0"/>
      <dgm:spPr/>
    </dgm:pt>
    <dgm:pt modelId="{51B534CF-D536-4F07-B2F1-7B8D8B6F5AE6}" type="pres">
      <dgm:prSet presAssocID="{9449D23E-8884-4E9B-92DD-5E3C2EF38246}" presName="Name13" presStyleLbl="parChTrans1D2" presStyleIdx="2" presStyleCnt="4"/>
      <dgm:spPr/>
      <dgm:t>
        <a:bodyPr/>
        <a:lstStyle/>
        <a:p>
          <a:endParaRPr lang="en-US"/>
        </a:p>
      </dgm:t>
    </dgm:pt>
    <dgm:pt modelId="{FB169704-6DFF-4ADB-BFCD-E4C8C330B065}" type="pres">
      <dgm:prSet presAssocID="{7898287C-31F3-4B40-8B11-326322E3729A}" presName="childText" presStyleLbl="bgAcc1" presStyleIdx="2" presStyleCnt="4" custScaleX="138049">
        <dgm:presLayoutVars>
          <dgm:bulletEnabled val="1"/>
        </dgm:presLayoutVars>
      </dgm:prSet>
      <dgm:spPr/>
      <dgm:t>
        <a:bodyPr/>
        <a:lstStyle/>
        <a:p>
          <a:endParaRPr lang="en-US"/>
        </a:p>
      </dgm:t>
    </dgm:pt>
    <dgm:pt modelId="{953A02C5-56D6-4366-BF05-3F2C066FBF24}" type="pres">
      <dgm:prSet presAssocID="{C3943415-8B4C-4E99-8672-6AD6C39C244B}" presName="Name13" presStyleLbl="parChTrans1D2" presStyleIdx="3" presStyleCnt="4"/>
      <dgm:spPr/>
      <dgm:t>
        <a:bodyPr/>
        <a:lstStyle/>
        <a:p>
          <a:endParaRPr lang="en-US"/>
        </a:p>
      </dgm:t>
    </dgm:pt>
    <dgm:pt modelId="{6E4DBA57-3CA1-4457-A0DF-F3E3AF7386C1}" type="pres">
      <dgm:prSet presAssocID="{926B23C0-C45B-4698-9790-D0D06944B6AE}" presName="childText" presStyleLbl="bgAcc1" presStyleIdx="3" presStyleCnt="4" custScaleX="138049">
        <dgm:presLayoutVars>
          <dgm:bulletEnabled val="1"/>
        </dgm:presLayoutVars>
      </dgm:prSet>
      <dgm:spPr/>
      <dgm:t>
        <a:bodyPr/>
        <a:lstStyle/>
        <a:p>
          <a:endParaRPr lang="en-US"/>
        </a:p>
      </dgm:t>
    </dgm:pt>
  </dgm:ptLst>
  <dgm:cxnLst>
    <dgm:cxn modelId="{DF972475-4A48-4C1F-8591-87BA20F0B20E}" type="presOf" srcId="{B714A014-07A8-4BA9-AE48-364CDA2CDA7E}" destId="{C8DDCC5B-33D5-45AB-9329-8819A2B7A043}" srcOrd="1" destOrd="0" presId="urn:microsoft.com/office/officeart/2005/8/layout/hierarchy3"/>
    <dgm:cxn modelId="{004331B4-3F11-4819-8DAA-A9AA6D38DFD2}" type="presOf" srcId="{5C3EF391-997D-4830-880F-E6E2017D0505}" destId="{06C186BB-0859-4C9D-8B5F-C7643369A902}" srcOrd="0" destOrd="0" presId="urn:microsoft.com/office/officeart/2005/8/layout/hierarchy3"/>
    <dgm:cxn modelId="{E23E135C-38D2-4CDC-9606-90E510991905}" type="presOf" srcId="{9449D23E-8884-4E9B-92DD-5E3C2EF38246}" destId="{51B534CF-D536-4F07-B2F1-7B8D8B6F5AE6}" srcOrd="0" destOrd="0" presId="urn:microsoft.com/office/officeart/2005/8/layout/hierarchy3"/>
    <dgm:cxn modelId="{B9905A17-25DF-46CB-8F92-A78C7C586337}" type="presOf" srcId="{383A7E6E-1776-4891-9755-314DE827FAA2}" destId="{01A985CD-1FEA-4CC8-8B97-C68252FAD242}" srcOrd="0" destOrd="0" presId="urn:microsoft.com/office/officeart/2005/8/layout/hierarchy3"/>
    <dgm:cxn modelId="{79E5DDC0-21B4-4233-BFA4-2241ABD5020B}" type="presOf" srcId="{926B23C0-C45B-4698-9790-D0D06944B6AE}" destId="{6E4DBA57-3CA1-4457-A0DF-F3E3AF7386C1}" srcOrd="0" destOrd="0" presId="urn:microsoft.com/office/officeart/2005/8/layout/hierarchy3"/>
    <dgm:cxn modelId="{1BF3B00B-09C5-4697-BE00-88B3221F0038}" type="presOf" srcId="{ABBCF841-05A2-406D-A64C-0695A5BC8359}" destId="{1DCD588C-F2FC-41EE-9D62-27D6013A38B7}" srcOrd="0" destOrd="0" presId="urn:microsoft.com/office/officeart/2005/8/layout/hierarchy3"/>
    <dgm:cxn modelId="{AD4078AA-4894-4B61-81D7-5AC1C7D187B1}" type="presOf" srcId="{BB3CC804-DB31-4FBF-8B14-C2FA6F9985AC}" destId="{6F2D4D83-924D-4BC1-801F-6F526F37BA1A}" srcOrd="0" destOrd="0" presId="urn:microsoft.com/office/officeart/2005/8/layout/hierarchy3"/>
    <dgm:cxn modelId="{C39AB64F-C1DF-4038-856C-79D5200B9477}" type="presOf" srcId="{8CD52016-AEA7-4D4C-AA46-B4ACD483A4BB}" destId="{35AB7E53-E7B5-46AF-85A9-E24FB57FC105}" srcOrd="0" destOrd="0" presId="urn:microsoft.com/office/officeart/2005/8/layout/hierarchy3"/>
    <dgm:cxn modelId="{EF68F3AF-124C-4286-BCF9-6CAEB70D5CD9}" type="presOf" srcId="{B714A014-07A8-4BA9-AE48-364CDA2CDA7E}" destId="{4925718B-8736-4DCE-9BCC-1D9838D199ED}" srcOrd="0" destOrd="0" presId="urn:microsoft.com/office/officeart/2005/8/layout/hierarchy3"/>
    <dgm:cxn modelId="{626FDB89-54C5-4A65-B73E-C9CA1AD640AC}" srcId="{383A7E6E-1776-4891-9755-314DE827FAA2}" destId="{ABBCF841-05A2-406D-A64C-0695A5BC8359}" srcOrd="1" destOrd="0" parTransId="{8CD52016-AEA7-4D4C-AA46-B4ACD483A4BB}" sibTransId="{AB04488D-26FC-4ABF-BD3F-E924A1FB0318}"/>
    <dgm:cxn modelId="{48704EBC-E175-43D0-A1AF-DDE830020380}" srcId="{5C3EF391-997D-4830-880F-E6E2017D0505}" destId="{7898287C-31F3-4B40-8B11-326322E3729A}" srcOrd="0" destOrd="0" parTransId="{9449D23E-8884-4E9B-92DD-5E3C2EF38246}" sibTransId="{2AAE1B51-0A84-4803-BE5E-8D1016783730}"/>
    <dgm:cxn modelId="{9475776D-6D73-47DC-98FD-34736B0FE14C}" srcId="{BB3CC804-DB31-4FBF-8B14-C2FA6F9985AC}" destId="{B714A014-07A8-4BA9-AE48-364CDA2CDA7E}" srcOrd="0" destOrd="0" parTransId="{F6638C72-0792-4A90-A074-1A6080CD7A46}" sibTransId="{F2E49EE7-4D63-48E5-A0D6-19D73362439B}"/>
    <dgm:cxn modelId="{86B7C5DF-282B-4180-8920-2096EFD1F92B}" srcId="{BB3CC804-DB31-4FBF-8B14-C2FA6F9985AC}" destId="{5C3EF391-997D-4830-880F-E6E2017D0505}" srcOrd="2" destOrd="0" parTransId="{109E7207-8270-4F6B-A484-6314152C3BCE}" sibTransId="{19F4E52D-C90F-46BB-A0BF-2267222C4BD5}"/>
    <dgm:cxn modelId="{208BD6D8-AE7A-4358-BAF3-473EC6459745}" type="presOf" srcId="{9AC14D39-8792-4011-B48D-E7ACCD1F4CB3}" destId="{C0B99454-C946-4808-A4A6-A4BB7FBF45E5}" srcOrd="0" destOrd="0" presId="urn:microsoft.com/office/officeart/2005/8/layout/hierarchy3"/>
    <dgm:cxn modelId="{9B070534-F998-4279-BFF9-D778881C09F5}" srcId="{BB3CC804-DB31-4FBF-8B14-C2FA6F9985AC}" destId="{383A7E6E-1776-4891-9755-314DE827FAA2}" srcOrd="1" destOrd="0" parTransId="{2C8946EF-B358-46A6-9638-1CD5DE44DF40}" sibTransId="{971B99F6-CBB3-4C40-9B2A-377E35646074}"/>
    <dgm:cxn modelId="{2063841E-FDC5-4F29-B65F-8A2504E24471}" srcId="{383A7E6E-1776-4891-9755-314DE827FAA2}" destId="{9AC14D39-8792-4011-B48D-E7ACCD1F4CB3}" srcOrd="0" destOrd="0" parTransId="{40DC9587-859B-4EFA-B474-FEF6BC5ADCAC}" sibTransId="{64609B4B-3C41-4279-BF78-F590A719E9A1}"/>
    <dgm:cxn modelId="{08F1898E-B836-4661-8044-D22995BF8753}" srcId="{5C3EF391-997D-4830-880F-E6E2017D0505}" destId="{926B23C0-C45B-4698-9790-D0D06944B6AE}" srcOrd="1" destOrd="0" parTransId="{C3943415-8B4C-4E99-8672-6AD6C39C244B}" sibTransId="{36EE4ADF-816B-4986-A5FD-DC3D1330EB2B}"/>
    <dgm:cxn modelId="{A86718B8-CB5A-43FA-B59E-B67E96B71D1D}" type="presOf" srcId="{5C3EF391-997D-4830-880F-E6E2017D0505}" destId="{B25275F1-0BE0-4522-8C06-3D9513024394}" srcOrd="1" destOrd="0" presId="urn:microsoft.com/office/officeart/2005/8/layout/hierarchy3"/>
    <dgm:cxn modelId="{3B2C66CF-CE6B-4B0B-AC68-D6227959A74A}" type="presOf" srcId="{383A7E6E-1776-4891-9755-314DE827FAA2}" destId="{8B3798AD-3050-445E-A2FE-AF7CC5157FDF}" srcOrd="1" destOrd="0" presId="urn:microsoft.com/office/officeart/2005/8/layout/hierarchy3"/>
    <dgm:cxn modelId="{57F1858C-E89F-4211-9D21-16E1A2413A98}" type="presOf" srcId="{40DC9587-859B-4EFA-B474-FEF6BC5ADCAC}" destId="{BD9DA9D8-E3B4-4CCE-B510-E97EA0CF5DD6}" srcOrd="0" destOrd="0" presId="urn:microsoft.com/office/officeart/2005/8/layout/hierarchy3"/>
    <dgm:cxn modelId="{42F66022-DB59-4936-9D23-6BFB3A5F1DE5}" type="presOf" srcId="{C3943415-8B4C-4E99-8672-6AD6C39C244B}" destId="{953A02C5-56D6-4366-BF05-3F2C066FBF24}" srcOrd="0" destOrd="0" presId="urn:microsoft.com/office/officeart/2005/8/layout/hierarchy3"/>
    <dgm:cxn modelId="{FFA86563-D4C0-4E84-8714-53223ACC629F}" type="presOf" srcId="{7898287C-31F3-4B40-8B11-326322E3729A}" destId="{FB169704-6DFF-4ADB-BFCD-E4C8C330B065}" srcOrd="0" destOrd="0" presId="urn:microsoft.com/office/officeart/2005/8/layout/hierarchy3"/>
    <dgm:cxn modelId="{187D3008-096D-4EB5-8BBA-764F4AC30A20}" type="presParOf" srcId="{6F2D4D83-924D-4BC1-801F-6F526F37BA1A}" destId="{91E78BE0-7F97-47CE-9E66-6C16FED837B6}" srcOrd="0" destOrd="0" presId="urn:microsoft.com/office/officeart/2005/8/layout/hierarchy3"/>
    <dgm:cxn modelId="{F4CE9D34-EA71-42E0-970D-2D3F990115B7}" type="presParOf" srcId="{91E78BE0-7F97-47CE-9E66-6C16FED837B6}" destId="{6406D035-D696-40A7-9128-791B631759A9}" srcOrd="0" destOrd="0" presId="urn:microsoft.com/office/officeart/2005/8/layout/hierarchy3"/>
    <dgm:cxn modelId="{888CDD1B-6E91-47E7-942A-716090F5436B}" type="presParOf" srcId="{6406D035-D696-40A7-9128-791B631759A9}" destId="{4925718B-8736-4DCE-9BCC-1D9838D199ED}" srcOrd="0" destOrd="0" presId="urn:microsoft.com/office/officeart/2005/8/layout/hierarchy3"/>
    <dgm:cxn modelId="{F0E17C7F-1425-41CC-81B3-8989A22736D3}" type="presParOf" srcId="{6406D035-D696-40A7-9128-791B631759A9}" destId="{C8DDCC5B-33D5-45AB-9329-8819A2B7A043}" srcOrd="1" destOrd="0" presId="urn:microsoft.com/office/officeart/2005/8/layout/hierarchy3"/>
    <dgm:cxn modelId="{1E4DFD37-8232-4AA0-83C6-5D2F949E36DD}" type="presParOf" srcId="{91E78BE0-7F97-47CE-9E66-6C16FED837B6}" destId="{1D6DE8A6-4935-4B86-BE80-237828B53185}" srcOrd="1" destOrd="0" presId="urn:microsoft.com/office/officeart/2005/8/layout/hierarchy3"/>
    <dgm:cxn modelId="{51AA2DB7-BB21-4156-8589-24D6632F7716}" type="presParOf" srcId="{6F2D4D83-924D-4BC1-801F-6F526F37BA1A}" destId="{2121B3AB-F7D3-4E2C-A00A-CD2EC7C7FD9F}" srcOrd="1" destOrd="0" presId="urn:microsoft.com/office/officeart/2005/8/layout/hierarchy3"/>
    <dgm:cxn modelId="{75A0F871-0327-444F-92EC-1F2792D77853}" type="presParOf" srcId="{2121B3AB-F7D3-4E2C-A00A-CD2EC7C7FD9F}" destId="{85ECA4E7-0CB7-43B5-91BA-7A4DCB55DAAD}" srcOrd="0" destOrd="0" presId="urn:microsoft.com/office/officeart/2005/8/layout/hierarchy3"/>
    <dgm:cxn modelId="{AB8AD9B5-AD0B-4DC1-8549-F90755A0240E}" type="presParOf" srcId="{85ECA4E7-0CB7-43B5-91BA-7A4DCB55DAAD}" destId="{01A985CD-1FEA-4CC8-8B97-C68252FAD242}" srcOrd="0" destOrd="0" presId="urn:microsoft.com/office/officeart/2005/8/layout/hierarchy3"/>
    <dgm:cxn modelId="{AA2B5BD4-CB12-4278-9A5A-8377D4A17DB4}" type="presParOf" srcId="{85ECA4E7-0CB7-43B5-91BA-7A4DCB55DAAD}" destId="{8B3798AD-3050-445E-A2FE-AF7CC5157FDF}" srcOrd="1" destOrd="0" presId="urn:microsoft.com/office/officeart/2005/8/layout/hierarchy3"/>
    <dgm:cxn modelId="{71CFB02F-B3AA-40AA-8B37-C4D6F8873F7F}" type="presParOf" srcId="{2121B3AB-F7D3-4E2C-A00A-CD2EC7C7FD9F}" destId="{66B71B9F-1921-4260-82CC-8C7ACED038F5}" srcOrd="1" destOrd="0" presId="urn:microsoft.com/office/officeart/2005/8/layout/hierarchy3"/>
    <dgm:cxn modelId="{F626A0D0-21D6-4FCE-B7A2-1EF87EB389DE}" type="presParOf" srcId="{66B71B9F-1921-4260-82CC-8C7ACED038F5}" destId="{BD9DA9D8-E3B4-4CCE-B510-E97EA0CF5DD6}" srcOrd="0" destOrd="0" presId="urn:microsoft.com/office/officeart/2005/8/layout/hierarchy3"/>
    <dgm:cxn modelId="{BA84E30D-1F2C-4D1F-AC97-A5C49B6DA78A}" type="presParOf" srcId="{66B71B9F-1921-4260-82CC-8C7ACED038F5}" destId="{C0B99454-C946-4808-A4A6-A4BB7FBF45E5}" srcOrd="1" destOrd="0" presId="urn:microsoft.com/office/officeart/2005/8/layout/hierarchy3"/>
    <dgm:cxn modelId="{41CC7BE6-74C6-4219-81AD-5E20AE5DA392}" type="presParOf" srcId="{66B71B9F-1921-4260-82CC-8C7ACED038F5}" destId="{35AB7E53-E7B5-46AF-85A9-E24FB57FC105}" srcOrd="2" destOrd="0" presId="urn:microsoft.com/office/officeart/2005/8/layout/hierarchy3"/>
    <dgm:cxn modelId="{4DB51F98-6615-4B62-BB70-37C488EB7CD7}" type="presParOf" srcId="{66B71B9F-1921-4260-82CC-8C7ACED038F5}" destId="{1DCD588C-F2FC-41EE-9D62-27D6013A38B7}" srcOrd="3" destOrd="0" presId="urn:microsoft.com/office/officeart/2005/8/layout/hierarchy3"/>
    <dgm:cxn modelId="{FCE650BB-503B-4BA9-8222-F533FFCF4043}" type="presParOf" srcId="{6F2D4D83-924D-4BC1-801F-6F526F37BA1A}" destId="{9B5612AB-53F8-41D3-AD2F-7C78DFA391EF}" srcOrd="2" destOrd="0" presId="urn:microsoft.com/office/officeart/2005/8/layout/hierarchy3"/>
    <dgm:cxn modelId="{A718B8F2-E4AC-4A32-AA64-9FD120E00FA6}" type="presParOf" srcId="{9B5612AB-53F8-41D3-AD2F-7C78DFA391EF}" destId="{5FD1FE35-94A3-44FF-AABD-FCF0300C933C}" srcOrd="0" destOrd="0" presId="urn:microsoft.com/office/officeart/2005/8/layout/hierarchy3"/>
    <dgm:cxn modelId="{579DB2DA-06EC-4D39-A0B0-44032750F357}" type="presParOf" srcId="{5FD1FE35-94A3-44FF-AABD-FCF0300C933C}" destId="{06C186BB-0859-4C9D-8B5F-C7643369A902}" srcOrd="0" destOrd="0" presId="urn:microsoft.com/office/officeart/2005/8/layout/hierarchy3"/>
    <dgm:cxn modelId="{4FE04F3D-1703-4B45-9FA0-74EE5D20946A}" type="presParOf" srcId="{5FD1FE35-94A3-44FF-AABD-FCF0300C933C}" destId="{B25275F1-0BE0-4522-8C06-3D9513024394}" srcOrd="1" destOrd="0" presId="urn:microsoft.com/office/officeart/2005/8/layout/hierarchy3"/>
    <dgm:cxn modelId="{D5799CD4-93F3-43C4-A5D2-9D3D861418AA}" type="presParOf" srcId="{9B5612AB-53F8-41D3-AD2F-7C78DFA391EF}" destId="{A9090371-482C-4576-88E2-100CED1F2987}" srcOrd="1" destOrd="0" presId="urn:microsoft.com/office/officeart/2005/8/layout/hierarchy3"/>
    <dgm:cxn modelId="{12DC84BB-0822-4C4A-9D95-96635A7F6AA6}" type="presParOf" srcId="{A9090371-482C-4576-88E2-100CED1F2987}" destId="{51B534CF-D536-4F07-B2F1-7B8D8B6F5AE6}" srcOrd="0" destOrd="0" presId="urn:microsoft.com/office/officeart/2005/8/layout/hierarchy3"/>
    <dgm:cxn modelId="{269A3F50-2875-4350-B5B7-7F38365FD3D0}" type="presParOf" srcId="{A9090371-482C-4576-88E2-100CED1F2987}" destId="{FB169704-6DFF-4ADB-BFCD-E4C8C330B065}" srcOrd="1" destOrd="0" presId="urn:microsoft.com/office/officeart/2005/8/layout/hierarchy3"/>
    <dgm:cxn modelId="{CD2F3C67-3014-4A26-8B93-B9A29DE51414}" type="presParOf" srcId="{A9090371-482C-4576-88E2-100CED1F2987}" destId="{953A02C5-56D6-4366-BF05-3F2C066FBF24}" srcOrd="2" destOrd="0" presId="urn:microsoft.com/office/officeart/2005/8/layout/hierarchy3"/>
    <dgm:cxn modelId="{7CB7F68B-4BDA-4433-A6E0-C120D71FC5CD}" type="presParOf" srcId="{A9090371-482C-4576-88E2-100CED1F2987}" destId="{6E4DBA57-3CA1-4457-A0DF-F3E3AF7386C1}"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B3CC804-DB31-4FBF-8B14-C2FA6F9985AC}"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B714A014-07A8-4BA9-AE48-364CDA2CDA7E}">
      <dgm:prSet phldrT="[Text]" custT="1"/>
      <dgm:spPr>
        <a:solidFill>
          <a:schemeClr val="accent3">
            <a:lumMod val="40000"/>
            <a:lumOff val="60000"/>
          </a:schemeClr>
        </a:solidFill>
        <a:ln>
          <a:solidFill>
            <a:schemeClr val="accent3">
              <a:lumMod val="40000"/>
              <a:lumOff val="6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Crimes that do not involve an attempt to actually access the target</a:t>
          </a:r>
        </a:p>
      </dgm:t>
    </dgm:pt>
    <dgm:pt modelId="{F6638C72-0792-4A90-A074-1A6080CD7A46}" type="parTrans" cxnId="{9475776D-6D73-47DC-98FD-34736B0FE14C}">
      <dgm:prSet/>
      <dgm:spPr/>
      <dgm:t>
        <a:bodyPr/>
        <a:lstStyle/>
        <a:p>
          <a:endParaRPr lang="en-US" sz="2200"/>
        </a:p>
      </dgm:t>
    </dgm:pt>
    <dgm:pt modelId="{F2E49EE7-4D63-48E5-A0D6-19D73362439B}" type="sibTrans" cxnId="{9475776D-6D73-47DC-98FD-34736B0FE14C}">
      <dgm:prSet/>
      <dgm:spPr/>
      <dgm:t>
        <a:bodyPr/>
        <a:lstStyle/>
        <a:p>
          <a:endParaRPr lang="en-US" sz="2200"/>
        </a:p>
      </dgm:t>
    </dgm:pt>
    <dgm:pt modelId="{383A7E6E-1776-4891-9755-314DE827FAA2}">
      <dgm:prSet phldrT="[Text]" custT="1"/>
      <dgm:spPr>
        <a:solidFill>
          <a:schemeClr val="accent3">
            <a:lumMod val="40000"/>
            <a:lumOff val="60000"/>
          </a:schemeClr>
        </a:solidFill>
        <a:ln>
          <a:solidFill>
            <a:schemeClr val="accent3">
              <a:lumMod val="40000"/>
              <a:lumOff val="6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Examples</a:t>
          </a:r>
        </a:p>
      </dgm:t>
    </dgm:pt>
    <dgm:pt modelId="{2C8946EF-B358-46A6-9638-1CD5DE44DF40}" type="parTrans" cxnId="{9B070534-F998-4279-BFF9-D778881C09F5}">
      <dgm:prSet/>
      <dgm:spPr/>
      <dgm:t>
        <a:bodyPr/>
        <a:lstStyle/>
        <a:p>
          <a:endParaRPr lang="en-US" sz="2200"/>
        </a:p>
      </dgm:t>
    </dgm:pt>
    <dgm:pt modelId="{971B99F6-CBB3-4C40-9B2A-377E35646074}" type="sibTrans" cxnId="{9B070534-F998-4279-BFF9-D778881C09F5}">
      <dgm:prSet/>
      <dgm:spPr/>
      <dgm:t>
        <a:bodyPr/>
        <a:lstStyle/>
        <a:p>
          <a:endParaRPr lang="en-US" sz="2200"/>
        </a:p>
      </dgm:t>
    </dgm:pt>
    <dgm:pt modelId="{9AC14D39-8792-4011-B48D-E7ACCD1F4CB3}">
      <dgm:prSet phldrT="[Text]" custT="1"/>
      <dgm:spPr>
        <a:solidFill>
          <a:schemeClr val="bg2">
            <a:lumMod val="85000"/>
          </a:schemeClr>
        </a:solidFill>
        <a:ln>
          <a:solidFill>
            <a:schemeClr val="accent3">
              <a:lumMod val="40000"/>
              <a:lumOff val="6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Denial of service (DoS) attacks</a:t>
          </a:r>
        </a:p>
      </dgm:t>
    </dgm:pt>
    <dgm:pt modelId="{40DC9587-859B-4EFA-B474-FEF6BC5ADCAC}" type="parTrans" cxnId="{2063841E-FDC5-4F29-B65F-8A2504E24471}">
      <dgm:prSet/>
      <dgm:spPr>
        <a:solidFill>
          <a:schemeClr val="accent3">
            <a:lumMod val="40000"/>
            <a:lumOff val="60000"/>
          </a:schemeClr>
        </a:solidFill>
        <a:ln>
          <a:solidFill>
            <a:schemeClr val="accent3">
              <a:lumMod val="40000"/>
              <a:lumOff val="60000"/>
            </a:schemeClr>
          </a:solidFill>
        </a:ln>
      </dgm:spPr>
      <dgm:t>
        <a:bodyPr/>
        <a:lstStyle/>
        <a:p>
          <a:endParaRPr lang="en-US" sz="2200"/>
        </a:p>
      </dgm:t>
    </dgm:pt>
    <dgm:pt modelId="{64609B4B-3C41-4279-BF78-F590A719E9A1}" type="sibTrans" cxnId="{2063841E-FDC5-4F29-B65F-8A2504E24471}">
      <dgm:prSet/>
      <dgm:spPr/>
      <dgm:t>
        <a:bodyPr/>
        <a:lstStyle/>
        <a:p>
          <a:endParaRPr lang="en-US" sz="2200"/>
        </a:p>
      </dgm:t>
    </dgm:pt>
    <dgm:pt modelId="{ABBCF841-05A2-406D-A64C-0695A5BC8359}">
      <dgm:prSet phldrT="[Text]" custT="1"/>
      <dgm:spPr>
        <a:solidFill>
          <a:schemeClr val="bg2">
            <a:lumMod val="85000"/>
          </a:schemeClr>
        </a:solidFill>
        <a:ln>
          <a:solidFill>
            <a:schemeClr val="accent3">
              <a:lumMod val="40000"/>
              <a:lumOff val="6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Viruses</a:t>
          </a:r>
        </a:p>
      </dgm:t>
    </dgm:pt>
    <dgm:pt modelId="{8CD52016-AEA7-4D4C-AA46-B4ACD483A4BB}" type="parTrans" cxnId="{626FDB89-54C5-4A65-B73E-C9CA1AD640AC}">
      <dgm:prSet/>
      <dgm:spPr>
        <a:solidFill>
          <a:schemeClr val="accent3">
            <a:lumMod val="40000"/>
            <a:lumOff val="60000"/>
          </a:schemeClr>
        </a:solidFill>
        <a:ln>
          <a:solidFill>
            <a:schemeClr val="accent3">
              <a:lumMod val="40000"/>
              <a:lumOff val="60000"/>
            </a:schemeClr>
          </a:solidFill>
        </a:ln>
      </dgm:spPr>
      <dgm:t>
        <a:bodyPr/>
        <a:lstStyle/>
        <a:p>
          <a:endParaRPr lang="en-US" sz="2200"/>
        </a:p>
      </dgm:t>
    </dgm:pt>
    <dgm:pt modelId="{AB04488D-26FC-4ABF-BD3F-E924A1FB0318}" type="sibTrans" cxnId="{626FDB89-54C5-4A65-B73E-C9CA1AD640AC}">
      <dgm:prSet/>
      <dgm:spPr/>
      <dgm:t>
        <a:bodyPr/>
        <a:lstStyle/>
        <a:p>
          <a:endParaRPr lang="en-US" sz="2200"/>
        </a:p>
      </dgm:t>
    </dgm:pt>
    <dgm:pt modelId="{AF5861BA-AB06-4BB9-82FF-FD268633CB6B}">
      <dgm:prSet phldrT="[Text]" custT="1"/>
      <dgm:spPr>
        <a:solidFill>
          <a:schemeClr val="bg2">
            <a:lumMod val="85000"/>
          </a:schemeClr>
        </a:solidFill>
        <a:ln>
          <a:solidFill>
            <a:schemeClr val="accent3">
              <a:lumMod val="40000"/>
              <a:lumOff val="6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Logic bombs</a:t>
          </a:r>
        </a:p>
      </dgm:t>
    </dgm:pt>
    <dgm:pt modelId="{35C8C809-A5C9-4980-AAF9-6CE582B0CA4A}" type="parTrans" cxnId="{375B5774-DAE6-4F7A-BD99-41191675A872}">
      <dgm:prSet/>
      <dgm:spPr>
        <a:solidFill>
          <a:schemeClr val="accent3">
            <a:lumMod val="40000"/>
            <a:lumOff val="60000"/>
          </a:schemeClr>
        </a:solidFill>
        <a:ln>
          <a:solidFill>
            <a:schemeClr val="accent3">
              <a:lumMod val="40000"/>
              <a:lumOff val="60000"/>
            </a:schemeClr>
          </a:solidFill>
        </a:ln>
      </dgm:spPr>
      <dgm:t>
        <a:bodyPr/>
        <a:lstStyle/>
        <a:p>
          <a:endParaRPr lang="en-US" sz="2200"/>
        </a:p>
      </dgm:t>
    </dgm:pt>
    <dgm:pt modelId="{CF249301-FC24-46F3-A4F3-08157C808C30}" type="sibTrans" cxnId="{375B5774-DAE6-4F7A-BD99-41191675A872}">
      <dgm:prSet/>
      <dgm:spPr/>
      <dgm:t>
        <a:bodyPr/>
        <a:lstStyle/>
        <a:p>
          <a:endParaRPr lang="en-US" sz="2200"/>
        </a:p>
      </dgm:t>
    </dgm:pt>
    <dgm:pt modelId="{6F2D4D83-924D-4BC1-801F-6F526F37BA1A}" type="pres">
      <dgm:prSet presAssocID="{BB3CC804-DB31-4FBF-8B14-C2FA6F9985AC}" presName="diagram" presStyleCnt="0">
        <dgm:presLayoutVars>
          <dgm:chPref val="1"/>
          <dgm:dir/>
          <dgm:animOne val="branch"/>
          <dgm:animLvl val="lvl"/>
          <dgm:resizeHandles/>
        </dgm:presLayoutVars>
      </dgm:prSet>
      <dgm:spPr/>
      <dgm:t>
        <a:bodyPr/>
        <a:lstStyle/>
        <a:p>
          <a:endParaRPr lang="en-US"/>
        </a:p>
      </dgm:t>
    </dgm:pt>
    <dgm:pt modelId="{91E78BE0-7F97-47CE-9E66-6C16FED837B6}" type="pres">
      <dgm:prSet presAssocID="{B714A014-07A8-4BA9-AE48-364CDA2CDA7E}" presName="root" presStyleCnt="0"/>
      <dgm:spPr/>
    </dgm:pt>
    <dgm:pt modelId="{6406D035-D696-40A7-9128-791B631759A9}" type="pres">
      <dgm:prSet presAssocID="{B714A014-07A8-4BA9-AE48-364CDA2CDA7E}" presName="rootComposite" presStyleCnt="0"/>
      <dgm:spPr/>
    </dgm:pt>
    <dgm:pt modelId="{4925718B-8736-4DCE-9BCC-1D9838D199ED}" type="pres">
      <dgm:prSet presAssocID="{B714A014-07A8-4BA9-AE48-364CDA2CDA7E}" presName="rootText" presStyleLbl="node1" presStyleIdx="0" presStyleCnt="2" custScaleX="164507" custScaleY="475612"/>
      <dgm:spPr/>
      <dgm:t>
        <a:bodyPr/>
        <a:lstStyle/>
        <a:p>
          <a:endParaRPr lang="en-US"/>
        </a:p>
      </dgm:t>
    </dgm:pt>
    <dgm:pt modelId="{C8DDCC5B-33D5-45AB-9329-8819A2B7A043}" type="pres">
      <dgm:prSet presAssocID="{B714A014-07A8-4BA9-AE48-364CDA2CDA7E}" presName="rootConnector" presStyleLbl="node1" presStyleIdx="0" presStyleCnt="2"/>
      <dgm:spPr/>
      <dgm:t>
        <a:bodyPr/>
        <a:lstStyle/>
        <a:p>
          <a:endParaRPr lang="en-US"/>
        </a:p>
      </dgm:t>
    </dgm:pt>
    <dgm:pt modelId="{1D6DE8A6-4935-4B86-BE80-237828B53185}" type="pres">
      <dgm:prSet presAssocID="{B714A014-07A8-4BA9-AE48-364CDA2CDA7E}" presName="childShape" presStyleCnt="0"/>
      <dgm:spPr/>
    </dgm:pt>
    <dgm:pt modelId="{2121B3AB-F7D3-4E2C-A00A-CD2EC7C7FD9F}" type="pres">
      <dgm:prSet presAssocID="{383A7E6E-1776-4891-9755-314DE827FAA2}" presName="root" presStyleCnt="0"/>
      <dgm:spPr/>
    </dgm:pt>
    <dgm:pt modelId="{85ECA4E7-0CB7-43B5-91BA-7A4DCB55DAAD}" type="pres">
      <dgm:prSet presAssocID="{383A7E6E-1776-4891-9755-314DE827FAA2}" presName="rootComposite" presStyleCnt="0"/>
      <dgm:spPr/>
    </dgm:pt>
    <dgm:pt modelId="{01A985CD-1FEA-4CC8-8B97-C68252FAD242}" type="pres">
      <dgm:prSet presAssocID="{383A7E6E-1776-4891-9755-314DE827FAA2}" presName="rootText" presStyleLbl="node1" presStyleIdx="1" presStyleCnt="2" custScaleX="195241"/>
      <dgm:spPr/>
      <dgm:t>
        <a:bodyPr/>
        <a:lstStyle/>
        <a:p>
          <a:endParaRPr lang="en-US"/>
        </a:p>
      </dgm:t>
    </dgm:pt>
    <dgm:pt modelId="{8B3798AD-3050-445E-A2FE-AF7CC5157FDF}" type="pres">
      <dgm:prSet presAssocID="{383A7E6E-1776-4891-9755-314DE827FAA2}" presName="rootConnector" presStyleLbl="node1" presStyleIdx="1" presStyleCnt="2"/>
      <dgm:spPr/>
      <dgm:t>
        <a:bodyPr/>
        <a:lstStyle/>
        <a:p>
          <a:endParaRPr lang="en-US"/>
        </a:p>
      </dgm:t>
    </dgm:pt>
    <dgm:pt modelId="{66B71B9F-1921-4260-82CC-8C7ACED038F5}" type="pres">
      <dgm:prSet presAssocID="{383A7E6E-1776-4891-9755-314DE827FAA2}" presName="childShape" presStyleCnt="0"/>
      <dgm:spPr/>
    </dgm:pt>
    <dgm:pt modelId="{BD9DA9D8-E3B4-4CCE-B510-E97EA0CF5DD6}" type="pres">
      <dgm:prSet presAssocID="{40DC9587-859B-4EFA-B474-FEF6BC5ADCAC}" presName="Name13" presStyleLbl="parChTrans1D2" presStyleIdx="0" presStyleCnt="3"/>
      <dgm:spPr/>
      <dgm:t>
        <a:bodyPr/>
        <a:lstStyle/>
        <a:p>
          <a:endParaRPr lang="en-US"/>
        </a:p>
      </dgm:t>
    </dgm:pt>
    <dgm:pt modelId="{C0B99454-C946-4808-A4A6-A4BB7FBF45E5}" type="pres">
      <dgm:prSet presAssocID="{9AC14D39-8792-4011-B48D-E7ACCD1F4CB3}" presName="childText" presStyleLbl="bgAcc1" presStyleIdx="0" presStyleCnt="3" custScaleX="195241">
        <dgm:presLayoutVars>
          <dgm:bulletEnabled val="1"/>
        </dgm:presLayoutVars>
      </dgm:prSet>
      <dgm:spPr/>
      <dgm:t>
        <a:bodyPr/>
        <a:lstStyle/>
        <a:p>
          <a:endParaRPr lang="en-US"/>
        </a:p>
      </dgm:t>
    </dgm:pt>
    <dgm:pt modelId="{35AB7E53-E7B5-46AF-85A9-E24FB57FC105}" type="pres">
      <dgm:prSet presAssocID="{8CD52016-AEA7-4D4C-AA46-B4ACD483A4BB}" presName="Name13" presStyleLbl="parChTrans1D2" presStyleIdx="1" presStyleCnt="3"/>
      <dgm:spPr/>
      <dgm:t>
        <a:bodyPr/>
        <a:lstStyle/>
        <a:p>
          <a:endParaRPr lang="en-US"/>
        </a:p>
      </dgm:t>
    </dgm:pt>
    <dgm:pt modelId="{1DCD588C-F2FC-41EE-9D62-27D6013A38B7}" type="pres">
      <dgm:prSet presAssocID="{ABBCF841-05A2-406D-A64C-0695A5BC8359}" presName="childText" presStyleLbl="bgAcc1" presStyleIdx="1" presStyleCnt="3" custScaleX="195241">
        <dgm:presLayoutVars>
          <dgm:bulletEnabled val="1"/>
        </dgm:presLayoutVars>
      </dgm:prSet>
      <dgm:spPr/>
      <dgm:t>
        <a:bodyPr/>
        <a:lstStyle/>
        <a:p>
          <a:endParaRPr lang="en-US"/>
        </a:p>
      </dgm:t>
    </dgm:pt>
    <dgm:pt modelId="{8CBF9E86-E1AF-441A-B165-D2DB7A46539F}" type="pres">
      <dgm:prSet presAssocID="{35C8C809-A5C9-4980-AAF9-6CE582B0CA4A}" presName="Name13" presStyleLbl="parChTrans1D2" presStyleIdx="2" presStyleCnt="3"/>
      <dgm:spPr/>
      <dgm:t>
        <a:bodyPr/>
        <a:lstStyle/>
        <a:p>
          <a:endParaRPr lang="en-US"/>
        </a:p>
      </dgm:t>
    </dgm:pt>
    <dgm:pt modelId="{30DCAD3E-9D11-43CF-809B-3F375783E6B2}" type="pres">
      <dgm:prSet presAssocID="{AF5861BA-AB06-4BB9-82FF-FD268633CB6B}" presName="childText" presStyleLbl="bgAcc1" presStyleIdx="2" presStyleCnt="3" custScaleX="193097">
        <dgm:presLayoutVars>
          <dgm:bulletEnabled val="1"/>
        </dgm:presLayoutVars>
      </dgm:prSet>
      <dgm:spPr/>
      <dgm:t>
        <a:bodyPr/>
        <a:lstStyle/>
        <a:p>
          <a:endParaRPr lang="en-US"/>
        </a:p>
      </dgm:t>
    </dgm:pt>
  </dgm:ptLst>
  <dgm:cxnLst>
    <dgm:cxn modelId="{208BD6D8-AE7A-4358-BAF3-473EC6459745}" type="presOf" srcId="{9AC14D39-8792-4011-B48D-E7ACCD1F4CB3}" destId="{C0B99454-C946-4808-A4A6-A4BB7FBF45E5}" srcOrd="0" destOrd="0" presId="urn:microsoft.com/office/officeart/2005/8/layout/hierarchy3"/>
    <dgm:cxn modelId="{B283F30D-B8A4-4DC9-BCC8-AD9B9D67E00B}" type="presOf" srcId="{AF5861BA-AB06-4BB9-82FF-FD268633CB6B}" destId="{30DCAD3E-9D11-43CF-809B-3F375783E6B2}" srcOrd="0" destOrd="0" presId="urn:microsoft.com/office/officeart/2005/8/layout/hierarchy3"/>
    <dgm:cxn modelId="{626FDB89-54C5-4A65-B73E-C9CA1AD640AC}" srcId="{383A7E6E-1776-4891-9755-314DE827FAA2}" destId="{ABBCF841-05A2-406D-A64C-0695A5BC8359}" srcOrd="1" destOrd="0" parTransId="{8CD52016-AEA7-4D4C-AA46-B4ACD483A4BB}" sibTransId="{AB04488D-26FC-4ABF-BD3F-E924A1FB0318}"/>
    <dgm:cxn modelId="{AD4078AA-4894-4B61-81D7-5AC1C7D187B1}" type="presOf" srcId="{BB3CC804-DB31-4FBF-8B14-C2FA6F9985AC}" destId="{6F2D4D83-924D-4BC1-801F-6F526F37BA1A}" srcOrd="0" destOrd="0" presId="urn:microsoft.com/office/officeart/2005/8/layout/hierarchy3"/>
    <dgm:cxn modelId="{3B2C66CF-CE6B-4B0B-AC68-D6227959A74A}" type="presOf" srcId="{383A7E6E-1776-4891-9755-314DE827FAA2}" destId="{8B3798AD-3050-445E-A2FE-AF7CC5157FDF}" srcOrd="1" destOrd="0" presId="urn:microsoft.com/office/officeart/2005/8/layout/hierarchy3"/>
    <dgm:cxn modelId="{57F1858C-E89F-4211-9D21-16E1A2413A98}" type="presOf" srcId="{40DC9587-859B-4EFA-B474-FEF6BC5ADCAC}" destId="{BD9DA9D8-E3B4-4CCE-B510-E97EA0CF5DD6}" srcOrd="0" destOrd="0" presId="urn:microsoft.com/office/officeart/2005/8/layout/hierarchy3"/>
    <dgm:cxn modelId="{B9905A17-25DF-46CB-8F92-A78C7C586337}" type="presOf" srcId="{383A7E6E-1776-4891-9755-314DE827FAA2}" destId="{01A985CD-1FEA-4CC8-8B97-C68252FAD242}" srcOrd="0" destOrd="0" presId="urn:microsoft.com/office/officeart/2005/8/layout/hierarchy3"/>
    <dgm:cxn modelId="{9475776D-6D73-47DC-98FD-34736B0FE14C}" srcId="{BB3CC804-DB31-4FBF-8B14-C2FA6F9985AC}" destId="{B714A014-07A8-4BA9-AE48-364CDA2CDA7E}" srcOrd="0" destOrd="0" parTransId="{F6638C72-0792-4A90-A074-1A6080CD7A46}" sibTransId="{F2E49EE7-4D63-48E5-A0D6-19D73362439B}"/>
    <dgm:cxn modelId="{C39AB64F-C1DF-4038-856C-79D5200B9477}" type="presOf" srcId="{8CD52016-AEA7-4D4C-AA46-B4ACD483A4BB}" destId="{35AB7E53-E7B5-46AF-85A9-E24FB57FC105}" srcOrd="0" destOrd="0" presId="urn:microsoft.com/office/officeart/2005/8/layout/hierarchy3"/>
    <dgm:cxn modelId="{DF972475-4A48-4C1F-8591-87BA20F0B20E}" type="presOf" srcId="{B714A014-07A8-4BA9-AE48-364CDA2CDA7E}" destId="{C8DDCC5B-33D5-45AB-9329-8819A2B7A043}" srcOrd="1" destOrd="0" presId="urn:microsoft.com/office/officeart/2005/8/layout/hierarchy3"/>
    <dgm:cxn modelId="{1BF3B00B-09C5-4697-BE00-88B3221F0038}" type="presOf" srcId="{ABBCF841-05A2-406D-A64C-0695A5BC8359}" destId="{1DCD588C-F2FC-41EE-9D62-27D6013A38B7}" srcOrd="0" destOrd="0" presId="urn:microsoft.com/office/officeart/2005/8/layout/hierarchy3"/>
    <dgm:cxn modelId="{9B070534-F998-4279-BFF9-D778881C09F5}" srcId="{BB3CC804-DB31-4FBF-8B14-C2FA6F9985AC}" destId="{383A7E6E-1776-4891-9755-314DE827FAA2}" srcOrd="1" destOrd="0" parTransId="{2C8946EF-B358-46A6-9638-1CD5DE44DF40}" sibTransId="{971B99F6-CBB3-4C40-9B2A-377E35646074}"/>
    <dgm:cxn modelId="{2063841E-FDC5-4F29-B65F-8A2504E24471}" srcId="{383A7E6E-1776-4891-9755-314DE827FAA2}" destId="{9AC14D39-8792-4011-B48D-E7ACCD1F4CB3}" srcOrd="0" destOrd="0" parTransId="{40DC9587-859B-4EFA-B474-FEF6BC5ADCAC}" sibTransId="{64609B4B-3C41-4279-BF78-F590A719E9A1}"/>
    <dgm:cxn modelId="{375B5774-DAE6-4F7A-BD99-41191675A872}" srcId="{383A7E6E-1776-4891-9755-314DE827FAA2}" destId="{AF5861BA-AB06-4BB9-82FF-FD268633CB6B}" srcOrd="2" destOrd="0" parTransId="{35C8C809-A5C9-4980-AAF9-6CE582B0CA4A}" sibTransId="{CF249301-FC24-46F3-A4F3-08157C808C30}"/>
    <dgm:cxn modelId="{B98B67B4-F3C2-4084-8ED4-D70E3FB21146}" type="presOf" srcId="{35C8C809-A5C9-4980-AAF9-6CE582B0CA4A}" destId="{8CBF9E86-E1AF-441A-B165-D2DB7A46539F}" srcOrd="0" destOrd="0" presId="urn:microsoft.com/office/officeart/2005/8/layout/hierarchy3"/>
    <dgm:cxn modelId="{EF68F3AF-124C-4286-BCF9-6CAEB70D5CD9}" type="presOf" srcId="{B714A014-07A8-4BA9-AE48-364CDA2CDA7E}" destId="{4925718B-8736-4DCE-9BCC-1D9838D199ED}" srcOrd="0" destOrd="0" presId="urn:microsoft.com/office/officeart/2005/8/layout/hierarchy3"/>
    <dgm:cxn modelId="{187D3008-096D-4EB5-8BBA-764F4AC30A20}" type="presParOf" srcId="{6F2D4D83-924D-4BC1-801F-6F526F37BA1A}" destId="{91E78BE0-7F97-47CE-9E66-6C16FED837B6}" srcOrd="0" destOrd="0" presId="urn:microsoft.com/office/officeart/2005/8/layout/hierarchy3"/>
    <dgm:cxn modelId="{F4CE9D34-EA71-42E0-970D-2D3F990115B7}" type="presParOf" srcId="{91E78BE0-7F97-47CE-9E66-6C16FED837B6}" destId="{6406D035-D696-40A7-9128-791B631759A9}" srcOrd="0" destOrd="0" presId="urn:microsoft.com/office/officeart/2005/8/layout/hierarchy3"/>
    <dgm:cxn modelId="{888CDD1B-6E91-47E7-942A-716090F5436B}" type="presParOf" srcId="{6406D035-D696-40A7-9128-791B631759A9}" destId="{4925718B-8736-4DCE-9BCC-1D9838D199ED}" srcOrd="0" destOrd="0" presId="urn:microsoft.com/office/officeart/2005/8/layout/hierarchy3"/>
    <dgm:cxn modelId="{F0E17C7F-1425-41CC-81B3-8989A22736D3}" type="presParOf" srcId="{6406D035-D696-40A7-9128-791B631759A9}" destId="{C8DDCC5B-33D5-45AB-9329-8819A2B7A043}" srcOrd="1" destOrd="0" presId="urn:microsoft.com/office/officeart/2005/8/layout/hierarchy3"/>
    <dgm:cxn modelId="{1E4DFD37-8232-4AA0-83C6-5D2F949E36DD}" type="presParOf" srcId="{91E78BE0-7F97-47CE-9E66-6C16FED837B6}" destId="{1D6DE8A6-4935-4B86-BE80-237828B53185}" srcOrd="1" destOrd="0" presId="urn:microsoft.com/office/officeart/2005/8/layout/hierarchy3"/>
    <dgm:cxn modelId="{51AA2DB7-BB21-4156-8589-24D6632F7716}" type="presParOf" srcId="{6F2D4D83-924D-4BC1-801F-6F526F37BA1A}" destId="{2121B3AB-F7D3-4E2C-A00A-CD2EC7C7FD9F}" srcOrd="1" destOrd="0" presId="urn:microsoft.com/office/officeart/2005/8/layout/hierarchy3"/>
    <dgm:cxn modelId="{75A0F871-0327-444F-92EC-1F2792D77853}" type="presParOf" srcId="{2121B3AB-F7D3-4E2C-A00A-CD2EC7C7FD9F}" destId="{85ECA4E7-0CB7-43B5-91BA-7A4DCB55DAAD}" srcOrd="0" destOrd="0" presId="urn:microsoft.com/office/officeart/2005/8/layout/hierarchy3"/>
    <dgm:cxn modelId="{AB8AD9B5-AD0B-4DC1-8549-F90755A0240E}" type="presParOf" srcId="{85ECA4E7-0CB7-43B5-91BA-7A4DCB55DAAD}" destId="{01A985CD-1FEA-4CC8-8B97-C68252FAD242}" srcOrd="0" destOrd="0" presId="urn:microsoft.com/office/officeart/2005/8/layout/hierarchy3"/>
    <dgm:cxn modelId="{AA2B5BD4-CB12-4278-9A5A-8377D4A17DB4}" type="presParOf" srcId="{85ECA4E7-0CB7-43B5-91BA-7A4DCB55DAAD}" destId="{8B3798AD-3050-445E-A2FE-AF7CC5157FDF}" srcOrd="1" destOrd="0" presId="urn:microsoft.com/office/officeart/2005/8/layout/hierarchy3"/>
    <dgm:cxn modelId="{71CFB02F-B3AA-40AA-8B37-C4D6F8873F7F}" type="presParOf" srcId="{2121B3AB-F7D3-4E2C-A00A-CD2EC7C7FD9F}" destId="{66B71B9F-1921-4260-82CC-8C7ACED038F5}" srcOrd="1" destOrd="0" presId="urn:microsoft.com/office/officeart/2005/8/layout/hierarchy3"/>
    <dgm:cxn modelId="{F626A0D0-21D6-4FCE-B7A2-1EF87EB389DE}" type="presParOf" srcId="{66B71B9F-1921-4260-82CC-8C7ACED038F5}" destId="{BD9DA9D8-E3B4-4CCE-B510-E97EA0CF5DD6}" srcOrd="0" destOrd="0" presId="urn:microsoft.com/office/officeart/2005/8/layout/hierarchy3"/>
    <dgm:cxn modelId="{BA84E30D-1F2C-4D1F-AC97-A5C49B6DA78A}" type="presParOf" srcId="{66B71B9F-1921-4260-82CC-8C7ACED038F5}" destId="{C0B99454-C946-4808-A4A6-A4BB7FBF45E5}" srcOrd="1" destOrd="0" presId="urn:microsoft.com/office/officeart/2005/8/layout/hierarchy3"/>
    <dgm:cxn modelId="{41CC7BE6-74C6-4219-81AD-5E20AE5DA392}" type="presParOf" srcId="{66B71B9F-1921-4260-82CC-8C7ACED038F5}" destId="{35AB7E53-E7B5-46AF-85A9-E24FB57FC105}" srcOrd="2" destOrd="0" presId="urn:microsoft.com/office/officeart/2005/8/layout/hierarchy3"/>
    <dgm:cxn modelId="{4DB51F98-6615-4B62-BB70-37C488EB7CD7}" type="presParOf" srcId="{66B71B9F-1921-4260-82CC-8C7ACED038F5}" destId="{1DCD588C-F2FC-41EE-9D62-27D6013A38B7}" srcOrd="3" destOrd="0" presId="urn:microsoft.com/office/officeart/2005/8/layout/hierarchy3"/>
    <dgm:cxn modelId="{4688E0F6-EAAC-4994-A6FE-42FF75A4AAA9}" type="presParOf" srcId="{66B71B9F-1921-4260-82CC-8C7ACED038F5}" destId="{8CBF9E86-E1AF-441A-B165-D2DB7A46539F}" srcOrd="4" destOrd="0" presId="urn:microsoft.com/office/officeart/2005/8/layout/hierarchy3"/>
    <dgm:cxn modelId="{62C5F4CA-039F-40F6-8CA9-4E2ECCBEDF4E}" type="presParOf" srcId="{66B71B9F-1921-4260-82CC-8C7ACED038F5}" destId="{30DCAD3E-9D11-43CF-809B-3F375783E6B2}"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24D4EB2-4E4E-48AF-9048-DF37FCE6F70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98AD624-BB58-47B1-925A-11FE6304213B}">
      <dgm:prSet phldrT="[Text]" custT="1"/>
      <dgm:spPr/>
      <dgm:t>
        <a:bodyPr vert="vert270"/>
        <a:lstStyle/>
        <a:p>
          <a:pPr>
            <a:buFont typeface="Wingdings" pitchFamily="2" charset="2"/>
            <a:buChar char="§"/>
          </a:pPr>
          <a:r>
            <a:rPr lang="en-US" sz="3000" b="1" dirty="0">
              <a:solidFill>
                <a:srgbClr val="FFC425"/>
              </a:solidFill>
              <a:latin typeface="Arial" panose="020B0604020202020204" pitchFamily="34" charset="0"/>
              <a:cs typeface="Arial" panose="020B0604020202020204" pitchFamily="34" charset="0"/>
            </a:rPr>
            <a:t>Three-way handshake</a:t>
          </a:r>
          <a:endParaRPr lang="en-US" sz="3000" dirty="0">
            <a:solidFill>
              <a:srgbClr val="FFC425"/>
            </a:solidFill>
            <a:latin typeface="Arial" panose="020B0604020202020204" pitchFamily="34" charset="0"/>
            <a:cs typeface="Arial" panose="020B0604020202020204" pitchFamily="34" charset="0"/>
          </a:endParaRPr>
        </a:p>
      </dgm:t>
    </dgm:pt>
    <dgm:pt modelId="{578F9F58-B305-4428-9668-9BE9B7853D48}" type="parTrans" cxnId="{E7B7E732-FD7F-4473-B1F4-750D1637054C}">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6F65AF64-5545-4A9D-97F2-5E2D50DEF5DB}" type="sibTrans" cxnId="{E7B7E732-FD7F-4473-B1F4-750D1637054C}">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2E3CF024-DD2E-43B6-9447-AA52A830110D}">
      <dgm:prSet custT="1"/>
      <dgm:spPr/>
      <dgm:t>
        <a:bodyPr/>
        <a:lstStyle/>
        <a:p>
          <a:r>
            <a:rPr lang="en-US" sz="2200" dirty="0">
              <a:solidFill>
                <a:srgbClr val="3C4743"/>
              </a:solidFill>
              <a:latin typeface="Arial" panose="020B0604020202020204" pitchFamily="34" charset="0"/>
              <a:cs typeface="Arial" panose="020B0604020202020204" pitchFamily="34" charset="0"/>
            </a:rPr>
            <a:t>Client machine sends TCP packet to server with synchronize (SYN) flag turned on</a:t>
          </a:r>
        </a:p>
      </dgm:t>
    </dgm:pt>
    <dgm:pt modelId="{F5F06761-E8E9-4B31-8582-0885C935090E}" type="parTrans" cxnId="{DE0E4082-AC1B-43F7-A31B-8CEAB11CE95F}">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D766EBB1-FC69-4B1C-A0C2-97651ED57CF5}" type="sibTrans" cxnId="{DE0E4082-AC1B-43F7-A31B-8CEAB11CE95F}">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0F59FD7F-80D1-47BA-B2EB-D478BE676711}">
      <dgm:prSet custT="1"/>
      <dgm:spPr/>
      <dgm:t>
        <a:bodyPr/>
        <a:lstStyle/>
        <a:p>
          <a:r>
            <a:rPr lang="en-US" sz="2200" dirty="0">
              <a:solidFill>
                <a:srgbClr val="3C4743"/>
              </a:solidFill>
              <a:latin typeface="Arial" panose="020B0604020202020204" pitchFamily="34" charset="0"/>
              <a:cs typeface="Arial" panose="020B0604020202020204" pitchFamily="34" charset="0"/>
            </a:rPr>
            <a:t>Server acknowledges the request to synchronize by sending back a TCP packet with two flags turned on: acknowledgment (ACK) flag and the SYN flag</a:t>
          </a:r>
        </a:p>
      </dgm:t>
    </dgm:pt>
    <dgm:pt modelId="{6A3CF687-E9B0-4ACE-836D-8EB2D57A8790}" type="parTrans" cxnId="{8CCE287B-F2BB-4CF1-89BC-0CEA6039476B}">
      <dgm:prSet/>
      <dgm:spPr/>
      <dgm:t>
        <a:bodyPr/>
        <a:lstStyle/>
        <a:p>
          <a:endParaRPr lang="en-US"/>
        </a:p>
      </dgm:t>
    </dgm:pt>
    <dgm:pt modelId="{BD03203C-994D-4F23-8A00-4E1497D6F2F1}" type="sibTrans" cxnId="{8CCE287B-F2BB-4CF1-89BC-0CEA6039476B}">
      <dgm:prSet/>
      <dgm:spPr/>
      <dgm:t>
        <a:bodyPr/>
        <a:lstStyle/>
        <a:p>
          <a:endParaRPr lang="en-US"/>
        </a:p>
      </dgm:t>
    </dgm:pt>
    <dgm:pt modelId="{AA5B99C6-F998-4307-ACE6-01033974DE52}">
      <dgm:prSet custT="1"/>
      <dgm:spPr/>
      <dgm:t>
        <a:bodyPr/>
        <a:lstStyle/>
        <a:p>
          <a:r>
            <a:rPr lang="en-US" sz="2200" dirty="0">
              <a:solidFill>
                <a:srgbClr val="3C4743"/>
              </a:solidFill>
              <a:latin typeface="Arial" panose="020B0604020202020204" pitchFamily="34" charset="0"/>
              <a:cs typeface="Arial" panose="020B0604020202020204" pitchFamily="34" charset="0"/>
            </a:rPr>
            <a:t>Client responds with a single ACK flag and communications begin </a:t>
          </a:r>
        </a:p>
      </dgm:t>
    </dgm:pt>
    <dgm:pt modelId="{ABC812B0-A4C1-41B7-93EF-95EF626EF396}" type="parTrans" cxnId="{593A04A8-C982-4554-8585-9D7FC7E1BC4A}">
      <dgm:prSet/>
      <dgm:spPr/>
      <dgm:t>
        <a:bodyPr/>
        <a:lstStyle/>
        <a:p>
          <a:endParaRPr lang="en-US"/>
        </a:p>
      </dgm:t>
    </dgm:pt>
    <dgm:pt modelId="{E061BEE1-4B85-4233-B28E-D3780E4DF9DC}" type="sibTrans" cxnId="{593A04A8-C982-4554-8585-9D7FC7E1BC4A}">
      <dgm:prSet/>
      <dgm:spPr/>
      <dgm:t>
        <a:bodyPr/>
        <a:lstStyle/>
        <a:p>
          <a:endParaRPr lang="en-US"/>
        </a:p>
      </dgm:t>
    </dgm:pt>
    <dgm:pt modelId="{C249305A-48E9-4E13-A2FC-CBCBA2E999E8}" type="pres">
      <dgm:prSet presAssocID="{224D4EB2-4E4E-48AF-9048-DF37FCE6F709}" presName="vert0" presStyleCnt="0">
        <dgm:presLayoutVars>
          <dgm:dir/>
          <dgm:animOne val="branch"/>
          <dgm:animLvl val="lvl"/>
        </dgm:presLayoutVars>
      </dgm:prSet>
      <dgm:spPr/>
      <dgm:t>
        <a:bodyPr/>
        <a:lstStyle/>
        <a:p>
          <a:endParaRPr lang="en-US"/>
        </a:p>
      </dgm:t>
    </dgm:pt>
    <dgm:pt modelId="{B7D6DE06-E1CE-45CB-BEF7-07CB4C723FFE}" type="pres">
      <dgm:prSet presAssocID="{D98AD624-BB58-47B1-925A-11FE6304213B}" presName="thickLine" presStyleLbl="alignNode1" presStyleIdx="0" presStyleCnt="1"/>
      <dgm:spPr/>
    </dgm:pt>
    <dgm:pt modelId="{4A3F5E32-6438-4B77-B475-8EFDD9106356}" type="pres">
      <dgm:prSet presAssocID="{D98AD624-BB58-47B1-925A-11FE6304213B}" presName="horz1" presStyleCnt="0"/>
      <dgm:spPr/>
    </dgm:pt>
    <dgm:pt modelId="{A7A5CA1D-727E-45B4-8A47-3FB118A4F515}" type="pres">
      <dgm:prSet presAssocID="{D98AD624-BB58-47B1-925A-11FE6304213B}" presName="tx1" presStyleLbl="revTx" presStyleIdx="0" presStyleCnt="4"/>
      <dgm:spPr/>
      <dgm:t>
        <a:bodyPr/>
        <a:lstStyle/>
        <a:p>
          <a:endParaRPr lang="en-US"/>
        </a:p>
      </dgm:t>
    </dgm:pt>
    <dgm:pt modelId="{12830BB9-E0C7-4DCB-BFEA-E369898E3139}" type="pres">
      <dgm:prSet presAssocID="{D98AD624-BB58-47B1-925A-11FE6304213B}" presName="vert1" presStyleCnt="0"/>
      <dgm:spPr/>
    </dgm:pt>
    <dgm:pt modelId="{90C8A7B5-C897-4B46-B9AA-ACAF8C474093}" type="pres">
      <dgm:prSet presAssocID="{2E3CF024-DD2E-43B6-9447-AA52A830110D}" presName="vertSpace2a" presStyleCnt="0"/>
      <dgm:spPr/>
    </dgm:pt>
    <dgm:pt modelId="{FF4AEA25-BA88-4E07-A4B0-8028321D2AFB}" type="pres">
      <dgm:prSet presAssocID="{2E3CF024-DD2E-43B6-9447-AA52A830110D}" presName="horz2" presStyleCnt="0"/>
      <dgm:spPr/>
    </dgm:pt>
    <dgm:pt modelId="{F37A63BF-E41B-4570-B539-B599A37DCC85}" type="pres">
      <dgm:prSet presAssocID="{2E3CF024-DD2E-43B6-9447-AA52A830110D}" presName="horzSpace2" presStyleCnt="0"/>
      <dgm:spPr/>
    </dgm:pt>
    <dgm:pt modelId="{FC5CEA07-9820-46A1-A4B9-FA5285E35423}" type="pres">
      <dgm:prSet presAssocID="{2E3CF024-DD2E-43B6-9447-AA52A830110D}" presName="tx2" presStyleLbl="revTx" presStyleIdx="1" presStyleCnt="4"/>
      <dgm:spPr/>
      <dgm:t>
        <a:bodyPr/>
        <a:lstStyle/>
        <a:p>
          <a:endParaRPr lang="en-US"/>
        </a:p>
      </dgm:t>
    </dgm:pt>
    <dgm:pt modelId="{0638EBB9-71F2-4B43-9000-1D3185AC5E9D}" type="pres">
      <dgm:prSet presAssocID="{2E3CF024-DD2E-43B6-9447-AA52A830110D}" presName="vert2" presStyleCnt="0"/>
      <dgm:spPr/>
    </dgm:pt>
    <dgm:pt modelId="{AB8DA7D9-8A5B-4C73-BE75-45512C102A68}" type="pres">
      <dgm:prSet presAssocID="{2E3CF024-DD2E-43B6-9447-AA52A830110D}" presName="thinLine2b" presStyleLbl="callout" presStyleIdx="0" presStyleCnt="3"/>
      <dgm:spPr/>
    </dgm:pt>
    <dgm:pt modelId="{18FECAFC-9892-4036-8473-13DC01D0B476}" type="pres">
      <dgm:prSet presAssocID="{2E3CF024-DD2E-43B6-9447-AA52A830110D}" presName="vertSpace2b" presStyleCnt="0"/>
      <dgm:spPr/>
    </dgm:pt>
    <dgm:pt modelId="{16FDA067-1AA9-44F9-82F5-8792AEC12DD8}" type="pres">
      <dgm:prSet presAssocID="{0F59FD7F-80D1-47BA-B2EB-D478BE676711}" presName="horz2" presStyleCnt="0"/>
      <dgm:spPr/>
    </dgm:pt>
    <dgm:pt modelId="{82A4FED5-0549-4072-A188-231378862305}" type="pres">
      <dgm:prSet presAssocID="{0F59FD7F-80D1-47BA-B2EB-D478BE676711}" presName="horzSpace2" presStyleCnt="0"/>
      <dgm:spPr/>
    </dgm:pt>
    <dgm:pt modelId="{3DB815FB-D32F-4355-9987-F97F64D093D4}" type="pres">
      <dgm:prSet presAssocID="{0F59FD7F-80D1-47BA-B2EB-D478BE676711}" presName="tx2" presStyleLbl="revTx" presStyleIdx="2" presStyleCnt="4"/>
      <dgm:spPr/>
      <dgm:t>
        <a:bodyPr/>
        <a:lstStyle/>
        <a:p>
          <a:endParaRPr lang="en-US"/>
        </a:p>
      </dgm:t>
    </dgm:pt>
    <dgm:pt modelId="{AD203B45-785A-4C4D-A302-55F34AB1CEF4}" type="pres">
      <dgm:prSet presAssocID="{0F59FD7F-80D1-47BA-B2EB-D478BE676711}" presName="vert2" presStyleCnt="0"/>
      <dgm:spPr/>
    </dgm:pt>
    <dgm:pt modelId="{E6669643-2291-4D86-9F8D-0750DE0B7B08}" type="pres">
      <dgm:prSet presAssocID="{0F59FD7F-80D1-47BA-B2EB-D478BE676711}" presName="thinLine2b" presStyleLbl="callout" presStyleIdx="1" presStyleCnt="3"/>
      <dgm:spPr/>
    </dgm:pt>
    <dgm:pt modelId="{292891F7-8BCF-4F77-A1DC-2393F0E1B659}" type="pres">
      <dgm:prSet presAssocID="{0F59FD7F-80D1-47BA-B2EB-D478BE676711}" presName="vertSpace2b" presStyleCnt="0"/>
      <dgm:spPr/>
    </dgm:pt>
    <dgm:pt modelId="{0D6F73D3-5BFE-40E7-9D01-20A8954F3597}" type="pres">
      <dgm:prSet presAssocID="{AA5B99C6-F998-4307-ACE6-01033974DE52}" presName="horz2" presStyleCnt="0"/>
      <dgm:spPr/>
    </dgm:pt>
    <dgm:pt modelId="{43D103D1-82F3-4BEC-AFEB-4C62ED74A8FC}" type="pres">
      <dgm:prSet presAssocID="{AA5B99C6-F998-4307-ACE6-01033974DE52}" presName="horzSpace2" presStyleCnt="0"/>
      <dgm:spPr/>
    </dgm:pt>
    <dgm:pt modelId="{AE2CC62F-4B4D-4B25-9FF6-F195EF7A2DC1}" type="pres">
      <dgm:prSet presAssocID="{AA5B99C6-F998-4307-ACE6-01033974DE52}" presName="tx2" presStyleLbl="revTx" presStyleIdx="3" presStyleCnt="4"/>
      <dgm:spPr/>
      <dgm:t>
        <a:bodyPr/>
        <a:lstStyle/>
        <a:p>
          <a:endParaRPr lang="en-US"/>
        </a:p>
      </dgm:t>
    </dgm:pt>
    <dgm:pt modelId="{CBEEE539-C37D-4E69-AD87-1D652BCDFD70}" type="pres">
      <dgm:prSet presAssocID="{AA5B99C6-F998-4307-ACE6-01033974DE52}" presName="vert2" presStyleCnt="0"/>
      <dgm:spPr/>
    </dgm:pt>
    <dgm:pt modelId="{D3B7E7DA-71BE-45DC-88BE-A1A959A64AC7}" type="pres">
      <dgm:prSet presAssocID="{AA5B99C6-F998-4307-ACE6-01033974DE52}" presName="thinLine2b" presStyleLbl="callout" presStyleIdx="2" presStyleCnt="3"/>
      <dgm:spPr/>
    </dgm:pt>
    <dgm:pt modelId="{B688A635-6C9E-4275-8455-92FFE090BBE4}" type="pres">
      <dgm:prSet presAssocID="{AA5B99C6-F998-4307-ACE6-01033974DE52}" presName="vertSpace2b" presStyleCnt="0"/>
      <dgm:spPr/>
    </dgm:pt>
  </dgm:ptLst>
  <dgm:cxnLst>
    <dgm:cxn modelId="{40071995-E752-48CA-BFFF-F8D82EDD6B2F}" type="presOf" srcId="{AA5B99C6-F998-4307-ACE6-01033974DE52}" destId="{AE2CC62F-4B4D-4B25-9FF6-F195EF7A2DC1}" srcOrd="0" destOrd="0" presId="urn:microsoft.com/office/officeart/2008/layout/LinedList"/>
    <dgm:cxn modelId="{DE0E4082-AC1B-43F7-A31B-8CEAB11CE95F}" srcId="{D98AD624-BB58-47B1-925A-11FE6304213B}" destId="{2E3CF024-DD2E-43B6-9447-AA52A830110D}" srcOrd="0" destOrd="0" parTransId="{F5F06761-E8E9-4B31-8582-0885C935090E}" sibTransId="{D766EBB1-FC69-4B1C-A0C2-97651ED57CF5}"/>
    <dgm:cxn modelId="{FDB6BA7A-7B85-4CB3-AFE9-4E6F37D7923B}" type="presOf" srcId="{224D4EB2-4E4E-48AF-9048-DF37FCE6F709}" destId="{C249305A-48E9-4E13-A2FC-CBCBA2E999E8}" srcOrd="0" destOrd="0" presId="urn:microsoft.com/office/officeart/2008/layout/LinedList"/>
    <dgm:cxn modelId="{8CCE287B-F2BB-4CF1-89BC-0CEA6039476B}" srcId="{D98AD624-BB58-47B1-925A-11FE6304213B}" destId="{0F59FD7F-80D1-47BA-B2EB-D478BE676711}" srcOrd="1" destOrd="0" parTransId="{6A3CF687-E9B0-4ACE-836D-8EB2D57A8790}" sibTransId="{BD03203C-994D-4F23-8A00-4E1497D6F2F1}"/>
    <dgm:cxn modelId="{5ED3BD00-A3B2-4574-AE71-D4D6BF6B4437}" type="presOf" srcId="{2E3CF024-DD2E-43B6-9447-AA52A830110D}" destId="{FC5CEA07-9820-46A1-A4B9-FA5285E35423}" srcOrd="0" destOrd="0" presId="urn:microsoft.com/office/officeart/2008/layout/LinedList"/>
    <dgm:cxn modelId="{FF3FECD6-C63D-46F5-97AE-2CAD58A114A9}" type="presOf" srcId="{0F59FD7F-80D1-47BA-B2EB-D478BE676711}" destId="{3DB815FB-D32F-4355-9987-F97F64D093D4}" srcOrd="0" destOrd="0" presId="urn:microsoft.com/office/officeart/2008/layout/LinedList"/>
    <dgm:cxn modelId="{E7B7E732-FD7F-4473-B1F4-750D1637054C}" srcId="{224D4EB2-4E4E-48AF-9048-DF37FCE6F709}" destId="{D98AD624-BB58-47B1-925A-11FE6304213B}" srcOrd="0" destOrd="0" parTransId="{578F9F58-B305-4428-9668-9BE9B7853D48}" sibTransId="{6F65AF64-5545-4A9D-97F2-5E2D50DEF5DB}"/>
    <dgm:cxn modelId="{593A04A8-C982-4554-8585-9D7FC7E1BC4A}" srcId="{D98AD624-BB58-47B1-925A-11FE6304213B}" destId="{AA5B99C6-F998-4307-ACE6-01033974DE52}" srcOrd="2" destOrd="0" parTransId="{ABC812B0-A4C1-41B7-93EF-95EF626EF396}" sibTransId="{E061BEE1-4B85-4233-B28E-D3780E4DF9DC}"/>
    <dgm:cxn modelId="{217DDFA2-4F92-4443-8C7F-88553C30FBE8}" type="presOf" srcId="{D98AD624-BB58-47B1-925A-11FE6304213B}" destId="{A7A5CA1D-727E-45B4-8A47-3FB118A4F515}" srcOrd="0" destOrd="0" presId="urn:microsoft.com/office/officeart/2008/layout/LinedList"/>
    <dgm:cxn modelId="{EC1E9293-3852-4149-89BA-0AB119ABA1B0}" type="presParOf" srcId="{C249305A-48E9-4E13-A2FC-CBCBA2E999E8}" destId="{B7D6DE06-E1CE-45CB-BEF7-07CB4C723FFE}" srcOrd="0" destOrd="0" presId="urn:microsoft.com/office/officeart/2008/layout/LinedList"/>
    <dgm:cxn modelId="{EC15C796-8ADC-4C54-8502-9CF044C65C9E}" type="presParOf" srcId="{C249305A-48E9-4E13-A2FC-CBCBA2E999E8}" destId="{4A3F5E32-6438-4B77-B475-8EFDD9106356}" srcOrd="1" destOrd="0" presId="urn:microsoft.com/office/officeart/2008/layout/LinedList"/>
    <dgm:cxn modelId="{3C3AE14A-0DCC-4199-B914-23588CDA301A}" type="presParOf" srcId="{4A3F5E32-6438-4B77-B475-8EFDD9106356}" destId="{A7A5CA1D-727E-45B4-8A47-3FB118A4F515}" srcOrd="0" destOrd="0" presId="urn:microsoft.com/office/officeart/2008/layout/LinedList"/>
    <dgm:cxn modelId="{8275A83E-858C-48A0-A2DF-7EFD1F4F3B9F}" type="presParOf" srcId="{4A3F5E32-6438-4B77-B475-8EFDD9106356}" destId="{12830BB9-E0C7-4DCB-BFEA-E369898E3139}" srcOrd="1" destOrd="0" presId="urn:microsoft.com/office/officeart/2008/layout/LinedList"/>
    <dgm:cxn modelId="{1D4C059A-8DD9-4CC6-B321-3D4F227575E7}" type="presParOf" srcId="{12830BB9-E0C7-4DCB-BFEA-E369898E3139}" destId="{90C8A7B5-C897-4B46-B9AA-ACAF8C474093}" srcOrd="0" destOrd="0" presId="urn:microsoft.com/office/officeart/2008/layout/LinedList"/>
    <dgm:cxn modelId="{0E5C4BA1-9BC1-458C-A11A-7BBDE385AD10}" type="presParOf" srcId="{12830BB9-E0C7-4DCB-BFEA-E369898E3139}" destId="{FF4AEA25-BA88-4E07-A4B0-8028321D2AFB}" srcOrd="1" destOrd="0" presId="urn:microsoft.com/office/officeart/2008/layout/LinedList"/>
    <dgm:cxn modelId="{A37EAE10-9707-41A8-8E57-8022C742C748}" type="presParOf" srcId="{FF4AEA25-BA88-4E07-A4B0-8028321D2AFB}" destId="{F37A63BF-E41B-4570-B539-B599A37DCC85}" srcOrd="0" destOrd="0" presId="urn:microsoft.com/office/officeart/2008/layout/LinedList"/>
    <dgm:cxn modelId="{4050BBCF-2901-44B2-83C5-5EB2CC8145EC}" type="presParOf" srcId="{FF4AEA25-BA88-4E07-A4B0-8028321D2AFB}" destId="{FC5CEA07-9820-46A1-A4B9-FA5285E35423}" srcOrd="1" destOrd="0" presId="urn:microsoft.com/office/officeart/2008/layout/LinedList"/>
    <dgm:cxn modelId="{FEEED195-BF30-42FD-8925-D5E1639FFD1C}" type="presParOf" srcId="{FF4AEA25-BA88-4E07-A4B0-8028321D2AFB}" destId="{0638EBB9-71F2-4B43-9000-1D3185AC5E9D}" srcOrd="2" destOrd="0" presId="urn:microsoft.com/office/officeart/2008/layout/LinedList"/>
    <dgm:cxn modelId="{597A4CE6-82DA-4CD4-A3B1-001E5C7AB236}" type="presParOf" srcId="{12830BB9-E0C7-4DCB-BFEA-E369898E3139}" destId="{AB8DA7D9-8A5B-4C73-BE75-45512C102A68}" srcOrd="2" destOrd="0" presId="urn:microsoft.com/office/officeart/2008/layout/LinedList"/>
    <dgm:cxn modelId="{0DBF4C7B-32AE-4A46-B6C9-C593748FA24B}" type="presParOf" srcId="{12830BB9-E0C7-4DCB-BFEA-E369898E3139}" destId="{18FECAFC-9892-4036-8473-13DC01D0B476}" srcOrd="3" destOrd="0" presId="urn:microsoft.com/office/officeart/2008/layout/LinedList"/>
    <dgm:cxn modelId="{484927BD-5B6E-49BE-9D3F-34D9810F1D81}" type="presParOf" srcId="{12830BB9-E0C7-4DCB-BFEA-E369898E3139}" destId="{16FDA067-1AA9-44F9-82F5-8792AEC12DD8}" srcOrd="4" destOrd="0" presId="urn:microsoft.com/office/officeart/2008/layout/LinedList"/>
    <dgm:cxn modelId="{1C747B8A-83F6-42BA-96B6-093035AA77A3}" type="presParOf" srcId="{16FDA067-1AA9-44F9-82F5-8792AEC12DD8}" destId="{82A4FED5-0549-4072-A188-231378862305}" srcOrd="0" destOrd="0" presId="urn:microsoft.com/office/officeart/2008/layout/LinedList"/>
    <dgm:cxn modelId="{8338FAD7-CD60-4597-938C-E9EADEE6488A}" type="presParOf" srcId="{16FDA067-1AA9-44F9-82F5-8792AEC12DD8}" destId="{3DB815FB-D32F-4355-9987-F97F64D093D4}" srcOrd="1" destOrd="0" presId="urn:microsoft.com/office/officeart/2008/layout/LinedList"/>
    <dgm:cxn modelId="{299B7539-0C3F-4537-BF94-56298049F247}" type="presParOf" srcId="{16FDA067-1AA9-44F9-82F5-8792AEC12DD8}" destId="{AD203B45-785A-4C4D-A302-55F34AB1CEF4}" srcOrd="2" destOrd="0" presId="urn:microsoft.com/office/officeart/2008/layout/LinedList"/>
    <dgm:cxn modelId="{4AC8084E-8931-423C-B5BA-D23B9C1FDBAB}" type="presParOf" srcId="{12830BB9-E0C7-4DCB-BFEA-E369898E3139}" destId="{E6669643-2291-4D86-9F8D-0750DE0B7B08}" srcOrd="5" destOrd="0" presId="urn:microsoft.com/office/officeart/2008/layout/LinedList"/>
    <dgm:cxn modelId="{209ED363-BFFA-4D27-9CCE-CF368D8E909D}" type="presParOf" srcId="{12830BB9-E0C7-4DCB-BFEA-E369898E3139}" destId="{292891F7-8BCF-4F77-A1DC-2393F0E1B659}" srcOrd="6" destOrd="0" presId="urn:microsoft.com/office/officeart/2008/layout/LinedList"/>
    <dgm:cxn modelId="{49D94737-6E89-4BB8-A50F-BF8A0BE6EB77}" type="presParOf" srcId="{12830BB9-E0C7-4DCB-BFEA-E369898E3139}" destId="{0D6F73D3-5BFE-40E7-9D01-20A8954F3597}" srcOrd="7" destOrd="0" presId="urn:microsoft.com/office/officeart/2008/layout/LinedList"/>
    <dgm:cxn modelId="{3A835934-2135-49FF-AC52-99D69B4C700B}" type="presParOf" srcId="{0D6F73D3-5BFE-40E7-9D01-20A8954F3597}" destId="{43D103D1-82F3-4BEC-AFEB-4C62ED74A8FC}" srcOrd="0" destOrd="0" presId="urn:microsoft.com/office/officeart/2008/layout/LinedList"/>
    <dgm:cxn modelId="{290C57E1-4887-4A43-AD1A-D849C6B61ECA}" type="presParOf" srcId="{0D6F73D3-5BFE-40E7-9D01-20A8954F3597}" destId="{AE2CC62F-4B4D-4B25-9FF6-F195EF7A2DC1}" srcOrd="1" destOrd="0" presId="urn:microsoft.com/office/officeart/2008/layout/LinedList"/>
    <dgm:cxn modelId="{04665BAB-9287-455C-AEC5-3A9F3D7C8B1F}" type="presParOf" srcId="{0D6F73D3-5BFE-40E7-9D01-20A8954F3597}" destId="{CBEEE539-C37D-4E69-AD87-1D652BCDFD70}" srcOrd="2" destOrd="0" presId="urn:microsoft.com/office/officeart/2008/layout/LinedList"/>
    <dgm:cxn modelId="{EC4A71C9-1BC8-4D9D-98BE-71BA46FED992}" type="presParOf" srcId="{12830BB9-E0C7-4DCB-BFEA-E369898E3139}" destId="{D3B7E7DA-71BE-45DC-88BE-A1A959A64AC7}" srcOrd="8" destOrd="0" presId="urn:microsoft.com/office/officeart/2008/layout/LinedList"/>
    <dgm:cxn modelId="{7B18DA56-5554-40DD-8B85-0DC43F072A24}" type="presParOf" srcId="{12830BB9-E0C7-4DCB-BFEA-E369898E3139}" destId="{B688A635-6C9E-4275-8455-92FFE090BBE4}"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24D4EB2-4E4E-48AF-9048-DF37FCE6F70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98AD624-BB58-47B1-925A-11FE6304213B}">
      <dgm:prSet phldrT="[Text]" custT="1"/>
      <dgm:spPr/>
      <dgm:t>
        <a:bodyPr vert="vert270"/>
        <a:lstStyle/>
        <a:p>
          <a:pPr>
            <a:buFont typeface="Wingdings" pitchFamily="2" charset="2"/>
            <a:buChar char="§"/>
          </a:pPr>
          <a:r>
            <a:rPr lang="en-US" sz="3000" b="1" dirty="0">
              <a:solidFill>
                <a:srgbClr val="FFC425"/>
              </a:solidFill>
              <a:latin typeface="Arial" panose="020B0604020202020204" pitchFamily="34" charset="0"/>
              <a:cs typeface="Arial" panose="020B0604020202020204" pitchFamily="34" charset="0"/>
            </a:rPr>
            <a:t>SYN flood attack</a:t>
          </a:r>
          <a:endParaRPr lang="en-US" sz="3000" dirty="0">
            <a:solidFill>
              <a:srgbClr val="FFC425"/>
            </a:solidFill>
            <a:latin typeface="Arial" panose="020B0604020202020204" pitchFamily="34" charset="0"/>
            <a:cs typeface="Arial" panose="020B0604020202020204" pitchFamily="34" charset="0"/>
          </a:endParaRPr>
        </a:p>
      </dgm:t>
    </dgm:pt>
    <dgm:pt modelId="{578F9F58-B305-4428-9668-9BE9B7853D48}" type="parTrans" cxnId="{E7B7E732-FD7F-4473-B1F4-750D1637054C}">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6F65AF64-5545-4A9D-97F2-5E2D50DEF5DB}" type="sibTrans" cxnId="{E7B7E732-FD7F-4473-B1F4-750D1637054C}">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0F59FD7F-80D1-47BA-B2EB-D478BE676711}">
      <dgm:prSet custT="1"/>
      <dgm:spPr/>
      <dgm:t>
        <a:bodyPr/>
        <a:lstStyle/>
        <a:p>
          <a:r>
            <a:rPr lang="en-US" sz="2200" dirty="0">
              <a:solidFill>
                <a:srgbClr val="3C4743"/>
              </a:solidFill>
              <a:latin typeface="Arial" panose="020B0604020202020204" pitchFamily="34" charset="0"/>
              <a:cs typeface="Arial" panose="020B0604020202020204" pitchFamily="34" charset="0"/>
            </a:rPr>
            <a:t>Attacker keeps sending SYN packets but never responds to the SYN/ACK it receives from the server</a:t>
          </a:r>
        </a:p>
      </dgm:t>
    </dgm:pt>
    <dgm:pt modelId="{6A3CF687-E9B0-4ACE-836D-8EB2D57A8790}" type="parTrans" cxnId="{8CCE287B-F2BB-4CF1-89BC-0CEA6039476B}">
      <dgm:prSet/>
      <dgm:spPr/>
      <dgm:t>
        <a:bodyPr/>
        <a:lstStyle/>
        <a:p>
          <a:endParaRPr lang="en-US"/>
        </a:p>
      </dgm:t>
    </dgm:pt>
    <dgm:pt modelId="{BD03203C-994D-4F23-8A00-4E1497D6F2F1}" type="sibTrans" cxnId="{8CCE287B-F2BB-4CF1-89BC-0CEA6039476B}">
      <dgm:prSet/>
      <dgm:spPr/>
      <dgm:t>
        <a:bodyPr/>
        <a:lstStyle/>
        <a:p>
          <a:endParaRPr lang="en-US"/>
        </a:p>
      </dgm:t>
    </dgm:pt>
    <dgm:pt modelId="{AA5B99C6-F998-4307-ACE6-01033974DE52}">
      <dgm:prSet custT="1"/>
      <dgm:spPr/>
      <dgm:t>
        <a:bodyPr/>
        <a:lstStyle/>
        <a:p>
          <a:r>
            <a:rPr lang="en-US" sz="2200" dirty="0">
              <a:solidFill>
                <a:srgbClr val="3C4743"/>
              </a:solidFill>
              <a:latin typeface="Arial" panose="020B0604020202020204" pitchFamily="34" charset="0"/>
              <a:cs typeface="Arial" panose="020B0604020202020204" pitchFamily="34" charset="0"/>
            </a:rPr>
            <a:t>Eventually, the server has so many open connections it can no longer respond to legitimate users</a:t>
          </a:r>
        </a:p>
      </dgm:t>
    </dgm:pt>
    <dgm:pt modelId="{ABC812B0-A4C1-41B7-93EF-95EF626EF396}" type="parTrans" cxnId="{593A04A8-C982-4554-8585-9D7FC7E1BC4A}">
      <dgm:prSet/>
      <dgm:spPr/>
      <dgm:t>
        <a:bodyPr/>
        <a:lstStyle/>
        <a:p>
          <a:endParaRPr lang="en-US"/>
        </a:p>
      </dgm:t>
    </dgm:pt>
    <dgm:pt modelId="{E061BEE1-4B85-4233-B28E-D3780E4DF9DC}" type="sibTrans" cxnId="{593A04A8-C982-4554-8585-9D7FC7E1BC4A}">
      <dgm:prSet/>
      <dgm:spPr/>
      <dgm:t>
        <a:bodyPr/>
        <a:lstStyle/>
        <a:p>
          <a:endParaRPr lang="en-US"/>
        </a:p>
      </dgm:t>
    </dgm:pt>
    <dgm:pt modelId="{C249305A-48E9-4E13-A2FC-CBCBA2E999E8}" type="pres">
      <dgm:prSet presAssocID="{224D4EB2-4E4E-48AF-9048-DF37FCE6F709}" presName="vert0" presStyleCnt="0">
        <dgm:presLayoutVars>
          <dgm:dir/>
          <dgm:animOne val="branch"/>
          <dgm:animLvl val="lvl"/>
        </dgm:presLayoutVars>
      </dgm:prSet>
      <dgm:spPr/>
      <dgm:t>
        <a:bodyPr/>
        <a:lstStyle/>
        <a:p>
          <a:endParaRPr lang="en-US"/>
        </a:p>
      </dgm:t>
    </dgm:pt>
    <dgm:pt modelId="{B7D6DE06-E1CE-45CB-BEF7-07CB4C723FFE}" type="pres">
      <dgm:prSet presAssocID="{D98AD624-BB58-47B1-925A-11FE6304213B}" presName="thickLine" presStyleLbl="alignNode1" presStyleIdx="0" presStyleCnt="1"/>
      <dgm:spPr/>
    </dgm:pt>
    <dgm:pt modelId="{4A3F5E32-6438-4B77-B475-8EFDD9106356}" type="pres">
      <dgm:prSet presAssocID="{D98AD624-BB58-47B1-925A-11FE6304213B}" presName="horz1" presStyleCnt="0"/>
      <dgm:spPr/>
    </dgm:pt>
    <dgm:pt modelId="{A7A5CA1D-727E-45B4-8A47-3FB118A4F515}" type="pres">
      <dgm:prSet presAssocID="{D98AD624-BB58-47B1-925A-11FE6304213B}" presName="tx1" presStyleLbl="revTx" presStyleIdx="0" presStyleCnt="3"/>
      <dgm:spPr/>
      <dgm:t>
        <a:bodyPr/>
        <a:lstStyle/>
        <a:p>
          <a:endParaRPr lang="en-US"/>
        </a:p>
      </dgm:t>
    </dgm:pt>
    <dgm:pt modelId="{12830BB9-E0C7-4DCB-BFEA-E369898E3139}" type="pres">
      <dgm:prSet presAssocID="{D98AD624-BB58-47B1-925A-11FE6304213B}" presName="vert1" presStyleCnt="0"/>
      <dgm:spPr/>
    </dgm:pt>
    <dgm:pt modelId="{4DA3C8B2-1ABA-4AA0-AF56-164895E5BEC7}" type="pres">
      <dgm:prSet presAssocID="{0F59FD7F-80D1-47BA-B2EB-D478BE676711}" presName="vertSpace2a" presStyleCnt="0"/>
      <dgm:spPr/>
    </dgm:pt>
    <dgm:pt modelId="{16FDA067-1AA9-44F9-82F5-8792AEC12DD8}" type="pres">
      <dgm:prSet presAssocID="{0F59FD7F-80D1-47BA-B2EB-D478BE676711}" presName="horz2" presStyleCnt="0"/>
      <dgm:spPr/>
    </dgm:pt>
    <dgm:pt modelId="{82A4FED5-0549-4072-A188-231378862305}" type="pres">
      <dgm:prSet presAssocID="{0F59FD7F-80D1-47BA-B2EB-D478BE676711}" presName="horzSpace2" presStyleCnt="0"/>
      <dgm:spPr/>
    </dgm:pt>
    <dgm:pt modelId="{3DB815FB-D32F-4355-9987-F97F64D093D4}" type="pres">
      <dgm:prSet presAssocID="{0F59FD7F-80D1-47BA-B2EB-D478BE676711}" presName="tx2" presStyleLbl="revTx" presStyleIdx="1" presStyleCnt="3"/>
      <dgm:spPr/>
      <dgm:t>
        <a:bodyPr/>
        <a:lstStyle/>
        <a:p>
          <a:endParaRPr lang="en-US"/>
        </a:p>
      </dgm:t>
    </dgm:pt>
    <dgm:pt modelId="{AD203B45-785A-4C4D-A302-55F34AB1CEF4}" type="pres">
      <dgm:prSet presAssocID="{0F59FD7F-80D1-47BA-B2EB-D478BE676711}" presName="vert2" presStyleCnt="0"/>
      <dgm:spPr/>
    </dgm:pt>
    <dgm:pt modelId="{E6669643-2291-4D86-9F8D-0750DE0B7B08}" type="pres">
      <dgm:prSet presAssocID="{0F59FD7F-80D1-47BA-B2EB-D478BE676711}" presName="thinLine2b" presStyleLbl="callout" presStyleIdx="0" presStyleCnt="2"/>
      <dgm:spPr/>
    </dgm:pt>
    <dgm:pt modelId="{292891F7-8BCF-4F77-A1DC-2393F0E1B659}" type="pres">
      <dgm:prSet presAssocID="{0F59FD7F-80D1-47BA-B2EB-D478BE676711}" presName="vertSpace2b" presStyleCnt="0"/>
      <dgm:spPr/>
    </dgm:pt>
    <dgm:pt modelId="{0D6F73D3-5BFE-40E7-9D01-20A8954F3597}" type="pres">
      <dgm:prSet presAssocID="{AA5B99C6-F998-4307-ACE6-01033974DE52}" presName="horz2" presStyleCnt="0"/>
      <dgm:spPr/>
    </dgm:pt>
    <dgm:pt modelId="{43D103D1-82F3-4BEC-AFEB-4C62ED74A8FC}" type="pres">
      <dgm:prSet presAssocID="{AA5B99C6-F998-4307-ACE6-01033974DE52}" presName="horzSpace2" presStyleCnt="0"/>
      <dgm:spPr/>
    </dgm:pt>
    <dgm:pt modelId="{AE2CC62F-4B4D-4B25-9FF6-F195EF7A2DC1}" type="pres">
      <dgm:prSet presAssocID="{AA5B99C6-F998-4307-ACE6-01033974DE52}" presName="tx2" presStyleLbl="revTx" presStyleIdx="2" presStyleCnt="3"/>
      <dgm:spPr/>
      <dgm:t>
        <a:bodyPr/>
        <a:lstStyle/>
        <a:p>
          <a:endParaRPr lang="en-US"/>
        </a:p>
      </dgm:t>
    </dgm:pt>
    <dgm:pt modelId="{CBEEE539-C37D-4E69-AD87-1D652BCDFD70}" type="pres">
      <dgm:prSet presAssocID="{AA5B99C6-F998-4307-ACE6-01033974DE52}" presName="vert2" presStyleCnt="0"/>
      <dgm:spPr/>
    </dgm:pt>
    <dgm:pt modelId="{D3B7E7DA-71BE-45DC-88BE-A1A959A64AC7}" type="pres">
      <dgm:prSet presAssocID="{AA5B99C6-F998-4307-ACE6-01033974DE52}" presName="thinLine2b" presStyleLbl="callout" presStyleIdx="1" presStyleCnt="2"/>
      <dgm:spPr/>
    </dgm:pt>
    <dgm:pt modelId="{B688A635-6C9E-4275-8455-92FFE090BBE4}" type="pres">
      <dgm:prSet presAssocID="{AA5B99C6-F998-4307-ACE6-01033974DE52}" presName="vertSpace2b" presStyleCnt="0"/>
      <dgm:spPr/>
    </dgm:pt>
  </dgm:ptLst>
  <dgm:cxnLst>
    <dgm:cxn modelId="{40071995-E752-48CA-BFFF-F8D82EDD6B2F}" type="presOf" srcId="{AA5B99C6-F998-4307-ACE6-01033974DE52}" destId="{AE2CC62F-4B4D-4B25-9FF6-F195EF7A2DC1}" srcOrd="0" destOrd="0" presId="urn:microsoft.com/office/officeart/2008/layout/LinedList"/>
    <dgm:cxn modelId="{FDB6BA7A-7B85-4CB3-AFE9-4E6F37D7923B}" type="presOf" srcId="{224D4EB2-4E4E-48AF-9048-DF37FCE6F709}" destId="{C249305A-48E9-4E13-A2FC-CBCBA2E999E8}" srcOrd="0" destOrd="0" presId="urn:microsoft.com/office/officeart/2008/layout/LinedList"/>
    <dgm:cxn modelId="{8CCE287B-F2BB-4CF1-89BC-0CEA6039476B}" srcId="{D98AD624-BB58-47B1-925A-11FE6304213B}" destId="{0F59FD7F-80D1-47BA-B2EB-D478BE676711}" srcOrd="0" destOrd="0" parTransId="{6A3CF687-E9B0-4ACE-836D-8EB2D57A8790}" sibTransId="{BD03203C-994D-4F23-8A00-4E1497D6F2F1}"/>
    <dgm:cxn modelId="{FF3FECD6-C63D-46F5-97AE-2CAD58A114A9}" type="presOf" srcId="{0F59FD7F-80D1-47BA-B2EB-D478BE676711}" destId="{3DB815FB-D32F-4355-9987-F97F64D093D4}" srcOrd="0" destOrd="0" presId="urn:microsoft.com/office/officeart/2008/layout/LinedList"/>
    <dgm:cxn modelId="{E7B7E732-FD7F-4473-B1F4-750D1637054C}" srcId="{224D4EB2-4E4E-48AF-9048-DF37FCE6F709}" destId="{D98AD624-BB58-47B1-925A-11FE6304213B}" srcOrd="0" destOrd="0" parTransId="{578F9F58-B305-4428-9668-9BE9B7853D48}" sibTransId="{6F65AF64-5545-4A9D-97F2-5E2D50DEF5DB}"/>
    <dgm:cxn modelId="{593A04A8-C982-4554-8585-9D7FC7E1BC4A}" srcId="{D98AD624-BB58-47B1-925A-11FE6304213B}" destId="{AA5B99C6-F998-4307-ACE6-01033974DE52}" srcOrd="1" destOrd="0" parTransId="{ABC812B0-A4C1-41B7-93EF-95EF626EF396}" sibTransId="{E061BEE1-4B85-4233-B28E-D3780E4DF9DC}"/>
    <dgm:cxn modelId="{217DDFA2-4F92-4443-8C7F-88553C30FBE8}" type="presOf" srcId="{D98AD624-BB58-47B1-925A-11FE6304213B}" destId="{A7A5CA1D-727E-45B4-8A47-3FB118A4F515}" srcOrd="0" destOrd="0" presId="urn:microsoft.com/office/officeart/2008/layout/LinedList"/>
    <dgm:cxn modelId="{EC1E9293-3852-4149-89BA-0AB119ABA1B0}" type="presParOf" srcId="{C249305A-48E9-4E13-A2FC-CBCBA2E999E8}" destId="{B7D6DE06-E1CE-45CB-BEF7-07CB4C723FFE}" srcOrd="0" destOrd="0" presId="urn:microsoft.com/office/officeart/2008/layout/LinedList"/>
    <dgm:cxn modelId="{EC15C796-8ADC-4C54-8502-9CF044C65C9E}" type="presParOf" srcId="{C249305A-48E9-4E13-A2FC-CBCBA2E999E8}" destId="{4A3F5E32-6438-4B77-B475-8EFDD9106356}" srcOrd="1" destOrd="0" presId="urn:microsoft.com/office/officeart/2008/layout/LinedList"/>
    <dgm:cxn modelId="{3C3AE14A-0DCC-4199-B914-23588CDA301A}" type="presParOf" srcId="{4A3F5E32-6438-4B77-B475-8EFDD9106356}" destId="{A7A5CA1D-727E-45B4-8A47-3FB118A4F515}" srcOrd="0" destOrd="0" presId="urn:microsoft.com/office/officeart/2008/layout/LinedList"/>
    <dgm:cxn modelId="{8275A83E-858C-48A0-A2DF-7EFD1F4F3B9F}" type="presParOf" srcId="{4A3F5E32-6438-4B77-B475-8EFDD9106356}" destId="{12830BB9-E0C7-4DCB-BFEA-E369898E3139}" srcOrd="1" destOrd="0" presId="urn:microsoft.com/office/officeart/2008/layout/LinedList"/>
    <dgm:cxn modelId="{1676A070-90F5-4C89-8F94-A4B70E755BDE}" type="presParOf" srcId="{12830BB9-E0C7-4DCB-BFEA-E369898E3139}" destId="{4DA3C8B2-1ABA-4AA0-AF56-164895E5BEC7}" srcOrd="0" destOrd="0" presId="urn:microsoft.com/office/officeart/2008/layout/LinedList"/>
    <dgm:cxn modelId="{484927BD-5B6E-49BE-9D3F-34D9810F1D81}" type="presParOf" srcId="{12830BB9-E0C7-4DCB-BFEA-E369898E3139}" destId="{16FDA067-1AA9-44F9-82F5-8792AEC12DD8}" srcOrd="1" destOrd="0" presId="urn:microsoft.com/office/officeart/2008/layout/LinedList"/>
    <dgm:cxn modelId="{1C747B8A-83F6-42BA-96B6-093035AA77A3}" type="presParOf" srcId="{16FDA067-1AA9-44F9-82F5-8792AEC12DD8}" destId="{82A4FED5-0549-4072-A188-231378862305}" srcOrd="0" destOrd="0" presId="urn:microsoft.com/office/officeart/2008/layout/LinedList"/>
    <dgm:cxn modelId="{8338FAD7-CD60-4597-938C-E9EADEE6488A}" type="presParOf" srcId="{16FDA067-1AA9-44F9-82F5-8792AEC12DD8}" destId="{3DB815FB-D32F-4355-9987-F97F64D093D4}" srcOrd="1" destOrd="0" presId="urn:microsoft.com/office/officeart/2008/layout/LinedList"/>
    <dgm:cxn modelId="{299B7539-0C3F-4537-BF94-56298049F247}" type="presParOf" srcId="{16FDA067-1AA9-44F9-82F5-8792AEC12DD8}" destId="{AD203B45-785A-4C4D-A302-55F34AB1CEF4}" srcOrd="2" destOrd="0" presId="urn:microsoft.com/office/officeart/2008/layout/LinedList"/>
    <dgm:cxn modelId="{4AC8084E-8931-423C-B5BA-D23B9C1FDBAB}" type="presParOf" srcId="{12830BB9-E0C7-4DCB-BFEA-E369898E3139}" destId="{E6669643-2291-4D86-9F8D-0750DE0B7B08}" srcOrd="2" destOrd="0" presId="urn:microsoft.com/office/officeart/2008/layout/LinedList"/>
    <dgm:cxn modelId="{209ED363-BFFA-4D27-9CCE-CF368D8E909D}" type="presParOf" srcId="{12830BB9-E0C7-4DCB-BFEA-E369898E3139}" destId="{292891F7-8BCF-4F77-A1DC-2393F0E1B659}" srcOrd="3" destOrd="0" presId="urn:microsoft.com/office/officeart/2008/layout/LinedList"/>
    <dgm:cxn modelId="{49D94737-6E89-4BB8-A50F-BF8A0BE6EB77}" type="presParOf" srcId="{12830BB9-E0C7-4DCB-BFEA-E369898E3139}" destId="{0D6F73D3-5BFE-40E7-9D01-20A8954F3597}" srcOrd="4" destOrd="0" presId="urn:microsoft.com/office/officeart/2008/layout/LinedList"/>
    <dgm:cxn modelId="{3A835934-2135-49FF-AC52-99D69B4C700B}" type="presParOf" srcId="{0D6F73D3-5BFE-40E7-9D01-20A8954F3597}" destId="{43D103D1-82F3-4BEC-AFEB-4C62ED74A8FC}" srcOrd="0" destOrd="0" presId="urn:microsoft.com/office/officeart/2008/layout/LinedList"/>
    <dgm:cxn modelId="{290C57E1-4887-4A43-AD1A-D849C6B61ECA}" type="presParOf" srcId="{0D6F73D3-5BFE-40E7-9D01-20A8954F3597}" destId="{AE2CC62F-4B4D-4B25-9FF6-F195EF7A2DC1}" srcOrd="1" destOrd="0" presId="urn:microsoft.com/office/officeart/2008/layout/LinedList"/>
    <dgm:cxn modelId="{04665BAB-9287-455C-AEC5-3A9F3D7C8B1F}" type="presParOf" srcId="{0D6F73D3-5BFE-40E7-9D01-20A8954F3597}" destId="{CBEEE539-C37D-4E69-AD87-1D652BCDFD70}" srcOrd="2" destOrd="0" presId="urn:microsoft.com/office/officeart/2008/layout/LinedList"/>
    <dgm:cxn modelId="{EC4A71C9-1BC8-4D9D-98BE-71BA46FED992}" type="presParOf" srcId="{12830BB9-E0C7-4DCB-BFEA-E369898E3139}" destId="{D3B7E7DA-71BE-45DC-88BE-A1A959A64AC7}" srcOrd="5" destOrd="0" presId="urn:microsoft.com/office/officeart/2008/layout/LinedList"/>
    <dgm:cxn modelId="{7B18DA56-5554-40DD-8B85-0DC43F072A24}" type="presParOf" srcId="{12830BB9-E0C7-4DCB-BFEA-E369898E3139}" destId="{B688A635-6C9E-4275-8455-92FFE090BBE4}"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5D1C326-E134-42A6-9655-A3BEC611B41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7906943E-5E1E-4281-BD07-E79449A2B60F}">
      <dgm:prSet phldrT="[Text]" custT="1"/>
      <dgm:spPr>
        <a:noFill/>
        <a:ln>
          <a:noFill/>
        </a:ln>
      </dgm:spPr>
      <dgm:t>
        <a:bodyPr/>
        <a:lstStyle/>
        <a:p>
          <a:pPr algn="l"/>
          <a:r>
            <a:rPr lang="en-US" sz="2200" dirty="0">
              <a:solidFill>
                <a:srgbClr val="3C4743"/>
              </a:solidFill>
              <a:latin typeface="Arial" panose="020B0604020202020204" pitchFamily="34" charset="0"/>
              <a:cs typeface="Arial" panose="020B0604020202020204" pitchFamily="34" charset="0"/>
            </a:rPr>
            <a:t>Malware designed to harm a system when some logical condition is reached</a:t>
          </a:r>
          <a:br>
            <a:rPr lang="en-US" sz="2200" dirty="0">
              <a:solidFill>
                <a:srgbClr val="3C4743"/>
              </a:solidFill>
              <a:latin typeface="Arial" panose="020B0604020202020204" pitchFamily="34" charset="0"/>
              <a:cs typeface="Arial" panose="020B0604020202020204" pitchFamily="34" charset="0"/>
            </a:rPr>
          </a:br>
          <a:r>
            <a:rPr lang="en-US" sz="2200" dirty="0">
              <a:solidFill>
                <a:srgbClr val="3C4743"/>
              </a:solidFill>
              <a:latin typeface="Arial" panose="020B0604020202020204" pitchFamily="34" charset="0"/>
              <a:cs typeface="Arial" panose="020B0604020202020204" pitchFamily="34" charset="0"/>
            </a:rPr>
            <a:t/>
          </a:r>
          <a:br>
            <a:rPr lang="en-US" sz="2200" dirty="0">
              <a:solidFill>
                <a:srgbClr val="3C4743"/>
              </a:solidFill>
              <a:latin typeface="Arial" panose="020B0604020202020204" pitchFamily="34" charset="0"/>
              <a:cs typeface="Arial" panose="020B0604020202020204" pitchFamily="34" charset="0"/>
            </a:rPr>
          </a:br>
          <a:r>
            <a:rPr lang="en-US" sz="2200" dirty="0">
              <a:solidFill>
                <a:srgbClr val="3C4743"/>
              </a:solidFill>
              <a:latin typeface="Arial" panose="020B0604020202020204" pitchFamily="34" charset="0"/>
              <a:cs typeface="Arial" panose="020B0604020202020204" pitchFamily="34" charset="0"/>
            </a:rPr>
            <a:t>Often triggered based on a specific date and time</a:t>
          </a:r>
          <a:br>
            <a:rPr lang="en-US" sz="2200" dirty="0">
              <a:solidFill>
                <a:srgbClr val="3C4743"/>
              </a:solidFill>
              <a:latin typeface="Arial" panose="020B0604020202020204" pitchFamily="34" charset="0"/>
              <a:cs typeface="Arial" panose="020B0604020202020204" pitchFamily="34" charset="0"/>
            </a:rPr>
          </a:br>
          <a:r>
            <a:rPr lang="en-US" sz="2200" dirty="0">
              <a:solidFill>
                <a:srgbClr val="3C4743"/>
              </a:solidFill>
              <a:latin typeface="Arial" panose="020B0604020202020204" pitchFamily="34" charset="0"/>
              <a:cs typeface="Arial" panose="020B0604020202020204" pitchFamily="34" charset="0"/>
            </a:rPr>
            <a:t/>
          </a:r>
          <a:br>
            <a:rPr lang="en-US" sz="2200" dirty="0">
              <a:solidFill>
                <a:srgbClr val="3C4743"/>
              </a:solidFill>
              <a:latin typeface="Arial" panose="020B0604020202020204" pitchFamily="34" charset="0"/>
              <a:cs typeface="Arial" panose="020B0604020202020204" pitchFamily="34" charset="0"/>
            </a:rPr>
          </a:br>
          <a:r>
            <a:rPr lang="en-US" sz="2200" dirty="0">
              <a:solidFill>
                <a:srgbClr val="3C4743"/>
              </a:solidFill>
              <a:latin typeface="Arial" panose="020B0604020202020204" pitchFamily="34" charset="0"/>
              <a:cs typeface="Arial" panose="020B0604020202020204" pitchFamily="34" charset="0"/>
            </a:rPr>
            <a:t>Possible to distribute a logic bomb via Trojan horse</a:t>
          </a:r>
        </a:p>
      </dgm:t>
    </dgm:pt>
    <dgm:pt modelId="{A503809C-9546-40BA-957B-726ECB9F525E}" type="parTrans" cxnId="{E8F9C1F9-2F1D-4271-8DBD-8FBFFCF574B1}">
      <dgm:prSet/>
      <dgm:spPr/>
      <dgm:t>
        <a:bodyPr/>
        <a:lstStyle/>
        <a:p>
          <a:endParaRPr lang="en-US" sz="2200">
            <a:latin typeface="Arial" panose="020B0604020202020204" pitchFamily="34" charset="0"/>
            <a:cs typeface="Arial" panose="020B0604020202020204" pitchFamily="34" charset="0"/>
          </a:endParaRPr>
        </a:p>
      </dgm:t>
    </dgm:pt>
    <dgm:pt modelId="{9C4D5A84-7B01-4B98-99E9-6C2134D71C0C}" type="sibTrans" cxnId="{E8F9C1F9-2F1D-4271-8DBD-8FBFFCF574B1}">
      <dgm:prSet/>
      <dgm:spPr/>
      <dgm:t>
        <a:bodyPr/>
        <a:lstStyle/>
        <a:p>
          <a:endParaRPr lang="en-US" sz="2200">
            <a:latin typeface="Arial" panose="020B0604020202020204" pitchFamily="34" charset="0"/>
            <a:cs typeface="Arial" panose="020B0604020202020204" pitchFamily="34" charset="0"/>
          </a:endParaRPr>
        </a:p>
      </dgm:t>
    </dgm:pt>
    <dgm:pt modelId="{6B52ED80-7A12-4020-AD54-9CC763AA80A1}" type="pres">
      <dgm:prSet presAssocID="{F5D1C326-E134-42A6-9655-A3BEC611B41E}" presName="linearFlow" presStyleCnt="0">
        <dgm:presLayoutVars>
          <dgm:dir/>
          <dgm:resizeHandles val="exact"/>
        </dgm:presLayoutVars>
      </dgm:prSet>
      <dgm:spPr/>
      <dgm:t>
        <a:bodyPr/>
        <a:lstStyle/>
        <a:p>
          <a:endParaRPr lang="en-US"/>
        </a:p>
      </dgm:t>
    </dgm:pt>
    <dgm:pt modelId="{2E70A430-5CB1-4958-BA54-74186D6A959A}" type="pres">
      <dgm:prSet presAssocID="{7906943E-5E1E-4281-BD07-E79449A2B60F}" presName="composite" presStyleCnt="0"/>
      <dgm:spPr/>
    </dgm:pt>
    <dgm:pt modelId="{EA8B0F33-ECA3-4A7F-A71F-B23D4AECD957}" type="pres">
      <dgm:prSet presAssocID="{7906943E-5E1E-4281-BD07-E79449A2B60F}"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Alarm Ringing with solid fill"/>
        </a:ext>
      </dgm:extLst>
    </dgm:pt>
    <dgm:pt modelId="{3F2F88FF-3C37-4BD2-A8AF-297216202711}" type="pres">
      <dgm:prSet presAssocID="{7906943E-5E1E-4281-BD07-E79449A2B60F}" presName="txShp" presStyleLbl="node1" presStyleIdx="0" presStyleCnt="1">
        <dgm:presLayoutVars>
          <dgm:bulletEnabled val="1"/>
        </dgm:presLayoutVars>
      </dgm:prSet>
      <dgm:spPr/>
      <dgm:t>
        <a:bodyPr/>
        <a:lstStyle/>
        <a:p>
          <a:endParaRPr lang="en-US"/>
        </a:p>
      </dgm:t>
    </dgm:pt>
  </dgm:ptLst>
  <dgm:cxnLst>
    <dgm:cxn modelId="{89247517-E548-4DCA-B502-BD46604B962A}" type="presOf" srcId="{7906943E-5E1E-4281-BD07-E79449A2B60F}" destId="{3F2F88FF-3C37-4BD2-A8AF-297216202711}" srcOrd="0" destOrd="0" presId="urn:microsoft.com/office/officeart/2005/8/layout/vList3"/>
    <dgm:cxn modelId="{E8F9C1F9-2F1D-4271-8DBD-8FBFFCF574B1}" srcId="{F5D1C326-E134-42A6-9655-A3BEC611B41E}" destId="{7906943E-5E1E-4281-BD07-E79449A2B60F}" srcOrd="0" destOrd="0" parTransId="{A503809C-9546-40BA-957B-726ECB9F525E}" sibTransId="{9C4D5A84-7B01-4B98-99E9-6C2134D71C0C}"/>
    <dgm:cxn modelId="{2FC888CB-9412-4862-8B57-FDF2238F8ADD}" type="presOf" srcId="{F5D1C326-E134-42A6-9655-A3BEC611B41E}" destId="{6B52ED80-7A12-4020-AD54-9CC763AA80A1}" srcOrd="0" destOrd="0" presId="urn:microsoft.com/office/officeart/2005/8/layout/vList3"/>
    <dgm:cxn modelId="{B2BD0CEA-E968-4DCD-8450-B4A59CC3F6E1}" type="presParOf" srcId="{6B52ED80-7A12-4020-AD54-9CC763AA80A1}" destId="{2E70A430-5CB1-4958-BA54-74186D6A959A}" srcOrd="0" destOrd="0" presId="urn:microsoft.com/office/officeart/2005/8/layout/vList3"/>
    <dgm:cxn modelId="{E6685AA5-BAEF-4127-A5D9-DB61D0038753}" type="presParOf" srcId="{2E70A430-5CB1-4958-BA54-74186D6A959A}" destId="{EA8B0F33-ECA3-4A7F-A71F-B23D4AECD957}" srcOrd="0" destOrd="0" presId="urn:microsoft.com/office/officeart/2005/8/layout/vList3"/>
    <dgm:cxn modelId="{A7F18C2A-89E3-45A9-9C32-0BDB2F20A058}" type="presParOf" srcId="{2E70A430-5CB1-4958-BA54-74186D6A959A}" destId="{3F2F88FF-3C37-4BD2-A8AF-29721620271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BD6F84-941C-4BF9-B346-F0A5883B437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67CFB91-662A-4710-878F-D09E0634B3AB}">
      <dgm:prSet phldrT="[Text]" custT="1"/>
      <dgm:spPr>
        <a:solidFill>
          <a:schemeClr val="accent3">
            <a:lumMod val="20000"/>
            <a:lumOff val="80000"/>
          </a:schemeClr>
        </a:solidFill>
      </dgm:spPr>
      <dgm:t>
        <a:bodyPr/>
        <a:lstStyle/>
        <a:p>
          <a:r>
            <a:rPr lang="en-US" sz="2000" dirty="0">
              <a:solidFill>
                <a:srgbClr val="3C4743"/>
              </a:solidFill>
              <a:latin typeface="Arial" panose="020B0604020202020204" pitchFamily="34" charset="0"/>
              <a:cs typeface="Arial" panose="020B0604020202020204" pitchFamily="34" charset="0"/>
            </a:rPr>
            <a:t>Internet has made targets much more accessible</a:t>
          </a:r>
        </a:p>
      </dgm:t>
    </dgm:pt>
    <dgm:pt modelId="{97D08431-D2D8-4F5C-8A97-A313CE4947BE}" type="parTrans" cxnId="{1D94BA0F-2768-4F74-8B8B-4F3EEDE00E45}">
      <dgm:prSet/>
      <dgm:spPr/>
      <dgm:t>
        <a:bodyPr/>
        <a:lstStyle/>
        <a:p>
          <a:endParaRPr lang="en-US" sz="2000"/>
        </a:p>
      </dgm:t>
    </dgm:pt>
    <dgm:pt modelId="{4291D3A1-5C1D-4633-AD85-9D4ED8AF025E}" type="sibTrans" cxnId="{1D94BA0F-2768-4F74-8B8B-4F3EEDE00E45}">
      <dgm:prSet/>
      <dgm:spPr/>
      <dgm:t>
        <a:bodyPr/>
        <a:lstStyle/>
        <a:p>
          <a:endParaRPr lang="en-US" sz="2000"/>
        </a:p>
      </dgm:t>
    </dgm:pt>
    <dgm:pt modelId="{EE039E1E-5DBA-4B41-AE6F-E48C6A04A2CB}">
      <dgm:prSet custT="1"/>
      <dgm:spPr>
        <a:solidFill>
          <a:schemeClr val="accent3">
            <a:lumMod val="20000"/>
            <a:lumOff val="80000"/>
          </a:schemeClr>
        </a:solidFill>
      </dgm:spPr>
      <dgm:t>
        <a:bodyPr/>
        <a:lstStyle/>
        <a:p>
          <a:r>
            <a:rPr lang="en-US" sz="2000" dirty="0">
              <a:solidFill>
                <a:srgbClr val="3C4743"/>
              </a:solidFill>
              <a:latin typeface="Arial" panose="020B0604020202020204" pitchFamily="34" charset="0"/>
              <a:cs typeface="Arial" panose="020B0604020202020204" pitchFamily="34" charset="0"/>
            </a:rPr>
            <a:t>Risks involved for criminals are much lower than with traditional crimes</a:t>
          </a:r>
        </a:p>
      </dgm:t>
    </dgm:pt>
    <dgm:pt modelId="{A5C3E0A5-6C13-4102-84BE-FEFBDCB8E23B}" type="parTrans" cxnId="{4C11F45F-6315-49FE-B13E-D4A3AF2DCC5A}">
      <dgm:prSet/>
      <dgm:spPr/>
      <dgm:t>
        <a:bodyPr/>
        <a:lstStyle/>
        <a:p>
          <a:endParaRPr lang="en-US" sz="2000"/>
        </a:p>
      </dgm:t>
    </dgm:pt>
    <dgm:pt modelId="{C42D2B90-36E6-41C9-B749-6F0AF6323515}" type="sibTrans" cxnId="{4C11F45F-6315-49FE-B13E-D4A3AF2DCC5A}">
      <dgm:prSet/>
      <dgm:spPr/>
      <dgm:t>
        <a:bodyPr/>
        <a:lstStyle/>
        <a:p>
          <a:endParaRPr lang="en-US" sz="2000"/>
        </a:p>
      </dgm:t>
    </dgm:pt>
    <dgm:pt modelId="{896DDB34-9808-4A24-B990-A721B3B4AF9F}">
      <dgm:prSet custT="1"/>
      <dgm:spPr>
        <a:solidFill>
          <a:schemeClr val="accent3">
            <a:lumMod val="20000"/>
            <a:lumOff val="80000"/>
          </a:schemeClr>
        </a:solidFill>
      </dgm:spPr>
      <dgm:t>
        <a:bodyPr/>
        <a:lstStyle/>
        <a:p>
          <a:r>
            <a:rPr lang="en-US" sz="2000" dirty="0">
              <a:solidFill>
                <a:srgbClr val="3C4743"/>
              </a:solidFill>
              <a:latin typeface="Arial" panose="020B0604020202020204" pitchFamily="34" charset="0"/>
              <a:cs typeface="Arial" panose="020B0604020202020204" pitchFamily="34" charset="0"/>
            </a:rPr>
            <a:t>Cybercrime can involve modification of a traditional crime by using the internet</a:t>
          </a:r>
        </a:p>
      </dgm:t>
    </dgm:pt>
    <dgm:pt modelId="{615D4D63-2366-47C9-A067-3DBCB86D1BF2}" type="parTrans" cxnId="{33DA2B65-1AC9-42B4-93ED-901B89A98F8D}">
      <dgm:prSet/>
      <dgm:spPr/>
      <dgm:t>
        <a:bodyPr/>
        <a:lstStyle/>
        <a:p>
          <a:endParaRPr lang="en-US" sz="2000"/>
        </a:p>
      </dgm:t>
    </dgm:pt>
    <dgm:pt modelId="{46D54EAC-6B25-4EBF-B1BD-1B0FEAA8E947}" type="sibTrans" cxnId="{33DA2B65-1AC9-42B4-93ED-901B89A98F8D}">
      <dgm:prSet/>
      <dgm:spPr/>
      <dgm:t>
        <a:bodyPr/>
        <a:lstStyle/>
        <a:p>
          <a:endParaRPr lang="en-US" sz="2000"/>
        </a:p>
      </dgm:t>
    </dgm:pt>
    <dgm:pt modelId="{7D5D84A7-9561-41F8-B6E2-BF81FC5B70DF}">
      <dgm:prSet custT="1"/>
      <dgm:spPr/>
      <dgm:t>
        <a:bodyPr/>
        <a:lstStyle/>
        <a:p>
          <a:r>
            <a:rPr lang="en-US" sz="2000" dirty="0">
              <a:solidFill>
                <a:srgbClr val="3C4743"/>
              </a:solidFill>
              <a:latin typeface="Arial" panose="020B0604020202020204" pitchFamily="34" charset="0"/>
              <a:cs typeface="Arial" panose="020B0604020202020204" pitchFamily="34" charset="0"/>
            </a:rPr>
            <a:t>Illegal online sale of prescription drugs</a:t>
          </a:r>
        </a:p>
      </dgm:t>
    </dgm:pt>
    <dgm:pt modelId="{8BFD6E5D-97D0-499D-8A6C-4BC83B5D83B1}" type="parTrans" cxnId="{A3B15D67-60AF-4133-B711-968378AA2CF8}">
      <dgm:prSet/>
      <dgm:spPr/>
      <dgm:t>
        <a:bodyPr/>
        <a:lstStyle/>
        <a:p>
          <a:endParaRPr lang="en-US" sz="2000"/>
        </a:p>
      </dgm:t>
    </dgm:pt>
    <dgm:pt modelId="{070F2979-3D2F-4438-AD2E-33F8C4FD89B9}" type="sibTrans" cxnId="{A3B15D67-60AF-4133-B711-968378AA2CF8}">
      <dgm:prSet/>
      <dgm:spPr/>
      <dgm:t>
        <a:bodyPr/>
        <a:lstStyle/>
        <a:p>
          <a:endParaRPr lang="en-US" sz="2000"/>
        </a:p>
      </dgm:t>
    </dgm:pt>
    <dgm:pt modelId="{3EE762B3-1724-493C-A3E1-2B7B0087115B}">
      <dgm:prSet custT="1"/>
      <dgm:spPr/>
      <dgm:t>
        <a:bodyPr/>
        <a:lstStyle/>
        <a:p>
          <a:r>
            <a:rPr lang="en-US" sz="2000" dirty="0">
              <a:solidFill>
                <a:srgbClr val="3C4743"/>
              </a:solidFill>
              <a:latin typeface="Arial" panose="020B0604020202020204" pitchFamily="34" charset="0"/>
              <a:cs typeface="Arial" panose="020B0604020202020204" pitchFamily="34" charset="0"/>
            </a:rPr>
            <a:t>Cyberstalking</a:t>
          </a:r>
        </a:p>
      </dgm:t>
    </dgm:pt>
    <dgm:pt modelId="{DFAC8A53-9364-4F4C-9517-580652D71D2C}" type="parTrans" cxnId="{D7574186-0526-42BC-AB45-6E5C44F2A275}">
      <dgm:prSet/>
      <dgm:spPr/>
      <dgm:t>
        <a:bodyPr/>
        <a:lstStyle/>
        <a:p>
          <a:endParaRPr lang="en-US" sz="2000"/>
        </a:p>
      </dgm:t>
    </dgm:pt>
    <dgm:pt modelId="{8BC207C6-5C2F-4584-A48F-A1C4A82A8DBD}" type="sibTrans" cxnId="{D7574186-0526-42BC-AB45-6E5C44F2A275}">
      <dgm:prSet/>
      <dgm:spPr/>
      <dgm:t>
        <a:bodyPr/>
        <a:lstStyle/>
        <a:p>
          <a:endParaRPr lang="en-US" sz="2000"/>
        </a:p>
      </dgm:t>
    </dgm:pt>
    <dgm:pt modelId="{179C8A9B-053F-47ED-9938-ACE102129227}">
      <dgm:prSet custT="1"/>
      <dgm:spPr/>
      <dgm:t>
        <a:bodyPr/>
        <a:lstStyle/>
        <a:p>
          <a:r>
            <a:rPr lang="en-US" sz="2000" dirty="0">
              <a:solidFill>
                <a:srgbClr val="3C4743"/>
              </a:solidFill>
              <a:latin typeface="Arial" panose="020B0604020202020204" pitchFamily="34" charset="0"/>
              <a:cs typeface="Arial" panose="020B0604020202020204" pitchFamily="34" charset="0"/>
            </a:rPr>
            <a:t>Pose as children to lure victims into real-life kidnappings</a:t>
          </a:r>
        </a:p>
      </dgm:t>
    </dgm:pt>
    <dgm:pt modelId="{FE797C5D-80BB-46D3-AA2A-E623C31E30CC}" type="parTrans" cxnId="{35C546E9-64AC-4ED8-82A0-F95037D710C0}">
      <dgm:prSet/>
      <dgm:spPr/>
      <dgm:t>
        <a:bodyPr/>
        <a:lstStyle/>
        <a:p>
          <a:endParaRPr lang="en-US" sz="2000"/>
        </a:p>
      </dgm:t>
    </dgm:pt>
    <dgm:pt modelId="{9CDCA67C-BF2D-4D57-B360-EB72AD6D82D2}" type="sibTrans" cxnId="{35C546E9-64AC-4ED8-82A0-F95037D710C0}">
      <dgm:prSet/>
      <dgm:spPr/>
      <dgm:t>
        <a:bodyPr/>
        <a:lstStyle/>
        <a:p>
          <a:endParaRPr lang="en-US" sz="2000"/>
        </a:p>
      </dgm:t>
    </dgm:pt>
    <dgm:pt modelId="{8E72C9A1-46AD-4AB4-81A7-8878A5290497}">
      <dgm:prSet custT="1"/>
      <dgm:spPr/>
      <dgm:t>
        <a:bodyPr/>
        <a:lstStyle/>
        <a:p>
          <a:r>
            <a:rPr lang="en-US" sz="2000" dirty="0">
              <a:solidFill>
                <a:srgbClr val="3C4743"/>
              </a:solidFill>
              <a:latin typeface="Arial" panose="020B0604020202020204" pitchFamily="34" charset="0"/>
              <a:cs typeface="Arial" panose="020B0604020202020204" pitchFamily="34" charset="0"/>
            </a:rPr>
            <a:t>Exchange child pornography</a:t>
          </a:r>
        </a:p>
      </dgm:t>
    </dgm:pt>
    <dgm:pt modelId="{BEDC39A1-1AA2-48EB-BB4C-6A91715EB90F}" type="parTrans" cxnId="{362C650C-95BC-497E-9F11-5DC6BA0298D5}">
      <dgm:prSet/>
      <dgm:spPr/>
      <dgm:t>
        <a:bodyPr/>
        <a:lstStyle/>
        <a:p>
          <a:endParaRPr lang="en-US" sz="2000"/>
        </a:p>
      </dgm:t>
    </dgm:pt>
    <dgm:pt modelId="{8FAE4C55-06A3-44B2-AF7F-E6C612D96E2E}" type="sibTrans" cxnId="{362C650C-95BC-497E-9F11-5DC6BA0298D5}">
      <dgm:prSet/>
      <dgm:spPr/>
      <dgm:t>
        <a:bodyPr/>
        <a:lstStyle/>
        <a:p>
          <a:endParaRPr lang="en-US" sz="2000"/>
        </a:p>
      </dgm:t>
    </dgm:pt>
    <dgm:pt modelId="{2642728A-B69C-47BB-A7E8-530B036D17E1}" type="pres">
      <dgm:prSet presAssocID="{EFBD6F84-941C-4BF9-B346-F0A5883B4371}" presName="linear" presStyleCnt="0">
        <dgm:presLayoutVars>
          <dgm:animLvl val="lvl"/>
          <dgm:resizeHandles val="exact"/>
        </dgm:presLayoutVars>
      </dgm:prSet>
      <dgm:spPr/>
      <dgm:t>
        <a:bodyPr/>
        <a:lstStyle/>
        <a:p>
          <a:endParaRPr lang="en-US"/>
        </a:p>
      </dgm:t>
    </dgm:pt>
    <dgm:pt modelId="{5EA728A1-BD3F-4397-B77E-58DF579D87D7}" type="pres">
      <dgm:prSet presAssocID="{267CFB91-662A-4710-878F-D09E0634B3AB}" presName="parentText" presStyleLbl="node1" presStyleIdx="0" presStyleCnt="3">
        <dgm:presLayoutVars>
          <dgm:chMax val="0"/>
          <dgm:bulletEnabled val="1"/>
        </dgm:presLayoutVars>
      </dgm:prSet>
      <dgm:spPr/>
      <dgm:t>
        <a:bodyPr/>
        <a:lstStyle/>
        <a:p>
          <a:endParaRPr lang="en-US"/>
        </a:p>
      </dgm:t>
    </dgm:pt>
    <dgm:pt modelId="{82F03C41-7DB4-462C-B6BF-D540B32E6A9B}" type="pres">
      <dgm:prSet presAssocID="{4291D3A1-5C1D-4633-AD85-9D4ED8AF025E}" presName="spacer" presStyleCnt="0"/>
      <dgm:spPr/>
    </dgm:pt>
    <dgm:pt modelId="{E5E9797D-0FB0-4DFF-B60E-4D612F644B28}" type="pres">
      <dgm:prSet presAssocID="{EE039E1E-5DBA-4B41-AE6F-E48C6A04A2CB}" presName="parentText" presStyleLbl="node1" presStyleIdx="1" presStyleCnt="3">
        <dgm:presLayoutVars>
          <dgm:chMax val="0"/>
          <dgm:bulletEnabled val="1"/>
        </dgm:presLayoutVars>
      </dgm:prSet>
      <dgm:spPr/>
      <dgm:t>
        <a:bodyPr/>
        <a:lstStyle/>
        <a:p>
          <a:endParaRPr lang="en-US"/>
        </a:p>
      </dgm:t>
    </dgm:pt>
    <dgm:pt modelId="{FC526E7F-746D-4CA5-B46D-2E6078A28866}" type="pres">
      <dgm:prSet presAssocID="{C42D2B90-36E6-41C9-B749-6F0AF6323515}" presName="spacer" presStyleCnt="0"/>
      <dgm:spPr/>
    </dgm:pt>
    <dgm:pt modelId="{8F868708-532C-422C-8665-C4824570935A}" type="pres">
      <dgm:prSet presAssocID="{896DDB34-9808-4A24-B990-A721B3B4AF9F}" presName="parentText" presStyleLbl="node1" presStyleIdx="2" presStyleCnt="3">
        <dgm:presLayoutVars>
          <dgm:chMax val="0"/>
          <dgm:bulletEnabled val="1"/>
        </dgm:presLayoutVars>
      </dgm:prSet>
      <dgm:spPr/>
      <dgm:t>
        <a:bodyPr/>
        <a:lstStyle/>
        <a:p>
          <a:endParaRPr lang="en-US"/>
        </a:p>
      </dgm:t>
    </dgm:pt>
    <dgm:pt modelId="{59201F90-871F-4AC6-9A89-26A65E7A8D95}" type="pres">
      <dgm:prSet presAssocID="{896DDB34-9808-4A24-B990-A721B3B4AF9F}" presName="childText" presStyleLbl="revTx" presStyleIdx="0" presStyleCnt="1">
        <dgm:presLayoutVars>
          <dgm:bulletEnabled val="1"/>
        </dgm:presLayoutVars>
      </dgm:prSet>
      <dgm:spPr/>
      <dgm:t>
        <a:bodyPr/>
        <a:lstStyle/>
        <a:p>
          <a:endParaRPr lang="en-US"/>
        </a:p>
      </dgm:t>
    </dgm:pt>
  </dgm:ptLst>
  <dgm:cxnLst>
    <dgm:cxn modelId="{184A7558-4306-417F-A0DB-AF6D847E2439}" type="presOf" srcId="{179C8A9B-053F-47ED-9938-ACE102129227}" destId="{59201F90-871F-4AC6-9A89-26A65E7A8D95}" srcOrd="0" destOrd="3" presId="urn:microsoft.com/office/officeart/2005/8/layout/vList2"/>
    <dgm:cxn modelId="{D17DC696-A5B4-4A87-825B-ECBD3E750DD1}" type="presOf" srcId="{EE039E1E-5DBA-4B41-AE6F-E48C6A04A2CB}" destId="{E5E9797D-0FB0-4DFF-B60E-4D612F644B28}" srcOrd="0" destOrd="0" presId="urn:microsoft.com/office/officeart/2005/8/layout/vList2"/>
    <dgm:cxn modelId="{1D94BA0F-2768-4F74-8B8B-4F3EEDE00E45}" srcId="{EFBD6F84-941C-4BF9-B346-F0A5883B4371}" destId="{267CFB91-662A-4710-878F-D09E0634B3AB}" srcOrd="0" destOrd="0" parTransId="{97D08431-D2D8-4F5C-8A97-A313CE4947BE}" sibTransId="{4291D3A1-5C1D-4633-AD85-9D4ED8AF025E}"/>
    <dgm:cxn modelId="{39C405F4-13AE-4CF1-86BA-24134F35E075}" type="presOf" srcId="{EFBD6F84-941C-4BF9-B346-F0A5883B4371}" destId="{2642728A-B69C-47BB-A7E8-530B036D17E1}" srcOrd="0" destOrd="0" presId="urn:microsoft.com/office/officeart/2005/8/layout/vList2"/>
    <dgm:cxn modelId="{33DA2B65-1AC9-42B4-93ED-901B89A98F8D}" srcId="{EFBD6F84-941C-4BF9-B346-F0A5883B4371}" destId="{896DDB34-9808-4A24-B990-A721B3B4AF9F}" srcOrd="2" destOrd="0" parTransId="{615D4D63-2366-47C9-A067-3DBCB86D1BF2}" sibTransId="{46D54EAC-6B25-4EBF-B1BD-1B0FEAA8E947}"/>
    <dgm:cxn modelId="{D7574186-0526-42BC-AB45-6E5C44F2A275}" srcId="{896DDB34-9808-4A24-B990-A721B3B4AF9F}" destId="{3EE762B3-1724-493C-A3E1-2B7B0087115B}" srcOrd="1" destOrd="0" parTransId="{DFAC8A53-9364-4F4C-9517-580652D71D2C}" sibTransId="{8BC207C6-5C2F-4584-A48F-A1C4A82A8DBD}"/>
    <dgm:cxn modelId="{A3B15D67-60AF-4133-B711-968378AA2CF8}" srcId="{896DDB34-9808-4A24-B990-A721B3B4AF9F}" destId="{7D5D84A7-9561-41F8-B6E2-BF81FC5B70DF}" srcOrd="0" destOrd="0" parTransId="{8BFD6E5D-97D0-499D-8A6C-4BC83B5D83B1}" sibTransId="{070F2979-3D2F-4438-AD2E-33F8C4FD89B9}"/>
    <dgm:cxn modelId="{B4D7B839-5655-458D-B37F-A58D94E53494}" type="presOf" srcId="{8E72C9A1-46AD-4AB4-81A7-8878A5290497}" destId="{59201F90-871F-4AC6-9A89-26A65E7A8D95}" srcOrd="0" destOrd="2" presId="urn:microsoft.com/office/officeart/2005/8/layout/vList2"/>
    <dgm:cxn modelId="{4C11F45F-6315-49FE-B13E-D4A3AF2DCC5A}" srcId="{EFBD6F84-941C-4BF9-B346-F0A5883B4371}" destId="{EE039E1E-5DBA-4B41-AE6F-E48C6A04A2CB}" srcOrd="1" destOrd="0" parTransId="{A5C3E0A5-6C13-4102-84BE-FEFBDCB8E23B}" sibTransId="{C42D2B90-36E6-41C9-B749-6F0AF6323515}"/>
    <dgm:cxn modelId="{43155AB4-AFE8-4696-9806-2994BB9D8CDA}" type="presOf" srcId="{7D5D84A7-9561-41F8-B6E2-BF81FC5B70DF}" destId="{59201F90-871F-4AC6-9A89-26A65E7A8D95}" srcOrd="0" destOrd="0" presId="urn:microsoft.com/office/officeart/2005/8/layout/vList2"/>
    <dgm:cxn modelId="{362C650C-95BC-497E-9F11-5DC6BA0298D5}" srcId="{896DDB34-9808-4A24-B990-A721B3B4AF9F}" destId="{8E72C9A1-46AD-4AB4-81A7-8878A5290497}" srcOrd="2" destOrd="0" parTransId="{BEDC39A1-1AA2-48EB-BB4C-6A91715EB90F}" sibTransId="{8FAE4C55-06A3-44B2-AF7F-E6C612D96E2E}"/>
    <dgm:cxn modelId="{35C546E9-64AC-4ED8-82A0-F95037D710C0}" srcId="{896DDB34-9808-4A24-B990-A721B3B4AF9F}" destId="{179C8A9B-053F-47ED-9938-ACE102129227}" srcOrd="3" destOrd="0" parTransId="{FE797C5D-80BB-46D3-AA2A-E623C31E30CC}" sibTransId="{9CDCA67C-BF2D-4D57-B360-EB72AD6D82D2}"/>
    <dgm:cxn modelId="{E4099EF3-33FF-40C1-9644-8EA856B83BD4}" type="presOf" srcId="{896DDB34-9808-4A24-B990-A721B3B4AF9F}" destId="{8F868708-532C-422C-8665-C4824570935A}" srcOrd="0" destOrd="0" presId="urn:microsoft.com/office/officeart/2005/8/layout/vList2"/>
    <dgm:cxn modelId="{5C2E15A0-75B4-4975-A93E-8896E97E4029}" type="presOf" srcId="{267CFB91-662A-4710-878F-D09E0634B3AB}" destId="{5EA728A1-BD3F-4397-B77E-58DF579D87D7}" srcOrd="0" destOrd="0" presId="urn:microsoft.com/office/officeart/2005/8/layout/vList2"/>
    <dgm:cxn modelId="{9A8161DA-12F1-43F4-B421-8C4496084F3A}" type="presOf" srcId="{3EE762B3-1724-493C-A3E1-2B7B0087115B}" destId="{59201F90-871F-4AC6-9A89-26A65E7A8D95}" srcOrd="0" destOrd="1" presId="urn:microsoft.com/office/officeart/2005/8/layout/vList2"/>
    <dgm:cxn modelId="{34268C5A-DC1B-4EE7-A9D3-4879CED7BAA1}" type="presParOf" srcId="{2642728A-B69C-47BB-A7E8-530B036D17E1}" destId="{5EA728A1-BD3F-4397-B77E-58DF579D87D7}" srcOrd="0" destOrd="0" presId="urn:microsoft.com/office/officeart/2005/8/layout/vList2"/>
    <dgm:cxn modelId="{13302E77-E7AE-4F5D-B192-AF4C1F7007AC}" type="presParOf" srcId="{2642728A-B69C-47BB-A7E8-530B036D17E1}" destId="{82F03C41-7DB4-462C-B6BF-D540B32E6A9B}" srcOrd="1" destOrd="0" presId="urn:microsoft.com/office/officeart/2005/8/layout/vList2"/>
    <dgm:cxn modelId="{4ACE0F74-D066-45D7-BEE7-0046C5673D7C}" type="presParOf" srcId="{2642728A-B69C-47BB-A7E8-530B036D17E1}" destId="{E5E9797D-0FB0-4DFF-B60E-4D612F644B28}" srcOrd="2" destOrd="0" presId="urn:microsoft.com/office/officeart/2005/8/layout/vList2"/>
    <dgm:cxn modelId="{A71E40AB-15F2-4A6A-956B-36C0D17FF0F5}" type="presParOf" srcId="{2642728A-B69C-47BB-A7E8-530B036D17E1}" destId="{FC526E7F-746D-4CA5-B46D-2E6078A28866}" srcOrd="3" destOrd="0" presId="urn:microsoft.com/office/officeart/2005/8/layout/vList2"/>
    <dgm:cxn modelId="{A49D4973-3A7F-43DB-A163-E7646DC8CBF7}" type="presParOf" srcId="{2642728A-B69C-47BB-A7E8-530B036D17E1}" destId="{8F868708-532C-422C-8665-C4824570935A}" srcOrd="4" destOrd="0" presId="urn:microsoft.com/office/officeart/2005/8/layout/vList2"/>
    <dgm:cxn modelId="{9A72A7DC-FBA6-42E6-AB2A-240A9E6074D9}" type="presParOf" srcId="{2642728A-B69C-47BB-A7E8-530B036D17E1}" destId="{59201F90-871F-4AC6-9A89-26A65E7A8D95}"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1FC1A2-3F56-4CE0-9233-0B94C35EDB2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E58EC34-3073-4284-A1E8-DA3B81EE253E}">
      <dgm:prSet phldrT="[Text]" custT="1"/>
      <dgm:spPr>
        <a:solidFill>
          <a:schemeClr val="accent2">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Use of another person’s identity</a:t>
          </a:r>
        </a:p>
      </dgm:t>
    </dgm:pt>
    <dgm:pt modelId="{EA48C878-FDCA-4C64-B11B-0D7C1B42CB4C}" type="parTrans" cxnId="{F9EF179E-DD74-4866-A87F-F0DE6AE6DBE7}">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C40F19F8-8FE7-4090-ACF3-6CDB8ED19837}" type="sibTrans" cxnId="{F9EF179E-DD74-4866-A87F-F0DE6AE6DBE7}">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404667B2-D4CE-4DE0-ADE1-CFAD68D47A6F}">
      <dgm:prSet custT="1"/>
      <dgm:spPr>
        <a:solidFill>
          <a:schemeClr val="accent2">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Typically performed for economic gain</a:t>
          </a:r>
        </a:p>
      </dgm:t>
    </dgm:pt>
    <dgm:pt modelId="{3B145DD7-2C23-4499-9A4D-FCC6937B27BC}" type="parTrans" cxnId="{89B5548F-0CBD-496F-A775-F45015C7C328}">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3B8E9392-2E73-418F-B3AF-AB73EE3E1139}" type="sibTrans" cxnId="{89B5548F-0CBD-496F-A775-F45015C7C328}">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54A013BB-652E-41EA-8083-B2A748E5C3DB}">
      <dgm:prSet custT="1"/>
      <dgm:spPr>
        <a:solidFill>
          <a:schemeClr val="accent2">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Common methods: phishing, spyware, discarded information</a:t>
          </a:r>
        </a:p>
      </dgm:t>
    </dgm:pt>
    <dgm:pt modelId="{5670EFC8-7F1C-4CE7-BEA3-473C935A294E}" type="parTrans" cxnId="{7AE2A7B3-2C53-4FE9-BEBF-98DA29AB9349}">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3E057D5A-EA26-4E98-91A1-CE91584BC96C}" type="sibTrans" cxnId="{7AE2A7B3-2C53-4FE9-BEBF-98DA29AB9349}">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F0125A36-A279-48F1-ABC3-BAC6C8C697EB}" type="pres">
      <dgm:prSet presAssocID="{DA1FC1A2-3F56-4CE0-9233-0B94C35EDB20}" presName="linear" presStyleCnt="0">
        <dgm:presLayoutVars>
          <dgm:dir/>
          <dgm:animLvl val="lvl"/>
          <dgm:resizeHandles val="exact"/>
        </dgm:presLayoutVars>
      </dgm:prSet>
      <dgm:spPr/>
      <dgm:t>
        <a:bodyPr/>
        <a:lstStyle/>
        <a:p>
          <a:endParaRPr lang="en-US"/>
        </a:p>
      </dgm:t>
    </dgm:pt>
    <dgm:pt modelId="{99598ED0-E3B8-4275-97FE-BD1E78C5BFCC}" type="pres">
      <dgm:prSet presAssocID="{AE58EC34-3073-4284-A1E8-DA3B81EE253E}" presName="parentLin" presStyleCnt="0"/>
      <dgm:spPr/>
    </dgm:pt>
    <dgm:pt modelId="{5168B9D1-D057-4F2A-A897-2A2BF97CD7AA}" type="pres">
      <dgm:prSet presAssocID="{AE58EC34-3073-4284-A1E8-DA3B81EE253E}" presName="parentLeftMargin" presStyleLbl="node1" presStyleIdx="0" presStyleCnt="3"/>
      <dgm:spPr/>
      <dgm:t>
        <a:bodyPr/>
        <a:lstStyle/>
        <a:p>
          <a:endParaRPr lang="en-US"/>
        </a:p>
      </dgm:t>
    </dgm:pt>
    <dgm:pt modelId="{B8B38267-A8C2-4D12-9F94-60C6A83B4CEC}" type="pres">
      <dgm:prSet presAssocID="{AE58EC34-3073-4284-A1E8-DA3B81EE253E}" presName="parentText" presStyleLbl="node1" presStyleIdx="0" presStyleCnt="3" custScaleX="114286">
        <dgm:presLayoutVars>
          <dgm:chMax val="0"/>
          <dgm:bulletEnabled val="1"/>
        </dgm:presLayoutVars>
      </dgm:prSet>
      <dgm:spPr/>
      <dgm:t>
        <a:bodyPr/>
        <a:lstStyle/>
        <a:p>
          <a:endParaRPr lang="en-US"/>
        </a:p>
      </dgm:t>
    </dgm:pt>
    <dgm:pt modelId="{3C500C0B-4FBE-42B3-9D80-2AC7BBF8981F}" type="pres">
      <dgm:prSet presAssocID="{AE58EC34-3073-4284-A1E8-DA3B81EE253E}" presName="negativeSpace" presStyleCnt="0"/>
      <dgm:spPr/>
    </dgm:pt>
    <dgm:pt modelId="{0B1BD20C-FC2D-4C96-9CB6-E3E310A69FD6}" type="pres">
      <dgm:prSet presAssocID="{AE58EC34-3073-4284-A1E8-DA3B81EE253E}" presName="childText" presStyleLbl="conFgAcc1" presStyleIdx="0" presStyleCnt="3">
        <dgm:presLayoutVars>
          <dgm:bulletEnabled val="1"/>
        </dgm:presLayoutVars>
      </dgm:prSet>
      <dgm:spPr>
        <a:solidFill>
          <a:schemeClr val="bg2">
            <a:lumMod val="95000"/>
            <a:alpha val="90000"/>
          </a:schemeClr>
        </a:solidFill>
        <a:ln>
          <a:noFill/>
        </a:ln>
      </dgm:spPr>
    </dgm:pt>
    <dgm:pt modelId="{C952651E-AED5-4669-B447-B1B1D111EBB7}" type="pres">
      <dgm:prSet presAssocID="{C40F19F8-8FE7-4090-ACF3-6CDB8ED19837}" presName="spaceBetweenRectangles" presStyleCnt="0"/>
      <dgm:spPr/>
    </dgm:pt>
    <dgm:pt modelId="{0931531B-8495-4A19-8CE0-F250A5CE81D3}" type="pres">
      <dgm:prSet presAssocID="{404667B2-D4CE-4DE0-ADE1-CFAD68D47A6F}" presName="parentLin" presStyleCnt="0"/>
      <dgm:spPr/>
    </dgm:pt>
    <dgm:pt modelId="{A2A027F2-CE83-4CC0-B918-D119B9CBDEF6}" type="pres">
      <dgm:prSet presAssocID="{404667B2-D4CE-4DE0-ADE1-CFAD68D47A6F}" presName="parentLeftMargin" presStyleLbl="node1" presStyleIdx="0" presStyleCnt="3"/>
      <dgm:spPr/>
      <dgm:t>
        <a:bodyPr/>
        <a:lstStyle/>
        <a:p>
          <a:endParaRPr lang="en-US"/>
        </a:p>
      </dgm:t>
    </dgm:pt>
    <dgm:pt modelId="{8BE7D79B-1CB4-4D21-A987-B218D2E69242}" type="pres">
      <dgm:prSet presAssocID="{404667B2-D4CE-4DE0-ADE1-CFAD68D47A6F}" presName="parentText" presStyleLbl="node1" presStyleIdx="1" presStyleCnt="3" custScaleX="114286">
        <dgm:presLayoutVars>
          <dgm:chMax val="0"/>
          <dgm:bulletEnabled val="1"/>
        </dgm:presLayoutVars>
      </dgm:prSet>
      <dgm:spPr/>
      <dgm:t>
        <a:bodyPr/>
        <a:lstStyle/>
        <a:p>
          <a:endParaRPr lang="en-US"/>
        </a:p>
      </dgm:t>
    </dgm:pt>
    <dgm:pt modelId="{5AB3D6E6-F69C-4B9B-93B7-709AA9FB7872}" type="pres">
      <dgm:prSet presAssocID="{404667B2-D4CE-4DE0-ADE1-CFAD68D47A6F}" presName="negativeSpace" presStyleCnt="0"/>
      <dgm:spPr/>
    </dgm:pt>
    <dgm:pt modelId="{639B23FF-25D7-4DEC-B430-34D63FAF6240}" type="pres">
      <dgm:prSet presAssocID="{404667B2-D4CE-4DE0-ADE1-CFAD68D47A6F}" presName="childText" presStyleLbl="conFgAcc1" presStyleIdx="1" presStyleCnt="3">
        <dgm:presLayoutVars>
          <dgm:bulletEnabled val="1"/>
        </dgm:presLayoutVars>
      </dgm:prSet>
      <dgm:spPr>
        <a:solidFill>
          <a:schemeClr val="bg2">
            <a:lumMod val="95000"/>
            <a:alpha val="90000"/>
          </a:schemeClr>
        </a:solidFill>
        <a:ln>
          <a:noFill/>
        </a:ln>
      </dgm:spPr>
    </dgm:pt>
    <dgm:pt modelId="{25949F5E-A5D0-4C1F-841B-23930EABBFE9}" type="pres">
      <dgm:prSet presAssocID="{3B8E9392-2E73-418F-B3AF-AB73EE3E1139}" presName="spaceBetweenRectangles" presStyleCnt="0"/>
      <dgm:spPr/>
    </dgm:pt>
    <dgm:pt modelId="{628A1FE0-815B-4C38-8E25-977CFEC73369}" type="pres">
      <dgm:prSet presAssocID="{54A013BB-652E-41EA-8083-B2A748E5C3DB}" presName="parentLin" presStyleCnt="0"/>
      <dgm:spPr/>
    </dgm:pt>
    <dgm:pt modelId="{FEF91A55-0119-458D-90B8-72E90D73865E}" type="pres">
      <dgm:prSet presAssocID="{54A013BB-652E-41EA-8083-B2A748E5C3DB}" presName="parentLeftMargin" presStyleLbl="node1" presStyleIdx="1" presStyleCnt="3"/>
      <dgm:spPr/>
      <dgm:t>
        <a:bodyPr/>
        <a:lstStyle/>
        <a:p>
          <a:endParaRPr lang="en-US"/>
        </a:p>
      </dgm:t>
    </dgm:pt>
    <dgm:pt modelId="{21A283CD-E191-470C-80D2-187D6F49BC6B}" type="pres">
      <dgm:prSet presAssocID="{54A013BB-652E-41EA-8083-B2A748E5C3DB}" presName="parentText" presStyleLbl="node1" presStyleIdx="2" presStyleCnt="3" custScaleX="114286">
        <dgm:presLayoutVars>
          <dgm:chMax val="0"/>
          <dgm:bulletEnabled val="1"/>
        </dgm:presLayoutVars>
      </dgm:prSet>
      <dgm:spPr/>
      <dgm:t>
        <a:bodyPr/>
        <a:lstStyle/>
        <a:p>
          <a:endParaRPr lang="en-US"/>
        </a:p>
      </dgm:t>
    </dgm:pt>
    <dgm:pt modelId="{2493E41A-1060-4D82-AA02-B323EE665DE6}" type="pres">
      <dgm:prSet presAssocID="{54A013BB-652E-41EA-8083-B2A748E5C3DB}" presName="negativeSpace" presStyleCnt="0"/>
      <dgm:spPr/>
    </dgm:pt>
    <dgm:pt modelId="{9AAE29B0-0F2B-4E35-9D10-77E359E8FBC6}" type="pres">
      <dgm:prSet presAssocID="{54A013BB-652E-41EA-8083-B2A748E5C3DB}" presName="childText" presStyleLbl="conFgAcc1" presStyleIdx="2" presStyleCnt="3">
        <dgm:presLayoutVars>
          <dgm:bulletEnabled val="1"/>
        </dgm:presLayoutVars>
      </dgm:prSet>
      <dgm:spPr>
        <a:solidFill>
          <a:schemeClr val="bg2">
            <a:lumMod val="95000"/>
            <a:alpha val="90000"/>
          </a:schemeClr>
        </a:solidFill>
        <a:ln>
          <a:noFill/>
        </a:ln>
      </dgm:spPr>
    </dgm:pt>
  </dgm:ptLst>
  <dgm:cxnLst>
    <dgm:cxn modelId="{134D32CF-68CF-4C6A-A347-775EDDEB0B3F}" type="presOf" srcId="{404667B2-D4CE-4DE0-ADE1-CFAD68D47A6F}" destId="{8BE7D79B-1CB4-4D21-A987-B218D2E69242}" srcOrd="1" destOrd="0" presId="urn:microsoft.com/office/officeart/2005/8/layout/list1"/>
    <dgm:cxn modelId="{557EE934-360F-4542-BE4B-45F14D94498B}" type="presOf" srcId="{54A013BB-652E-41EA-8083-B2A748E5C3DB}" destId="{21A283CD-E191-470C-80D2-187D6F49BC6B}" srcOrd="1" destOrd="0" presId="urn:microsoft.com/office/officeart/2005/8/layout/list1"/>
    <dgm:cxn modelId="{F0E75617-AC80-434E-BD9A-2219C1FB4C21}" type="presOf" srcId="{404667B2-D4CE-4DE0-ADE1-CFAD68D47A6F}" destId="{A2A027F2-CE83-4CC0-B918-D119B9CBDEF6}" srcOrd="0" destOrd="0" presId="urn:microsoft.com/office/officeart/2005/8/layout/list1"/>
    <dgm:cxn modelId="{D2A28747-9B53-406F-B74D-1DDC24784C72}" type="presOf" srcId="{AE58EC34-3073-4284-A1E8-DA3B81EE253E}" destId="{5168B9D1-D057-4F2A-A897-2A2BF97CD7AA}" srcOrd="0" destOrd="0" presId="urn:microsoft.com/office/officeart/2005/8/layout/list1"/>
    <dgm:cxn modelId="{F9EF179E-DD74-4866-A87F-F0DE6AE6DBE7}" srcId="{DA1FC1A2-3F56-4CE0-9233-0B94C35EDB20}" destId="{AE58EC34-3073-4284-A1E8-DA3B81EE253E}" srcOrd="0" destOrd="0" parTransId="{EA48C878-FDCA-4C64-B11B-0D7C1B42CB4C}" sibTransId="{C40F19F8-8FE7-4090-ACF3-6CDB8ED19837}"/>
    <dgm:cxn modelId="{9FD9BF7B-6098-441B-A295-0442B9D6FCCF}" type="presOf" srcId="{DA1FC1A2-3F56-4CE0-9233-0B94C35EDB20}" destId="{F0125A36-A279-48F1-ABC3-BAC6C8C697EB}" srcOrd="0" destOrd="0" presId="urn:microsoft.com/office/officeart/2005/8/layout/list1"/>
    <dgm:cxn modelId="{7AE2A7B3-2C53-4FE9-BEBF-98DA29AB9349}" srcId="{DA1FC1A2-3F56-4CE0-9233-0B94C35EDB20}" destId="{54A013BB-652E-41EA-8083-B2A748E5C3DB}" srcOrd="2" destOrd="0" parTransId="{5670EFC8-7F1C-4CE7-BEA3-473C935A294E}" sibTransId="{3E057D5A-EA26-4E98-91A1-CE91584BC96C}"/>
    <dgm:cxn modelId="{D5E1C921-E0DD-4663-B4A7-6B5C2F9649F8}" type="presOf" srcId="{54A013BB-652E-41EA-8083-B2A748E5C3DB}" destId="{FEF91A55-0119-458D-90B8-72E90D73865E}" srcOrd="0" destOrd="0" presId="urn:microsoft.com/office/officeart/2005/8/layout/list1"/>
    <dgm:cxn modelId="{89B5548F-0CBD-496F-A775-F45015C7C328}" srcId="{DA1FC1A2-3F56-4CE0-9233-0B94C35EDB20}" destId="{404667B2-D4CE-4DE0-ADE1-CFAD68D47A6F}" srcOrd="1" destOrd="0" parTransId="{3B145DD7-2C23-4499-9A4D-FCC6937B27BC}" sibTransId="{3B8E9392-2E73-418F-B3AF-AB73EE3E1139}"/>
    <dgm:cxn modelId="{E86AE800-C50F-43AA-A529-9EEE3113FCB2}" type="presOf" srcId="{AE58EC34-3073-4284-A1E8-DA3B81EE253E}" destId="{B8B38267-A8C2-4D12-9F94-60C6A83B4CEC}" srcOrd="1" destOrd="0" presId="urn:microsoft.com/office/officeart/2005/8/layout/list1"/>
    <dgm:cxn modelId="{8B0BFAD8-6EEF-4B65-8F3F-AF6173404689}" type="presParOf" srcId="{F0125A36-A279-48F1-ABC3-BAC6C8C697EB}" destId="{99598ED0-E3B8-4275-97FE-BD1E78C5BFCC}" srcOrd="0" destOrd="0" presId="urn:microsoft.com/office/officeart/2005/8/layout/list1"/>
    <dgm:cxn modelId="{706E29C4-B404-4D00-96D5-C2C72BB2EB4F}" type="presParOf" srcId="{99598ED0-E3B8-4275-97FE-BD1E78C5BFCC}" destId="{5168B9D1-D057-4F2A-A897-2A2BF97CD7AA}" srcOrd="0" destOrd="0" presId="urn:microsoft.com/office/officeart/2005/8/layout/list1"/>
    <dgm:cxn modelId="{2E2AE74F-E8F1-440C-B9C7-4CA42FB40F56}" type="presParOf" srcId="{99598ED0-E3B8-4275-97FE-BD1E78C5BFCC}" destId="{B8B38267-A8C2-4D12-9F94-60C6A83B4CEC}" srcOrd="1" destOrd="0" presId="urn:microsoft.com/office/officeart/2005/8/layout/list1"/>
    <dgm:cxn modelId="{42CD57ED-5D5F-47A6-8D6E-CBEF6E76F0F8}" type="presParOf" srcId="{F0125A36-A279-48F1-ABC3-BAC6C8C697EB}" destId="{3C500C0B-4FBE-42B3-9D80-2AC7BBF8981F}" srcOrd="1" destOrd="0" presId="urn:microsoft.com/office/officeart/2005/8/layout/list1"/>
    <dgm:cxn modelId="{E52B95F9-4B10-4136-8A47-1EEAA9EB1A06}" type="presParOf" srcId="{F0125A36-A279-48F1-ABC3-BAC6C8C697EB}" destId="{0B1BD20C-FC2D-4C96-9CB6-E3E310A69FD6}" srcOrd="2" destOrd="0" presId="urn:microsoft.com/office/officeart/2005/8/layout/list1"/>
    <dgm:cxn modelId="{2821F38E-F276-4033-B581-50A2DD634C86}" type="presParOf" srcId="{F0125A36-A279-48F1-ABC3-BAC6C8C697EB}" destId="{C952651E-AED5-4669-B447-B1B1D111EBB7}" srcOrd="3" destOrd="0" presId="urn:microsoft.com/office/officeart/2005/8/layout/list1"/>
    <dgm:cxn modelId="{BF7C416E-C7BE-4903-837D-9C2B5D7D8D34}" type="presParOf" srcId="{F0125A36-A279-48F1-ABC3-BAC6C8C697EB}" destId="{0931531B-8495-4A19-8CE0-F250A5CE81D3}" srcOrd="4" destOrd="0" presId="urn:microsoft.com/office/officeart/2005/8/layout/list1"/>
    <dgm:cxn modelId="{FDDD4D21-3392-4DF2-91EC-FF74A23A8992}" type="presParOf" srcId="{0931531B-8495-4A19-8CE0-F250A5CE81D3}" destId="{A2A027F2-CE83-4CC0-B918-D119B9CBDEF6}" srcOrd="0" destOrd="0" presId="urn:microsoft.com/office/officeart/2005/8/layout/list1"/>
    <dgm:cxn modelId="{60CAA63D-391A-4BC9-8F51-D12F0F8211E5}" type="presParOf" srcId="{0931531B-8495-4A19-8CE0-F250A5CE81D3}" destId="{8BE7D79B-1CB4-4D21-A987-B218D2E69242}" srcOrd="1" destOrd="0" presId="urn:microsoft.com/office/officeart/2005/8/layout/list1"/>
    <dgm:cxn modelId="{D89DDA5D-CC8A-46E4-AF42-9C06390358D2}" type="presParOf" srcId="{F0125A36-A279-48F1-ABC3-BAC6C8C697EB}" destId="{5AB3D6E6-F69C-4B9B-93B7-709AA9FB7872}" srcOrd="5" destOrd="0" presId="urn:microsoft.com/office/officeart/2005/8/layout/list1"/>
    <dgm:cxn modelId="{041E677B-C36E-4D44-B2C8-1385538CCB28}" type="presParOf" srcId="{F0125A36-A279-48F1-ABC3-BAC6C8C697EB}" destId="{639B23FF-25D7-4DEC-B430-34D63FAF6240}" srcOrd="6" destOrd="0" presId="urn:microsoft.com/office/officeart/2005/8/layout/list1"/>
    <dgm:cxn modelId="{2B845F08-75E8-4929-AB55-870DB867FF35}" type="presParOf" srcId="{F0125A36-A279-48F1-ABC3-BAC6C8C697EB}" destId="{25949F5E-A5D0-4C1F-841B-23930EABBFE9}" srcOrd="7" destOrd="0" presId="urn:microsoft.com/office/officeart/2005/8/layout/list1"/>
    <dgm:cxn modelId="{0A66ADF1-C9C2-4700-BD30-C9C188DCC700}" type="presParOf" srcId="{F0125A36-A279-48F1-ABC3-BAC6C8C697EB}" destId="{628A1FE0-815B-4C38-8E25-977CFEC73369}" srcOrd="8" destOrd="0" presId="urn:microsoft.com/office/officeart/2005/8/layout/list1"/>
    <dgm:cxn modelId="{EB8989AB-E732-4CEC-8650-82EA4F9224D8}" type="presParOf" srcId="{628A1FE0-815B-4C38-8E25-977CFEC73369}" destId="{FEF91A55-0119-458D-90B8-72E90D73865E}" srcOrd="0" destOrd="0" presId="urn:microsoft.com/office/officeart/2005/8/layout/list1"/>
    <dgm:cxn modelId="{8FDDFF64-9918-4194-9EB8-14D8753B4198}" type="presParOf" srcId="{628A1FE0-815B-4C38-8E25-977CFEC73369}" destId="{21A283CD-E191-470C-80D2-187D6F49BC6B}" srcOrd="1" destOrd="0" presId="urn:microsoft.com/office/officeart/2005/8/layout/list1"/>
    <dgm:cxn modelId="{10B2956A-F3D7-4910-8C6E-B4C466668F04}" type="presParOf" srcId="{F0125A36-A279-48F1-ABC3-BAC6C8C697EB}" destId="{2493E41A-1060-4D82-AA02-B323EE665DE6}" srcOrd="9" destOrd="0" presId="urn:microsoft.com/office/officeart/2005/8/layout/list1"/>
    <dgm:cxn modelId="{817A05EB-C40F-421C-BF2C-D1CC54933453}" type="presParOf" srcId="{F0125A36-A279-48F1-ABC3-BAC6C8C697EB}" destId="{9AAE29B0-0F2B-4E35-9D10-77E359E8FBC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9CA2F4-0805-4CC4-86F5-6A268D00404C}"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0FC8E1E6-8C98-4990-ABCA-87E0FC6548C5}">
      <dgm:prSet custT="1"/>
      <dgm:spPr/>
      <dgm:t>
        <a:bodyPr/>
        <a:lstStyle/>
        <a:p>
          <a:r>
            <a:rPr lang="en-US" sz="2200" dirty="0">
              <a:solidFill>
                <a:srgbClr val="3C4743"/>
              </a:solidFill>
              <a:latin typeface="Arial" panose="020B0604020202020204" pitchFamily="34" charset="0"/>
              <a:cs typeface="Arial" panose="020B0604020202020204" pitchFamily="34" charset="0"/>
            </a:rPr>
            <a:t>An attempt to trick a victim into giving up personal information</a:t>
          </a:r>
        </a:p>
      </dgm:t>
    </dgm:pt>
    <dgm:pt modelId="{35384FDA-A9CB-4FB8-891E-6C73186029CE}" type="parTrans" cxnId="{D8A4B53B-34E8-4D4B-9237-0AD59423736C}">
      <dgm:prSet/>
      <dgm:spPr/>
      <dgm:t>
        <a:bodyPr/>
        <a:lstStyle/>
        <a:p>
          <a:endParaRPr lang="en-US"/>
        </a:p>
      </dgm:t>
    </dgm:pt>
    <dgm:pt modelId="{95EF6959-9383-4480-B7BC-0ED544255755}" type="sibTrans" cxnId="{D8A4B53B-34E8-4D4B-9237-0AD59423736C}">
      <dgm:prSet/>
      <dgm:spPr/>
      <dgm:t>
        <a:bodyPr/>
        <a:lstStyle/>
        <a:p>
          <a:endParaRPr lang="en-US"/>
        </a:p>
      </dgm:t>
    </dgm:pt>
    <dgm:pt modelId="{0D7D0980-0A6F-413A-9E63-16795038E6EE}">
      <dgm:prSet custT="1"/>
      <dgm:spPr/>
      <dgm:t>
        <a:bodyPr/>
        <a:lstStyle/>
        <a:p>
          <a:r>
            <a:rPr lang="en-US" sz="2000" dirty="0">
              <a:solidFill>
                <a:srgbClr val="3C4743"/>
              </a:solidFill>
              <a:latin typeface="Arial" panose="020B0604020202020204" pitchFamily="34" charset="0"/>
              <a:cs typeface="Arial" panose="020B0604020202020204" pitchFamily="34" charset="0"/>
            </a:rPr>
            <a:t>Usually done by emailing the victim and claiming to be from an organization the victim would trust</a:t>
          </a:r>
        </a:p>
      </dgm:t>
    </dgm:pt>
    <dgm:pt modelId="{5E28D78D-4C15-4BF3-AB30-F946EA2C75C8}" type="parTrans" cxnId="{58A6BC86-AC56-4FFC-8FA9-4B544F9C232D}">
      <dgm:prSet/>
      <dgm:spPr/>
      <dgm:t>
        <a:bodyPr/>
        <a:lstStyle/>
        <a:p>
          <a:endParaRPr lang="en-US"/>
        </a:p>
      </dgm:t>
    </dgm:pt>
    <dgm:pt modelId="{1CF53B1E-2675-4570-B9F7-5D73DBEFBF65}" type="sibTrans" cxnId="{58A6BC86-AC56-4FFC-8FA9-4B544F9C232D}">
      <dgm:prSet/>
      <dgm:spPr/>
      <dgm:t>
        <a:bodyPr/>
        <a:lstStyle/>
        <a:p>
          <a:endParaRPr lang="en-US"/>
        </a:p>
      </dgm:t>
    </dgm:pt>
    <dgm:pt modelId="{EA671697-D68B-4C53-A164-7A8314D291E9}">
      <dgm:prSet custT="1"/>
      <dgm:spPr/>
      <dgm:t>
        <a:bodyPr/>
        <a:lstStyle/>
        <a:p>
          <a:r>
            <a:rPr lang="en-US" sz="2000" dirty="0">
              <a:solidFill>
                <a:srgbClr val="3C4743"/>
              </a:solidFill>
              <a:latin typeface="Arial" panose="020B0604020202020204" pitchFamily="34" charset="0"/>
              <a:cs typeface="Arial" panose="020B0604020202020204" pitchFamily="34" charset="0"/>
            </a:rPr>
            <a:t>Generally, a process of reaching out to as many people as possible, hoping enough people respond</a:t>
          </a:r>
        </a:p>
      </dgm:t>
    </dgm:pt>
    <dgm:pt modelId="{2E5B7AC0-B05E-403A-9EE3-2D1AD87B2932}" type="parTrans" cxnId="{A1FA4E4A-0FA5-49F1-A382-8EC1E2E60BE1}">
      <dgm:prSet/>
      <dgm:spPr/>
      <dgm:t>
        <a:bodyPr/>
        <a:lstStyle/>
        <a:p>
          <a:endParaRPr lang="en-US"/>
        </a:p>
      </dgm:t>
    </dgm:pt>
    <dgm:pt modelId="{42844944-E333-4BBC-9779-BE4E0676C2AF}" type="sibTrans" cxnId="{A1FA4E4A-0FA5-49F1-A382-8EC1E2E60BE1}">
      <dgm:prSet/>
      <dgm:spPr/>
      <dgm:t>
        <a:bodyPr/>
        <a:lstStyle/>
        <a:p>
          <a:endParaRPr lang="en-US"/>
        </a:p>
      </dgm:t>
    </dgm:pt>
    <dgm:pt modelId="{58D8A183-073C-4869-ABAD-EAD333454958}">
      <dgm:prSet custT="1"/>
      <dgm:spPr/>
      <dgm:t>
        <a:bodyPr/>
        <a:lstStyle/>
        <a:p>
          <a:r>
            <a:rPr lang="en-US" sz="2200" dirty="0">
              <a:solidFill>
                <a:srgbClr val="3C4743"/>
              </a:solidFill>
              <a:latin typeface="Arial" panose="020B0604020202020204" pitchFamily="34" charset="0"/>
              <a:cs typeface="Arial" panose="020B0604020202020204" pitchFamily="34" charset="0"/>
            </a:rPr>
            <a:t>More-targeted attacks: spear phishing and whaling</a:t>
          </a:r>
        </a:p>
      </dgm:t>
    </dgm:pt>
    <dgm:pt modelId="{FC1ADB56-EA52-46D9-8B2E-85515AFB964E}" type="parTrans" cxnId="{3495A676-E325-40A3-89ED-EADE539685B8}">
      <dgm:prSet/>
      <dgm:spPr/>
      <dgm:t>
        <a:bodyPr/>
        <a:lstStyle/>
        <a:p>
          <a:endParaRPr lang="en-US"/>
        </a:p>
      </dgm:t>
    </dgm:pt>
    <dgm:pt modelId="{5270D795-0088-45C5-82DB-A47B4468447B}" type="sibTrans" cxnId="{3495A676-E325-40A3-89ED-EADE539685B8}">
      <dgm:prSet/>
      <dgm:spPr/>
      <dgm:t>
        <a:bodyPr/>
        <a:lstStyle/>
        <a:p>
          <a:endParaRPr lang="en-US"/>
        </a:p>
      </dgm:t>
    </dgm:pt>
    <dgm:pt modelId="{D4A9576B-1835-4FFE-8BBC-B55FBA8636B1}" type="pres">
      <dgm:prSet presAssocID="{EA9CA2F4-0805-4CC4-86F5-6A268D00404C}" presName="linear" presStyleCnt="0">
        <dgm:presLayoutVars>
          <dgm:dir/>
          <dgm:animLvl val="lvl"/>
          <dgm:resizeHandles val="exact"/>
        </dgm:presLayoutVars>
      </dgm:prSet>
      <dgm:spPr/>
      <dgm:t>
        <a:bodyPr/>
        <a:lstStyle/>
        <a:p>
          <a:endParaRPr lang="en-US"/>
        </a:p>
      </dgm:t>
    </dgm:pt>
    <dgm:pt modelId="{BF4CE24E-1D32-4B16-814A-E7AE3A5D2FDC}" type="pres">
      <dgm:prSet presAssocID="{0FC8E1E6-8C98-4990-ABCA-87E0FC6548C5}" presName="parentLin" presStyleCnt="0"/>
      <dgm:spPr/>
    </dgm:pt>
    <dgm:pt modelId="{43BF7AE3-590E-4B22-AEC3-47A9CA86ACBC}" type="pres">
      <dgm:prSet presAssocID="{0FC8E1E6-8C98-4990-ABCA-87E0FC6548C5}" presName="parentLeftMargin" presStyleLbl="node1" presStyleIdx="0" presStyleCnt="2"/>
      <dgm:spPr/>
      <dgm:t>
        <a:bodyPr/>
        <a:lstStyle/>
        <a:p>
          <a:endParaRPr lang="en-US"/>
        </a:p>
      </dgm:t>
    </dgm:pt>
    <dgm:pt modelId="{1B243D0A-EC70-4AC2-99C7-96A984FAD757}" type="pres">
      <dgm:prSet presAssocID="{0FC8E1E6-8C98-4990-ABCA-87E0FC6548C5}" presName="parentText" presStyleLbl="node1" presStyleIdx="0" presStyleCnt="2">
        <dgm:presLayoutVars>
          <dgm:chMax val="0"/>
          <dgm:bulletEnabled val="1"/>
        </dgm:presLayoutVars>
      </dgm:prSet>
      <dgm:spPr/>
      <dgm:t>
        <a:bodyPr/>
        <a:lstStyle/>
        <a:p>
          <a:endParaRPr lang="en-US"/>
        </a:p>
      </dgm:t>
    </dgm:pt>
    <dgm:pt modelId="{AB253003-5CC1-4D4C-9435-6C58C800E000}" type="pres">
      <dgm:prSet presAssocID="{0FC8E1E6-8C98-4990-ABCA-87E0FC6548C5}" presName="negativeSpace" presStyleCnt="0"/>
      <dgm:spPr/>
    </dgm:pt>
    <dgm:pt modelId="{C712EF20-3C15-40B2-896D-67E775A03372}" type="pres">
      <dgm:prSet presAssocID="{0FC8E1E6-8C98-4990-ABCA-87E0FC6548C5}" presName="childText" presStyleLbl="conFgAcc1" presStyleIdx="0" presStyleCnt="2">
        <dgm:presLayoutVars>
          <dgm:bulletEnabled val="1"/>
        </dgm:presLayoutVars>
      </dgm:prSet>
      <dgm:spPr/>
      <dgm:t>
        <a:bodyPr/>
        <a:lstStyle/>
        <a:p>
          <a:endParaRPr lang="en-US"/>
        </a:p>
      </dgm:t>
    </dgm:pt>
    <dgm:pt modelId="{819354E3-0E6B-4C64-91B0-7C20F06AC851}" type="pres">
      <dgm:prSet presAssocID="{95EF6959-9383-4480-B7BC-0ED544255755}" presName="spaceBetweenRectangles" presStyleCnt="0"/>
      <dgm:spPr/>
    </dgm:pt>
    <dgm:pt modelId="{04090971-20C3-445E-9DBB-0E1F8F8F6E32}" type="pres">
      <dgm:prSet presAssocID="{58D8A183-073C-4869-ABAD-EAD333454958}" presName="parentLin" presStyleCnt="0"/>
      <dgm:spPr/>
    </dgm:pt>
    <dgm:pt modelId="{0C32CB8C-6BC8-4B0B-9016-C3E9D2AB0916}" type="pres">
      <dgm:prSet presAssocID="{58D8A183-073C-4869-ABAD-EAD333454958}" presName="parentLeftMargin" presStyleLbl="node1" presStyleIdx="0" presStyleCnt="2"/>
      <dgm:spPr/>
      <dgm:t>
        <a:bodyPr/>
        <a:lstStyle/>
        <a:p>
          <a:endParaRPr lang="en-US"/>
        </a:p>
      </dgm:t>
    </dgm:pt>
    <dgm:pt modelId="{4808192D-4FC8-428A-84F3-18F0AA389245}" type="pres">
      <dgm:prSet presAssocID="{58D8A183-073C-4869-ABAD-EAD333454958}" presName="parentText" presStyleLbl="node1" presStyleIdx="1" presStyleCnt="2">
        <dgm:presLayoutVars>
          <dgm:chMax val="0"/>
          <dgm:bulletEnabled val="1"/>
        </dgm:presLayoutVars>
      </dgm:prSet>
      <dgm:spPr/>
      <dgm:t>
        <a:bodyPr/>
        <a:lstStyle/>
        <a:p>
          <a:endParaRPr lang="en-US"/>
        </a:p>
      </dgm:t>
    </dgm:pt>
    <dgm:pt modelId="{7EC8C8C7-5965-41A9-B944-41CBEFD4BCDC}" type="pres">
      <dgm:prSet presAssocID="{58D8A183-073C-4869-ABAD-EAD333454958}" presName="negativeSpace" presStyleCnt="0"/>
      <dgm:spPr/>
    </dgm:pt>
    <dgm:pt modelId="{F44A1867-3653-4D38-981F-DB3DF52494B8}" type="pres">
      <dgm:prSet presAssocID="{58D8A183-073C-4869-ABAD-EAD333454958}" presName="childText" presStyleLbl="conFgAcc1" presStyleIdx="1" presStyleCnt="2">
        <dgm:presLayoutVars>
          <dgm:bulletEnabled val="1"/>
        </dgm:presLayoutVars>
      </dgm:prSet>
      <dgm:spPr/>
    </dgm:pt>
  </dgm:ptLst>
  <dgm:cxnLst>
    <dgm:cxn modelId="{66AF7EEF-569A-4AD2-8EC1-F29A345C34D4}" type="presOf" srcId="{EA9CA2F4-0805-4CC4-86F5-6A268D00404C}" destId="{D4A9576B-1835-4FFE-8BBC-B55FBA8636B1}" srcOrd="0" destOrd="0" presId="urn:microsoft.com/office/officeart/2005/8/layout/list1"/>
    <dgm:cxn modelId="{D8A4B53B-34E8-4D4B-9237-0AD59423736C}" srcId="{EA9CA2F4-0805-4CC4-86F5-6A268D00404C}" destId="{0FC8E1E6-8C98-4990-ABCA-87E0FC6548C5}" srcOrd="0" destOrd="0" parTransId="{35384FDA-A9CB-4FB8-891E-6C73186029CE}" sibTransId="{95EF6959-9383-4480-B7BC-0ED544255755}"/>
    <dgm:cxn modelId="{C07F9321-CD1C-44B6-ACA8-0DD3FC866354}" type="presOf" srcId="{58D8A183-073C-4869-ABAD-EAD333454958}" destId="{0C32CB8C-6BC8-4B0B-9016-C3E9D2AB0916}" srcOrd="0" destOrd="0" presId="urn:microsoft.com/office/officeart/2005/8/layout/list1"/>
    <dgm:cxn modelId="{3495A676-E325-40A3-89ED-EADE539685B8}" srcId="{EA9CA2F4-0805-4CC4-86F5-6A268D00404C}" destId="{58D8A183-073C-4869-ABAD-EAD333454958}" srcOrd="1" destOrd="0" parTransId="{FC1ADB56-EA52-46D9-8B2E-85515AFB964E}" sibTransId="{5270D795-0088-45C5-82DB-A47B4468447B}"/>
    <dgm:cxn modelId="{453C1D50-E3E5-4551-B905-A4055CEB4FE3}" type="presOf" srcId="{0FC8E1E6-8C98-4990-ABCA-87E0FC6548C5}" destId="{43BF7AE3-590E-4B22-AEC3-47A9CA86ACBC}" srcOrd="0" destOrd="0" presId="urn:microsoft.com/office/officeart/2005/8/layout/list1"/>
    <dgm:cxn modelId="{57CC66E3-3E7C-4D5C-BD3E-2C12718406BD}" type="presOf" srcId="{0D7D0980-0A6F-413A-9E63-16795038E6EE}" destId="{C712EF20-3C15-40B2-896D-67E775A03372}" srcOrd="0" destOrd="0" presId="urn:microsoft.com/office/officeart/2005/8/layout/list1"/>
    <dgm:cxn modelId="{A1FA4E4A-0FA5-49F1-A382-8EC1E2E60BE1}" srcId="{0FC8E1E6-8C98-4990-ABCA-87E0FC6548C5}" destId="{EA671697-D68B-4C53-A164-7A8314D291E9}" srcOrd="1" destOrd="0" parTransId="{2E5B7AC0-B05E-403A-9EE3-2D1AD87B2932}" sibTransId="{42844944-E333-4BBC-9779-BE4E0676C2AF}"/>
    <dgm:cxn modelId="{58A6BC86-AC56-4FFC-8FA9-4B544F9C232D}" srcId="{0FC8E1E6-8C98-4990-ABCA-87E0FC6548C5}" destId="{0D7D0980-0A6F-413A-9E63-16795038E6EE}" srcOrd="0" destOrd="0" parTransId="{5E28D78D-4C15-4BF3-AB30-F946EA2C75C8}" sibTransId="{1CF53B1E-2675-4570-B9F7-5D73DBEFBF65}"/>
    <dgm:cxn modelId="{EC2614F9-E947-4F4F-AA7B-9374DEC7EDE9}" type="presOf" srcId="{58D8A183-073C-4869-ABAD-EAD333454958}" destId="{4808192D-4FC8-428A-84F3-18F0AA389245}" srcOrd="1" destOrd="0" presId="urn:microsoft.com/office/officeart/2005/8/layout/list1"/>
    <dgm:cxn modelId="{980B5E37-47EC-4AA7-AC69-FFEE600D471F}" type="presOf" srcId="{0FC8E1E6-8C98-4990-ABCA-87E0FC6548C5}" destId="{1B243D0A-EC70-4AC2-99C7-96A984FAD757}" srcOrd="1" destOrd="0" presId="urn:microsoft.com/office/officeart/2005/8/layout/list1"/>
    <dgm:cxn modelId="{BC469789-988C-4EEC-A947-10B1E98006DB}" type="presOf" srcId="{EA671697-D68B-4C53-A164-7A8314D291E9}" destId="{C712EF20-3C15-40B2-896D-67E775A03372}" srcOrd="0" destOrd="1" presId="urn:microsoft.com/office/officeart/2005/8/layout/list1"/>
    <dgm:cxn modelId="{F09738BF-A1C8-4C8D-A76F-223F89707142}" type="presParOf" srcId="{D4A9576B-1835-4FFE-8BBC-B55FBA8636B1}" destId="{BF4CE24E-1D32-4B16-814A-E7AE3A5D2FDC}" srcOrd="0" destOrd="0" presId="urn:microsoft.com/office/officeart/2005/8/layout/list1"/>
    <dgm:cxn modelId="{BE7BB0AE-D879-43F1-BDF6-8F83BB0160C2}" type="presParOf" srcId="{BF4CE24E-1D32-4B16-814A-E7AE3A5D2FDC}" destId="{43BF7AE3-590E-4B22-AEC3-47A9CA86ACBC}" srcOrd="0" destOrd="0" presId="urn:microsoft.com/office/officeart/2005/8/layout/list1"/>
    <dgm:cxn modelId="{48E9907F-82C5-44C4-8613-76DEC9F0A0F8}" type="presParOf" srcId="{BF4CE24E-1D32-4B16-814A-E7AE3A5D2FDC}" destId="{1B243D0A-EC70-4AC2-99C7-96A984FAD757}" srcOrd="1" destOrd="0" presId="urn:microsoft.com/office/officeart/2005/8/layout/list1"/>
    <dgm:cxn modelId="{6B4A0CF2-3C1D-4CED-BCE8-4E43F21C4F92}" type="presParOf" srcId="{D4A9576B-1835-4FFE-8BBC-B55FBA8636B1}" destId="{AB253003-5CC1-4D4C-9435-6C58C800E000}" srcOrd="1" destOrd="0" presId="urn:microsoft.com/office/officeart/2005/8/layout/list1"/>
    <dgm:cxn modelId="{6CED15A4-E925-4D15-84B2-722B5EDEC736}" type="presParOf" srcId="{D4A9576B-1835-4FFE-8BBC-B55FBA8636B1}" destId="{C712EF20-3C15-40B2-896D-67E775A03372}" srcOrd="2" destOrd="0" presId="urn:microsoft.com/office/officeart/2005/8/layout/list1"/>
    <dgm:cxn modelId="{D3683AFF-11EE-4036-8C21-68EB00B679FB}" type="presParOf" srcId="{D4A9576B-1835-4FFE-8BBC-B55FBA8636B1}" destId="{819354E3-0E6B-4C64-91B0-7C20F06AC851}" srcOrd="3" destOrd="0" presId="urn:microsoft.com/office/officeart/2005/8/layout/list1"/>
    <dgm:cxn modelId="{0374CEA9-A10B-40B3-B052-B66F9E1D302B}" type="presParOf" srcId="{D4A9576B-1835-4FFE-8BBC-B55FBA8636B1}" destId="{04090971-20C3-445E-9DBB-0E1F8F8F6E32}" srcOrd="4" destOrd="0" presId="urn:microsoft.com/office/officeart/2005/8/layout/list1"/>
    <dgm:cxn modelId="{6AA3FE0B-AE67-414D-BC2F-B16C3C817869}" type="presParOf" srcId="{04090971-20C3-445E-9DBB-0E1F8F8F6E32}" destId="{0C32CB8C-6BC8-4B0B-9016-C3E9D2AB0916}" srcOrd="0" destOrd="0" presId="urn:microsoft.com/office/officeart/2005/8/layout/list1"/>
    <dgm:cxn modelId="{3F14A2EB-F282-49EF-9C20-FBAE812B4E24}" type="presParOf" srcId="{04090971-20C3-445E-9DBB-0E1F8F8F6E32}" destId="{4808192D-4FC8-428A-84F3-18F0AA389245}" srcOrd="1" destOrd="0" presId="urn:microsoft.com/office/officeart/2005/8/layout/list1"/>
    <dgm:cxn modelId="{0FBEDEC6-155C-4F72-A211-2716330B56CC}" type="presParOf" srcId="{D4A9576B-1835-4FFE-8BBC-B55FBA8636B1}" destId="{7EC8C8C7-5965-41A9-B944-41CBEFD4BCDC}" srcOrd="5" destOrd="0" presId="urn:microsoft.com/office/officeart/2005/8/layout/list1"/>
    <dgm:cxn modelId="{BADCB712-2B33-4CA3-883F-228B19F04AED}" type="presParOf" srcId="{D4A9576B-1835-4FFE-8BBC-B55FBA8636B1}" destId="{F44A1867-3653-4D38-981F-DB3DF52494B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45981F-94BE-4980-83AB-2146B21BA79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292FF39-2929-4C0B-A45F-DAFEAEDB844B}">
      <dgm:prSet phldrT="[Text]" custT="1"/>
      <dgm:spPr>
        <a:solidFill>
          <a:schemeClr val="accent1">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Another method that allows a hacker to gather information about a person’s identity</a:t>
          </a:r>
        </a:p>
      </dgm:t>
    </dgm:pt>
    <dgm:pt modelId="{0D42D80D-693E-46E3-A687-58E536AB6436}" type="parTrans" cxnId="{DF6FAF87-555A-4925-97E6-1060DEC9EA9B}">
      <dgm:prSet/>
      <dgm:spPr/>
      <dgm:t>
        <a:bodyPr/>
        <a:lstStyle/>
        <a:p>
          <a:endParaRPr lang="en-US" sz="2200"/>
        </a:p>
      </dgm:t>
    </dgm:pt>
    <dgm:pt modelId="{21150644-7A6F-4D79-8A89-2DEF085D7048}" type="sibTrans" cxnId="{DF6FAF87-555A-4925-97E6-1060DEC9EA9B}">
      <dgm:prSet/>
      <dgm:spPr/>
      <dgm:t>
        <a:bodyPr/>
        <a:lstStyle/>
        <a:p>
          <a:endParaRPr lang="en-US" sz="2200"/>
        </a:p>
      </dgm:t>
    </dgm:pt>
    <dgm:pt modelId="{622484EF-D9A3-4955-872B-BD32436094ED}">
      <dgm:prSet custT="1"/>
      <dgm:spPr>
        <a:solidFill>
          <a:schemeClr val="accent1">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Often referred to as dumpster diving</a:t>
          </a:r>
        </a:p>
      </dgm:t>
    </dgm:pt>
    <dgm:pt modelId="{70034FE7-95EC-4E8D-81C2-C4642AEF325B}" type="parTrans" cxnId="{97B8A060-5D6A-4F3B-BA45-446240644664}">
      <dgm:prSet/>
      <dgm:spPr/>
      <dgm:t>
        <a:bodyPr/>
        <a:lstStyle/>
        <a:p>
          <a:endParaRPr lang="en-US" sz="2200"/>
        </a:p>
      </dgm:t>
    </dgm:pt>
    <dgm:pt modelId="{809DF167-E866-42E0-AF3E-ECCDBAD8C176}" type="sibTrans" cxnId="{97B8A060-5D6A-4F3B-BA45-446240644664}">
      <dgm:prSet/>
      <dgm:spPr/>
      <dgm:t>
        <a:bodyPr/>
        <a:lstStyle/>
        <a:p>
          <a:endParaRPr lang="en-US" sz="2200"/>
        </a:p>
      </dgm:t>
    </dgm:pt>
    <dgm:pt modelId="{35E67798-E7A9-41F0-A2B4-02FA62E16B14}">
      <dgm:prSet custT="1"/>
      <dgm:spPr>
        <a:solidFill>
          <a:schemeClr val="accent1">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Shred documents before throwing them out to avoid identity theft</a:t>
          </a:r>
        </a:p>
      </dgm:t>
    </dgm:pt>
    <dgm:pt modelId="{B20DB953-8F09-4766-AE50-9D81DF73D679}" type="parTrans" cxnId="{A64C52A5-E314-4CA6-AC85-6F6D1C718671}">
      <dgm:prSet/>
      <dgm:spPr/>
      <dgm:t>
        <a:bodyPr/>
        <a:lstStyle/>
        <a:p>
          <a:endParaRPr lang="en-US" sz="2200"/>
        </a:p>
      </dgm:t>
    </dgm:pt>
    <dgm:pt modelId="{094AEF5F-B501-4A24-A71A-45852DD59143}" type="sibTrans" cxnId="{A64C52A5-E314-4CA6-AC85-6F6D1C718671}">
      <dgm:prSet/>
      <dgm:spPr/>
      <dgm:t>
        <a:bodyPr/>
        <a:lstStyle/>
        <a:p>
          <a:endParaRPr lang="en-US" sz="2200"/>
        </a:p>
      </dgm:t>
    </dgm:pt>
    <dgm:pt modelId="{E20B4E26-23E7-48DF-9923-ED9FFDE43AB7}" type="pres">
      <dgm:prSet presAssocID="{B445981F-94BE-4980-83AB-2146B21BA793}" presName="Name0" presStyleCnt="0">
        <dgm:presLayoutVars>
          <dgm:chMax val="7"/>
          <dgm:chPref val="7"/>
          <dgm:dir/>
        </dgm:presLayoutVars>
      </dgm:prSet>
      <dgm:spPr/>
      <dgm:t>
        <a:bodyPr/>
        <a:lstStyle/>
        <a:p>
          <a:endParaRPr lang="en-US"/>
        </a:p>
      </dgm:t>
    </dgm:pt>
    <dgm:pt modelId="{B1933B2E-91F4-401E-9BAE-7607E859818A}" type="pres">
      <dgm:prSet presAssocID="{B445981F-94BE-4980-83AB-2146B21BA793}" presName="Name1" presStyleCnt="0"/>
      <dgm:spPr/>
    </dgm:pt>
    <dgm:pt modelId="{77216BCC-5356-47A9-9BF3-32F5195E2304}" type="pres">
      <dgm:prSet presAssocID="{B445981F-94BE-4980-83AB-2146B21BA793}" presName="cycle" presStyleCnt="0"/>
      <dgm:spPr/>
    </dgm:pt>
    <dgm:pt modelId="{E6281453-0C87-4CA9-AB61-9F489178E038}" type="pres">
      <dgm:prSet presAssocID="{B445981F-94BE-4980-83AB-2146B21BA793}" presName="srcNode" presStyleLbl="node1" presStyleIdx="0" presStyleCnt="3"/>
      <dgm:spPr/>
    </dgm:pt>
    <dgm:pt modelId="{EE39E22D-CFF3-4FC2-8B72-E5385D0518AD}" type="pres">
      <dgm:prSet presAssocID="{B445981F-94BE-4980-83AB-2146B21BA793}" presName="conn" presStyleLbl="parChTrans1D2" presStyleIdx="0" presStyleCnt="1"/>
      <dgm:spPr/>
      <dgm:t>
        <a:bodyPr/>
        <a:lstStyle/>
        <a:p>
          <a:endParaRPr lang="en-US"/>
        </a:p>
      </dgm:t>
    </dgm:pt>
    <dgm:pt modelId="{19109787-5030-4DF6-8226-2686CEB721E7}" type="pres">
      <dgm:prSet presAssocID="{B445981F-94BE-4980-83AB-2146B21BA793}" presName="extraNode" presStyleLbl="node1" presStyleIdx="0" presStyleCnt="3"/>
      <dgm:spPr/>
    </dgm:pt>
    <dgm:pt modelId="{6F657BFD-5B40-421F-BB15-49C840EB527D}" type="pres">
      <dgm:prSet presAssocID="{B445981F-94BE-4980-83AB-2146B21BA793}" presName="dstNode" presStyleLbl="node1" presStyleIdx="0" presStyleCnt="3"/>
      <dgm:spPr/>
    </dgm:pt>
    <dgm:pt modelId="{1E5001BC-A9F2-45AA-A7FB-E548560DAE60}" type="pres">
      <dgm:prSet presAssocID="{A292FF39-2929-4C0B-A45F-DAFEAEDB844B}" presName="text_1" presStyleLbl="node1" presStyleIdx="0" presStyleCnt="3">
        <dgm:presLayoutVars>
          <dgm:bulletEnabled val="1"/>
        </dgm:presLayoutVars>
      </dgm:prSet>
      <dgm:spPr/>
      <dgm:t>
        <a:bodyPr/>
        <a:lstStyle/>
        <a:p>
          <a:endParaRPr lang="en-US"/>
        </a:p>
      </dgm:t>
    </dgm:pt>
    <dgm:pt modelId="{886F07C0-129B-4D3D-92CC-4A53E3E4BFF5}" type="pres">
      <dgm:prSet presAssocID="{A292FF39-2929-4C0B-A45F-DAFEAEDB844B}" presName="accent_1" presStyleCnt="0"/>
      <dgm:spPr/>
    </dgm:pt>
    <dgm:pt modelId="{84E69013-649E-4E58-B3B5-492CCB890492}" type="pres">
      <dgm:prSet presAssocID="{A292FF39-2929-4C0B-A45F-DAFEAEDB844B}" presName="accentRepeatNode" presStyleLbl="solidFgAcc1" presStyleIdx="0" presStyleCnt="3"/>
      <dgm:spPr/>
    </dgm:pt>
    <dgm:pt modelId="{EB436370-3FB8-4470-92A6-5A39475B7867}" type="pres">
      <dgm:prSet presAssocID="{622484EF-D9A3-4955-872B-BD32436094ED}" presName="text_2" presStyleLbl="node1" presStyleIdx="1" presStyleCnt="3">
        <dgm:presLayoutVars>
          <dgm:bulletEnabled val="1"/>
        </dgm:presLayoutVars>
      </dgm:prSet>
      <dgm:spPr/>
      <dgm:t>
        <a:bodyPr/>
        <a:lstStyle/>
        <a:p>
          <a:endParaRPr lang="en-US"/>
        </a:p>
      </dgm:t>
    </dgm:pt>
    <dgm:pt modelId="{A69E56AD-07B0-4654-9F84-50B6D880251B}" type="pres">
      <dgm:prSet presAssocID="{622484EF-D9A3-4955-872B-BD32436094ED}" presName="accent_2" presStyleCnt="0"/>
      <dgm:spPr/>
    </dgm:pt>
    <dgm:pt modelId="{C406ED12-D660-4333-93A6-41F405E38AF2}" type="pres">
      <dgm:prSet presAssocID="{622484EF-D9A3-4955-872B-BD32436094ED}" presName="accentRepeatNode" presStyleLbl="solidFgAcc1" presStyleIdx="1" presStyleCnt="3"/>
      <dgm:spPr/>
    </dgm:pt>
    <dgm:pt modelId="{5CC39980-B83E-4D01-8871-A79B98EE8154}" type="pres">
      <dgm:prSet presAssocID="{35E67798-E7A9-41F0-A2B4-02FA62E16B14}" presName="text_3" presStyleLbl="node1" presStyleIdx="2" presStyleCnt="3">
        <dgm:presLayoutVars>
          <dgm:bulletEnabled val="1"/>
        </dgm:presLayoutVars>
      </dgm:prSet>
      <dgm:spPr/>
      <dgm:t>
        <a:bodyPr/>
        <a:lstStyle/>
        <a:p>
          <a:endParaRPr lang="en-US"/>
        </a:p>
      </dgm:t>
    </dgm:pt>
    <dgm:pt modelId="{EB30F81D-4184-4B09-889D-0CF06AF148B8}" type="pres">
      <dgm:prSet presAssocID="{35E67798-E7A9-41F0-A2B4-02FA62E16B14}" presName="accent_3" presStyleCnt="0"/>
      <dgm:spPr/>
    </dgm:pt>
    <dgm:pt modelId="{8A6FDC24-3674-4993-AFA8-D6440B95978D}" type="pres">
      <dgm:prSet presAssocID="{35E67798-E7A9-41F0-A2B4-02FA62E16B14}" presName="accentRepeatNode" presStyleLbl="solidFgAcc1" presStyleIdx="2" presStyleCnt="3"/>
      <dgm:spPr/>
    </dgm:pt>
  </dgm:ptLst>
  <dgm:cxnLst>
    <dgm:cxn modelId="{8B8168FC-328C-407F-963A-39001C58D75B}" type="presOf" srcId="{622484EF-D9A3-4955-872B-BD32436094ED}" destId="{EB436370-3FB8-4470-92A6-5A39475B7867}" srcOrd="0" destOrd="0" presId="urn:microsoft.com/office/officeart/2008/layout/VerticalCurvedList"/>
    <dgm:cxn modelId="{A64C52A5-E314-4CA6-AC85-6F6D1C718671}" srcId="{B445981F-94BE-4980-83AB-2146B21BA793}" destId="{35E67798-E7A9-41F0-A2B4-02FA62E16B14}" srcOrd="2" destOrd="0" parTransId="{B20DB953-8F09-4766-AE50-9D81DF73D679}" sibTransId="{094AEF5F-B501-4A24-A71A-45852DD59143}"/>
    <dgm:cxn modelId="{E68CF36C-5628-478E-B74E-8B11DE9A6E4A}" type="presOf" srcId="{35E67798-E7A9-41F0-A2B4-02FA62E16B14}" destId="{5CC39980-B83E-4D01-8871-A79B98EE8154}" srcOrd="0" destOrd="0" presId="urn:microsoft.com/office/officeart/2008/layout/VerticalCurvedList"/>
    <dgm:cxn modelId="{6F7ED209-CC76-4713-B02C-692A48B13599}" type="presOf" srcId="{B445981F-94BE-4980-83AB-2146B21BA793}" destId="{E20B4E26-23E7-48DF-9923-ED9FFDE43AB7}" srcOrd="0" destOrd="0" presId="urn:microsoft.com/office/officeart/2008/layout/VerticalCurvedList"/>
    <dgm:cxn modelId="{9749DC04-C461-4EC9-BCFF-42B62B6F71F0}" type="presOf" srcId="{21150644-7A6F-4D79-8A89-2DEF085D7048}" destId="{EE39E22D-CFF3-4FC2-8B72-E5385D0518AD}" srcOrd="0" destOrd="0" presId="urn:microsoft.com/office/officeart/2008/layout/VerticalCurvedList"/>
    <dgm:cxn modelId="{97B8A060-5D6A-4F3B-BA45-446240644664}" srcId="{B445981F-94BE-4980-83AB-2146B21BA793}" destId="{622484EF-D9A3-4955-872B-BD32436094ED}" srcOrd="1" destOrd="0" parTransId="{70034FE7-95EC-4E8D-81C2-C4642AEF325B}" sibTransId="{809DF167-E866-42E0-AF3E-ECCDBAD8C176}"/>
    <dgm:cxn modelId="{70A6EE0D-0A0E-4C7D-8052-994FCFB0CEC5}" type="presOf" srcId="{A292FF39-2929-4C0B-A45F-DAFEAEDB844B}" destId="{1E5001BC-A9F2-45AA-A7FB-E548560DAE60}" srcOrd="0" destOrd="0" presId="urn:microsoft.com/office/officeart/2008/layout/VerticalCurvedList"/>
    <dgm:cxn modelId="{DF6FAF87-555A-4925-97E6-1060DEC9EA9B}" srcId="{B445981F-94BE-4980-83AB-2146B21BA793}" destId="{A292FF39-2929-4C0B-A45F-DAFEAEDB844B}" srcOrd="0" destOrd="0" parTransId="{0D42D80D-693E-46E3-A687-58E536AB6436}" sibTransId="{21150644-7A6F-4D79-8A89-2DEF085D7048}"/>
    <dgm:cxn modelId="{999E366A-2DDC-44A6-B9C9-261ED6B90B99}" type="presParOf" srcId="{E20B4E26-23E7-48DF-9923-ED9FFDE43AB7}" destId="{B1933B2E-91F4-401E-9BAE-7607E859818A}" srcOrd="0" destOrd="0" presId="urn:microsoft.com/office/officeart/2008/layout/VerticalCurvedList"/>
    <dgm:cxn modelId="{69A57A4C-3898-4E69-A715-6E9945A76B5C}" type="presParOf" srcId="{B1933B2E-91F4-401E-9BAE-7607E859818A}" destId="{77216BCC-5356-47A9-9BF3-32F5195E2304}" srcOrd="0" destOrd="0" presId="urn:microsoft.com/office/officeart/2008/layout/VerticalCurvedList"/>
    <dgm:cxn modelId="{63AEB68D-8C95-4511-B864-FF914AB59E4A}" type="presParOf" srcId="{77216BCC-5356-47A9-9BF3-32F5195E2304}" destId="{E6281453-0C87-4CA9-AB61-9F489178E038}" srcOrd="0" destOrd="0" presId="urn:microsoft.com/office/officeart/2008/layout/VerticalCurvedList"/>
    <dgm:cxn modelId="{2455CC7C-A57B-45D4-98EF-2EF41067D754}" type="presParOf" srcId="{77216BCC-5356-47A9-9BF3-32F5195E2304}" destId="{EE39E22D-CFF3-4FC2-8B72-E5385D0518AD}" srcOrd="1" destOrd="0" presId="urn:microsoft.com/office/officeart/2008/layout/VerticalCurvedList"/>
    <dgm:cxn modelId="{78907B5C-D936-4FD9-B7EA-047484D6EF97}" type="presParOf" srcId="{77216BCC-5356-47A9-9BF3-32F5195E2304}" destId="{19109787-5030-4DF6-8226-2686CEB721E7}" srcOrd="2" destOrd="0" presId="urn:microsoft.com/office/officeart/2008/layout/VerticalCurvedList"/>
    <dgm:cxn modelId="{54921626-A1AE-4573-91A1-82565017EBF0}" type="presParOf" srcId="{77216BCC-5356-47A9-9BF3-32F5195E2304}" destId="{6F657BFD-5B40-421F-BB15-49C840EB527D}" srcOrd="3" destOrd="0" presId="urn:microsoft.com/office/officeart/2008/layout/VerticalCurvedList"/>
    <dgm:cxn modelId="{7737A78C-7029-4B18-A0DA-66C9D802BB9C}" type="presParOf" srcId="{B1933B2E-91F4-401E-9BAE-7607E859818A}" destId="{1E5001BC-A9F2-45AA-A7FB-E548560DAE60}" srcOrd="1" destOrd="0" presId="urn:microsoft.com/office/officeart/2008/layout/VerticalCurvedList"/>
    <dgm:cxn modelId="{5EDAB83A-2496-43C0-B40C-917DE0635E6B}" type="presParOf" srcId="{B1933B2E-91F4-401E-9BAE-7607E859818A}" destId="{886F07C0-129B-4D3D-92CC-4A53E3E4BFF5}" srcOrd="2" destOrd="0" presId="urn:microsoft.com/office/officeart/2008/layout/VerticalCurvedList"/>
    <dgm:cxn modelId="{ACD63CFF-38AC-4EDB-8CAA-32DECE8974B9}" type="presParOf" srcId="{886F07C0-129B-4D3D-92CC-4A53E3E4BFF5}" destId="{84E69013-649E-4E58-B3B5-492CCB890492}" srcOrd="0" destOrd="0" presId="urn:microsoft.com/office/officeart/2008/layout/VerticalCurvedList"/>
    <dgm:cxn modelId="{A246EEC3-6BEB-4A96-8A07-C72404FE9F06}" type="presParOf" srcId="{B1933B2E-91F4-401E-9BAE-7607E859818A}" destId="{EB436370-3FB8-4470-92A6-5A39475B7867}" srcOrd="3" destOrd="0" presId="urn:microsoft.com/office/officeart/2008/layout/VerticalCurvedList"/>
    <dgm:cxn modelId="{30BA9734-61B9-4C7C-838C-94C45096EC70}" type="presParOf" srcId="{B1933B2E-91F4-401E-9BAE-7607E859818A}" destId="{A69E56AD-07B0-4654-9F84-50B6D880251B}" srcOrd="4" destOrd="0" presId="urn:microsoft.com/office/officeart/2008/layout/VerticalCurvedList"/>
    <dgm:cxn modelId="{2A3638FB-C8B4-44C5-B9C6-5776B5690A19}" type="presParOf" srcId="{A69E56AD-07B0-4654-9F84-50B6D880251B}" destId="{C406ED12-D660-4333-93A6-41F405E38AF2}" srcOrd="0" destOrd="0" presId="urn:microsoft.com/office/officeart/2008/layout/VerticalCurvedList"/>
    <dgm:cxn modelId="{47D51091-BF56-4E83-BD44-98CD9FFCC643}" type="presParOf" srcId="{B1933B2E-91F4-401E-9BAE-7607E859818A}" destId="{5CC39980-B83E-4D01-8871-A79B98EE8154}" srcOrd="5" destOrd="0" presId="urn:microsoft.com/office/officeart/2008/layout/VerticalCurvedList"/>
    <dgm:cxn modelId="{A612B9F3-1835-4534-99E9-4634C3B832A8}" type="presParOf" srcId="{B1933B2E-91F4-401E-9BAE-7607E859818A}" destId="{EB30F81D-4184-4B09-889D-0CF06AF148B8}" srcOrd="6" destOrd="0" presId="urn:microsoft.com/office/officeart/2008/layout/VerticalCurvedList"/>
    <dgm:cxn modelId="{97BF567D-1ED2-45F3-8153-C4969815F241}" type="presParOf" srcId="{EB30F81D-4184-4B09-889D-0CF06AF148B8}" destId="{8A6FDC24-3674-4993-AFA8-D6440B95978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D4ABCC-0442-4C43-8B49-2FC1D29A4395}" type="doc">
      <dgm:prSet loTypeId="urn:microsoft.com/office/officeart/2008/layout/AlternatingPictureBlocks" loCatId="list" qsTypeId="urn:microsoft.com/office/officeart/2005/8/quickstyle/simple1" qsCatId="simple" csTypeId="urn:microsoft.com/office/officeart/2005/8/colors/accent3_5" csCatId="accent3" phldr="1"/>
      <dgm:spPr/>
      <dgm:t>
        <a:bodyPr/>
        <a:lstStyle/>
        <a:p>
          <a:endParaRPr lang="en-US"/>
        </a:p>
      </dgm:t>
    </dgm:pt>
    <dgm:pt modelId="{E04BFBBF-D032-4BDB-99CD-F0391D838B63}">
      <dgm:prSet phldrT="[Text]" custT="1"/>
      <dgm:spPr/>
      <dgm:t>
        <a:bodyPr/>
        <a:lstStyle/>
        <a:p>
          <a:r>
            <a:rPr lang="en-US" sz="2200" dirty="0">
              <a:solidFill>
                <a:schemeClr val="bg2"/>
              </a:solidFill>
              <a:latin typeface="Arial" panose="020B0604020202020204" pitchFamily="34" charset="0"/>
              <a:cs typeface="Arial" panose="020B0604020202020204" pitchFamily="34" charset="0"/>
            </a:rPr>
            <a:t>A generic term that means breaking into a system</a:t>
          </a:r>
        </a:p>
      </dgm:t>
    </dgm:pt>
    <dgm:pt modelId="{62367D69-8F37-45C3-BFD9-C41C442D5496}" type="parTrans" cxnId="{EA757F6A-44FD-4DE9-A5E2-993ABD08F14F}">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2FE5BBDD-7F67-4B45-BFA1-28935C410606}" type="sibTrans" cxnId="{EA757F6A-44FD-4DE9-A5E2-993ABD08F14F}">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5B0A1500-48EE-485D-9C21-04F04BE02A30}">
      <dgm:prSet custT="1"/>
      <dgm:spPr/>
      <dgm:t>
        <a:bodyPr/>
        <a:lstStyle/>
        <a:p>
          <a:r>
            <a:rPr lang="en-US" sz="2200" dirty="0">
              <a:solidFill>
                <a:schemeClr val="bg2"/>
              </a:solidFill>
              <a:latin typeface="Arial" panose="020B0604020202020204" pitchFamily="34" charset="0"/>
              <a:cs typeface="Arial" panose="020B0604020202020204" pitchFamily="34" charset="0"/>
            </a:rPr>
            <a:t>Is often performed remotely</a:t>
          </a:r>
        </a:p>
      </dgm:t>
    </dgm:pt>
    <dgm:pt modelId="{522C3FC7-ED70-4BB9-8426-47609EBF41E8}" type="parTrans" cxnId="{BECDC98F-A7EA-4410-8D38-86480B7F0741}">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377FBDD3-6F4B-4DE0-B976-D46811621C9F}" type="sibTrans" cxnId="{BECDC98F-A7EA-4410-8D38-86480B7F0741}">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20790A2B-BDEA-4071-8D2F-DD75529B6513}" type="pres">
      <dgm:prSet presAssocID="{E1D4ABCC-0442-4C43-8B49-2FC1D29A4395}" presName="linearFlow" presStyleCnt="0">
        <dgm:presLayoutVars>
          <dgm:dir/>
          <dgm:resizeHandles val="exact"/>
        </dgm:presLayoutVars>
      </dgm:prSet>
      <dgm:spPr/>
      <dgm:t>
        <a:bodyPr/>
        <a:lstStyle/>
        <a:p>
          <a:endParaRPr lang="en-US"/>
        </a:p>
      </dgm:t>
    </dgm:pt>
    <dgm:pt modelId="{77B88F62-C566-4A7E-AD8B-8FE9BE323D53}" type="pres">
      <dgm:prSet presAssocID="{E04BFBBF-D032-4BDB-99CD-F0391D838B63}" presName="comp" presStyleCnt="0"/>
      <dgm:spPr/>
    </dgm:pt>
    <dgm:pt modelId="{704B3F6F-2DFF-4164-B5E3-268012B72308}" type="pres">
      <dgm:prSet presAssocID="{E04BFBBF-D032-4BDB-99CD-F0391D838B63}" presName="rect2" presStyleLbl="node1" presStyleIdx="0" presStyleCnt="2">
        <dgm:presLayoutVars>
          <dgm:bulletEnabled val="1"/>
        </dgm:presLayoutVars>
      </dgm:prSet>
      <dgm:spPr/>
      <dgm:t>
        <a:bodyPr/>
        <a:lstStyle/>
        <a:p>
          <a:endParaRPr lang="en-US"/>
        </a:p>
      </dgm:t>
    </dgm:pt>
    <dgm:pt modelId="{381FA6BF-9C63-4721-8E29-0A0282B6EBC3}" type="pres">
      <dgm:prSet presAssocID="{E04BFBBF-D032-4BDB-99CD-F0391D838B63}" presName="rect1" presStyleLbl="lnNode1" presStyleIdx="0" presStyleCnt="2"/>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l="-1000" r="-1000"/>
          </a:stretch>
        </a:blipFill>
      </dgm:spPr>
      <dgm:extLst>
        <a:ext uri="{E40237B7-FDA0-4F09-8148-C483321AD2D9}">
          <dgm14:cNvPr xmlns:dgm14="http://schemas.microsoft.com/office/drawing/2010/diagram" id="0" name="" descr="Jail Break outline"/>
        </a:ext>
      </dgm:extLst>
    </dgm:pt>
    <dgm:pt modelId="{B09B4D25-A527-4E92-B384-0C2C59BA6536}" type="pres">
      <dgm:prSet presAssocID="{2FE5BBDD-7F67-4B45-BFA1-28935C410606}" presName="sibTrans" presStyleCnt="0"/>
      <dgm:spPr/>
    </dgm:pt>
    <dgm:pt modelId="{524D420D-1608-42A5-A63F-17633FB005AF}" type="pres">
      <dgm:prSet presAssocID="{5B0A1500-48EE-485D-9C21-04F04BE02A30}" presName="comp" presStyleCnt="0"/>
      <dgm:spPr/>
    </dgm:pt>
    <dgm:pt modelId="{B6A8CC9A-0EB5-4716-A5B7-550CDD5F7997}" type="pres">
      <dgm:prSet presAssocID="{5B0A1500-48EE-485D-9C21-04F04BE02A30}" presName="rect2" presStyleLbl="node1" presStyleIdx="1" presStyleCnt="2">
        <dgm:presLayoutVars>
          <dgm:bulletEnabled val="1"/>
        </dgm:presLayoutVars>
      </dgm:prSet>
      <dgm:spPr/>
      <dgm:t>
        <a:bodyPr/>
        <a:lstStyle/>
        <a:p>
          <a:endParaRPr lang="en-US"/>
        </a:p>
      </dgm:t>
    </dgm:pt>
    <dgm:pt modelId="{DC45F03A-19EC-4AE1-AD8F-29F706415131}" type="pres">
      <dgm:prSet presAssocID="{5B0A1500-48EE-485D-9C21-04F04BE02A30}" presName="rect1" presStyleLbl="lnNode1" presStyleIdx="1" presStyleCnt="2"/>
      <dgm:spPr>
        <a:blipFill>
          <a:blip xmlns:r="http://schemas.openxmlformats.org/officeDocument/2006/relationships" r:embed="rId3">
            <a:extLst>
              <a:ext uri="{96DAC541-7B7A-43D3-8B79-37D633B846F1}">
                <asvg:svgBlip xmlns:asvg="http://schemas.microsoft.com/office/drawing/2016/SVG/main" xmlns="" r:embed="rId4"/>
              </a:ext>
            </a:extLst>
          </a:blip>
          <a:srcRect/>
          <a:stretch>
            <a:fillRect l="-1000" r="-1000"/>
          </a:stretch>
        </a:blipFill>
      </dgm:spPr>
      <dgm:extLst>
        <a:ext uri="{E40237B7-FDA0-4F09-8148-C483321AD2D9}">
          <dgm14:cNvPr xmlns:dgm14="http://schemas.microsoft.com/office/drawing/2010/diagram" id="0" name="" descr="Internet outline"/>
        </a:ext>
      </dgm:extLst>
    </dgm:pt>
  </dgm:ptLst>
  <dgm:cxnLst>
    <dgm:cxn modelId="{EA757F6A-44FD-4DE9-A5E2-993ABD08F14F}" srcId="{E1D4ABCC-0442-4C43-8B49-2FC1D29A4395}" destId="{E04BFBBF-D032-4BDB-99CD-F0391D838B63}" srcOrd="0" destOrd="0" parTransId="{62367D69-8F37-45C3-BFD9-C41C442D5496}" sibTransId="{2FE5BBDD-7F67-4B45-BFA1-28935C410606}"/>
    <dgm:cxn modelId="{BECDC98F-A7EA-4410-8D38-86480B7F0741}" srcId="{E1D4ABCC-0442-4C43-8B49-2FC1D29A4395}" destId="{5B0A1500-48EE-485D-9C21-04F04BE02A30}" srcOrd="1" destOrd="0" parTransId="{522C3FC7-ED70-4BB9-8426-47609EBF41E8}" sibTransId="{377FBDD3-6F4B-4DE0-B976-D46811621C9F}"/>
    <dgm:cxn modelId="{690E8B37-C80D-45D6-9896-EC95626DB983}" type="presOf" srcId="{E04BFBBF-D032-4BDB-99CD-F0391D838B63}" destId="{704B3F6F-2DFF-4164-B5E3-268012B72308}" srcOrd="0" destOrd="0" presId="urn:microsoft.com/office/officeart/2008/layout/AlternatingPictureBlocks"/>
    <dgm:cxn modelId="{E8649BEB-90F9-4113-A1AF-4D80203EAE55}" type="presOf" srcId="{E1D4ABCC-0442-4C43-8B49-2FC1D29A4395}" destId="{20790A2B-BDEA-4071-8D2F-DD75529B6513}" srcOrd="0" destOrd="0" presId="urn:microsoft.com/office/officeart/2008/layout/AlternatingPictureBlocks"/>
    <dgm:cxn modelId="{96CBB37A-A6F4-485F-BE05-735EA909215C}" type="presOf" srcId="{5B0A1500-48EE-485D-9C21-04F04BE02A30}" destId="{B6A8CC9A-0EB5-4716-A5B7-550CDD5F7997}" srcOrd="0" destOrd="0" presId="urn:microsoft.com/office/officeart/2008/layout/AlternatingPictureBlocks"/>
    <dgm:cxn modelId="{893DC504-735D-4DF4-830E-6E22C81F27AF}" type="presParOf" srcId="{20790A2B-BDEA-4071-8D2F-DD75529B6513}" destId="{77B88F62-C566-4A7E-AD8B-8FE9BE323D53}" srcOrd="0" destOrd="0" presId="urn:microsoft.com/office/officeart/2008/layout/AlternatingPictureBlocks"/>
    <dgm:cxn modelId="{E4698C61-CBD8-4BD3-91AE-621448846C50}" type="presParOf" srcId="{77B88F62-C566-4A7E-AD8B-8FE9BE323D53}" destId="{704B3F6F-2DFF-4164-B5E3-268012B72308}" srcOrd="0" destOrd="0" presId="urn:microsoft.com/office/officeart/2008/layout/AlternatingPictureBlocks"/>
    <dgm:cxn modelId="{45F50FFA-311F-4FA7-A469-80D37EE73968}" type="presParOf" srcId="{77B88F62-C566-4A7E-AD8B-8FE9BE323D53}" destId="{381FA6BF-9C63-4721-8E29-0A0282B6EBC3}" srcOrd="1" destOrd="0" presId="urn:microsoft.com/office/officeart/2008/layout/AlternatingPictureBlocks"/>
    <dgm:cxn modelId="{71C0C9BF-7517-4ADD-AAC6-F3D802924C4F}" type="presParOf" srcId="{20790A2B-BDEA-4071-8D2F-DD75529B6513}" destId="{B09B4D25-A527-4E92-B384-0C2C59BA6536}" srcOrd="1" destOrd="0" presId="urn:microsoft.com/office/officeart/2008/layout/AlternatingPictureBlocks"/>
    <dgm:cxn modelId="{10C755AB-81E8-41F1-B745-30E2408E1A61}" type="presParOf" srcId="{20790A2B-BDEA-4071-8D2F-DD75529B6513}" destId="{524D420D-1608-42A5-A63F-17633FB005AF}" srcOrd="2" destOrd="0" presId="urn:microsoft.com/office/officeart/2008/layout/AlternatingPictureBlocks"/>
    <dgm:cxn modelId="{D44ECD0B-FF62-4949-8FA3-C6D5A0F71104}" type="presParOf" srcId="{524D420D-1608-42A5-A63F-17633FB005AF}" destId="{B6A8CC9A-0EB5-4716-A5B7-550CDD5F7997}" srcOrd="0" destOrd="0" presId="urn:microsoft.com/office/officeart/2008/layout/AlternatingPictureBlocks"/>
    <dgm:cxn modelId="{39CC959D-9A26-4EAB-BD80-10443312391C}" type="presParOf" srcId="{524D420D-1608-42A5-A63F-17633FB005AF}" destId="{DC45F03A-19EC-4AE1-AD8F-29F706415131}"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2C16A4-4C99-4FE2-9BB4-F025186524A1}"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CF21FF71-B5C7-4FB1-A387-1B95DCD45724}">
      <dgm:prSet phldrT="[Text]" custT="1"/>
      <dgm:spPr>
        <a:solidFill>
          <a:schemeClr val="accent3">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Typical SQL statement</a:t>
          </a:r>
        </a:p>
      </dgm:t>
    </dgm:pt>
    <dgm:pt modelId="{F13FDE94-8CBF-45C4-9328-958569D9597B}" type="parTrans" cxnId="{8E31E209-3BF5-442C-A505-CA329E79AD43}">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DF249158-50B7-4353-B07C-3693A42E1B5B}" type="sibTrans" cxnId="{8E31E209-3BF5-442C-A505-CA329E79AD43}">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B1CF7DB7-231B-47E4-A3CD-4610E2180A6C}">
      <dgm:prSet custT="1"/>
      <dgm:spPr>
        <a:noFill/>
        <a:ln>
          <a:solidFill>
            <a:schemeClr val="accent3">
              <a:lumMod val="40000"/>
              <a:lumOff val="60000"/>
              <a:alpha val="90000"/>
            </a:schemeClr>
          </a:solidFill>
        </a:ln>
      </dgm:spPr>
      <dgm:t>
        <a:bodyPr/>
        <a:lstStyle/>
        <a:p>
          <a:pPr>
            <a:buNone/>
          </a:pPr>
          <a:r>
            <a:rPr lang="en-US" sz="2000" dirty="0">
              <a:solidFill>
                <a:srgbClr val="3C4743"/>
              </a:solidFill>
              <a:latin typeface="Courier New" panose="02070309020205020404" pitchFamily="49" charset="0"/>
              <a:cs typeface="Courier New" panose="02070309020205020404" pitchFamily="49" charset="0"/>
            </a:rPr>
            <a:t>SELECT * FROM tblUsers WHERE USERNAME = '" + txtUsername.Text +' AND PASSWORD = '" + txtPassword.Text +" '</a:t>
          </a:r>
          <a:endParaRPr lang="en-US" sz="2000" dirty="0">
            <a:solidFill>
              <a:srgbClr val="3C4743"/>
            </a:solidFill>
            <a:latin typeface="Arial" panose="020B0604020202020204" pitchFamily="34" charset="0"/>
            <a:cs typeface="Arial" panose="020B0604020202020204" pitchFamily="34" charset="0"/>
          </a:endParaRPr>
        </a:p>
      </dgm:t>
    </dgm:pt>
    <dgm:pt modelId="{3AB3E29B-E773-4E24-8236-810F565BE9F8}" type="parTrans" cxnId="{5DDB6FFB-CB49-4788-9B11-EBDF257C88F9}">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D5A020DC-9A98-4338-BA24-3C36464AB1BF}" type="sibTrans" cxnId="{5DDB6FFB-CB49-4788-9B11-EBDF257C88F9}">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A14ADAF7-9816-4547-9D63-7A31E8A4E163}">
      <dgm:prSet phldrT="[Text]" custT="1"/>
      <dgm:spPr>
        <a:solidFill>
          <a:schemeClr val="accent3">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Specific username and password</a:t>
          </a:r>
        </a:p>
      </dgm:t>
    </dgm:pt>
    <dgm:pt modelId="{B1B85F25-112C-4128-B6F8-B5005DE1E41E}" type="parTrans" cxnId="{FD65AAA7-2B01-434F-B12D-49D69B013460}">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A3D460F5-92CF-4AD0-8A3C-AB3C8B3E19A5}" type="sibTrans" cxnId="{FD65AAA7-2B01-434F-B12D-49D69B013460}">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1D2480A4-74C9-4085-9D01-21A45A2AF183}">
      <dgm:prSet custT="1"/>
      <dgm:spPr>
        <a:noFill/>
        <a:ln>
          <a:solidFill>
            <a:schemeClr val="accent3">
              <a:lumMod val="40000"/>
              <a:lumOff val="60000"/>
              <a:alpha val="90000"/>
            </a:schemeClr>
          </a:solidFill>
        </a:ln>
      </dgm:spPr>
      <dgm:t>
        <a:bodyPr/>
        <a:lstStyle/>
        <a:p>
          <a:pPr>
            <a:buNone/>
          </a:pPr>
          <a:r>
            <a:rPr lang="en-US" sz="2000" dirty="0">
              <a:solidFill>
                <a:srgbClr val="3C4743"/>
              </a:solidFill>
              <a:latin typeface="Courier New" panose="02070309020205020404" pitchFamily="49" charset="0"/>
              <a:cs typeface="Courier New" panose="02070309020205020404" pitchFamily="49" charset="0"/>
            </a:rPr>
            <a:t>SELECT * FROM tblUsers WHERE USERNAME = 'thisuser' AND PASSWORD = 'letmein'</a:t>
          </a:r>
          <a:endParaRPr lang="en-US" sz="2000" dirty="0">
            <a:solidFill>
              <a:srgbClr val="3C4743"/>
            </a:solidFill>
            <a:latin typeface="Arial" panose="020B0604020202020204" pitchFamily="34" charset="0"/>
            <a:cs typeface="Arial" panose="020B0604020202020204" pitchFamily="34" charset="0"/>
          </a:endParaRPr>
        </a:p>
      </dgm:t>
    </dgm:pt>
    <dgm:pt modelId="{4E96F8F1-FD3D-4EDA-A3DF-D469E355CEC2}" type="parTrans" cxnId="{D52E8200-AC59-4286-AD41-586B9CBB0357}">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08B6EEEC-AFDD-474F-9BE1-88C9F222B2D4}" type="sibTrans" cxnId="{D52E8200-AC59-4286-AD41-586B9CBB0357}">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0B5EFC3F-C7C9-4BD6-AD7D-4C59A33F3B13}">
      <dgm:prSet phldrT="[Text]" custT="1"/>
      <dgm:spPr>
        <a:solidFill>
          <a:schemeClr val="accent3">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SQL injection example</a:t>
          </a:r>
        </a:p>
      </dgm:t>
    </dgm:pt>
    <dgm:pt modelId="{2695B28D-0921-4D8C-99C2-CC7AC5F08C40}" type="parTrans" cxnId="{78087B8C-7263-4AB3-A24C-BE96CAF9A986}">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31659F2C-1AA1-4424-B236-FF503C8D8963}" type="sibTrans" cxnId="{78087B8C-7263-4AB3-A24C-BE96CAF9A986}">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B569BD1A-83BC-4E34-82B4-6B73B8F0FF62}">
      <dgm:prSet custT="1"/>
      <dgm:spPr>
        <a:noFill/>
        <a:ln>
          <a:solidFill>
            <a:schemeClr val="accent3">
              <a:lumMod val="40000"/>
              <a:lumOff val="60000"/>
              <a:alpha val="90000"/>
            </a:schemeClr>
          </a:solidFill>
        </a:ln>
      </dgm:spPr>
      <dgm:t>
        <a:bodyPr/>
        <a:lstStyle/>
        <a:p>
          <a:pPr>
            <a:buNone/>
          </a:pPr>
          <a:r>
            <a:rPr lang="en-US" sz="2200" dirty="0">
              <a:solidFill>
                <a:srgbClr val="3C4743"/>
              </a:solidFill>
              <a:latin typeface="Courier New" panose="02070309020205020404" pitchFamily="49" charset="0"/>
              <a:cs typeface="Courier New" panose="02070309020205020404" pitchFamily="49" charset="0"/>
            </a:rPr>
            <a:t>SELECT * FROM tblUsers WHERE USERNAME = '' or '1' = '1' AND PASSWORD = '' or '1' = '1'</a:t>
          </a:r>
          <a:endParaRPr lang="en-US" sz="2200" dirty="0">
            <a:solidFill>
              <a:srgbClr val="3C4743"/>
            </a:solidFill>
            <a:latin typeface="Arial" panose="020B0604020202020204" pitchFamily="34" charset="0"/>
            <a:cs typeface="Arial" panose="020B0604020202020204" pitchFamily="34" charset="0"/>
          </a:endParaRPr>
        </a:p>
      </dgm:t>
    </dgm:pt>
    <dgm:pt modelId="{A382F964-5813-4D38-9C71-3F66DEDC47FD}" type="parTrans" cxnId="{157C6214-C8B5-412C-A359-2DEDE5046214}">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0BE1B49E-F45C-481B-9DE3-B98EA34C32D6}" type="sibTrans" cxnId="{157C6214-C8B5-412C-A359-2DEDE5046214}">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962ACED4-E3B2-40A9-A000-08B254A3E2C6}">
      <dgm:prSet custT="1"/>
      <dgm:spPr>
        <a:solidFill>
          <a:schemeClr val="accent3">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How it affects forensics</a:t>
          </a:r>
        </a:p>
      </dgm:t>
    </dgm:pt>
    <dgm:pt modelId="{910505B6-CFC4-4C9E-8C5F-340192F5E701}" type="parTrans" cxnId="{2EE5E11D-1846-4D66-A67E-0FF2DC1C4A28}">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612DF494-E774-4881-B833-CE905E4698DF}" type="sibTrans" cxnId="{2EE5E11D-1846-4D66-A67E-0FF2DC1C4A28}">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CFB72BD9-58A7-4F86-BACA-67601D407BA5}">
      <dgm:prSet custT="1"/>
      <dgm:spPr>
        <a:noFill/>
        <a:ln>
          <a:solidFill>
            <a:schemeClr val="accent3">
              <a:lumMod val="40000"/>
              <a:lumOff val="60000"/>
              <a:alpha val="9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Look in firewall logs</a:t>
          </a:r>
        </a:p>
      </dgm:t>
    </dgm:pt>
    <dgm:pt modelId="{69C4541E-22B8-4878-BD5A-084BB5F56112}" type="parTrans" cxnId="{1AEE0D06-77E5-4E26-9A5F-B0D3DCAD24C9}">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95FDDA1D-B403-42EB-A917-4B506A23A529}" type="sibTrans" cxnId="{1AEE0D06-77E5-4E26-9A5F-B0D3DCAD24C9}">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DC464E94-DCD3-4A23-9F37-2949D578DD09}">
      <dgm:prSet custT="1"/>
      <dgm:spPr>
        <a:noFill/>
        <a:ln>
          <a:solidFill>
            <a:schemeClr val="accent3">
              <a:lumMod val="40000"/>
              <a:lumOff val="60000"/>
              <a:alpha val="9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Search database logs</a:t>
          </a:r>
        </a:p>
      </dgm:t>
    </dgm:pt>
    <dgm:pt modelId="{7ECBA5A1-DE9F-4677-B3CC-6C8A04BD3DD6}" type="parTrans" cxnId="{269FA481-52D3-4CEC-9072-F378EF825D70}">
      <dgm:prSet/>
      <dgm:spPr/>
      <dgm:t>
        <a:bodyPr/>
        <a:lstStyle/>
        <a:p>
          <a:endParaRPr lang="en-US"/>
        </a:p>
      </dgm:t>
    </dgm:pt>
    <dgm:pt modelId="{3BE79432-F7E0-4B17-BCE9-7E3C1DF53413}" type="sibTrans" cxnId="{269FA481-52D3-4CEC-9072-F378EF825D70}">
      <dgm:prSet/>
      <dgm:spPr/>
      <dgm:t>
        <a:bodyPr/>
        <a:lstStyle/>
        <a:p>
          <a:endParaRPr lang="en-US"/>
        </a:p>
      </dgm:t>
    </dgm:pt>
    <dgm:pt modelId="{531874E7-D863-457A-9B01-82A93762C040}" type="pres">
      <dgm:prSet presAssocID="{342C16A4-4C99-4FE2-9BB4-F025186524A1}" presName="Name0" presStyleCnt="0">
        <dgm:presLayoutVars>
          <dgm:dir/>
          <dgm:animLvl val="lvl"/>
          <dgm:resizeHandles val="exact"/>
        </dgm:presLayoutVars>
      </dgm:prSet>
      <dgm:spPr/>
      <dgm:t>
        <a:bodyPr/>
        <a:lstStyle/>
        <a:p>
          <a:endParaRPr lang="en-US"/>
        </a:p>
      </dgm:t>
    </dgm:pt>
    <dgm:pt modelId="{56E2AE7F-3489-4C9A-8E18-279C3E58EB85}" type="pres">
      <dgm:prSet presAssocID="{CF21FF71-B5C7-4FB1-A387-1B95DCD45724}" presName="linNode" presStyleCnt="0"/>
      <dgm:spPr/>
    </dgm:pt>
    <dgm:pt modelId="{ECCAA263-3C7F-4582-8C68-7DB592056023}" type="pres">
      <dgm:prSet presAssocID="{CF21FF71-B5C7-4FB1-A387-1B95DCD45724}" presName="parentText" presStyleLbl="node1" presStyleIdx="0" presStyleCnt="4" custScaleX="76511">
        <dgm:presLayoutVars>
          <dgm:chMax val="1"/>
          <dgm:bulletEnabled val="1"/>
        </dgm:presLayoutVars>
      </dgm:prSet>
      <dgm:spPr>
        <a:prstGeom prst="rect">
          <a:avLst/>
        </a:prstGeom>
      </dgm:spPr>
      <dgm:t>
        <a:bodyPr/>
        <a:lstStyle/>
        <a:p>
          <a:endParaRPr lang="en-US"/>
        </a:p>
      </dgm:t>
    </dgm:pt>
    <dgm:pt modelId="{5CEB667F-FD04-4D63-AA7B-C3F25828338A}" type="pres">
      <dgm:prSet presAssocID="{CF21FF71-B5C7-4FB1-A387-1B95DCD45724}" presName="descendantText" presStyleLbl="alignAccFollowNode1" presStyleIdx="0" presStyleCnt="4">
        <dgm:presLayoutVars>
          <dgm:bulletEnabled val="1"/>
        </dgm:presLayoutVars>
      </dgm:prSet>
      <dgm:spPr>
        <a:prstGeom prst="round1Rect">
          <a:avLst/>
        </a:prstGeom>
      </dgm:spPr>
      <dgm:t>
        <a:bodyPr/>
        <a:lstStyle/>
        <a:p>
          <a:endParaRPr lang="en-US"/>
        </a:p>
      </dgm:t>
    </dgm:pt>
    <dgm:pt modelId="{147CC24B-F564-4616-B391-3427123D9FAB}" type="pres">
      <dgm:prSet presAssocID="{DF249158-50B7-4353-B07C-3693A42E1B5B}" presName="sp" presStyleCnt="0"/>
      <dgm:spPr/>
    </dgm:pt>
    <dgm:pt modelId="{FD8C0EEA-20B8-48EF-A60E-26E4884C2F46}" type="pres">
      <dgm:prSet presAssocID="{A14ADAF7-9816-4547-9D63-7A31E8A4E163}" presName="linNode" presStyleCnt="0"/>
      <dgm:spPr/>
    </dgm:pt>
    <dgm:pt modelId="{2D36D1F8-DEDD-49D6-8166-CE708E3E99F8}" type="pres">
      <dgm:prSet presAssocID="{A14ADAF7-9816-4547-9D63-7A31E8A4E163}" presName="parentText" presStyleLbl="node1" presStyleIdx="1" presStyleCnt="4" custScaleX="76511">
        <dgm:presLayoutVars>
          <dgm:chMax val="1"/>
          <dgm:bulletEnabled val="1"/>
        </dgm:presLayoutVars>
      </dgm:prSet>
      <dgm:spPr>
        <a:prstGeom prst="rect">
          <a:avLst/>
        </a:prstGeom>
      </dgm:spPr>
      <dgm:t>
        <a:bodyPr/>
        <a:lstStyle/>
        <a:p>
          <a:endParaRPr lang="en-US"/>
        </a:p>
      </dgm:t>
    </dgm:pt>
    <dgm:pt modelId="{827B4E99-A5F9-4DC0-89FC-B862E8BC33BB}" type="pres">
      <dgm:prSet presAssocID="{A14ADAF7-9816-4547-9D63-7A31E8A4E163}" presName="descendantText" presStyleLbl="alignAccFollowNode1" presStyleIdx="1" presStyleCnt="4">
        <dgm:presLayoutVars>
          <dgm:bulletEnabled val="1"/>
        </dgm:presLayoutVars>
      </dgm:prSet>
      <dgm:spPr>
        <a:prstGeom prst="round1Rect">
          <a:avLst/>
        </a:prstGeom>
      </dgm:spPr>
      <dgm:t>
        <a:bodyPr/>
        <a:lstStyle/>
        <a:p>
          <a:endParaRPr lang="en-US"/>
        </a:p>
      </dgm:t>
    </dgm:pt>
    <dgm:pt modelId="{A69BF4C8-423E-421D-8E6D-298B3661760E}" type="pres">
      <dgm:prSet presAssocID="{A3D460F5-92CF-4AD0-8A3C-AB3C8B3E19A5}" presName="sp" presStyleCnt="0"/>
      <dgm:spPr/>
    </dgm:pt>
    <dgm:pt modelId="{F296C832-6CA9-4A41-BAFC-C7D93B82333B}" type="pres">
      <dgm:prSet presAssocID="{0B5EFC3F-C7C9-4BD6-AD7D-4C59A33F3B13}" presName="linNode" presStyleCnt="0"/>
      <dgm:spPr/>
    </dgm:pt>
    <dgm:pt modelId="{030B86A4-50B6-4E68-9C11-C89F15295D98}" type="pres">
      <dgm:prSet presAssocID="{0B5EFC3F-C7C9-4BD6-AD7D-4C59A33F3B13}" presName="parentText" presStyleLbl="node1" presStyleIdx="2" presStyleCnt="4" custScaleX="76511">
        <dgm:presLayoutVars>
          <dgm:chMax val="1"/>
          <dgm:bulletEnabled val="1"/>
        </dgm:presLayoutVars>
      </dgm:prSet>
      <dgm:spPr>
        <a:prstGeom prst="rect">
          <a:avLst/>
        </a:prstGeom>
      </dgm:spPr>
      <dgm:t>
        <a:bodyPr/>
        <a:lstStyle/>
        <a:p>
          <a:endParaRPr lang="en-US"/>
        </a:p>
      </dgm:t>
    </dgm:pt>
    <dgm:pt modelId="{C0F14F7E-E01C-45C6-B641-5D31BA84B18B}" type="pres">
      <dgm:prSet presAssocID="{0B5EFC3F-C7C9-4BD6-AD7D-4C59A33F3B13}" presName="descendantText" presStyleLbl="alignAccFollowNode1" presStyleIdx="2" presStyleCnt="4">
        <dgm:presLayoutVars>
          <dgm:bulletEnabled val="1"/>
        </dgm:presLayoutVars>
      </dgm:prSet>
      <dgm:spPr>
        <a:prstGeom prst="round1Rect">
          <a:avLst/>
        </a:prstGeom>
      </dgm:spPr>
      <dgm:t>
        <a:bodyPr/>
        <a:lstStyle/>
        <a:p>
          <a:endParaRPr lang="en-US"/>
        </a:p>
      </dgm:t>
    </dgm:pt>
    <dgm:pt modelId="{21A1253B-CB0C-4F90-BC99-FBF6DB00D165}" type="pres">
      <dgm:prSet presAssocID="{31659F2C-1AA1-4424-B236-FF503C8D8963}" presName="sp" presStyleCnt="0"/>
      <dgm:spPr/>
    </dgm:pt>
    <dgm:pt modelId="{50D0A481-62A3-4666-99D4-E5F569CCCE15}" type="pres">
      <dgm:prSet presAssocID="{962ACED4-E3B2-40A9-A000-08B254A3E2C6}" presName="linNode" presStyleCnt="0"/>
      <dgm:spPr/>
    </dgm:pt>
    <dgm:pt modelId="{3A5405E8-FA75-4DB8-8F63-31026535B334}" type="pres">
      <dgm:prSet presAssocID="{962ACED4-E3B2-40A9-A000-08B254A3E2C6}" presName="parentText" presStyleLbl="node1" presStyleIdx="3" presStyleCnt="4" custScaleX="76511">
        <dgm:presLayoutVars>
          <dgm:chMax val="1"/>
          <dgm:bulletEnabled val="1"/>
        </dgm:presLayoutVars>
      </dgm:prSet>
      <dgm:spPr>
        <a:prstGeom prst="rect">
          <a:avLst/>
        </a:prstGeom>
      </dgm:spPr>
      <dgm:t>
        <a:bodyPr/>
        <a:lstStyle/>
        <a:p>
          <a:endParaRPr lang="en-US"/>
        </a:p>
      </dgm:t>
    </dgm:pt>
    <dgm:pt modelId="{1A507383-6963-427A-B95B-2E4B4A160A9E}" type="pres">
      <dgm:prSet presAssocID="{962ACED4-E3B2-40A9-A000-08B254A3E2C6}" presName="descendantText" presStyleLbl="alignAccFollowNode1" presStyleIdx="3" presStyleCnt="4">
        <dgm:presLayoutVars>
          <dgm:bulletEnabled val="1"/>
        </dgm:presLayoutVars>
      </dgm:prSet>
      <dgm:spPr>
        <a:prstGeom prst="round1Rect">
          <a:avLst/>
        </a:prstGeom>
      </dgm:spPr>
      <dgm:t>
        <a:bodyPr/>
        <a:lstStyle/>
        <a:p>
          <a:endParaRPr lang="en-US"/>
        </a:p>
      </dgm:t>
    </dgm:pt>
  </dgm:ptLst>
  <dgm:cxnLst>
    <dgm:cxn modelId="{269FA481-52D3-4CEC-9072-F378EF825D70}" srcId="{962ACED4-E3B2-40A9-A000-08B254A3E2C6}" destId="{DC464E94-DCD3-4A23-9F37-2949D578DD09}" srcOrd="1" destOrd="0" parTransId="{7ECBA5A1-DE9F-4677-B3CC-6C8A04BD3DD6}" sibTransId="{3BE79432-F7E0-4B17-BCE9-7E3C1DF53413}"/>
    <dgm:cxn modelId="{C90E2C8C-376E-4287-B083-142EFB06AB22}" type="presOf" srcId="{962ACED4-E3B2-40A9-A000-08B254A3E2C6}" destId="{3A5405E8-FA75-4DB8-8F63-31026535B334}" srcOrd="0" destOrd="0" presId="urn:microsoft.com/office/officeart/2005/8/layout/vList5"/>
    <dgm:cxn modelId="{B102E13D-7199-41F3-9669-D9B9943C3DE1}" type="presOf" srcId="{0B5EFC3F-C7C9-4BD6-AD7D-4C59A33F3B13}" destId="{030B86A4-50B6-4E68-9C11-C89F15295D98}" srcOrd="0" destOrd="0" presId="urn:microsoft.com/office/officeart/2005/8/layout/vList5"/>
    <dgm:cxn modelId="{C02EA86A-CD3C-4C3F-B27F-78EF1E40E2F2}" type="presOf" srcId="{CFB72BD9-58A7-4F86-BACA-67601D407BA5}" destId="{1A507383-6963-427A-B95B-2E4B4A160A9E}" srcOrd="0" destOrd="0" presId="urn:microsoft.com/office/officeart/2005/8/layout/vList5"/>
    <dgm:cxn modelId="{FD65AAA7-2B01-434F-B12D-49D69B013460}" srcId="{342C16A4-4C99-4FE2-9BB4-F025186524A1}" destId="{A14ADAF7-9816-4547-9D63-7A31E8A4E163}" srcOrd="1" destOrd="0" parTransId="{B1B85F25-112C-4128-B6F8-B5005DE1E41E}" sibTransId="{A3D460F5-92CF-4AD0-8A3C-AB3C8B3E19A5}"/>
    <dgm:cxn modelId="{7C75F5A8-4A34-4E3F-AD25-C24F70207378}" type="presOf" srcId="{1D2480A4-74C9-4085-9D01-21A45A2AF183}" destId="{827B4E99-A5F9-4DC0-89FC-B862E8BC33BB}" srcOrd="0" destOrd="0" presId="urn:microsoft.com/office/officeart/2005/8/layout/vList5"/>
    <dgm:cxn modelId="{157C6214-C8B5-412C-A359-2DEDE5046214}" srcId="{0B5EFC3F-C7C9-4BD6-AD7D-4C59A33F3B13}" destId="{B569BD1A-83BC-4E34-82B4-6B73B8F0FF62}" srcOrd="0" destOrd="0" parTransId="{A382F964-5813-4D38-9C71-3F66DEDC47FD}" sibTransId="{0BE1B49E-F45C-481B-9DE3-B98EA34C32D6}"/>
    <dgm:cxn modelId="{E903FFC1-E6EC-435F-80D9-AA59CAE8B53D}" type="presOf" srcId="{B569BD1A-83BC-4E34-82B4-6B73B8F0FF62}" destId="{C0F14F7E-E01C-45C6-B641-5D31BA84B18B}" srcOrd="0" destOrd="0" presId="urn:microsoft.com/office/officeart/2005/8/layout/vList5"/>
    <dgm:cxn modelId="{D77451EF-CF9C-421F-BAD4-C6A314815E51}" type="presOf" srcId="{CF21FF71-B5C7-4FB1-A387-1B95DCD45724}" destId="{ECCAA263-3C7F-4582-8C68-7DB592056023}" srcOrd="0" destOrd="0" presId="urn:microsoft.com/office/officeart/2005/8/layout/vList5"/>
    <dgm:cxn modelId="{D52E8200-AC59-4286-AD41-586B9CBB0357}" srcId="{A14ADAF7-9816-4547-9D63-7A31E8A4E163}" destId="{1D2480A4-74C9-4085-9D01-21A45A2AF183}" srcOrd="0" destOrd="0" parTransId="{4E96F8F1-FD3D-4EDA-A3DF-D469E355CEC2}" sibTransId="{08B6EEEC-AFDD-474F-9BE1-88C9F222B2D4}"/>
    <dgm:cxn modelId="{5DDB6FFB-CB49-4788-9B11-EBDF257C88F9}" srcId="{CF21FF71-B5C7-4FB1-A387-1B95DCD45724}" destId="{B1CF7DB7-231B-47E4-A3CD-4610E2180A6C}" srcOrd="0" destOrd="0" parTransId="{3AB3E29B-E773-4E24-8236-810F565BE9F8}" sibTransId="{D5A020DC-9A98-4338-BA24-3C36464AB1BF}"/>
    <dgm:cxn modelId="{013E8DF8-6B7D-4BA3-AA4F-A8BE3FC9AE3C}" type="presOf" srcId="{A14ADAF7-9816-4547-9D63-7A31E8A4E163}" destId="{2D36D1F8-DEDD-49D6-8166-CE708E3E99F8}" srcOrd="0" destOrd="0" presId="urn:microsoft.com/office/officeart/2005/8/layout/vList5"/>
    <dgm:cxn modelId="{1AEE0D06-77E5-4E26-9A5F-B0D3DCAD24C9}" srcId="{962ACED4-E3B2-40A9-A000-08B254A3E2C6}" destId="{CFB72BD9-58A7-4F86-BACA-67601D407BA5}" srcOrd="0" destOrd="0" parTransId="{69C4541E-22B8-4878-BD5A-084BB5F56112}" sibTransId="{95FDDA1D-B403-42EB-A917-4B506A23A529}"/>
    <dgm:cxn modelId="{8E31E209-3BF5-442C-A505-CA329E79AD43}" srcId="{342C16A4-4C99-4FE2-9BB4-F025186524A1}" destId="{CF21FF71-B5C7-4FB1-A387-1B95DCD45724}" srcOrd="0" destOrd="0" parTransId="{F13FDE94-8CBF-45C4-9328-958569D9597B}" sibTransId="{DF249158-50B7-4353-B07C-3693A42E1B5B}"/>
    <dgm:cxn modelId="{2BBC8064-8E4B-4814-B44D-CF20732842E0}" type="presOf" srcId="{B1CF7DB7-231B-47E4-A3CD-4610E2180A6C}" destId="{5CEB667F-FD04-4D63-AA7B-C3F25828338A}" srcOrd="0" destOrd="0" presId="urn:microsoft.com/office/officeart/2005/8/layout/vList5"/>
    <dgm:cxn modelId="{BD1CF8AB-9C8A-4933-A297-1825CF22FA8E}" type="presOf" srcId="{342C16A4-4C99-4FE2-9BB4-F025186524A1}" destId="{531874E7-D863-457A-9B01-82A93762C040}" srcOrd="0" destOrd="0" presId="urn:microsoft.com/office/officeart/2005/8/layout/vList5"/>
    <dgm:cxn modelId="{16143E00-5C51-4A53-8F2C-CAAA42EC754F}" type="presOf" srcId="{DC464E94-DCD3-4A23-9F37-2949D578DD09}" destId="{1A507383-6963-427A-B95B-2E4B4A160A9E}" srcOrd="0" destOrd="1" presId="urn:microsoft.com/office/officeart/2005/8/layout/vList5"/>
    <dgm:cxn modelId="{78087B8C-7263-4AB3-A24C-BE96CAF9A986}" srcId="{342C16A4-4C99-4FE2-9BB4-F025186524A1}" destId="{0B5EFC3F-C7C9-4BD6-AD7D-4C59A33F3B13}" srcOrd="2" destOrd="0" parTransId="{2695B28D-0921-4D8C-99C2-CC7AC5F08C40}" sibTransId="{31659F2C-1AA1-4424-B236-FF503C8D8963}"/>
    <dgm:cxn modelId="{2EE5E11D-1846-4D66-A67E-0FF2DC1C4A28}" srcId="{342C16A4-4C99-4FE2-9BB4-F025186524A1}" destId="{962ACED4-E3B2-40A9-A000-08B254A3E2C6}" srcOrd="3" destOrd="0" parTransId="{910505B6-CFC4-4C9E-8C5F-340192F5E701}" sibTransId="{612DF494-E774-4881-B833-CE905E4698DF}"/>
    <dgm:cxn modelId="{786CC022-12DE-4A79-8C49-9CCF84B57B86}" type="presParOf" srcId="{531874E7-D863-457A-9B01-82A93762C040}" destId="{56E2AE7F-3489-4C9A-8E18-279C3E58EB85}" srcOrd="0" destOrd="0" presId="urn:microsoft.com/office/officeart/2005/8/layout/vList5"/>
    <dgm:cxn modelId="{03396FFD-5206-44B2-806C-182A5B13B74F}" type="presParOf" srcId="{56E2AE7F-3489-4C9A-8E18-279C3E58EB85}" destId="{ECCAA263-3C7F-4582-8C68-7DB592056023}" srcOrd="0" destOrd="0" presId="urn:microsoft.com/office/officeart/2005/8/layout/vList5"/>
    <dgm:cxn modelId="{BF23D1E4-0B71-492D-815C-76A9AFAE8FC2}" type="presParOf" srcId="{56E2AE7F-3489-4C9A-8E18-279C3E58EB85}" destId="{5CEB667F-FD04-4D63-AA7B-C3F25828338A}" srcOrd="1" destOrd="0" presId="urn:microsoft.com/office/officeart/2005/8/layout/vList5"/>
    <dgm:cxn modelId="{6A75A9A0-8B06-495B-88B4-A312C52C531F}" type="presParOf" srcId="{531874E7-D863-457A-9B01-82A93762C040}" destId="{147CC24B-F564-4616-B391-3427123D9FAB}" srcOrd="1" destOrd="0" presId="urn:microsoft.com/office/officeart/2005/8/layout/vList5"/>
    <dgm:cxn modelId="{EF50CF72-A5E4-478A-B776-E17BEFFA0D77}" type="presParOf" srcId="{531874E7-D863-457A-9B01-82A93762C040}" destId="{FD8C0EEA-20B8-48EF-A60E-26E4884C2F46}" srcOrd="2" destOrd="0" presId="urn:microsoft.com/office/officeart/2005/8/layout/vList5"/>
    <dgm:cxn modelId="{CB3F3084-4779-4A6E-B353-151EA6EF8660}" type="presParOf" srcId="{FD8C0EEA-20B8-48EF-A60E-26E4884C2F46}" destId="{2D36D1F8-DEDD-49D6-8166-CE708E3E99F8}" srcOrd="0" destOrd="0" presId="urn:microsoft.com/office/officeart/2005/8/layout/vList5"/>
    <dgm:cxn modelId="{6829F994-FC45-47A9-9DF3-9C7903F6E426}" type="presParOf" srcId="{FD8C0EEA-20B8-48EF-A60E-26E4884C2F46}" destId="{827B4E99-A5F9-4DC0-89FC-B862E8BC33BB}" srcOrd="1" destOrd="0" presId="urn:microsoft.com/office/officeart/2005/8/layout/vList5"/>
    <dgm:cxn modelId="{21AEA952-DBA1-410D-9C1C-3601D68E58A3}" type="presParOf" srcId="{531874E7-D863-457A-9B01-82A93762C040}" destId="{A69BF4C8-423E-421D-8E6D-298B3661760E}" srcOrd="3" destOrd="0" presId="urn:microsoft.com/office/officeart/2005/8/layout/vList5"/>
    <dgm:cxn modelId="{C633192B-DB40-4D14-AB49-D093CC291B26}" type="presParOf" srcId="{531874E7-D863-457A-9B01-82A93762C040}" destId="{F296C832-6CA9-4A41-BAFC-C7D93B82333B}" srcOrd="4" destOrd="0" presId="urn:microsoft.com/office/officeart/2005/8/layout/vList5"/>
    <dgm:cxn modelId="{C1453937-DB14-4F68-8AF2-FB00F7666CD8}" type="presParOf" srcId="{F296C832-6CA9-4A41-BAFC-C7D93B82333B}" destId="{030B86A4-50B6-4E68-9C11-C89F15295D98}" srcOrd="0" destOrd="0" presId="urn:microsoft.com/office/officeart/2005/8/layout/vList5"/>
    <dgm:cxn modelId="{50E89014-DAB1-460F-840F-61D300906E1E}" type="presParOf" srcId="{F296C832-6CA9-4A41-BAFC-C7D93B82333B}" destId="{C0F14F7E-E01C-45C6-B641-5D31BA84B18B}" srcOrd="1" destOrd="0" presId="urn:microsoft.com/office/officeart/2005/8/layout/vList5"/>
    <dgm:cxn modelId="{870E5A5A-0836-412D-B609-7DA756991BDC}" type="presParOf" srcId="{531874E7-D863-457A-9B01-82A93762C040}" destId="{21A1253B-CB0C-4F90-BC99-FBF6DB00D165}" srcOrd="5" destOrd="0" presId="urn:microsoft.com/office/officeart/2005/8/layout/vList5"/>
    <dgm:cxn modelId="{3EC76A04-2BA7-4CB1-AB37-90F8A08F8892}" type="presParOf" srcId="{531874E7-D863-457A-9B01-82A93762C040}" destId="{50D0A481-62A3-4666-99D4-E5F569CCCE15}" srcOrd="6" destOrd="0" presId="urn:microsoft.com/office/officeart/2005/8/layout/vList5"/>
    <dgm:cxn modelId="{15F87CF0-5117-4D10-A29F-605084D707B8}" type="presParOf" srcId="{50D0A481-62A3-4666-99D4-E5F569CCCE15}" destId="{3A5405E8-FA75-4DB8-8F63-31026535B334}" srcOrd="0" destOrd="0" presId="urn:microsoft.com/office/officeart/2005/8/layout/vList5"/>
    <dgm:cxn modelId="{98270632-D35B-417F-A84A-11F94C3313AE}" type="presParOf" srcId="{50D0A481-62A3-4666-99D4-E5F569CCCE15}" destId="{1A507383-6963-427A-B95B-2E4B4A160A9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AC2B68-DF92-4622-821A-94B977F8E4D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797C67E-7867-4267-9487-C75DA0DA5BCE}">
      <dgm:prSet phldrT="[Text]" custT="1"/>
      <dgm:spPr/>
      <dgm:t>
        <a:bodyPr/>
        <a:lstStyle/>
        <a:p>
          <a:r>
            <a:rPr lang="en-US" sz="2000" dirty="0">
              <a:solidFill>
                <a:srgbClr val="3C4743"/>
              </a:solidFill>
              <a:latin typeface="Arial" panose="020B0604020202020204" pitchFamily="34" charset="0"/>
              <a:cs typeface="Arial" panose="020B0604020202020204" pitchFamily="34" charset="0"/>
            </a:rPr>
            <a:t>When Windows boots up, system locks the SAM file so it cannot be copied or edited</a:t>
          </a:r>
        </a:p>
      </dgm:t>
    </dgm:pt>
    <dgm:pt modelId="{1D13017C-DA52-4AB5-B4C7-9560999439EB}" type="parTrans" cxnId="{D5EC0F56-7D70-452B-AF9E-5748B638D0CE}">
      <dgm:prSet/>
      <dgm:spPr/>
      <dgm:t>
        <a:bodyPr/>
        <a:lstStyle/>
        <a:p>
          <a:endParaRPr lang="en-US" sz="2000">
            <a:solidFill>
              <a:srgbClr val="3C4743"/>
            </a:solidFill>
            <a:latin typeface="Arial" panose="020B0604020202020204" pitchFamily="34" charset="0"/>
            <a:cs typeface="Arial" panose="020B0604020202020204" pitchFamily="34" charset="0"/>
          </a:endParaRPr>
        </a:p>
      </dgm:t>
    </dgm:pt>
    <dgm:pt modelId="{B0513AF2-A34B-432F-94C0-71A558E245AC}" type="sibTrans" cxnId="{D5EC0F56-7D70-452B-AF9E-5748B638D0CE}">
      <dgm:prSet/>
      <dgm:spPr/>
      <dgm:t>
        <a:bodyPr/>
        <a:lstStyle/>
        <a:p>
          <a:endParaRPr lang="en-US" sz="2000">
            <a:solidFill>
              <a:srgbClr val="3C4743"/>
            </a:solidFill>
            <a:latin typeface="Arial" panose="020B0604020202020204" pitchFamily="34" charset="0"/>
            <a:cs typeface="Arial" panose="020B0604020202020204" pitchFamily="34" charset="0"/>
          </a:endParaRPr>
        </a:p>
      </dgm:t>
    </dgm:pt>
    <dgm:pt modelId="{729749FC-615F-4925-ADFB-003E7E7B75AF}">
      <dgm:prSet phldrT="[Text]" custT="1"/>
      <dgm:spPr/>
      <dgm:t>
        <a:bodyPr/>
        <a:lstStyle/>
        <a:p>
          <a:r>
            <a:rPr lang="en-US" sz="2000" dirty="0">
              <a:solidFill>
                <a:srgbClr val="3C4743"/>
              </a:solidFill>
              <a:latin typeface="Arial" panose="020B0604020202020204" pitchFamily="34" charset="0"/>
              <a:cs typeface="Arial" panose="020B0604020202020204" pitchFamily="34" charset="0"/>
            </a:rPr>
            <a:t>A hacker can use Ophcrack to:</a:t>
          </a:r>
        </a:p>
      </dgm:t>
    </dgm:pt>
    <dgm:pt modelId="{444797A2-B030-4445-9B6C-34314572F8F1}" type="parTrans" cxnId="{06D612DE-E82F-409B-B9BE-BA64804DBD91}">
      <dgm:prSet/>
      <dgm:spPr/>
      <dgm:t>
        <a:bodyPr/>
        <a:lstStyle/>
        <a:p>
          <a:endParaRPr lang="en-US" sz="2000">
            <a:solidFill>
              <a:srgbClr val="3C4743"/>
            </a:solidFill>
            <a:latin typeface="Arial" panose="020B0604020202020204" pitchFamily="34" charset="0"/>
            <a:cs typeface="Arial" panose="020B0604020202020204" pitchFamily="34" charset="0"/>
          </a:endParaRPr>
        </a:p>
      </dgm:t>
    </dgm:pt>
    <dgm:pt modelId="{2FC8B17B-6827-419A-91C4-790F4286744B}" type="sibTrans" cxnId="{06D612DE-E82F-409B-B9BE-BA64804DBD91}">
      <dgm:prSet/>
      <dgm:spPr/>
      <dgm:t>
        <a:bodyPr/>
        <a:lstStyle/>
        <a:p>
          <a:endParaRPr lang="en-US" sz="2000">
            <a:solidFill>
              <a:srgbClr val="3C4743"/>
            </a:solidFill>
            <a:latin typeface="Arial" panose="020B0604020202020204" pitchFamily="34" charset="0"/>
            <a:cs typeface="Arial" panose="020B0604020202020204" pitchFamily="34" charset="0"/>
          </a:endParaRPr>
        </a:p>
      </dgm:t>
    </dgm:pt>
    <dgm:pt modelId="{218F8031-8D07-4C57-A08B-EB5238C359BE}">
      <dgm:prSet phldrT="[Text]" custT="1"/>
      <dgm:spPr/>
      <dgm:t>
        <a:bodyPr/>
        <a:lstStyle/>
        <a:p>
          <a:r>
            <a:rPr lang="en-US" sz="2000" dirty="0">
              <a:solidFill>
                <a:srgbClr val="3C4743"/>
              </a:solidFill>
              <a:latin typeface="Arial" panose="020B0604020202020204" pitchFamily="34" charset="0"/>
              <a:cs typeface="Arial" panose="020B0604020202020204" pitchFamily="34" charset="0"/>
            </a:rPr>
            <a:t>Ophcrack displays all the passwords it finds</a:t>
          </a:r>
        </a:p>
      </dgm:t>
    </dgm:pt>
    <dgm:pt modelId="{4FF67C8A-23EB-4831-9D60-678900C5E837}" type="parTrans" cxnId="{CFA5DEC2-C642-4728-8A5F-2AE1CA845D3D}">
      <dgm:prSet/>
      <dgm:spPr/>
      <dgm:t>
        <a:bodyPr/>
        <a:lstStyle/>
        <a:p>
          <a:endParaRPr lang="en-US" sz="2000">
            <a:solidFill>
              <a:srgbClr val="3C4743"/>
            </a:solidFill>
            <a:latin typeface="Arial" panose="020B0604020202020204" pitchFamily="34" charset="0"/>
            <a:cs typeface="Arial" panose="020B0604020202020204" pitchFamily="34" charset="0"/>
          </a:endParaRPr>
        </a:p>
      </dgm:t>
    </dgm:pt>
    <dgm:pt modelId="{F37FD0E7-4542-4608-813C-73F4A8D78898}" type="sibTrans" cxnId="{CFA5DEC2-C642-4728-8A5F-2AE1CA845D3D}">
      <dgm:prSet/>
      <dgm:spPr/>
      <dgm:t>
        <a:bodyPr/>
        <a:lstStyle/>
        <a:p>
          <a:endParaRPr lang="en-US" sz="2000">
            <a:solidFill>
              <a:srgbClr val="3C4743"/>
            </a:solidFill>
            <a:latin typeface="Arial" panose="020B0604020202020204" pitchFamily="34" charset="0"/>
            <a:cs typeface="Arial" panose="020B0604020202020204" pitchFamily="34" charset="0"/>
          </a:endParaRPr>
        </a:p>
      </dgm:t>
    </dgm:pt>
    <dgm:pt modelId="{91BA5384-3062-432C-8ECD-C204889C0305}">
      <dgm:prSet phldrT="[Text]" custT="1"/>
      <dgm:spPr/>
      <dgm:t>
        <a:bodyPr/>
        <a:lstStyle/>
        <a:p>
          <a:r>
            <a:rPr lang="en-US" sz="1800" dirty="0">
              <a:solidFill>
                <a:srgbClr val="3C4743"/>
              </a:solidFill>
              <a:latin typeface="Arial" panose="020B0604020202020204" pitchFamily="34" charset="0"/>
              <a:cs typeface="Arial" panose="020B0604020202020204" pitchFamily="34" charset="0"/>
            </a:rPr>
            <a:t>Boot to a Linux Live CD</a:t>
          </a:r>
        </a:p>
      </dgm:t>
    </dgm:pt>
    <dgm:pt modelId="{6AC41F9F-A30A-46E3-9A82-39C185F67F6D}" type="parTrans" cxnId="{109FAF4B-A988-4482-A0E1-E88BCEBA4B61}">
      <dgm:prSet/>
      <dgm:spPr/>
      <dgm:t>
        <a:bodyPr/>
        <a:lstStyle/>
        <a:p>
          <a:endParaRPr lang="en-US"/>
        </a:p>
      </dgm:t>
    </dgm:pt>
    <dgm:pt modelId="{4090E4FF-2B25-4A8B-860A-8EE4A51BBB57}" type="sibTrans" cxnId="{109FAF4B-A988-4482-A0E1-E88BCEBA4B61}">
      <dgm:prSet/>
      <dgm:spPr/>
      <dgm:t>
        <a:bodyPr/>
        <a:lstStyle/>
        <a:p>
          <a:endParaRPr lang="en-US"/>
        </a:p>
      </dgm:t>
    </dgm:pt>
    <dgm:pt modelId="{6FC4C5EF-7C1A-4FD0-B225-098557B618C7}">
      <dgm:prSet phldrT="[Text]" custT="1"/>
      <dgm:spPr/>
      <dgm:t>
        <a:bodyPr/>
        <a:lstStyle/>
        <a:p>
          <a:r>
            <a:rPr lang="en-US" sz="1800" dirty="0">
              <a:solidFill>
                <a:srgbClr val="3C4743"/>
              </a:solidFill>
              <a:latin typeface="Arial" panose="020B0604020202020204" pitchFamily="34" charset="0"/>
              <a:cs typeface="Arial" panose="020B0604020202020204" pitchFamily="34" charset="0"/>
            </a:rPr>
            <a:t>Compares rainbow table against SAM file, searching for matching passwords</a:t>
          </a:r>
        </a:p>
      </dgm:t>
    </dgm:pt>
    <dgm:pt modelId="{EA7B5AB5-D504-407C-BA71-48E136E9CFE9}" type="parTrans" cxnId="{C8653238-D0AE-4472-B709-13E82561EC8B}">
      <dgm:prSet/>
      <dgm:spPr/>
      <dgm:t>
        <a:bodyPr/>
        <a:lstStyle/>
        <a:p>
          <a:endParaRPr lang="en-US"/>
        </a:p>
      </dgm:t>
    </dgm:pt>
    <dgm:pt modelId="{1D2B321A-6227-4E50-B035-15AA43036DC3}" type="sibTrans" cxnId="{C8653238-D0AE-4472-B709-13E82561EC8B}">
      <dgm:prSet/>
      <dgm:spPr/>
      <dgm:t>
        <a:bodyPr/>
        <a:lstStyle/>
        <a:p>
          <a:endParaRPr lang="en-US"/>
        </a:p>
      </dgm:t>
    </dgm:pt>
    <dgm:pt modelId="{AABC2C1B-5569-4280-96D0-3A4968E5BAD2}" type="pres">
      <dgm:prSet presAssocID="{92AC2B68-DF92-4622-821A-94B977F8E4D3}" presName="linear" presStyleCnt="0">
        <dgm:presLayoutVars>
          <dgm:dir/>
          <dgm:animLvl val="lvl"/>
          <dgm:resizeHandles val="exact"/>
        </dgm:presLayoutVars>
      </dgm:prSet>
      <dgm:spPr/>
      <dgm:t>
        <a:bodyPr/>
        <a:lstStyle/>
        <a:p>
          <a:endParaRPr lang="en-US"/>
        </a:p>
      </dgm:t>
    </dgm:pt>
    <dgm:pt modelId="{054EEAA2-C088-47A8-9080-69A4C12A894F}" type="pres">
      <dgm:prSet presAssocID="{4797C67E-7867-4267-9487-C75DA0DA5BCE}" presName="parentLin" presStyleCnt="0"/>
      <dgm:spPr/>
    </dgm:pt>
    <dgm:pt modelId="{2BF85797-EAD5-41D9-A206-9F524276E485}" type="pres">
      <dgm:prSet presAssocID="{4797C67E-7867-4267-9487-C75DA0DA5BCE}" presName="parentLeftMargin" presStyleLbl="node1" presStyleIdx="0" presStyleCnt="3"/>
      <dgm:spPr/>
      <dgm:t>
        <a:bodyPr/>
        <a:lstStyle/>
        <a:p>
          <a:endParaRPr lang="en-US"/>
        </a:p>
      </dgm:t>
    </dgm:pt>
    <dgm:pt modelId="{7F2B466C-BD4B-405F-902F-864ACC72BEB4}" type="pres">
      <dgm:prSet presAssocID="{4797C67E-7867-4267-9487-C75DA0DA5BCE}" presName="parentText" presStyleLbl="node1" presStyleIdx="0" presStyleCnt="3">
        <dgm:presLayoutVars>
          <dgm:chMax val="0"/>
          <dgm:bulletEnabled val="1"/>
        </dgm:presLayoutVars>
      </dgm:prSet>
      <dgm:spPr/>
      <dgm:t>
        <a:bodyPr/>
        <a:lstStyle/>
        <a:p>
          <a:endParaRPr lang="en-US"/>
        </a:p>
      </dgm:t>
    </dgm:pt>
    <dgm:pt modelId="{BFD59B5D-89DF-4490-94ED-B68D78F3AE85}" type="pres">
      <dgm:prSet presAssocID="{4797C67E-7867-4267-9487-C75DA0DA5BCE}" presName="negativeSpace" presStyleCnt="0"/>
      <dgm:spPr/>
    </dgm:pt>
    <dgm:pt modelId="{696442F7-0026-494F-8AD0-D7FF8016752E}" type="pres">
      <dgm:prSet presAssocID="{4797C67E-7867-4267-9487-C75DA0DA5BCE}" presName="childText" presStyleLbl="conFgAcc1" presStyleIdx="0" presStyleCnt="3">
        <dgm:presLayoutVars>
          <dgm:bulletEnabled val="1"/>
        </dgm:presLayoutVars>
      </dgm:prSet>
      <dgm:spPr/>
    </dgm:pt>
    <dgm:pt modelId="{8D3E8DDC-6792-41DE-8539-3FF86156F0C0}" type="pres">
      <dgm:prSet presAssocID="{B0513AF2-A34B-432F-94C0-71A558E245AC}" presName="spaceBetweenRectangles" presStyleCnt="0"/>
      <dgm:spPr/>
    </dgm:pt>
    <dgm:pt modelId="{76F73C16-B83E-4560-B124-50960F7DFF2F}" type="pres">
      <dgm:prSet presAssocID="{729749FC-615F-4925-ADFB-003E7E7B75AF}" presName="parentLin" presStyleCnt="0"/>
      <dgm:spPr/>
    </dgm:pt>
    <dgm:pt modelId="{9CE9D531-D9C4-4BBF-858B-E7CCE370D58B}" type="pres">
      <dgm:prSet presAssocID="{729749FC-615F-4925-ADFB-003E7E7B75AF}" presName="parentLeftMargin" presStyleLbl="node1" presStyleIdx="0" presStyleCnt="3"/>
      <dgm:spPr/>
      <dgm:t>
        <a:bodyPr/>
        <a:lstStyle/>
        <a:p>
          <a:endParaRPr lang="en-US"/>
        </a:p>
      </dgm:t>
    </dgm:pt>
    <dgm:pt modelId="{D227E45B-6D3E-4E31-A8D0-26D0F8A6FA69}" type="pres">
      <dgm:prSet presAssocID="{729749FC-615F-4925-ADFB-003E7E7B75AF}" presName="parentText" presStyleLbl="node1" presStyleIdx="1" presStyleCnt="3">
        <dgm:presLayoutVars>
          <dgm:chMax val="0"/>
          <dgm:bulletEnabled val="1"/>
        </dgm:presLayoutVars>
      </dgm:prSet>
      <dgm:spPr/>
      <dgm:t>
        <a:bodyPr/>
        <a:lstStyle/>
        <a:p>
          <a:endParaRPr lang="en-US"/>
        </a:p>
      </dgm:t>
    </dgm:pt>
    <dgm:pt modelId="{BB6F30F9-69CB-4DB9-9D92-FBD82015102B}" type="pres">
      <dgm:prSet presAssocID="{729749FC-615F-4925-ADFB-003E7E7B75AF}" presName="negativeSpace" presStyleCnt="0"/>
      <dgm:spPr/>
    </dgm:pt>
    <dgm:pt modelId="{4926CF9B-4B82-4BEA-B12C-85BBB60713BD}" type="pres">
      <dgm:prSet presAssocID="{729749FC-615F-4925-ADFB-003E7E7B75AF}" presName="childText" presStyleLbl="conFgAcc1" presStyleIdx="1" presStyleCnt="3">
        <dgm:presLayoutVars>
          <dgm:bulletEnabled val="1"/>
        </dgm:presLayoutVars>
      </dgm:prSet>
      <dgm:spPr/>
      <dgm:t>
        <a:bodyPr/>
        <a:lstStyle/>
        <a:p>
          <a:endParaRPr lang="en-US"/>
        </a:p>
      </dgm:t>
    </dgm:pt>
    <dgm:pt modelId="{0D4B8A78-6312-4BD8-8F39-2142333B38B0}" type="pres">
      <dgm:prSet presAssocID="{2FC8B17B-6827-419A-91C4-790F4286744B}" presName="spaceBetweenRectangles" presStyleCnt="0"/>
      <dgm:spPr/>
    </dgm:pt>
    <dgm:pt modelId="{C2E78568-A240-4ACA-A17E-3320FD2BCC2B}" type="pres">
      <dgm:prSet presAssocID="{218F8031-8D07-4C57-A08B-EB5238C359BE}" presName="parentLin" presStyleCnt="0"/>
      <dgm:spPr/>
    </dgm:pt>
    <dgm:pt modelId="{BE941554-316D-4A85-99C3-5B6BDB01CA77}" type="pres">
      <dgm:prSet presAssocID="{218F8031-8D07-4C57-A08B-EB5238C359BE}" presName="parentLeftMargin" presStyleLbl="node1" presStyleIdx="1" presStyleCnt="3"/>
      <dgm:spPr/>
      <dgm:t>
        <a:bodyPr/>
        <a:lstStyle/>
        <a:p>
          <a:endParaRPr lang="en-US"/>
        </a:p>
      </dgm:t>
    </dgm:pt>
    <dgm:pt modelId="{80759E07-DCB7-41AB-B6F9-95583E6B4CEB}" type="pres">
      <dgm:prSet presAssocID="{218F8031-8D07-4C57-A08B-EB5238C359BE}" presName="parentText" presStyleLbl="node1" presStyleIdx="2" presStyleCnt="3">
        <dgm:presLayoutVars>
          <dgm:chMax val="0"/>
          <dgm:bulletEnabled val="1"/>
        </dgm:presLayoutVars>
      </dgm:prSet>
      <dgm:spPr/>
      <dgm:t>
        <a:bodyPr/>
        <a:lstStyle/>
        <a:p>
          <a:endParaRPr lang="en-US"/>
        </a:p>
      </dgm:t>
    </dgm:pt>
    <dgm:pt modelId="{E6ED02C6-799C-40CC-B677-BAFBD646F4F6}" type="pres">
      <dgm:prSet presAssocID="{218F8031-8D07-4C57-A08B-EB5238C359BE}" presName="negativeSpace" presStyleCnt="0"/>
      <dgm:spPr/>
    </dgm:pt>
    <dgm:pt modelId="{7F370FDD-99C3-4351-9F83-B5271D2B89A8}" type="pres">
      <dgm:prSet presAssocID="{218F8031-8D07-4C57-A08B-EB5238C359BE}" presName="childText" presStyleLbl="conFgAcc1" presStyleIdx="2" presStyleCnt="3">
        <dgm:presLayoutVars>
          <dgm:bulletEnabled val="1"/>
        </dgm:presLayoutVars>
      </dgm:prSet>
      <dgm:spPr/>
    </dgm:pt>
  </dgm:ptLst>
  <dgm:cxnLst>
    <dgm:cxn modelId="{CFA5DEC2-C642-4728-8A5F-2AE1CA845D3D}" srcId="{92AC2B68-DF92-4622-821A-94B977F8E4D3}" destId="{218F8031-8D07-4C57-A08B-EB5238C359BE}" srcOrd="2" destOrd="0" parTransId="{4FF67C8A-23EB-4831-9D60-678900C5E837}" sibTransId="{F37FD0E7-4542-4608-813C-73F4A8D78898}"/>
    <dgm:cxn modelId="{06D612DE-E82F-409B-B9BE-BA64804DBD91}" srcId="{92AC2B68-DF92-4622-821A-94B977F8E4D3}" destId="{729749FC-615F-4925-ADFB-003E7E7B75AF}" srcOrd="1" destOrd="0" parTransId="{444797A2-B030-4445-9B6C-34314572F8F1}" sibTransId="{2FC8B17B-6827-419A-91C4-790F4286744B}"/>
    <dgm:cxn modelId="{C8653238-D0AE-4472-B709-13E82561EC8B}" srcId="{729749FC-615F-4925-ADFB-003E7E7B75AF}" destId="{6FC4C5EF-7C1A-4FD0-B225-098557B618C7}" srcOrd="1" destOrd="0" parTransId="{EA7B5AB5-D504-407C-BA71-48E136E9CFE9}" sibTransId="{1D2B321A-6227-4E50-B035-15AA43036DC3}"/>
    <dgm:cxn modelId="{7FB8653E-F260-472E-B021-B72DE7C10EA6}" type="presOf" srcId="{729749FC-615F-4925-ADFB-003E7E7B75AF}" destId="{D227E45B-6D3E-4E31-A8D0-26D0F8A6FA69}" srcOrd="1" destOrd="0" presId="urn:microsoft.com/office/officeart/2005/8/layout/list1"/>
    <dgm:cxn modelId="{109FAF4B-A988-4482-A0E1-E88BCEBA4B61}" srcId="{729749FC-615F-4925-ADFB-003E7E7B75AF}" destId="{91BA5384-3062-432C-8ECD-C204889C0305}" srcOrd="0" destOrd="0" parTransId="{6AC41F9F-A30A-46E3-9A82-39C185F67F6D}" sibTransId="{4090E4FF-2B25-4A8B-860A-8EE4A51BBB57}"/>
    <dgm:cxn modelId="{4C22D0DF-D0A2-43F5-8BB8-9CFE76A39557}" type="presOf" srcId="{91BA5384-3062-432C-8ECD-C204889C0305}" destId="{4926CF9B-4B82-4BEA-B12C-85BBB60713BD}" srcOrd="0" destOrd="0" presId="urn:microsoft.com/office/officeart/2005/8/layout/list1"/>
    <dgm:cxn modelId="{45AAFF40-6046-4B56-9B29-44AB312ED26E}" type="presOf" srcId="{729749FC-615F-4925-ADFB-003E7E7B75AF}" destId="{9CE9D531-D9C4-4BBF-858B-E7CCE370D58B}" srcOrd="0" destOrd="0" presId="urn:microsoft.com/office/officeart/2005/8/layout/list1"/>
    <dgm:cxn modelId="{40493FF3-C477-4995-9B90-10F75715471E}" type="presOf" srcId="{218F8031-8D07-4C57-A08B-EB5238C359BE}" destId="{80759E07-DCB7-41AB-B6F9-95583E6B4CEB}" srcOrd="1" destOrd="0" presId="urn:microsoft.com/office/officeart/2005/8/layout/list1"/>
    <dgm:cxn modelId="{F169D922-3671-44E6-8B9F-D3DAC55D36D8}" type="presOf" srcId="{4797C67E-7867-4267-9487-C75DA0DA5BCE}" destId="{2BF85797-EAD5-41D9-A206-9F524276E485}" srcOrd="0" destOrd="0" presId="urn:microsoft.com/office/officeart/2005/8/layout/list1"/>
    <dgm:cxn modelId="{D5EC0F56-7D70-452B-AF9E-5748B638D0CE}" srcId="{92AC2B68-DF92-4622-821A-94B977F8E4D3}" destId="{4797C67E-7867-4267-9487-C75DA0DA5BCE}" srcOrd="0" destOrd="0" parTransId="{1D13017C-DA52-4AB5-B4C7-9560999439EB}" sibTransId="{B0513AF2-A34B-432F-94C0-71A558E245AC}"/>
    <dgm:cxn modelId="{E9AD0383-8440-4E3F-9E62-4965B2ECC702}" type="presOf" srcId="{6FC4C5EF-7C1A-4FD0-B225-098557B618C7}" destId="{4926CF9B-4B82-4BEA-B12C-85BBB60713BD}" srcOrd="0" destOrd="1" presId="urn:microsoft.com/office/officeart/2005/8/layout/list1"/>
    <dgm:cxn modelId="{0450C7B7-A568-4446-950D-6B17992E5F7B}" type="presOf" srcId="{92AC2B68-DF92-4622-821A-94B977F8E4D3}" destId="{AABC2C1B-5569-4280-96D0-3A4968E5BAD2}" srcOrd="0" destOrd="0" presId="urn:microsoft.com/office/officeart/2005/8/layout/list1"/>
    <dgm:cxn modelId="{5AD53FC6-21EC-44AC-B264-FEA5960E7675}" type="presOf" srcId="{4797C67E-7867-4267-9487-C75DA0DA5BCE}" destId="{7F2B466C-BD4B-405F-902F-864ACC72BEB4}" srcOrd="1" destOrd="0" presId="urn:microsoft.com/office/officeart/2005/8/layout/list1"/>
    <dgm:cxn modelId="{A75FA0EE-EDD7-44FA-8379-3BE017650D5E}" type="presOf" srcId="{218F8031-8D07-4C57-A08B-EB5238C359BE}" destId="{BE941554-316D-4A85-99C3-5B6BDB01CA77}" srcOrd="0" destOrd="0" presId="urn:microsoft.com/office/officeart/2005/8/layout/list1"/>
    <dgm:cxn modelId="{B96A8D0A-9734-47CB-B2FB-5B60D2F11EDF}" type="presParOf" srcId="{AABC2C1B-5569-4280-96D0-3A4968E5BAD2}" destId="{054EEAA2-C088-47A8-9080-69A4C12A894F}" srcOrd="0" destOrd="0" presId="urn:microsoft.com/office/officeart/2005/8/layout/list1"/>
    <dgm:cxn modelId="{1B2B68CD-3077-4861-8C6D-44414F94AA50}" type="presParOf" srcId="{054EEAA2-C088-47A8-9080-69A4C12A894F}" destId="{2BF85797-EAD5-41D9-A206-9F524276E485}" srcOrd="0" destOrd="0" presId="urn:microsoft.com/office/officeart/2005/8/layout/list1"/>
    <dgm:cxn modelId="{751C67B4-3BD9-4DD7-8A1A-86D2B8391815}" type="presParOf" srcId="{054EEAA2-C088-47A8-9080-69A4C12A894F}" destId="{7F2B466C-BD4B-405F-902F-864ACC72BEB4}" srcOrd="1" destOrd="0" presId="urn:microsoft.com/office/officeart/2005/8/layout/list1"/>
    <dgm:cxn modelId="{4DF94444-3311-48C0-86E3-76B6252E12C9}" type="presParOf" srcId="{AABC2C1B-5569-4280-96D0-3A4968E5BAD2}" destId="{BFD59B5D-89DF-4490-94ED-B68D78F3AE85}" srcOrd="1" destOrd="0" presId="urn:microsoft.com/office/officeart/2005/8/layout/list1"/>
    <dgm:cxn modelId="{C568367E-F386-40E8-BD71-DB1300994625}" type="presParOf" srcId="{AABC2C1B-5569-4280-96D0-3A4968E5BAD2}" destId="{696442F7-0026-494F-8AD0-D7FF8016752E}" srcOrd="2" destOrd="0" presId="urn:microsoft.com/office/officeart/2005/8/layout/list1"/>
    <dgm:cxn modelId="{4BE6F0DA-AC79-45C7-8350-16BA625C3E5F}" type="presParOf" srcId="{AABC2C1B-5569-4280-96D0-3A4968E5BAD2}" destId="{8D3E8DDC-6792-41DE-8539-3FF86156F0C0}" srcOrd="3" destOrd="0" presId="urn:microsoft.com/office/officeart/2005/8/layout/list1"/>
    <dgm:cxn modelId="{0A8974CB-446F-44E3-9A3B-1EC9D9E15BB5}" type="presParOf" srcId="{AABC2C1B-5569-4280-96D0-3A4968E5BAD2}" destId="{76F73C16-B83E-4560-B124-50960F7DFF2F}" srcOrd="4" destOrd="0" presId="urn:microsoft.com/office/officeart/2005/8/layout/list1"/>
    <dgm:cxn modelId="{AF7B34B0-2929-4FCA-9CC8-3B32D6D68F18}" type="presParOf" srcId="{76F73C16-B83E-4560-B124-50960F7DFF2F}" destId="{9CE9D531-D9C4-4BBF-858B-E7CCE370D58B}" srcOrd="0" destOrd="0" presId="urn:microsoft.com/office/officeart/2005/8/layout/list1"/>
    <dgm:cxn modelId="{155150DB-0CAB-4A3C-A52E-2DA0945E2832}" type="presParOf" srcId="{76F73C16-B83E-4560-B124-50960F7DFF2F}" destId="{D227E45B-6D3E-4E31-A8D0-26D0F8A6FA69}" srcOrd="1" destOrd="0" presId="urn:microsoft.com/office/officeart/2005/8/layout/list1"/>
    <dgm:cxn modelId="{4179EAEF-E480-49F9-9A70-5FD5B703A505}" type="presParOf" srcId="{AABC2C1B-5569-4280-96D0-3A4968E5BAD2}" destId="{BB6F30F9-69CB-4DB9-9D92-FBD82015102B}" srcOrd="5" destOrd="0" presId="urn:microsoft.com/office/officeart/2005/8/layout/list1"/>
    <dgm:cxn modelId="{614BD662-D568-441F-84AE-59934BF68F3A}" type="presParOf" srcId="{AABC2C1B-5569-4280-96D0-3A4968E5BAD2}" destId="{4926CF9B-4B82-4BEA-B12C-85BBB60713BD}" srcOrd="6" destOrd="0" presId="urn:microsoft.com/office/officeart/2005/8/layout/list1"/>
    <dgm:cxn modelId="{C0725097-E8BA-4986-860A-C5EF152DBCA0}" type="presParOf" srcId="{AABC2C1B-5569-4280-96D0-3A4968E5BAD2}" destId="{0D4B8A78-6312-4BD8-8F39-2142333B38B0}" srcOrd="7" destOrd="0" presId="urn:microsoft.com/office/officeart/2005/8/layout/list1"/>
    <dgm:cxn modelId="{9D985B7F-7CB2-4CFB-A9ED-C4DFB68BCC90}" type="presParOf" srcId="{AABC2C1B-5569-4280-96D0-3A4968E5BAD2}" destId="{C2E78568-A240-4ACA-A17E-3320FD2BCC2B}" srcOrd="8" destOrd="0" presId="urn:microsoft.com/office/officeart/2005/8/layout/list1"/>
    <dgm:cxn modelId="{9152ADD9-074B-474C-8739-88881EAD8E07}" type="presParOf" srcId="{C2E78568-A240-4ACA-A17E-3320FD2BCC2B}" destId="{BE941554-316D-4A85-99C3-5B6BDB01CA77}" srcOrd="0" destOrd="0" presId="urn:microsoft.com/office/officeart/2005/8/layout/list1"/>
    <dgm:cxn modelId="{5BB6CD42-6F42-4070-9518-3F500E9F54DF}" type="presParOf" srcId="{C2E78568-A240-4ACA-A17E-3320FD2BCC2B}" destId="{80759E07-DCB7-41AB-B6F9-95583E6B4CEB}" srcOrd="1" destOrd="0" presId="urn:microsoft.com/office/officeart/2005/8/layout/list1"/>
    <dgm:cxn modelId="{E6E99E29-E223-4EAC-89C5-059E47C35C01}" type="presParOf" srcId="{AABC2C1B-5569-4280-96D0-3A4968E5BAD2}" destId="{E6ED02C6-799C-40CC-B677-BAFBD646F4F6}" srcOrd="9" destOrd="0" presId="urn:microsoft.com/office/officeart/2005/8/layout/list1"/>
    <dgm:cxn modelId="{3A4ECDD3-0894-4DA8-BF04-F8DD5ABF53C5}" type="presParOf" srcId="{AABC2C1B-5569-4280-96D0-3A4968E5BAD2}" destId="{7F370FDD-99C3-4351-9F83-B5271D2B89A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DE4395-6257-4BD1-AB7D-2D7D76FA6CAF}" type="doc">
      <dgm:prSet loTypeId="urn:microsoft.com/office/officeart/2005/8/layout/hList1" loCatId="list" qsTypeId="urn:microsoft.com/office/officeart/2005/8/quickstyle/simple1" qsCatId="simple" csTypeId="urn:microsoft.com/office/officeart/2005/8/colors/accent3_1" csCatId="accent3" phldr="1"/>
      <dgm:spPr/>
      <dgm:t>
        <a:bodyPr/>
        <a:lstStyle/>
        <a:p>
          <a:endParaRPr lang="en-US"/>
        </a:p>
      </dgm:t>
    </dgm:pt>
    <dgm:pt modelId="{3C1C1019-A5D5-4089-A60D-3A2F494BBBE7}">
      <dgm:prSet phldrT="[Text]" custT="1"/>
      <dgm:spPr>
        <a:solidFill>
          <a:schemeClr val="accent3">
            <a:lumMod val="40000"/>
            <a:lumOff val="60000"/>
          </a:schemeClr>
        </a:solidFill>
        <a:ln>
          <a:noFill/>
        </a:ln>
      </dgm:spPr>
      <dgm:t>
        <a:bodyPr/>
        <a:lstStyle/>
        <a:p>
          <a:r>
            <a:rPr lang="en-US" sz="2600" dirty="0">
              <a:latin typeface="Arial" panose="020B0604020202020204" pitchFamily="34" charset="0"/>
              <a:cs typeface="Arial" panose="020B0604020202020204" pitchFamily="34" charset="0"/>
            </a:rPr>
            <a:t>Tricking tech support</a:t>
          </a:r>
        </a:p>
      </dgm:t>
    </dgm:pt>
    <dgm:pt modelId="{81EF87F5-CA4C-4E1B-B601-83CED105788F}" type="parTrans" cxnId="{C26606EF-9821-43B2-B3F8-C33882C28736}">
      <dgm:prSet/>
      <dgm:spPr/>
      <dgm:t>
        <a:bodyPr/>
        <a:lstStyle/>
        <a:p>
          <a:endParaRPr lang="en-US" sz="2200">
            <a:latin typeface="Arial" panose="020B0604020202020204" pitchFamily="34" charset="0"/>
            <a:cs typeface="Arial" panose="020B0604020202020204" pitchFamily="34" charset="0"/>
          </a:endParaRPr>
        </a:p>
      </dgm:t>
    </dgm:pt>
    <dgm:pt modelId="{77BB8944-9377-45D2-B5BB-D4A1D1D954DD}" type="sibTrans" cxnId="{C26606EF-9821-43B2-B3F8-C33882C28736}">
      <dgm:prSet/>
      <dgm:spPr/>
      <dgm:t>
        <a:bodyPr/>
        <a:lstStyle/>
        <a:p>
          <a:endParaRPr lang="en-US" sz="2200">
            <a:latin typeface="Arial" panose="020B0604020202020204" pitchFamily="34" charset="0"/>
            <a:cs typeface="Arial" panose="020B0604020202020204" pitchFamily="34" charset="0"/>
          </a:endParaRPr>
        </a:p>
      </dgm:t>
    </dgm:pt>
    <dgm:pt modelId="{F2C97CC7-FA3B-4E77-A956-6CFA36E19D7D}">
      <dgm:prSet custT="1"/>
      <dgm:spPr>
        <a:solidFill>
          <a:schemeClr val="accent3">
            <a:lumMod val="40000"/>
            <a:lumOff val="60000"/>
          </a:schemeClr>
        </a:solidFill>
        <a:ln>
          <a:noFill/>
        </a:ln>
      </dgm:spPr>
      <dgm:t>
        <a:bodyPr/>
        <a:lstStyle/>
        <a:p>
          <a:r>
            <a:rPr lang="en-US" sz="2600" dirty="0">
              <a:latin typeface="Arial" panose="020B0604020202020204" pitchFamily="34" charset="0"/>
              <a:cs typeface="Arial" panose="020B0604020202020204" pitchFamily="34" charset="0"/>
            </a:rPr>
            <a:t>Hacking in general</a:t>
          </a:r>
        </a:p>
      </dgm:t>
    </dgm:pt>
    <dgm:pt modelId="{51B5E31A-43CE-4639-811B-392F9238A7C0}" type="parTrans" cxnId="{302F002D-9EFD-4318-A645-E997657E3F8F}">
      <dgm:prSet/>
      <dgm:spPr/>
      <dgm:t>
        <a:bodyPr/>
        <a:lstStyle/>
        <a:p>
          <a:endParaRPr lang="en-US" sz="2200">
            <a:latin typeface="Arial" panose="020B0604020202020204" pitchFamily="34" charset="0"/>
            <a:cs typeface="Arial" panose="020B0604020202020204" pitchFamily="34" charset="0"/>
          </a:endParaRPr>
        </a:p>
      </dgm:t>
    </dgm:pt>
    <dgm:pt modelId="{D48C5723-245A-4957-93A3-2209D1DBBBD9}" type="sibTrans" cxnId="{302F002D-9EFD-4318-A645-E997657E3F8F}">
      <dgm:prSet/>
      <dgm:spPr/>
      <dgm:t>
        <a:bodyPr/>
        <a:lstStyle/>
        <a:p>
          <a:endParaRPr lang="en-US" sz="2200">
            <a:latin typeface="Arial" panose="020B0604020202020204" pitchFamily="34" charset="0"/>
            <a:cs typeface="Arial" panose="020B0604020202020204" pitchFamily="34" charset="0"/>
          </a:endParaRPr>
        </a:p>
      </dgm:t>
    </dgm:pt>
    <dgm:pt modelId="{38F62873-B7CC-461B-9F53-D917EC479409}">
      <dgm:prSet custT="1"/>
      <dgm:spPr>
        <a:ln>
          <a:noFill/>
        </a:ln>
      </dgm:spPr>
      <dgm:t>
        <a:bodyPr/>
        <a:lstStyle/>
        <a:p>
          <a:r>
            <a:rPr lang="sv-SE" sz="2200" dirty="0">
              <a:latin typeface="Arial" panose="020B0604020202020204" pitchFamily="34" charset="0"/>
              <a:cs typeface="Arial" panose="020B0604020202020204" pitchFamily="34" charset="0"/>
            </a:rPr>
            <a:t>Hacker runs </a:t>
          </a:r>
          <a:r>
            <a:rPr lang="sv-SE" sz="2200" dirty="0">
              <a:latin typeface="Courier New" panose="02070309020205020404" pitchFamily="49" charset="0"/>
              <a:cs typeface="Courier New" panose="02070309020205020404" pitchFamily="49" charset="0"/>
            </a:rPr>
            <a:t>net user </a:t>
          </a:r>
          <a:r>
            <a:rPr lang="sv-SE" sz="2200" dirty="0">
              <a:latin typeface="Arial" panose="020B0604020202020204" pitchFamily="34" charset="0"/>
              <a:cs typeface="Arial" panose="020B0604020202020204" pitchFamily="34" charset="0"/>
            </a:rPr>
            <a:t>command</a:t>
          </a:r>
          <a:endParaRPr lang="en-US" sz="2200" dirty="0">
            <a:latin typeface="Arial" panose="020B0604020202020204" pitchFamily="34" charset="0"/>
            <a:cs typeface="Arial" panose="020B0604020202020204" pitchFamily="34" charset="0"/>
          </a:endParaRPr>
        </a:p>
      </dgm:t>
    </dgm:pt>
    <dgm:pt modelId="{5F5AE27A-6E96-4F77-88E7-AE01515881F8}" type="parTrans" cxnId="{4F018D40-2A40-4730-A8F6-B12B0DE3E066}">
      <dgm:prSet/>
      <dgm:spPr/>
      <dgm:t>
        <a:bodyPr/>
        <a:lstStyle/>
        <a:p>
          <a:endParaRPr lang="en-US"/>
        </a:p>
      </dgm:t>
    </dgm:pt>
    <dgm:pt modelId="{12F6832D-05A2-4E3F-B3F8-6BAE44A9D722}" type="sibTrans" cxnId="{4F018D40-2A40-4730-A8F6-B12B0DE3E066}">
      <dgm:prSet/>
      <dgm:spPr/>
      <dgm:t>
        <a:bodyPr/>
        <a:lstStyle/>
        <a:p>
          <a:endParaRPr lang="en-US"/>
        </a:p>
      </dgm:t>
    </dgm:pt>
    <dgm:pt modelId="{33E87F31-B42F-48B1-9500-7777758007A6}">
      <dgm:prSet custT="1"/>
      <dgm:spPr>
        <a:ln>
          <a:noFill/>
        </a:ln>
      </dgm:spPr>
      <dgm:t>
        <a:bodyPr/>
        <a:lstStyle/>
        <a:p>
          <a:r>
            <a:rPr lang="en-US" sz="2200" dirty="0">
              <a:latin typeface="Arial" panose="020B0604020202020204" pitchFamily="34" charset="0"/>
              <a:cs typeface="Arial" panose="020B0604020202020204" pitchFamily="34" charset="0"/>
            </a:rPr>
            <a:t>Saves the script in the All Users startup folder</a:t>
          </a:r>
        </a:p>
      </dgm:t>
    </dgm:pt>
    <dgm:pt modelId="{4F33CA41-40A0-47A3-8564-65EE0544759B}" type="parTrans" cxnId="{8F585793-C22C-49A3-AA29-C9148672DBB2}">
      <dgm:prSet/>
      <dgm:spPr/>
      <dgm:t>
        <a:bodyPr/>
        <a:lstStyle/>
        <a:p>
          <a:endParaRPr lang="en-US"/>
        </a:p>
      </dgm:t>
    </dgm:pt>
    <dgm:pt modelId="{CACA936E-5CB1-48BF-8213-6CCA0382342A}" type="sibTrans" cxnId="{8F585793-C22C-49A3-AA29-C9148672DBB2}">
      <dgm:prSet/>
      <dgm:spPr/>
      <dgm:t>
        <a:bodyPr/>
        <a:lstStyle/>
        <a:p>
          <a:endParaRPr lang="en-US"/>
        </a:p>
      </dgm:t>
    </dgm:pt>
    <dgm:pt modelId="{EF67CF0C-F392-4D60-AF8C-4FF675EAB815}">
      <dgm:prSet custT="1"/>
      <dgm:spPr>
        <a:ln>
          <a:noFill/>
        </a:ln>
      </dgm:spPr>
      <dgm:t>
        <a:bodyPr/>
        <a:lstStyle/>
        <a:p>
          <a:r>
            <a:rPr lang="en-US" sz="2200" dirty="0">
              <a:latin typeface="Arial" panose="020B0604020202020204" pitchFamily="34" charset="0"/>
              <a:cs typeface="Arial" panose="020B0604020202020204" pitchFamily="34" charset="0"/>
            </a:rPr>
            <a:t>Gets a domain admin to log onto the machine, triggering the script to run in the background, giving the local account domain admin privileges </a:t>
          </a:r>
        </a:p>
      </dgm:t>
    </dgm:pt>
    <dgm:pt modelId="{1A13579D-B69C-4C38-9D9B-2F7123F4637B}" type="parTrans" cxnId="{473FEEB2-4213-423E-9D14-4AE7727D37D4}">
      <dgm:prSet/>
      <dgm:spPr/>
      <dgm:t>
        <a:bodyPr/>
        <a:lstStyle/>
        <a:p>
          <a:endParaRPr lang="en-US"/>
        </a:p>
      </dgm:t>
    </dgm:pt>
    <dgm:pt modelId="{5B209A3C-44F6-492B-B721-4E0B987CCBCA}" type="sibTrans" cxnId="{473FEEB2-4213-423E-9D14-4AE7727D37D4}">
      <dgm:prSet/>
      <dgm:spPr/>
      <dgm:t>
        <a:bodyPr/>
        <a:lstStyle/>
        <a:p>
          <a:endParaRPr lang="en-US"/>
        </a:p>
      </dgm:t>
    </dgm:pt>
    <dgm:pt modelId="{3A0798C9-17D4-41DE-80EA-CC1B0AE14323}">
      <dgm:prSet custT="1"/>
      <dgm:spPr>
        <a:ln>
          <a:noFill/>
        </a:ln>
      </dgm:spPr>
      <dgm:t>
        <a:bodyPr/>
        <a:lstStyle/>
        <a:p>
          <a:r>
            <a:rPr lang="en-US" sz="2200" dirty="0">
              <a:latin typeface="Arial" panose="020B0604020202020204" pitchFamily="34" charset="0"/>
              <a:cs typeface="Arial" panose="020B0604020202020204" pitchFamily="34" charset="0"/>
            </a:rPr>
            <a:t>Entire books are dedicated to hacking techniques</a:t>
          </a:r>
        </a:p>
      </dgm:t>
    </dgm:pt>
    <dgm:pt modelId="{BBDFB80E-5AEB-4018-B0C7-378FBF9790E3}" type="parTrans" cxnId="{714D5B53-E50B-48FD-92B6-76212A421F49}">
      <dgm:prSet/>
      <dgm:spPr/>
      <dgm:t>
        <a:bodyPr/>
        <a:lstStyle/>
        <a:p>
          <a:endParaRPr lang="en-US"/>
        </a:p>
      </dgm:t>
    </dgm:pt>
    <dgm:pt modelId="{BEFA88AC-8532-4ED3-B3B9-0F30BFA96979}" type="sibTrans" cxnId="{714D5B53-E50B-48FD-92B6-76212A421F49}">
      <dgm:prSet/>
      <dgm:spPr/>
      <dgm:t>
        <a:bodyPr/>
        <a:lstStyle/>
        <a:p>
          <a:endParaRPr lang="en-US"/>
        </a:p>
      </dgm:t>
    </dgm:pt>
    <dgm:pt modelId="{28F82325-5964-48BE-9947-901A3DB44032}">
      <dgm:prSet custT="1"/>
      <dgm:spPr>
        <a:ln>
          <a:noFill/>
        </a:ln>
      </dgm:spPr>
      <dgm:t>
        <a:bodyPr/>
        <a:lstStyle/>
        <a:p>
          <a:r>
            <a:rPr lang="en-US" sz="2200" dirty="0">
              <a:latin typeface="Arial" panose="020B0604020202020204" pitchFamily="34" charset="0"/>
              <a:cs typeface="Arial" panose="020B0604020202020204" pitchFamily="34" charset="0"/>
            </a:rPr>
            <a:t>Computer crime investigators should have a strong working knowledge of hacking techniques</a:t>
          </a:r>
        </a:p>
      </dgm:t>
    </dgm:pt>
    <dgm:pt modelId="{9CC67E4E-24B5-424A-8E31-D5FD353C09EA}" type="parTrans" cxnId="{94850CA5-F611-447D-90A2-01EEDD401772}">
      <dgm:prSet/>
      <dgm:spPr/>
      <dgm:t>
        <a:bodyPr/>
        <a:lstStyle/>
        <a:p>
          <a:endParaRPr lang="en-US"/>
        </a:p>
      </dgm:t>
    </dgm:pt>
    <dgm:pt modelId="{C6F6B4C2-83A7-423E-8787-6CB6045F424F}" type="sibTrans" cxnId="{94850CA5-F611-447D-90A2-01EEDD401772}">
      <dgm:prSet/>
      <dgm:spPr/>
      <dgm:t>
        <a:bodyPr/>
        <a:lstStyle/>
        <a:p>
          <a:endParaRPr lang="en-US"/>
        </a:p>
      </dgm:t>
    </dgm:pt>
    <dgm:pt modelId="{81A5F695-06A0-4D35-A09F-FD04F1CF42FD}" type="pres">
      <dgm:prSet presAssocID="{B8DE4395-6257-4BD1-AB7D-2D7D76FA6CAF}" presName="Name0" presStyleCnt="0">
        <dgm:presLayoutVars>
          <dgm:dir/>
          <dgm:animLvl val="lvl"/>
          <dgm:resizeHandles val="exact"/>
        </dgm:presLayoutVars>
      </dgm:prSet>
      <dgm:spPr/>
      <dgm:t>
        <a:bodyPr/>
        <a:lstStyle/>
        <a:p>
          <a:endParaRPr lang="en-US"/>
        </a:p>
      </dgm:t>
    </dgm:pt>
    <dgm:pt modelId="{12BA7FE2-E15A-4416-8434-79CF9859FD91}" type="pres">
      <dgm:prSet presAssocID="{3C1C1019-A5D5-4089-A60D-3A2F494BBBE7}" presName="composite" presStyleCnt="0"/>
      <dgm:spPr/>
    </dgm:pt>
    <dgm:pt modelId="{02910B93-590C-4E11-AB99-2788A19100A4}" type="pres">
      <dgm:prSet presAssocID="{3C1C1019-A5D5-4089-A60D-3A2F494BBBE7}" presName="parTx" presStyleLbl="alignNode1" presStyleIdx="0" presStyleCnt="2" custScaleY="79375">
        <dgm:presLayoutVars>
          <dgm:chMax val="0"/>
          <dgm:chPref val="0"/>
          <dgm:bulletEnabled val="1"/>
        </dgm:presLayoutVars>
      </dgm:prSet>
      <dgm:spPr/>
      <dgm:t>
        <a:bodyPr/>
        <a:lstStyle/>
        <a:p>
          <a:endParaRPr lang="en-US"/>
        </a:p>
      </dgm:t>
    </dgm:pt>
    <dgm:pt modelId="{8458B0B6-F90F-4A65-BAFB-CFAA68A7D795}" type="pres">
      <dgm:prSet presAssocID="{3C1C1019-A5D5-4089-A60D-3A2F494BBBE7}" presName="desTx" presStyleLbl="alignAccFollowNode1" presStyleIdx="0" presStyleCnt="2">
        <dgm:presLayoutVars>
          <dgm:bulletEnabled val="1"/>
        </dgm:presLayoutVars>
      </dgm:prSet>
      <dgm:spPr/>
      <dgm:t>
        <a:bodyPr/>
        <a:lstStyle/>
        <a:p>
          <a:endParaRPr lang="en-US"/>
        </a:p>
      </dgm:t>
    </dgm:pt>
    <dgm:pt modelId="{FDC4EEA4-6E56-4DA4-AD25-76F3C85DF4B6}" type="pres">
      <dgm:prSet presAssocID="{77BB8944-9377-45D2-B5BB-D4A1D1D954DD}" presName="space" presStyleCnt="0"/>
      <dgm:spPr/>
    </dgm:pt>
    <dgm:pt modelId="{E1A37056-DBEA-45B2-BB2F-E4263D430707}" type="pres">
      <dgm:prSet presAssocID="{F2C97CC7-FA3B-4E77-A956-6CFA36E19D7D}" presName="composite" presStyleCnt="0"/>
      <dgm:spPr/>
    </dgm:pt>
    <dgm:pt modelId="{C5561BAB-248E-480A-B0D6-8C64EAD1A804}" type="pres">
      <dgm:prSet presAssocID="{F2C97CC7-FA3B-4E77-A956-6CFA36E19D7D}" presName="parTx" presStyleLbl="alignNode1" presStyleIdx="1" presStyleCnt="2" custScaleY="79375">
        <dgm:presLayoutVars>
          <dgm:chMax val="0"/>
          <dgm:chPref val="0"/>
          <dgm:bulletEnabled val="1"/>
        </dgm:presLayoutVars>
      </dgm:prSet>
      <dgm:spPr/>
      <dgm:t>
        <a:bodyPr/>
        <a:lstStyle/>
        <a:p>
          <a:endParaRPr lang="en-US"/>
        </a:p>
      </dgm:t>
    </dgm:pt>
    <dgm:pt modelId="{12F5A7ED-43B5-4122-9758-51FA8154E588}" type="pres">
      <dgm:prSet presAssocID="{F2C97CC7-FA3B-4E77-A956-6CFA36E19D7D}" presName="desTx" presStyleLbl="alignAccFollowNode1" presStyleIdx="1" presStyleCnt="2">
        <dgm:presLayoutVars>
          <dgm:bulletEnabled val="1"/>
        </dgm:presLayoutVars>
      </dgm:prSet>
      <dgm:spPr/>
      <dgm:t>
        <a:bodyPr/>
        <a:lstStyle/>
        <a:p>
          <a:endParaRPr lang="en-US"/>
        </a:p>
      </dgm:t>
    </dgm:pt>
  </dgm:ptLst>
  <dgm:cxnLst>
    <dgm:cxn modelId="{01B0C684-7021-44DE-895F-90E366A6A05E}" type="presOf" srcId="{3A0798C9-17D4-41DE-80EA-CC1B0AE14323}" destId="{12F5A7ED-43B5-4122-9758-51FA8154E588}" srcOrd="0" destOrd="0" presId="urn:microsoft.com/office/officeart/2005/8/layout/hList1"/>
    <dgm:cxn modelId="{94850CA5-F611-447D-90A2-01EEDD401772}" srcId="{F2C97CC7-FA3B-4E77-A956-6CFA36E19D7D}" destId="{28F82325-5964-48BE-9947-901A3DB44032}" srcOrd="1" destOrd="0" parTransId="{9CC67E4E-24B5-424A-8E31-D5FD353C09EA}" sibTransId="{C6F6B4C2-83A7-423E-8787-6CB6045F424F}"/>
    <dgm:cxn modelId="{A1B8F94A-BC67-47B8-9FD9-2FCB0A637ADA}" type="presOf" srcId="{3C1C1019-A5D5-4089-A60D-3A2F494BBBE7}" destId="{02910B93-590C-4E11-AB99-2788A19100A4}" srcOrd="0" destOrd="0" presId="urn:microsoft.com/office/officeart/2005/8/layout/hList1"/>
    <dgm:cxn modelId="{4F018D40-2A40-4730-A8F6-B12B0DE3E066}" srcId="{3C1C1019-A5D5-4089-A60D-3A2F494BBBE7}" destId="{38F62873-B7CC-461B-9F53-D917EC479409}" srcOrd="0" destOrd="0" parTransId="{5F5AE27A-6E96-4F77-88E7-AE01515881F8}" sibTransId="{12F6832D-05A2-4E3F-B3F8-6BAE44A9D722}"/>
    <dgm:cxn modelId="{75901042-04E2-4685-B81D-0F556E97EAB8}" type="presOf" srcId="{EF67CF0C-F392-4D60-AF8C-4FF675EAB815}" destId="{8458B0B6-F90F-4A65-BAFB-CFAA68A7D795}" srcOrd="0" destOrd="2" presId="urn:microsoft.com/office/officeart/2005/8/layout/hList1"/>
    <dgm:cxn modelId="{302F002D-9EFD-4318-A645-E997657E3F8F}" srcId="{B8DE4395-6257-4BD1-AB7D-2D7D76FA6CAF}" destId="{F2C97CC7-FA3B-4E77-A956-6CFA36E19D7D}" srcOrd="1" destOrd="0" parTransId="{51B5E31A-43CE-4639-811B-392F9238A7C0}" sibTransId="{D48C5723-245A-4957-93A3-2209D1DBBBD9}"/>
    <dgm:cxn modelId="{C26606EF-9821-43B2-B3F8-C33882C28736}" srcId="{B8DE4395-6257-4BD1-AB7D-2D7D76FA6CAF}" destId="{3C1C1019-A5D5-4089-A60D-3A2F494BBBE7}" srcOrd="0" destOrd="0" parTransId="{81EF87F5-CA4C-4E1B-B601-83CED105788F}" sibTransId="{77BB8944-9377-45D2-B5BB-D4A1D1D954DD}"/>
    <dgm:cxn modelId="{473FEEB2-4213-423E-9D14-4AE7727D37D4}" srcId="{3C1C1019-A5D5-4089-A60D-3A2F494BBBE7}" destId="{EF67CF0C-F392-4D60-AF8C-4FF675EAB815}" srcOrd="2" destOrd="0" parTransId="{1A13579D-B69C-4C38-9D9B-2F7123F4637B}" sibTransId="{5B209A3C-44F6-492B-B721-4E0B987CCBCA}"/>
    <dgm:cxn modelId="{38ADCD9B-F82F-4059-9C44-65D6ABD24C7D}" type="presOf" srcId="{38F62873-B7CC-461B-9F53-D917EC479409}" destId="{8458B0B6-F90F-4A65-BAFB-CFAA68A7D795}" srcOrd="0" destOrd="0" presId="urn:microsoft.com/office/officeart/2005/8/layout/hList1"/>
    <dgm:cxn modelId="{1CB3701A-240C-414B-86C0-8D4BD3083BF1}" type="presOf" srcId="{B8DE4395-6257-4BD1-AB7D-2D7D76FA6CAF}" destId="{81A5F695-06A0-4D35-A09F-FD04F1CF42FD}" srcOrd="0" destOrd="0" presId="urn:microsoft.com/office/officeart/2005/8/layout/hList1"/>
    <dgm:cxn modelId="{5F954856-0EC4-494E-B3D6-108CA5A5F8EF}" type="presOf" srcId="{28F82325-5964-48BE-9947-901A3DB44032}" destId="{12F5A7ED-43B5-4122-9758-51FA8154E588}" srcOrd="0" destOrd="1" presId="urn:microsoft.com/office/officeart/2005/8/layout/hList1"/>
    <dgm:cxn modelId="{714D5B53-E50B-48FD-92B6-76212A421F49}" srcId="{F2C97CC7-FA3B-4E77-A956-6CFA36E19D7D}" destId="{3A0798C9-17D4-41DE-80EA-CC1B0AE14323}" srcOrd="0" destOrd="0" parTransId="{BBDFB80E-5AEB-4018-B0C7-378FBF9790E3}" sibTransId="{BEFA88AC-8532-4ED3-B3B9-0F30BFA96979}"/>
    <dgm:cxn modelId="{02A51424-D68D-48E1-8B10-7E67BD1A64A4}" type="presOf" srcId="{F2C97CC7-FA3B-4E77-A956-6CFA36E19D7D}" destId="{C5561BAB-248E-480A-B0D6-8C64EAD1A804}" srcOrd="0" destOrd="0" presId="urn:microsoft.com/office/officeart/2005/8/layout/hList1"/>
    <dgm:cxn modelId="{9308A408-8D7C-40D9-8D53-016020860033}" type="presOf" srcId="{33E87F31-B42F-48B1-9500-7777758007A6}" destId="{8458B0B6-F90F-4A65-BAFB-CFAA68A7D795}" srcOrd="0" destOrd="1" presId="urn:microsoft.com/office/officeart/2005/8/layout/hList1"/>
    <dgm:cxn modelId="{8F585793-C22C-49A3-AA29-C9148672DBB2}" srcId="{3C1C1019-A5D5-4089-A60D-3A2F494BBBE7}" destId="{33E87F31-B42F-48B1-9500-7777758007A6}" srcOrd="1" destOrd="0" parTransId="{4F33CA41-40A0-47A3-8564-65EE0544759B}" sibTransId="{CACA936E-5CB1-48BF-8213-6CCA0382342A}"/>
    <dgm:cxn modelId="{E8A62B9A-0F70-4CF9-8349-37E28FE5E8FB}" type="presParOf" srcId="{81A5F695-06A0-4D35-A09F-FD04F1CF42FD}" destId="{12BA7FE2-E15A-4416-8434-79CF9859FD91}" srcOrd="0" destOrd="0" presId="urn:microsoft.com/office/officeart/2005/8/layout/hList1"/>
    <dgm:cxn modelId="{ECE31737-AFD1-4597-B0C8-681E4F7EAA37}" type="presParOf" srcId="{12BA7FE2-E15A-4416-8434-79CF9859FD91}" destId="{02910B93-590C-4E11-AB99-2788A19100A4}" srcOrd="0" destOrd="0" presId="urn:microsoft.com/office/officeart/2005/8/layout/hList1"/>
    <dgm:cxn modelId="{3F67E8C3-A23F-446D-9FF8-0A86484CC807}" type="presParOf" srcId="{12BA7FE2-E15A-4416-8434-79CF9859FD91}" destId="{8458B0B6-F90F-4A65-BAFB-CFAA68A7D795}" srcOrd="1" destOrd="0" presId="urn:microsoft.com/office/officeart/2005/8/layout/hList1"/>
    <dgm:cxn modelId="{86F3F50A-D780-4501-BCEC-DCA16C7E43D8}" type="presParOf" srcId="{81A5F695-06A0-4D35-A09F-FD04F1CF42FD}" destId="{FDC4EEA4-6E56-4DA4-AD25-76F3C85DF4B6}" srcOrd="1" destOrd="0" presId="urn:microsoft.com/office/officeart/2005/8/layout/hList1"/>
    <dgm:cxn modelId="{CA808B05-FFE0-4C68-B781-678C9D68DC9F}" type="presParOf" srcId="{81A5F695-06A0-4D35-A09F-FD04F1CF42FD}" destId="{E1A37056-DBEA-45B2-BB2F-E4263D430707}" srcOrd="2" destOrd="0" presId="urn:microsoft.com/office/officeart/2005/8/layout/hList1"/>
    <dgm:cxn modelId="{B1EC2B95-3340-45D6-B2FF-BEE5E358FE27}" type="presParOf" srcId="{E1A37056-DBEA-45B2-BB2F-E4263D430707}" destId="{C5561BAB-248E-480A-B0D6-8C64EAD1A804}" srcOrd="0" destOrd="0" presId="urn:microsoft.com/office/officeart/2005/8/layout/hList1"/>
    <dgm:cxn modelId="{7E3CAAE6-8AC2-44B1-8CB1-143FFC57A282}" type="presParOf" srcId="{E1A37056-DBEA-45B2-BB2F-E4263D430707}" destId="{12F5A7ED-43B5-4122-9758-51FA8154E58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5718B-8736-4DCE-9BCC-1D9838D199ED}">
      <dsp:nvSpPr>
        <dsp:cNvPr id="0" name=""/>
        <dsp:cNvSpPr/>
      </dsp:nvSpPr>
      <dsp:spPr>
        <a:xfrm>
          <a:off x="459" y="225078"/>
          <a:ext cx="3045446" cy="4248842"/>
        </a:xfrm>
        <a:prstGeom prst="roundRect">
          <a:avLst>
            <a:gd name="adj" fmla="val 10000"/>
          </a:avLst>
        </a:prstGeom>
        <a:solidFill>
          <a:schemeClr val="accent3">
            <a:lumMod val="40000"/>
            <a:lumOff val="6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Any attempt to gain financial reward through deception</a:t>
          </a:r>
        </a:p>
      </dsp:txBody>
      <dsp:txXfrm>
        <a:off x="89657" y="314276"/>
        <a:ext cx="2867050" cy="4070446"/>
      </dsp:txXfrm>
    </dsp:sp>
    <dsp:sp modelId="{01A985CD-1FEA-4CC8-8B97-C68252FAD242}">
      <dsp:nvSpPr>
        <dsp:cNvPr id="0" name=""/>
        <dsp:cNvSpPr/>
      </dsp:nvSpPr>
      <dsp:spPr>
        <a:xfrm>
          <a:off x="3652230" y="225078"/>
          <a:ext cx="2849724" cy="1212648"/>
        </a:xfrm>
        <a:prstGeom prst="roundRect">
          <a:avLst>
            <a:gd name="adj" fmla="val 10000"/>
          </a:avLst>
        </a:prstGeom>
        <a:solidFill>
          <a:schemeClr val="accent3">
            <a:lumMod val="40000"/>
            <a:lumOff val="6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Subclasses of fraud</a:t>
          </a:r>
        </a:p>
      </dsp:txBody>
      <dsp:txXfrm>
        <a:off x="3687747" y="260595"/>
        <a:ext cx="2778690" cy="1141614"/>
      </dsp:txXfrm>
    </dsp:sp>
    <dsp:sp modelId="{BD9DA9D8-E3B4-4CCE-B510-E97EA0CF5DD6}">
      <dsp:nvSpPr>
        <dsp:cNvPr id="0" name=""/>
        <dsp:cNvSpPr/>
      </dsp:nvSpPr>
      <dsp:spPr>
        <a:xfrm>
          <a:off x="3937202" y="1437727"/>
          <a:ext cx="284972" cy="909486"/>
        </a:xfrm>
        <a:custGeom>
          <a:avLst/>
          <a:gdLst/>
          <a:ahLst/>
          <a:cxnLst/>
          <a:rect l="0" t="0" r="0" b="0"/>
          <a:pathLst>
            <a:path>
              <a:moveTo>
                <a:pt x="0" y="0"/>
              </a:moveTo>
              <a:lnTo>
                <a:pt x="0" y="909486"/>
              </a:lnTo>
              <a:lnTo>
                <a:pt x="284972" y="909486"/>
              </a:lnTo>
            </a:path>
          </a:pathLst>
        </a:custGeom>
        <a:noFill/>
        <a:ln w="12700" cap="flat" cmpd="sng" algn="ctr">
          <a:solidFill>
            <a:schemeClr val="accent3">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C0B99454-C946-4808-A4A6-A4BB7FBF45E5}">
      <dsp:nvSpPr>
        <dsp:cNvPr id="0" name=""/>
        <dsp:cNvSpPr/>
      </dsp:nvSpPr>
      <dsp:spPr>
        <a:xfrm>
          <a:off x="4222175" y="1740889"/>
          <a:ext cx="2279779" cy="1212648"/>
        </a:xfrm>
        <a:prstGeom prst="roundRect">
          <a:avLst>
            <a:gd name="adj" fmla="val 10000"/>
          </a:avLst>
        </a:prstGeom>
        <a:solidFill>
          <a:schemeClr val="bg2">
            <a:lumMod val="85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Investment offers</a:t>
          </a:r>
        </a:p>
      </dsp:txBody>
      <dsp:txXfrm>
        <a:off x="4257692" y="1776406"/>
        <a:ext cx="2208745" cy="1141614"/>
      </dsp:txXfrm>
    </dsp:sp>
    <dsp:sp modelId="{35AB7E53-E7B5-46AF-85A9-E24FB57FC105}">
      <dsp:nvSpPr>
        <dsp:cNvPr id="0" name=""/>
        <dsp:cNvSpPr/>
      </dsp:nvSpPr>
      <dsp:spPr>
        <a:xfrm>
          <a:off x="3937202" y="1437727"/>
          <a:ext cx="284972" cy="2425297"/>
        </a:xfrm>
        <a:custGeom>
          <a:avLst/>
          <a:gdLst/>
          <a:ahLst/>
          <a:cxnLst/>
          <a:rect l="0" t="0" r="0" b="0"/>
          <a:pathLst>
            <a:path>
              <a:moveTo>
                <a:pt x="0" y="0"/>
              </a:moveTo>
              <a:lnTo>
                <a:pt x="0" y="2425297"/>
              </a:lnTo>
              <a:lnTo>
                <a:pt x="284972" y="2425297"/>
              </a:lnTo>
            </a:path>
          </a:pathLst>
        </a:custGeom>
        <a:noFill/>
        <a:ln w="12700" cap="flat" cmpd="sng" algn="ctr">
          <a:solidFill>
            <a:schemeClr val="accent3">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1DCD588C-F2FC-41EE-9D62-27D6013A38B7}">
      <dsp:nvSpPr>
        <dsp:cNvPr id="0" name=""/>
        <dsp:cNvSpPr/>
      </dsp:nvSpPr>
      <dsp:spPr>
        <a:xfrm>
          <a:off x="4222175" y="3256700"/>
          <a:ext cx="2279779" cy="1212648"/>
        </a:xfrm>
        <a:prstGeom prst="roundRect">
          <a:avLst>
            <a:gd name="adj" fmla="val 10000"/>
          </a:avLst>
        </a:prstGeom>
        <a:solidFill>
          <a:schemeClr val="bg2">
            <a:lumMod val="85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Data piracy</a:t>
          </a:r>
        </a:p>
      </dsp:txBody>
      <dsp:txXfrm>
        <a:off x="4257692" y="3292217"/>
        <a:ext cx="2208745" cy="1141614"/>
      </dsp:txXfrm>
    </dsp:sp>
    <dsp:sp modelId="{06C186BB-0859-4C9D-8B5F-C7643369A902}">
      <dsp:nvSpPr>
        <dsp:cNvPr id="0" name=""/>
        <dsp:cNvSpPr/>
      </dsp:nvSpPr>
      <dsp:spPr>
        <a:xfrm>
          <a:off x="7108279" y="225078"/>
          <a:ext cx="3348123" cy="1212648"/>
        </a:xfrm>
        <a:prstGeom prst="roundRect">
          <a:avLst>
            <a:gd name="adj" fmla="val 10000"/>
          </a:avLst>
        </a:prstGeom>
        <a:solidFill>
          <a:schemeClr val="accent3">
            <a:lumMod val="40000"/>
            <a:lumOff val="6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How it affects forensics</a:t>
          </a:r>
        </a:p>
      </dsp:txBody>
      <dsp:txXfrm>
        <a:off x="7143796" y="260595"/>
        <a:ext cx="3277089" cy="1141614"/>
      </dsp:txXfrm>
    </dsp:sp>
    <dsp:sp modelId="{51B534CF-D536-4F07-B2F1-7B8D8B6F5AE6}">
      <dsp:nvSpPr>
        <dsp:cNvPr id="0" name=""/>
        <dsp:cNvSpPr/>
      </dsp:nvSpPr>
      <dsp:spPr>
        <a:xfrm>
          <a:off x="7443091" y="1437727"/>
          <a:ext cx="334812" cy="909486"/>
        </a:xfrm>
        <a:custGeom>
          <a:avLst/>
          <a:gdLst/>
          <a:ahLst/>
          <a:cxnLst/>
          <a:rect l="0" t="0" r="0" b="0"/>
          <a:pathLst>
            <a:path>
              <a:moveTo>
                <a:pt x="0" y="0"/>
              </a:moveTo>
              <a:lnTo>
                <a:pt x="0" y="909486"/>
              </a:lnTo>
              <a:lnTo>
                <a:pt x="334812" y="909486"/>
              </a:lnTo>
            </a:path>
          </a:pathLst>
        </a:custGeom>
        <a:noFill/>
        <a:ln w="12700" cap="flat" cmpd="sng" algn="ctr">
          <a:solidFill>
            <a:schemeClr val="accent3">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FB169704-6DFF-4ADB-BFCD-E4C8C330B065}">
      <dsp:nvSpPr>
        <dsp:cNvPr id="0" name=""/>
        <dsp:cNvSpPr/>
      </dsp:nvSpPr>
      <dsp:spPr>
        <a:xfrm>
          <a:off x="7777903" y="1740889"/>
          <a:ext cx="2678479" cy="1212648"/>
        </a:xfrm>
        <a:prstGeom prst="roundRect">
          <a:avLst>
            <a:gd name="adj" fmla="val 10000"/>
          </a:avLst>
        </a:prstGeom>
        <a:solidFill>
          <a:schemeClr val="bg2">
            <a:lumMod val="85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Trace the communications</a:t>
          </a:r>
        </a:p>
      </dsp:txBody>
      <dsp:txXfrm>
        <a:off x="7813420" y="1776406"/>
        <a:ext cx="2607445" cy="1141614"/>
      </dsp:txXfrm>
    </dsp:sp>
    <dsp:sp modelId="{953A02C5-56D6-4366-BF05-3F2C066FBF24}">
      <dsp:nvSpPr>
        <dsp:cNvPr id="0" name=""/>
        <dsp:cNvSpPr/>
      </dsp:nvSpPr>
      <dsp:spPr>
        <a:xfrm>
          <a:off x="7443091" y="1437727"/>
          <a:ext cx="334812" cy="2425297"/>
        </a:xfrm>
        <a:custGeom>
          <a:avLst/>
          <a:gdLst/>
          <a:ahLst/>
          <a:cxnLst/>
          <a:rect l="0" t="0" r="0" b="0"/>
          <a:pathLst>
            <a:path>
              <a:moveTo>
                <a:pt x="0" y="0"/>
              </a:moveTo>
              <a:lnTo>
                <a:pt x="0" y="2425297"/>
              </a:lnTo>
              <a:lnTo>
                <a:pt x="334812" y="2425297"/>
              </a:lnTo>
            </a:path>
          </a:pathLst>
        </a:custGeom>
        <a:noFill/>
        <a:ln w="12700" cap="flat" cmpd="sng" algn="ctr">
          <a:solidFill>
            <a:schemeClr val="accent3">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6E4DBA57-3CA1-4457-A0DF-F3E3AF7386C1}">
      <dsp:nvSpPr>
        <dsp:cNvPr id="0" name=""/>
        <dsp:cNvSpPr/>
      </dsp:nvSpPr>
      <dsp:spPr>
        <a:xfrm>
          <a:off x="7777903" y="3256700"/>
          <a:ext cx="2678479" cy="1212648"/>
        </a:xfrm>
        <a:prstGeom prst="roundRect">
          <a:avLst>
            <a:gd name="adj" fmla="val 10000"/>
          </a:avLst>
        </a:prstGeom>
        <a:solidFill>
          <a:schemeClr val="bg2">
            <a:lumMod val="85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Follow the money</a:t>
          </a:r>
        </a:p>
      </dsp:txBody>
      <dsp:txXfrm>
        <a:off x="7813420" y="3292217"/>
        <a:ext cx="2607445" cy="114161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5718B-8736-4DCE-9BCC-1D9838D199ED}">
      <dsp:nvSpPr>
        <dsp:cNvPr id="0" name=""/>
        <dsp:cNvSpPr/>
      </dsp:nvSpPr>
      <dsp:spPr>
        <a:xfrm>
          <a:off x="1427160" y="1"/>
          <a:ext cx="3250624" cy="4698997"/>
        </a:xfrm>
        <a:prstGeom prst="roundRect">
          <a:avLst>
            <a:gd name="adj" fmla="val 10000"/>
          </a:avLst>
        </a:prstGeom>
        <a:solidFill>
          <a:schemeClr val="accent3">
            <a:lumMod val="40000"/>
            <a:lumOff val="6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Crimes that do not involve an attempt to actually access the target</a:t>
          </a:r>
        </a:p>
      </dsp:txBody>
      <dsp:txXfrm>
        <a:off x="1522368" y="95209"/>
        <a:ext cx="3060208" cy="4508581"/>
      </dsp:txXfrm>
    </dsp:sp>
    <dsp:sp modelId="{01A985CD-1FEA-4CC8-8B97-C68252FAD242}">
      <dsp:nvSpPr>
        <dsp:cNvPr id="0" name=""/>
        <dsp:cNvSpPr/>
      </dsp:nvSpPr>
      <dsp:spPr>
        <a:xfrm>
          <a:off x="5171779" y="1"/>
          <a:ext cx="3857921" cy="987989"/>
        </a:xfrm>
        <a:prstGeom prst="roundRect">
          <a:avLst>
            <a:gd name="adj" fmla="val 10000"/>
          </a:avLst>
        </a:prstGeom>
        <a:solidFill>
          <a:schemeClr val="accent3">
            <a:lumMod val="40000"/>
            <a:lumOff val="6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Examples</a:t>
          </a:r>
        </a:p>
      </dsp:txBody>
      <dsp:txXfrm>
        <a:off x="5200716" y="28938"/>
        <a:ext cx="3800047" cy="930115"/>
      </dsp:txXfrm>
    </dsp:sp>
    <dsp:sp modelId="{BD9DA9D8-E3B4-4CCE-B510-E97EA0CF5DD6}">
      <dsp:nvSpPr>
        <dsp:cNvPr id="0" name=""/>
        <dsp:cNvSpPr/>
      </dsp:nvSpPr>
      <dsp:spPr>
        <a:xfrm>
          <a:off x="5557571" y="987990"/>
          <a:ext cx="385792" cy="740992"/>
        </a:xfrm>
        <a:custGeom>
          <a:avLst/>
          <a:gdLst/>
          <a:ahLst/>
          <a:cxnLst/>
          <a:rect l="0" t="0" r="0" b="0"/>
          <a:pathLst>
            <a:path>
              <a:moveTo>
                <a:pt x="0" y="0"/>
              </a:moveTo>
              <a:lnTo>
                <a:pt x="0" y="740992"/>
              </a:lnTo>
              <a:lnTo>
                <a:pt x="385792" y="740992"/>
              </a:lnTo>
            </a:path>
          </a:pathLst>
        </a:custGeom>
        <a:noFill/>
        <a:ln w="12700" cap="flat" cmpd="sng" algn="ctr">
          <a:solidFill>
            <a:schemeClr val="accent3">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C0B99454-C946-4808-A4A6-A4BB7FBF45E5}">
      <dsp:nvSpPr>
        <dsp:cNvPr id="0" name=""/>
        <dsp:cNvSpPr/>
      </dsp:nvSpPr>
      <dsp:spPr>
        <a:xfrm>
          <a:off x="5943364" y="1234988"/>
          <a:ext cx="3086337" cy="987989"/>
        </a:xfrm>
        <a:prstGeom prst="roundRect">
          <a:avLst>
            <a:gd name="adj" fmla="val 10000"/>
          </a:avLst>
        </a:prstGeom>
        <a:solidFill>
          <a:schemeClr val="bg2">
            <a:lumMod val="85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Denial of service (DoS) attacks</a:t>
          </a:r>
        </a:p>
      </dsp:txBody>
      <dsp:txXfrm>
        <a:off x="5972301" y="1263925"/>
        <a:ext cx="3028463" cy="930115"/>
      </dsp:txXfrm>
    </dsp:sp>
    <dsp:sp modelId="{35AB7E53-E7B5-46AF-85A9-E24FB57FC105}">
      <dsp:nvSpPr>
        <dsp:cNvPr id="0" name=""/>
        <dsp:cNvSpPr/>
      </dsp:nvSpPr>
      <dsp:spPr>
        <a:xfrm>
          <a:off x="5557571" y="987990"/>
          <a:ext cx="385792" cy="1975979"/>
        </a:xfrm>
        <a:custGeom>
          <a:avLst/>
          <a:gdLst/>
          <a:ahLst/>
          <a:cxnLst/>
          <a:rect l="0" t="0" r="0" b="0"/>
          <a:pathLst>
            <a:path>
              <a:moveTo>
                <a:pt x="0" y="0"/>
              </a:moveTo>
              <a:lnTo>
                <a:pt x="0" y="1975979"/>
              </a:lnTo>
              <a:lnTo>
                <a:pt x="385792" y="1975979"/>
              </a:lnTo>
            </a:path>
          </a:pathLst>
        </a:custGeom>
        <a:noFill/>
        <a:ln w="12700" cap="flat" cmpd="sng" algn="ctr">
          <a:solidFill>
            <a:schemeClr val="accent3">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1DCD588C-F2FC-41EE-9D62-27D6013A38B7}">
      <dsp:nvSpPr>
        <dsp:cNvPr id="0" name=""/>
        <dsp:cNvSpPr/>
      </dsp:nvSpPr>
      <dsp:spPr>
        <a:xfrm>
          <a:off x="5943364" y="2469975"/>
          <a:ext cx="3086337" cy="987989"/>
        </a:xfrm>
        <a:prstGeom prst="roundRect">
          <a:avLst>
            <a:gd name="adj" fmla="val 10000"/>
          </a:avLst>
        </a:prstGeom>
        <a:solidFill>
          <a:schemeClr val="bg2">
            <a:lumMod val="85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Viruses</a:t>
          </a:r>
        </a:p>
      </dsp:txBody>
      <dsp:txXfrm>
        <a:off x="5972301" y="2498912"/>
        <a:ext cx="3028463" cy="930115"/>
      </dsp:txXfrm>
    </dsp:sp>
    <dsp:sp modelId="{8CBF9E86-E1AF-441A-B165-D2DB7A46539F}">
      <dsp:nvSpPr>
        <dsp:cNvPr id="0" name=""/>
        <dsp:cNvSpPr/>
      </dsp:nvSpPr>
      <dsp:spPr>
        <a:xfrm>
          <a:off x="5557571" y="987990"/>
          <a:ext cx="385792" cy="3210966"/>
        </a:xfrm>
        <a:custGeom>
          <a:avLst/>
          <a:gdLst/>
          <a:ahLst/>
          <a:cxnLst/>
          <a:rect l="0" t="0" r="0" b="0"/>
          <a:pathLst>
            <a:path>
              <a:moveTo>
                <a:pt x="0" y="0"/>
              </a:moveTo>
              <a:lnTo>
                <a:pt x="0" y="3210966"/>
              </a:lnTo>
              <a:lnTo>
                <a:pt x="385792" y="3210966"/>
              </a:lnTo>
            </a:path>
          </a:pathLst>
        </a:custGeom>
        <a:noFill/>
        <a:ln w="12700" cap="flat" cmpd="sng" algn="ctr">
          <a:solidFill>
            <a:schemeClr val="accent3">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30DCAD3E-9D11-43CF-809B-3F375783E6B2}">
      <dsp:nvSpPr>
        <dsp:cNvPr id="0" name=""/>
        <dsp:cNvSpPr/>
      </dsp:nvSpPr>
      <dsp:spPr>
        <a:xfrm>
          <a:off x="5943364" y="3704962"/>
          <a:ext cx="3052445" cy="987989"/>
        </a:xfrm>
        <a:prstGeom prst="roundRect">
          <a:avLst>
            <a:gd name="adj" fmla="val 10000"/>
          </a:avLst>
        </a:prstGeom>
        <a:solidFill>
          <a:schemeClr val="bg2">
            <a:lumMod val="85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Logic bombs</a:t>
          </a:r>
        </a:p>
      </dsp:txBody>
      <dsp:txXfrm>
        <a:off x="5972301" y="3733899"/>
        <a:ext cx="2994571" cy="9301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6DE06-E1CE-45CB-BEF7-07CB4C723FFE}">
      <dsp:nvSpPr>
        <dsp:cNvPr id="0" name=""/>
        <dsp:cNvSpPr/>
      </dsp:nvSpPr>
      <dsp:spPr>
        <a:xfrm>
          <a:off x="0" y="0"/>
          <a:ext cx="10287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A5CA1D-727E-45B4-8A47-3FB118A4F515}">
      <dsp:nvSpPr>
        <dsp:cNvPr id="0" name=""/>
        <dsp:cNvSpPr/>
      </dsp:nvSpPr>
      <dsp:spPr>
        <a:xfrm>
          <a:off x="0" y="0"/>
          <a:ext cx="2057400" cy="469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114300" tIns="114300" rIns="114300" bIns="114300" numCol="1" spcCol="1270" anchor="t" anchorCtr="0">
          <a:noAutofit/>
        </a:bodyPr>
        <a:lstStyle/>
        <a:p>
          <a:pPr lvl="0" algn="l" defTabSz="1333500">
            <a:lnSpc>
              <a:spcPct val="90000"/>
            </a:lnSpc>
            <a:spcBef>
              <a:spcPct val="0"/>
            </a:spcBef>
            <a:spcAft>
              <a:spcPct val="35000"/>
            </a:spcAft>
            <a:buFont typeface="Wingdings" pitchFamily="2" charset="2"/>
            <a:buChar char="§"/>
          </a:pPr>
          <a:r>
            <a:rPr lang="en-US" sz="3000" b="1" kern="1200" dirty="0">
              <a:solidFill>
                <a:srgbClr val="FFC425"/>
              </a:solidFill>
              <a:latin typeface="Arial" panose="020B0604020202020204" pitchFamily="34" charset="0"/>
              <a:cs typeface="Arial" panose="020B0604020202020204" pitchFamily="34" charset="0"/>
            </a:rPr>
            <a:t>Three-way handshake</a:t>
          </a:r>
          <a:endParaRPr lang="en-US" sz="3000" kern="1200" dirty="0">
            <a:solidFill>
              <a:srgbClr val="FFC425"/>
            </a:solidFill>
            <a:latin typeface="Arial" panose="020B0604020202020204" pitchFamily="34" charset="0"/>
            <a:cs typeface="Arial" panose="020B0604020202020204" pitchFamily="34" charset="0"/>
          </a:endParaRPr>
        </a:p>
      </dsp:txBody>
      <dsp:txXfrm>
        <a:off x="0" y="0"/>
        <a:ext cx="2057400" cy="4699000"/>
      </dsp:txXfrm>
    </dsp:sp>
    <dsp:sp modelId="{FC5CEA07-9820-46A1-A4B9-FA5285E35423}">
      <dsp:nvSpPr>
        <dsp:cNvPr id="0" name=""/>
        <dsp:cNvSpPr/>
      </dsp:nvSpPr>
      <dsp:spPr>
        <a:xfrm>
          <a:off x="2211705" y="73421"/>
          <a:ext cx="8075295" cy="146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Client machine sends TCP packet to server with synchronize (SYN) flag turned on</a:t>
          </a:r>
        </a:p>
      </dsp:txBody>
      <dsp:txXfrm>
        <a:off x="2211705" y="73421"/>
        <a:ext cx="8075295" cy="1468437"/>
      </dsp:txXfrm>
    </dsp:sp>
    <dsp:sp modelId="{AB8DA7D9-8A5B-4C73-BE75-45512C102A68}">
      <dsp:nvSpPr>
        <dsp:cNvPr id="0" name=""/>
        <dsp:cNvSpPr/>
      </dsp:nvSpPr>
      <dsp:spPr>
        <a:xfrm>
          <a:off x="2057400" y="1541859"/>
          <a:ext cx="82296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B815FB-D32F-4355-9987-F97F64D093D4}">
      <dsp:nvSpPr>
        <dsp:cNvPr id="0" name=""/>
        <dsp:cNvSpPr/>
      </dsp:nvSpPr>
      <dsp:spPr>
        <a:xfrm>
          <a:off x="2211705" y="1615281"/>
          <a:ext cx="8075295" cy="146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Server acknowledges the request to synchronize by sending back a TCP packet with two flags turned on: acknowledgment (ACK) flag and the SYN flag</a:t>
          </a:r>
        </a:p>
      </dsp:txBody>
      <dsp:txXfrm>
        <a:off x="2211705" y="1615281"/>
        <a:ext cx="8075295" cy="1468437"/>
      </dsp:txXfrm>
    </dsp:sp>
    <dsp:sp modelId="{E6669643-2291-4D86-9F8D-0750DE0B7B08}">
      <dsp:nvSpPr>
        <dsp:cNvPr id="0" name=""/>
        <dsp:cNvSpPr/>
      </dsp:nvSpPr>
      <dsp:spPr>
        <a:xfrm>
          <a:off x="2057400" y="3083718"/>
          <a:ext cx="82296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2CC62F-4B4D-4B25-9FF6-F195EF7A2DC1}">
      <dsp:nvSpPr>
        <dsp:cNvPr id="0" name=""/>
        <dsp:cNvSpPr/>
      </dsp:nvSpPr>
      <dsp:spPr>
        <a:xfrm>
          <a:off x="2211705" y="3157140"/>
          <a:ext cx="8075295" cy="146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Client responds with a single ACK flag and communications begin </a:t>
          </a:r>
        </a:p>
      </dsp:txBody>
      <dsp:txXfrm>
        <a:off x="2211705" y="3157140"/>
        <a:ext cx="8075295" cy="1468437"/>
      </dsp:txXfrm>
    </dsp:sp>
    <dsp:sp modelId="{D3B7E7DA-71BE-45DC-88BE-A1A959A64AC7}">
      <dsp:nvSpPr>
        <dsp:cNvPr id="0" name=""/>
        <dsp:cNvSpPr/>
      </dsp:nvSpPr>
      <dsp:spPr>
        <a:xfrm>
          <a:off x="2057400" y="4625578"/>
          <a:ext cx="82296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F88FF-3C37-4BD2-A8AF-297216202711}">
      <dsp:nvSpPr>
        <dsp:cNvPr id="0" name=""/>
        <dsp:cNvSpPr/>
      </dsp:nvSpPr>
      <dsp:spPr>
        <a:xfrm rot="10800000">
          <a:off x="2584608" y="626427"/>
          <a:ext cx="6840855" cy="3446145"/>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9654" tIns="83820" rIns="156464" bIns="8382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Malware designed to harm a system when some logical condition is reached</a:t>
          </a:r>
          <a:br>
            <a:rPr lang="en-US" sz="2200" kern="1200" dirty="0">
              <a:solidFill>
                <a:srgbClr val="3C4743"/>
              </a:solidFill>
              <a:latin typeface="Arial" panose="020B0604020202020204" pitchFamily="34" charset="0"/>
              <a:cs typeface="Arial" panose="020B0604020202020204" pitchFamily="34" charset="0"/>
            </a:rPr>
          </a:br>
          <a:r>
            <a:rPr lang="en-US" sz="2200" kern="1200" dirty="0">
              <a:solidFill>
                <a:srgbClr val="3C4743"/>
              </a:solidFill>
              <a:latin typeface="Arial" panose="020B0604020202020204" pitchFamily="34" charset="0"/>
              <a:cs typeface="Arial" panose="020B0604020202020204" pitchFamily="34" charset="0"/>
            </a:rPr>
            <a:t/>
          </a:r>
          <a:br>
            <a:rPr lang="en-US" sz="2200" kern="1200" dirty="0">
              <a:solidFill>
                <a:srgbClr val="3C4743"/>
              </a:solidFill>
              <a:latin typeface="Arial" panose="020B0604020202020204" pitchFamily="34" charset="0"/>
              <a:cs typeface="Arial" panose="020B0604020202020204" pitchFamily="34" charset="0"/>
            </a:rPr>
          </a:br>
          <a:r>
            <a:rPr lang="en-US" sz="2200" kern="1200" dirty="0">
              <a:solidFill>
                <a:srgbClr val="3C4743"/>
              </a:solidFill>
              <a:latin typeface="Arial" panose="020B0604020202020204" pitchFamily="34" charset="0"/>
              <a:cs typeface="Arial" panose="020B0604020202020204" pitchFamily="34" charset="0"/>
            </a:rPr>
            <a:t>Often triggered based on a specific date and time</a:t>
          </a:r>
          <a:br>
            <a:rPr lang="en-US" sz="2200" kern="1200" dirty="0">
              <a:solidFill>
                <a:srgbClr val="3C4743"/>
              </a:solidFill>
              <a:latin typeface="Arial" panose="020B0604020202020204" pitchFamily="34" charset="0"/>
              <a:cs typeface="Arial" panose="020B0604020202020204" pitchFamily="34" charset="0"/>
            </a:rPr>
          </a:br>
          <a:r>
            <a:rPr lang="en-US" sz="2200" kern="1200" dirty="0">
              <a:solidFill>
                <a:srgbClr val="3C4743"/>
              </a:solidFill>
              <a:latin typeface="Arial" panose="020B0604020202020204" pitchFamily="34" charset="0"/>
              <a:cs typeface="Arial" panose="020B0604020202020204" pitchFamily="34" charset="0"/>
            </a:rPr>
            <a:t/>
          </a:r>
          <a:br>
            <a:rPr lang="en-US" sz="2200" kern="1200" dirty="0">
              <a:solidFill>
                <a:srgbClr val="3C4743"/>
              </a:solidFill>
              <a:latin typeface="Arial" panose="020B0604020202020204" pitchFamily="34" charset="0"/>
              <a:cs typeface="Arial" panose="020B0604020202020204" pitchFamily="34" charset="0"/>
            </a:rPr>
          </a:br>
          <a:r>
            <a:rPr lang="en-US" sz="2200" kern="1200" dirty="0">
              <a:solidFill>
                <a:srgbClr val="3C4743"/>
              </a:solidFill>
              <a:latin typeface="Arial" panose="020B0604020202020204" pitchFamily="34" charset="0"/>
              <a:cs typeface="Arial" panose="020B0604020202020204" pitchFamily="34" charset="0"/>
            </a:rPr>
            <a:t>Possible to distribute a logic bomb via Trojan horse</a:t>
          </a:r>
        </a:p>
      </dsp:txBody>
      <dsp:txXfrm rot="10800000">
        <a:off x="3446144" y="626427"/>
        <a:ext cx="5979319" cy="3446145"/>
      </dsp:txXfrm>
    </dsp:sp>
    <dsp:sp modelId="{EA8B0F33-ECA3-4A7F-A71F-B23D4AECD957}">
      <dsp:nvSpPr>
        <dsp:cNvPr id="0" name=""/>
        <dsp:cNvSpPr/>
      </dsp:nvSpPr>
      <dsp:spPr>
        <a:xfrm>
          <a:off x="861536" y="626427"/>
          <a:ext cx="3446145" cy="344614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10B93-590C-4E11-AB99-2788A19100A4}">
      <dsp:nvSpPr>
        <dsp:cNvPr id="0" name=""/>
        <dsp:cNvSpPr/>
      </dsp:nvSpPr>
      <dsp:spPr>
        <a:xfrm>
          <a:off x="50" y="411292"/>
          <a:ext cx="4806962" cy="921772"/>
        </a:xfrm>
        <a:prstGeom prst="rect">
          <a:avLst/>
        </a:prstGeom>
        <a:solidFill>
          <a:schemeClr val="accent3">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kern="1200" dirty="0">
              <a:latin typeface="Arial" panose="020B0604020202020204" pitchFamily="34" charset="0"/>
              <a:cs typeface="Arial" panose="020B0604020202020204" pitchFamily="34" charset="0"/>
            </a:rPr>
            <a:t>Tricking tech support</a:t>
          </a:r>
        </a:p>
      </dsp:txBody>
      <dsp:txXfrm>
        <a:off x="50" y="411292"/>
        <a:ext cx="4806962" cy="921772"/>
      </dsp:txXfrm>
    </dsp:sp>
    <dsp:sp modelId="{8458B0B6-F90F-4A65-BAFB-CFAA68A7D795}">
      <dsp:nvSpPr>
        <dsp:cNvPr id="0" name=""/>
        <dsp:cNvSpPr/>
      </dsp:nvSpPr>
      <dsp:spPr>
        <a:xfrm>
          <a:off x="50" y="1213307"/>
          <a:ext cx="4806962" cy="3074400"/>
        </a:xfrm>
        <a:prstGeom prst="rect">
          <a:avLst/>
        </a:prstGeom>
        <a:solidFill>
          <a:schemeClr val="lt1">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sv-SE" sz="2200" kern="1200" dirty="0">
              <a:latin typeface="Arial" panose="020B0604020202020204" pitchFamily="34" charset="0"/>
              <a:cs typeface="Arial" panose="020B0604020202020204" pitchFamily="34" charset="0"/>
            </a:rPr>
            <a:t>Hacker runs </a:t>
          </a:r>
          <a:r>
            <a:rPr lang="sv-SE" sz="2200" kern="1200" dirty="0">
              <a:latin typeface="Courier New" panose="02070309020205020404" pitchFamily="49" charset="0"/>
              <a:cs typeface="Courier New" panose="02070309020205020404" pitchFamily="49" charset="0"/>
            </a:rPr>
            <a:t>net user </a:t>
          </a:r>
          <a:r>
            <a:rPr lang="sv-SE" sz="2200" kern="1200" dirty="0">
              <a:latin typeface="Arial" panose="020B0604020202020204" pitchFamily="34" charset="0"/>
              <a:cs typeface="Arial" panose="020B0604020202020204" pitchFamily="34" charset="0"/>
            </a:rPr>
            <a:t>command</a:t>
          </a:r>
          <a:endParaRPr lang="en-US" sz="2200" kern="1200" dirty="0">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Saves the script in the All Users startup folder</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Gets a domain admin to log onto the machine, triggering the script to run in the background, giving the local account domain admin privileges </a:t>
          </a:r>
        </a:p>
      </dsp:txBody>
      <dsp:txXfrm>
        <a:off x="50" y="1213307"/>
        <a:ext cx="4806962" cy="3074400"/>
      </dsp:txXfrm>
    </dsp:sp>
    <dsp:sp modelId="{C5561BAB-248E-480A-B0D6-8C64EAD1A804}">
      <dsp:nvSpPr>
        <dsp:cNvPr id="0" name=""/>
        <dsp:cNvSpPr/>
      </dsp:nvSpPr>
      <dsp:spPr>
        <a:xfrm>
          <a:off x="5479987" y="411292"/>
          <a:ext cx="4806962" cy="921772"/>
        </a:xfrm>
        <a:prstGeom prst="rect">
          <a:avLst/>
        </a:prstGeom>
        <a:solidFill>
          <a:schemeClr val="accent3">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kern="1200" dirty="0">
              <a:latin typeface="Arial" panose="020B0604020202020204" pitchFamily="34" charset="0"/>
              <a:cs typeface="Arial" panose="020B0604020202020204" pitchFamily="34" charset="0"/>
            </a:rPr>
            <a:t>Hacking in general</a:t>
          </a:r>
        </a:p>
      </dsp:txBody>
      <dsp:txXfrm>
        <a:off x="5479987" y="411292"/>
        <a:ext cx="4806962" cy="921772"/>
      </dsp:txXfrm>
    </dsp:sp>
    <dsp:sp modelId="{12F5A7ED-43B5-4122-9758-51FA8154E588}">
      <dsp:nvSpPr>
        <dsp:cNvPr id="0" name=""/>
        <dsp:cNvSpPr/>
      </dsp:nvSpPr>
      <dsp:spPr>
        <a:xfrm>
          <a:off x="5479987" y="1213307"/>
          <a:ext cx="4806962" cy="3074400"/>
        </a:xfrm>
        <a:prstGeom prst="rect">
          <a:avLst/>
        </a:prstGeom>
        <a:solidFill>
          <a:schemeClr val="lt1">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Entire books are dedicated to hacking techniques</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Computer crime investigators should have a strong working knowledge of hacking techniques</a:t>
          </a:r>
        </a:p>
      </dsp:txBody>
      <dsp:txXfrm>
        <a:off x="5479987" y="1213307"/>
        <a:ext cx="4806962" cy="30744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50179"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AC72F4AF-7674-4718-B361-7BEA73CB563F}" type="datetime1">
              <a:rPr lang="en-US"/>
              <a:pPr>
                <a:defRPr/>
              </a:pPr>
              <a:t>8/4/2021</a:t>
            </a:fld>
            <a:endParaRPr lang="en-US" dirty="0"/>
          </a:p>
        </p:txBody>
      </p:sp>
      <p:sp>
        <p:nvSpPr>
          <p:cNvPr id="50180"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50181"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513DD51A-0DC6-4495-B79F-6FCA35DCA285}" type="slidenum">
              <a:rPr lang="en-US"/>
              <a:pPr>
                <a:defRPr/>
              </a:pPr>
              <a:t>‹#›</a:t>
            </a:fld>
            <a:endParaRPr lang="en-US" dirty="0"/>
          </a:p>
        </p:txBody>
      </p:sp>
    </p:spTree>
    <p:extLst>
      <p:ext uri="{BB962C8B-B14F-4D97-AF65-F5344CB8AC3E}">
        <p14:creationId xmlns:p14="http://schemas.microsoft.com/office/powerpoint/2010/main" val="1686934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6147"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F1598E01-3837-4BCD-A94F-320D151CB389}" type="datetime1">
              <a:rPr lang="en-US"/>
              <a:pPr>
                <a:defRPr/>
              </a:pPr>
              <a:t>8/4/2021</a:t>
            </a:fld>
            <a:endParaRPr lang="en-US" dirty="0"/>
          </a:p>
        </p:txBody>
      </p:sp>
      <p:sp>
        <p:nvSpPr>
          <p:cNvPr id="23556" name="Rectangle 4"/>
          <p:cNvSpPr>
            <a:spLocks noGrp="1" noRot="1" noChangeAspect="1" noChangeArrowheads="1" noTextEdit="1"/>
          </p:cNvSpPr>
          <p:nvPr>
            <p:ph type="sldImg" idx="2"/>
          </p:nvPr>
        </p:nvSpPr>
        <p:spPr bwMode="auto">
          <a:xfrm>
            <a:off x="406400" y="698500"/>
            <a:ext cx="61976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3450" y="4416425"/>
            <a:ext cx="5143500" cy="418147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6151"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7A3E44A6-3856-402F-B262-FD477CA1CEF3}" type="slidenum">
              <a:rPr lang="en-US"/>
              <a:pPr>
                <a:defRPr/>
              </a:pPr>
              <a:t>‹#›</a:t>
            </a:fld>
            <a:endParaRPr lang="en-US" dirty="0"/>
          </a:p>
        </p:txBody>
      </p:sp>
    </p:spTree>
    <p:extLst>
      <p:ext uri="{BB962C8B-B14F-4D97-AF65-F5344CB8AC3E}">
        <p14:creationId xmlns:p14="http://schemas.microsoft.com/office/powerpoint/2010/main" val="1720009597"/>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pPr/>
              <a:t>1</a:t>
            </a:fld>
            <a:endParaRPr lang="en-US" dirty="0"/>
          </a:p>
        </p:txBody>
      </p:sp>
    </p:spTree>
    <p:extLst>
      <p:ext uri="{BB962C8B-B14F-4D97-AF65-F5344CB8AC3E}">
        <p14:creationId xmlns:p14="http://schemas.microsoft.com/office/powerpoint/2010/main" val="483519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1598E01-3837-4BCD-A94F-320D151CB389}" type="datetime1">
              <a:rPr lang="en-US" smtClean="0"/>
              <a:pPr>
                <a:defRPr/>
              </a:pPr>
              <a:t>8/4/2021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A3E44A6-3856-402F-B262-FD477CA1CEF3}" type="slidenum">
              <a:rPr lang="en-US" smtClean="0"/>
              <a:pPr>
                <a:defRPr/>
              </a:pPr>
              <a:t>9</a:t>
            </a:fld>
            <a:endParaRPr lang="en-US" dirty="0"/>
          </a:p>
        </p:txBody>
      </p:sp>
    </p:spTree>
    <p:extLst>
      <p:ext uri="{BB962C8B-B14F-4D97-AF65-F5344CB8AC3E}">
        <p14:creationId xmlns:p14="http://schemas.microsoft.com/office/powerpoint/2010/main" val="1960023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F1598E01-3837-4BCD-A94F-320D151CB389}" type="datetime1">
              <a:rPr lang="en-US" smtClean="0"/>
              <a:pPr>
                <a:defRPr/>
              </a:pPr>
              <a:t>8/4/2021</a:t>
            </a:fld>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7A3E44A6-3856-402F-B262-FD477CA1CEF3}" type="slidenum">
              <a:rPr lang="en-US" smtClean="0"/>
              <a:pPr>
                <a:defRPr/>
              </a:pPr>
              <a:t>20</a:t>
            </a:fld>
            <a:endParaRPr lang="en-US" dirty="0"/>
          </a:p>
        </p:txBody>
      </p:sp>
    </p:spTree>
    <p:extLst>
      <p:ext uri="{BB962C8B-B14F-4D97-AF65-F5344CB8AC3E}">
        <p14:creationId xmlns:p14="http://schemas.microsoft.com/office/powerpoint/2010/main" val="3782971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F1598E01-3837-4BCD-A94F-320D151CB389}" type="datetime1">
              <a:rPr lang="en-US" smtClean="0"/>
              <a:pPr>
                <a:defRPr/>
              </a:pPr>
              <a:t>8/4/2021</a:t>
            </a:fld>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7A3E44A6-3856-402F-B262-FD477CA1CEF3}" type="slidenum">
              <a:rPr lang="en-US" smtClean="0"/>
              <a:pPr>
                <a:defRPr/>
              </a:pPr>
              <a:t>21</a:t>
            </a:fld>
            <a:endParaRPr lang="en-US" dirty="0"/>
          </a:p>
        </p:txBody>
      </p:sp>
    </p:spTree>
    <p:extLst>
      <p:ext uri="{BB962C8B-B14F-4D97-AF65-F5344CB8AC3E}">
        <p14:creationId xmlns:p14="http://schemas.microsoft.com/office/powerpoint/2010/main" val="260179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1598E01-3837-4BCD-A94F-320D151CB389}" type="datetime1">
              <a:rPr lang="en-US" smtClean="0"/>
              <a:pPr>
                <a:defRPr/>
              </a:pPr>
              <a:t>8/4/2021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A3E44A6-3856-402F-B262-FD477CA1CEF3}" type="slidenum">
              <a:rPr lang="en-US" smtClean="0"/>
              <a:pPr>
                <a:defRPr/>
              </a:pPr>
              <a:t>28</a:t>
            </a:fld>
            <a:endParaRPr lang="en-US" dirty="0"/>
          </a:p>
        </p:txBody>
      </p:sp>
    </p:spTree>
    <p:extLst>
      <p:ext uri="{BB962C8B-B14F-4D97-AF65-F5344CB8AC3E}">
        <p14:creationId xmlns:p14="http://schemas.microsoft.com/office/powerpoint/2010/main" val="1073993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1E1E1"/>
              </a:solidFill>
              <a:effectLst/>
              <a:uLnTx/>
              <a:uFillTx/>
              <a:latin typeface="Arial" panose="020B0604020202020204" pitchFamily="34" charset="0"/>
              <a:ea typeface="+mn-ea"/>
              <a:cs typeface="+mn-cs"/>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1E1E1"/>
              </a:solidFill>
              <a:effectLst/>
              <a:uLnTx/>
              <a:uFillTx/>
              <a:latin typeface="Arial" panose="020B0604020202020204" pitchFamily="34" charset="0"/>
              <a:ea typeface="+mn-ea"/>
              <a:cs typeface="+mn-cs"/>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xmlns=""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xmlns="" id="{BEEECFBC-FB4D-9945-A4FF-28E342055AC3}"/>
              </a:ext>
            </a:extLst>
          </p:cNvPr>
          <p:cNvSpPr/>
          <p:nvPr userDrawn="1"/>
        </p:nvSpPr>
        <p:spPr>
          <a:xfrm>
            <a:off x="0" y="6503670"/>
            <a:ext cx="12192000"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Copyright © 2022 by Jones &amp; Bartlett Learning, LLC an Ascend Learning Company. www.jblearning.com.</a:t>
            </a:r>
          </a:p>
        </p:txBody>
      </p:sp>
    </p:spTree>
    <p:custDataLst>
      <p:tags r:id="rId1"/>
    </p:custDataLst>
    <p:extLst>
      <p:ext uri="{BB962C8B-B14F-4D97-AF65-F5344CB8AC3E}">
        <p14:creationId xmlns:p14="http://schemas.microsoft.com/office/powerpoint/2010/main" val="157974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1E3BDFD-7FA5-2143-88E5-0CEE0A6011AD}"/>
              </a:ext>
            </a:extLst>
          </p:cNvPr>
          <p:cNvSpPr/>
          <p:nvPr userDrawn="1"/>
        </p:nvSpPr>
        <p:spPr>
          <a:xfrm>
            <a:off x="0" y="6503670"/>
            <a:ext cx="12192000"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C4743"/>
                </a:solidFill>
                <a:effectLst/>
                <a:uLnTx/>
                <a:uFillTx/>
                <a:latin typeface="Arial" panose="020B0604020202020204" pitchFamily="34" charset="0"/>
                <a:ea typeface="+mn-ea"/>
                <a:cs typeface="Arial" panose="020B0604020202020204" pitchFamily="34" charset="0"/>
              </a:rPr>
              <a:t>Copyright © 2022 by Jones &amp; Bartlett Learning, LLC an Ascend Learning Company. www.jblearning.com. Background texture © Bunphot/Getty Images.</a:t>
            </a:r>
          </a:p>
        </p:txBody>
      </p:sp>
      <p:sp>
        <p:nvSpPr>
          <p:cNvPr id="6" name="Rectangle 5">
            <a:extLst>
              <a:ext uri="{FF2B5EF4-FFF2-40B4-BE49-F238E27FC236}">
                <a16:creationId xmlns:a16="http://schemas.microsoft.com/office/drawing/2014/main" xmlns=""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1E1E1"/>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xmlns=""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custDataLst>
      <p:tags r:id="rId1"/>
    </p:custDataLst>
    <p:extLst>
      <p:ext uri="{BB962C8B-B14F-4D97-AF65-F5344CB8AC3E}">
        <p14:creationId xmlns:p14="http://schemas.microsoft.com/office/powerpoint/2010/main" val="369317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custDataLst>
      <p:tags r:id="rId1"/>
    </p:custDataLst>
    <p:extLst>
      <p:ext uri="{BB962C8B-B14F-4D97-AF65-F5344CB8AC3E}">
        <p14:creationId xmlns:p14="http://schemas.microsoft.com/office/powerpoint/2010/main" val="56976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custDataLst>
      <p:tags r:id="rId1"/>
    </p:custDataLst>
    <p:extLst>
      <p:ext uri="{BB962C8B-B14F-4D97-AF65-F5344CB8AC3E}">
        <p14:creationId xmlns:p14="http://schemas.microsoft.com/office/powerpoint/2010/main" val="106647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xmlns=""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a16="http://schemas.microsoft.com/office/drawing/2014/main" xmlns=""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custDataLst>
      <p:tags r:id="rId1"/>
    </p:custDataLst>
    <p:extLst>
      <p:ext uri="{BB962C8B-B14F-4D97-AF65-F5344CB8AC3E}">
        <p14:creationId xmlns:p14="http://schemas.microsoft.com/office/powerpoint/2010/main" val="287758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custDataLst>
      <p:tags r:id="rId1"/>
    </p:custDataLst>
    <p:extLst>
      <p:ext uri="{BB962C8B-B14F-4D97-AF65-F5344CB8AC3E}">
        <p14:creationId xmlns:p14="http://schemas.microsoft.com/office/powerpoint/2010/main" val="159106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xmlns=""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xmlns=""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custDataLst>
      <p:tags r:id="rId1"/>
    </p:custDataLst>
    <p:extLst>
      <p:ext uri="{BB962C8B-B14F-4D97-AF65-F5344CB8AC3E}">
        <p14:creationId xmlns:p14="http://schemas.microsoft.com/office/powerpoint/2010/main" val="224707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xmlns=""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xmlns=""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custDataLst>
      <p:tags r:id="rId1"/>
    </p:custDataLst>
    <p:extLst>
      <p:ext uri="{BB962C8B-B14F-4D97-AF65-F5344CB8AC3E}">
        <p14:creationId xmlns:p14="http://schemas.microsoft.com/office/powerpoint/2010/main" val="254940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1E1E1"/>
              </a:solidFill>
              <a:effectLst/>
              <a:uLnTx/>
              <a:uFillTx/>
              <a:latin typeface="Arial" panose="020B0604020202020204" pitchFamily="34" charset="0"/>
              <a:ea typeface="+mn-ea"/>
              <a:cs typeface="+mn-cs"/>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xmlns="" id="{21F38BD8-3F75-CE4C-AFEF-0C6B45F77F8C}"/>
              </a:ext>
            </a:extLst>
          </p:cNvPr>
          <p:cNvSpPr/>
          <p:nvPr userDrawn="1"/>
        </p:nvSpPr>
        <p:spPr>
          <a:xfrm rot="5400000">
            <a:off x="9544258" y="4245031"/>
            <a:ext cx="5010495"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C4743"/>
                </a:solidFill>
                <a:effectLst/>
                <a:uLnTx/>
                <a:uFillTx/>
                <a:latin typeface="Arial" panose="020B0604020202020204" pitchFamily="34" charset="0"/>
                <a:ea typeface="+mn-ea"/>
                <a:cs typeface="Arial" panose="020B0604020202020204" pitchFamily="34" charset="0"/>
              </a:rPr>
              <a:t>Copyright © 2022 by Jones &amp; Bartlett Learning, LLC an Ascend Learning Company. www.jblearning.com</a:t>
            </a:r>
          </a:p>
        </p:txBody>
      </p:sp>
    </p:spTree>
    <p:custDataLst>
      <p:tags r:id="rId10"/>
    </p:custDataLst>
    <p:extLst>
      <p:ext uri="{BB962C8B-B14F-4D97-AF65-F5344CB8AC3E}">
        <p14:creationId xmlns:p14="http://schemas.microsoft.com/office/powerpoint/2010/main" val="4173494042"/>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slideLayout" Target="../slideLayouts/slideLayout3.xml"/><Relationship Id="rId1" Type="http://schemas.openxmlformats.org/officeDocument/2006/relationships/tags" Target="../tags/tag1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xmlns="" id="{CF4F1586-DE6A-1A40-AEF4-23ADA41937E4}"/>
              </a:ext>
            </a:extLst>
          </p:cNvPr>
          <p:cNvSpPr>
            <a:spLocks noGrp="1"/>
          </p:cNvSpPr>
          <p:nvPr>
            <p:ph type="subTitle" idx="1"/>
          </p:nvPr>
        </p:nvSpPr>
        <p:spPr/>
        <p:txBody>
          <a:bodyPr/>
          <a:lstStyle/>
          <a:p>
            <a:r>
              <a:rPr lang="en-US" dirty="0"/>
              <a:t>CHAPTER 2</a:t>
            </a:r>
          </a:p>
        </p:txBody>
      </p:sp>
      <p:sp>
        <p:nvSpPr>
          <p:cNvPr id="19" name="Title 18">
            <a:extLst>
              <a:ext uri="{FF2B5EF4-FFF2-40B4-BE49-F238E27FC236}">
                <a16:creationId xmlns:a16="http://schemas.microsoft.com/office/drawing/2014/main" xmlns="" id="{A58A35F8-EA88-094E-8EAD-88FE6A07C447}"/>
              </a:ext>
            </a:extLst>
          </p:cNvPr>
          <p:cNvSpPr>
            <a:spLocks noGrp="1"/>
          </p:cNvSpPr>
          <p:nvPr>
            <p:ph type="ctrTitle"/>
          </p:nvPr>
        </p:nvSpPr>
        <p:spPr/>
        <p:txBody>
          <a:bodyPr/>
          <a:lstStyle/>
          <a:p>
            <a:r>
              <a:rPr lang="en-US" dirty="0"/>
              <a:t>Overview of Computer Crime</a:t>
            </a:r>
          </a:p>
        </p:txBody>
      </p:sp>
      <p:pic>
        <p:nvPicPr>
          <p:cNvPr id="23" name="Picture Placeholder 22" descr="A digital image that appears like some delicate fabric with polka dots, flying in the air.  &#10;" title="Cover">
            <a:extLst>
              <a:ext uri="{FF2B5EF4-FFF2-40B4-BE49-F238E27FC236}">
                <a16:creationId xmlns:a16="http://schemas.microsoft.com/office/drawing/2014/main" xmlns="" id="{DE3B0E28-485E-BB45-B53C-65FC375BD23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p:blipFill>
        <p:spPr>
          <a:xfrm>
            <a:off x="8140977" y="460749"/>
            <a:ext cx="3523145" cy="5936501"/>
          </a:xfrm>
        </p:spPr>
      </p:pic>
    </p:spTree>
    <p:extLst>
      <p:ext uri="{BB962C8B-B14F-4D97-AF65-F5344CB8AC3E}">
        <p14:creationId xmlns:p14="http://schemas.microsoft.com/office/powerpoint/2010/main" val="168248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52EE5C-0FD5-4B62-BC2A-8B07CEDD0E33}"/>
              </a:ext>
            </a:extLst>
          </p:cNvPr>
          <p:cNvSpPr>
            <a:spLocks noGrp="1"/>
          </p:cNvSpPr>
          <p:nvPr>
            <p:ph type="title"/>
          </p:nvPr>
        </p:nvSpPr>
        <p:spPr/>
        <p:txBody>
          <a:bodyPr/>
          <a:lstStyle/>
          <a:p>
            <a:r>
              <a:rPr lang="en-US" dirty="0"/>
              <a:t>How Does This Crime Affect Forensics?</a:t>
            </a:r>
          </a:p>
        </p:txBody>
      </p:sp>
      <p:sp>
        <p:nvSpPr>
          <p:cNvPr id="3" name="Content Placeholder 2">
            <a:extLst>
              <a:ext uri="{FF2B5EF4-FFF2-40B4-BE49-F238E27FC236}">
                <a16:creationId xmlns:a16="http://schemas.microsoft.com/office/drawing/2014/main" xmlns="" id="{449FB64D-E5F0-4611-8E3F-4DAF190504B9}"/>
              </a:ext>
            </a:extLst>
          </p:cNvPr>
          <p:cNvSpPr>
            <a:spLocks noGrp="1"/>
          </p:cNvSpPr>
          <p:nvPr>
            <p:ph idx="1"/>
          </p:nvPr>
        </p:nvSpPr>
        <p:spPr/>
        <p:txBody>
          <a:bodyPr/>
          <a:lstStyle/>
          <a:p>
            <a:r>
              <a:rPr lang="en-US" dirty="0"/>
              <a:t>Look for spyware on the victim’s machine</a:t>
            </a:r>
          </a:p>
          <a:p>
            <a:r>
              <a:rPr lang="en-US" dirty="0"/>
              <a:t>If spyware exists, search for where the spyware is sending data</a:t>
            </a:r>
          </a:p>
          <a:p>
            <a:pPr lvl="1"/>
            <a:r>
              <a:rPr lang="en-US" dirty="0"/>
              <a:t>Periodic email with an attachment</a:t>
            </a:r>
          </a:p>
          <a:p>
            <a:pPr lvl="1"/>
            <a:r>
              <a:rPr lang="en-US" dirty="0"/>
              <a:t>A stream of packets to a server the criminal has access to</a:t>
            </a:r>
          </a:p>
          <a:p>
            <a:r>
              <a:rPr lang="en-US" dirty="0"/>
              <a:t>If phishing, check email history on the victim’s computer as well as their web history</a:t>
            </a:r>
          </a:p>
        </p:txBody>
      </p:sp>
    </p:spTree>
    <p:extLst>
      <p:ext uri="{BB962C8B-B14F-4D97-AF65-F5344CB8AC3E}">
        <p14:creationId xmlns:p14="http://schemas.microsoft.com/office/powerpoint/2010/main" val="369634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137A41-D2FF-41B8-BC46-FCF13ECD092F}"/>
              </a:ext>
            </a:extLst>
          </p:cNvPr>
          <p:cNvSpPr>
            <a:spLocks noGrp="1"/>
          </p:cNvSpPr>
          <p:nvPr>
            <p:ph type="title"/>
          </p:nvPr>
        </p:nvSpPr>
        <p:spPr/>
        <p:txBody>
          <a:bodyPr/>
          <a:lstStyle/>
          <a:p>
            <a:r>
              <a:rPr lang="en-US" dirty="0"/>
              <a:t>Discarded Information</a:t>
            </a:r>
          </a:p>
        </p:txBody>
      </p:sp>
      <p:graphicFrame>
        <p:nvGraphicFramePr>
          <p:cNvPr id="4" name="Diagram 3">
            <a:extLst>
              <a:ext uri="{FF2B5EF4-FFF2-40B4-BE49-F238E27FC236}">
                <a16:creationId xmlns:a16="http://schemas.microsoft.com/office/drawing/2014/main" xmlns="" id="{9F12522A-EDFA-4CAC-B5FC-B7EEB8471261}"/>
              </a:ext>
            </a:extLst>
          </p:cNvPr>
          <p:cNvGraphicFramePr/>
          <p:nvPr>
            <p:extLst>
              <p:ext uri="{D42A27DB-BD31-4B8C-83A1-F6EECF244321}">
                <p14:modId xmlns:p14="http://schemas.microsoft.com/office/powerpoint/2010/main" val="18167548"/>
              </p:ext>
            </p:extLst>
          </p:nvPr>
        </p:nvGraphicFramePr>
        <p:xfrm>
          <a:off x="2032000" y="112312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648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917F44-22EE-4A82-BD05-988DA7B18EED}"/>
              </a:ext>
            </a:extLst>
          </p:cNvPr>
          <p:cNvSpPr>
            <a:spLocks noGrp="1"/>
          </p:cNvSpPr>
          <p:nvPr>
            <p:ph type="title"/>
          </p:nvPr>
        </p:nvSpPr>
        <p:spPr/>
        <p:txBody>
          <a:bodyPr/>
          <a:lstStyle/>
          <a:p>
            <a:r>
              <a:rPr lang="en-US" dirty="0"/>
              <a:t>Hacking</a:t>
            </a:r>
          </a:p>
        </p:txBody>
      </p:sp>
      <p:graphicFrame>
        <p:nvGraphicFramePr>
          <p:cNvPr id="4" name="Content Placeholder 3">
            <a:extLst>
              <a:ext uri="{FF2B5EF4-FFF2-40B4-BE49-F238E27FC236}">
                <a16:creationId xmlns:a16="http://schemas.microsoft.com/office/drawing/2014/main" xmlns="" id="{4DF8752F-977C-48D9-907E-208C66E80782}"/>
              </a:ext>
            </a:extLst>
          </p:cNvPr>
          <p:cNvGraphicFramePr>
            <a:graphicFrameLocks noGrp="1"/>
          </p:cNvGraphicFramePr>
          <p:nvPr>
            <p:ph idx="1"/>
            <p:extLst>
              <p:ext uri="{D42A27DB-BD31-4B8C-83A1-F6EECF244321}">
                <p14:modId xmlns:p14="http://schemas.microsoft.com/office/powerpoint/2010/main" val="1093372418"/>
              </p:ext>
            </p:extLst>
          </p:nvPr>
        </p:nvGraphicFramePr>
        <p:xfrm>
          <a:off x="952500" y="1831521"/>
          <a:ext cx="10287000" cy="3426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331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F06A4D-5A32-4E86-8780-F79395EC1249}"/>
              </a:ext>
            </a:extLst>
          </p:cNvPr>
          <p:cNvSpPr>
            <a:spLocks noGrp="1"/>
          </p:cNvSpPr>
          <p:nvPr>
            <p:ph type="title"/>
          </p:nvPr>
        </p:nvSpPr>
        <p:spPr/>
        <p:txBody>
          <a:bodyPr/>
          <a:lstStyle/>
          <a:p>
            <a:r>
              <a:rPr lang="en-US" dirty="0"/>
              <a:t>Hacking via SQL Injection</a:t>
            </a:r>
          </a:p>
        </p:txBody>
      </p:sp>
      <p:graphicFrame>
        <p:nvGraphicFramePr>
          <p:cNvPr id="4" name="Content Placeholder 3">
            <a:extLst>
              <a:ext uri="{FF2B5EF4-FFF2-40B4-BE49-F238E27FC236}">
                <a16:creationId xmlns:a16="http://schemas.microsoft.com/office/drawing/2014/main" xmlns="" id="{094D8910-D229-4187-9B1C-570BB22F10CD}"/>
              </a:ext>
            </a:extLst>
          </p:cNvPr>
          <p:cNvGraphicFramePr>
            <a:graphicFrameLocks noGrp="1"/>
          </p:cNvGraphicFramePr>
          <p:nvPr>
            <p:ph idx="1"/>
            <p:extLst>
              <p:ext uri="{D42A27DB-BD31-4B8C-83A1-F6EECF244321}">
                <p14:modId xmlns:p14="http://schemas.microsoft.com/office/powerpoint/2010/main" val="1634500085"/>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412510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BD7E33-FE8F-4C5D-9CED-3027D6848A8E}"/>
              </a:ext>
            </a:extLst>
          </p:cNvPr>
          <p:cNvSpPr>
            <a:spLocks noGrp="1"/>
          </p:cNvSpPr>
          <p:nvPr>
            <p:ph type="title"/>
          </p:nvPr>
        </p:nvSpPr>
        <p:spPr/>
        <p:txBody>
          <a:bodyPr/>
          <a:lstStyle/>
          <a:p>
            <a:r>
              <a:rPr lang="en-US" dirty="0"/>
              <a:t>Hacking via Cross-Site Scripting</a:t>
            </a:r>
          </a:p>
        </p:txBody>
      </p:sp>
      <p:sp>
        <p:nvSpPr>
          <p:cNvPr id="3" name="Content Placeholder 2">
            <a:extLst>
              <a:ext uri="{FF2B5EF4-FFF2-40B4-BE49-F238E27FC236}">
                <a16:creationId xmlns:a16="http://schemas.microsoft.com/office/drawing/2014/main" xmlns="" id="{627D7507-B92D-44A3-9684-36E376CD867A}"/>
              </a:ext>
            </a:extLst>
          </p:cNvPr>
          <p:cNvSpPr>
            <a:spLocks noGrp="1"/>
          </p:cNvSpPr>
          <p:nvPr>
            <p:ph idx="1"/>
          </p:nvPr>
        </p:nvSpPr>
        <p:spPr/>
        <p:txBody>
          <a:bodyPr/>
          <a:lstStyle/>
          <a:p>
            <a:r>
              <a:rPr lang="en-US" dirty="0"/>
              <a:t>Perpetrator seeks out someplace on target website that allows end users to post text that other users will see, such as product reviews</a:t>
            </a:r>
          </a:p>
          <a:p>
            <a:r>
              <a:rPr lang="en-US" dirty="0"/>
              <a:t>Instead of posting a review or other text, the attacker posts JavaScript</a:t>
            </a:r>
          </a:p>
          <a:p>
            <a:r>
              <a:rPr lang="en-US" dirty="0"/>
              <a:t>If website does not filter user input before displaying, other users navigate to this review and script executes</a:t>
            </a:r>
          </a:p>
          <a:p>
            <a:r>
              <a:rPr lang="en-US" dirty="0"/>
              <a:t>Look for scripts in the website; search the web server’s logs for redirect messages</a:t>
            </a:r>
          </a:p>
        </p:txBody>
      </p:sp>
    </p:spTree>
    <p:extLst>
      <p:ext uri="{BB962C8B-B14F-4D97-AF65-F5344CB8AC3E}">
        <p14:creationId xmlns:p14="http://schemas.microsoft.com/office/powerpoint/2010/main" val="51636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1E841F-C756-40F4-9ACB-53BEAE34C1CF}"/>
              </a:ext>
            </a:extLst>
          </p:cNvPr>
          <p:cNvSpPr>
            <a:spLocks noGrp="1"/>
          </p:cNvSpPr>
          <p:nvPr>
            <p:ph type="title"/>
          </p:nvPr>
        </p:nvSpPr>
        <p:spPr/>
        <p:txBody>
          <a:bodyPr/>
          <a:lstStyle/>
          <a:p>
            <a:r>
              <a:rPr lang="en-US" dirty="0"/>
              <a:t>Hacking via Ophcrack</a:t>
            </a:r>
          </a:p>
        </p:txBody>
      </p:sp>
      <p:graphicFrame>
        <p:nvGraphicFramePr>
          <p:cNvPr id="4" name="Content Placeholder 4">
            <a:extLst>
              <a:ext uri="{FF2B5EF4-FFF2-40B4-BE49-F238E27FC236}">
                <a16:creationId xmlns:a16="http://schemas.microsoft.com/office/drawing/2014/main" xmlns="" id="{D829F43A-9B0A-4FF3-882E-35C5BAF0CF0A}"/>
              </a:ext>
            </a:extLst>
          </p:cNvPr>
          <p:cNvGraphicFramePr>
            <a:graphicFrameLocks/>
          </p:cNvGraphicFramePr>
          <p:nvPr>
            <p:extLst>
              <p:ext uri="{D42A27DB-BD31-4B8C-83A1-F6EECF244321}">
                <p14:modId xmlns:p14="http://schemas.microsoft.com/office/powerpoint/2010/main" val="3647938705"/>
              </p:ext>
            </p:extLst>
          </p:nvPr>
        </p:nvGraphicFramePr>
        <p:xfrm>
          <a:off x="757237" y="1460500"/>
          <a:ext cx="10091737" cy="4730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359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BD7E33-FE8F-4C5D-9CED-3027D6848A8E}"/>
              </a:ext>
            </a:extLst>
          </p:cNvPr>
          <p:cNvSpPr>
            <a:spLocks noGrp="1"/>
          </p:cNvSpPr>
          <p:nvPr>
            <p:ph type="title"/>
          </p:nvPr>
        </p:nvSpPr>
        <p:spPr/>
        <p:txBody>
          <a:bodyPr/>
          <a:lstStyle/>
          <a:p>
            <a:r>
              <a:rPr lang="en-US" dirty="0"/>
              <a:t>Hacking via Ophcrack (Cont.)</a:t>
            </a:r>
          </a:p>
        </p:txBody>
      </p:sp>
      <p:sp>
        <p:nvSpPr>
          <p:cNvPr id="3" name="Content Placeholder 2">
            <a:extLst>
              <a:ext uri="{FF2B5EF4-FFF2-40B4-BE49-F238E27FC236}">
                <a16:creationId xmlns:a16="http://schemas.microsoft.com/office/drawing/2014/main" xmlns="" id="{627D7507-B92D-44A3-9684-36E376CD867A}"/>
              </a:ext>
            </a:extLst>
          </p:cNvPr>
          <p:cNvSpPr>
            <a:spLocks noGrp="1"/>
          </p:cNvSpPr>
          <p:nvPr>
            <p:ph idx="1"/>
          </p:nvPr>
        </p:nvSpPr>
        <p:spPr/>
        <p:txBody>
          <a:bodyPr/>
          <a:lstStyle/>
          <a:p>
            <a:r>
              <a:rPr lang="en-US" dirty="0" err="1"/>
              <a:t>Ophcrack</a:t>
            </a:r>
            <a:endParaRPr lang="en-US" dirty="0"/>
          </a:p>
        </p:txBody>
      </p:sp>
      <p:pic>
        <p:nvPicPr>
          <p:cNvPr id="2050" name="Picture 2" descr="A screenshot of O p h crack that was taken from a live machine. The statistics’ tab is open where the administrator and guest details are running, with codes under N T hash. Below, under table, directory and status, there is info. On the right the progress is displayed with bars. &#10;&#10;" title="Fig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1187" y="2053280"/>
            <a:ext cx="6855603" cy="4108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97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BD7E33-FE8F-4C5D-9CED-3027D6848A8E}"/>
              </a:ext>
            </a:extLst>
          </p:cNvPr>
          <p:cNvSpPr>
            <a:spLocks noGrp="1"/>
          </p:cNvSpPr>
          <p:nvPr>
            <p:ph type="title"/>
          </p:nvPr>
        </p:nvSpPr>
        <p:spPr/>
        <p:txBody>
          <a:bodyPr/>
          <a:lstStyle/>
          <a:p>
            <a:r>
              <a:rPr lang="en-US" dirty="0"/>
              <a:t>Hacking via Ophcrack (Cont.)</a:t>
            </a:r>
          </a:p>
        </p:txBody>
      </p:sp>
      <p:sp>
        <p:nvSpPr>
          <p:cNvPr id="3" name="Content Placeholder 2">
            <a:extLst>
              <a:ext uri="{FF2B5EF4-FFF2-40B4-BE49-F238E27FC236}">
                <a16:creationId xmlns:a16="http://schemas.microsoft.com/office/drawing/2014/main" xmlns="" id="{627D7507-B92D-44A3-9684-36E376CD867A}"/>
              </a:ext>
            </a:extLst>
          </p:cNvPr>
          <p:cNvSpPr>
            <a:spLocks noGrp="1"/>
          </p:cNvSpPr>
          <p:nvPr>
            <p:ph idx="1"/>
          </p:nvPr>
        </p:nvSpPr>
        <p:spPr/>
        <p:txBody>
          <a:bodyPr/>
          <a:lstStyle/>
          <a:p>
            <a:r>
              <a:rPr lang="en-US" dirty="0"/>
              <a:t>Rainbow table</a:t>
            </a:r>
          </a:p>
        </p:txBody>
      </p:sp>
      <p:pic>
        <p:nvPicPr>
          <p:cNvPr id="3074" name="Picture 2" descr="A screenshot of a rainbow table has the following 4 elements under password: password, let me in, bas password, and p a $ $ w 0 r d 0 ! On the right, there are long codes under N T L M Hash. &#10;&#10;" title="Fig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6894" y="3263329"/>
            <a:ext cx="6041152" cy="1213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65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07BA51-CC70-4DCD-9371-784829956A2F}"/>
              </a:ext>
            </a:extLst>
          </p:cNvPr>
          <p:cNvSpPr>
            <a:spLocks noGrp="1"/>
          </p:cNvSpPr>
          <p:nvPr>
            <p:ph type="title"/>
          </p:nvPr>
        </p:nvSpPr>
        <p:spPr/>
        <p:txBody>
          <a:bodyPr/>
          <a:lstStyle/>
          <a:p>
            <a:r>
              <a:rPr lang="en-US" sz="3200" dirty="0"/>
              <a:t>Tricking Tech Support and Hacking in General</a:t>
            </a:r>
            <a:endParaRPr lang="en-US" dirty="0"/>
          </a:p>
        </p:txBody>
      </p:sp>
      <p:graphicFrame>
        <p:nvGraphicFramePr>
          <p:cNvPr id="4" name="Content Placeholder 3">
            <a:extLst>
              <a:ext uri="{FF2B5EF4-FFF2-40B4-BE49-F238E27FC236}">
                <a16:creationId xmlns:a16="http://schemas.microsoft.com/office/drawing/2014/main" xmlns="" id="{FF4A8D49-9E6D-4628-BFF0-7DE446AFB342}"/>
              </a:ext>
            </a:extLst>
          </p:cNvPr>
          <p:cNvGraphicFramePr>
            <a:graphicFrameLocks noGrp="1"/>
          </p:cNvGraphicFramePr>
          <p:nvPr>
            <p:ph idx="1"/>
            <p:extLst>
              <p:ext uri="{D42A27DB-BD31-4B8C-83A1-F6EECF244321}">
                <p14:modId xmlns:p14="http://schemas.microsoft.com/office/powerpoint/2010/main" val="3440981565"/>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96906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DC6EAE-0326-4BB4-92BF-9A2668E2A7AE}"/>
              </a:ext>
            </a:extLst>
          </p:cNvPr>
          <p:cNvSpPr>
            <a:spLocks noGrp="1"/>
          </p:cNvSpPr>
          <p:nvPr>
            <p:ph type="title"/>
          </p:nvPr>
        </p:nvSpPr>
        <p:spPr/>
        <p:txBody>
          <a:bodyPr/>
          <a:lstStyle/>
          <a:p>
            <a:r>
              <a:rPr lang="en-US" dirty="0"/>
              <a:t>Cyberstalking and Harassment</a:t>
            </a:r>
          </a:p>
        </p:txBody>
      </p:sp>
      <p:sp>
        <p:nvSpPr>
          <p:cNvPr id="3" name="Content Placeholder 2">
            <a:extLst>
              <a:ext uri="{FF2B5EF4-FFF2-40B4-BE49-F238E27FC236}">
                <a16:creationId xmlns:a16="http://schemas.microsoft.com/office/drawing/2014/main" xmlns="" id="{70A5E3DB-9A4A-412F-95B8-AEACD836DC1B}"/>
              </a:ext>
            </a:extLst>
          </p:cNvPr>
          <p:cNvSpPr>
            <a:spLocks noGrp="1"/>
          </p:cNvSpPr>
          <p:nvPr>
            <p:ph sz="half" idx="1"/>
          </p:nvPr>
        </p:nvSpPr>
        <p:spPr/>
        <p:txBody>
          <a:bodyPr/>
          <a:lstStyle/>
          <a:p>
            <a:r>
              <a:rPr lang="en-US" dirty="0"/>
              <a:t>Using electronic communications to harass or threaten another person</a:t>
            </a:r>
          </a:p>
          <a:p>
            <a:r>
              <a:rPr lang="en-US" dirty="0"/>
              <a:t>Criteria for law enforcement officers</a:t>
            </a:r>
          </a:p>
          <a:p>
            <a:pPr lvl="1"/>
            <a:r>
              <a:rPr lang="en-US" dirty="0"/>
              <a:t>Is it possible?</a:t>
            </a:r>
          </a:p>
          <a:p>
            <a:pPr lvl="1"/>
            <a:r>
              <a:rPr lang="en-US" dirty="0"/>
              <a:t>Is the threat credible?</a:t>
            </a:r>
          </a:p>
          <a:p>
            <a:pPr lvl="1"/>
            <a:r>
              <a:rPr lang="en-US" dirty="0"/>
              <a:t>How frequent?</a:t>
            </a:r>
          </a:p>
          <a:p>
            <a:pPr lvl="1"/>
            <a:r>
              <a:rPr lang="en-US" dirty="0"/>
              <a:t>How serious?</a:t>
            </a:r>
          </a:p>
          <a:p>
            <a:pPr marL="457200" lvl="1" indent="0">
              <a:buNone/>
            </a:pPr>
            <a:endParaRPr lang="en-US" dirty="0"/>
          </a:p>
        </p:txBody>
      </p:sp>
      <p:sp>
        <p:nvSpPr>
          <p:cNvPr id="4" name="Content Placeholder 3">
            <a:extLst>
              <a:ext uri="{FF2B5EF4-FFF2-40B4-BE49-F238E27FC236}">
                <a16:creationId xmlns:a16="http://schemas.microsoft.com/office/drawing/2014/main" xmlns="" id="{4FCF26F0-2120-4B47-8976-304FE777D323}"/>
              </a:ext>
            </a:extLst>
          </p:cNvPr>
          <p:cNvSpPr>
            <a:spLocks noGrp="1"/>
          </p:cNvSpPr>
          <p:nvPr>
            <p:ph sz="half" idx="2"/>
          </p:nvPr>
        </p:nvSpPr>
        <p:spPr/>
        <p:txBody>
          <a:bodyPr/>
          <a:lstStyle/>
          <a:p>
            <a:r>
              <a:rPr lang="en-US" dirty="0"/>
              <a:t>How it affects forensics</a:t>
            </a:r>
          </a:p>
          <a:p>
            <a:pPr lvl="1"/>
            <a:r>
              <a:rPr lang="en-US" dirty="0"/>
              <a:t>Target is human victim, the computer is just a vehicle</a:t>
            </a:r>
          </a:p>
          <a:p>
            <a:pPr lvl="1"/>
            <a:r>
              <a:rPr lang="en-US" dirty="0"/>
              <a:t>Trace emails and text messages</a:t>
            </a:r>
          </a:p>
          <a:p>
            <a:pPr lvl="1"/>
            <a:r>
              <a:rPr lang="en-US" dirty="0"/>
              <a:t>Suspect’s electronic devices should be examined for evidence</a:t>
            </a:r>
          </a:p>
        </p:txBody>
      </p:sp>
    </p:spTree>
    <p:extLst>
      <p:ext uri="{BB962C8B-B14F-4D97-AF65-F5344CB8AC3E}">
        <p14:creationId xmlns:p14="http://schemas.microsoft.com/office/powerpoint/2010/main" val="375444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0A8BB2-D9FE-4D08-88BE-C1FCA1CB1B5F}"/>
              </a:ext>
            </a:extLst>
          </p:cNvPr>
          <p:cNvSpPr>
            <a:spLocks noGrp="1"/>
          </p:cNvSpPr>
          <p:nvPr>
            <p:ph type="title"/>
          </p:nvPr>
        </p:nvSpPr>
        <p:spPr/>
        <p:txBody>
          <a:bodyPr/>
          <a:lstStyle/>
          <a:p>
            <a:r>
              <a:rPr lang="en-US" dirty="0"/>
              <a:t>Learning Objective(s) and Key Concepts</a:t>
            </a:r>
          </a:p>
        </p:txBody>
      </p:sp>
      <p:sp>
        <p:nvSpPr>
          <p:cNvPr id="3" name="Content Placeholder 2">
            <a:extLst>
              <a:ext uri="{FF2B5EF4-FFF2-40B4-BE49-F238E27FC236}">
                <a16:creationId xmlns:a16="http://schemas.microsoft.com/office/drawing/2014/main" xmlns="" id="{EF0382DD-6D5E-4D45-8E93-7DA7DBD86778}"/>
              </a:ext>
            </a:extLst>
          </p:cNvPr>
          <p:cNvSpPr>
            <a:spLocks noGrp="1"/>
          </p:cNvSpPr>
          <p:nvPr>
            <p:ph sz="half" idx="1"/>
          </p:nvPr>
        </p:nvSpPr>
        <p:spPr>
          <a:xfrm>
            <a:off x="914400" y="2280478"/>
            <a:ext cx="4855464" cy="3910010"/>
          </a:xfrm>
        </p:spPr>
        <p:txBody>
          <a:bodyPr/>
          <a:lstStyle/>
          <a:p>
            <a:r>
              <a:rPr lang="en-US" dirty="0"/>
              <a:t>Describe various computer crimes and how they are investigated.</a:t>
            </a:r>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xmlns="" id="{AAA3075D-D6A2-4D7C-9E89-5646A54920BA}"/>
              </a:ext>
            </a:extLst>
          </p:cNvPr>
          <p:cNvSpPr>
            <a:spLocks noGrp="1"/>
          </p:cNvSpPr>
          <p:nvPr>
            <p:ph sz="half" idx="2"/>
          </p:nvPr>
        </p:nvSpPr>
        <p:spPr>
          <a:xfrm>
            <a:off x="6415368" y="2280478"/>
            <a:ext cx="4862232" cy="3910010"/>
          </a:xfrm>
        </p:spPr>
        <p:txBody>
          <a:bodyPr/>
          <a:lstStyle/>
          <a:p>
            <a:r>
              <a:rPr lang="en-US" dirty="0"/>
              <a:t>Common computer crimes</a:t>
            </a:r>
          </a:p>
          <a:p>
            <a:r>
              <a:rPr lang="en-US" dirty="0"/>
              <a:t>Forensic approaches to different crimes</a:t>
            </a:r>
          </a:p>
          <a:p>
            <a:r>
              <a:rPr lang="en-US" dirty="0"/>
              <a:t>Forensic strategies based on the specific crime</a:t>
            </a:r>
          </a:p>
          <a:p>
            <a:pPr marL="0" indent="0">
              <a:buNone/>
            </a:pPr>
            <a:endParaRPr lang="en-US" dirty="0"/>
          </a:p>
        </p:txBody>
      </p:sp>
      <p:sp>
        <p:nvSpPr>
          <p:cNvPr id="5" name="Content Placeholder 2">
            <a:extLst>
              <a:ext uri="{FF2B5EF4-FFF2-40B4-BE49-F238E27FC236}">
                <a16:creationId xmlns:a16="http://schemas.microsoft.com/office/drawing/2014/main" xmlns="" id="{7B2A79CE-6DD2-4957-85B0-FF808115C67E}"/>
              </a:ext>
            </a:extLst>
          </p:cNvPr>
          <p:cNvSpPr txBox="1">
            <a:spLocks/>
          </p:cNvSpPr>
          <p:nvPr/>
        </p:nvSpPr>
        <p:spPr>
          <a:xfrm>
            <a:off x="914400" y="1450560"/>
            <a:ext cx="4855464" cy="741680"/>
          </a:xfrm>
          <a:prstGeom prst="rect">
            <a:avLst/>
          </a:prstGeom>
          <a:solidFill>
            <a:schemeClr val="accent2">
              <a:lumMod val="40000"/>
              <a:lumOff val="60000"/>
            </a:schemeClr>
          </a:solidFill>
        </p:spPr>
        <p:txBody>
          <a:bodyPr vert="horz" lIns="91440" tIns="45720" rIns="91440" bIns="45720" rtlCol="0" anchor="ctr" anchorCtr="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buNone/>
            </a:pPr>
            <a:r>
              <a:rPr lang="en-US" b="1" dirty="0"/>
              <a:t>Learning Objective(s)</a:t>
            </a:r>
          </a:p>
        </p:txBody>
      </p:sp>
      <p:sp>
        <p:nvSpPr>
          <p:cNvPr id="7" name="Content Placeholder 2">
            <a:extLst>
              <a:ext uri="{FF2B5EF4-FFF2-40B4-BE49-F238E27FC236}">
                <a16:creationId xmlns:a16="http://schemas.microsoft.com/office/drawing/2014/main" xmlns="" id="{6C709A97-D956-44E5-B559-D550D671259C}"/>
              </a:ext>
            </a:extLst>
          </p:cNvPr>
          <p:cNvSpPr txBox="1">
            <a:spLocks/>
          </p:cNvSpPr>
          <p:nvPr/>
        </p:nvSpPr>
        <p:spPr>
          <a:xfrm>
            <a:off x="6415368" y="1478721"/>
            <a:ext cx="4855464" cy="713519"/>
          </a:xfrm>
          <a:prstGeom prst="rect">
            <a:avLst/>
          </a:prstGeom>
          <a:solidFill>
            <a:schemeClr val="accent2">
              <a:lumMod val="40000"/>
              <a:lumOff val="60000"/>
            </a:schemeClr>
          </a:solidFill>
        </p:spPr>
        <p:txBody>
          <a:bodyPr vert="horz" lIns="91440" tIns="45720" rIns="91440" bIns="45720" rtlCol="0" anchor="ctr" anchorCtr="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buNone/>
            </a:pPr>
            <a:r>
              <a:rPr lang="en-US" b="1" dirty="0"/>
              <a:t>Key Concepts</a:t>
            </a:r>
          </a:p>
        </p:txBody>
      </p:sp>
    </p:spTree>
    <p:custDataLst>
      <p:tags r:id="rId1"/>
    </p:custDataLst>
    <p:extLst>
      <p:ext uri="{BB962C8B-B14F-4D97-AF65-F5344CB8AC3E}">
        <p14:creationId xmlns:p14="http://schemas.microsoft.com/office/powerpoint/2010/main" val="25174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35FBBEA-A1F3-43EF-99FF-16CD3309DC27}"/>
              </a:ext>
            </a:extLst>
          </p:cNvPr>
          <p:cNvSpPr>
            <a:spLocks noGrp="1"/>
          </p:cNvSpPr>
          <p:nvPr>
            <p:ph type="title"/>
          </p:nvPr>
        </p:nvSpPr>
        <p:spPr/>
        <p:txBody>
          <a:bodyPr/>
          <a:lstStyle/>
          <a:p>
            <a:r>
              <a:rPr lang="en-US" dirty="0"/>
              <a:t>Fraud</a:t>
            </a:r>
          </a:p>
        </p:txBody>
      </p:sp>
      <p:graphicFrame>
        <p:nvGraphicFramePr>
          <p:cNvPr id="7" name="Content Placeholder 6">
            <a:extLst>
              <a:ext uri="{FF2B5EF4-FFF2-40B4-BE49-F238E27FC236}">
                <a16:creationId xmlns:a16="http://schemas.microsoft.com/office/drawing/2014/main" xmlns="" id="{E54535F1-E91A-4E2C-88BB-AAF17431AA91}"/>
              </a:ext>
            </a:extLst>
          </p:cNvPr>
          <p:cNvGraphicFramePr>
            <a:graphicFrameLocks noGrp="1"/>
          </p:cNvGraphicFramePr>
          <p:nvPr>
            <p:ph idx="1"/>
            <p:extLst>
              <p:ext uri="{D42A27DB-BD31-4B8C-83A1-F6EECF244321}">
                <p14:modId xmlns:p14="http://schemas.microsoft.com/office/powerpoint/2010/main" val="3943051305"/>
              </p:ext>
            </p:extLst>
          </p:nvPr>
        </p:nvGraphicFramePr>
        <p:xfrm>
          <a:off x="925513" y="1490663"/>
          <a:ext cx="10456862"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897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35FBBEA-A1F3-43EF-99FF-16CD3309DC27}"/>
              </a:ext>
            </a:extLst>
          </p:cNvPr>
          <p:cNvSpPr>
            <a:spLocks noGrp="1"/>
          </p:cNvSpPr>
          <p:nvPr>
            <p:ph type="title"/>
          </p:nvPr>
        </p:nvSpPr>
        <p:spPr/>
        <p:txBody>
          <a:bodyPr/>
          <a:lstStyle/>
          <a:p>
            <a:r>
              <a:rPr lang="en-US" dirty="0"/>
              <a:t>Non-Access Computer Crimes</a:t>
            </a:r>
          </a:p>
        </p:txBody>
      </p:sp>
      <p:graphicFrame>
        <p:nvGraphicFramePr>
          <p:cNvPr id="7" name="Content Placeholder 6">
            <a:extLst>
              <a:ext uri="{FF2B5EF4-FFF2-40B4-BE49-F238E27FC236}">
                <a16:creationId xmlns:a16="http://schemas.microsoft.com/office/drawing/2014/main" xmlns="" id="{E54535F1-E91A-4E2C-88BB-AAF17431AA91}"/>
              </a:ext>
            </a:extLst>
          </p:cNvPr>
          <p:cNvGraphicFramePr>
            <a:graphicFrameLocks noGrp="1"/>
          </p:cNvGraphicFramePr>
          <p:nvPr>
            <p:ph idx="1"/>
            <p:extLst>
              <p:ext uri="{D42A27DB-BD31-4B8C-83A1-F6EECF244321}">
                <p14:modId xmlns:p14="http://schemas.microsoft.com/office/powerpoint/2010/main" val="1890083062"/>
              </p:ext>
            </p:extLst>
          </p:nvPr>
        </p:nvGraphicFramePr>
        <p:xfrm>
          <a:off x="925513" y="1490663"/>
          <a:ext cx="10456862"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521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3D3938-5776-4747-B023-4C419D0C6595}"/>
              </a:ext>
            </a:extLst>
          </p:cNvPr>
          <p:cNvSpPr>
            <a:spLocks noGrp="1"/>
          </p:cNvSpPr>
          <p:nvPr>
            <p:ph type="title"/>
          </p:nvPr>
        </p:nvSpPr>
        <p:spPr/>
        <p:txBody>
          <a:bodyPr/>
          <a:lstStyle/>
          <a:p>
            <a:r>
              <a:rPr lang="en-US" dirty="0"/>
              <a:t>Denial of Service (DoS) Attacks</a:t>
            </a:r>
          </a:p>
        </p:txBody>
      </p:sp>
      <p:graphicFrame>
        <p:nvGraphicFramePr>
          <p:cNvPr id="4" name="Content Placeholder 3">
            <a:extLst>
              <a:ext uri="{FF2B5EF4-FFF2-40B4-BE49-F238E27FC236}">
                <a16:creationId xmlns:a16="http://schemas.microsoft.com/office/drawing/2014/main" xmlns="" id="{35A3A020-4E3A-4E0F-8CE3-E2E34BFC36B7}"/>
              </a:ext>
            </a:extLst>
          </p:cNvPr>
          <p:cNvGraphicFramePr>
            <a:graphicFrameLocks noGrp="1"/>
          </p:cNvGraphicFramePr>
          <p:nvPr>
            <p:ph idx="1"/>
            <p:extLst>
              <p:ext uri="{D42A27DB-BD31-4B8C-83A1-F6EECF244321}">
                <p14:modId xmlns:p14="http://schemas.microsoft.com/office/powerpoint/2010/main" val="3193491840"/>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39708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3D3938-5776-4747-B023-4C419D0C6595}"/>
              </a:ext>
            </a:extLst>
          </p:cNvPr>
          <p:cNvSpPr>
            <a:spLocks noGrp="1"/>
          </p:cNvSpPr>
          <p:nvPr>
            <p:ph type="title"/>
          </p:nvPr>
        </p:nvSpPr>
        <p:spPr/>
        <p:txBody>
          <a:bodyPr/>
          <a:lstStyle/>
          <a:p>
            <a:r>
              <a:rPr lang="en-US" dirty="0"/>
              <a:t>Denial of Service (DoS) Attacks (Cont.)</a:t>
            </a:r>
          </a:p>
        </p:txBody>
      </p:sp>
      <p:graphicFrame>
        <p:nvGraphicFramePr>
          <p:cNvPr id="4" name="Content Placeholder 3">
            <a:extLst>
              <a:ext uri="{FF2B5EF4-FFF2-40B4-BE49-F238E27FC236}">
                <a16:creationId xmlns:a16="http://schemas.microsoft.com/office/drawing/2014/main" xmlns="" id="{35A3A020-4E3A-4E0F-8CE3-E2E34BFC36B7}"/>
              </a:ext>
            </a:extLst>
          </p:cNvPr>
          <p:cNvGraphicFramePr>
            <a:graphicFrameLocks noGrp="1"/>
          </p:cNvGraphicFramePr>
          <p:nvPr>
            <p:ph idx="1"/>
            <p:extLst>
              <p:ext uri="{D42A27DB-BD31-4B8C-83A1-F6EECF244321}">
                <p14:modId xmlns:p14="http://schemas.microsoft.com/office/powerpoint/2010/main" val="717358655"/>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54063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BD7E33-FE8F-4C5D-9CED-3027D6848A8E}"/>
              </a:ext>
            </a:extLst>
          </p:cNvPr>
          <p:cNvSpPr>
            <a:spLocks noGrp="1"/>
          </p:cNvSpPr>
          <p:nvPr>
            <p:ph type="title"/>
          </p:nvPr>
        </p:nvSpPr>
        <p:spPr/>
        <p:txBody>
          <a:bodyPr/>
          <a:lstStyle/>
          <a:p>
            <a:r>
              <a:rPr lang="en-US" dirty="0"/>
              <a:t>Denial of Service (DoS) Attacks (Cont.)</a:t>
            </a:r>
          </a:p>
        </p:txBody>
      </p:sp>
      <p:sp>
        <p:nvSpPr>
          <p:cNvPr id="3" name="Content Placeholder 2">
            <a:extLst>
              <a:ext uri="{FF2B5EF4-FFF2-40B4-BE49-F238E27FC236}">
                <a16:creationId xmlns:a16="http://schemas.microsoft.com/office/drawing/2014/main" xmlns="" id="{627D7507-B92D-44A3-9684-36E376CD867A}"/>
              </a:ext>
            </a:extLst>
          </p:cNvPr>
          <p:cNvSpPr>
            <a:spLocks noGrp="1"/>
          </p:cNvSpPr>
          <p:nvPr>
            <p:ph idx="1"/>
          </p:nvPr>
        </p:nvSpPr>
        <p:spPr/>
        <p:txBody>
          <a:bodyPr/>
          <a:lstStyle/>
          <a:p>
            <a:r>
              <a:rPr lang="en-US" dirty="0"/>
              <a:t>Low Orbit Ion Cannon</a:t>
            </a:r>
          </a:p>
        </p:txBody>
      </p:sp>
      <p:pic>
        <p:nvPicPr>
          <p:cNvPr id="4098" name="Picture 2" descr="A screenshot of Low Orbit Ion Cannon has an image of firing toward the surface of the earth with its title, on the left side of the screen. On the right, the main sections are 1. Select your target. 2. Ready? Select target: None. 3. Attack option. At the bottom, there is also a section for attack status. &#10;" title="Figure 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2190" y="2753838"/>
            <a:ext cx="6450299" cy="286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38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6C8235-64D1-4216-8DF5-AD844DD5F7F6}"/>
              </a:ext>
            </a:extLst>
          </p:cNvPr>
          <p:cNvSpPr>
            <a:spLocks noGrp="1"/>
          </p:cNvSpPr>
          <p:nvPr>
            <p:ph type="title"/>
          </p:nvPr>
        </p:nvSpPr>
        <p:spPr/>
        <p:txBody>
          <a:bodyPr/>
          <a:lstStyle/>
          <a:p>
            <a:r>
              <a:rPr lang="en-US" dirty="0"/>
              <a:t>Viruses</a:t>
            </a:r>
          </a:p>
        </p:txBody>
      </p:sp>
      <p:sp>
        <p:nvSpPr>
          <p:cNvPr id="3" name="Content Placeholder 2">
            <a:extLst>
              <a:ext uri="{FF2B5EF4-FFF2-40B4-BE49-F238E27FC236}">
                <a16:creationId xmlns:a16="http://schemas.microsoft.com/office/drawing/2014/main" xmlns="" id="{28FDE5DB-2130-4B2C-A653-B83844F75110}"/>
              </a:ext>
            </a:extLst>
          </p:cNvPr>
          <p:cNvSpPr>
            <a:spLocks noGrp="1"/>
          </p:cNvSpPr>
          <p:nvPr>
            <p:ph idx="1"/>
          </p:nvPr>
        </p:nvSpPr>
        <p:spPr>
          <a:xfrm>
            <a:off x="921496" y="2133600"/>
            <a:ext cx="3181874" cy="4222780"/>
          </a:xfrm>
          <a:ln>
            <a:solidFill>
              <a:srgbClr val="FFC425"/>
            </a:solidFill>
          </a:ln>
        </p:spPr>
        <p:txBody>
          <a:bodyPr>
            <a:normAutofit/>
          </a:bodyPr>
          <a:lstStyle/>
          <a:p>
            <a:r>
              <a:rPr lang="en-US" b="1" dirty="0"/>
              <a:t>Recent viruses:</a:t>
            </a:r>
          </a:p>
          <a:p>
            <a:pPr marL="342900" indent="-342900">
              <a:buFont typeface="Arial" panose="020B0604020202020204" pitchFamily="34" charset="0"/>
              <a:buChar char="•"/>
            </a:pPr>
            <a:r>
              <a:rPr lang="en-US" dirty="0"/>
              <a:t>FakeAV.86</a:t>
            </a:r>
          </a:p>
          <a:p>
            <a:pPr marL="342900" indent="-342900">
              <a:buFont typeface="Arial" panose="020B0604020202020204" pitchFamily="34" charset="0"/>
              <a:buChar char="•"/>
            </a:pPr>
            <a:r>
              <a:rPr lang="en-US" dirty="0"/>
              <a:t>Flame</a:t>
            </a:r>
          </a:p>
          <a:p>
            <a:pPr marL="342900" indent="-342900">
              <a:buFont typeface="Arial" panose="020B0604020202020204" pitchFamily="34" charset="0"/>
              <a:buChar char="•"/>
            </a:pPr>
            <a:r>
              <a:rPr lang="en-US" dirty="0"/>
              <a:t>Gameover ZeuS</a:t>
            </a:r>
          </a:p>
          <a:p>
            <a:pPr marL="342900" indent="-342900">
              <a:buFont typeface="Arial" panose="020B0604020202020204" pitchFamily="34" charset="0"/>
              <a:buChar char="•"/>
            </a:pPr>
            <a:r>
              <a:rPr lang="en-US" dirty="0"/>
              <a:t>Rombertik</a:t>
            </a:r>
          </a:p>
          <a:p>
            <a:pPr marL="342900" indent="-342900">
              <a:buFont typeface="Arial" panose="020B0604020202020204" pitchFamily="34" charset="0"/>
              <a:buChar char="•"/>
            </a:pPr>
            <a:r>
              <a:rPr lang="en-US" dirty="0"/>
              <a:t>Locky (ransomware) </a:t>
            </a:r>
          </a:p>
          <a:p>
            <a:endParaRPr lang="en-US" dirty="0"/>
          </a:p>
        </p:txBody>
      </p:sp>
      <p:sp>
        <p:nvSpPr>
          <p:cNvPr id="4" name="Content Placeholder 3">
            <a:extLst>
              <a:ext uri="{FF2B5EF4-FFF2-40B4-BE49-F238E27FC236}">
                <a16:creationId xmlns:a16="http://schemas.microsoft.com/office/drawing/2014/main" xmlns="" id="{A4276D01-587F-4EDF-9090-291240B97773}"/>
              </a:ext>
            </a:extLst>
          </p:cNvPr>
          <p:cNvSpPr>
            <a:spLocks noGrp="1"/>
          </p:cNvSpPr>
          <p:nvPr>
            <p:ph idx="10"/>
          </p:nvPr>
        </p:nvSpPr>
        <p:spPr>
          <a:xfrm>
            <a:off x="4487656" y="2133600"/>
            <a:ext cx="3181874" cy="4222780"/>
          </a:xfrm>
          <a:solidFill>
            <a:schemeClr val="accent1">
              <a:lumMod val="20000"/>
              <a:lumOff val="80000"/>
            </a:schemeClr>
          </a:solidFill>
        </p:spPr>
        <p:txBody>
          <a:bodyPr>
            <a:normAutofit/>
          </a:bodyPr>
          <a:lstStyle/>
          <a:p>
            <a:r>
              <a:rPr lang="en-US" b="1" dirty="0"/>
              <a:t>Virus categories:</a:t>
            </a:r>
          </a:p>
          <a:p>
            <a:pPr marL="342900" indent="-342900">
              <a:buFont typeface="Arial" panose="020B0604020202020204" pitchFamily="34" charset="0"/>
              <a:buChar char="•"/>
            </a:pPr>
            <a:r>
              <a:rPr lang="en-US" sz="2000" dirty="0"/>
              <a:t>Macro</a:t>
            </a:r>
          </a:p>
          <a:p>
            <a:pPr marL="342900" indent="-342900">
              <a:buFont typeface="Arial" panose="020B0604020202020204" pitchFamily="34" charset="0"/>
              <a:buChar char="•"/>
            </a:pPr>
            <a:r>
              <a:rPr lang="en-US" sz="2000" dirty="0"/>
              <a:t>Memory-resident</a:t>
            </a:r>
          </a:p>
          <a:p>
            <a:pPr marL="342900" indent="-342900">
              <a:buFont typeface="Arial" panose="020B0604020202020204" pitchFamily="34" charset="0"/>
              <a:buChar char="•"/>
            </a:pPr>
            <a:r>
              <a:rPr lang="en-US" sz="2000" dirty="0"/>
              <a:t>Multi-partite</a:t>
            </a:r>
          </a:p>
          <a:p>
            <a:pPr marL="342900" indent="-342900">
              <a:buFont typeface="Arial" panose="020B0604020202020204" pitchFamily="34" charset="0"/>
              <a:buChar char="•"/>
            </a:pPr>
            <a:r>
              <a:rPr lang="en-US" sz="2000" dirty="0"/>
              <a:t>Armored</a:t>
            </a:r>
          </a:p>
          <a:p>
            <a:pPr marL="342900" indent="-342900">
              <a:buFont typeface="Arial" panose="020B0604020202020204" pitchFamily="34" charset="0"/>
              <a:buChar char="•"/>
            </a:pPr>
            <a:r>
              <a:rPr lang="en-US" sz="2000" dirty="0"/>
              <a:t>Sparse infector</a:t>
            </a:r>
          </a:p>
          <a:p>
            <a:pPr marL="342900" indent="-342900">
              <a:buFont typeface="Arial" panose="020B0604020202020204" pitchFamily="34" charset="0"/>
              <a:buChar char="•"/>
            </a:pPr>
            <a:r>
              <a:rPr lang="en-US" sz="2000" dirty="0"/>
              <a:t>Polymorphic</a:t>
            </a:r>
          </a:p>
          <a:p>
            <a:endParaRPr lang="en-US" dirty="0"/>
          </a:p>
        </p:txBody>
      </p:sp>
      <p:sp>
        <p:nvSpPr>
          <p:cNvPr id="5" name="Content Placeholder 4">
            <a:extLst>
              <a:ext uri="{FF2B5EF4-FFF2-40B4-BE49-F238E27FC236}">
                <a16:creationId xmlns:a16="http://schemas.microsoft.com/office/drawing/2014/main" xmlns="" id="{7F4F0823-7213-4FE5-A67E-6247F2877080}"/>
              </a:ext>
            </a:extLst>
          </p:cNvPr>
          <p:cNvSpPr>
            <a:spLocks noGrp="1"/>
          </p:cNvSpPr>
          <p:nvPr>
            <p:ph idx="11"/>
          </p:nvPr>
        </p:nvSpPr>
        <p:spPr>
          <a:xfrm>
            <a:off x="8053816" y="2133600"/>
            <a:ext cx="3181874" cy="4222780"/>
          </a:xfrm>
          <a:ln>
            <a:solidFill>
              <a:srgbClr val="FFC425"/>
            </a:solidFill>
          </a:ln>
        </p:spPr>
        <p:txBody>
          <a:bodyPr/>
          <a:lstStyle/>
          <a:p>
            <a:r>
              <a:rPr lang="en-US" sz="2000" b="1" dirty="0"/>
              <a:t>How it affects forensics:</a:t>
            </a:r>
          </a:p>
          <a:p>
            <a:pPr marL="342900" indent="-342900">
              <a:buFont typeface="Arial" panose="020B0604020202020204" pitchFamily="34" charset="0"/>
              <a:buChar char="•"/>
            </a:pPr>
            <a:r>
              <a:rPr lang="en-US" sz="2000" dirty="0"/>
              <a:t>Easy to locate, but difficult to trace back to the creator</a:t>
            </a:r>
          </a:p>
          <a:p>
            <a:pPr marL="342900" indent="-342900">
              <a:buFont typeface="Arial" panose="020B0604020202020204" pitchFamily="34" charset="0"/>
              <a:buChar char="•"/>
            </a:pPr>
            <a:r>
              <a:rPr lang="en-US" sz="2000" dirty="0"/>
              <a:t>Document the particulars of the virus</a:t>
            </a:r>
          </a:p>
          <a:p>
            <a:pPr marL="342900" indent="-342900">
              <a:buFont typeface="Arial" panose="020B0604020202020204" pitchFamily="34" charset="0"/>
              <a:buChar char="•"/>
            </a:pPr>
            <a:r>
              <a:rPr lang="en-US" sz="2000" dirty="0"/>
              <a:t>Identify commonality among infected computers, such as a visit to the same website</a:t>
            </a:r>
          </a:p>
          <a:p>
            <a:endParaRPr lang="en-US" dirty="0"/>
          </a:p>
        </p:txBody>
      </p:sp>
      <p:sp>
        <p:nvSpPr>
          <p:cNvPr id="6" name="Rectangle 5">
            <a:extLst>
              <a:ext uri="{FF2B5EF4-FFF2-40B4-BE49-F238E27FC236}">
                <a16:creationId xmlns:a16="http://schemas.microsoft.com/office/drawing/2014/main" xmlns="" id="{622D3704-3D5C-4EB1-B56A-DB2AC8434168}"/>
              </a:ext>
            </a:extLst>
          </p:cNvPr>
          <p:cNvSpPr/>
          <p:nvPr/>
        </p:nvSpPr>
        <p:spPr>
          <a:xfrm>
            <a:off x="921496" y="1228725"/>
            <a:ext cx="10314194" cy="6953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3C4743"/>
                </a:solidFill>
                <a:latin typeface="Arial" panose="020B0604020202020204" pitchFamily="34" charset="0"/>
                <a:cs typeface="Arial" panose="020B0604020202020204" pitchFamily="34" charset="0"/>
              </a:rPr>
              <a:t>Any software that self-replicates, like a human or animal virus</a:t>
            </a:r>
          </a:p>
        </p:txBody>
      </p:sp>
    </p:spTree>
    <p:custDataLst>
      <p:tags r:id="rId1"/>
    </p:custDataLst>
    <p:extLst>
      <p:ext uri="{BB962C8B-B14F-4D97-AF65-F5344CB8AC3E}">
        <p14:creationId xmlns:p14="http://schemas.microsoft.com/office/powerpoint/2010/main" val="42305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D65F14-19E2-472C-B27A-88532BCF70D3}"/>
              </a:ext>
            </a:extLst>
          </p:cNvPr>
          <p:cNvSpPr>
            <a:spLocks noGrp="1"/>
          </p:cNvSpPr>
          <p:nvPr>
            <p:ph type="title"/>
          </p:nvPr>
        </p:nvSpPr>
        <p:spPr/>
        <p:txBody>
          <a:bodyPr/>
          <a:lstStyle/>
          <a:p>
            <a:r>
              <a:rPr lang="en-US" dirty="0"/>
              <a:t>Logic Bombs</a:t>
            </a:r>
          </a:p>
        </p:txBody>
      </p:sp>
      <p:graphicFrame>
        <p:nvGraphicFramePr>
          <p:cNvPr id="4" name="Content Placeholder 3">
            <a:extLst>
              <a:ext uri="{FF2B5EF4-FFF2-40B4-BE49-F238E27FC236}">
                <a16:creationId xmlns:a16="http://schemas.microsoft.com/office/drawing/2014/main" xmlns="" id="{58EBBD2A-7900-44A7-A60F-5AAE525B625B}"/>
              </a:ext>
            </a:extLst>
          </p:cNvPr>
          <p:cNvGraphicFramePr>
            <a:graphicFrameLocks noGrp="1"/>
          </p:cNvGraphicFramePr>
          <p:nvPr>
            <p:ph idx="1"/>
            <p:extLst>
              <p:ext uri="{D42A27DB-BD31-4B8C-83A1-F6EECF244321}">
                <p14:modId xmlns:p14="http://schemas.microsoft.com/office/powerpoint/2010/main" val="641920170"/>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14917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5D65A2-8FCC-4EB9-9C8B-E2EC3F465899}"/>
              </a:ext>
            </a:extLst>
          </p:cNvPr>
          <p:cNvSpPr>
            <a:spLocks noGrp="1"/>
          </p:cNvSpPr>
          <p:nvPr>
            <p:ph type="title"/>
          </p:nvPr>
        </p:nvSpPr>
        <p:spPr/>
        <p:txBody>
          <a:bodyPr/>
          <a:lstStyle/>
          <a:p>
            <a:r>
              <a:rPr lang="en-US" dirty="0"/>
              <a:t>Cyberterrorism</a:t>
            </a:r>
          </a:p>
        </p:txBody>
      </p:sp>
      <p:sp>
        <p:nvSpPr>
          <p:cNvPr id="3" name="Content Placeholder 2">
            <a:extLst>
              <a:ext uri="{FF2B5EF4-FFF2-40B4-BE49-F238E27FC236}">
                <a16:creationId xmlns:a16="http://schemas.microsoft.com/office/drawing/2014/main" xmlns="" id="{DF036AE6-6932-4EBB-A3B0-0F92E0BA0372}"/>
              </a:ext>
            </a:extLst>
          </p:cNvPr>
          <p:cNvSpPr>
            <a:spLocks noGrp="1"/>
          </p:cNvSpPr>
          <p:nvPr>
            <p:ph idx="1"/>
          </p:nvPr>
        </p:nvSpPr>
        <p:spPr/>
        <p:txBody>
          <a:bodyPr/>
          <a:lstStyle/>
          <a:p>
            <a:r>
              <a:rPr lang="en-US" dirty="0"/>
              <a:t>The use of the internet to perform terrorist activities</a:t>
            </a:r>
          </a:p>
          <a:p>
            <a:r>
              <a:rPr lang="en-US" dirty="0"/>
              <a:t>Can include large-scale disruption of computer networks</a:t>
            </a:r>
          </a:p>
          <a:p>
            <a:r>
              <a:rPr lang="en-US" dirty="0"/>
              <a:t>Attacks on national power grids</a:t>
            </a:r>
          </a:p>
          <a:p>
            <a:r>
              <a:rPr lang="en-US" dirty="0"/>
              <a:t>China Eagle Union</a:t>
            </a:r>
          </a:p>
          <a:p>
            <a:pPr lvl="1"/>
            <a:r>
              <a:rPr lang="en-US" dirty="0"/>
              <a:t>Group that consists of several thousand Chinese hackers whose stated goal is to infiltrate Western computer systems</a:t>
            </a:r>
          </a:p>
          <a:p>
            <a:r>
              <a:rPr lang="en-US" dirty="0"/>
              <a:t>Investigate as you would any other cybercrime, difference lies in the jurisdiction</a:t>
            </a:r>
          </a:p>
          <a:p>
            <a:pPr lvl="1"/>
            <a:r>
              <a:rPr lang="en-US" dirty="0"/>
              <a:t>Cyberterrorism and cyberespionage are referred to the FBI</a:t>
            </a:r>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151470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dirty="0">
                <a:ea typeface="ＭＳ Ｐゴシック" pitchFamily="34" charset="-128"/>
              </a:rPr>
              <a:t>Summary</a:t>
            </a:r>
          </a:p>
        </p:txBody>
      </p:sp>
      <p:sp>
        <p:nvSpPr>
          <p:cNvPr id="2" name="Content Placeholder 1">
            <a:extLst>
              <a:ext uri="{FF2B5EF4-FFF2-40B4-BE49-F238E27FC236}">
                <a16:creationId xmlns:a16="http://schemas.microsoft.com/office/drawing/2014/main" xmlns="" id="{1B45D924-8662-4F45-B0DC-B7B09A46EE68}"/>
              </a:ext>
            </a:extLst>
          </p:cNvPr>
          <p:cNvSpPr>
            <a:spLocks noGrp="1"/>
          </p:cNvSpPr>
          <p:nvPr>
            <p:ph idx="1"/>
          </p:nvPr>
        </p:nvSpPr>
        <p:spPr/>
        <p:txBody>
          <a:bodyPr/>
          <a:lstStyle/>
          <a:p>
            <a:r>
              <a:rPr lang="en-US" dirty="0"/>
              <a:t>Common computer crimes</a:t>
            </a:r>
          </a:p>
          <a:p>
            <a:r>
              <a:rPr lang="en-US" dirty="0"/>
              <a:t>Forensic approaches to different crimes</a:t>
            </a:r>
          </a:p>
          <a:p>
            <a:r>
              <a:rPr lang="en-US" dirty="0"/>
              <a:t>Forensic strategies based on the specific crime</a:t>
            </a:r>
          </a:p>
        </p:txBody>
      </p:sp>
    </p:spTree>
    <p:custDataLst>
      <p:tags r:id="rId1"/>
    </p:custDataLst>
    <p:extLst>
      <p:ext uri="{BB962C8B-B14F-4D97-AF65-F5344CB8AC3E}">
        <p14:creationId xmlns:p14="http://schemas.microsoft.com/office/powerpoint/2010/main" val="195009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59C278-761E-4E17-93C5-A60D591C10AC}"/>
              </a:ext>
            </a:extLst>
          </p:cNvPr>
          <p:cNvSpPr>
            <a:spLocks noGrp="1"/>
          </p:cNvSpPr>
          <p:nvPr>
            <p:ph type="title"/>
          </p:nvPr>
        </p:nvSpPr>
        <p:spPr/>
        <p:txBody>
          <a:bodyPr/>
          <a:lstStyle/>
          <a:p>
            <a:r>
              <a:rPr lang="en-US" dirty="0"/>
              <a:t>How Computer Crime Affects Forensics</a:t>
            </a:r>
          </a:p>
        </p:txBody>
      </p:sp>
      <p:sp>
        <p:nvSpPr>
          <p:cNvPr id="6" name="Rectangle: Rounded Corners 5" descr="Computer with solid fill">
            <a:extLst>
              <a:ext uri="{FF2B5EF4-FFF2-40B4-BE49-F238E27FC236}">
                <a16:creationId xmlns:a16="http://schemas.microsoft.com/office/drawing/2014/main" xmlns="" id="{AD048B67-994C-49E5-88EE-E34CCB5B18BA}"/>
              </a:ext>
            </a:extLst>
          </p:cNvPr>
          <p:cNvSpPr/>
          <p:nvPr/>
        </p:nvSpPr>
        <p:spPr>
          <a:xfrm>
            <a:off x="925830" y="3085663"/>
            <a:ext cx="1320779" cy="1479540"/>
          </a:xfrm>
          <a:prstGeom prst="roundRect">
            <a:avLst>
              <a:gd name="adj" fmla="val 16670"/>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grpSp>
        <p:nvGrpSpPr>
          <p:cNvPr id="7" name="Group 6">
            <a:extLst>
              <a:ext uri="{FF2B5EF4-FFF2-40B4-BE49-F238E27FC236}">
                <a16:creationId xmlns:a16="http://schemas.microsoft.com/office/drawing/2014/main" xmlns="" id="{0C214AEC-C870-4137-9E55-0B9FB410B032}"/>
              </a:ext>
            </a:extLst>
          </p:cNvPr>
          <p:cNvGrpSpPr/>
          <p:nvPr/>
        </p:nvGrpSpPr>
        <p:grpSpPr>
          <a:xfrm>
            <a:off x="2325855" y="3085663"/>
            <a:ext cx="8886974" cy="1479540"/>
            <a:chOff x="1400025" y="2020791"/>
            <a:chExt cx="8886974" cy="1320779"/>
          </a:xfrm>
        </p:grpSpPr>
        <p:sp>
          <p:nvSpPr>
            <p:cNvPr id="8" name="Rectangle: Rounded Corners 7">
              <a:extLst>
                <a:ext uri="{FF2B5EF4-FFF2-40B4-BE49-F238E27FC236}">
                  <a16:creationId xmlns:a16="http://schemas.microsoft.com/office/drawing/2014/main" xmlns="" id="{B2C1F96D-93BB-4B9E-840E-35D446BA09CE}"/>
                </a:ext>
              </a:extLst>
            </p:cNvPr>
            <p:cNvSpPr/>
            <p:nvPr/>
          </p:nvSpPr>
          <p:spPr>
            <a:xfrm>
              <a:off x="1400025" y="2020791"/>
              <a:ext cx="8886974" cy="1320779"/>
            </a:xfrm>
            <a:prstGeom prst="roundRect">
              <a:avLst>
                <a:gd name="adj" fmla="val 16670"/>
              </a:avLst>
            </a:prstGeom>
            <a:noFill/>
            <a:ln>
              <a:solidFill>
                <a:schemeClr val="accent3">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Rectangle: Rounded Corners 5">
              <a:extLst>
                <a:ext uri="{FF2B5EF4-FFF2-40B4-BE49-F238E27FC236}">
                  <a16:creationId xmlns:a16="http://schemas.microsoft.com/office/drawing/2014/main" xmlns="" id="{D411C0A6-7260-46BD-B4D9-C3C9D7F16FE8}"/>
                </a:ext>
              </a:extLst>
            </p:cNvPr>
            <p:cNvSpPr txBox="1"/>
            <p:nvPr/>
          </p:nvSpPr>
          <p:spPr>
            <a:xfrm>
              <a:off x="1464512" y="2085278"/>
              <a:ext cx="8758000" cy="11918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rgbClr val="3C4743"/>
                  </a:solidFill>
                  <a:latin typeface="Arial" panose="020B0604020202020204" pitchFamily="34" charset="0"/>
                  <a:cs typeface="Arial" panose="020B0604020202020204" pitchFamily="34" charset="0"/>
                </a:rPr>
                <a:t>Target of the crime</a:t>
              </a:r>
            </a:p>
            <a:p>
              <a:pPr marL="171450" lvl="1" indent="-171450" algn="l" defTabSz="844550">
                <a:lnSpc>
                  <a:spcPct val="90000"/>
                </a:lnSpc>
                <a:spcBef>
                  <a:spcPct val="0"/>
                </a:spcBef>
                <a:spcAft>
                  <a:spcPct val="15000"/>
                </a:spcAft>
                <a:buChar char="•"/>
              </a:pPr>
              <a:r>
                <a:rPr lang="en-US" sz="1900" kern="1200" dirty="0">
                  <a:solidFill>
                    <a:srgbClr val="3C4743"/>
                  </a:solidFill>
                  <a:latin typeface="Arial" panose="020B0604020202020204" pitchFamily="34" charset="0"/>
                  <a:cs typeface="Arial" panose="020B0604020202020204" pitchFamily="34" charset="0"/>
                </a:rPr>
                <a:t>Instrument of the crime</a:t>
              </a:r>
            </a:p>
            <a:p>
              <a:pPr marL="171450" lvl="1" indent="-171450" algn="l" defTabSz="844550">
                <a:lnSpc>
                  <a:spcPct val="90000"/>
                </a:lnSpc>
                <a:spcBef>
                  <a:spcPct val="0"/>
                </a:spcBef>
                <a:spcAft>
                  <a:spcPct val="15000"/>
                </a:spcAft>
                <a:buChar char="•"/>
              </a:pPr>
              <a:r>
                <a:rPr lang="en-US" sz="1900" kern="1200" dirty="0">
                  <a:solidFill>
                    <a:srgbClr val="3C4743"/>
                  </a:solidFill>
                  <a:latin typeface="Arial" panose="020B0604020202020204" pitchFamily="34" charset="0"/>
                  <a:cs typeface="Arial" panose="020B0604020202020204" pitchFamily="34" charset="0"/>
                </a:rPr>
                <a:t>Evidence repository that stores valuable information about the crime</a:t>
              </a:r>
            </a:p>
          </p:txBody>
        </p:sp>
      </p:grpSp>
      <p:grpSp>
        <p:nvGrpSpPr>
          <p:cNvPr id="10" name="Group 9">
            <a:extLst>
              <a:ext uri="{FF2B5EF4-FFF2-40B4-BE49-F238E27FC236}">
                <a16:creationId xmlns:a16="http://schemas.microsoft.com/office/drawing/2014/main" xmlns="" id="{CBC47237-F9D1-4DFE-B177-2FEC482875B6}"/>
              </a:ext>
            </a:extLst>
          </p:cNvPr>
          <p:cNvGrpSpPr/>
          <p:nvPr/>
        </p:nvGrpSpPr>
        <p:grpSpPr>
          <a:xfrm>
            <a:off x="925829" y="1636886"/>
            <a:ext cx="10287000" cy="1320779"/>
            <a:chOff x="0" y="462272"/>
            <a:chExt cx="10287000" cy="1320779"/>
          </a:xfrm>
        </p:grpSpPr>
        <p:sp>
          <p:nvSpPr>
            <p:cNvPr id="11" name="Rectangle: Rounded Corners 10">
              <a:extLst>
                <a:ext uri="{FF2B5EF4-FFF2-40B4-BE49-F238E27FC236}">
                  <a16:creationId xmlns:a16="http://schemas.microsoft.com/office/drawing/2014/main" xmlns="" id="{B98558C4-E78E-4FFC-B3B9-88A58CF222D0}"/>
                </a:ext>
              </a:extLst>
            </p:cNvPr>
            <p:cNvSpPr/>
            <p:nvPr/>
          </p:nvSpPr>
          <p:spPr>
            <a:xfrm>
              <a:off x="0" y="462272"/>
              <a:ext cx="10287000" cy="1320779"/>
            </a:xfrm>
            <a:prstGeom prst="roundRect">
              <a:avLst>
                <a:gd name="adj" fmla="val 10000"/>
              </a:avLst>
            </a:prstGeom>
            <a:solidFill>
              <a:schemeClr val="accent3">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xmlns="" id="{6FD1959C-732F-4B31-B0CD-0932F6FFB0F0}"/>
                </a:ext>
              </a:extLst>
            </p:cNvPr>
            <p:cNvSpPr txBox="1"/>
            <p:nvPr/>
          </p:nvSpPr>
          <p:spPr>
            <a:xfrm>
              <a:off x="38684" y="500956"/>
              <a:ext cx="10209632" cy="12434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33020" rIns="49530" bIns="33020" numCol="1" spcCol="1270" anchor="ctr" anchorCtr="0">
              <a:noAutofit/>
            </a:bodyPr>
            <a:lstStyle/>
            <a:p>
              <a:pPr algn="ctr" defTabSz="1155700">
                <a:lnSpc>
                  <a:spcPct val="90000"/>
                </a:lnSpc>
                <a:spcBef>
                  <a:spcPct val="0"/>
                </a:spcBef>
                <a:spcAft>
                  <a:spcPct val="35000"/>
                </a:spcAft>
              </a:pPr>
              <a:r>
                <a:rPr lang="en-US" sz="2800" dirty="0">
                  <a:solidFill>
                    <a:srgbClr val="3C4743"/>
                  </a:solidFill>
                  <a:latin typeface="Arial" panose="020B0604020202020204" pitchFamily="34" charset="0"/>
                  <a:cs typeface="Arial" panose="020B0604020202020204" pitchFamily="34" charset="0"/>
                </a:rPr>
                <a:t>A computer or another device can play </a:t>
              </a:r>
              <a:br>
                <a:rPr lang="en-US" sz="2800" dirty="0">
                  <a:solidFill>
                    <a:srgbClr val="3C4743"/>
                  </a:solidFill>
                  <a:latin typeface="Arial" panose="020B0604020202020204" pitchFamily="34" charset="0"/>
                  <a:cs typeface="Arial" panose="020B0604020202020204" pitchFamily="34" charset="0"/>
                </a:rPr>
              </a:br>
              <a:r>
                <a:rPr lang="en-US" sz="2800" dirty="0">
                  <a:solidFill>
                    <a:srgbClr val="3C4743"/>
                  </a:solidFill>
                  <a:latin typeface="Arial" panose="020B0604020202020204" pitchFamily="34" charset="0"/>
                  <a:cs typeface="Arial" panose="020B0604020202020204" pitchFamily="34" charset="0"/>
                </a:rPr>
                <a:t>one of three roles in a computer crime:</a:t>
              </a:r>
            </a:p>
          </p:txBody>
        </p:sp>
      </p:grpSp>
    </p:spTree>
    <p:extLst>
      <p:ext uri="{BB962C8B-B14F-4D97-AF65-F5344CB8AC3E}">
        <p14:creationId xmlns:p14="http://schemas.microsoft.com/office/powerpoint/2010/main" val="16444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EE6D74-A021-4E74-B6B5-6754F461B486}"/>
              </a:ext>
            </a:extLst>
          </p:cNvPr>
          <p:cNvSpPr>
            <a:spLocks noGrp="1"/>
          </p:cNvSpPr>
          <p:nvPr>
            <p:ph type="title"/>
          </p:nvPr>
        </p:nvSpPr>
        <p:spPr/>
        <p:txBody>
          <a:bodyPr/>
          <a:lstStyle/>
          <a:p>
            <a:r>
              <a:rPr lang="en-US" dirty="0"/>
              <a:t>How Computer Crime Affects Forensics (Cont.)</a:t>
            </a:r>
          </a:p>
        </p:txBody>
      </p:sp>
      <p:graphicFrame>
        <p:nvGraphicFramePr>
          <p:cNvPr id="4" name="Content Placeholder 3">
            <a:extLst>
              <a:ext uri="{FF2B5EF4-FFF2-40B4-BE49-F238E27FC236}">
                <a16:creationId xmlns:a16="http://schemas.microsoft.com/office/drawing/2014/main" xmlns="" id="{A879A87F-DAC0-4AAE-A3DE-C7AF6AF15EF5}"/>
              </a:ext>
            </a:extLst>
          </p:cNvPr>
          <p:cNvGraphicFramePr>
            <a:graphicFrameLocks noGrp="1"/>
          </p:cNvGraphicFramePr>
          <p:nvPr>
            <p:ph idx="1"/>
            <p:extLst>
              <p:ext uri="{D42A27DB-BD31-4B8C-83A1-F6EECF244321}">
                <p14:modId xmlns:p14="http://schemas.microsoft.com/office/powerpoint/2010/main" val="2742340866"/>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140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EE6D74-A021-4E74-B6B5-6754F461B486}"/>
              </a:ext>
            </a:extLst>
          </p:cNvPr>
          <p:cNvSpPr>
            <a:spLocks noGrp="1"/>
          </p:cNvSpPr>
          <p:nvPr>
            <p:ph type="title"/>
          </p:nvPr>
        </p:nvSpPr>
        <p:spPr/>
        <p:txBody>
          <a:bodyPr/>
          <a:lstStyle/>
          <a:p>
            <a:r>
              <a:rPr lang="en-US" dirty="0"/>
              <a:t>How Computer Crime Affects Forensics (Cont.)</a:t>
            </a:r>
          </a:p>
        </p:txBody>
      </p:sp>
      <p:graphicFrame>
        <p:nvGraphicFramePr>
          <p:cNvPr id="4" name="Content Placeholder 3">
            <a:extLst>
              <a:ext uri="{FF2B5EF4-FFF2-40B4-BE49-F238E27FC236}">
                <a16:creationId xmlns:a16="http://schemas.microsoft.com/office/drawing/2014/main" xmlns="" id="{A879A87F-DAC0-4AAE-A3DE-C7AF6AF15EF5}"/>
              </a:ext>
            </a:extLst>
          </p:cNvPr>
          <p:cNvGraphicFramePr>
            <a:graphicFrameLocks noGrp="1"/>
          </p:cNvGraphicFramePr>
          <p:nvPr>
            <p:ph idx="1"/>
            <p:extLst>
              <p:ext uri="{D42A27DB-BD31-4B8C-83A1-F6EECF244321}">
                <p14:modId xmlns:p14="http://schemas.microsoft.com/office/powerpoint/2010/main" val="1140757159"/>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655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9E123-C79D-4B4B-BE24-70751DC07F41}"/>
              </a:ext>
            </a:extLst>
          </p:cNvPr>
          <p:cNvSpPr>
            <a:spLocks noGrp="1"/>
          </p:cNvSpPr>
          <p:nvPr>
            <p:ph type="title"/>
          </p:nvPr>
        </p:nvSpPr>
        <p:spPr/>
        <p:txBody>
          <a:bodyPr/>
          <a:lstStyle/>
          <a:p>
            <a:r>
              <a:rPr lang="en-US" dirty="0"/>
              <a:t>Identity Theft</a:t>
            </a:r>
          </a:p>
        </p:txBody>
      </p:sp>
      <p:graphicFrame>
        <p:nvGraphicFramePr>
          <p:cNvPr id="4" name="Content Placeholder 3">
            <a:extLst>
              <a:ext uri="{FF2B5EF4-FFF2-40B4-BE49-F238E27FC236}">
                <a16:creationId xmlns:a16="http://schemas.microsoft.com/office/drawing/2014/main" xmlns="" id="{2F9772D8-8DAE-4CE5-94B9-92B948093E8C}"/>
              </a:ext>
            </a:extLst>
          </p:cNvPr>
          <p:cNvGraphicFramePr>
            <a:graphicFrameLocks noGrp="1"/>
          </p:cNvGraphicFramePr>
          <p:nvPr>
            <p:ph idx="1"/>
            <p:extLst>
              <p:ext uri="{D42A27DB-BD31-4B8C-83A1-F6EECF244321}">
                <p14:modId xmlns:p14="http://schemas.microsoft.com/office/powerpoint/2010/main" val="3513022563"/>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85631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B1CA24-8F07-4F9A-8659-B74214907BFF}"/>
              </a:ext>
            </a:extLst>
          </p:cNvPr>
          <p:cNvSpPr>
            <a:spLocks noGrp="1"/>
          </p:cNvSpPr>
          <p:nvPr>
            <p:ph type="title"/>
          </p:nvPr>
        </p:nvSpPr>
        <p:spPr>
          <a:xfrm>
            <a:off x="0" y="121033"/>
            <a:ext cx="12192000" cy="1002089"/>
          </a:xfrm>
        </p:spPr>
        <p:txBody>
          <a:bodyPr anchor="ctr">
            <a:normAutofit/>
          </a:bodyPr>
          <a:lstStyle/>
          <a:p>
            <a:r>
              <a:rPr lang="en-US" dirty="0"/>
              <a:t>Phishing</a:t>
            </a:r>
          </a:p>
        </p:txBody>
      </p:sp>
      <p:graphicFrame>
        <p:nvGraphicFramePr>
          <p:cNvPr id="5" name="Content Placeholder 2">
            <a:extLst>
              <a:ext uri="{FF2B5EF4-FFF2-40B4-BE49-F238E27FC236}">
                <a16:creationId xmlns:a16="http://schemas.microsoft.com/office/drawing/2014/main" xmlns="" id="{EEC202F2-F942-4CA4-8D10-EFBAECF8FCB3}"/>
              </a:ext>
            </a:extLst>
          </p:cNvPr>
          <p:cNvGraphicFramePr>
            <a:graphicFrameLocks noGrp="1"/>
          </p:cNvGraphicFramePr>
          <p:nvPr>
            <p:ph idx="1"/>
            <p:extLst>
              <p:ext uri="{D42A27DB-BD31-4B8C-83A1-F6EECF244321}">
                <p14:modId xmlns:p14="http://schemas.microsoft.com/office/powerpoint/2010/main" val="750617560"/>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685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A89FAC-596D-4AAC-8051-E10A4BD1664F}"/>
              </a:ext>
            </a:extLst>
          </p:cNvPr>
          <p:cNvSpPr>
            <a:spLocks noGrp="1"/>
          </p:cNvSpPr>
          <p:nvPr>
            <p:ph type="title"/>
          </p:nvPr>
        </p:nvSpPr>
        <p:spPr>
          <a:xfrm>
            <a:off x="0" y="121033"/>
            <a:ext cx="12192000" cy="1002089"/>
          </a:xfrm>
        </p:spPr>
        <p:txBody>
          <a:bodyPr anchor="ctr">
            <a:normAutofit/>
          </a:bodyPr>
          <a:lstStyle/>
          <a:p>
            <a:r>
              <a:rPr lang="en-US" dirty="0"/>
              <a:t>Spyware</a:t>
            </a:r>
          </a:p>
        </p:txBody>
      </p:sp>
      <p:sp>
        <p:nvSpPr>
          <p:cNvPr id="3" name="Content Placeholder 2">
            <a:extLst>
              <a:ext uri="{FF2B5EF4-FFF2-40B4-BE49-F238E27FC236}">
                <a16:creationId xmlns:a16="http://schemas.microsoft.com/office/drawing/2014/main" xmlns="" id="{D3BB004E-0ECD-40B7-9CD2-372F172C6C18}"/>
              </a:ext>
            </a:extLst>
          </p:cNvPr>
          <p:cNvSpPr>
            <a:spLocks noGrp="1"/>
          </p:cNvSpPr>
          <p:nvPr>
            <p:ph sz="half" idx="1"/>
          </p:nvPr>
        </p:nvSpPr>
        <p:spPr>
          <a:xfrm>
            <a:off x="854771" y="1961146"/>
            <a:ext cx="4855464" cy="4229341"/>
          </a:xfrm>
        </p:spPr>
        <p:txBody>
          <a:bodyPr>
            <a:normAutofit/>
          </a:bodyPr>
          <a:lstStyle/>
          <a:p>
            <a:pPr lvl="0"/>
            <a:r>
              <a:rPr lang="en-US" dirty="0"/>
              <a:t>Software that cam monitor activity on a computer</a:t>
            </a:r>
          </a:p>
          <a:p>
            <a:pPr lvl="0"/>
            <a:r>
              <a:rPr lang="en-US" dirty="0"/>
              <a:t>May involve taking screenshots or perhaps logging keystrokes</a:t>
            </a:r>
          </a:p>
          <a:p>
            <a:pPr lvl="0"/>
            <a:r>
              <a:rPr lang="en-US" dirty="0"/>
              <a:t>Can have legal or illegal applications</a:t>
            </a:r>
          </a:p>
          <a:p>
            <a:endParaRPr lang="en-US" dirty="0"/>
          </a:p>
        </p:txBody>
      </p:sp>
      <p:pic>
        <p:nvPicPr>
          <p:cNvPr id="5" name="Graphic 4" descr="Detective male outline">
            <a:extLst>
              <a:ext uri="{FF2B5EF4-FFF2-40B4-BE49-F238E27FC236}">
                <a16:creationId xmlns:a16="http://schemas.microsoft.com/office/drawing/2014/main" xmlns="" id="{103CD841-3A5F-4863-B348-AF25790E3F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6481766" y="1461052"/>
            <a:ext cx="4729436" cy="4729436"/>
          </a:xfrm>
          <a:prstGeom prst="rect">
            <a:avLst/>
          </a:prstGeom>
        </p:spPr>
      </p:pic>
    </p:spTree>
    <p:custDataLst>
      <p:tags r:id="rId1"/>
    </p:custDataLst>
    <p:extLst>
      <p:ext uri="{BB962C8B-B14F-4D97-AF65-F5344CB8AC3E}">
        <p14:creationId xmlns:p14="http://schemas.microsoft.com/office/powerpoint/2010/main" val="176706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dirty="0"/>
              <a:t>Spyware Email</a:t>
            </a:r>
            <a:endParaRPr lang="en-US" dirty="0">
              <a:ea typeface="ＭＳ Ｐゴシック" pitchFamily="34" charset="-128"/>
            </a:endParaRPr>
          </a:p>
        </p:txBody>
      </p:sp>
      <p:sp>
        <p:nvSpPr>
          <p:cNvPr id="2" name="Content Placeholder 1">
            <a:extLst>
              <a:ext uri="{FF2B5EF4-FFF2-40B4-BE49-F238E27FC236}">
                <a16:creationId xmlns:a16="http://schemas.microsoft.com/office/drawing/2014/main" xmlns="" id="{1B45D924-8662-4F45-B0DC-B7B09A46EE68}"/>
              </a:ext>
            </a:extLst>
          </p:cNvPr>
          <p:cNvSpPr>
            <a:spLocks noGrp="1"/>
          </p:cNvSpPr>
          <p:nvPr>
            <p:ph idx="1"/>
          </p:nvPr>
        </p:nvSpPr>
        <p:spPr/>
        <p:txBody>
          <a:bodyPr/>
          <a:lstStyle/>
          <a:p>
            <a:r>
              <a:rPr lang="en-US" dirty="0"/>
              <a:t>Email attachment</a:t>
            </a:r>
          </a:p>
          <a:p>
            <a:endParaRPr lang="en-US" dirty="0"/>
          </a:p>
        </p:txBody>
      </p:sp>
      <p:pic>
        <p:nvPicPr>
          <p:cNvPr id="1026" name="Picture 2" descr="&quot;A screenshot of an email sent from Jessica Ryan with the email I D Jessica at go fund shop dot u s. To: chuck at chuck easttom dot com. The text of the mail reads as follows. I hope you and your loved ones are still healthy and doing well during these tough times I hope that your business is weathering this storm, and I am confident will all come out of this stronger While the S B A relief process has been a slow and frustrating process. we are providing our clients with a variety of financing programs! Are you interested in finding out if your business qualifies for our premium financing options' The application process is simple and only takes a few minutes. Once approved we can typically have funds in your account within one business day I look forward to helping you grow your business If you would like to be removed, please reply saying unsubscribe.&quot;&#10;&#10;" title="Fig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392" y="2947890"/>
            <a:ext cx="10276340" cy="25592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8688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PSPROPS" val="doc-id:164124"/>
  <p:tag name="PRESENTATION_PLAYLIST_COUNT" val="0"/>
  <p:tag name="PRESENTATION_PRESENTER_SLIDE_LEVEL" val="0"/>
  <p:tag name="ART_ENCODE_TYPE" val="0"/>
  <p:tag name="ART_ENCODE_INDEX" val="1"/>
  <p:tag name="PUBLISH_TITLE" val="PM 2006"/>
  <p:tag name="ARTICULATE_PUBLISH_PATH" val="C:\Documents and Settings\Josh Bersin\My Documents\_Bersin Files\_PRESENTATIONS\2006_05_PMLAUNCH\PM 2006"/>
  <p:tag name="ARTICULATE_LOGO" val="Bersin-Logo2.gif"/>
  <p:tag name="ARTICULATE_PRESENTER" val="Josh Bersin"/>
  <p:tag name="ARTICULATE_PRESENTER_GUID" val="AF8D0DB1-D4D4-4749-BE26-AB8CCB5FD1C7"/>
  <p:tag name="ARTICULATE_LMS" val="0"/>
  <p:tag name="LMS_PUBLISH" val="No"/>
  <p:tag name="PLAYERLOGOHEIGHT" val="94"/>
  <p:tag name="PLAYERLOGOWIDTH" val="244"/>
  <p:tag name="LAUNCHINNEWWINDOW" val="1"/>
  <p:tag name="LASTPUBLISHED" val="C:\Documents and Settings\Josh Bersin\My Documents\_Bersin Files\_PRESENTATIONS\2006_05_PMLAUNCH\PM 2006\PM 2006\launcher.html"/>
  <p:tag name="MMPROD_NEXTUNIQUEID" val="10009"/>
  <p:tag name="MMPROD_UIDATA" val="&lt;database version=&quot;7.0&quot;&gt;&lt;object type=&quot;1&quot; unique_id=&quot;10001&quot;&gt;&lt;property id=&quot;20141&quot; value=&quot;PM 2006&quot;/&gt;&lt;object type=&quot;8&quot; unique_id=&quot;10002&quot;&gt;&lt;/object&gt;&lt;object type=&quot;2&quot; unique_id=&quot;10003&quot;&gt;&lt;object type=&quot;3&quot; unique_id=&quot;10004&quot;&gt;&lt;property id=&quot;20148&quot; value=&quot;5&quot;/&gt;&lt;property id=&quot;20300&quot; value=&quot;Slide 1 - &amp;quot;Cummins Presentation&amp;#x0D;&amp;#x0A;High-Impact Learning Organizations &amp;#x0D;&amp;#x0A;&amp;#x0D;&amp;#x0A;WhatWorks® In the Management, Governance, and Operations &quot;/&gt;&lt;property id=&quot;20302&quot; value=&quot;0&quot;/&gt;&lt;property id=&quot;20307&quot; value=&quot;1507&quot;/&gt;&lt;/object&gt;&lt;object type=&quot;3&quot; unique_id=&quot;10006&quot;&gt;&lt;property id=&quot;20148&quot; value=&quot;5&quot;/&gt;&lt;property id=&quot;20300&quot; value=&quot;Slide 2 - &amp;quot;Bersin WhatWorks® Methodology&amp;quot;&quot;/&gt;&lt;property id=&quot;20302&quot; value=&quot;0&quot;/&gt;&lt;property id=&quot;20307&quot; value=&quot;1509&quot;/&gt;&lt;/object&gt;&lt;object type=&quot;3&quot; unique_id=&quot;10008&quot;&gt;&lt;property id=&quot;20148&quot; value=&quot;5&quot;/&gt;&lt;property id=&quot;20300&quot; value=&quot;Slide 6 - &amp;quot;The Corporate L&amp;amp;D Marketplace&amp;quot;&quot;/&gt;&lt;property id=&quot;20302&quot; value=&quot;0&quot;/&gt;&lt;property id=&quot;20307&quot; value=&quot;1486&quot;/&gt;&lt;/object&gt;&lt;object type=&quot;3&quot; unique_id=&quot;10011&quot;&gt;&lt;property id=&quot;20148&quot; value=&quot;5&quot;/&gt;&lt;property id=&quot;20300&quot; value=&quot;Slide 7 - &amp;quot;Current Workforce Demographics&amp;quot;&quot;/&gt;&lt;property id=&quot;20302&quot; value=&quot;0&quot;/&gt;&lt;property id=&quot;20307&quot; value=&quot;1513&quot;/&gt;&lt;/object&gt;&lt;object type=&quot;3&quot; unique_id=&quot;10013&quot;&gt;&lt;property id=&quot;20148&quot; value=&quot;5&quot;/&gt;&lt;property id=&quot;20300&quot; value=&quot;Slide 8 - &amp;quot;Today’s Worker&amp;quot;&quot;/&gt;&lt;property id=&quot;20302&quot; value=&quot;0&quot;/&gt;&lt;property id=&quot;20307&quot; value=&quot;1520&quot;/&gt;&lt;/object&gt;&lt;object type=&quot;3&quot; unique_id=&quot;10015&quot;&gt;&lt;property id=&quot;20148&quot; value=&quot;5&quot;/&gt;&lt;property id=&quot;20300&quot; value=&quot;Slide 9 - &amp;quot;Forces for Change in Corporate L&amp;amp;D&amp;quot;&quot;/&gt;&lt;property id=&quot;20302&quot; value=&quot;0&quot;/&gt;&lt;property id=&quot;20307&quot; value=&quot;1479&quot;/&gt;&lt;/object&gt;&lt;object type=&quot;3&quot; unique_id=&quot;10018&quot;&gt;&lt;property id=&quot;20148&quot; value=&quot;5&quot;/&gt;&lt;property id=&quot;20300&quot; value=&quot;Slide 10 - &amp;quot;High Impact Learning Organization&amp;#x0D;&amp;#x0A;How we create business impact&amp;quot;&quot;/&gt;&lt;property id=&quot;20302&quot; value=&quot;0&quot;/&gt;&lt;property id=&quot;20307&quot; value=&quot;1485&quot;/&gt;&lt;/object&gt;&lt;object type=&quot;3&quot; unique_id=&quot;10030&quot;&gt;&lt;property id=&quot;20148&quot; value=&quot;5&quot;/&gt;&lt;property id=&quot;20300&quot; value=&quot;Slide 11 - &amp;quot;High Impact Governance&amp;quot;&quot;/&gt;&lt;property id=&quot;20302&quot; value=&quot;0&quot;/&gt;&lt;property id=&quot;20307&quot; value=&quot;1523&quot;/&gt;&lt;/object&gt;&lt;object type=&quot;3&quot; unique_id=&quot;10031&quot;&gt;&lt;property id=&quot;20148&quot; value=&quot;5&quot;/&gt;&lt;property id=&quot;20300&quot; value=&quot;Slide 12 - &amp;quot;High Impact Governance Process&amp;quot;&quot;/&gt;&lt;property id=&quot;20302&quot; value=&quot;0&quot;/&gt;&lt;property id=&quot;20307&quot; value=&quot;1527&quot;/&gt;&lt;/object&gt;&lt;object type=&quot;3&quot; unique_id=&quot;10033&quot;&gt;&lt;property id=&quot;20148&quot; value=&quot;5&quot;/&gt;&lt;property id=&quot;20300&quot; value=&quot;Slide 13 - &amp;quot;Strategy Alignment Process&amp;quot;&quot;/&gt;&lt;property id=&quot;20302&quot; value=&quot;0&quot;/&gt;&lt;property id=&quot;20307&quot; value=&quot;1572&quot;/&gt;&lt;/object&gt;&lt;object type=&quot;3&quot; unique_id=&quot;10036&quot;&gt;&lt;property id=&quot;20148&quot; value=&quot;5&quot;/&gt;&lt;property id=&quot;20300&quot; value=&quot;Slide 14 - &amp;quot;A Working Federated Model&amp;quot;&quot;/&gt;&lt;property id=&quot;20302&quot; value=&quot;0&quot;/&gt;&lt;property id=&quot;20307&quot; value=&quot;1528&quot;/&gt;&lt;/object&gt;&lt;object type=&quot;3&quot; unique_id=&quot;10970&quot;&gt;&lt;property id=&quot;20148&quot; value=&quot;5&quot;/&gt;&lt;property id=&quot;20300&quot; value=&quot;Slide 3&quot;/&gt;&lt;property id=&quot;20307&quot; value=&quot;1573&quot;/&gt;&lt;/object&gt;&lt;object type=&quot;3&quot; unique_id=&quot;10971&quot;&gt;&lt;property id=&quot;20148&quot; value=&quot;5&quot;/&gt;&lt;property id=&quot;20300&quot; value=&quot;Slide 4 - &amp;quot;Business Needs Leading to Training Requirements&amp;quot;&quot;/&gt;&lt;property id=&quot;20307&quot; value=&quot;1574&quot;/&gt;&lt;/object&gt;&lt;object type=&quot;3&quot; unique_id=&quot;10972&quot;&gt;&lt;property id=&quot;20148&quot; value=&quot;5&quot;/&gt;&lt;property id=&quot;20300&quot; value=&quot;Slide 5 - &amp;quot;Context - Training &amp;amp; Development: &amp;#x0D;&amp;#x0A;Sample Interventions&amp;quot;&quot;/&gt;&lt;property id=&quot;20307&quot; value=&quot;1575&quot;/&gt;&lt;/object&gt;&lt;/object&gt;&lt;object type=&quot;4&quot; unique_id=&quot;10310&quot;&gt;&lt;property id=&quot;28&quot; value=&quot;1000&quot;/&gt;&lt;object type=&quot;5&quot; unique_id=&quot;1001&quot;&gt;&lt;/object&gt;&lt;/object&gt;&lt;/object&gt;&lt;/database&gt;"/>
  <p:tag name="SECTOMILLISECCONVERTED" val="1"/>
  <p:tag name="ARTICULATE_DESIGN_ID_EDUCATIONAL SUBJECTS 16X9" val="kkTa44uH"/>
  <p:tag name="ARTICULATE_DESIGN_ID_1_EDUCATIONAL SUBJECTS 16X9" val="OR2OduCQ"/>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F8734377D0B940BE21158F59B81DB2" ma:contentTypeVersion="12" ma:contentTypeDescription="Create a new document." ma:contentTypeScope="" ma:versionID="bb3374d73bd64114b904772a4eb8cca7">
  <xsd:schema xmlns:xsd="http://www.w3.org/2001/XMLSchema" xmlns:xs="http://www.w3.org/2001/XMLSchema" xmlns:p="http://schemas.microsoft.com/office/2006/metadata/properties" xmlns:ns2="f0b4e338-aa32-457d-91bb-2a9a07ba4cc0" xmlns:ns3="ec95eb68-63da-4b2d-a8b8-aeb530b6765a" targetNamespace="http://schemas.microsoft.com/office/2006/metadata/properties" ma:root="true" ma:fieldsID="45bf6dbc063c508c7f0402e1ee5da81e" ns2:_="" ns3:_="">
    <xsd:import namespace="f0b4e338-aa32-457d-91bb-2a9a07ba4cc0"/>
    <xsd:import namespace="ec95eb68-63da-4b2d-a8b8-aeb530b6765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b4e338-aa32-457d-91bb-2a9a07ba4cc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95eb68-63da-4b2d-a8b8-aeb530b6765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7A44369B-7091-49AF-84C5-8B7578BF7B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b4e338-aa32-457d-91bb-2a9a07ba4cc0"/>
    <ds:schemaRef ds:uri="ec95eb68-63da-4b2d-a8b8-aeb530b676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FDED27-9E35-4E7C-A149-6C5F626D152F}">
  <ds:schemaRefs>
    <ds:schemaRef ds:uri="http://www.w3.org/XML/1998/namespace"/>
    <ds:schemaRef ds:uri="http://purl.org/dc/elements/1.1/"/>
    <ds:schemaRef ds:uri="f0b4e338-aa32-457d-91bb-2a9a07ba4cc0"/>
    <ds:schemaRef ds:uri="http://purl.org/dc/dcmitype/"/>
    <ds:schemaRef ds:uri="ec95eb68-63da-4b2d-a8b8-aeb530b6765a"/>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4CA79F13-E1AA-4D61-B102-462BE4659563}">
  <ds:schemaRefs>
    <ds:schemaRef ds:uri="http://schemas.microsoft.com/sharepoint/v3/contenttype/forms"/>
  </ds:schemaRefs>
</ds:datastoreItem>
</file>

<file path=customXml/itemProps4.xml><?xml version="1.0" encoding="utf-8"?>
<ds:datastoreItem xmlns:ds="http://schemas.openxmlformats.org/officeDocument/2006/customXml" ds:itemID="{FC179457-D557-43E5-8F5D-F70BD37A9867}">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427</TotalTime>
  <Words>1056</Words>
  <Application>Microsoft Office PowerPoint</Application>
  <PresentationFormat>Widescreen</PresentationFormat>
  <Paragraphs>173</Paragraphs>
  <Slides>28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ＭＳ Ｐゴシック</vt:lpstr>
      <vt:lpstr>Arial</vt:lpstr>
      <vt:lpstr>Calibri</vt:lpstr>
      <vt:lpstr>Courier New</vt:lpstr>
      <vt:lpstr>Times New Roman</vt:lpstr>
      <vt:lpstr>Wingdings</vt:lpstr>
      <vt:lpstr>1_Educational subjects 16x9</vt:lpstr>
      <vt:lpstr>Overview of Computer Crime</vt:lpstr>
      <vt:lpstr>Learning Objective(s) and Key Concepts</vt:lpstr>
      <vt:lpstr>How Computer Crime Affects Forensics</vt:lpstr>
      <vt:lpstr>How Computer Crime Affects Forensics (Cont.)</vt:lpstr>
      <vt:lpstr>How Computer Crime Affects Forensics (Cont.)</vt:lpstr>
      <vt:lpstr>Identity Theft</vt:lpstr>
      <vt:lpstr>Phishing</vt:lpstr>
      <vt:lpstr>Spyware</vt:lpstr>
      <vt:lpstr>Spyware Email</vt:lpstr>
      <vt:lpstr>How Does This Crime Affect Forensics?</vt:lpstr>
      <vt:lpstr>Discarded Information</vt:lpstr>
      <vt:lpstr>Hacking</vt:lpstr>
      <vt:lpstr>Hacking via SQL Injection</vt:lpstr>
      <vt:lpstr>Hacking via Cross-Site Scripting</vt:lpstr>
      <vt:lpstr>Hacking via Ophcrack</vt:lpstr>
      <vt:lpstr>Hacking via Ophcrack (Cont.)</vt:lpstr>
      <vt:lpstr>Hacking via Ophcrack (Cont.)</vt:lpstr>
      <vt:lpstr>Tricking Tech Support and Hacking in General</vt:lpstr>
      <vt:lpstr>Cyberstalking and Harassment</vt:lpstr>
      <vt:lpstr>Fraud</vt:lpstr>
      <vt:lpstr>Non-Access Computer Crimes</vt:lpstr>
      <vt:lpstr>Denial of Service (DoS) Attacks</vt:lpstr>
      <vt:lpstr>Denial of Service (DoS) Attacks (Cont.)</vt:lpstr>
      <vt:lpstr>Denial of Service (DoS) Attacks (Cont.)</vt:lpstr>
      <vt:lpstr>Viruses</vt:lpstr>
      <vt:lpstr>Logic Bombs</vt:lpstr>
      <vt:lpstr>Cyberterrorism</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Control Framework</dc:title>
  <dc:creator>Kimberly Lindros</dc:creator>
  <cp:lastModifiedBy>VasanthKoilraj, Gnanamanickam</cp:lastModifiedBy>
  <cp:revision>51</cp:revision>
  <dcterms:created xsi:type="dcterms:W3CDTF">2020-08-28T11:35:47Z</dcterms:created>
  <dcterms:modified xsi:type="dcterms:W3CDTF">2021-08-04T13:20:30Z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AFD3A9FD-411B-4B69-9191-EE7952EFB817</vt:lpwstr>
  </property>
  <property fmtid="{D5CDD505-2E9C-101B-9397-08002B2CF9AE}" pid="3" name="ArticulatePath">
    <vt:lpwstr>access3e_ppt_ch01</vt:lpwstr>
  </property>
  <property fmtid="{D5CDD505-2E9C-101B-9397-08002B2CF9AE}" pid="4" name="ContentTypeId">
    <vt:lpwstr>0x0101001DF8734377D0B940BE21158F59B81DB2</vt:lpwstr>
  </property>
</Properties>
</file>