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8.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0.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41"/>
  </p:notesMasterIdLst>
  <p:handoutMasterIdLst>
    <p:handoutMasterId r:id="rId42"/>
  </p:handoutMasterIdLst>
  <p:sldIdLst>
    <p:sldId id="1585" r:id="rId6"/>
    <p:sldId id="271" r:id="rId7"/>
    <p:sldId id="1587" r:id="rId8"/>
    <p:sldId id="1543" r:id="rId9"/>
    <p:sldId id="1588" r:id="rId10"/>
    <p:sldId id="1581" r:id="rId11"/>
    <p:sldId id="327" r:id="rId12"/>
    <p:sldId id="1594" r:id="rId13"/>
    <p:sldId id="1625" r:id="rId14"/>
    <p:sldId id="1590" r:id="rId15"/>
    <p:sldId id="1624" r:id="rId16"/>
    <p:sldId id="1596" r:id="rId17"/>
    <p:sldId id="1589" r:id="rId18"/>
    <p:sldId id="1598" r:id="rId19"/>
    <p:sldId id="1571" r:id="rId20"/>
    <p:sldId id="1600" r:id="rId21"/>
    <p:sldId id="1601" r:id="rId22"/>
    <p:sldId id="1602" r:id="rId23"/>
    <p:sldId id="1604" r:id="rId24"/>
    <p:sldId id="1603" r:id="rId25"/>
    <p:sldId id="1606" r:id="rId26"/>
    <p:sldId id="1605" r:id="rId27"/>
    <p:sldId id="1607" r:id="rId28"/>
    <p:sldId id="1608" r:id="rId29"/>
    <p:sldId id="1609" r:id="rId30"/>
    <p:sldId id="1610" r:id="rId31"/>
    <p:sldId id="1611" r:id="rId32"/>
    <p:sldId id="1612" r:id="rId33"/>
    <p:sldId id="1622" r:id="rId34"/>
    <p:sldId id="1626" r:id="rId35"/>
    <p:sldId id="1627" r:id="rId36"/>
    <p:sldId id="1619" r:id="rId37"/>
    <p:sldId id="1628" r:id="rId38"/>
    <p:sldId id="1621" r:id="rId39"/>
    <p:sldId id="1623"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F4F4F4"/>
    <a:srgbClr val="B3D0E9"/>
    <a:srgbClr val="E1E1E1"/>
    <a:srgbClr val="003B74"/>
    <a:srgbClr val="D2E4B2"/>
    <a:srgbClr val="0033CC"/>
    <a:srgbClr val="006600"/>
    <a:srgbClr val="9900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6ACA1-C263-4114-B9B0-FEDF6834E03D}" v="4" dt="2021-06-29T12:09:44.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87989" autoAdjust="0"/>
  </p:normalViewPr>
  <p:slideViewPr>
    <p:cSldViewPr snapToGrid="0" snapToObjects="1">
      <p:cViewPr varScale="1">
        <p:scale>
          <a:sx n="67" d="100"/>
          <a:sy n="67" d="100"/>
        </p:scale>
        <p:origin x="66" y="234"/>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estuccia" userId="2337e72e-ddcc-4a00-8c95-3da2f3175123" providerId="ADAL" clId="{A1D6ACA1-C263-4114-B9B0-FEDF6834E03D}"/>
    <pc:docChg chg="modSld">
      <pc:chgData name="Mark Restuccia" userId="2337e72e-ddcc-4a00-8c95-3da2f3175123" providerId="ADAL" clId="{A1D6ACA1-C263-4114-B9B0-FEDF6834E03D}" dt="2021-06-29T12:09:48.949" v="34" actId="20577"/>
      <pc:docMkLst>
        <pc:docMk/>
      </pc:docMkLst>
      <pc:sldChg chg="addSp modSp mod">
        <pc:chgData name="Mark Restuccia" userId="2337e72e-ddcc-4a00-8c95-3da2f3175123" providerId="ADAL" clId="{A1D6ACA1-C263-4114-B9B0-FEDF6834E03D}" dt="2021-06-29T12:00:51.559" v="22" actId="255"/>
        <pc:sldMkLst>
          <pc:docMk/>
          <pc:sldMk cId="2286880625" sldId="1543"/>
        </pc:sldMkLst>
        <pc:spChg chg="mod">
          <ac:chgData name="Mark Restuccia" userId="2337e72e-ddcc-4a00-8c95-3da2f3175123" providerId="ADAL" clId="{A1D6ACA1-C263-4114-B9B0-FEDF6834E03D}" dt="2021-06-29T12:00:14.910" v="0" actId="21"/>
          <ac:spMkLst>
            <pc:docMk/>
            <pc:sldMk cId="2286880625" sldId="1543"/>
            <ac:spMk id="2" creationId="{1B45D924-8662-4F45-B0DC-B7B09A46EE68}"/>
          </ac:spMkLst>
        </pc:spChg>
        <pc:spChg chg="add mod">
          <ac:chgData name="Mark Restuccia" userId="2337e72e-ddcc-4a00-8c95-3da2f3175123" providerId="ADAL" clId="{A1D6ACA1-C263-4114-B9B0-FEDF6834E03D}" dt="2021-06-29T12:00:51.559" v="22" actId="255"/>
          <ac:spMkLst>
            <pc:docMk/>
            <pc:sldMk cId="2286880625" sldId="1543"/>
            <ac:spMk id="3" creationId="{17175696-FAC8-4537-B070-E826B8789C14}"/>
          </ac:spMkLst>
        </pc:spChg>
      </pc:sldChg>
      <pc:sldChg chg="addSp modSp mod">
        <pc:chgData name="Mark Restuccia" userId="2337e72e-ddcc-4a00-8c95-3da2f3175123" providerId="ADAL" clId="{A1D6ACA1-C263-4114-B9B0-FEDF6834E03D}" dt="2021-06-29T12:09:32.240" v="30" actId="20577"/>
        <pc:sldMkLst>
          <pc:docMk/>
          <pc:sldMk cId="1490344072" sldId="1605"/>
        </pc:sldMkLst>
        <pc:spChg chg="mod">
          <ac:chgData name="Mark Restuccia" userId="2337e72e-ddcc-4a00-8c95-3da2f3175123" providerId="ADAL" clId="{A1D6ACA1-C263-4114-B9B0-FEDF6834E03D}" dt="2021-06-29T12:09:32.240" v="30" actId="20577"/>
          <ac:spMkLst>
            <pc:docMk/>
            <pc:sldMk cId="1490344072" sldId="1605"/>
            <ac:spMk id="2" creationId="{1B45D924-8662-4F45-B0DC-B7B09A46EE68}"/>
          </ac:spMkLst>
        </pc:spChg>
        <pc:spChg chg="add mod">
          <ac:chgData name="Mark Restuccia" userId="2337e72e-ddcc-4a00-8c95-3da2f3175123" providerId="ADAL" clId="{A1D6ACA1-C263-4114-B9B0-FEDF6834E03D}" dt="2021-06-29T12:09:30.067" v="29" actId="20577"/>
          <ac:spMkLst>
            <pc:docMk/>
            <pc:sldMk cId="1490344072" sldId="1605"/>
            <ac:spMk id="4" creationId="{C4076913-63DE-4E57-86A3-8C6563F22936}"/>
          </ac:spMkLst>
        </pc:spChg>
      </pc:sldChg>
      <pc:sldChg chg="addSp modSp mod">
        <pc:chgData name="Mark Restuccia" userId="2337e72e-ddcc-4a00-8c95-3da2f3175123" providerId="ADAL" clId="{A1D6ACA1-C263-4114-B9B0-FEDF6834E03D}" dt="2021-06-29T12:09:11.126" v="26" actId="20577"/>
        <pc:sldMkLst>
          <pc:docMk/>
          <pc:sldMk cId="3681593605" sldId="1606"/>
        </pc:sldMkLst>
        <pc:spChg chg="mod">
          <ac:chgData name="Mark Restuccia" userId="2337e72e-ddcc-4a00-8c95-3da2f3175123" providerId="ADAL" clId="{A1D6ACA1-C263-4114-B9B0-FEDF6834E03D}" dt="2021-06-29T12:09:11.126" v="26" actId="20577"/>
          <ac:spMkLst>
            <pc:docMk/>
            <pc:sldMk cId="3681593605" sldId="1606"/>
            <ac:spMk id="2" creationId="{1B45D924-8662-4F45-B0DC-B7B09A46EE68}"/>
          </ac:spMkLst>
        </pc:spChg>
        <pc:spChg chg="add mod">
          <ac:chgData name="Mark Restuccia" userId="2337e72e-ddcc-4a00-8c95-3da2f3175123" providerId="ADAL" clId="{A1D6ACA1-C263-4114-B9B0-FEDF6834E03D}" dt="2021-06-29T12:09:08.122" v="25" actId="20577"/>
          <ac:spMkLst>
            <pc:docMk/>
            <pc:sldMk cId="3681593605" sldId="1606"/>
            <ac:spMk id="4" creationId="{BDA6BF5F-646E-4946-9965-DD142D05C7CE}"/>
          </ac:spMkLst>
        </pc:spChg>
      </pc:sldChg>
      <pc:sldChg chg="addSp modSp mod">
        <pc:chgData name="Mark Restuccia" userId="2337e72e-ddcc-4a00-8c95-3da2f3175123" providerId="ADAL" clId="{A1D6ACA1-C263-4114-B9B0-FEDF6834E03D}" dt="2021-06-29T12:09:48.949" v="34" actId="20577"/>
        <pc:sldMkLst>
          <pc:docMk/>
          <pc:sldMk cId="2939077414" sldId="1607"/>
        </pc:sldMkLst>
        <pc:spChg chg="mod">
          <ac:chgData name="Mark Restuccia" userId="2337e72e-ddcc-4a00-8c95-3da2f3175123" providerId="ADAL" clId="{A1D6ACA1-C263-4114-B9B0-FEDF6834E03D}" dt="2021-06-29T12:09:48.949" v="34" actId="20577"/>
          <ac:spMkLst>
            <pc:docMk/>
            <pc:sldMk cId="2939077414" sldId="1607"/>
            <ac:spMk id="2" creationId="{1B45D924-8662-4F45-B0DC-B7B09A46EE68}"/>
          </ac:spMkLst>
        </pc:spChg>
        <pc:spChg chg="add mod">
          <ac:chgData name="Mark Restuccia" userId="2337e72e-ddcc-4a00-8c95-3da2f3175123" providerId="ADAL" clId="{A1D6ACA1-C263-4114-B9B0-FEDF6834E03D}" dt="2021-06-29T12:09:46.776" v="33" actId="20577"/>
          <ac:spMkLst>
            <pc:docMk/>
            <pc:sldMk cId="2939077414" sldId="1607"/>
            <ac:spMk id="4" creationId="{1EFC68CB-845E-4C6F-8B54-6A250947A04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svg"/><Relationship Id="rId1" Type="http://schemas.openxmlformats.org/officeDocument/2006/relationships/image" Target="../media/image12.png"/><Relationship Id="rId4" Type="http://schemas.openxmlformats.org/officeDocument/2006/relationships/image" Target="../media/image22.svg"/></Relationships>
</file>

<file path=ppt/diagrams/_rels/data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svg"/><Relationship Id="rId1" Type="http://schemas.openxmlformats.org/officeDocument/2006/relationships/image" Target="../media/image20.png"/><Relationship Id="rId6" Type="http://schemas.openxmlformats.org/officeDocument/2006/relationships/image" Target="../media/image34.svg"/><Relationship Id="rId5" Type="http://schemas.openxmlformats.org/officeDocument/2006/relationships/image" Target="../media/image22.png"/><Relationship Id="rId4" Type="http://schemas.openxmlformats.org/officeDocument/2006/relationships/image" Target="../media/image32.svg"/></Relationships>
</file>

<file path=ppt/diagrams/_rels/data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0F580-5BCF-487B-927D-C517FD2FB44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0203BAB-17AA-4B28-B2C8-EF3FCF0B39EF}">
      <dgm:prSet/>
      <dgm:spPr/>
      <dgm:t>
        <a:bodyPr/>
        <a:lstStyle/>
        <a:p>
          <a:pPr>
            <a:lnSpc>
              <a:spcPct val="100000"/>
            </a:lnSpc>
          </a:pPr>
          <a:r>
            <a:rPr lang="en-US" dirty="0">
              <a:latin typeface="Arial" panose="020B0604020202020204" pitchFamily="34" charset="0"/>
              <a:cs typeface="Arial" panose="020B0604020202020204" pitchFamily="34" charset="0"/>
            </a:rPr>
            <a:t>The use of analytical and investigative techniques to identify, collect, examine, and preserve evidence/information that is magnetically stored or encoded</a:t>
          </a:r>
        </a:p>
      </dgm:t>
    </dgm:pt>
    <dgm:pt modelId="{29728130-03B2-4AF9-A6D4-753544043882}" type="parTrans" cxnId="{DCF566C6-93E4-4E60-A8D8-AAA71A978C62}">
      <dgm:prSet/>
      <dgm:spPr/>
      <dgm:t>
        <a:bodyPr/>
        <a:lstStyle/>
        <a:p>
          <a:endParaRPr lang="en-US">
            <a:latin typeface="Arial" panose="020B0604020202020204" pitchFamily="34" charset="0"/>
            <a:cs typeface="Arial" panose="020B0604020202020204" pitchFamily="34" charset="0"/>
          </a:endParaRPr>
        </a:p>
      </dgm:t>
    </dgm:pt>
    <dgm:pt modelId="{2AE133A4-4FA0-4769-A85A-A62242E37E7C}" type="sibTrans" cxnId="{DCF566C6-93E4-4E60-A8D8-AAA71A978C62}">
      <dgm:prSet/>
      <dgm:spPr/>
      <dgm:t>
        <a:bodyPr/>
        <a:lstStyle/>
        <a:p>
          <a:endParaRPr lang="en-US">
            <a:latin typeface="Arial" panose="020B0604020202020204" pitchFamily="34" charset="0"/>
            <a:cs typeface="Arial" panose="020B0604020202020204" pitchFamily="34" charset="0"/>
          </a:endParaRPr>
        </a:p>
      </dgm:t>
    </dgm:pt>
    <dgm:pt modelId="{2773080C-F066-46EF-9B01-43C3FAA78E4A}">
      <dgm:prSet/>
      <dgm:spPr/>
      <dgm:t>
        <a:bodyPr/>
        <a:lstStyle/>
        <a:p>
          <a:pPr>
            <a:lnSpc>
              <a:spcPct val="100000"/>
            </a:lnSpc>
          </a:pPr>
          <a:r>
            <a:rPr lang="en-US" dirty="0">
              <a:latin typeface="Arial" panose="020B0604020202020204" pitchFamily="34" charset="0"/>
              <a:cs typeface="Arial" panose="020B0604020202020204" pitchFamily="34" charset="0"/>
            </a:rPr>
            <a:t>Objective is to recover, analyze, and present computer-based material in such a way that it can be used as evidence in a court of law</a:t>
          </a:r>
        </a:p>
      </dgm:t>
    </dgm:pt>
    <dgm:pt modelId="{0435C752-993E-43A7-92BE-9657B7F47FEA}" type="parTrans" cxnId="{AEAB6E79-4A6B-483B-AA5B-7A685D410673}">
      <dgm:prSet/>
      <dgm:spPr/>
      <dgm:t>
        <a:bodyPr/>
        <a:lstStyle/>
        <a:p>
          <a:endParaRPr lang="en-US">
            <a:latin typeface="Arial" panose="020B0604020202020204" pitchFamily="34" charset="0"/>
            <a:cs typeface="Arial" panose="020B0604020202020204" pitchFamily="34" charset="0"/>
          </a:endParaRPr>
        </a:p>
      </dgm:t>
    </dgm:pt>
    <dgm:pt modelId="{EB0ECA6B-239A-4A21-A5E7-DF4ABBE643FF}" type="sibTrans" cxnId="{AEAB6E79-4A6B-483B-AA5B-7A685D410673}">
      <dgm:prSet/>
      <dgm:spPr/>
      <dgm:t>
        <a:bodyPr/>
        <a:lstStyle/>
        <a:p>
          <a:endParaRPr lang="en-US">
            <a:latin typeface="Arial" panose="020B0604020202020204" pitchFamily="34" charset="0"/>
            <a:cs typeface="Arial" panose="020B0604020202020204" pitchFamily="34" charset="0"/>
          </a:endParaRPr>
        </a:p>
      </dgm:t>
    </dgm:pt>
    <dgm:pt modelId="{D0B5D8EC-B699-4CA2-91B8-310B37F3D970}">
      <dgm:prSet/>
      <dgm:spPr/>
      <dgm:t>
        <a:bodyPr/>
        <a:lstStyle/>
        <a:p>
          <a:pPr>
            <a:lnSpc>
              <a:spcPct val="100000"/>
            </a:lnSpc>
          </a:pPr>
          <a:r>
            <a:rPr lang="en-US" dirty="0">
              <a:latin typeface="Arial" panose="020B0604020202020204" pitchFamily="34" charset="0"/>
              <a:cs typeface="Arial" panose="020B0604020202020204" pitchFamily="34" charset="0"/>
            </a:rPr>
            <a:t>Applies to all the domains of a typical IT infrastructure: User Domain, Workstation Domain, LAN Domain, LAN-to-WAN Domain, WAN Domain, Remote Access Domain, System/Application Domain</a:t>
          </a:r>
        </a:p>
      </dgm:t>
    </dgm:pt>
    <dgm:pt modelId="{07F3F4C5-CDC8-4607-AC4C-2EB56FC823E2}" type="parTrans" cxnId="{1DFA6E6D-E6BE-437C-B3FF-44C7223FF033}">
      <dgm:prSet/>
      <dgm:spPr/>
      <dgm:t>
        <a:bodyPr/>
        <a:lstStyle/>
        <a:p>
          <a:endParaRPr lang="en-US">
            <a:latin typeface="Arial" panose="020B0604020202020204" pitchFamily="34" charset="0"/>
            <a:cs typeface="Arial" panose="020B0604020202020204" pitchFamily="34" charset="0"/>
          </a:endParaRPr>
        </a:p>
      </dgm:t>
    </dgm:pt>
    <dgm:pt modelId="{8712085D-C42D-4192-8FD1-A0EF962F7D3A}" type="sibTrans" cxnId="{1DFA6E6D-E6BE-437C-B3FF-44C7223FF033}">
      <dgm:prSet/>
      <dgm:spPr/>
      <dgm:t>
        <a:bodyPr/>
        <a:lstStyle/>
        <a:p>
          <a:endParaRPr lang="en-US">
            <a:latin typeface="Arial" panose="020B0604020202020204" pitchFamily="34" charset="0"/>
            <a:cs typeface="Arial" panose="020B0604020202020204" pitchFamily="34" charset="0"/>
          </a:endParaRPr>
        </a:p>
      </dgm:t>
    </dgm:pt>
    <dgm:pt modelId="{F7C688A1-DBE3-49DD-A316-AFFD82540553}" type="pres">
      <dgm:prSet presAssocID="{1800F580-5BCF-487B-927D-C517FD2FB443}" presName="root" presStyleCnt="0">
        <dgm:presLayoutVars>
          <dgm:dir/>
          <dgm:resizeHandles val="exact"/>
        </dgm:presLayoutVars>
      </dgm:prSet>
      <dgm:spPr/>
      <dgm:t>
        <a:bodyPr/>
        <a:lstStyle/>
        <a:p>
          <a:endParaRPr lang="en-US"/>
        </a:p>
      </dgm:t>
    </dgm:pt>
    <dgm:pt modelId="{6902585A-7108-44FF-A3B6-C6A35561EFA9}" type="pres">
      <dgm:prSet presAssocID="{90203BAB-17AA-4B28-B2C8-EF3FCF0B39EF}" presName="compNode" presStyleCnt="0"/>
      <dgm:spPr/>
    </dgm:pt>
    <dgm:pt modelId="{D7F90515-F815-492E-BC3D-E1BC5CCFDD29}" type="pres">
      <dgm:prSet presAssocID="{90203BAB-17AA-4B28-B2C8-EF3FCF0B39EF}" presName="bgRect" presStyleLbl="bgShp" presStyleIdx="0" presStyleCnt="3"/>
      <dgm:spPr/>
    </dgm:pt>
    <dgm:pt modelId="{671E452D-5D7B-4F29-B23E-5DE34231280E}" type="pres">
      <dgm:prSet presAssocID="{90203BAB-17AA-4B28-B2C8-EF3FCF0B39EF}"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etective"/>
        </a:ext>
      </dgm:extLst>
    </dgm:pt>
    <dgm:pt modelId="{980AA1CC-6A4A-49D2-B233-1B708E00B554}" type="pres">
      <dgm:prSet presAssocID="{90203BAB-17AA-4B28-B2C8-EF3FCF0B39EF}" presName="spaceRect" presStyleCnt="0"/>
      <dgm:spPr/>
    </dgm:pt>
    <dgm:pt modelId="{347589E6-0AC5-49F5-A129-74DA626A7E3E}" type="pres">
      <dgm:prSet presAssocID="{90203BAB-17AA-4B28-B2C8-EF3FCF0B39EF}" presName="parTx" presStyleLbl="revTx" presStyleIdx="0" presStyleCnt="3">
        <dgm:presLayoutVars>
          <dgm:chMax val="0"/>
          <dgm:chPref val="0"/>
        </dgm:presLayoutVars>
      </dgm:prSet>
      <dgm:spPr/>
      <dgm:t>
        <a:bodyPr/>
        <a:lstStyle/>
        <a:p>
          <a:endParaRPr lang="en-US"/>
        </a:p>
      </dgm:t>
    </dgm:pt>
    <dgm:pt modelId="{98869FA5-EF42-47AF-8F85-4C72C3B201A4}" type="pres">
      <dgm:prSet presAssocID="{2AE133A4-4FA0-4769-A85A-A62242E37E7C}" presName="sibTrans" presStyleCnt="0"/>
      <dgm:spPr/>
    </dgm:pt>
    <dgm:pt modelId="{3D01497E-432F-494A-A913-EA1A20B1408C}" type="pres">
      <dgm:prSet presAssocID="{2773080C-F066-46EF-9B01-43C3FAA78E4A}" presName="compNode" presStyleCnt="0"/>
      <dgm:spPr/>
    </dgm:pt>
    <dgm:pt modelId="{8D28FA40-CA83-4129-81D3-B731C3BDFEDA}" type="pres">
      <dgm:prSet presAssocID="{2773080C-F066-46EF-9B01-43C3FAA78E4A}" presName="bgRect" presStyleLbl="bgShp" presStyleIdx="1" presStyleCnt="3"/>
      <dgm:spPr/>
    </dgm:pt>
    <dgm:pt modelId="{D4C4C8A8-F35B-47F9-A7A4-266C489E83E0}" type="pres">
      <dgm:prSet presAssocID="{2773080C-F066-46EF-9B01-43C3FAA78E4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5BFFF53D-12E9-4774-A1B7-B74AD6753516}" type="pres">
      <dgm:prSet presAssocID="{2773080C-F066-46EF-9B01-43C3FAA78E4A}" presName="spaceRect" presStyleCnt="0"/>
      <dgm:spPr/>
    </dgm:pt>
    <dgm:pt modelId="{94666A7E-6156-4083-90C0-3181CEEE6C9E}" type="pres">
      <dgm:prSet presAssocID="{2773080C-F066-46EF-9B01-43C3FAA78E4A}" presName="parTx" presStyleLbl="revTx" presStyleIdx="1" presStyleCnt="3">
        <dgm:presLayoutVars>
          <dgm:chMax val="0"/>
          <dgm:chPref val="0"/>
        </dgm:presLayoutVars>
      </dgm:prSet>
      <dgm:spPr/>
      <dgm:t>
        <a:bodyPr/>
        <a:lstStyle/>
        <a:p>
          <a:endParaRPr lang="en-US"/>
        </a:p>
      </dgm:t>
    </dgm:pt>
    <dgm:pt modelId="{EF9E2ECA-CB47-428C-880B-7355113D1D05}" type="pres">
      <dgm:prSet presAssocID="{EB0ECA6B-239A-4A21-A5E7-DF4ABBE643FF}" presName="sibTrans" presStyleCnt="0"/>
      <dgm:spPr/>
    </dgm:pt>
    <dgm:pt modelId="{DB2F8C37-5614-48C0-B1E1-BF78333E4A4C}" type="pres">
      <dgm:prSet presAssocID="{D0B5D8EC-B699-4CA2-91B8-310B37F3D970}" presName="compNode" presStyleCnt="0"/>
      <dgm:spPr/>
    </dgm:pt>
    <dgm:pt modelId="{2B23CEB6-83C8-4616-8CFD-E88D4CA5E3C6}" type="pres">
      <dgm:prSet presAssocID="{D0B5D8EC-B699-4CA2-91B8-310B37F3D970}" presName="bgRect" presStyleLbl="bgShp" presStyleIdx="2" presStyleCnt="3"/>
      <dgm:spPr/>
    </dgm:pt>
    <dgm:pt modelId="{13DF13F0-F025-4D28-9031-441BFB932338}" type="pres">
      <dgm:prSet presAssocID="{D0B5D8EC-B699-4CA2-91B8-310B37F3D970}"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Network Diagram"/>
        </a:ext>
      </dgm:extLst>
    </dgm:pt>
    <dgm:pt modelId="{A8CF662C-D730-44AF-9B0A-3936F7824B35}" type="pres">
      <dgm:prSet presAssocID="{D0B5D8EC-B699-4CA2-91B8-310B37F3D970}" presName="spaceRect" presStyleCnt="0"/>
      <dgm:spPr/>
    </dgm:pt>
    <dgm:pt modelId="{85938219-D769-4DB1-9B11-2FF1B1C025E9}" type="pres">
      <dgm:prSet presAssocID="{D0B5D8EC-B699-4CA2-91B8-310B37F3D970}" presName="parTx" presStyleLbl="revTx" presStyleIdx="2" presStyleCnt="3">
        <dgm:presLayoutVars>
          <dgm:chMax val="0"/>
          <dgm:chPref val="0"/>
        </dgm:presLayoutVars>
      </dgm:prSet>
      <dgm:spPr/>
      <dgm:t>
        <a:bodyPr/>
        <a:lstStyle/>
        <a:p>
          <a:endParaRPr lang="en-US"/>
        </a:p>
      </dgm:t>
    </dgm:pt>
  </dgm:ptLst>
  <dgm:cxnLst>
    <dgm:cxn modelId="{2E4F7C6F-46F6-4795-9D76-B119154778B4}" type="presOf" srcId="{D0B5D8EC-B699-4CA2-91B8-310B37F3D970}" destId="{85938219-D769-4DB1-9B11-2FF1B1C025E9}" srcOrd="0" destOrd="0" presId="urn:microsoft.com/office/officeart/2018/2/layout/IconVerticalSolidList"/>
    <dgm:cxn modelId="{1DFA6E6D-E6BE-437C-B3FF-44C7223FF033}" srcId="{1800F580-5BCF-487B-927D-C517FD2FB443}" destId="{D0B5D8EC-B699-4CA2-91B8-310B37F3D970}" srcOrd="2" destOrd="0" parTransId="{07F3F4C5-CDC8-4607-AC4C-2EB56FC823E2}" sibTransId="{8712085D-C42D-4192-8FD1-A0EF962F7D3A}"/>
    <dgm:cxn modelId="{4CCCE076-48B4-4853-A96E-502672B3E220}" type="presOf" srcId="{1800F580-5BCF-487B-927D-C517FD2FB443}" destId="{F7C688A1-DBE3-49DD-A316-AFFD82540553}" srcOrd="0" destOrd="0" presId="urn:microsoft.com/office/officeart/2018/2/layout/IconVerticalSolidList"/>
    <dgm:cxn modelId="{AEAB6E79-4A6B-483B-AA5B-7A685D410673}" srcId="{1800F580-5BCF-487B-927D-C517FD2FB443}" destId="{2773080C-F066-46EF-9B01-43C3FAA78E4A}" srcOrd="1" destOrd="0" parTransId="{0435C752-993E-43A7-92BE-9657B7F47FEA}" sibTransId="{EB0ECA6B-239A-4A21-A5E7-DF4ABBE643FF}"/>
    <dgm:cxn modelId="{AD76D645-DADF-45EA-9645-84005AF383F1}" type="presOf" srcId="{90203BAB-17AA-4B28-B2C8-EF3FCF0B39EF}" destId="{347589E6-0AC5-49F5-A129-74DA626A7E3E}" srcOrd="0" destOrd="0" presId="urn:microsoft.com/office/officeart/2018/2/layout/IconVerticalSolidList"/>
    <dgm:cxn modelId="{DCF566C6-93E4-4E60-A8D8-AAA71A978C62}" srcId="{1800F580-5BCF-487B-927D-C517FD2FB443}" destId="{90203BAB-17AA-4B28-B2C8-EF3FCF0B39EF}" srcOrd="0" destOrd="0" parTransId="{29728130-03B2-4AF9-A6D4-753544043882}" sibTransId="{2AE133A4-4FA0-4769-A85A-A62242E37E7C}"/>
    <dgm:cxn modelId="{2F5B18E4-F2B9-47F5-9ECF-A4E13AF730E6}" type="presOf" srcId="{2773080C-F066-46EF-9B01-43C3FAA78E4A}" destId="{94666A7E-6156-4083-90C0-3181CEEE6C9E}" srcOrd="0" destOrd="0" presId="urn:microsoft.com/office/officeart/2018/2/layout/IconVerticalSolidList"/>
    <dgm:cxn modelId="{A3C66E21-FB3B-4612-A1E4-27BB25ED0130}" type="presParOf" srcId="{F7C688A1-DBE3-49DD-A316-AFFD82540553}" destId="{6902585A-7108-44FF-A3B6-C6A35561EFA9}" srcOrd="0" destOrd="0" presId="urn:microsoft.com/office/officeart/2018/2/layout/IconVerticalSolidList"/>
    <dgm:cxn modelId="{9D645310-A67E-4D08-A365-B28DAA6B6EA5}" type="presParOf" srcId="{6902585A-7108-44FF-A3B6-C6A35561EFA9}" destId="{D7F90515-F815-492E-BC3D-E1BC5CCFDD29}" srcOrd="0" destOrd="0" presId="urn:microsoft.com/office/officeart/2018/2/layout/IconVerticalSolidList"/>
    <dgm:cxn modelId="{034A0324-6D71-4672-91EE-9C214B9BB95B}" type="presParOf" srcId="{6902585A-7108-44FF-A3B6-C6A35561EFA9}" destId="{671E452D-5D7B-4F29-B23E-5DE34231280E}" srcOrd="1" destOrd="0" presId="urn:microsoft.com/office/officeart/2018/2/layout/IconVerticalSolidList"/>
    <dgm:cxn modelId="{FAE5D986-0460-4584-A0AE-22199589D19E}" type="presParOf" srcId="{6902585A-7108-44FF-A3B6-C6A35561EFA9}" destId="{980AA1CC-6A4A-49D2-B233-1B708E00B554}" srcOrd="2" destOrd="0" presId="urn:microsoft.com/office/officeart/2018/2/layout/IconVerticalSolidList"/>
    <dgm:cxn modelId="{73D97D83-206F-46A1-BEA9-B554EADCD9A3}" type="presParOf" srcId="{6902585A-7108-44FF-A3B6-C6A35561EFA9}" destId="{347589E6-0AC5-49F5-A129-74DA626A7E3E}" srcOrd="3" destOrd="0" presId="urn:microsoft.com/office/officeart/2018/2/layout/IconVerticalSolidList"/>
    <dgm:cxn modelId="{946694C0-5FAC-428C-8A3A-91F917AA0014}" type="presParOf" srcId="{F7C688A1-DBE3-49DD-A316-AFFD82540553}" destId="{98869FA5-EF42-47AF-8F85-4C72C3B201A4}" srcOrd="1" destOrd="0" presId="urn:microsoft.com/office/officeart/2018/2/layout/IconVerticalSolidList"/>
    <dgm:cxn modelId="{02C3D4D1-CE0B-431D-B58C-C3EA5C2CB5FF}" type="presParOf" srcId="{F7C688A1-DBE3-49DD-A316-AFFD82540553}" destId="{3D01497E-432F-494A-A913-EA1A20B1408C}" srcOrd="2" destOrd="0" presId="urn:microsoft.com/office/officeart/2018/2/layout/IconVerticalSolidList"/>
    <dgm:cxn modelId="{B562B17E-DF64-45A5-B405-6FD1A4866AF8}" type="presParOf" srcId="{3D01497E-432F-494A-A913-EA1A20B1408C}" destId="{8D28FA40-CA83-4129-81D3-B731C3BDFEDA}" srcOrd="0" destOrd="0" presId="urn:microsoft.com/office/officeart/2018/2/layout/IconVerticalSolidList"/>
    <dgm:cxn modelId="{F8D051B7-FEB6-44F1-BE41-7A4745C1AE1C}" type="presParOf" srcId="{3D01497E-432F-494A-A913-EA1A20B1408C}" destId="{D4C4C8A8-F35B-47F9-A7A4-266C489E83E0}" srcOrd="1" destOrd="0" presId="urn:microsoft.com/office/officeart/2018/2/layout/IconVerticalSolidList"/>
    <dgm:cxn modelId="{C8BFBE5F-8C54-40B4-B47D-C0CA971D5CB5}" type="presParOf" srcId="{3D01497E-432F-494A-A913-EA1A20B1408C}" destId="{5BFFF53D-12E9-4774-A1B7-B74AD6753516}" srcOrd="2" destOrd="0" presId="urn:microsoft.com/office/officeart/2018/2/layout/IconVerticalSolidList"/>
    <dgm:cxn modelId="{40CD1B09-278F-482D-80E1-61A21164FFE5}" type="presParOf" srcId="{3D01497E-432F-494A-A913-EA1A20B1408C}" destId="{94666A7E-6156-4083-90C0-3181CEEE6C9E}" srcOrd="3" destOrd="0" presId="urn:microsoft.com/office/officeart/2018/2/layout/IconVerticalSolidList"/>
    <dgm:cxn modelId="{6A1172B8-6219-4A94-AE81-860DF64131DB}" type="presParOf" srcId="{F7C688A1-DBE3-49DD-A316-AFFD82540553}" destId="{EF9E2ECA-CB47-428C-880B-7355113D1D05}" srcOrd="3" destOrd="0" presId="urn:microsoft.com/office/officeart/2018/2/layout/IconVerticalSolidList"/>
    <dgm:cxn modelId="{10986C14-1AD5-4926-91E8-22023FB2CF4F}" type="presParOf" srcId="{F7C688A1-DBE3-49DD-A316-AFFD82540553}" destId="{DB2F8C37-5614-48C0-B1E1-BF78333E4A4C}" srcOrd="4" destOrd="0" presId="urn:microsoft.com/office/officeart/2018/2/layout/IconVerticalSolidList"/>
    <dgm:cxn modelId="{654267A4-0E75-41DA-8822-B3C6A51C1807}" type="presParOf" srcId="{DB2F8C37-5614-48C0-B1E1-BF78333E4A4C}" destId="{2B23CEB6-83C8-4616-8CFD-E88D4CA5E3C6}" srcOrd="0" destOrd="0" presId="urn:microsoft.com/office/officeart/2018/2/layout/IconVerticalSolidList"/>
    <dgm:cxn modelId="{AF1B9F47-7190-4C9E-9B2E-B6696A808F8A}" type="presParOf" srcId="{DB2F8C37-5614-48C0-B1E1-BF78333E4A4C}" destId="{13DF13F0-F025-4D28-9031-441BFB932338}" srcOrd="1" destOrd="0" presId="urn:microsoft.com/office/officeart/2018/2/layout/IconVerticalSolidList"/>
    <dgm:cxn modelId="{4CCE4EF0-CDA9-4C25-B4CD-0FC82B99B295}" type="presParOf" srcId="{DB2F8C37-5614-48C0-B1E1-BF78333E4A4C}" destId="{A8CF662C-D730-44AF-9B0A-3936F7824B35}" srcOrd="2" destOrd="0" presId="urn:microsoft.com/office/officeart/2018/2/layout/IconVerticalSolidList"/>
    <dgm:cxn modelId="{A8909B5F-D02B-4FAD-90BC-222F06D8FECE}" type="presParOf" srcId="{DB2F8C37-5614-48C0-B1E1-BF78333E4A4C}" destId="{85938219-D769-4DB1-9B11-2FF1B1C025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68862B-464F-4F66-BCB1-B235735D62B8}"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EDE458FC-2F15-4DB7-932F-C48E743BDF3B}">
      <dgm:prSet phldrT="[Text]" custT="1"/>
      <dgm:spPr/>
      <dgm:t>
        <a:bodyPr/>
        <a:lstStyle/>
        <a:p>
          <a:r>
            <a:rPr lang="en-US" sz="2600" dirty="0">
              <a:latin typeface="Arial" panose="020B0604020202020204" pitchFamily="34" charset="0"/>
              <a:cs typeface="Arial" panose="020B0604020202020204" pitchFamily="34" charset="0"/>
            </a:rPr>
            <a:t>Memory</a:t>
          </a:r>
        </a:p>
      </dgm:t>
    </dgm:pt>
    <dgm:pt modelId="{858B03FA-968C-45CC-AEE7-09798A73D339}" type="parTrans" cxnId="{830EAEE9-4644-45A3-BF84-3D03D8B3922B}">
      <dgm:prSet/>
      <dgm:spPr/>
      <dgm:t>
        <a:bodyPr/>
        <a:lstStyle/>
        <a:p>
          <a:endParaRPr lang="en-US" sz="2600">
            <a:latin typeface="Arial" panose="020B0604020202020204" pitchFamily="34" charset="0"/>
            <a:cs typeface="Arial" panose="020B0604020202020204" pitchFamily="34" charset="0"/>
          </a:endParaRPr>
        </a:p>
      </dgm:t>
    </dgm:pt>
    <dgm:pt modelId="{54645A2E-31CA-449D-8027-8DEBFEC595B6}" type="sibTrans" cxnId="{830EAEE9-4644-45A3-BF84-3D03D8B3922B}">
      <dgm:prSet/>
      <dgm:spPr/>
      <dgm:t>
        <a:bodyPr/>
        <a:lstStyle/>
        <a:p>
          <a:endParaRPr lang="en-US" sz="2600">
            <a:latin typeface="Arial" panose="020B0604020202020204" pitchFamily="34" charset="0"/>
            <a:cs typeface="Arial" panose="020B0604020202020204" pitchFamily="34" charset="0"/>
          </a:endParaRPr>
        </a:p>
      </dgm:t>
    </dgm:pt>
    <dgm:pt modelId="{161581E0-B4D2-40C5-B9A3-34E467EB81A2}">
      <dgm:prSet phldrT="[Text]" custT="1"/>
      <dgm:spPr/>
      <dgm:t>
        <a:bodyPr/>
        <a:lstStyle/>
        <a:p>
          <a:r>
            <a:rPr lang="en-US" sz="2600" dirty="0">
              <a:latin typeface="Arial" panose="020B0604020202020204" pitchFamily="34" charset="0"/>
              <a:cs typeface="Arial" panose="020B0604020202020204" pitchFamily="34" charset="0"/>
            </a:rPr>
            <a:t>Hard drives/storage devices</a:t>
          </a:r>
        </a:p>
      </dgm:t>
    </dgm:pt>
    <dgm:pt modelId="{EE112A2C-55DD-4DB0-A7F7-B62547BAFB12}" type="parTrans" cxnId="{8F1DEBB2-1835-471C-AECE-63C2A11CC391}">
      <dgm:prSet/>
      <dgm:spPr/>
      <dgm:t>
        <a:bodyPr/>
        <a:lstStyle/>
        <a:p>
          <a:endParaRPr lang="en-US" sz="2600">
            <a:latin typeface="Arial" panose="020B0604020202020204" pitchFamily="34" charset="0"/>
            <a:cs typeface="Arial" panose="020B0604020202020204" pitchFamily="34" charset="0"/>
          </a:endParaRPr>
        </a:p>
      </dgm:t>
    </dgm:pt>
    <dgm:pt modelId="{980E1300-56C1-4BBE-8E7A-705C392ABB76}" type="sibTrans" cxnId="{8F1DEBB2-1835-471C-AECE-63C2A11CC391}">
      <dgm:prSet/>
      <dgm:spPr/>
      <dgm:t>
        <a:bodyPr/>
        <a:lstStyle/>
        <a:p>
          <a:endParaRPr lang="en-US" sz="2600">
            <a:latin typeface="Arial" panose="020B0604020202020204" pitchFamily="34" charset="0"/>
            <a:cs typeface="Arial" panose="020B0604020202020204" pitchFamily="34" charset="0"/>
          </a:endParaRPr>
        </a:p>
      </dgm:t>
    </dgm:pt>
    <dgm:pt modelId="{5959AD11-6C43-4CFF-B5F1-40E4B4A62F92}" type="pres">
      <dgm:prSet presAssocID="{EC68862B-464F-4F66-BCB1-B235735D62B8}" presName="Name0" presStyleCnt="0">
        <dgm:presLayoutVars>
          <dgm:dir/>
          <dgm:resizeHandles val="exact"/>
        </dgm:presLayoutVars>
      </dgm:prSet>
      <dgm:spPr/>
      <dgm:t>
        <a:bodyPr/>
        <a:lstStyle/>
        <a:p>
          <a:endParaRPr lang="en-US"/>
        </a:p>
      </dgm:t>
    </dgm:pt>
    <dgm:pt modelId="{02927C86-568E-4199-9546-0B9D9AAA7B21}" type="pres">
      <dgm:prSet presAssocID="{EDE458FC-2F15-4DB7-932F-C48E743BDF3B}" presName="composite" presStyleCnt="0"/>
      <dgm:spPr/>
    </dgm:pt>
    <dgm:pt modelId="{771DEF95-6031-4419-9678-5734918A3C25}" type="pres">
      <dgm:prSet presAssocID="{EDE458FC-2F15-4DB7-932F-C48E743BDF3B}" presName="rect1" presStyleLbl="trAlignAcc1" presStyleIdx="0" presStyleCnt="2">
        <dgm:presLayoutVars>
          <dgm:bulletEnabled val="1"/>
        </dgm:presLayoutVars>
      </dgm:prSet>
      <dgm:spPr/>
      <dgm:t>
        <a:bodyPr/>
        <a:lstStyle/>
        <a:p>
          <a:endParaRPr lang="en-US"/>
        </a:p>
      </dgm:t>
    </dgm:pt>
    <dgm:pt modelId="{9E448DCA-EAF1-4FB4-AB55-C51783DCB478}" type="pres">
      <dgm:prSet presAssocID="{EDE458FC-2F15-4DB7-932F-C48E743BDF3B}" presName="rect2" presStyleLbl="fgImgPlace1" presStyleIdx="0" presStyleCnt="2" custScaleX="1290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25000" r="-25000"/>
          </a:stretch>
        </a:blipFill>
      </dgm:spPr>
      <dgm:extLst>
        <a:ext uri="{E40237B7-FDA0-4F09-8148-C483321AD2D9}">
          <dgm14:cNvPr xmlns:dgm14="http://schemas.microsoft.com/office/drawing/2010/diagram" id="0" name="" descr="Database with solid fill"/>
        </a:ext>
      </dgm:extLst>
    </dgm:pt>
    <dgm:pt modelId="{99520378-E410-4531-91B1-017657879584}" type="pres">
      <dgm:prSet presAssocID="{54645A2E-31CA-449D-8027-8DEBFEC595B6}" presName="sibTrans" presStyleCnt="0"/>
      <dgm:spPr/>
    </dgm:pt>
    <dgm:pt modelId="{929B4C79-D081-44E8-82F3-20A7505AF25C}" type="pres">
      <dgm:prSet presAssocID="{161581E0-B4D2-40C5-B9A3-34E467EB81A2}" presName="composite" presStyleCnt="0"/>
      <dgm:spPr/>
    </dgm:pt>
    <dgm:pt modelId="{E566A13C-C395-4553-B922-6B13E7901307}" type="pres">
      <dgm:prSet presAssocID="{161581E0-B4D2-40C5-B9A3-34E467EB81A2}" presName="rect1" presStyleLbl="trAlignAcc1" presStyleIdx="1" presStyleCnt="2">
        <dgm:presLayoutVars>
          <dgm:bulletEnabled val="1"/>
        </dgm:presLayoutVars>
      </dgm:prSet>
      <dgm:spPr/>
      <dgm:t>
        <a:bodyPr/>
        <a:lstStyle/>
        <a:p>
          <a:endParaRPr lang="en-US"/>
        </a:p>
      </dgm:t>
    </dgm:pt>
    <dgm:pt modelId="{B4397DF4-6E5B-4866-94F8-9A313B7511AA}" type="pres">
      <dgm:prSet presAssocID="{161581E0-B4D2-40C5-B9A3-34E467EB81A2}" presName="rect2" presStyleLbl="fgImgPlace1" presStyleIdx="1" presStyleCnt="2" custScaleX="124745"/>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l="-10000" r="-10000"/>
          </a:stretch>
        </a:blipFill>
      </dgm:spPr>
      <dgm:extLst>
        <a:ext uri="{E40237B7-FDA0-4F09-8148-C483321AD2D9}">
          <dgm14:cNvPr xmlns:dgm14="http://schemas.microsoft.com/office/drawing/2010/diagram" id="0" name="" descr="Usb Stick with solid fill"/>
        </a:ext>
      </dgm:extLst>
    </dgm:pt>
  </dgm:ptLst>
  <dgm:cxnLst>
    <dgm:cxn modelId="{F652FF70-9D37-4C48-B9C3-781F54B6CAFD}" type="presOf" srcId="{EDE458FC-2F15-4DB7-932F-C48E743BDF3B}" destId="{771DEF95-6031-4419-9678-5734918A3C25}" srcOrd="0" destOrd="0" presId="urn:microsoft.com/office/officeart/2008/layout/PictureStrips"/>
    <dgm:cxn modelId="{8F1DEBB2-1835-471C-AECE-63C2A11CC391}" srcId="{EC68862B-464F-4F66-BCB1-B235735D62B8}" destId="{161581E0-B4D2-40C5-B9A3-34E467EB81A2}" srcOrd="1" destOrd="0" parTransId="{EE112A2C-55DD-4DB0-A7F7-B62547BAFB12}" sibTransId="{980E1300-56C1-4BBE-8E7A-705C392ABB76}"/>
    <dgm:cxn modelId="{830EAEE9-4644-45A3-BF84-3D03D8B3922B}" srcId="{EC68862B-464F-4F66-BCB1-B235735D62B8}" destId="{EDE458FC-2F15-4DB7-932F-C48E743BDF3B}" srcOrd="0" destOrd="0" parTransId="{858B03FA-968C-45CC-AEE7-09798A73D339}" sibTransId="{54645A2E-31CA-449D-8027-8DEBFEC595B6}"/>
    <dgm:cxn modelId="{9AE4D06B-1D40-4AE3-9074-5D6917ED82A5}" type="presOf" srcId="{161581E0-B4D2-40C5-B9A3-34E467EB81A2}" destId="{E566A13C-C395-4553-B922-6B13E7901307}" srcOrd="0" destOrd="0" presId="urn:microsoft.com/office/officeart/2008/layout/PictureStrips"/>
    <dgm:cxn modelId="{37A23919-F11E-441C-9D6A-91D91891B6B4}" type="presOf" srcId="{EC68862B-464F-4F66-BCB1-B235735D62B8}" destId="{5959AD11-6C43-4CFF-B5F1-40E4B4A62F92}" srcOrd="0" destOrd="0" presId="urn:microsoft.com/office/officeart/2008/layout/PictureStrips"/>
    <dgm:cxn modelId="{EC54637D-5261-4199-97D6-5BF425300740}" type="presParOf" srcId="{5959AD11-6C43-4CFF-B5F1-40E4B4A62F92}" destId="{02927C86-568E-4199-9546-0B9D9AAA7B21}" srcOrd="0" destOrd="0" presId="urn:microsoft.com/office/officeart/2008/layout/PictureStrips"/>
    <dgm:cxn modelId="{9C83B8B0-82F0-4B9D-A2D6-53232D94EE2C}" type="presParOf" srcId="{02927C86-568E-4199-9546-0B9D9AAA7B21}" destId="{771DEF95-6031-4419-9678-5734918A3C25}" srcOrd="0" destOrd="0" presId="urn:microsoft.com/office/officeart/2008/layout/PictureStrips"/>
    <dgm:cxn modelId="{9858C338-DF25-4408-A299-8777DA917EC7}" type="presParOf" srcId="{02927C86-568E-4199-9546-0B9D9AAA7B21}" destId="{9E448DCA-EAF1-4FB4-AB55-C51783DCB478}" srcOrd="1" destOrd="0" presId="urn:microsoft.com/office/officeart/2008/layout/PictureStrips"/>
    <dgm:cxn modelId="{45C51F52-0466-41B9-A9CE-070978A071ED}" type="presParOf" srcId="{5959AD11-6C43-4CFF-B5F1-40E4B4A62F92}" destId="{99520378-E410-4531-91B1-017657879584}" srcOrd="1" destOrd="0" presId="urn:microsoft.com/office/officeart/2008/layout/PictureStrips"/>
    <dgm:cxn modelId="{B2CCA5CB-DB57-4086-9C7A-FA99E71D7BEF}" type="presParOf" srcId="{5959AD11-6C43-4CFF-B5F1-40E4B4A62F92}" destId="{929B4C79-D081-44E8-82F3-20A7505AF25C}" srcOrd="2" destOrd="0" presId="urn:microsoft.com/office/officeart/2008/layout/PictureStrips"/>
    <dgm:cxn modelId="{F212C3A7-0DFB-461E-B661-CC5F013AB562}" type="presParOf" srcId="{929B4C79-D081-44E8-82F3-20A7505AF25C}" destId="{E566A13C-C395-4553-B922-6B13E7901307}" srcOrd="0" destOrd="0" presId="urn:microsoft.com/office/officeart/2008/layout/PictureStrips"/>
    <dgm:cxn modelId="{ED66AD93-4D31-4D32-A5B8-16CA8C096116}" type="presParOf" srcId="{929B4C79-D081-44E8-82F3-20A7505AF25C}" destId="{B4397DF4-6E5B-4866-94F8-9A313B7511A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1D30D5-5CAF-4914-AB65-19A670105EF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CF2DC50-F944-4F84-BE8D-F39FA6C4ADBE}">
      <dgm:prSet custT="1"/>
      <dgm:spPr/>
      <dgm:t>
        <a:bodyPr/>
        <a:lstStyle/>
        <a:p>
          <a:r>
            <a:rPr lang="en-US" sz="2600" dirty="0">
              <a:latin typeface="Arial" panose="020B0604020202020204" pitchFamily="34" charset="0"/>
              <a:cs typeface="Arial" panose="020B0604020202020204" pitchFamily="34" charset="0"/>
            </a:rPr>
            <a:t>Windows </a:t>
          </a:r>
        </a:p>
      </dgm:t>
    </dgm:pt>
    <dgm:pt modelId="{8D8373C8-4E36-46D0-B535-21FEC7861F47}" type="parTrans" cxnId="{69D373D1-E6FC-4E0C-B6E4-E145F337057D}">
      <dgm:prSet/>
      <dgm:spPr/>
      <dgm:t>
        <a:bodyPr/>
        <a:lstStyle/>
        <a:p>
          <a:endParaRPr lang="en-US" sz="2600">
            <a:latin typeface="Arial" panose="020B0604020202020204" pitchFamily="34" charset="0"/>
            <a:cs typeface="Arial" panose="020B0604020202020204" pitchFamily="34" charset="0"/>
          </a:endParaRPr>
        </a:p>
      </dgm:t>
    </dgm:pt>
    <dgm:pt modelId="{DD8C36B3-DBAF-478A-BC31-536FA601AF63}" type="sibTrans" cxnId="{69D373D1-E6FC-4E0C-B6E4-E145F337057D}">
      <dgm:prSet/>
      <dgm:spPr/>
      <dgm:t>
        <a:bodyPr/>
        <a:lstStyle/>
        <a:p>
          <a:endParaRPr lang="en-US" sz="2600">
            <a:latin typeface="Arial" panose="020B0604020202020204" pitchFamily="34" charset="0"/>
            <a:cs typeface="Arial" panose="020B0604020202020204" pitchFamily="34" charset="0"/>
          </a:endParaRPr>
        </a:p>
      </dgm:t>
    </dgm:pt>
    <dgm:pt modelId="{14472FBA-361C-4C4F-B541-48400B776322}">
      <dgm:prSet custT="1"/>
      <dgm:spPr/>
      <dgm:t>
        <a:bodyPr/>
        <a:lstStyle/>
        <a:p>
          <a:r>
            <a:rPr lang="en-US" sz="2600" dirty="0">
              <a:latin typeface="Arial" panose="020B0604020202020204" pitchFamily="34" charset="0"/>
              <a:cs typeface="Arial" panose="020B0604020202020204" pitchFamily="34" charset="0"/>
            </a:rPr>
            <a:t>Linux/Android</a:t>
          </a:r>
        </a:p>
      </dgm:t>
    </dgm:pt>
    <dgm:pt modelId="{7DAD2348-BC24-4311-93DD-6A27029FA62A}" type="parTrans" cxnId="{D72BF6F4-ECBF-4D8C-98CE-D96013B2F81E}">
      <dgm:prSet/>
      <dgm:spPr/>
      <dgm:t>
        <a:bodyPr/>
        <a:lstStyle/>
        <a:p>
          <a:endParaRPr lang="en-US" sz="2600">
            <a:latin typeface="Arial" panose="020B0604020202020204" pitchFamily="34" charset="0"/>
            <a:cs typeface="Arial" panose="020B0604020202020204" pitchFamily="34" charset="0"/>
          </a:endParaRPr>
        </a:p>
      </dgm:t>
    </dgm:pt>
    <dgm:pt modelId="{94D23C60-FF6B-4FED-A9A8-DC2E13D81B30}" type="sibTrans" cxnId="{D72BF6F4-ECBF-4D8C-98CE-D96013B2F81E}">
      <dgm:prSet/>
      <dgm:spPr/>
      <dgm:t>
        <a:bodyPr/>
        <a:lstStyle/>
        <a:p>
          <a:endParaRPr lang="en-US" sz="2600">
            <a:latin typeface="Arial" panose="020B0604020202020204" pitchFamily="34" charset="0"/>
            <a:cs typeface="Arial" panose="020B0604020202020204" pitchFamily="34" charset="0"/>
          </a:endParaRPr>
        </a:p>
      </dgm:t>
    </dgm:pt>
    <dgm:pt modelId="{C9304AF8-0C48-4B26-A47E-0740CAE2E0DF}">
      <dgm:prSet custT="1"/>
      <dgm:spPr/>
      <dgm:t>
        <a:bodyPr/>
        <a:lstStyle/>
        <a:p>
          <a:r>
            <a:rPr lang="en-US" sz="2600" dirty="0">
              <a:latin typeface="Arial" panose="020B0604020202020204" pitchFamily="34" charset="0"/>
              <a:cs typeface="Arial" panose="020B0604020202020204" pitchFamily="34" charset="0"/>
            </a:rPr>
            <a:t>Mac OS</a:t>
          </a:r>
        </a:p>
      </dgm:t>
    </dgm:pt>
    <dgm:pt modelId="{5C1AC01D-9BCE-4D9E-B1AD-748C07F34974}" type="parTrans" cxnId="{7423EAAA-524E-48CC-91FF-1CD2A09A5AD4}">
      <dgm:prSet/>
      <dgm:spPr/>
      <dgm:t>
        <a:bodyPr/>
        <a:lstStyle/>
        <a:p>
          <a:endParaRPr lang="en-US" sz="2600">
            <a:latin typeface="Arial" panose="020B0604020202020204" pitchFamily="34" charset="0"/>
            <a:cs typeface="Arial" panose="020B0604020202020204" pitchFamily="34" charset="0"/>
          </a:endParaRPr>
        </a:p>
      </dgm:t>
    </dgm:pt>
    <dgm:pt modelId="{00826D00-11C0-47F2-8026-67F18522B463}" type="sibTrans" cxnId="{7423EAAA-524E-48CC-91FF-1CD2A09A5AD4}">
      <dgm:prSet/>
      <dgm:spPr/>
      <dgm:t>
        <a:bodyPr/>
        <a:lstStyle/>
        <a:p>
          <a:endParaRPr lang="en-US" sz="2600">
            <a:latin typeface="Arial" panose="020B0604020202020204" pitchFamily="34" charset="0"/>
            <a:cs typeface="Arial" panose="020B0604020202020204" pitchFamily="34" charset="0"/>
          </a:endParaRPr>
        </a:p>
      </dgm:t>
    </dgm:pt>
    <dgm:pt modelId="{58A0B1BE-966C-4F3E-A7E3-F6A6F0FBEF8B}" type="pres">
      <dgm:prSet presAssocID="{BF1D30D5-5CAF-4914-AB65-19A670105EFA}" presName="vert0" presStyleCnt="0">
        <dgm:presLayoutVars>
          <dgm:dir/>
          <dgm:animOne val="branch"/>
          <dgm:animLvl val="lvl"/>
        </dgm:presLayoutVars>
      </dgm:prSet>
      <dgm:spPr/>
      <dgm:t>
        <a:bodyPr/>
        <a:lstStyle/>
        <a:p>
          <a:endParaRPr lang="en-US"/>
        </a:p>
      </dgm:t>
    </dgm:pt>
    <dgm:pt modelId="{61B7E275-C484-4F18-AA02-D9D45C834699}" type="pres">
      <dgm:prSet presAssocID="{5CF2DC50-F944-4F84-BE8D-F39FA6C4ADBE}" presName="thickLine" presStyleLbl="alignNode1" presStyleIdx="0" presStyleCnt="3"/>
      <dgm:spPr/>
    </dgm:pt>
    <dgm:pt modelId="{9CB9392F-6322-4D04-8AA0-AADC5B5EFE58}" type="pres">
      <dgm:prSet presAssocID="{5CF2DC50-F944-4F84-BE8D-F39FA6C4ADBE}" presName="horz1" presStyleCnt="0"/>
      <dgm:spPr/>
    </dgm:pt>
    <dgm:pt modelId="{6E6A5449-C215-42AD-AABF-84AC1C900A1F}" type="pres">
      <dgm:prSet presAssocID="{5CF2DC50-F944-4F84-BE8D-F39FA6C4ADBE}" presName="tx1" presStyleLbl="revTx" presStyleIdx="0" presStyleCnt="3"/>
      <dgm:spPr/>
      <dgm:t>
        <a:bodyPr/>
        <a:lstStyle/>
        <a:p>
          <a:endParaRPr lang="en-US"/>
        </a:p>
      </dgm:t>
    </dgm:pt>
    <dgm:pt modelId="{88DE4A37-F254-4E06-A2F2-AE922F3FFAD1}" type="pres">
      <dgm:prSet presAssocID="{5CF2DC50-F944-4F84-BE8D-F39FA6C4ADBE}" presName="vert1" presStyleCnt="0"/>
      <dgm:spPr/>
    </dgm:pt>
    <dgm:pt modelId="{7880F73B-869A-406A-A466-78BABFA290B7}" type="pres">
      <dgm:prSet presAssocID="{14472FBA-361C-4C4F-B541-48400B776322}" presName="thickLine" presStyleLbl="alignNode1" presStyleIdx="1" presStyleCnt="3"/>
      <dgm:spPr/>
    </dgm:pt>
    <dgm:pt modelId="{39AE20BB-4D78-4D7F-A114-8AC9A497B86D}" type="pres">
      <dgm:prSet presAssocID="{14472FBA-361C-4C4F-B541-48400B776322}" presName="horz1" presStyleCnt="0"/>
      <dgm:spPr/>
    </dgm:pt>
    <dgm:pt modelId="{626EEEAD-E207-4503-B705-D05C1BDEAB9D}" type="pres">
      <dgm:prSet presAssocID="{14472FBA-361C-4C4F-B541-48400B776322}" presName="tx1" presStyleLbl="revTx" presStyleIdx="1" presStyleCnt="3"/>
      <dgm:spPr/>
      <dgm:t>
        <a:bodyPr/>
        <a:lstStyle/>
        <a:p>
          <a:endParaRPr lang="en-US"/>
        </a:p>
      </dgm:t>
    </dgm:pt>
    <dgm:pt modelId="{0E2EB678-BDCA-450C-96FC-384B890DD968}" type="pres">
      <dgm:prSet presAssocID="{14472FBA-361C-4C4F-B541-48400B776322}" presName="vert1" presStyleCnt="0"/>
      <dgm:spPr/>
    </dgm:pt>
    <dgm:pt modelId="{5F431916-085A-44BC-91C2-DBCA1C411516}" type="pres">
      <dgm:prSet presAssocID="{C9304AF8-0C48-4B26-A47E-0740CAE2E0DF}" presName="thickLine" presStyleLbl="alignNode1" presStyleIdx="2" presStyleCnt="3"/>
      <dgm:spPr/>
    </dgm:pt>
    <dgm:pt modelId="{9F5847D3-D7D4-4211-9AD0-0877D3B34850}" type="pres">
      <dgm:prSet presAssocID="{C9304AF8-0C48-4B26-A47E-0740CAE2E0DF}" presName="horz1" presStyleCnt="0"/>
      <dgm:spPr/>
    </dgm:pt>
    <dgm:pt modelId="{48293B3E-0095-4B39-9457-BF90A53A0B39}" type="pres">
      <dgm:prSet presAssocID="{C9304AF8-0C48-4B26-A47E-0740CAE2E0DF}" presName="tx1" presStyleLbl="revTx" presStyleIdx="2" presStyleCnt="3"/>
      <dgm:spPr/>
      <dgm:t>
        <a:bodyPr/>
        <a:lstStyle/>
        <a:p>
          <a:endParaRPr lang="en-US"/>
        </a:p>
      </dgm:t>
    </dgm:pt>
    <dgm:pt modelId="{56DFC32D-FD11-4325-8103-DF5213CCC102}" type="pres">
      <dgm:prSet presAssocID="{C9304AF8-0C48-4B26-A47E-0740CAE2E0DF}" presName="vert1" presStyleCnt="0"/>
      <dgm:spPr/>
    </dgm:pt>
  </dgm:ptLst>
  <dgm:cxnLst>
    <dgm:cxn modelId="{DBBABC60-11C9-4679-980C-157EE8316B8D}" type="presOf" srcId="{5CF2DC50-F944-4F84-BE8D-F39FA6C4ADBE}" destId="{6E6A5449-C215-42AD-AABF-84AC1C900A1F}" srcOrd="0" destOrd="0" presId="urn:microsoft.com/office/officeart/2008/layout/LinedList"/>
    <dgm:cxn modelId="{0316B558-564C-4CCF-B680-AD52701CFBEB}" type="presOf" srcId="{BF1D30D5-5CAF-4914-AB65-19A670105EFA}" destId="{58A0B1BE-966C-4F3E-A7E3-F6A6F0FBEF8B}" srcOrd="0" destOrd="0" presId="urn:microsoft.com/office/officeart/2008/layout/LinedList"/>
    <dgm:cxn modelId="{D72BF6F4-ECBF-4D8C-98CE-D96013B2F81E}" srcId="{BF1D30D5-5CAF-4914-AB65-19A670105EFA}" destId="{14472FBA-361C-4C4F-B541-48400B776322}" srcOrd="1" destOrd="0" parTransId="{7DAD2348-BC24-4311-93DD-6A27029FA62A}" sibTransId="{94D23C60-FF6B-4FED-A9A8-DC2E13D81B30}"/>
    <dgm:cxn modelId="{8F5C0B27-B151-4950-BD69-06F412B288E8}" type="presOf" srcId="{14472FBA-361C-4C4F-B541-48400B776322}" destId="{626EEEAD-E207-4503-B705-D05C1BDEAB9D}" srcOrd="0" destOrd="0" presId="urn:microsoft.com/office/officeart/2008/layout/LinedList"/>
    <dgm:cxn modelId="{69D373D1-E6FC-4E0C-B6E4-E145F337057D}" srcId="{BF1D30D5-5CAF-4914-AB65-19A670105EFA}" destId="{5CF2DC50-F944-4F84-BE8D-F39FA6C4ADBE}" srcOrd="0" destOrd="0" parTransId="{8D8373C8-4E36-46D0-B535-21FEC7861F47}" sibTransId="{DD8C36B3-DBAF-478A-BC31-536FA601AF63}"/>
    <dgm:cxn modelId="{7423EAAA-524E-48CC-91FF-1CD2A09A5AD4}" srcId="{BF1D30D5-5CAF-4914-AB65-19A670105EFA}" destId="{C9304AF8-0C48-4B26-A47E-0740CAE2E0DF}" srcOrd="2" destOrd="0" parTransId="{5C1AC01D-9BCE-4D9E-B1AD-748C07F34974}" sibTransId="{00826D00-11C0-47F2-8026-67F18522B463}"/>
    <dgm:cxn modelId="{694A5B46-7666-4F70-AD78-B439AF9CA298}" type="presOf" srcId="{C9304AF8-0C48-4B26-A47E-0740CAE2E0DF}" destId="{48293B3E-0095-4B39-9457-BF90A53A0B39}" srcOrd="0" destOrd="0" presId="urn:microsoft.com/office/officeart/2008/layout/LinedList"/>
    <dgm:cxn modelId="{3018D4A8-BD61-4F19-BA21-EF306B9DB9A3}" type="presParOf" srcId="{58A0B1BE-966C-4F3E-A7E3-F6A6F0FBEF8B}" destId="{61B7E275-C484-4F18-AA02-D9D45C834699}" srcOrd="0" destOrd="0" presId="urn:microsoft.com/office/officeart/2008/layout/LinedList"/>
    <dgm:cxn modelId="{947965E6-C79F-412F-B595-39D0A93C980A}" type="presParOf" srcId="{58A0B1BE-966C-4F3E-A7E3-F6A6F0FBEF8B}" destId="{9CB9392F-6322-4D04-8AA0-AADC5B5EFE58}" srcOrd="1" destOrd="0" presId="urn:microsoft.com/office/officeart/2008/layout/LinedList"/>
    <dgm:cxn modelId="{3F166492-8E3E-40FE-BFC3-35C68D118C01}" type="presParOf" srcId="{9CB9392F-6322-4D04-8AA0-AADC5B5EFE58}" destId="{6E6A5449-C215-42AD-AABF-84AC1C900A1F}" srcOrd="0" destOrd="0" presId="urn:microsoft.com/office/officeart/2008/layout/LinedList"/>
    <dgm:cxn modelId="{326B2E1F-3667-49B7-BEEF-1D0D1E1D36DF}" type="presParOf" srcId="{9CB9392F-6322-4D04-8AA0-AADC5B5EFE58}" destId="{88DE4A37-F254-4E06-A2F2-AE922F3FFAD1}" srcOrd="1" destOrd="0" presId="urn:microsoft.com/office/officeart/2008/layout/LinedList"/>
    <dgm:cxn modelId="{ABD29BFA-67F5-45F0-AB43-4F0439A63C0F}" type="presParOf" srcId="{58A0B1BE-966C-4F3E-A7E3-F6A6F0FBEF8B}" destId="{7880F73B-869A-406A-A466-78BABFA290B7}" srcOrd="2" destOrd="0" presId="urn:microsoft.com/office/officeart/2008/layout/LinedList"/>
    <dgm:cxn modelId="{6B95DF2A-2593-4DB7-B3D5-3AC063F733D2}" type="presParOf" srcId="{58A0B1BE-966C-4F3E-A7E3-F6A6F0FBEF8B}" destId="{39AE20BB-4D78-4D7F-A114-8AC9A497B86D}" srcOrd="3" destOrd="0" presId="urn:microsoft.com/office/officeart/2008/layout/LinedList"/>
    <dgm:cxn modelId="{F8B28D21-7110-4A60-A029-35F420F2BB93}" type="presParOf" srcId="{39AE20BB-4D78-4D7F-A114-8AC9A497B86D}" destId="{626EEEAD-E207-4503-B705-D05C1BDEAB9D}" srcOrd="0" destOrd="0" presId="urn:microsoft.com/office/officeart/2008/layout/LinedList"/>
    <dgm:cxn modelId="{47527791-DBEB-4620-82B0-3256DEDC33B2}" type="presParOf" srcId="{39AE20BB-4D78-4D7F-A114-8AC9A497B86D}" destId="{0E2EB678-BDCA-450C-96FC-384B890DD968}" srcOrd="1" destOrd="0" presId="urn:microsoft.com/office/officeart/2008/layout/LinedList"/>
    <dgm:cxn modelId="{4CBF6E81-10CE-4645-9E30-C1BC2CF9E26A}" type="presParOf" srcId="{58A0B1BE-966C-4F3E-A7E3-F6A6F0FBEF8B}" destId="{5F431916-085A-44BC-91C2-DBCA1C411516}" srcOrd="4" destOrd="0" presId="urn:microsoft.com/office/officeart/2008/layout/LinedList"/>
    <dgm:cxn modelId="{72385D40-9E06-48E6-9521-035882F529DE}" type="presParOf" srcId="{58A0B1BE-966C-4F3E-A7E3-F6A6F0FBEF8B}" destId="{9F5847D3-D7D4-4211-9AD0-0877D3B34850}" srcOrd="5" destOrd="0" presId="urn:microsoft.com/office/officeart/2008/layout/LinedList"/>
    <dgm:cxn modelId="{3B9FBD3E-0F14-4EEA-8047-0DC535AB1B6D}" type="presParOf" srcId="{9F5847D3-D7D4-4211-9AD0-0877D3B34850}" destId="{48293B3E-0095-4B39-9457-BF90A53A0B39}" srcOrd="0" destOrd="0" presId="urn:microsoft.com/office/officeart/2008/layout/LinedList"/>
    <dgm:cxn modelId="{1C15318F-6221-4C8D-BE59-C24F6D9CE1AC}" type="presParOf" srcId="{9F5847D3-D7D4-4211-9AD0-0877D3B34850}" destId="{56DFC32D-FD11-4325-8103-DF5213CCC1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33685E-7D0C-470D-A512-9E054AFF95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665846C-6A77-4862-AB6E-1D42221001F8}">
      <dgm:prSet phldrT="[Text]" custT="1"/>
      <dgm:spPr>
        <a:solidFill>
          <a:schemeClr val="accent3">
            <a:lumMod val="40000"/>
            <a:lumOff val="60000"/>
          </a:schemeClr>
        </a:solidFill>
        <a:ln>
          <a:solidFill>
            <a:schemeClr val="accent3">
              <a:lumMod val="40000"/>
              <a:lumOff val="60000"/>
            </a:schemeClr>
          </a:solidFill>
        </a:ln>
      </dgm:spPr>
      <dgm:t>
        <a:bodyPr/>
        <a:lstStyle/>
        <a:p>
          <a:r>
            <a:rPr lang="en-US" sz="2600" dirty="0">
              <a:solidFill>
                <a:srgbClr val="3C4743"/>
              </a:solidFill>
              <a:latin typeface="Arial" panose="020B0604020202020204" pitchFamily="34" charset="0"/>
              <a:cs typeface="Arial" panose="020B0604020202020204" pitchFamily="34" charset="0"/>
            </a:rPr>
            <a:t>Obscured information</a:t>
          </a:r>
        </a:p>
      </dgm:t>
    </dgm:pt>
    <dgm:pt modelId="{405495EC-7370-42FC-BA18-B0CB885B925C}" type="parTrans" cxnId="{E6C51679-0B1B-45E5-A5BF-3F44AB62CFB8}">
      <dgm:prSet/>
      <dgm:spPr/>
      <dgm:t>
        <a:bodyPr/>
        <a:lstStyle/>
        <a:p>
          <a:endParaRPr lang="en-US">
            <a:latin typeface="Arial" panose="020B0604020202020204" pitchFamily="34" charset="0"/>
            <a:cs typeface="Arial" panose="020B0604020202020204" pitchFamily="34" charset="0"/>
          </a:endParaRPr>
        </a:p>
      </dgm:t>
    </dgm:pt>
    <dgm:pt modelId="{3515A1EC-5CCD-48DB-B3B1-E7883A30F258}" type="sibTrans" cxnId="{E6C51679-0B1B-45E5-A5BF-3F44AB62CFB8}">
      <dgm:prSet/>
      <dgm:spPr/>
      <dgm:t>
        <a:bodyPr/>
        <a:lstStyle/>
        <a:p>
          <a:endParaRPr lang="en-US">
            <a:latin typeface="Arial" panose="020B0604020202020204" pitchFamily="34" charset="0"/>
            <a:cs typeface="Arial" panose="020B0604020202020204" pitchFamily="34" charset="0"/>
          </a:endParaRPr>
        </a:p>
      </dgm:t>
    </dgm:pt>
    <dgm:pt modelId="{539272AA-DE66-43F6-81E2-ACFB38D30F1C}">
      <dgm:prSet phldrT="[Text]" custT="1"/>
      <dgm:spPr>
        <a:solidFill>
          <a:srgbClr val="F4F4F4">
            <a:alpha val="89804"/>
          </a:srgbClr>
        </a:solidFill>
      </dgm:spPr>
      <dgm:t>
        <a:bodyPr/>
        <a:lstStyle/>
        <a:p>
          <a:r>
            <a:rPr lang="en-US" sz="2100" dirty="0">
              <a:latin typeface="Arial" panose="020B0604020202020204" pitchFamily="34" charset="0"/>
              <a:cs typeface="Arial" panose="020B0604020202020204" pitchFamily="34" charset="0"/>
            </a:rPr>
            <a:t>May be secured by encryption, hidden using steganographic software, compressed, or in a proprietary format</a:t>
          </a:r>
        </a:p>
      </dgm:t>
    </dgm:pt>
    <dgm:pt modelId="{E31EE68C-FD6C-452E-BC57-24B5E7A4EF45}" type="parTrans" cxnId="{4B23F650-6849-4227-A566-3C26A7D045B9}">
      <dgm:prSet/>
      <dgm:spPr/>
      <dgm:t>
        <a:bodyPr/>
        <a:lstStyle/>
        <a:p>
          <a:endParaRPr lang="en-US">
            <a:latin typeface="Arial" panose="020B0604020202020204" pitchFamily="34" charset="0"/>
            <a:cs typeface="Arial" panose="020B0604020202020204" pitchFamily="34" charset="0"/>
          </a:endParaRPr>
        </a:p>
      </dgm:t>
    </dgm:pt>
    <dgm:pt modelId="{90202FFE-E5D7-4967-BC6F-284C36877816}" type="sibTrans" cxnId="{4B23F650-6849-4227-A566-3C26A7D045B9}">
      <dgm:prSet/>
      <dgm:spPr/>
      <dgm:t>
        <a:bodyPr/>
        <a:lstStyle/>
        <a:p>
          <a:endParaRPr lang="en-US">
            <a:latin typeface="Arial" panose="020B0604020202020204" pitchFamily="34" charset="0"/>
            <a:cs typeface="Arial" panose="020B0604020202020204" pitchFamily="34" charset="0"/>
          </a:endParaRPr>
        </a:p>
      </dgm:t>
    </dgm:pt>
    <dgm:pt modelId="{4894DABB-D7E7-4AD8-8EBB-86B14D782595}">
      <dgm:prSet phldrT="[Text]" custT="1"/>
      <dgm:spPr>
        <a:solidFill>
          <a:schemeClr val="accent3">
            <a:lumMod val="40000"/>
            <a:lumOff val="60000"/>
          </a:schemeClr>
        </a:solidFill>
        <a:ln>
          <a:solidFill>
            <a:schemeClr val="accent3">
              <a:lumMod val="40000"/>
              <a:lumOff val="60000"/>
            </a:schemeClr>
          </a:solidFill>
        </a:ln>
      </dgm:spPr>
      <dgm:t>
        <a:bodyPr/>
        <a:lstStyle/>
        <a:p>
          <a:r>
            <a:rPr lang="en-US" sz="2600" dirty="0">
              <a:solidFill>
                <a:srgbClr val="3C4743"/>
              </a:solidFill>
              <a:latin typeface="Arial" panose="020B0604020202020204" pitchFamily="34" charset="0"/>
              <a:cs typeface="Arial" panose="020B0604020202020204" pitchFamily="34" charset="0"/>
            </a:rPr>
            <a:t>Anti-forensics</a:t>
          </a:r>
        </a:p>
      </dgm:t>
    </dgm:pt>
    <dgm:pt modelId="{0190CD34-B469-4B49-B336-334DF3BC272C}" type="parTrans" cxnId="{33BBAE55-F124-4021-A1B0-B469166C92D7}">
      <dgm:prSet/>
      <dgm:spPr/>
      <dgm:t>
        <a:bodyPr/>
        <a:lstStyle/>
        <a:p>
          <a:endParaRPr lang="en-US">
            <a:latin typeface="Arial" panose="020B0604020202020204" pitchFamily="34" charset="0"/>
            <a:cs typeface="Arial" panose="020B0604020202020204" pitchFamily="34" charset="0"/>
          </a:endParaRPr>
        </a:p>
      </dgm:t>
    </dgm:pt>
    <dgm:pt modelId="{92F7854F-4412-402A-94E0-3ADEFDF1B946}" type="sibTrans" cxnId="{33BBAE55-F124-4021-A1B0-B469166C92D7}">
      <dgm:prSet/>
      <dgm:spPr/>
      <dgm:t>
        <a:bodyPr/>
        <a:lstStyle/>
        <a:p>
          <a:endParaRPr lang="en-US">
            <a:latin typeface="Arial" panose="020B0604020202020204" pitchFamily="34" charset="0"/>
            <a:cs typeface="Arial" panose="020B0604020202020204" pitchFamily="34" charset="0"/>
          </a:endParaRPr>
        </a:p>
      </dgm:t>
    </dgm:pt>
    <dgm:pt modelId="{1190D3EF-4C97-494E-A58F-B4D70FBB6ED3}">
      <dgm:prSet phldrT="[Text]" custT="1"/>
      <dgm:spPr>
        <a:solidFill>
          <a:srgbClr val="F4F4F4">
            <a:alpha val="89804"/>
          </a:srgbClr>
        </a:solidFill>
      </dgm:spPr>
      <dgm:t>
        <a:bodyPr/>
        <a:lstStyle/>
        <a:p>
          <a:r>
            <a:rPr lang="en-US" sz="2100" dirty="0">
              <a:latin typeface="Arial" panose="020B0604020202020204" pitchFamily="34" charset="0"/>
              <a:cs typeface="Arial" panose="020B0604020202020204" pitchFamily="34" charset="0"/>
            </a:rPr>
            <a:t>Attackers may use techniques to intentionally conceal their identities, locations, and behavior</a:t>
          </a:r>
        </a:p>
      </dgm:t>
    </dgm:pt>
    <dgm:pt modelId="{9F9EB55D-9594-49E9-9BBB-4D3D249F871D}" type="parTrans" cxnId="{93A1F772-A674-42BA-A1E1-08FA7C047428}">
      <dgm:prSet/>
      <dgm:spPr/>
      <dgm:t>
        <a:bodyPr/>
        <a:lstStyle/>
        <a:p>
          <a:endParaRPr lang="en-US">
            <a:latin typeface="Arial" panose="020B0604020202020204" pitchFamily="34" charset="0"/>
            <a:cs typeface="Arial" panose="020B0604020202020204" pitchFamily="34" charset="0"/>
          </a:endParaRPr>
        </a:p>
      </dgm:t>
    </dgm:pt>
    <dgm:pt modelId="{82F36E5F-7ACF-4D1B-86EB-9B2DC527C7D3}" type="sibTrans" cxnId="{93A1F772-A674-42BA-A1E1-08FA7C047428}">
      <dgm:prSet/>
      <dgm:spPr/>
      <dgm:t>
        <a:bodyPr/>
        <a:lstStyle/>
        <a:p>
          <a:endParaRPr lang="en-US">
            <a:latin typeface="Arial" panose="020B0604020202020204" pitchFamily="34" charset="0"/>
            <a:cs typeface="Arial" panose="020B0604020202020204" pitchFamily="34" charset="0"/>
          </a:endParaRPr>
        </a:p>
      </dgm:t>
    </dgm:pt>
    <dgm:pt modelId="{1EF58A2E-DEB0-401E-A506-2E5316C810E4}">
      <dgm:prSet custT="1"/>
      <dgm:spPr>
        <a:solidFill>
          <a:srgbClr val="F4F4F4">
            <a:alpha val="89804"/>
          </a:srgbClr>
        </a:solidFill>
      </dgm:spPr>
      <dgm:t>
        <a:bodyPr/>
        <a:lstStyle/>
        <a:p>
          <a:r>
            <a:rPr lang="en-US" sz="2100" dirty="0">
              <a:latin typeface="Arial" panose="020B0604020202020204" pitchFamily="34" charset="0"/>
              <a:cs typeface="Arial" panose="020B0604020202020204" pitchFamily="34" charset="0"/>
            </a:rPr>
            <a:t>Cybercriminals sometimes obscure information to deter forensic examination</a:t>
          </a:r>
        </a:p>
      </dgm:t>
    </dgm:pt>
    <dgm:pt modelId="{A7B14B06-F9FD-4C47-BDF8-2955CB5EC3F1}" type="parTrans" cxnId="{F1703304-D286-477C-A6EF-E3FEA302EAA9}">
      <dgm:prSet/>
      <dgm:spPr/>
      <dgm:t>
        <a:bodyPr/>
        <a:lstStyle/>
        <a:p>
          <a:endParaRPr lang="en-US">
            <a:latin typeface="Arial" panose="020B0604020202020204" pitchFamily="34" charset="0"/>
            <a:cs typeface="Arial" panose="020B0604020202020204" pitchFamily="34" charset="0"/>
          </a:endParaRPr>
        </a:p>
      </dgm:t>
    </dgm:pt>
    <dgm:pt modelId="{3E87F651-8760-4507-86C5-147F1B17D7E4}" type="sibTrans" cxnId="{F1703304-D286-477C-A6EF-E3FEA302EAA9}">
      <dgm:prSet/>
      <dgm:spPr/>
      <dgm:t>
        <a:bodyPr/>
        <a:lstStyle/>
        <a:p>
          <a:endParaRPr lang="en-US">
            <a:latin typeface="Arial" panose="020B0604020202020204" pitchFamily="34" charset="0"/>
            <a:cs typeface="Arial" panose="020B0604020202020204" pitchFamily="34" charset="0"/>
          </a:endParaRPr>
        </a:p>
      </dgm:t>
    </dgm:pt>
    <dgm:pt modelId="{D4541C7D-59F0-4B09-9BBD-021A0F18132A}">
      <dgm:prSet custT="1"/>
      <dgm:spPr>
        <a:solidFill>
          <a:srgbClr val="F4F4F4">
            <a:alpha val="89804"/>
          </a:srgbClr>
        </a:solidFill>
      </dgm:spPr>
      <dgm:t>
        <a:bodyPr/>
        <a:lstStyle/>
        <a:p>
          <a:r>
            <a:rPr lang="en-US" sz="2100" dirty="0">
              <a:latin typeface="Arial" panose="020B0604020202020204" pitchFamily="34" charset="0"/>
              <a:cs typeface="Arial" panose="020B0604020202020204" pitchFamily="34" charset="0"/>
            </a:rPr>
            <a:t>Companies use certain manipulation and storage techniques to protect business-sensitive information</a:t>
          </a:r>
        </a:p>
      </dgm:t>
    </dgm:pt>
    <dgm:pt modelId="{CE474A8C-34D5-44BB-AEA8-528D9CC4E355}" type="parTrans" cxnId="{BD0C1ECA-B35E-43C0-B2F8-969E5BE55476}">
      <dgm:prSet/>
      <dgm:spPr/>
      <dgm:t>
        <a:bodyPr/>
        <a:lstStyle/>
        <a:p>
          <a:endParaRPr lang="en-US">
            <a:latin typeface="Arial" panose="020B0604020202020204" pitchFamily="34" charset="0"/>
            <a:cs typeface="Arial" panose="020B0604020202020204" pitchFamily="34" charset="0"/>
          </a:endParaRPr>
        </a:p>
      </dgm:t>
    </dgm:pt>
    <dgm:pt modelId="{BD78BC68-0686-41E1-8021-8A0D11526476}" type="sibTrans" cxnId="{BD0C1ECA-B35E-43C0-B2F8-969E5BE55476}">
      <dgm:prSet/>
      <dgm:spPr/>
      <dgm:t>
        <a:bodyPr/>
        <a:lstStyle/>
        <a:p>
          <a:endParaRPr lang="en-US">
            <a:latin typeface="Arial" panose="020B0604020202020204" pitchFamily="34" charset="0"/>
            <a:cs typeface="Arial" panose="020B0604020202020204" pitchFamily="34" charset="0"/>
          </a:endParaRPr>
        </a:p>
      </dgm:t>
    </dgm:pt>
    <dgm:pt modelId="{9832384B-5AD5-44C3-B545-0B2FCB69AFA5}">
      <dgm:prSet custT="1"/>
      <dgm:spPr>
        <a:solidFill>
          <a:srgbClr val="F4F4F4">
            <a:alpha val="89804"/>
          </a:srgbClr>
        </a:solidFill>
      </dgm:spPr>
      <dgm:t>
        <a:bodyPr/>
        <a:lstStyle/>
        <a:p>
          <a:r>
            <a:rPr lang="en-US" sz="2100" dirty="0">
              <a:latin typeface="Arial" panose="020B0604020202020204" pitchFamily="34" charset="0"/>
              <a:cs typeface="Arial" panose="020B0604020202020204" pitchFamily="34" charset="0"/>
            </a:rPr>
            <a:t>Examples:</a:t>
          </a:r>
        </a:p>
      </dgm:t>
    </dgm:pt>
    <dgm:pt modelId="{AD9A0331-32CF-4192-A945-819E6E059B92}" type="parTrans" cxnId="{95D84FFB-9DBE-4A2C-AD94-815EE81FE12D}">
      <dgm:prSet/>
      <dgm:spPr/>
      <dgm:t>
        <a:bodyPr/>
        <a:lstStyle/>
        <a:p>
          <a:endParaRPr lang="en-US">
            <a:latin typeface="Arial" panose="020B0604020202020204" pitchFamily="34" charset="0"/>
            <a:cs typeface="Arial" panose="020B0604020202020204" pitchFamily="34" charset="0"/>
          </a:endParaRPr>
        </a:p>
      </dgm:t>
    </dgm:pt>
    <dgm:pt modelId="{AF339C2F-85FA-4BD7-93B7-F2209B97C6E3}" type="sibTrans" cxnId="{95D84FFB-9DBE-4A2C-AD94-815EE81FE12D}">
      <dgm:prSet/>
      <dgm:spPr/>
      <dgm:t>
        <a:bodyPr/>
        <a:lstStyle/>
        <a:p>
          <a:endParaRPr lang="en-US">
            <a:latin typeface="Arial" panose="020B0604020202020204" pitchFamily="34" charset="0"/>
            <a:cs typeface="Arial" panose="020B0604020202020204" pitchFamily="34" charset="0"/>
          </a:endParaRPr>
        </a:p>
      </dgm:t>
    </dgm:pt>
    <dgm:pt modelId="{7AA03A25-44C1-4961-8ECC-DADF88049560}">
      <dgm:prSet custT="1"/>
      <dgm:spPr>
        <a:solidFill>
          <a:srgbClr val="F4F4F4">
            <a:alpha val="89804"/>
          </a:srgbClr>
        </a:solidFill>
      </dgm:spPr>
      <dgm:t>
        <a:bodyPr/>
        <a:lstStyle/>
        <a:p>
          <a:r>
            <a:rPr lang="en-US" sz="2100" dirty="0">
              <a:latin typeface="Arial" panose="020B0604020202020204" pitchFamily="34" charset="0"/>
              <a:cs typeface="Arial" panose="020B0604020202020204" pitchFamily="34" charset="0"/>
            </a:rPr>
            <a:t>Data destruction</a:t>
          </a:r>
        </a:p>
      </dgm:t>
    </dgm:pt>
    <dgm:pt modelId="{97D19111-D5C5-4681-87E4-76F98B2E9109}" type="parTrans" cxnId="{76C2C0D5-BA51-4A99-BA43-C512F76D0B9D}">
      <dgm:prSet/>
      <dgm:spPr/>
      <dgm:t>
        <a:bodyPr/>
        <a:lstStyle/>
        <a:p>
          <a:endParaRPr lang="en-US">
            <a:latin typeface="Arial" panose="020B0604020202020204" pitchFamily="34" charset="0"/>
            <a:cs typeface="Arial" panose="020B0604020202020204" pitchFamily="34" charset="0"/>
          </a:endParaRPr>
        </a:p>
      </dgm:t>
    </dgm:pt>
    <dgm:pt modelId="{D16A45CE-EE96-42F5-8D99-2AE46748D568}" type="sibTrans" cxnId="{76C2C0D5-BA51-4A99-BA43-C512F76D0B9D}">
      <dgm:prSet/>
      <dgm:spPr/>
      <dgm:t>
        <a:bodyPr/>
        <a:lstStyle/>
        <a:p>
          <a:endParaRPr lang="en-US">
            <a:latin typeface="Arial" panose="020B0604020202020204" pitchFamily="34" charset="0"/>
            <a:cs typeface="Arial" panose="020B0604020202020204" pitchFamily="34" charset="0"/>
          </a:endParaRPr>
        </a:p>
      </dgm:t>
    </dgm:pt>
    <dgm:pt modelId="{2FB51EB0-F9F7-4D7D-A83D-EE215A277D58}">
      <dgm:prSet custT="1"/>
      <dgm:spPr>
        <a:solidFill>
          <a:srgbClr val="F4F4F4">
            <a:alpha val="89804"/>
          </a:srgbClr>
        </a:solidFill>
      </dgm:spPr>
      <dgm:t>
        <a:bodyPr/>
        <a:lstStyle/>
        <a:p>
          <a:endParaRPr lang="en-US" sz="2100" dirty="0">
            <a:latin typeface="Arial" panose="020B0604020202020204" pitchFamily="34" charset="0"/>
            <a:cs typeface="Arial" panose="020B0604020202020204" pitchFamily="34" charset="0"/>
          </a:endParaRPr>
        </a:p>
      </dgm:t>
    </dgm:pt>
    <dgm:pt modelId="{45D9BD0C-9FB1-424D-8CCB-548838446D3C}" type="parTrans" cxnId="{32555D6F-ECCD-4CB9-A3E0-E7FC838F7EF2}">
      <dgm:prSet/>
      <dgm:spPr/>
      <dgm:t>
        <a:bodyPr/>
        <a:lstStyle/>
        <a:p>
          <a:endParaRPr lang="en-US">
            <a:latin typeface="Arial" panose="020B0604020202020204" pitchFamily="34" charset="0"/>
            <a:cs typeface="Arial" panose="020B0604020202020204" pitchFamily="34" charset="0"/>
          </a:endParaRPr>
        </a:p>
      </dgm:t>
    </dgm:pt>
    <dgm:pt modelId="{A90E46E7-CFE5-4B75-880E-039CBC4ACC70}" type="sibTrans" cxnId="{32555D6F-ECCD-4CB9-A3E0-E7FC838F7EF2}">
      <dgm:prSet/>
      <dgm:spPr/>
      <dgm:t>
        <a:bodyPr/>
        <a:lstStyle/>
        <a:p>
          <a:endParaRPr lang="en-US">
            <a:latin typeface="Arial" panose="020B0604020202020204" pitchFamily="34" charset="0"/>
            <a:cs typeface="Arial" panose="020B0604020202020204" pitchFamily="34" charset="0"/>
          </a:endParaRPr>
        </a:p>
      </dgm:t>
    </dgm:pt>
    <dgm:pt modelId="{FD9773EF-000E-479D-B7E9-A4F8AE3347C3}">
      <dgm:prSet custT="1"/>
      <dgm:spPr>
        <a:solidFill>
          <a:srgbClr val="F4F4F4">
            <a:alpha val="89804"/>
          </a:srgbClr>
        </a:solidFill>
      </dgm:spPr>
      <dgm:t>
        <a:bodyPr/>
        <a:lstStyle/>
        <a:p>
          <a:r>
            <a:rPr lang="en-US" sz="2100" dirty="0">
              <a:latin typeface="Arial" panose="020B0604020202020204" pitchFamily="34" charset="0"/>
              <a:cs typeface="Arial" panose="020B0604020202020204" pitchFamily="34" charset="0"/>
            </a:rPr>
            <a:t>Data hiding</a:t>
          </a:r>
        </a:p>
      </dgm:t>
    </dgm:pt>
    <dgm:pt modelId="{AAEA25E0-154B-4A57-8A3F-20E302BBCEF9}" type="parTrans" cxnId="{08B5D424-A265-4AD1-9347-E76B163B408E}">
      <dgm:prSet/>
      <dgm:spPr/>
      <dgm:t>
        <a:bodyPr/>
        <a:lstStyle/>
        <a:p>
          <a:endParaRPr lang="en-US">
            <a:latin typeface="Arial" panose="020B0604020202020204" pitchFamily="34" charset="0"/>
            <a:cs typeface="Arial" panose="020B0604020202020204" pitchFamily="34" charset="0"/>
          </a:endParaRPr>
        </a:p>
      </dgm:t>
    </dgm:pt>
    <dgm:pt modelId="{EBE31123-F29B-43AE-B39A-7214CE89783F}" type="sibTrans" cxnId="{08B5D424-A265-4AD1-9347-E76B163B408E}">
      <dgm:prSet/>
      <dgm:spPr/>
      <dgm:t>
        <a:bodyPr/>
        <a:lstStyle/>
        <a:p>
          <a:endParaRPr lang="en-US">
            <a:latin typeface="Arial" panose="020B0604020202020204" pitchFamily="34" charset="0"/>
            <a:cs typeface="Arial" panose="020B0604020202020204" pitchFamily="34" charset="0"/>
          </a:endParaRPr>
        </a:p>
      </dgm:t>
    </dgm:pt>
    <dgm:pt modelId="{C3B0E972-D272-433E-AC9C-779D9AF8C435}">
      <dgm:prSet custT="1"/>
      <dgm:spPr>
        <a:solidFill>
          <a:srgbClr val="F4F4F4">
            <a:alpha val="89804"/>
          </a:srgbClr>
        </a:solidFill>
      </dgm:spPr>
      <dgm:t>
        <a:bodyPr/>
        <a:lstStyle/>
        <a:p>
          <a:r>
            <a:rPr lang="en-US" sz="2100" dirty="0">
              <a:latin typeface="Arial" panose="020B0604020202020204" pitchFamily="34" charset="0"/>
              <a:cs typeface="Arial" panose="020B0604020202020204" pitchFamily="34" charset="0"/>
            </a:rPr>
            <a:t>Data transformation</a:t>
          </a:r>
        </a:p>
      </dgm:t>
    </dgm:pt>
    <dgm:pt modelId="{8BA40F52-CF96-4DF7-9BF1-1A09AA588BD4}" type="parTrans" cxnId="{A10E5891-8C0A-4722-91F8-0D83C28A397E}">
      <dgm:prSet/>
      <dgm:spPr/>
      <dgm:t>
        <a:bodyPr/>
        <a:lstStyle/>
        <a:p>
          <a:endParaRPr lang="en-US">
            <a:latin typeface="Arial" panose="020B0604020202020204" pitchFamily="34" charset="0"/>
            <a:cs typeface="Arial" panose="020B0604020202020204" pitchFamily="34" charset="0"/>
          </a:endParaRPr>
        </a:p>
      </dgm:t>
    </dgm:pt>
    <dgm:pt modelId="{817FDC57-1C7C-4C36-9510-A647D7AF0A32}" type="sibTrans" cxnId="{A10E5891-8C0A-4722-91F8-0D83C28A397E}">
      <dgm:prSet/>
      <dgm:spPr/>
      <dgm:t>
        <a:bodyPr/>
        <a:lstStyle/>
        <a:p>
          <a:endParaRPr lang="en-US">
            <a:latin typeface="Arial" panose="020B0604020202020204" pitchFamily="34" charset="0"/>
            <a:cs typeface="Arial" panose="020B0604020202020204" pitchFamily="34" charset="0"/>
          </a:endParaRPr>
        </a:p>
      </dgm:t>
    </dgm:pt>
    <dgm:pt modelId="{8DDF3D0C-0FB8-49F4-ABD0-E657AD3BEE40}">
      <dgm:prSet custT="1"/>
      <dgm:spPr>
        <a:solidFill>
          <a:srgbClr val="F4F4F4">
            <a:alpha val="89804"/>
          </a:srgbClr>
        </a:solidFill>
      </dgm:spPr>
      <dgm:t>
        <a:bodyPr/>
        <a:lstStyle/>
        <a:p>
          <a:r>
            <a:rPr lang="en-US" sz="2100" dirty="0">
              <a:latin typeface="Arial" panose="020B0604020202020204" pitchFamily="34" charset="0"/>
              <a:cs typeface="Arial" panose="020B0604020202020204" pitchFamily="34" charset="0"/>
            </a:rPr>
            <a:t>File system alteration</a:t>
          </a:r>
        </a:p>
      </dgm:t>
    </dgm:pt>
    <dgm:pt modelId="{68C197F9-6CE6-4E86-B4C2-F317F9559004}" type="parTrans" cxnId="{F387D6F9-18E1-4AC1-AF02-3EE87E4EA518}">
      <dgm:prSet/>
      <dgm:spPr/>
      <dgm:t>
        <a:bodyPr/>
        <a:lstStyle/>
        <a:p>
          <a:endParaRPr lang="en-US">
            <a:latin typeface="Arial" panose="020B0604020202020204" pitchFamily="34" charset="0"/>
            <a:cs typeface="Arial" panose="020B0604020202020204" pitchFamily="34" charset="0"/>
          </a:endParaRPr>
        </a:p>
      </dgm:t>
    </dgm:pt>
    <dgm:pt modelId="{6F018317-51E0-44B7-A458-0165D0D12312}" type="sibTrans" cxnId="{F387D6F9-18E1-4AC1-AF02-3EE87E4EA518}">
      <dgm:prSet/>
      <dgm:spPr/>
      <dgm:t>
        <a:bodyPr/>
        <a:lstStyle/>
        <a:p>
          <a:endParaRPr lang="en-US">
            <a:latin typeface="Arial" panose="020B0604020202020204" pitchFamily="34" charset="0"/>
            <a:cs typeface="Arial" panose="020B0604020202020204" pitchFamily="34" charset="0"/>
          </a:endParaRPr>
        </a:p>
      </dgm:t>
    </dgm:pt>
    <dgm:pt modelId="{13CFF392-2B46-4B54-BF76-366961487DCF}" type="pres">
      <dgm:prSet presAssocID="{DC33685E-7D0C-470D-A512-9E054AFF9569}" presName="Name0" presStyleCnt="0">
        <dgm:presLayoutVars>
          <dgm:dir/>
          <dgm:animLvl val="lvl"/>
          <dgm:resizeHandles val="exact"/>
        </dgm:presLayoutVars>
      </dgm:prSet>
      <dgm:spPr/>
      <dgm:t>
        <a:bodyPr/>
        <a:lstStyle/>
        <a:p>
          <a:endParaRPr lang="en-US"/>
        </a:p>
      </dgm:t>
    </dgm:pt>
    <dgm:pt modelId="{DBAE9025-641D-424E-8E5D-E32BFE122C3C}" type="pres">
      <dgm:prSet presAssocID="{1665846C-6A77-4862-AB6E-1D42221001F8}" presName="composite" presStyleCnt="0"/>
      <dgm:spPr/>
    </dgm:pt>
    <dgm:pt modelId="{3C835878-6542-40D2-A40A-668818513A21}" type="pres">
      <dgm:prSet presAssocID="{1665846C-6A77-4862-AB6E-1D42221001F8}" presName="parTx" presStyleLbl="alignNode1" presStyleIdx="0" presStyleCnt="2">
        <dgm:presLayoutVars>
          <dgm:chMax val="0"/>
          <dgm:chPref val="0"/>
          <dgm:bulletEnabled val="1"/>
        </dgm:presLayoutVars>
      </dgm:prSet>
      <dgm:spPr/>
      <dgm:t>
        <a:bodyPr/>
        <a:lstStyle/>
        <a:p>
          <a:endParaRPr lang="en-US"/>
        </a:p>
      </dgm:t>
    </dgm:pt>
    <dgm:pt modelId="{224261E8-ECF2-47A5-B232-671A3BD063A2}" type="pres">
      <dgm:prSet presAssocID="{1665846C-6A77-4862-AB6E-1D42221001F8}" presName="desTx" presStyleLbl="alignAccFollowNode1" presStyleIdx="0" presStyleCnt="2">
        <dgm:presLayoutVars>
          <dgm:bulletEnabled val="1"/>
        </dgm:presLayoutVars>
      </dgm:prSet>
      <dgm:spPr/>
      <dgm:t>
        <a:bodyPr/>
        <a:lstStyle/>
        <a:p>
          <a:endParaRPr lang="en-US"/>
        </a:p>
      </dgm:t>
    </dgm:pt>
    <dgm:pt modelId="{B4F37994-C4A4-4284-B355-F6D460346A00}" type="pres">
      <dgm:prSet presAssocID="{3515A1EC-5CCD-48DB-B3B1-E7883A30F258}" presName="space" presStyleCnt="0"/>
      <dgm:spPr/>
    </dgm:pt>
    <dgm:pt modelId="{E75D7A20-9BF9-467D-9602-FBFF2F1AC959}" type="pres">
      <dgm:prSet presAssocID="{4894DABB-D7E7-4AD8-8EBB-86B14D782595}" presName="composite" presStyleCnt="0"/>
      <dgm:spPr/>
    </dgm:pt>
    <dgm:pt modelId="{382148EB-16CA-4BFC-AA9C-E4D39DA0CA6E}" type="pres">
      <dgm:prSet presAssocID="{4894DABB-D7E7-4AD8-8EBB-86B14D782595}" presName="parTx" presStyleLbl="alignNode1" presStyleIdx="1" presStyleCnt="2">
        <dgm:presLayoutVars>
          <dgm:chMax val="0"/>
          <dgm:chPref val="0"/>
          <dgm:bulletEnabled val="1"/>
        </dgm:presLayoutVars>
      </dgm:prSet>
      <dgm:spPr/>
      <dgm:t>
        <a:bodyPr/>
        <a:lstStyle/>
        <a:p>
          <a:endParaRPr lang="en-US"/>
        </a:p>
      </dgm:t>
    </dgm:pt>
    <dgm:pt modelId="{75C8A092-E5D2-44DE-AF2A-98377DA871C1}" type="pres">
      <dgm:prSet presAssocID="{4894DABB-D7E7-4AD8-8EBB-86B14D782595}" presName="desTx" presStyleLbl="alignAccFollowNode1" presStyleIdx="1" presStyleCnt="2">
        <dgm:presLayoutVars>
          <dgm:bulletEnabled val="1"/>
        </dgm:presLayoutVars>
      </dgm:prSet>
      <dgm:spPr/>
      <dgm:t>
        <a:bodyPr/>
        <a:lstStyle/>
        <a:p>
          <a:endParaRPr lang="en-US"/>
        </a:p>
      </dgm:t>
    </dgm:pt>
  </dgm:ptLst>
  <dgm:cxnLst>
    <dgm:cxn modelId="{1C24D378-89C8-4B26-A562-F502A05BA11F}" type="presOf" srcId="{2FB51EB0-F9F7-4D7D-A83D-EE215A277D58}" destId="{75C8A092-E5D2-44DE-AF2A-98377DA871C1}" srcOrd="0" destOrd="6" presId="urn:microsoft.com/office/officeart/2005/8/layout/hList1"/>
    <dgm:cxn modelId="{76C2C0D5-BA51-4A99-BA43-C512F76D0B9D}" srcId="{9832384B-5AD5-44C3-B545-0B2FCB69AFA5}" destId="{7AA03A25-44C1-4961-8ECC-DADF88049560}" srcOrd="0" destOrd="0" parTransId="{97D19111-D5C5-4681-87E4-76F98B2E9109}" sibTransId="{D16A45CE-EE96-42F5-8D99-2AE46748D568}"/>
    <dgm:cxn modelId="{F387D6F9-18E1-4AC1-AF02-3EE87E4EA518}" srcId="{9832384B-5AD5-44C3-B545-0B2FCB69AFA5}" destId="{8DDF3D0C-0FB8-49F4-ABD0-E657AD3BEE40}" srcOrd="3" destOrd="0" parTransId="{68C197F9-6CE6-4E86-B4C2-F317F9559004}" sibTransId="{6F018317-51E0-44B7-A458-0165D0D12312}"/>
    <dgm:cxn modelId="{E2E75AD5-59A1-44C3-BCFE-5E63C93F59E7}" type="presOf" srcId="{539272AA-DE66-43F6-81E2-ACFB38D30F1C}" destId="{224261E8-ECF2-47A5-B232-671A3BD063A2}" srcOrd="0" destOrd="0" presId="urn:microsoft.com/office/officeart/2005/8/layout/hList1"/>
    <dgm:cxn modelId="{BD0C1ECA-B35E-43C0-B2F8-969E5BE55476}" srcId="{1665846C-6A77-4862-AB6E-1D42221001F8}" destId="{D4541C7D-59F0-4B09-9BBD-021A0F18132A}" srcOrd="2" destOrd="0" parTransId="{CE474A8C-34D5-44BB-AEA8-528D9CC4E355}" sibTransId="{BD78BC68-0686-41E1-8021-8A0D11526476}"/>
    <dgm:cxn modelId="{F1703304-D286-477C-A6EF-E3FEA302EAA9}" srcId="{1665846C-6A77-4862-AB6E-1D42221001F8}" destId="{1EF58A2E-DEB0-401E-A506-2E5316C810E4}" srcOrd="1" destOrd="0" parTransId="{A7B14B06-F9FD-4C47-BDF8-2955CB5EC3F1}" sibTransId="{3E87F651-8760-4507-86C5-147F1B17D7E4}"/>
    <dgm:cxn modelId="{08B5D424-A265-4AD1-9347-E76B163B408E}" srcId="{9832384B-5AD5-44C3-B545-0B2FCB69AFA5}" destId="{FD9773EF-000E-479D-B7E9-A4F8AE3347C3}" srcOrd="1" destOrd="0" parTransId="{AAEA25E0-154B-4A57-8A3F-20E302BBCEF9}" sibTransId="{EBE31123-F29B-43AE-B39A-7214CE89783F}"/>
    <dgm:cxn modelId="{E6C51679-0B1B-45E5-A5BF-3F44AB62CFB8}" srcId="{DC33685E-7D0C-470D-A512-9E054AFF9569}" destId="{1665846C-6A77-4862-AB6E-1D42221001F8}" srcOrd="0" destOrd="0" parTransId="{405495EC-7370-42FC-BA18-B0CB885B925C}" sibTransId="{3515A1EC-5CCD-48DB-B3B1-E7883A30F258}"/>
    <dgm:cxn modelId="{34AA838E-049B-44D7-8D3F-D4D5FD5725B3}" type="presOf" srcId="{DC33685E-7D0C-470D-A512-9E054AFF9569}" destId="{13CFF392-2B46-4B54-BF76-366961487DCF}" srcOrd="0" destOrd="0" presId="urn:microsoft.com/office/officeart/2005/8/layout/hList1"/>
    <dgm:cxn modelId="{1B442CB8-BA07-4E0A-81D1-CE4CC5C0D700}" type="presOf" srcId="{1EF58A2E-DEB0-401E-A506-2E5316C810E4}" destId="{224261E8-ECF2-47A5-B232-671A3BD063A2}" srcOrd="0" destOrd="1" presId="urn:microsoft.com/office/officeart/2005/8/layout/hList1"/>
    <dgm:cxn modelId="{95D84FFB-9DBE-4A2C-AD94-815EE81FE12D}" srcId="{4894DABB-D7E7-4AD8-8EBB-86B14D782595}" destId="{9832384B-5AD5-44C3-B545-0B2FCB69AFA5}" srcOrd="1" destOrd="0" parTransId="{AD9A0331-32CF-4192-A945-819E6E059B92}" sibTransId="{AF339C2F-85FA-4BD7-93B7-F2209B97C6E3}"/>
    <dgm:cxn modelId="{703A104B-A4B9-43E9-ACEF-1992B3E6C3E7}" type="presOf" srcId="{8DDF3D0C-0FB8-49F4-ABD0-E657AD3BEE40}" destId="{75C8A092-E5D2-44DE-AF2A-98377DA871C1}" srcOrd="0" destOrd="5" presId="urn:microsoft.com/office/officeart/2005/8/layout/hList1"/>
    <dgm:cxn modelId="{A10E5891-8C0A-4722-91F8-0D83C28A397E}" srcId="{9832384B-5AD5-44C3-B545-0B2FCB69AFA5}" destId="{C3B0E972-D272-433E-AC9C-779D9AF8C435}" srcOrd="2" destOrd="0" parTransId="{8BA40F52-CF96-4DF7-9BF1-1A09AA588BD4}" sibTransId="{817FDC57-1C7C-4C36-9510-A647D7AF0A32}"/>
    <dgm:cxn modelId="{4B23F650-6849-4227-A566-3C26A7D045B9}" srcId="{1665846C-6A77-4862-AB6E-1D42221001F8}" destId="{539272AA-DE66-43F6-81E2-ACFB38D30F1C}" srcOrd="0" destOrd="0" parTransId="{E31EE68C-FD6C-452E-BC57-24B5E7A4EF45}" sibTransId="{90202FFE-E5D7-4967-BC6F-284C36877816}"/>
    <dgm:cxn modelId="{33BBAE55-F124-4021-A1B0-B469166C92D7}" srcId="{DC33685E-7D0C-470D-A512-9E054AFF9569}" destId="{4894DABB-D7E7-4AD8-8EBB-86B14D782595}" srcOrd="1" destOrd="0" parTransId="{0190CD34-B469-4B49-B336-334DF3BC272C}" sibTransId="{92F7854F-4412-402A-94E0-3ADEFDF1B946}"/>
    <dgm:cxn modelId="{DB6ED3DC-0DD1-4B27-8397-151A2DEC23EC}" type="presOf" srcId="{FD9773EF-000E-479D-B7E9-A4F8AE3347C3}" destId="{75C8A092-E5D2-44DE-AF2A-98377DA871C1}" srcOrd="0" destOrd="3" presId="urn:microsoft.com/office/officeart/2005/8/layout/hList1"/>
    <dgm:cxn modelId="{EB510ABF-3A29-4491-8DCC-92CD98CAA5CB}" type="presOf" srcId="{D4541C7D-59F0-4B09-9BBD-021A0F18132A}" destId="{224261E8-ECF2-47A5-B232-671A3BD063A2}" srcOrd="0" destOrd="2" presId="urn:microsoft.com/office/officeart/2005/8/layout/hList1"/>
    <dgm:cxn modelId="{93A1F772-A674-42BA-A1E1-08FA7C047428}" srcId="{4894DABB-D7E7-4AD8-8EBB-86B14D782595}" destId="{1190D3EF-4C97-494E-A58F-B4D70FBB6ED3}" srcOrd="0" destOrd="0" parTransId="{9F9EB55D-9594-49E9-9BBB-4D3D249F871D}" sibTransId="{82F36E5F-7ACF-4D1B-86EB-9B2DC527C7D3}"/>
    <dgm:cxn modelId="{21FCEC6B-F769-43A3-9B6B-A61848D0D5D4}" type="presOf" srcId="{C3B0E972-D272-433E-AC9C-779D9AF8C435}" destId="{75C8A092-E5D2-44DE-AF2A-98377DA871C1}" srcOrd="0" destOrd="4" presId="urn:microsoft.com/office/officeart/2005/8/layout/hList1"/>
    <dgm:cxn modelId="{A052B133-8CE5-4EB8-AA82-49E66430E1B9}" type="presOf" srcId="{7AA03A25-44C1-4961-8ECC-DADF88049560}" destId="{75C8A092-E5D2-44DE-AF2A-98377DA871C1}" srcOrd="0" destOrd="2" presId="urn:microsoft.com/office/officeart/2005/8/layout/hList1"/>
    <dgm:cxn modelId="{5196BA9B-55DE-4189-B253-8D3E146001CD}" type="presOf" srcId="{1190D3EF-4C97-494E-A58F-B4D70FBB6ED3}" destId="{75C8A092-E5D2-44DE-AF2A-98377DA871C1}" srcOrd="0" destOrd="0" presId="urn:microsoft.com/office/officeart/2005/8/layout/hList1"/>
    <dgm:cxn modelId="{32555D6F-ECCD-4CB9-A3E0-E7FC838F7EF2}" srcId="{4894DABB-D7E7-4AD8-8EBB-86B14D782595}" destId="{2FB51EB0-F9F7-4D7D-A83D-EE215A277D58}" srcOrd="2" destOrd="0" parTransId="{45D9BD0C-9FB1-424D-8CCB-548838446D3C}" sibTransId="{A90E46E7-CFE5-4B75-880E-039CBC4ACC70}"/>
    <dgm:cxn modelId="{88339DA3-613A-47DC-AAE2-EC8945F21933}" type="presOf" srcId="{4894DABB-D7E7-4AD8-8EBB-86B14D782595}" destId="{382148EB-16CA-4BFC-AA9C-E4D39DA0CA6E}" srcOrd="0" destOrd="0" presId="urn:microsoft.com/office/officeart/2005/8/layout/hList1"/>
    <dgm:cxn modelId="{56EBD9B3-4791-4CE5-B91A-CD2F2476DB6E}" type="presOf" srcId="{1665846C-6A77-4862-AB6E-1D42221001F8}" destId="{3C835878-6542-40D2-A40A-668818513A21}" srcOrd="0" destOrd="0" presId="urn:microsoft.com/office/officeart/2005/8/layout/hList1"/>
    <dgm:cxn modelId="{3C4FB864-9DA1-47FA-91CB-BB444252CED7}" type="presOf" srcId="{9832384B-5AD5-44C3-B545-0B2FCB69AFA5}" destId="{75C8A092-E5D2-44DE-AF2A-98377DA871C1}" srcOrd="0" destOrd="1" presId="urn:microsoft.com/office/officeart/2005/8/layout/hList1"/>
    <dgm:cxn modelId="{EC340C96-E5FE-4EEC-BA7D-CCE8885A591E}" type="presParOf" srcId="{13CFF392-2B46-4B54-BF76-366961487DCF}" destId="{DBAE9025-641D-424E-8E5D-E32BFE122C3C}" srcOrd="0" destOrd="0" presId="urn:microsoft.com/office/officeart/2005/8/layout/hList1"/>
    <dgm:cxn modelId="{9D29E20F-0886-458B-88E5-B8AC2EF3069E}" type="presParOf" srcId="{DBAE9025-641D-424E-8E5D-E32BFE122C3C}" destId="{3C835878-6542-40D2-A40A-668818513A21}" srcOrd="0" destOrd="0" presId="urn:microsoft.com/office/officeart/2005/8/layout/hList1"/>
    <dgm:cxn modelId="{3759DF07-BB86-490A-8DF1-79013079B37B}" type="presParOf" srcId="{DBAE9025-641D-424E-8E5D-E32BFE122C3C}" destId="{224261E8-ECF2-47A5-B232-671A3BD063A2}" srcOrd="1" destOrd="0" presId="urn:microsoft.com/office/officeart/2005/8/layout/hList1"/>
    <dgm:cxn modelId="{B374F548-0454-4240-904D-C41EAA30B344}" type="presParOf" srcId="{13CFF392-2B46-4B54-BF76-366961487DCF}" destId="{B4F37994-C4A4-4284-B355-F6D460346A00}" srcOrd="1" destOrd="0" presId="urn:microsoft.com/office/officeart/2005/8/layout/hList1"/>
    <dgm:cxn modelId="{D043E4CB-BF80-435A-B7A7-1CB5F859E57B}" type="presParOf" srcId="{13CFF392-2B46-4B54-BF76-366961487DCF}" destId="{E75D7A20-9BF9-467D-9602-FBFF2F1AC959}" srcOrd="2" destOrd="0" presId="urn:microsoft.com/office/officeart/2005/8/layout/hList1"/>
    <dgm:cxn modelId="{0EACE9EA-A1A6-4B02-A149-B5F4AAA34DE7}" type="presParOf" srcId="{E75D7A20-9BF9-467D-9602-FBFF2F1AC959}" destId="{382148EB-16CA-4BFC-AA9C-E4D39DA0CA6E}" srcOrd="0" destOrd="0" presId="urn:microsoft.com/office/officeart/2005/8/layout/hList1"/>
    <dgm:cxn modelId="{803E0CDB-BBCC-4297-9D1D-A4E5947AFC2B}" type="presParOf" srcId="{E75D7A20-9BF9-467D-9602-FBFF2F1AC959}" destId="{75C8A092-E5D2-44DE-AF2A-98377DA871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B826155-1587-4C50-86DE-B76D0280C4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3F3351-919E-49A4-848A-57BF0F96E9FC}">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Empirical testing</a:t>
          </a:r>
        </a:p>
      </dgm:t>
    </dgm:pt>
    <dgm:pt modelId="{251D30C3-09DB-44CA-A002-2854D40F0660}" type="parTrans" cxnId="{F1C0F3F5-F2AA-43FF-9617-9A1A7486AFF8}">
      <dgm:prSet/>
      <dgm:spPr/>
      <dgm:t>
        <a:bodyPr/>
        <a:lstStyle/>
        <a:p>
          <a:endParaRPr lang="en-US" sz="2200"/>
        </a:p>
      </dgm:t>
    </dgm:pt>
    <dgm:pt modelId="{D8FEE446-E1CC-471F-8966-6C36FC30FB45}" type="sibTrans" cxnId="{F1C0F3F5-F2AA-43FF-9617-9A1A7486AFF8}">
      <dgm:prSet/>
      <dgm:spPr/>
      <dgm:t>
        <a:bodyPr/>
        <a:lstStyle/>
        <a:p>
          <a:endParaRPr lang="en-US" sz="2200"/>
        </a:p>
      </dgm:t>
    </dgm:pt>
    <dgm:pt modelId="{DCD9D0C7-D6F8-4CC7-A025-3DA32CCD2C66}">
      <dgm:prSet custT="1"/>
      <dgm:spPr/>
      <dgm:t>
        <a:bodyPr/>
        <a:lstStyle/>
        <a:p>
          <a:r>
            <a:rPr lang="en-US" sz="2200" dirty="0">
              <a:solidFill>
                <a:srgbClr val="3C4743"/>
              </a:solidFill>
              <a:latin typeface="Arial" panose="020B0604020202020204" pitchFamily="34" charset="0"/>
              <a:cs typeface="Arial" panose="020B0604020202020204" pitchFamily="34" charset="0"/>
            </a:rPr>
            <a:t>Peer review</a:t>
          </a:r>
        </a:p>
      </dgm:t>
    </dgm:pt>
    <dgm:pt modelId="{0923A40C-3607-40D9-864E-7147D6284A90}" type="parTrans" cxnId="{65D57A0D-E243-43D0-AF60-A8907ACE12A2}">
      <dgm:prSet/>
      <dgm:spPr/>
      <dgm:t>
        <a:bodyPr/>
        <a:lstStyle/>
        <a:p>
          <a:endParaRPr lang="en-US" sz="2200"/>
        </a:p>
      </dgm:t>
    </dgm:pt>
    <dgm:pt modelId="{2C25EE49-FCDB-44B3-8309-1E9BD61B0C8A}" type="sibTrans" cxnId="{65D57A0D-E243-43D0-AF60-A8907ACE12A2}">
      <dgm:prSet/>
      <dgm:spPr/>
      <dgm:t>
        <a:bodyPr/>
        <a:lstStyle/>
        <a:p>
          <a:endParaRPr lang="en-US" sz="2200"/>
        </a:p>
      </dgm:t>
    </dgm:pt>
    <dgm:pt modelId="{0264CC56-18D2-44D0-9AF9-730D1F7432FE}">
      <dgm:prSet custT="1"/>
      <dgm:spPr/>
      <dgm:t>
        <a:bodyPr/>
        <a:lstStyle/>
        <a:p>
          <a:r>
            <a:rPr lang="en-US" sz="2200" dirty="0">
              <a:solidFill>
                <a:srgbClr val="3C4743"/>
              </a:solidFill>
              <a:latin typeface="Arial" panose="020B0604020202020204" pitchFamily="34" charset="0"/>
              <a:cs typeface="Arial" panose="020B0604020202020204" pitchFamily="34" charset="0"/>
            </a:rPr>
            <a:t>Error rate and standards</a:t>
          </a:r>
        </a:p>
      </dgm:t>
    </dgm:pt>
    <dgm:pt modelId="{F7274C69-9F11-40A4-96A5-0D33848044B1}" type="parTrans" cxnId="{F7BDAC43-336B-41B5-A552-D566278E0985}">
      <dgm:prSet/>
      <dgm:spPr/>
      <dgm:t>
        <a:bodyPr/>
        <a:lstStyle/>
        <a:p>
          <a:endParaRPr lang="en-US" sz="2200"/>
        </a:p>
      </dgm:t>
    </dgm:pt>
    <dgm:pt modelId="{C83A9575-D4F7-4E54-AA1B-A0DE5B49C887}" type="sibTrans" cxnId="{F7BDAC43-336B-41B5-A552-D566278E0985}">
      <dgm:prSet/>
      <dgm:spPr/>
      <dgm:t>
        <a:bodyPr/>
        <a:lstStyle/>
        <a:p>
          <a:endParaRPr lang="en-US" sz="2200"/>
        </a:p>
      </dgm:t>
    </dgm:pt>
    <dgm:pt modelId="{9B18E460-CD74-41CC-B877-F922F6E4FDAE}">
      <dgm:prSet custT="1"/>
      <dgm:spPr/>
      <dgm:t>
        <a:bodyPr/>
        <a:lstStyle/>
        <a:p>
          <a:r>
            <a:rPr lang="en-US" sz="2200" dirty="0">
              <a:solidFill>
                <a:srgbClr val="3C4743"/>
              </a:solidFill>
              <a:latin typeface="Arial" panose="020B0604020202020204" pitchFamily="34" charset="0"/>
              <a:cs typeface="Arial" panose="020B0604020202020204" pitchFamily="34" charset="0"/>
            </a:rPr>
            <a:t>Generally accepted theory/technique</a:t>
          </a:r>
        </a:p>
      </dgm:t>
    </dgm:pt>
    <dgm:pt modelId="{4ECEFB2A-AEFF-41D2-A7BD-4A5BF83DEED7}" type="parTrans" cxnId="{D592A206-8CCD-4806-910B-B1683ACE799B}">
      <dgm:prSet/>
      <dgm:spPr/>
      <dgm:t>
        <a:bodyPr/>
        <a:lstStyle/>
        <a:p>
          <a:endParaRPr lang="en-US" sz="2200"/>
        </a:p>
      </dgm:t>
    </dgm:pt>
    <dgm:pt modelId="{7467BFF8-08F9-4CED-A5D6-A0ECA8010AF2}" type="sibTrans" cxnId="{D592A206-8CCD-4806-910B-B1683ACE799B}">
      <dgm:prSet/>
      <dgm:spPr/>
      <dgm:t>
        <a:bodyPr/>
        <a:lstStyle/>
        <a:p>
          <a:endParaRPr lang="en-US" sz="2200"/>
        </a:p>
      </dgm:t>
    </dgm:pt>
    <dgm:pt modelId="{C3E8CAF2-CE42-4890-BB12-1B5B6DB31F15}" type="pres">
      <dgm:prSet presAssocID="{1B826155-1587-4C50-86DE-B76D0280C466}" presName="linear" presStyleCnt="0">
        <dgm:presLayoutVars>
          <dgm:dir/>
          <dgm:animLvl val="lvl"/>
          <dgm:resizeHandles val="exact"/>
        </dgm:presLayoutVars>
      </dgm:prSet>
      <dgm:spPr/>
      <dgm:t>
        <a:bodyPr/>
        <a:lstStyle/>
        <a:p>
          <a:endParaRPr lang="en-US"/>
        </a:p>
      </dgm:t>
    </dgm:pt>
    <dgm:pt modelId="{C783EF36-3B52-4138-B281-0569E5E96D0C}" type="pres">
      <dgm:prSet presAssocID="{383F3351-919E-49A4-848A-57BF0F96E9FC}" presName="parentLin" presStyleCnt="0"/>
      <dgm:spPr/>
    </dgm:pt>
    <dgm:pt modelId="{1B6C1800-FF11-4EA0-91D6-7DB71BB1C7AA}" type="pres">
      <dgm:prSet presAssocID="{383F3351-919E-49A4-848A-57BF0F96E9FC}" presName="parentLeftMargin" presStyleLbl="node1" presStyleIdx="0" presStyleCnt="4"/>
      <dgm:spPr/>
      <dgm:t>
        <a:bodyPr/>
        <a:lstStyle/>
        <a:p>
          <a:endParaRPr lang="en-US"/>
        </a:p>
      </dgm:t>
    </dgm:pt>
    <dgm:pt modelId="{720C6078-54F8-4064-A3C1-71C046442947}" type="pres">
      <dgm:prSet presAssocID="{383F3351-919E-49A4-848A-57BF0F96E9FC}" presName="parentText" presStyleLbl="node1" presStyleIdx="0" presStyleCnt="4">
        <dgm:presLayoutVars>
          <dgm:chMax val="0"/>
          <dgm:bulletEnabled val="1"/>
        </dgm:presLayoutVars>
      </dgm:prSet>
      <dgm:spPr/>
      <dgm:t>
        <a:bodyPr/>
        <a:lstStyle/>
        <a:p>
          <a:endParaRPr lang="en-US"/>
        </a:p>
      </dgm:t>
    </dgm:pt>
    <dgm:pt modelId="{31B4A07A-1C9F-4FA9-B110-AB9B2133A162}" type="pres">
      <dgm:prSet presAssocID="{383F3351-919E-49A4-848A-57BF0F96E9FC}" presName="negativeSpace" presStyleCnt="0"/>
      <dgm:spPr/>
    </dgm:pt>
    <dgm:pt modelId="{37F4157B-4DEC-4F68-B97D-51DE2236B82F}" type="pres">
      <dgm:prSet presAssocID="{383F3351-919E-49A4-848A-57BF0F96E9FC}" presName="childText" presStyleLbl="conFgAcc1" presStyleIdx="0" presStyleCnt="4">
        <dgm:presLayoutVars>
          <dgm:bulletEnabled val="1"/>
        </dgm:presLayoutVars>
      </dgm:prSet>
      <dgm:spPr/>
    </dgm:pt>
    <dgm:pt modelId="{FB33C4FB-06BC-4956-BE1A-7E37194C7694}" type="pres">
      <dgm:prSet presAssocID="{D8FEE446-E1CC-471F-8966-6C36FC30FB45}" presName="spaceBetweenRectangles" presStyleCnt="0"/>
      <dgm:spPr/>
    </dgm:pt>
    <dgm:pt modelId="{E21EACC6-4E20-4C45-903D-AA0BE7A8ED0E}" type="pres">
      <dgm:prSet presAssocID="{DCD9D0C7-D6F8-4CC7-A025-3DA32CCD2C66}" presName="parentLin" presStyleCnt="0"/>
      <dgm:spPr/>
    </dgm:pt>
    <dgm:pt modelId="{D013640F-2DC2-45CA-A46F-1D8EF22624EF}" type="pres">
      <dgm:prSet presAssocID="{DCD9D0C7-D6F8-4CC7-A025-3DA32CCD2C66}" presName="parentLeftMargin" presStyleLbl="node1" presStyleIdx="0" presStyleCnt="4"/>
      <dgm:spPr/>
      <dgm:t>
        <a:bodyPr/>
        <a:lstStyle/>
        <a:p>
          <a:endParaRPr lang="en-US"/>
        </a:p>
      </dgm:t>
    </dgm:pt>
    <dgm:pt modelId="{C169608E-162F-4568-B486-1088BE401260}" type="pres">
      <dgm:prSet presAssocID="{DCD9D0C7-D6F8-4CC7-A025-3DA32CCD2C66}" presName="parentText" presStyleLbl="node1" presStyleIdx="1" presStyleCnt="4">
        <dgm:presLayoutVars>
          <dgm:chMax val="0"/>
          <dgm:bulletEnabled val="1"/>
        </dgm:presLayoutVars>
      </dgm:prSet>
      <dgm:spPr/>
      <dgm:t>
        <a:bodyPr/>
        <a:lstStyle/>
        <a:p>
          <a:endParaRPr lang="en-US"/>
        </a:p>
      </dgm:t>
    </dgm:pt>
    <dgm:pt modelId="{01CEC7AE-41D2-44F9-9B61-F9FE696E5054}" type="pres">
      <dgm:prSet presAssocID="{DCD9D0C7-D6F8-4CC7-A025-3DA32CCD2C66}" presName="negativeSpace" presStyleCnt="0"/>
      <dgm:spPr/>
    </dgm:pt>
    <dgm:pt modelId="{9F4767C5-E708-4FEC-8101-EC381B436AC9}" type="pres">
      <dgm:prSet presAssocID="{DCD9D0C7-D6F8-4CC7-A025-3DA32CCD2C66}" presName="childText" presStyleLbl="conFgAcc1" presStyleIdx="1" presStyleCnt="4">
        <dgm:presLayoutVars>
          <dgm:bulletEnabled val="1"/>
        </dgm:presLayoutVars>
      </dgm:prSet>
      <dgm:spPr/>
    </dgm:pt>
    <dgm:pt modelId="{686BB6C6-5134-40CA-AD5F-39DE65E9E779}" type="pres">
      <dgm:prSet presAssocID="{2C25EE49-FCDB-44B3-8309-1E9BD61B0C8A}" presName="spaceBetweenRectangles" presStyleCnt="0"/>
      <dgm:spPr/>
    </dgm:pt>
    <dgm:pt modelId="{A75D15D3-AE57-4A45-8ECB-4FA302FB0CCC}" type="pres">
      <dgm:prSet presAssocID="{0264CC56-18D2-44D0-9AF9-730D1F7432FE}" presName="parentLin" presStyleCnt="0"/>
      <dgm:spPr/>
    </dgm:pt>
    <dgm:pt modelId="{5E562FD3-EC7A-4214-ACB9-BAECDF82245E}" type="pres">
      <dgm:prSet presAssocID="{0264CC56-18D2-44D0-9AF9-730D1F7432FE}" presName="parentLeftMargin" presStyleLbl="node1" presStyleIdx="1" presStyleCnt="4"/>
      <dgm:spPr/>
      <dgm:t>
        <a:bodyPr/>
        <a:lstStyle/>
        <a:p>
          <a:endParaRPr lang="en-US"/>
        </a:p>
      </dgm:t>
    </dgm:pt>
    <dgm:pt modelId="{5C171B1C-5F4B-44E9-8821-93DC00A9658D}" type="pres">
      <dgm:prSet presAssocID="{0264CC56-18D2-44D0-9AF9-730D1F7432FE}" presName="parentText" presStyleLbl="node1" presStyleIdx="2" presStyleCnt="4">
        <dgm:presLayoutVars>
          <dgm:chMax val="0"/>
          <dgm:bulletEnabled val="1"/>
        </dgm:presLayoutVars>
      </dgm:prSet>
      <dgm:spPr/>
      <dgm:t>
        <a:bodyPr/>
        <a:lstStyle/>
        <a:p>
          <a:endParaRPr lang="en-US"/>
        </a:p>
      </dgm:t>
    </dgm:pt>
    <dgm:pt modelId="{EB35C3A9-DF58-493C-A59E-3B84AD177E59}" type="pres">
      <dgm:prSet presAssocID="{0264CC56-18D2-44D0-9AF9-730D1F7432FE}" presName="negativeSpace" presStyleCnt="0"/>
      <dgm:spPr/>
    </dgm:pt>
    <dgm:pt modelId="{BC66F0A4-F469-4018-B0DE-0D9E3CB7B705}" type="pres">
      <dgm:prSet presAssocID="{0264CC56-18D2-44D0-9AF9-730D1F7432FE}" presName="childText" presStyleLbl="conFgAcc1" presStyleIdx="2" presStyleCnt="4">
        <dgm:presLayoutVars>
          <dgm:bulletEnabled val="1"/>
        </dgm:presLayoutVars>
      </dgm:prSet>
      <dgm:spPr/>
    </dgm:pt>
    <dgm:pt modelId="{0115457B-1DD7-45CB-9E12-C91FA953E4F3}" type="pres">
      <dgm:prSet presAssocID="{C83A9575-D4F7-4E54-AA1B-A0DE5B49C887}" presName="spaceBetweenRectangles" presStyleCnt="0"/>
      <dgm:spPr/>
    </dgm:pt>
    <dgm:pt modelId="{22C0ADA8-0629-44B3-B1FB-E2D5CBCF9552}" type="pres">
      <dgm:prSet presAssocID="{9B18E460-CD74-41CC-B877-F922F6E4FDAE}" presName="parentLin" presStyleCnt="0"/>
      <dgm:spPr/>
    </dgm:pt>
    <dgm:pt modelId="{E82B8B17-8AFC-4B6C-BE8A-68069BA23C99}" type="pres">
      <dgm:prSet presAssocID="{9B18E460-CD74-41CC-B877-F922F6E4FDAE}" presName="parentLeftMargin" presStyleLbl="node1" presStyleIdx="2" presStyleCnt="4"/>
      <dgm:spPr/>
      <dgm:t>
        <a:bodyPr/>
        <a:lstStyle/>
        <a:p>
          <a:endParaRPr lang="en-US"/>
        </a:p>
      </dgm:t>
    </dgm:pt>
    <dgm:pt modelId="{952BFD11-8F37-4A62-8F5D-EF88019DA1EE}" type="pres">
      <dgm:prSet presAssocID="{9B18E460-CD74-41CC-B877-F922F6E4FDAE}" presName="parentText" presStyleLbl="node1" presStyleIdx="3" presStyleCnt="4">
        <dgm:presLayoutVars>
          <dgm:chMax val="0"/>
          <dgm:bulletEnabled val="1"/>
        </dgm:presLayoutVars>
      </dgm:prSet>
      <dgm:spPr/>
      <dgm:t>
        <a:bodyPr/>
        <a:lstStyle/>
        <a:p>
          <a:endParaRPr lang="en-US"/>
        </a:p>
      </dgm:t>
    </dgm:pt>
    <dgm:pt modelId="{38235972-CCAD-4B8C-B636-562CE376EB22}" type="pres">
      <dgm:prSet presAssocID="{9B18E460-CD74-41CC-B877-F922F6E4FDAE}" presName="negativeSpace" presStyleCnt="0"/>
      <dgm:spPr/>
    </dgm:pt>
    <dgm:pt modelId="{921C4BE7-3BE1-43B1-A5F2-06D093A5BE0F}" type="pres">
      <dgm:prSet presAssocID="{9B18E460-CD74-41CC-B877-F922F6E4FDAE}" presName="childText" presStyleLbl="conFgAcc1" presStyleIdx="3" presStyleCnt="4">
        <dgm:presLayoutVars>
          <dgm:bulletEnabled val="1"/>
        </dgm:presLayoutVars>
      </dgm:prSet>
      <dgm:spPr/>
    </dgm:pt>
  </dgm:ptLst>
  <dgm:cxnLst>
    <dgm:cxn modelId="{F7BDAC43-336B-41B5-A552-D566278E0985}" srcId="{1B826155-1587-4C50-86DE-B76D0280C466}" destId="{0264CC56-18D2-44D0-9AF9-730D1F7432FE}" srcOrd="2" destOrd="0" parTransId="{F7274C69-9F11-40A4-96A5-0D33848044B1}" sibTransId="{C83A9575-D4F7-4E54-AA1B-A0DE5B49C887}"/>
    <dgm:cxn modelId="{2C58978C-C14F-4BB4-8671-16616B3816B7}" type="presOf" srcId="{DCD9D0C7-D6F8-4CC7-A025-3DA32CCD2C66}" destId="{C169608E-162F-4568-B486-1088BE401260}" srcOrd="1" destOrd="0" presId="urn:microsoft.com/office/officeart/2005/8/layout/list1"/>
    <dgm:cxn modelId="{F1C0F3F5-F2AA-43FF-9617-9A1A7486AFF8}" srcId="{1B826155-1587-4C50-86DE-B76D0280C466}" destId="{383F3351-919E-49A4-848A-57BF0F96E9FC}" srcOrd="0" destOrd="0" parTransId="{251D30C3-09DB-44CA-A002-2854D40F0660}" sibTransId="{D8FEE446-E1CC-471F-8966-6C36FC30FB45}"/>
    <dgm:cxn modelId="{927A8033-C6A6-4F16-8E9C-E0CE1651D317}" type="presOf" srcId="{383F3351-919E-49A4-848A-57BF0F96E9FC}" destId="{1B6C1800-FF11-4EA0-91D6-7DB71BB1C7AA}" srcOrd="0" destOrd="0" presId="urn:microsoft.com/office/officeart/2005/8/layout/list1"/>
    <dgm:cxn modelId="{75AE8307-11EE-4CDB-9D72-0F984E823D4E}" type="presOf" srcId="{DCD9D0C7-D6F8-4CC7-A025-3DA32CCD2C66}" destId="{D013640F-2DC2-45CA-A46F-1D8EF22624EF}" srcOrd="0" destOrd="0" presId="urn:microsoft.com/office/officeart/2005/8/layout/list1"/>
    <dgm:cxn modelId="{8C391911-321D-4A9A-AD1B-2BE4EB3AA4AD}" type="presOf" srcId="{1B826155-1587-4C50-86DE-B76D0280C466}" destId="{C3E8CAF2-CE42-4890-BB12-1B5B6DB31F15}" srcOrd="0" destOrd="0" presId="urn:microsoft.com/office/officeart/2005/8/layout/list1"/>
    <dgm:cxn modelId="{D592A206-8CCD-4806-910B-B1683ACE799B}" srcId="{1B826155-1587-4C50-86DE-B76D0280C466}" destId="{9B18E460-CD74-41CC-B877-F922F6E4FDAE}" srcOrd="3" destOrd="0" parTransId="{4ECEFB2A-AEFF-41D2-A7BD-4A5BF83DEED7}" sibTransId="{7467BFF8-08F9-4CED-A5D6-A0ECA8010AF2}"/>
    <dgm:cxn modelId="{65D57A0D-E243-43D0-AF60-A8907ACE12A2}" srcId="{1B826155-1587-4C50-86DE-B76D0280C466}" destId="{DCD9D0C7-D6F8-4CC7-A025-3DA32CCD2C66}" srcOrd="1" destOrd="0" parTransId="{0923A40C-3607-40D9-864E-7147D6284A90}" sibTransId="{2C25EE49-FCDB-44B3-8309-1E9BD61B0C8A}"/>
    <dgm:cxn modelId="{7A53409E-EBAC-4C9E-8546-DB1336FB4BE1}" type="presOf" srcId="{0264CC56-18D2-44D0-9AF9-730D1F7432FE}" destId="{5C171B1C-5F4B-44E9-8821-93DC00A9658D}" srcOrd="1" destOrd="0" presId="urn:microsoft.com/office/officeart/2005/8/layout/list1"/>
    <dgm:cxn modelId="{3323A61D-C569-49AC-B7F1-E32E94362065}" type="presOf" srcId="{0264CC56-18D2-44D0-9AF9-730D1F7432FE}" destId="{5E562FD3-EC7A-4214-ACB9-BAECDF82245E}" srcOrd="0" destOrd="0" presId="urn:microsoft.com/office/officeart/2005/8/layout/list1"/>
    <dgm:cxn modelId="{7CF48467-3384-4995-9F8A-64F1626E83CF}" type="presOf" srcId="{383F3351-919E-49A4-848A-57BF0F96E9FC}" destId="{720C6078-54F8-4064-A3C1-71C046442947}" srcOrd="1" destOrd="0" presId="urn:microsoft.com/office/officeart/2005/8/layout/list1"/>
    <dgm:cxn modelId="{D6A5AF16-A4EA-4BDE-A274-8803011AF622}" type="presOf" srcId="{9B18E460-CD74-41CC-B877-F922F6E4FDAE}" destId="{952BFD11-8F37-4A62-8F5D-EF88019DA1EE}" srcOrd="1" destOrd="0" presId="urn:microsoft.com/office/officeart/2005/8/layout/list1"/>
    <dgm:cxn modelId="{5365D5FE-E85A-48A3-BCA6-1FD041E3F842}" type="presOf" srcId="{9B18E460-CD74-41CC-B877-F922F6E4FDAE}" destId="{E82B8B17-8AFC-4B6C-BE8A-68069BA23C99}" srcOrd="0" destOrd="0" presId="urn:microsoft.com/office/officeart/2005/8/layout/list1"/>
    <dgm:cxn modelId="{B0704B38-6C1C-457B-BF0E-915C47B40C3D}" type="presParOf" srcId="{C3E8CAF2-CE42-4890-BB12-1B5B6DB31F15}" destId="{C783EF36-3B52-4138-B281-0569E5E96D0C}" srcOrd="0" destOrd="0" presId="urn:microsoft.com/office/officeart/2005/8/layout/list1"/>
    <dgm:cxn modelId="{2A8251A2-4FBB-44C2-81C3-7A4084F210FC}" type="presParOf" srcId="{C783EF36-3B52-4138-B281-0569E5E96D0C}" destId="{1B6C1800-FF11-4EA0-91D6-7DB71BB1C7AA}" srcOrd="0" destOrd="0" presId="urn:microsoft.com/office/officeart/2005/8/layout/list1"/>
    <dgm:cxn modelId="{58284E50-9EA2-49D9-B1B0-E3BE7EA40644}" type="presParOf" srcId="{C783EF36-3B52-4138-B281-0569E5E96D0C}" destId="{720C6078-54F8-4064-A3C1-71C046442947}" srcOrd="1" destOrd="0" presId="urn:microsoft.com/office/officeart/2005/8/layout/list1"/>
    <dgm:cxn modelId="{11BA9F52-223D-4230-A83D-AEAD35DD9231}" type="presParOf" srcId="{C3E8CAF2-CE42-4890-BB12-1B5B6DB31F15}" destId="{31B4A07A-1C9F-4FA9-B110-AB9B2133A162}" srcOrd="1" destOrd="0" presId="urn:microsoft.com/office/officeart/2005/8/layout/list1"/>
    <dgm:cxn modelId="{29B12ACD-9C0D-49B2-8DB2-49625C93EAAC}" type="presParOf" srcId="{C3E8CAF2-CE42-4890-BB12-1B5B6DB31F15}" destId="{37F4157B-4DEC-4F68-B97D-51DE2236B82F}" srcOrd="2" destOrd="0" presId="urn:microsoft.com/office/officeart/2005/8/layout/list1"/>
    <dgm:cxn modelId="{72FA260D-D4F8-4AE2-A1AA-8C01D1963948}" type="presParOf" srcId="{C3E8CAF2-CE42-4890-BB12-1B5B6DB31F15}" destId="{FB33C4FB-06BC-4956-BE1A-7E37194C7694}" srcOrd="3" destOrd="0" presId="urn:microsoft.com/office/officeart/2005/8/layout/list1"/>
    <dgm:cxn modelId="{94E6CD90-C48E-4473-BFD0-7CF89D64F7D2}" type="presParOf" srcId="{C3E8CAF2-CE42-4890-BB12-1B5B6DB31F15}" destId="{E21EACC6-4E20-4C45-903D-AA0BE7A8ED0E}" srcOrd="4" destOrd="0" presId="urn:microsoft.com/office/officeart/2005/8/layout/list1"/>
    <dgm:cxn modelId="{7CC6E319-ABDD-420E-928D-9D41EE9FAF60}" type="presParOf" srcId="{E21EACC6-4E20-4C45-903D-AA0BE7A8ED0E}" destId="{D013640F-2DC2-45CA-A46F-1D8EF22624EF}" srcOrd="0" destOrd="0" presId="urn:microsoft.com/office/officeart/2005/8/layout/list1"/>
    <dgm:cxn modelId="{88253F63-80CB-4F71-A230-06FAAEEE8D29}" type="presParOf" srcId="{E21EACC6-4E20-4C45-903D-AA0BE7A8ED0E}" destId="{C169608E-162F-4568-B486-1088BE401260}" srcOrd="1" destOrd="0" presId="urn:microsoft.com/office/officeart/2005/8/layout/list1"/>
    <dgm:cxn modelId="{CAD72014-C806-46BC-AE23-8DE7BDB966C5}" type="presParOf" srcId="{C3E8CAF2-CE42-4890-BB12-1B5B6DB31F15}" destId="{01CEC7AE-41D2-44F9-9B61-F9FE696E5054}" srcOrd="5" destOrd="0" presId="urn:microsoft.com/office/officeart/2005/8/layout/list1"/>
    <dgm:cxn modelId="{95A847E4-C2F5-48B3-9BCB-0EDC5471388F}" type="presParOf" srcId="{C3E8CAF2-CE42-4890-BB12-1B5B6DB31F15}" destId="{9F4767C5-E708-4FEC-8101-EC381B436AC9}" srcOrd="6" destOrd="0" presId="urn:microsoft.com/office/officeart/2005/8/layout/list1"/>
    <dgm:cxn modelId="{59E91087-FDA7-4E7B-A68F-8A422A0FBB45}" type="presParOf" srcId="{C3E8CAF2-CE42-4890-BB12-1B5B6DB31F15}" destId="{686BB6C6-5134-40CA-AD5F-39DE65E9E779}" srcOrd="7" destOrd="0" presId="urn:microsoft.com/office/officeart/2005/8/layout/list1"/>
    <dgm:cxn modelId="{10519DB0-546F-4FB6-A9FF-8D88C7D3D01F}" type="presParOf" srcId="{C3E8CAF2-CE42-4890-BB12-1B5B6DB31F15}" destId="{A75D15D3-AE57-4A45-8ECB-4FA302FB0CCC}" srcOrd="8" destOrd="0" presId="urn:microsoft.com/office/officeart/2005/8/layout/list1"/>
    <dgm:cxn modelId="{71A52AB9-5EE5-4B1B-A2A8-3CCF5D38769A}" type="presParOf" srcId="{A75D15D3-AE57-4A45-8ECB-4FA302FB0CCC}" destId="{5E562FD3-EC7A-4214-ACB9-BAECDF82245E}" srcOrd="0" destOrd="0" presId="urn:microsoft.com/office/officeart/2005/8/layout/list1"/>
    <dgm:cxn modelId="{335BEAD8-44B0-49E9-AB5D-5B5A2A0F1E4C}" type="presParOf" srcId="{A75D15D3-AE57-4A45-8ECB-4FA302FB0CCC}" destId="{5C171B1C-5F4B-44E9-8821-93DC00A9658D}" srcOrd="1" destOrd="0" presId="urn:microsoft.com/office/officeart/2005/8/layout/list1"/>
    <dgm:cxn modelId="{299807C4-9F9E-46FF-B294-BCB1CA8E0B47}" type="presParOf" srcId="{C3E8CAF2-CE42-4890-BB12-1B5B6DB31F15}" destId="{EB35C3A9-DF58-493C-A59E-3B84AD177E59}" srcOrd="9" destOrd="0" presId="urn:microsoft.com/office/officeart/2005/8/layout/list1"/>
    <dgm:cxn modelId="{F9A294F3-8BC8-4BA7-8D28-F69E407B571D}" type="presParOf" srcId="{C3E8CAF2-CE42-4890-BB12-1B5B6DB31F15}" destId="{BC66F0A4-F469-4018-B0DE-0D9E3CB7B705}" srcOrd="10" destOrd="0" presId="urn:microsoft.com/office/officeart/2005/8/layout/list1"/>
    <dgm:cxn modelId="{78A1099F-4981-4086-8431-8B21E11AD290}" type="presParOf" srcId="{C3E8CAF2-CE42-4890-BB12-1B5B6DB31F15}" destId="{0115457B-1DD7-45CB-9E12-C91FA953E4F3}" srcOrd="11" destOrd="0" presId="urn:microsoft.com/office/officeart/2005/8/layout/list1"/>
    <dgm:cxn modelId="{AEB61F26-C0F9-428F-90FD-2CD73B8A963E}" type="presParOf" srcId="{C3E8CAF2-CE42-4890-BB12-1B5B6DB31F15}" destId="{22C0ADA8-0629-44B3-B1FB-E2D5CBCF9552}" srcOrd="12" destOrd="0" presId="urn:microsoft.com/office/officeart/2005/8/layout/list1"/>
    <dgm:cxn modelId="{0629B33C-8CDF-453D-87AF-ECE3E8CD2CB6}" type="presParOf" srcId="{22C0ADA8-0629-44B3-B1FB-E2D5CBCF9552}" destId="{E82B8B17-8AFC-4B6C-BE8A-68069BA23C99}" srcOrd="0" destOrd="0" presId="urn:microsoft.com/office/officeart/2005/8/layout/list1"/>
    <dgm:cxn modelId="{00E86C6C-9C75-4DFD-AD56-A9A9FE023610}" type="presParOf" srcId="{22C0ADA8-0629-44B3-B1FB-E2D5CBCF9552}" destId="{952BFD11-8F37-4A62-8F5D-EF88019DA1EE}" srcOrd="1" destOrd="0" presId="urn:microsoft.com/office/officeart/2005/8/layout/list1"/>
    <dgm:cxn modelId="{E95FEC01-1C79-4F2D-AC58-D99E1844CD54}" type="presParOf" srcId="{C3E8CAF2-CE42-4890-BB12-1B5B6DB31F15}" destId="{38235972-CCAD-4B8C-B636-562CE376EB22}" srcOrd="13" destOrd="0" presId="urn:microsoft.com/office/officeart/2005/8/layout/list1"/>
    <dgm:cxn modelId="{0D0FA19F-4680-4430-8AEA-464DD55FAA72}" type="presParOf" srcId="{C3E8CAF2-CE42-4890-BB12-1B5B6DB31F15}" destId="{921C4BE7-3BE1-43B1-A5F2-06D093A5BE0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AC3D50-96BF-4B7F-BBAD-1E1D2812432B}"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296DC784-0FC3-4E0A-B800-7D61E1EA72CD}">
      <dgm:prSet phldrT="[Text]" custT="1"/>
      <dgm:spPr>
        <a:solidFill>
          <a:schemeClr val="accent1">
            <a:lumMod val="60000"/>
            <a:lumOff val="40000"/>
          </a:schemeClr>
        </a:solidFill>
      </dgm:spPr>
      <dgm:t>
        <a:bodyPr/>
        <a:lstStyle/>
        <a:p>
          <a:r>
            <a:rPr lang="en-US" sz="2000" dirty="0">
              <a:solidFill>
                <a:schemeClr val="tx1"/>
              </a:solidFill>
              <a:latin typeface="Arial" panose="020B0604020202020204" pitchFamily="34" charset="0"/>
              <a:cs typeface="Arial" panose="020B0604020202020204" pitchFamily="34" charset="0"/>
            </a:rPr>
            <a:t>Warrants</a:t>
          </a:r>
        </a:p>
      </dgm:t>
    </dgm:pt>
    <dgm:pt modelId="{13E75243-1992-4780-BFC5-4E7936E4DD7D}" type="parTrans" cxnId="{15EF645A-9AF0-4F3D-A30F-1CDA2A9C32AD}">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2F02A76D-5BA1-48B7-A9CB-12B340BC8928}" type="sibTrans" cxnId="{15EF645A-9AF0-4F3D-A30F-1CDA2A9C32AD}">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65BF642-D291-4814-A92B-C17BB9ACBC3D}">
      <dgm:prSet custT="1"/>
      <dgm:spPr>
        <a:solidFill>
          <a:schemeClr val="accent1">
            <a:lumMod val="60000"/>
            <a:lumOff val="40000"/>
          </a:schemeClr>
        </a:solidFill>
      </dgm:spPr>
      <dgm:t>
        <a:bodyPr/>
        <a:lstStyle/>
        <a:p>
          <a:r>
            <a:rPr lang="en-US" sz="2000" dirty="0">
              <a:solidFill>
                <a:schemeClr val="tx1"/>
              </a:solidFill>
              <a:latin typeface="Arial" panose="020B0604020202020204" pitchFamily="34" charset="0"/>
              <a:cs typeface="Arial" panose="020B0604020202020204" pitchFamily="34" charset="0"/>
            </a:rPr>
            <a:t>Search and seizure</a:t>
          </a:r>
        </a:p>
      </dgm:t>
    </dgm:pt>
    <dgm:pt modelId="{FF2A87AE-B99E-49FC-87E2-B38B6487F8C6}" type="parTrans" cxnId="{8FAB3B36-4433-4AE0-9644-145A0C1989A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7675EB1-B469-4D6C-8F9D-B80FE66A3FB3}" type="sibTrans" cxnId="{8FAB3B36-4433-4AE0-9644-145A0C1989A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3EA890F-4AE6-4CD4-8814-A986796088DD}">
      <dgm:prSet custT="1"/>
      <dgm:spPr>
        <a:solidFill>
          <a:schemeClr val="accent1">
            <a:lumMod val="60000"/>
            <a:lumOff val="40000"/>
          </a:schemeClr>
        </a:solidFill>
      </dgm:spPr>
      <dgm:t>
        <a:bodyPr/>
        <a:lstStyle/>
        <a:p>
          <a:r>
            <a:rPr lang="en-US" sz="2000" dirty="0">
              <a:solidFill>
                <a:schemeClr val="tx1"/>
              </a:solidFill>
              <a:latin typeface="Arial" panose="020B0604020202020204" pitchFamily="34" charset="0"/>
              <a:cs typeface="Arial" panose="020B0604020202020204" pitchFamily="34" charset="0"/>
            </a:rPr>
            <a:t>Fourth Amendment and reasonable expectation of privacy</a:t>
          </a:r>
        </a:p>
      </dgm:t>
    </dgm:pt>
    <dgm:pt modelId="{6D5E4B50-E2A5-4916-9363-B250EAD78300}" type="parTrans" cxnId="{07234864-3E4B-431C-A45C-C4939FC9C049}">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E2CE853D-A7C1-4141-8C7A-75DFFA0DCFA2}" type="sibTrans" cxnId="{07234864-3E4B-431C-A45C-C4939FC9C049}">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85FFD8C5-4199-44DF-AF6C-10FF43A8FF1C}" type="pres">
      <dgm:prSet presAssocID="{E4AC3D50-96BF-4B7F-BBAD-1E1D2812432B}" presName="linearFlow" presStyleCnt="0">
        <dgm:presLayoutVars>
          <dgm:dir/>
          <dgm:resizeHandles val="exact"/>
        </dgm:presLayoutVars>
      </dgm:prSet>
      <dgm:spPr/>
      <dgm:t>
        <a:bodyPr/>
        <a:lstStyle/>
        <a:p>
          <a:endParaRPr lang="en-US"/>
        </a:p>
      </dgm:t>
    </dgm:pt>
    <dgm:pt modelId="{255CAC76-E8CC-48A2-B757-F5C1B77FD7CC}" type="pres">
      <dgm:prSet presAssocID="{296DC784-0FC3-4E0A-B800-7D61E1EA72CD}" presName="comp" presStyleCnt="0"/>
      <dgm:spPr/>
    </dgm:pt>
    <dgm:pt modelId="{FB626B93-EAD3-4AE3-91BD-356F454C50C1}" type="pres">
      <dgm:prSet presAssocID="{296DC784-0FC3-4E0A-B800-7D61E1EA72CD}" presName="rect2" presStyleLbl="node1" presStyleIdx="0" presStyleCnt="3">
        <dgm:presLayoutVars>
          <dgm:bulletEnabled val="1"/>
        </dgm:presLayoutVars>
      </dgm:prSet>
      <dgm:spPr/>
      <dgm:t>
        <a:bodyPr/>
        <a:lstStyle/>
        <a:p>
          <a:endParaRPr lang="en-US"/>
        </a:p>
      </dgm:t>
    </dgm:pt>
    <dgm:pt modelId="{47B5E29B-C999-45DF-841C-3D1DDB4C8113}" type="pres">
      <dgm:prSet presAssocID="{296DC784-0FC3-4E0A-B800-7D61E1EA72CD}" presName="rect1" presStyleLbl="ln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1000" r="-1000"/>
          </a:stretch>
        </a:blipFill>
      </dgm:spPr>
      <dgm:t>
        <a:bodyPr/>
        <a:lstStyle/>
        <a:p>
          <a:endParaRPr lang="en-US"/>
        </a:p>
      </dgm:t>
      <dgm:extLst>
        <a:ext uri="{E40237B7-FDA0-4F09-8148-C483321AD2D9}">
          <dgm14:cNvPr xmlns:dgm14="http://schemas.microsoft.com/office/drawing/2010/diagram" id="0" name="" descr="Contract with solid fill"/>
        </a:ext>
      </dgm:extLst>
    </dgm:pt>
    <dgm:pt modelId="{45BD6B7C-F4E0-4DBE-A4AE-06E686C8B973}" type="pres">
      <dgm:prSet presAssocID="{2F02A76D-5BA1-48B7-A9CB-12B340BC8928}" presName="sibTrans" presStyleCnt="0"/>
      <dgm:spPr/>
    </dgm:pt>
    <dgm:pt modelId="{393F0C2D-5179-408A-B6E1-50C6127D0264}" type="pres">
      <dgm:prSet presAssocID="{F65BF642-D291-4814-A92B-C17BB9ACBC3D}" presName="comp" presStyleCnt="0"/>
      <dgm:spPr/>
    </dgm:pt>
    <dgm:pt modelId="{9B841A14-62BC-42BB-8980-CD80ABCF3B1F}" type="pres">
      <dgm:prSet presAssocID="{F65BF642-D291-4814-A92B-C17BB9ACBC3D}" presName="rect2" presStyleLbl="node1" presStyleIdx="1" presStyleCnt="3">
        <dgm:presLayoutVars>
          <dgm:bulletEnabled val="1"/>
        </dgm:presLayoutVars>
      </dgm:prSet>
      <dgm:spPr/>
      <dgm:t>
        <a:bodyPr/>
        <a:lstStyle/>
        <a:p>
          <a:endParaRPr lang="en-US"/>
        </a:p>
      </dgm:t>
    </dgm:pt>
    <dgm:pt modelId="{A51DD35A-444A-4F0F-B026-AAAB0D87C4EB}" type="pres">
      <dgm:prSet presAssocID="{F65BF642-D291-4814-A92B-C17BB9ACBC3D}"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1000" r="-1000"/>
          </a:stretch>
        </a:blipFill>
      </dgm:spPr>
      <dgm:t>
        <a:bodyPr/>
        <a:lstStyle/>
        <a:p>
          <a:endParaRPr lang="en-US"/>
        </a:p>
      </dgm:t>
      <dgm:extLst>
        <a:ext uri="{E40237B7-FDA0-4F09-8148-C483321AD2D9}">
          <dgm14:cNvPr xmlns:dgm14="http://schemas.microsoft.com/office/drawing/2010/diagram" id="0" name="" descr="Magnifying glass with solid fill"/>
        </a:ext>
      </dgm:extLst>
    </dgm:pt>
    <dgm:pt modelId="{A3D70EC5-92A8-4D07-A9CE-C22E7631C485}" type="pres">
      <dgm:prSet presAssocID="{F7675EB1-B469-4D6C-8F9D-B80FE66A3FB3}" presName="sibTrans" presStyleCnt="0"/>
      <dgm:spPr/>
    </dgm:pt>
    <dgm:pt modelId="{2D2CE3E3-9D11-44A9-91FB-F2E7EC8E14ED}" type="pres">
      <dgm:prSet presAssocID="{53EA890F-4AE6-4CD4-8814-A986796088DD}" presName="comp" presStyleCnt="0"/>
      <dgm:spPr/>
    </dgm:pt>
    <dgm:pt modelId="{BA98A1F0-DFB9-4C8B-8AE1-4EC52B4569B0}" type="pres">
      <dgm:prSet presAssocID="{53EA890F-4AE6-4CD4-8814-A986796088DD}" presName="rect2" presStyleLbl="node1" presStyleIdx="2" presStyleCnt="3">
        <dgm:presLayoutVars>
          <dgm:bulletEnabled val="1"/>
        </dgm:presLayoutVars>
      </dgm:prSet>
      <dgm:spPr/>
      <dgm:t>
        <a:bodyPr/>
        <a:lstStyle/>
        <a:p>
          <a:endParaRPr lang="en-US"/>
        </a:p>
      </dgm:t>
    </dgm:pt>
    <dgm:pt modelId="{502DA1AC-65A5-4F33-9E8E-7B204704ADEB}" type="pres">
      <dgm:prSet presAssocID="{53EA890F-4AE6-4CD4-8814-A986796088DD}"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l="-1000" r="-1000"/>
          </a:stretch>
        </a:blipFill>
      </dgm:spPr>
      <dgm:t>
        <a:bodyPr/>
        <a:lstStyle/>
        <a:p>
          <a:endParaRPr lang="en-US"/>
        </a:p>
      </dgm:t>
      <dgm:extLst>
        <a:ext uri="{E40237B7-FDA0-4F09-8148-C483321AD2D9}">
          <dgm14:cNvPr xmlns:dgm14="http://schemas.microsoft.com/office/drawing/2010/diagram" id="0" name="" descr="Lock with solid fill"/>
        </a:ext>
      </dgm:extLst>
    </dgm:pt>
  </dgm:ptLst>
  <dgm:cxnLst>
    <dgm:cxn modelId="{F7B3A63C-DA12-4E29-830A-C574CF94E142}" type="presOf" srcId="{296DC784-0FC3-4E0A-B800-7D61E1EA72CD}" destId="{FB626B93-EAD3-4AE3-91BD-356F454C50C1}" srcOrd="0" destOrd="0" presId="urn:microsoft.com/office/officeart/2008/layout/AlternatingPictureBlocks"/>
    <dgm:cxn modelId="{F7DC995D-3CE3-42A3-A6B0-847FA22036FB}" type="presOf" srcId="{E4AC3D50-96BF-4B7F-BBAD-1E1D2812432B}" destId="{85FFD8C5-4199-44DF-AF6C-10FF43A8FF1C}" srcOrd="0" destOrd="0" presId="urn:microsoft.com/office/officeart/2008/layout/AlternatingPictureBlocks"/>
    <dgm:cxn modelId="{15EF645A-9AF0-4F3D-A30F-1CDA2A9C32AD}" srcId="{E4AC3D50-96BF-4B7F-BBAD-1E1D2812432B}" destId="{296DC784-0FC3-4E0A-B800-7D61E1EA72CD}" srcOrd="0" destOrd="0" parTransId="{13E75243-1992-4780-BFC5-4E7936E4DD7D}" sibTransId="{2F02A76D-5BA1-48B7-A9CB-12B340BC8928}"/>
    <dgm:cxn modelId="{8FAB3B36-4433-4AE0-9644-145A0C1989AF}" srcId="{E4AC3D50-96BF-4B7F-BBAD-1E1D2812432B}" destId="{F65BF642-D291-4814-A92B-C17BB9ACBC3D}" srcOrd="1" destOrd="0" parTransId="{FF2A87AE-B99E-49FC-87E2-B38B6487F8C6}" sibTransId="{F7675EB1-B469-4D6C-8F9D-B80FE66A3FB3}"/>
    <dgm:cxn modelId="{EE39E8F4-48EF-4918-8988-5803C0A2CEA9}" type="presOf" srcId="{F65BF642-D291-4814-A92B-C17BB9ACBC3D}" destId="{9B841A14-62BC-42BB-8980-CD80ABCF3B1F}" srcOrd="0" destOrd="0" presId="urn:microsoft.com/office/officeart/2008/layout/AlternatingPictureBlocks"/>
    <dgm:cxn modelId="{07234864-3E4B-431C-A45C-C4939FC9C049}" srcId="{E4AC3D50-96BF-4B7F-BBAD-1E1D2812432B}" destId="{53EA890F-4AE6-4CD4-8814-A986796088DD}" srcOrd="2" destOrd="0" parTransId="{6D5E4B50-E2A5-4916-9363-B250EAD78300}" sibTransId="{E2CE853D-A7C1-4141-8C7A-75DFFA0DCFA2}"/>
    <dgm:cxn modelId="{621CE2B1-F1D6-4B76-9557-6C473F90817A}" type="presOf" srcId="{53EA890F-4AE6-4CD4-8814-A986796088DD}" destId="{BA98A1F0-DFB9-4C8B-8AE1-4EC52B4569B0}" srcOrd="0" destOrd="0" presId="urn:microsoft.com/office/officeart/2008/layout/AlternatingPictureBlocks"/>
    <dgm:cxn modelId="{9C375A0F-5EB5-42FE-B902-BC4D3662A075}" type="presParOf" srcId="{85FFD8C5-4199-44DF-AF6C-10FF43A8FF1C}" destId="{255CAC76-E8CC-48A2-B757-F5C1B77FD7CC}" srcOrd="0" destOrd="0" presId="urn:microsoft.com/office/officeart/2008/layout/AlternatingPictureBlocks"/>
    <dgm:cxn modelId="{75D3540F-9501-4872-9769-F3791A44A4C9}" type="presParOf" srcId="{255CAC76-E8CC-48A2-B757-F5C1B77FD7CC}" destId="{FB626B93-EAD3-4AE3-91BD-356F454C50C1}" srcOrd="0" destOrd="0" presId="urn:microsoft.com/office/officeart/2008/layout/AlternatingPictureBlocks"/>
    <dgm:cxn modelId="{CF69F726-AE68-48B9-9C95-506417A3BF23}" type="presParOf" srcId="{255CAC76-E8CC-48A2-B757-F5C1B77FD7CC}" destId="{47B5E29B-C999-45DF-841C-3D1DDB4C8113}" srcOrd="1" destOrd="0" presId="urn:microsoft.com/office/officeart/2008/layout/AlternatingPictureBlocks"/>
    <dgm:cxn modelId="{0F9BDF85-7750-4060-9592-4DBF49341EAC}" type="presParOf" srcId="{85FFD8C5-4199-44DF-AF6C-10FF43A8FF1C}" destId="{45BD6B7C-F4E0-4DBE-A4AE-06E686C8B973}" srcOrd="1" destOrd="0" presId="urn:microsoft.com/office/officeart/2008/layout/AlternatingPictureBlocks"/>
    <dgm:cxn modelId="{BBC26EA2-5D54-4F16-B42A-FA4BC5BCA971}" type="presParOf" srcId="{85FFD8C5-4199-44DF-AF6C-10FF43A8FF1C}" destId="{393F0C2D-5179-408A-B6E1-50C6127D0264}" srcOrd="2" destOrd="0" presId="urn:microsoft.com/office/officeart/2008/layout/AlternatingPictureBlocks"/>
    <dgm:cxn modelId="{259449C5-EB03-4C71-8576-6CB5CF7B2084}" type="presParOf" srcId="{393F0C2D-5179-408A-B6E1-50C6127D0264}" destId="{9B841A14-62BC-42BB-8980-CD80ABCF3B1F}" srcOrd="0" destOrd="0" presId="urn:microsoft.com/office/officeart/2008/layout/AlternatingPictureBlocks"/>
    <dgm:cxn modelId="{AFEA5F46-2BE7-40E6-95FC-B35F4380FE21}" type="presParOf" srcId="{393F0C2D-5179-408A-B6E1-50C6127D0264}" destId="{A51DD35A-444A-4F0F-B026-AAAB0D87C4EB}" srcOrd="1" destOrd="0" presId="urn:microsoft.com/office/officeart/2008/layout/AlternatingPictureBlocks"/>
    <dgm:cxn modelId="{38AAEDA0-1E93-41C5-88C5-B75955ED6A10}" type="presParOf" srcId="{85FFD8C5-4199-44DF-AF6C-10FF43A8FF1C}" destId="{A3D70EC5-92A8-4D07-A9CE-C22E7631C485}" srcOrd="3" destOrd="0" presId="urn:microsoft.com/office/officeart/2008/layout/AlternatingPictureBlocks"/>
    <dgm:cxn modelId="{33A170A7-7B07-41F6-B241-3765919112FB}" type="presParOf" srcId="{85FFD8C5-4199-44DF-AF6C-10FF43A8FF1C}" destId="{2D2CE3E3-9D11-44A9-91FB-F2E7EC8E14ED}" srcOrd="4" destOrd="0" presId="urn:microsoft.com/office/officeart/2008/layout/AlternatingPictureBlocks"/>
    <dgm:cxn modelId="{6DA74A98-F24C-4A99-9B5A-DAA891CE2861}" type="presParOf" srcId="{2D2CE3E3-9D11-44A9-91FB-F2E7EC8E14ED}" destId="{BA98A1F0-DFB9-4C8B-8AE1-4EC52B4569B0}" srcOrd="0" destOrd="0" presId="urn:microsoft.com/office/officeart/2008/layout/AlternatingPictureBlocks"/>
    <dgm:cxn modelId="{C0337A52-EC08-4A8C-997F-03AABD1B5A5C}" type="presParOf" srcId="{2D2CE3E3-9D11-44A9-91FB-F2E7EC8E14ED}" destId="{502DA1AC-65A5-4F33-9E8E-7B204704ADEB}"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33309-0428-452A-94E6-85E8FE73369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4971CA1A-7092-4247-9F6B-E79A3DAC3CF3}">
      <dgm:prSet phldrT="[Text]" custT="1"/>
      <dgm:spPr>
        <a:solidFill>
          <a:schemeClr val="accent2">
            <a:lumMod val="60000"/>
            <a:lumOff val="40000"/>
          </a:schemeClr>
        </a:solidFill>
      </dgm:spPr>
      <dgm:t>
        <a:bodyPr/>
        <a:lstStyle/>
        <a:p>
          <a:r>
            <a:rPr lang="en-US" sz="2200" b="0" dirty="0">
              <a:solidFill>
                <a:schemeClr val="bg2"/>
              </a:solidFill>
              <a:latin typeface="Arial" panose="020B0604020202020204" pitchFamily="34" charset="0"/>
              <a:cs typeface="Arial" panose="020B0604020202020204" pitchFamily="34" charset="0"/>
            </a:rPr>
            <a:t>Collecting</a:t>
          </a:r>
        </a:p>
      </dgm:t>
    </dgm:pt>
    <dgm:pt modelId="{18C4CE9E-49C7-459C-804C-69EE8FCDEF35}" type="parTrans" cxnId="{10805D29-7A72-4029-BD11-8DC5AE696BE7}">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FC4427FC-9532-4D90-8D1A-7EC5951199BD}" type="sibTrans" cxnId="{10805D29-7A72-4029-BD11-8DC5AE696BE7}">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C276007D-571A-4A09-B0EC-31F9F53BBA6D}">
      <dgm:prSet phldrT="[Text]" custT="1"/>
      <dgm:spPr>
        <a:noFill/>
        <a:ln>
          <a:solidFill>
            <a:schemeClr val="accent2">
              <a:lumMod val="60000"/>
              <a:lumOff val="40000"/>
              <a:alpha val="90000"/>
            </a:schemeClr>
          </a:solidFill>
        </a:ln>
      </dgm:spPr>
      <dgm:t>
        <a:bodyPr/>
        <a:lstStyle/>
        <a:p>
          <a:r>
            <a:rPr lang="en-US" sz="2200" b="0" dirty="0">
              <a:solidFill>
                <a:srgbClr val="3C4743"/>
              </a:solidFill>
              <a:latin typeface="Arial" panose="020B0604020202020204" pitchFamily="34" charset="0"/>
              <a:cs typeface="Arial" panose="020B0604020202020204" pitchFamily="34" charset="0"/>
            </a:rPr>
            <a:t>How you collect evidence determines if that evidence is admissible in a court</a:t>
          </a:r>
        </a:p>
      </dgm:t>
    </dgm:pt>
    <dgm:pt modelId="{3F29C71B-B240-4F6A-A940-2AE7FE318BE3}" type="parTrans" cxnId="{0E26BBEA-7F20-45DD-B7AB-1271068A1B3D}">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8DDD8367-3180-44AA-B3EA-674889FEAFDA}" type="sibTrans" cxnId="{0E26BBEA-7F20-45DD-B7AB-1271068A1B3D}">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EF902888-DE9F-420A-8C25-7851A46F16B3}">
      <dgm:prSet custT="1"/>
      <dgm:spPr>
        <a:solidFill>
          <a:schemeClr val="accent2">
            <a:lumMod val="60000"/>
            <a:lumOff val="40000"/>
          </a:schemeClr>
        </a:solidFill>
      </dgm:spPr>
      <dgm:t>
        <a:bodyPr/>
        <a:lstStyle/>
        <a:p>
          <a:r>
            <a:rPr lang="en-US" sz="2200" b="0" dirty="0">
              <a:solidFill>
                <a:schemeClr val="bg2"/>
              </a:solidFill>
              <a:latin typeface="Arial" panose="020B0604020202020204" pitchFamily="34" charset="0"/>
              <a:cs typeface="Arial" panose="020B0604020202020204" pitchFamily="34" charset="0"/>
            </a:rPr>
            <a:t>Analyzing</a:t>
          </a:r>
        </a:p>
      </dgm:t>
    </dgm:pt>
    <dgm:pt modelId="{4A460C70-B77E-4EF6-85CB-0E2386A33024}" type="parTrans" cxnId="{890E743F-552F-49BA-9F18-0199C91ADD50}">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0484308E-7BAC-47EC-8E6B-50C6B5FC2648}" type="sibTrans" cxnId="{890E743F-552F-49BA-9F18-0199C91ADD50}">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EF561E95-8F64-436D-9975-200E9E5A2B8F}">
      <dgm:prSet custT="1"/>
      <dgm:spPr>
        <a:noFill/>
        <a:ln>
          <a:solidFill>
            <a:schemeClr val="accent2">
              <a:lumMod val="60000"/>
              <a:lumOff val="40000"/>
              <a:alpha val="90000"/>
            </a:schemeClr>
          </a:solidFill>
        </a:ln>
      </dgm:spPr>
      <dgm:t>
        <a:bodyPr/>
        <a:lstStyle/>
        <a:p>
          <a:r>
            <a:rPr lang="en-US" sz="2200" b="0" dirty="0">
              <a:solidFill>
                <a:srgbClr val="3C4743"/>
              </a:solidFill>
              <a:latin typeface="Arial" panose="020B0604020202020204" pitchFamily="34" charset="0"/>
              <a:cs typeface="Arial" panose="020B0604020202020204" pitchFamily="34" charset="0"/>
            </a:rPr>
            <a:t>Putting together the data you have and finding out what sort of picture is revealed</a:t>
          </a:r>
        </a:p>
      </dgm:t>
    </dgm:pt>
    <dgm:pt modelId="{B900732A-1276-4625-B67C-25D3A0BCCE7C}" type="parTrans" cxnId="{63162720-36AD-44B4-9EB3-BFDAA6D165CD}">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15A91917-C005-4FDB-AA95-3082C46EA59F}" type="sibTrans" cxnId="{63162720-36AD-44B4-9EB3-BFDAA6D165CD}">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B8618996-5F54-4C99-B5B3-7E14A19FC1F2}">
      <dgm:prSet custT="1"/>
      <dgm:spPr>
        <a:solidFill>
          <a:schemeClr val="accent2">
            <a:lumMod val="60000"/>
            <a:lumOff val="40000"/>
          </a:schemeClr>
        </a:solidFill>
      </dgm:spPr>
      <dgm:t>
        <a:bodyPr/>
        <a:lstStyle/>
        <a:p>
          <a:r>
            <a:rPr lang="en-US" sz="2200" b="0" dirty="0">
              <a:solidFill>
                <a:schemeClr val="bg2"/>
              </a:solidFill>
              <a:latin typeface="Arial" panose="020B0604020202020204" pitchFamily="34" charset="0"/>
              <a:cs typeface="Arial" panose="020B0604020202020204" pitchFamily="34" charset="0"/>
            </a:rPr>
            <a:t>Presenting</a:t>
          </a:r>
        </a:p>
      </dgm:t>
    </dgm:pt>
    <dgm:pt modelId="{FCE6CDE2-9564-4161-BCC1-11FE2C783BDF}" type="parTrans" cxnId="{96525554-DD13-4F9D-9E57-AD27A13D9205}">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A205464D-5844-4269-81D8-684EBE43579A}" type="sibTrans" cxnId="{96525554-DD13-4F9D-9E57-AD27A13D9205}">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7E3B91FB-A7C1-4754-B88E-910C52441AE5}">
      <dgm:prSet custT="1"/>
      <dgm:spPr>
        <a:noFill/>
        <a:ln>
          <a:solidFill>
            <a:schemeClr val="accent2">
              <a:lumMod val="60000"/>
              <a:lumOff val="40000"/>
              <a:alpha val="90000"/>
            </a:schemeClr>
          </a:solidFill>
        </a:ln>
      </dgm:spPr>
      <dgm:t>
        <a:bodyPr/>
        <a:lstStyle/>
        <a:p>
          <a:r>
            <a:rPr lang="en-US" sz="2200" b="0" dirty="0">
              <a:solidFill>
                <a:srgbClr val="3C4743"/>
              </a:solidFill>
              <a:latin typeface="Arial" panose="020B0604020202020204" pitchFamily="34" charset="0"/>
              <a:cs typeface="Arial" panose="020B0604020202020204" pitchFamily="34" charset="0"/>
            </a:rPr>
            <a:t>The expert report</a:t>
          </a:r>
        </a:p>
      </dgm:t>
    </dgm:pt>
    <dgm:pt modelId="{A0244456-565D-4041-9604-0F95791971BF}" type="parTrans" cxnId="{3F8C2169-457C-4C95-BDB4-72323DCA2EE3}">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63471DA2-E73F-4BCD-B591-C9DE3BD94129}" type="sibTrans" cxnId="{3F8C2169-457C-4C95-BDB4-72323DCA2EE3}">
      <dgm:prSet/>
      <dgm:spPr/>
      <dgm:t>
        <a:bodyPr/>
        <a:lstStyle/>
        <a:p>
          <a:endParaRPr lang="en-US" sz="2200" b="0">
            <a:solidFill>
              <a:srgbClr val="3C4743"/>
            </a:solidFill>
            <a:latin typeface="Arial" panose="020B0604020202020204" pitchFamily="34" charset="0"/>
            <a:cs typeface="Arial" panose="020B0604020202020204" pitchFamily="34" charset="0"/>
          </a:endParaRPr>
        </a:p>
      </dgm:t>
    </dgm:pt>
    <dgm:pt modelId="{24546A1A-B7BE-403E-9F15-80C079122897}">
      <dgm:prSet custT="1"/>
      <dgm:spPr>
        <a:noFill/>
        <a:ln>
          <a:solidFill>
            <a:schemeClr val="accent2">
              <a:lumMod val="60000"/>
              <a:lumOff val="40000"/>
              <a:alpha val="90000"/>
            </a:schemeClr>
          </a:solidFill>
        </a:ln>
      </dgm:spPr>
      <dgm:t>
        <a:bodyPr/>
        <a:lstStyle/>
        <a:p>
          <a:r>
            <a:rPr lang="en-US" sz="2200" b="0" dirty="0">
              <a:solidFill>
                <a:srgbClr val="3C4743"/>
              </a:solidFill>
              <a:latin typeface="Arial" panose="020B0604020202020204" pitchFamily="34" charset="0"/>
              <a:cs typeface="Arial" panose="020B0604020202020204" pitchFamily="34" charset="0"/>
            </a:rPr>
            <a:t>Expert testimony</a:t>
          </a:r>
        </a:p>
      </dgm:t>
    </dgm:pt>
    <dgm:pt modelId="{7EB223CF-0EC3-47A7-B9EC-2556721C1254}" type="parTrans" cxnId="{850AFB39-D5CE-44CF-B882-B96306189834}">
      <dgm:prSet/>
      <dgm:spPr/>
      <dgm:t>
        <a:bodyPr/>
        <a:lstStyle/>
        <a:p>
          <a:endParaRPr lang="en-US"/>
        </a:p>
      </dgm:t>
    </dgm:pt>
    <dgm:pt modelId="{58938EF6-CACE-4618-A58C-6713F85AC321}" type="sibTrans" cxnId="{850AFB39-D5CE-44CF-B882-B96306189834}">
      <dgm:prSet/>
      <dgm:spPr/>
      <dgm:t>
        <a:bodyPr/>
        <a:lstStyle/>
        <a:p>
          <a:endParaRPr lang="en-US"/>
        </a:p>
      </dgm:t>
    </dgm:pt>
    <dgm:pt modelId="{73C6EB6F-803B-46C9-8AE8-115EDBAD5318}" type="pres">
      <dgm:prSet presAssocID="{8E433309-0428-452A-94E6-85E8FE73369F}" presName="Name0" presStyleCnt="0">
        <dgm:presLayoutVars>
          <dgm:dir/>
          <dgm:animLvl val="lvl"/>
          <dgm:resizeHandles val="exact"/>
        </dgm:presLayoutVars>
      </dgm:prSet>
      <dgm:spPr/>
      <dgm:t>
        <a:bodyPr/>
        <a:lstStyle/>
        <a:p>
          <a:endParaRPr lang="en-US"/>
        </a:p>
      </dgm:t>
    </dgm:pt>
    <dgm:pt modelId="{2D1F83F7-F24D-4CE6-A9EB-02340497CD10}" type="pres">
      <dgm:prSet presAssocID="{4971CA1A-7092-4247-9F6B-E79A3DAC3CF3}" presName="linNode" presStyleCnt="0"/>
      <dgm:spPr/>
    </dgm:pt>
    <dgm:pt modelId="{3D7913EC-0B08-40EF-8BA9-678DE9539E24}" type="pres">
      <dgm:prSet presAssocID="{4971CA1A-7092-4247-9F6B-E79A3DAC3CF3}" presName="parentText" presStyleLbl="node1" presStyleIdx="0" presStyleCnt="3">
        <dgm:presLayoutVars>
          <dgm:chMax val="1"/>
          <dgm:bulletEnabled val="1"/>
        </dgm:presLayoutVars>
      </dgm:prSet>
      <dgm:spPr>
        <a:prstGeom prst="rect">
          <a:avLst/>
        </a:prstGeom>
      </dgm:spPr>
      <dgm:t>
        <a:bodyPr/>
        <a:lstStyle/>
        <a:p>
          <a:endParaRPr lang="en-US"/>
        </a:p>
      </dgm:t>
    </dgm:pt>
    <dgm:pt modelId="{FFDA81ED-EC41-4E26-AE8D-09611F2AB4CC}" type="pres">
      <dgm:prSet presAssocID="{4971CA1A-7092-4247-9F6B-E79A3DAC3CF3}" presName="descendantText" presStyleLbl="alignAccFollowNode1" presStyleIdx="0" presStyleCnt="3">
        <dgm:presLayoutVars>
          <dgm:bulletEnabled val="1"/>
        </dgm:presLayoutVars>
      </dgm:prSet>
      <dgm:spPr>
        <a:prstGeom prst="round1Rect">
          <a:avLst/>
        </a:prstGeom>
      </dgm:spPr>
      <dgm:t>
        <a:bodyPr/>
        <a:lstStyle/>
        <a:p>
          <a:endParaRPr lang="en-US"/>
        </a:p>
      </dgm:t>
    </dgm:pt>
    <dgm:pt modelId="{2328CE1D-6811-437E-BB74-5DC60594DB97}" type="pres">
      <dgm:prSet presAssocID="{FC4427FC-9532-4D90-8D1A-7EC5951199BD}" presName="sp" presStyleCnt="0"/>
      <dgm:spPr/>
    </dgm:pt>
    <dgm:pt modelId="{6B6A28E5-904F-4BFE-BCEF-8A35A79430DD}" type="pres">
      <dgm:prSet presAssocID="{EF902888-DE9F-420A-8C25-7851A46F16B3}" presName="linNode" presStyleCnt="0"/>
      <dgm:spPr/>
    </dgm:pt>
    <dgm:pt modelId="{39589FD7-2A79-4452-A49D-F4BE8E446B5F}" type="pres">
      <dgm:prSet presAssocID="{EF902888-DE9F-420A-8C25-7851A46F16B3}" presName="parentText" presStyleLbl="node1" presStyleIdx="1" presStyleCnt="3">
        <dgm:presLayoutVars>
          <dgm:chMax val="1"/>
          <dgm:bulletEnabled val="1"/>
        </dgm:presLayoutVars>
      </dgm:prSet>
      <dgm:spPr>
        <a:prstGeom prst="rect">
          <a:avLst/>
        </a:prstGeom>
      </dgm:spPr>
      <dgm:t>
        <a:bodyPr/>
        <a:lstStyle/>
        <a:p>
          <a:endParaRPr lang="en-US"/>
        </a:p>
      </dgm:t>
    </dgm:pt>
    <dgm:pt modelId="{02E7F6BB-8FE1-4A31-96B4-485637112E29}" type="pres">
      <dgm:prSet presAssocID="{EF902888-DE9F-420A-8C25-7851A46F16B3}" presName="descendantText" presStyleLbl="alignAccFollowNode1" presStyleIdx="1" presStyleCnt="3">
        <dgm:presLayoutVars>
          <dgm:bulletEnabled val="1"/>
        </dgm:presLayoutVars>
      </dgm:prSet>
      <dgm:spPr>
        <a:prstGeom prst="round1Rect">
          <a:avLst/>
        </a:prstGeom>
      </dgm:spPr>
      <dgm:t>
        <a:bodyPr/>
        <a:lstStyle/>
        <a:p>
          <a:endParaRPr lang="en-US"/>
        </a:p>
      </dgm:t>
    </dgm:pt>
    <dgm:pt modelId="{3F3126D7-F81C-44DA-82C2-31BDD60179D1}" type="pres">
      <dgm:prSet presAssocID="{0484308E-7BAC-47EC-8E6B-50C6B5FC2648}" presName="sp" presStyleCnt="0"/>
      <dgm:spPr/>
    </dgm:pt>
    <dgm:pt modelId="{52CF1B30-9D04-4B6A-BFEB-B28828FD3C9B}" type="pres">
      <dgm:prSet presAssocID="{B8618996-5F54-4C99-B5B3-7E14A19FC1F2}" presName="linNode" presStyleCnt="0"/>
      <dgm:spPr/>
    </dgm:pt>
    <dgm:pt modelId="{3665F1AA-849A-4E52-9B63-A31F0A83688F}" type="pres">
      <dgm:prSet presAssocID="{B8618996-5F54-4C99-B5B3-7E14A19FC1F2}" presName="parentText" presStyleLbl="node1" presStyleIdx="2" presStyleCnt="3" custScaleY="111202">
        <dgm:presLayoutVars>
          <dgm:chMax val="1"/>
          <dgm:bulletEnabled val="1"/>
        </dgm:presLayoutVars>
      </dgm:prSet>
      <dgm:spPr>
        <a:prstGeom prst="rect">
          <a:avLst/>
        </a:prstGeom>
      </dgm:spPr>
      <dgm:t>
        <a:bodyPr/>
        <a:lstStyle/>
        <a:p>
          <a:endParaRPr lang="en-US"/>
        </a:p>
      </dgm:t>
    </dgm:pt>
    <dgm:pt modelId="{0FA13103-7BCD-49F2-82D7-E5783C2F8D26}" type="pres">
      <dgm:prSet presAssocID="{B8618996-5F54-4C99-B5B3-7E14A19FC1F2}" presName="descendantText" presStyleLbl="alignAccFollowNode1" presStyleIdx="2" presStyleCnt="3" custScaleY="100771">
        <dgm:presLayoutVars>
          <dgm:bulletEnabled val="1"/>
        </dgm:presLayoutVars>
      </dgm:prSet>
      <dgm:spPr>
        <a:prstGeom prst="round1Rect">
          <a:avLst/>
        </a:prstGeom>
      </dgm:spPr>
      <dgm:t>
        <a:bodyPr/>
        <a:lstStyle/>
        <a:p>
          <a:endParaRPr lang="en-US"/>
        </a:p>
      </dgm:t>
    </dgm:pt>
  </dgm:ptLst>
  <dgm:cxnLst>
    <dgm:cxn modelId="{6A6BB533-7BE7-4941-BE1D-34F58750EA39}" type="presOf" srcId="{24546A1A-B7BE-403E-9F15-80C079122897}" destId="{0FA13103-7BCD-49F2-82D7-E5783C2F8D26}" srcOrd="0" destOrd="1" presId="urn:microsoft.com/office/officeart/2005/8/layout/vList5"/>
    <dgm:cxn modelId="{7BF4405F-205B-4051-A85B-AE7813F3F056}" type="presOf" srcId="{7E3B91FB-A7C1-4754-B88E-910C52441AE5}" destId="{0FA13103-7BCD-49F2-82D7-E5783C2F8D26}" srcOrd="0" destOrd="0" presId="urn:microsoft.com/office/officeart/2005/8/layout/vList5"/>
    <dgm:cxn modelId="{3F8C2169-457C-4C95-BDB4-72323DCA2EE3}" srcId="{B8618996-5F54-4C99-B5B3-7E14A19FC1F2}" destId="{7E3B91FB-A7C1-4754-B88E-910C52441AE5}" srcOrd="0" destOrd="0" parTransId="{A0244456-565D-4041-9604-0F95791971BF}" sibTransId="{63471DA2-E73F-4BCD-B591-C9DE3BD94129}"/>
    <dgm:cxn modelId="{496B9CDB-73AC-4D7E-BA14-6F05C5D6D161}" type="presOf" srcId="{EF902888-DE9F-420A-8C25-7851A46F16B3}" destId="{39589FD7-2A79-4452-A49D-F4BE8E446B5F}" srcOrd="0" destOrd="0" presId="urn:microsoft.com/office/officeart/2005/8/layout/vList5"/>
    <dgm:cxn modelId="{94474A48-AF4B-48CC-BB40-45A2F74F8DCA}" type="presOf" srcId="{EF561E95-8F64-436D-9975-200E9E5A2B8F}" destId="{02E7F6BB-8FE1-4A31-96B4-485637112E29}" srcOrd="0" destOrd="0" presId="urn:microsoft.com/office/officeart/2005/8/layout/vList5"/>
    <dgm:cxn modelId="{49EC43DE-0ECA-45EC-A512-AB0E9BA848CE}" type="presOf" srcId="{4971CA1A-7092-4247-9F6B-E79A3DAC3CF3}" destId="{3D7913EC-0B08-40EF-8BA9-678DE9539E24}" srcOrd="0" destOrd="0" presId="urn:microsoft.com/office/officeart/2005/8/layout/vList5"/>
    <dgm:cxn modelId="{50BD44D5-35B7-4648-B675-A3ADBBFE0BD2}" type="presOf" srcId="{C276007D-571A-4A09-B0EC-31F9F53BBA6D}" destId="{FFDA81ED-EC41-4E26-AE8D-09611F2AB4CC}" srcOrd="0" destOrd="0" presId="urn:microsoft.com/office/officeart/2005/8/layout/vList5"/>
    <dgm:cxn modelId="{63162720-36AD-44B4-9EB3-BFDAA6D165CD}" srcId="{EF902888-DE9F-420A-8C25-7851A46F16B3}" destId="{EF561E95-8F64-436D-9975-200E9E5A2B8F}" srcOrd="0" destOrd="0" parTransId="{B900732A-1276-4625-B67C-25D3A0BCCE7C}" sibTransId="{15A91917-C005-4FDB-AA95-3082C46EA59F}"/>
    <dgm:cxn modelId="{10805D29-7A72-4029-BD11-8DC5AE696BE7}" srcId="{8E433309-0428-452A-94E6-85E8FE73369F}" destId="{4971CA1A-7092-4247-9F6B-E79A3DAC3CF3}" srcOrd="0" destOrd="0" parTransId="{18C4CE9E-49C7-459C-804C-69EE8FCDEF35}" sibTransId="{FC4427FC-9532-4D90-8D1A-7EC5951199BD}"/>
    <dgm:cxn modelId="{CBC841D0-0F46-4220-8A7C-FE6AFA31CDE7}" type="presOf" srcId="{8E433309-0428-452A-94E6-85E8FE73369F}" destId="{73C6EB6F-803B-46C9-8AE8-115EDBAD5318}" srcOrd="0" destOrd="0" presId="urn:microsoft.com/office/officeart/2005/8/layout/vList5"/>
    <dgm:cxn modelId="{0E26BBEA-7F20-45DD-B7AB-1271068A1B3D}" srcId="{4971CA1A-7092-4247-9F6B-E79A3DAC3CF3}" destId="{C276007D-571A-4A09-B0EC-31F9F53BBA6D}" srcOrd="0" destOrd="0" parTransId="{3F29C71B-B240-4F6A-A940-2AE7FE318BE3}" sibTransId="{8DDD8367-3180-44AA-B3EA-674889FEAFDA}"/>
    <dgm:cxn modelId="{96525554-DD13-4F9D-9E57-AD27A13D9205}" srcId="{8E433309-0428-452A-94E6-85E8FE73369F}" destId="{B8618996-5F54-4C99-B5B3-7E14A19FC1F2}" srcOrd="2" destOrd="0" parTransId="{FCE6CDE2-9564-4161-BCC1-11FE2C783BDF}" sibTransId="{A205464D-5844-4269-81D8-684EBE43579A}"/>
    <dgm:cxn modelId="{850AFB39-D5CE-44CF-B882-B96306189834}" srcId="{B8618996-5F54-4C99-B5B3-7E14A19FC1F2}" destId="{24546A1A-B7BE-403E-9F15-80C079122897}" srcOrd="1" destOrd="0" parTransId="{7EB223CF-0EC3-47A7-B9EC-2556721C1254}" sibTransId="{58938EF6-CACE-4618-A58C-6713F85AC321}"/>
    <dgm:cxn modelId="{CC085329-B6E8-4EF1-8F10-AE69F2021891}" type="presOf" srcId="{B8618996-5F54-4C99-B5B3-7E14A19FC1F2}" destId="{3665F1AA-849A-4E52-9B63-A31F0A83688F}" srcOrd="0" destOrd="0" presId="urn:microsoft.com/office/officeart/2005/8/layout/vList5"/>
    <dgm:cxn modelId="{890E743F-552F-49BA-9F18-0199C91ADD50}" srcId="{8E433309-0428-452A-94E6-85E8FE73369F}" destId="{EF902888-DE9F-420A-8C25-7851A46F16B3}" srcOrd="1" destOrd="0" parTransId="{4A460C70-B77E-4EF6-85CB-0E2386A33024}" sibTransId="{0484308E-7BAC-47EC-8E6B-50C6B5FC2648}"/>
    <dgm:cxn modelId="{755C5F0E-5B4C-4B2C-AAC9-13F98658E131}" type="presParOf" srcId="{73C6EB6F-803B-46C9-8AE8-115EDBAD5318}" destId="{2D1F83F7-F24D-4CE6-A9EB-02340497CD10}" srcOrd="0" destOrd="0" presId="urn:microsoft.com/office/officeart/2005/8/layout/vList5"/>
    <dgm:cxn modelId="{57090EA9-8AB1-4815-9EB1-7DB7979AADC8}" type="presParOf" srcId="{2D1F83F7-F24D-4CE6-A9EB-02340497CD10}" destId="{3D7913EC-0B08-40EF-8BA9-678DE9539E24}" srcOrd="0" destOrd="0" presId="urn:microsoft.com/office/officeart/2005/8/layout/vList5"/>
    <dgm:cxn modelId="{98213A28-ACDB-4529-97ED-1BE9863C32FE}" type="presParOf" srcId="{2D1F83F7-F24D-4CE6-A9EB-02340497CD10}" destId="{FFDA81ED-EC41-4E26-AE8D-09611F2AB4CC}" srcOrd="1" destOrd="0" presId="urn:microsoft.com/office/officeart/2005/8/layout/vList5"/>
    <dgm:cxn modelId="{E98C876E-EF13-4EF5-A8D4-6DBFB59DBC9D}" type="presParOf" srcId="{73C6EB6F-803B-46C9-8AE8-115EDBAD5318}" destId="{2328CE1D-6811-437E-BB74-5DC60594DB97}" srcOrd="1" destOrd="0" presId="urn:microsoft.com/office/officeart/2005/8/layout/vList5"/>
    <dgm:cxn modelId="{EA0A17D6-8C11-41D4-A3CE-56D9DBD2CF88}" type="presParOf" srcId="{73C6EB6F-803B-46C9-8AE8-115EDBAD5318}" destId="{6B6A28E5-904F-4BFE-BCEF-8A35A79430DD}" srcOrd="2" destOrd="0" presId="urn:microsoft.com/office/officeart/2005/8/layout/vList5"/>
    <dgm:cxn modelId="{261D370D-57BD-4CFA-AC16-45B31AF33518}" type="presParOf" srcId="{6B6A28E5-904F-4BFE-BCEF-8A35A79430DD}" destId="{39589FD7-2A79-4452-A49D-F4BE8E446B5F}" srcOrd="0" destOrd="0" presId="urn:microsoft.com/office/officeart/2005/8/layout/vList5"/>
    <dgm:cxn modelId="{3EE980BE-0CCC-4A29-A39D-C88CED20DCC2}" type="presParOf" srcId="{6B6A28E5-904F-4BFE-BCEF-8A35A79430DD}" destId="{02E7F6BB-8FE1-4A31-96B4-485637112E29}" srcOrd="1" destOrd="0" presId="urn:microsoft.com/office/officeart/2005/8/layout/vList5"/>
    <dgm:cxn modelId="{7CFD4F8C-1BCD-4CB2-B312-B602EEB01ED0}" type="presParOf" srcId="{73C6EB6F-803B-46C9-8AE8-115EDBAD5318}" destId="{3F3126D7-F81C-44DA-82C2-31BDD60179D1}" srcOrd="3" destOrd="0" presId="urn:microsoft.com/office/officeart/2005/8/layout/vList5"/>
    <dgm:cxn modelId="{0C536217-463F-4166-A933-1E7B1B83A955}" type="presParOf" srcId="{73C6EB6F-803B-46C9-8AE8-115EDBAD5318}" destId="{52CF1B30-9D04-4B6A-BFEB-B28828FD3C9B}" srcOrd="4" destOrd="0" presId="urn:microsoft.com/office/officeart/2005/8/layout/vList5"/>
    <dgm:cxn modelId="{C080EECD-B0DD-45DC-95B8-D9F8F68F747D}" type="presParOf" srcId="{52CF1B30-9D04-4B6A-BFEB-B28828FD3C9B}" destId="{3665F1AA-849A-4E52-9B63-A31F0A83688F}" srcOrd="0" destOrd="0" presId="urn:microsoft.com/office/officeart/2005/8/layout/vList5"/>
    <dgm:cxn modelId="{35A664E5-5438-4B45-8FEB-433112501642}" type="presParOf" srcId="{52CF1B30-9D04-4B6A-BFEB-B28828FD3C9B}" destId="{0FA13103-7BCD-49F2-82D7-E5783C2F8D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0F643-AD2B-4856-8095-FCEBCD10A40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E3F830D-E0CE-4F80-9ECE-DE873DC2D833}">
      <dgm:prSet phldrT="[Tex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Formal document that lists what tests you conducted, what you found, and your conclusions</a:t>
          </a:r>
        </a:p>
      </dgm:t>
    </dgm:pt>
    <dgm:pt modelId="{BF888571-029E-4EE9-B870-89AD42E0A0DA}" type="parTrans" cxnId="{F52F6E3D-BA33-4A4A-8BD9-77487D47BA97}">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E298442B-68B7-424F-88E8-52FADD233991}" type="sibTrans" cxnId="{F52F6E3D-BA33-4A4A-8BD9-77487D47BA97}">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CC8D35A6-5FF2-4643-814F-47D6334341CC}">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Includes your curriculum vitae (CV)</a:t>
          </a:r>
        </a:p>
      </dgm:t>
    </dgm:pt>
    <dgm:pt modelId="{DE16A5EC-3CFE-41D6-B992-66FFC1B93DA2}" type="parTrans" cxnId="{98A2C20B-13B8-41E8-8136-AEE75DFEA097}">
      <dgm:prSet/>
      <dgm:spPr/>
      <dgm:t>
        <a:bodyPr/>
        <a:lstStyle/>
        <a:p>
          <a:endParaRPr lang="en-US" sz="2000">
            <a:solidFill>
              <a:srgbClr val="3C4743"/>
            </a:solidFill>
          </a:endParaRPr>
        </a:p>
      </dgm:t>
    </dgm:pt>
    <dgm:pt modelId="{02228B62-5EF7-4924-A83F-44E7EC80DEA0}" type="sibTrans" cxnId="{98A2C20B-13B8-41E8-8136-AEE75DFEA097}">
      <dgm:prSet/>
      <dgm:spPr/>
      <dgm:t>
        <a:bodyPr/>
        <a:lstStyle/>
        <a:p>
          <a:endParaRPr lang="en-US" sz="2000">
            <a:solidFill>
              <a:srgbClr val="3C4743"/>
            </a:solidFill>
          </a:endParaRPr>
        </a:p>
      </dgm:t>
    </dgm:pt>
    <dgm:pt modelId="{ECB20A6B-182B-40E8-BA5F-31783BE13981}">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Support every conclusion with at least two to three reputable references that either agree with that conclusion or provide support for how you came to that conclusion</a:t>
          </a:r>
        </a:p>
      </dgm:t>
    </dgm:pt>
    <dgm:pt modelId="{F549241A-56CB-45E7-A5F8-61EA619D0731}" type="parTrans" cxnId="{C5062E80-C437-4127-B987-9448EE720A55}">
      <dgm:prSet/>
      <dgm:spPr/>
      <dgm:t>
        <a:bodyPr/>
        <a:lstStyle/>
        <a:p>
          <a:endParaRPr lang="en-US" sz="2000">
            <a:solidFill>
              <a:srgbClr val="3C4743"/>
            </a:solidFill>
          </a:endParaRPr>
        </a:p>
      </dgm:t>
    </dgm:pt>
    <dgm:pt modelId="{6D108A4E-8702-4EC0-A113-935871CC5F55}" type="sibTrans" cxnId="{C5062E80-C437-4127-B987-9448EE720A55}">
      <dgm:prSet/>
      <dgm:spPr/>
      <dgm:t>
        <a:bodyPr/>
        <a:lstStyle/>
        <a:p>
          <a:endParaRPr lang="en-US" sz="2000">
            <a:solidFill>
              <a:srgbClr val="3C4743"/>
            </a:solidFill>
          </a:endParaRPr>
        </a:p>
      </dgm:t>
    </dgm:pt>
    <dgm:pt modelId="{5C94BED5-AC03-4C55-8545-CC9C7293D3DF}">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Must be very thorough, complete, and error free</a:t>
          </a:r>
        </a:p>
      </dgm:t>
    </dgm:pt>
    <dgm:pt modelId="{FC7D8920-8AA8-4638-BB6D-5E26B8EE9583}" type="parTrans" cxnId="{C322117E-F995-4362-825F-7D1914F766F9}">
      <dgm:prSet/>
      <dgm:spPr/>
      <dgm:t>
        <a:bodyPr/>
        <a:lstStyle/>
        <a:p>
          <a:endParaRPr lang="en-US" sz="2000">
            <a:solidFill>
              <a:srgbClr val="3C4743"/>
            </a:solidFill>
          </a:endParaRPr>
        </a:p>
      </dgm:t>
    </dgm:pt>
    <dgm:pt modelId="{121352C9-A4AA-4338-8B4E-533A5A721869}" type="sibTrans" cxnId="{C322117E-F995-4362-825F-7D1914F766F9}">
      <dgm:prSet/>
      <dgm:spPr/>
      <dgm:t>
        <a:bodyPr/>
        <a:lstStyle/>
        <a:p>
          <a:endParaRPr lang="en-US" sz="2000">
            <a:solidFill>
              <a:srgbClr val="3C4743"/>
            </a:solidFill>
          </a:endParaRPr>
        </a:p>
      </dgm:t>
    </dgm:pt>
    <dgm:pt modelId="{FDF86949-DF7C-4ABD-AB15-C2D24216FD33}" type="pres">
      <dgm:prSet presAssocID="{89C0F643-AD2B-4856-8095-FCEBCD10A403}" presName="Name0" presStyleCnt="0">
        <dgm:presLayoutVars>
          <dgm:dir/>
          <dgm:resizeHandles val="exact"/>
        </dgm:presLayoutVars>
      </dgm:prSet>
      <dgm:spPr/>
      <dgm:t>
        <a:bodyPr/>
        <a:lstStyle/>
        <a:p>
          <a:endParaRPr lang="en-US"/>
        </a:p>
      </dgm:t>
    </dgm:pt>
    <dgm:pt modelId="{665005F8-8C89-492B-9FE2-F50A14BBA5C0}" type="pres">
      <dgm:prSet presAssocID="{7E3F830D-E0CE-4F80-9ECE-DE873DC2D833}" presName="node" presStyleLbl="node1" presStyleIdx="0" presStyleCnt="4">
        <dgm:presLayoutVars>
          <dgm:bulletEnabled val="1"/>
        </dgm:presLayoutVars>
      </dgm:prSet>
      <dgm:spPr/>
      <dgm:t>
        <a:bodyPr/>
        <a:lstStyle/>
        <a:p>
          <a:endParaRPr lang="en-US"/>
        </a:p>
      </dgm:t>
    </dgm:pt>
    <dgm:pt modelId="{E9B0AAFE-2529-4E95-8E77-DB6A00D874CD}" type="pres">
      <dgm:prSet presAssocID="{E298442B-68B7-424F-88E8-52FADD233991}" presName="sibTrans" presStyleCnt="0"/>
      <dgm:spPr/>
    </dgm:pt>
    <dgm:pt modelId="{DE24A2DF-5AA6-4832-A057-053A8A0B3119}" type="pres">
      <dgm:prSet presAssocID="{CC8D35A6-5FF2-4643-814F-47D6334341CC}" presName="node" presStyleLbl="node1" presStyleIdx="1" presStyleCnt="4">
        <dgm:presLayoutVars>
          <dgm:bulletEnabled val="1"/>
        </dgm:presLayoutVars>
      </dgm:prSet>
      <dgm:spPr/>
      <dgm:t>
        <a:bodyPr/>
        <a:lstStyle/>
        <a:p>
          <a:endParaRPr lang="en-US"/>
        </a:p>
      </dgm:t>
    </dgm:pt>
    <dgm:pt modelId="{F115F8AE-F1D3-4B20-912F-82649125543D}" type="pres">
      <dgm:prSet presAssocID="{02228B62-5EF7-4924-A83F-44E7EC80DEA0}" presName="sibTrans" presStyleCnt="0"/>
      <dgm:spPr/>
    </dgm:pt>
    <dgm:pt modelId="{4B2A3133-95BD-46E5-B7E6-513468DEA49F}" type="pres">
      <dgm:prSet presAssocID="{ECB20A6B-182B-40E8-BA5F-31783BE13981}" presName="node" presStyleLbl="node1" presStyleIdx="2" presStyleCnt="4">
        <dgm:presLayoutVars>
          <dgm:bulletEnabled val="1"/>
        </dgm:presLayoutVars>
      </dgm:prSet>
      <dgm:spPr/>
      <dgm:t>
        <a:bodyPr/>
        <a:lstStyle/>
        <a:p>
          <a:endParaRPr lang="en-US"/>
        </a:p>
      </dgm:t>
    </dgm:pt>
    <dgm:pt modelId="{6B131BC1-C34C-4161-8633-DA7558A6CF0E}" type="pres">
      <dgm:prSet presAssocID="{6D108A4E-8702-4EC0-A113-935871CC5F55}" presName="sibTrans" presStyleCnt="0"/>
      <dgm:spPr/>
    </dgm:pt>
    <dgm:pt modelId="{03D05A48-CC87-4A0B-85C0-0F1929CD0E04}" type="pres">
      <dgm:prSet presAssocID="{5C94BED5-AC03-4C55-8545-CC9C7293D3DF}" presName="node" presStyleLbl="node1" presStyleIdx="3" presStyleCnt="4">
        <dgm:presLayoutVars>
          <dgm:bulletEnabled val="1"/>
        </dgm:presLayoutVars>
      </dgm:prSet>
      <dgm:spPr/>
      <dgm:t>
        <a:bodyPr/>
        <a:lstStyle/>
        <a:p>
          <a:endParaRPr lang="en-US"/>
        </a:p>
      </dgm:t>
    </dgm:pt>
  </dgm:ptLst>
  <dgm:cxnLst>
    <dgm:cxn modelId="{2994BCFA-47BE-4AF1-872A-CA730330FB8F}" type="presOf" srcId="{ECB20A6B-182B-40E8-BA5F-31783BE13981}" destId="{4B2A3133-95BD-46E5-B7E6-513468DEA49F}" srcOrd="0" destOrd="0" presId="urn:microsoft.com/office/officeart/2005/8/layout/hList6"/>
    <dgm:cxn modelId="{C322117E-F995-4362-825F-7D1914F766F9}" srcId="{89C0F643-AD2B-4856-8095-FCEBCD10A403}" destId="{5C94BED5-AC03-4C55-8545-CC9C7293D3DF}" srcOrd="3" destOrd="0" parTransId="{FC7D8920-8AA8-4638-BB6D-5E26B8EE9583}" sibTransId="{121352C9-A4AA-4338-8B4E-533A5A721869}"/>
    <dgm:cxn modelId="{4D2D2BFD-88AC-4BF5-B32B-A35F9DBEA803}" type="presOf" srcId="{5C94BED5-AC03-4C55-8545-CC9C7293D3DF}" destId="{03D05A48-CC87-4A0B-85C0-0F1929CD0E04}" srcOrd="0" destOrd="0" presId="urn:microsoft.com/office/officeart/2005/8/layout/hList6"/>
    <dgm:cxn modelId="{95F1B94E-6C44-4A42-BDB9-18DAD52E69E7}" type="presOf" srcId="{7E3F830D-E0CE-4F80-9ECE-DE873DC2D833}" destId="{665005F8-8C89-492B-9FE2-F50A14BBA5C0}" srcOrd="0" destOrd="0" presId="urn:microsoft.com/office/officeart/2005/8/layout/hList6"/>
    <dgm:cxn modelId="{98A2C20B-13B8-41E8-8136-AEE75DFEA097}" srcId="{89C0F643-AD2B-4856-8095-FCEBCD10A403}" destId="{CC8D35A6-5FF2-4643-814F-47D6334341CC}" srcOrd="1" destOrd="0" parTransId="{DE16A5EC-3CFE-41D6-B992-66FFC1B93DA2}" sibTransId="{02228B62-5EF7-4924-A83F-44E7EC80DEA0}"/>
    <dgm:cxn modelId="{C5062E80-C437-4127-B987-9448EE720A55}" srcId="{89C0F643-AD2B-4856-8095-FCEBCD10A403}" destId="{ECB20A6B-182B-40E8-BA5F-31783BE13981}" srcOrd="2" destOrd="0" parTransId="{F549241A-56CB-45E7-A5F8-61EA619D0731}" sibTransId="{6D108A4E-8702-4EC0-A113-935871CC5F55}"/>
    <dgm:cxn modelId="{F52F6E3D-BA33-4A4A-8BD9-77487D47BA97}" srcId="{89C0F643-AD2B-4856-8095-FCEBCD10A403}" destId="{7E3F830D-E0CE-4F80-9ECE-DE873DC2D833}" srcOrd="0" destOrd="0" parTransId="{BF888571-029E-4EE9-B870-89AD42E0A0DA}" sibTransId="{E298442B-68B7-424F-88E8-52FADD233991}"/>
    <dgm:cxn modelId="{29363FC2-A9EE-4753-845E-0B1B3612EE15}" type="presOf" srcId="{89C0F643-AD2B-4856-8095-FCEBCD10A403}" destId="{FDF86949-DF7C-4ABD-AB15-C2D24216FD33}" srcOrd="0" destOrd="0" presId="urn:microsoft.com/office/officeart/2005/8/layout/hList6"/>
    <dgm:cxn modelId="{FC470566-C8F8-4EE9-A716-55E4408018C7}" type="presOf" srcId="{CC8D35A6-5FF2-4643-814F-47D6334341CC}" destId="{DE24A2DF-5AA6-4832-A057-053A8A0B3119}" srcOrd="0" destOrd="0" presId="urn:microsoft.com/office/officeart/2005/8/layout/hList6"/>
    <dgm:cxn modelId="{745272CC-47E8-4925-916B-078FB7489D51}" type="presParOf" srcId="{FDF86949-DF7C-4ABD-AB15-C2D24216FD33}" destId="{665005F8-8C89-492B-9FE2-F50A14BBA5C0}" srcOrd="0" destOrd="0" presId="urn:microsoft.com/office/officeart/2005/8/layout/hList6"/>
    <dgm:cxn modelId="{4CAE21C0-88EE-4BB7-83B9-79D34E21F4E1}" type="presParOf" srcId="{FDF86949-DF7C-4ABD-AB15-C2D24216FD33}" destId="{E9B0AAFE-2529-4E95-8E77-DB6A00D874CD}" srcOrd="1" destOrd="0" presId="urn:microsoft.com/office/officeart/2005/8/layout/hList6"/>
    <dgm:cxn modelId="{A00AE195-1C05-4E08-8A61-E526A7AD2004}" type="presParOf" srcId="{FDF86949-DF7C-4ABD-AB15-C2D24216FD33}" destId="{DE24A2DF-5AA6-4832-A057-053A8A0B3119}" srcOrd="2" destOrd="0" presId="urn:microsoft.com/office/officeart/2005/8/layout/hList6"/>
    <dgm:cxn modelId="{D87AD831-296B-4A93-B6AF-7EC0EF3FDE94}" type="presParOf" srcId="{FDF86949-DF7C-4ABD-AB15-C2D24216FD33}" destId="{F115F8AE-F1D3-4B20-912F-82649125543D}" srcOrd="3" destOrd="0" presId="urn:microsoft.com/office/officeart/2005/8/layout/hList6"/>
    <dgm:cxn modelId="{8A35E49D-C7EF-4C67-86F9-43597B03E1AD}" type="presParOf" srcId="{FDF86949-DF7C-4ABD-AB15-C2D24216FD33}" destId="{4B2A3133-95BD-46E5-B7E6-513468DEA49F}" srcOrd="4" destOrd="0" presId="urn:microsoft.com/office/officeart/2005/8/layout/hList6"/>
    <dgm:cxn modelId="{BD570146-AF9A-4224-B814-B1998872C130}" type="presParOf" srcId="{FDF86949-DF7C-4ABD-AB15-C2D24216FD33}" destId="{6B131BC1-C34C-4161-8633-DA7558A6CF0E}" srcOrd="5" destOrd="0" presId="urn:microsoft.com/office/officeart/2005/8/layout/hList6"/>
    <dgm:cxn modelId="{16D7291B-DEA4-4370-A7CF-221230FEC789}" type="presParOf" srcId="{FDF86949-DF7C-4ABD-AB15-C2D24216FD33}" destId="{03D05A48-CC87-4A0B-85C0-0F1929CD0E0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C0F643-AD2B-4856-8095-FCEBCD10A4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8D35A6-5FF2-4643-814F-47D6334341CC}">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Deposition—testimony taken from a witness or party to a case before a trial: Less formal and is typically held in an attorney’s office</a:t>
          </a:r>
        </a:p>
      </dgm:t>
    </dgm:pt>
    <dgm:pt modelId="{DE16A5EC-3CFE-41D6-B992-66FFC1B93DA2}" type="parTrans" cxnId="{98A2C20B-13B8-41E8-8136-AEE75DFEA097}">
      <dgm:prSet/>
      <dgm:spPr/>
      <dgm:t>
        <a:bodyPr/>
        <a:lstStyle/>
        <a:p>
          <a:endParaRPr lang="en-US" sz="2200">
            <a:solidFill>
              <a:srgbClr val="3C4743"/>
            </a:solidFill>
          </a:endParaRPr>
        </a:p>
      </dgm:t>
    </dgm:pt>
    <dgm:pt modelId="{02228B62-5EF7-4924-A83F-44E7EC80DEA0}" type="sibTrans" cxnId="{98A2C20B-13B8-41E8-8136-AEE75DFEA097}">
      <dgm:prSet/>
      <dgm:spPr/>
      <dgm:t>
        <a:bodyPr/>
        <a:lstStyle/>
        <a:p>
          <a:endParaRPr lang="en-US" sz="2200">
            <a:solidFill>
              <a:srgbClr val="3C4743"/>
            </a:solidFill>
          </a:endParaRPr>
        </a:p>
      </dgm:t>
    </dgm:pt>
    <dgm:pt modelId="{ECB20A6B-182B-40E8-BA5F-31783BE13981}">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Sworn testimony—lying under oath is perjury, which is a felony</a:t>
          </a:r>
        </a:p>
      </dgm:t>
    </dgm:pt>
    <dgm:pt modelId="{F549241A-56CB-45E7-A5F8-61EA619D0731}" type="parTrans" cxnId="{C5062E80-C437-4127-B987-9448EE720A55}">
      <dgm:prSet/>
      <dgm:spPr/>
      <dgm:t>
        <a:bodyPr/>
        <a:lstStyle/>
        <a:p>
          <a:endParaRPr lang="en-US" sz="2200">
            <a:solidFill>
              <a:srgbClr val="3C4743"/>
            </a:solidFill>
          </a:endParaRPr>
        </a:p>
      </dgm:t>
    </dgm:pt>
    <dgm:pt modelId="{6D108A4E-8702-4EC0-A113-935871CC5F55}" type="sibTrans" cxnId="{C5062E80-C437-4127-B987-9448EE720A55}">
      <dgm:prSet/>
      <dgm:spPr/>
      <dgm:t>
        <a:bodyPr/>
        <a:lstStyle/>
        <a:p>
          <a:endParaRPr lang="en-US" sz="2200">
            <a:solidFill>
              <a:srgbClr val="3C4743"/>
            </a:solidFill>
          </a:endParaRPr>
        </a:p>
      </dgm:t>
    </dgm:pt>
    <dgm:pt modelId="{CD135583-8E71-4354-B106-3D4D079D5A6B}">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U.S. Federal Rule 702 defines what an expert is and what expert testimony is</a:t>
          </a:r>
        </a:p>
      </dgm:t>
    </dgm:pt>
    <dgm:pt modelId="{E778D5A9-6901-469A-810D-C8C5AC26F5BF}" type="parTrans" cxnId="{8FDAF6DA-1073-4CA0-B5B0-CC83CB057D56}">
      <dgm:prSet/>
      <dgm:spPr/>
      <dgm:t>
        <a:bodyPr/>
        <a:lstStyle/>
        <a:p>
          <a:endParaRPr lang="en-US" sz="2200">
            <a:solidFill>
              <a:srgbClr val="3C4743"/>
            </a:solidFill>
          </a:endParaRPr>
        </a:p>
      </dgm:t>
    </dgm:pt>
    <dgm:pt modelId="{0797F0CC-0C6B-421C-8395-D260E6974A75}" type="sibTrans" cxnId="{8FDAF6DA-1073-4CA0-B5B0-CC83CB057D56}">
      <dgm:prSet/>
      <dgm:spPr/>
      <dgm:t>
        <a:bodyPr/>
        <a:lstStyle/>
        <a:p>
          <a:endParaRPr lang="en-US" sz="2200">
            <a:solidFill>
              <a:srgbClr val="3C4743"/>
            </a:solidFill>
          </a:endParaRPr>
        </a:p>
      </dgm:t>
    </dgm:pt>
    <dgm:pt modelId="{FB634E07-D2B0-40A6-97D1-75F7011A3676}" type="pres">
      <dgm:prSet presAssocID="{89C0F643-AD2B-4856-8095-FCEBCD10A403}" presName="linear" presStyleCnt="0">
        <dgm:presLayoutVars>
          <dgm:dir/>
          <dgm:animLvl val="lvl"/>
          <dgm:resizeHandles val="exact"/>
        </dgm:presLayoutVars>
      </dgm:prSet>
      <dgm:spPr/>
      <dgm:t>
        <a:bodyPr/>
        <a:lstStyle/>
        <a:p>
          <a:endParaRPr lang="en-US"/>
        </a:p>
      </dgm:t>
    </dgm:pt>
    <dgm:pt modelId="{4381FB61-A40E-472C-AE43-FCC295A6F99E}" type="pres">
      <dgm:prSet presAssocID="{CC8D35A6-5FF2-4643-814F-47D6334341CC}" presName="parentLin" presStyleCnt="0"/>
      <dgm:spPr/>
    </dgm:pt>
    <dgm:pt modelId="{70AF581E-39F9-4BA4-87FF-A5A14F84ED05}" type="pres">
      <dgm:prSet presAssocID="{CC8D35A6-5FF2-4643-814F-47D6334341CC}" presName="parentLeftMargin" presStyleLbl="node1" presStyleIdx="0" presStyleCnt="3"/>
      <dgm:spPr/>
      <dgm:t>
        <a:bodyPr/>
        <a:lstStyle/>
        <a:p>
          <a:endParaRPr lang="en-US"/>
        </a:p>
      </dgm:t>
    </dgm:pt>
    <dgm:pt modelId="{7806E431-54BA-4F8C-9D7E-ADE2CB1DD6D3}" type="pres">
      <dgm:prSet presAssocID="{CC8D35A6-5FF2-4643-814F-47D6334341CC}" presName="parentText" presStyleLbl="node1" presStyleIdx="0" presStyleCnt="3" custScaleX="122575">
        <dgm:presLayoutVars>
          <dgm:chMax val="0"/>
          <dgm:bulletEnabled val="1"/>
        </dgm:presLayoutVars>
      </dgm:prSet>
      <dgm:spPr/>
      <dgm:t>
        <a:bodyPr/>
        <a:lstStyle/>
        <a:p>
          <a:endParaRPr lang="en-US"/>
        </a:p>
      </dgm:t>
    </dgm:pt>
    <dgm:pt modelId="{6C8E9627-86B9-47F6-8EBE-D442D2E45381}" type="pres">
      <dgm:prSet presAssocID="{CC8D35A6-5FF2-4643-814F-47D6334341CC}" presName="negativeSpace" presStyleCnt="0"/>
      <dgm:spPr/>
    </dgm:pt>
    <dgm:pt modelId="{61652130-AEFF-413D-B02B-072F9AA30EB4}" type="pres">
      <dgm:prSet presAssocID="{CC8D35A6-5FF2-4643-814F-47D6334341CC}" presName="childText" presStyleLbl="conFgAcc1" presStyleIdx="0" presStyleCnt="3">
        <dgm:presLayoutVars>
          <dgm:bulletEnabled val="1"/>
        </dgm:presLayoutVars>
      </dgm:prSet>
      <dgm:spPr/>
    </dgm:pt>
    <dgm:pt modelId="{34AE13D9-42E7-483C-AF1F-4D52066A7FBA}" type="pres">
      <dgm:prSet presAssocID="{02228B62-5EF7-4924-A83F-44E7EC80DEA0}" presName="spaceBetweenRectangles" presStyleCnt="0"/>
      <dgm:spPr/>
    </dgm:pt>
    <dgm:pt modelId="{90E5A893-E3D0-4207-9108-30CAFAE91121}" type="pres">
      <dgm:prSet presAssocID="{ECB20A6B-182B-40E8-BA5F-31783BE13981}" presName="parentLin" presStyleCnt="0"/>
      <dgm:spPr/>
    </dgm:pt>
    <dgm:pt modelId="{D16683E6-5E62-43BB-A9E2-DE4285738396}" type="pres">
      <dgm:prSet presAssocID="{ECB20A6B-182B-40E8-BA5F-31783BE13981}" presName="parentLeftMargin" presStyleLbl="node1" presStyleIdx="0" presStyleCnt="3"/>
      <dgm:spPr/>
      <dgm:t>
        <a:bodyPr/>
        <a:lstStyle/>
        <a:p>
          <a:endParaRPr lang="en-US"/>
        </a:p>
      </dgm:t>
    </dgm:pt>
    <dgm:pt modelId="{2642D437-49CA-4086-BA26-336A75BB699E}" type="pres">
      <dgm:prSet presAssocID="{ECB20A6B-182B-40E8-BA5F-31783BE13981}" presName="parentText" presStyleLbl="node1" presStyleIdx="1" presStyleCnt="3" custScaleX="122575">
        <dgm:presLayoutVars>
          <dgm:chMax val="0"/>
          <dgm:bulletEnabled val="1"/>
        </dgm:presLayoutVars>
      </dgm:prSet>
      <dgm:spPr/>
      <dgm:t>
        <a:bodyPr/>
        <a:lstStyle/>
        <a:p>
          <a:endParaRPr lang="en-US"/>
        </a:p>
      </dgm:t>
    </dgm:pt>
    <dgm:pt modelId="{23183C1C-0DEA-4EC2-9C27-76748359136B}" type="pres">
      <dgm:prSet presAssocID="{ECB20A6B-182B-40E8-BA5F-31783BE13981}" presName="negativeSpace" presStyleCnt="0"/>
      <dgm:spPr/>
    </dgm:pt>
    <dgm:pt modelId="{705EC5B3-D5C8-4FE0-9430-A578113FC109}" type="pres">
      <dgm:prSet presAssocID="{ECB20A6B-182B-40E8-BA5F-31783BE13981}" presName="childText" presStyleLbl="conFgAcc1" presStyleIdx="1" presStyleCnt="3">
        <dgm:presLayoutVars>
          <dgm:bulletEnabled val="1"/>
        </dgm:presLayoutVars>
      </dgm:prSet>
      <dgm:spPr/>
    </dgm:pt>
    <dgm:pt modelId="{6649B0D3-25B3-462D-AC66-BFB74BAA7873}" type="pres">
      <dgm:prSet presAssocID="{6D108A4E-8702-4EC0-A113-935871CC5F55}" presName="spaceBetweenRectangles" presStyleCnt="0"/>
      <dgm:spPr/>
    </dgm:pt>
    <dgm:pt modelId="{4C53DB41-DDF0-4C4D-ABB7-2229F6CA3879}" type="pres">
      <dgm:prSet presAssocID="{CD135583-8E71-4354-B106-3D4D079D5A6B}" presName="parentLin" presStyleCnt="0"/>
      <dgm:spPr/>
    </dgm:pt>
    <dgm:pt modelId="{CBB9422B-4C65-45A6-BEA8-A3F890FECCDA}" type="pres">
      <dgm:prSet presAssocID="{CD135583-8E71-4354-B106-3D4D079D5A6B}" presName="parentLeftMargin" presStyleLbl="node1" presStyleIdx="1" presStyleCnt="3"/>
      <dgm:spPr/>
      <dgm:t>
        <a:bodyPr/>
        <a:lstStyle/>
        <a:p>
          <a:endParaRPr lang="en-US"/>
        </a:p>
      </dgm:t>
    </dgm:pt>
    <dgm:pt modelId="{77BA2D6D-CB6E-49C1-AD18-5B57D6D7CE23}" type="pres">
      <dgm:prSet presAssocID="{CD135583-8E71-4354-B106-3D4D079D5A6B}" presName="parentText" presStyleLbl="node1" presStyleIdx="2" presStyleCnt="3" custScaleX="122575">
        <dgm:presLayoutVars>
          <dgm:chMax val="0"/>
          <dgm:bulletEnabled val="1"/>
        </dgm:presLayoutVars>
      </dgm:prSet>
      <dgm:spPr/>
      <dgm:t>
        <a:bodyPr/>
        <a:lstStyle/>
        <a:p>
          <a:endParaRPr lang="en-US"/>
        </a:p>
      </dgm:t>
    </dgm:pt>
    <dgm:pt modelId="{A88109F5-5192-4D84-9B97-F96F60D498B2}" type="pres">
      <dgm:prSet presAssocID="{CD135583-8E71-4354-B106-3D4D079D5A6B}" presName="negativeSpace" presStyleCnt="0"/>
      <dgm:spPr/>
    </dgm:pt>
    <dgm:pt modelId="{85EDA73E-FBD2-4FA6-B7F4-25D8BF17EB5E}" type="pres">
      <dgm:prSet presAssocID="{CD135583-8E71-4354-B106-3D4D079D5A6B}" presName="childText" presStyleLbl="conFgAcc1" presStyleIdx="2" presStyleCnt="3">
        <dgm:presLayoutVars>
          <dgm:bulletEnabled val="1"/>
        </dgm:presLayoutVars>
      </dgm:prSet>
      <dgm:spPr/>
    </dgm:pt>
  </dgm:ptLst>
  <dgm:cxnLst>
    <dgm:cxn modelId="{98A2C20B-13B8-41E8-8136-AEE75DFEA097}" srcId="{89C0F643-AD2B-4856-8095-FCEBCD10A403}" destId="{CC8D35A6-5FF2-4643-814F-47D6334341CC}" srcOrd="0" destOrd="0" parTransId="{DE16A5EC-3CFE-41D6-B992-66FFC1B93DA2}" sibTransId="{02228B62-5EF7-4924-A83F-44E7EC80DEA0}"/>
    <dgm:cxn modelId="{84DE36EF-684C-4795-9FB4-637B0CD8CF28}" type="presOf" srcId="{ECB20A6B-182B-40E8-BA5F-31783BE13981}" destId="{2642D437-49CA-4086-BA26-336A75BB699E}" srcOrd="1" destOrd="0" presId="urn:microsoft.com/office/officeart/2005/8/layout/list1"/>
    <dgm:cxn modelId="{8852661E-A075-4578-B30F-251DDB22FCF7}" type="presOf" srcId="{CC8D35A6-5FF2-4643-814F-47D6334341CC}" destId="{7806E431-54BA-4F8C-9D7E-ADE2CB1DD6D3}" srcOrd="1" destOrd="0" presId="urn:microsoft.com/office/officeart/2005/8/layout/list1"/>
    <dgm:cxn modelId="{8FDAF6DA-1073-4CA0-B5B0-CC83CB057D56}" srcId="{89C0F643-AD2B-4856-8095-FCEBCD10A403}" destId="{CD135583-8E71-4354-B106-3D4D079D5A6B}" srcOrd="2" destOrd="0" parTransId="{E778D5A9-6901-469A-810D-C8C5AC26F5BF}" sibTransId="{0797F0CC-0C6B-421C-8395-D260E6974A75}"/>
    <dgm:cxn modelId="{0FC71ED7-67A6-4FC2-982A-E09766C1441C}" type="presOf" srcId="{ECB20A6B-182B-40E8-BA5F-31783BE13981}" destId="{D16683E6-5E62-43BB-A9E2-DE4285738396}" srcOrd="0" destOrd="0" presId="urn:microsoft.com/office/officeart/2005/8/layout/list1"/>
    <dgm:cxn modelId="{902D22F0-1731-4D4C-9D6E-766E063A7499}" type="presOf" srcId="{CC8D35A6-5FF2-4643-814F-47D6334341CC}" destId="{70AF581E-39F9-4BA4-87FF-A5A14F84ED05}" srcOrd="0" destOrd="0" presId="urn:microsoft.com/office/officeart/2005/8/layout/list1"/>
    <dgm:cxn modelId="{70B90FA8-CDF3-41B6-87B6-BD50D69CF581}" type="presOf" srcId="{CD135583-8E71-4354-B106-3D4D079D5A6B}" destId="{CBB9422B-4C65-45A6-BEA8-A3F890FECCDA}" srcOrd="0" destOrd="0" presId="urn:microsoft.com/office/officeart/2005/8/layout/list1"/>
    <dgm:cxn modelId="{5DC0AC06-7300-49D1-961C-13137E10A3C0}" type="presOf" srcId="{89C0F643-AD2B-4856-8095-FCEBCD10A403}" destId="{FB634E07-D2B0-40A6-97D1-75F7011A3676}" srcOrd="0" destOrd="0" presId="urn:microsoft.com/office/officeart/2005/8/layout/list1"/>
    <dgm:cxn modelId="{C5062E80-C437-4127-B987-9448EE720A55}" srcId="{89C0F643-AD2B-4856-8095-FCEBCD10A403}" destId="{ECB20A6B-182B-40E8-BA5F-31783BE13981}" srcOrd="1" destOrd="0" parTransId="{F549241A-56CB-45E7-A5F8-61EA619D0731}" sibTransId="{6D108A4E-8702-4EC0-A113-935871CC5F55}"/>
    <dgm:cxn modelId="{E7AD707D-4495-4FA3-9DD1-125EA4CF0B3C}" type="presOf" srcId="{CD135583-8E71-4354-B106-3D4D079D5A6B}" destId="{77BA2D6D-CB6E-49C1-AD18-5B57D6D7CE23}" srcOrd="1" destOrd="0" presId="urn:microsoft.com/office/officeart/2005/8/layout/list1"/>
    <dgm:cxn modelId="{B81D6D52-EE69-4818-87F4-B423DF17602E}" type="presParOf" srcId="{FB634E07-D2B0-40A6-97D1-75F7011A3676}" destId="{4381FB61-A40E-472C-AE43-FCC295A6F99E}" srcOrd="0" destOrd="0" presId="urn:microsoft.com/office/officeart/2005/8/layout/list1"/>
    <dgm:cxn modelId="{F49399EB-6005-416E-BA95-DE393B05734C}" type="presParOf" srcId="{4381FB61-A40E-472C-AE43-FCC295A6F99E}" destId="{70AF581E-39F9-4BA4-87FF-A5A14F84ED05}" srcOrd="0" destOrd="0" presId="urn:microsoft.com/office/officeart/2005/8/layout/list1"/>
    <dgm:cxn modelId="{D2125883-BF70-41D2-994E-564657AF1A89}" type="presParOf" srcId="{4381FB61-A40E-472C-AE43-FCC295A6F99E}" destId="{7806E431-54BA-4F8C-9D7E-ADE2CB1DD6D3}" srcOrd="1" destOrd="0" presId="urn:microsoft.com/office/officeart/2005/8/layout/list1"/>
    <dgm:cxn modelId="{5A563466-8CC7-4BCD-9246-EED03C65720B}" type="presParOf" srcId="{FB634E07-D2B0-40A6-97D1-75F7011A3676}" destId="{6C8E9627-86B9-47F6-8EBE-D442D2E45381}" srcOrd="1" destOrd="0" presId="urn:microsoft.com/office/officeart/2005/8/layout/list1"/>
    <dgm:cxn modelId="{3AC5D4D3-B4DC-4182-A666-F4484E3FE478}" type="presParOf" srcId="{FB634E07-D2B0-40A6-97D1-75F7011A3676}" destId="{61652130-AEFF-413D-B02B-072F9AA30EB4}" srcOrd="2" destOrd="0" presId="urn:microsoft.com/office/officeart/2005/8/layout/list1"/>
    <dgm:cxn modelId="{D3DE9D46-62B3-4912-9937-1CA8C1721BBB}" type="presParOf" srcId="{FB634E07-D2B0-40A6-97D1-75F7011A3676}" destId="{34AE13D9-42E7-483C-AF1F-4D52066A7FBA}" srcOrd="3" destOrd="0" presId="urn:microsoft.com/office/officeart/2005/8/layout/list1"/>
    <dgm:cxn modelId="{DC96D72C-BBC7-4F3E-841F-52F94E0BDCAD}" type="presParOf" srcId="{FB634E07-D2B0-40A6-97D1-75F7011A3676}" destId="{90E5A893-E3D0-4207-9108-30CAFAE91121}" srcOrd="4" destOrd="0" presId="urn:microsoft.com/office/officeart/2005/8/layout/list1"/>
    <dgm:cxn modelId="{D31F1942-EB03-4D92-9A90-2E48D1ABD6EA}" type="presParOf" srcId="{90E5A893-E3D0-4207-9108-30CAFAE91121}" destId="{D16683E6-5E62-43BB-A9E2-DE4285738396}" srcOrd="0" destOrd="0" presId="urn:microsoft.com/office/officeart/2005/8/layout/list1"/>
    <dgm:cxn modelId="{421AB3DC-A0DB-48ED-A907-9F8841FA9DA5}" type="presParOf" srcId="{90E5A893-E3D0-4207-9108-30CAFAE91121}" destId="{2642D437-49CA-4086-BA26-336A75BB699E}" srcOrd="1" destOrd="0" presId="urn:microsoft.com/office/officeart/2005/8/layout/list1"/>
    <dgm:cxn modelId="{BB195150-8843-4438-9192-F6A3AF34EACE}" type="presParOf" srcId="{FB634E07-D2B0-40A6-97D1-75F7011A3676}" destId="{23183C1C-0DEA-4EC2-9C27-76748359136B}" srcOrd="5" destOrd="0" presId="urn:microsoft.com/office/officeart/2005/8/layout/list1"/>
    <dgm:cxn modelId="{825850E8-643E-4C73-B8DF-5F02D820DF3E}" type="presParOf" srcId="{FB634E07-D2B0-40A6-97D1-75F7011A3676}" destId="{705EC5B3-D5C8-4FE0-9430-A578113FC109}" srcOrd="6" destOrd="0" presId="urn:microsoft.com/office/officeart/2005/8/layout/list1"/>
    <dgm:cxn modelId="{A19EA723-205A-4621-AD22-A8E44838256D}" type="presParOf" srcId="{FB634E07-D2B0-40A6-97D1-75F7011A3676}" destId="{6649B0D3-25B3-462D-AC66-BFB74BAA7873}" srcOrd="7" destOrd="0" presId="urn:microsoft.com/office/officeart/2005/8/layout/list1"/>
    <dgm:cxn modelId="{90441391-6E1B-43C4-81A4-DCDB2EA2F176}" type="presParOf" srcId="{FB634E07-D2B0-40A6-97D1-75F7011A3676}" destId="{4C53DB41-DDF0-4C4D-ABB7-2229F6CA3879}" srcOrd="8" destOrd="0" presId="urn:microsoft.com/office/officeart/2005/8/layout/list1"/>
    <dgm:cxn modelId="{4E36B309-ABC1-44A6-8BAE-E9A63BB981A4}" type="presParOf" srcId="{4C53DB41-DDF0-4C4D-ABB7-2229F6CA3879}" destId="{CBB9422B-4C65-45A6-BEA8-A3F890FECCDA}" srcOrd="0" destOrd="0" presId="urn:microsoft.com/office/officeart/2005/8/layout/list1"/>
    <dgm:cxn modelId="{60EDA2D3-B499-4044-A1D9-4F9FEE5168EE}" type="presParOf" srcId="{4C53DB41-DDF0-4C4D-ABB7-2229F6CA3879}" destId="{77BA2D6D-CB6E-49C1-AD18-5B57D6D7CE23}" srcOrd="1" destOrd="0" presId="urn:microsoft.com/office/officeart/2005/8/layout/list1"/>
    <dgm:cxn modelId="{113058C1-BE3F-4EB1-93D0-DE94D1203559}" type="presParOf" srcId="{FB634E07-D2B0-40A6-97D1-75F7011A3676}" destId="{A88109F5-5192-4D84-9B97-F96F60D498B2}" srcOrd="9" destOrd="0" presId="urn:microsoft.com/office/officeart/2005/8/layout/list1"/>
    <dgm:cxn modelId="{404BE730-7A1B-4A0D-AED5-C576CFD4571B}" type="presParOf" srcId="{FB634E07-D2B0-40A6-97D1-75F7011A3676}" destId="{85EDA73E-FBD2-4FA6-B7F4-25D8BF17EB5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C0F643-AD2B-4856-8095-FCEBCD10A4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94BED5-AC03-4C55-8545-CC9C7293D3DF}">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Other U.S. Federal Rules related to expert witness testimony at trial:</a:t>
          </a:r>
        </a:p>
      </dgm:t>
    </dgm:pt>
    <dgm:pt modelId="{FC7D8920-8AA8-4638-BB6D-5E26B8EE9583}" type="parTrans" cxnId="{C322117E-F995-4362-825F-7D1914F766F9}">
      <dgm:prSet/>
      <dgm:spPr/>
      <dgm:t>
        <a:bodyPr/>
        <a:lstStyle/>
        <a:p>
          <a:endParaRPr lang="en-US" sz="2200">
            <a:solidFill>
              <a:srgbClr val="3C4743"/>
            </a:solidFill>
          </a:endParaRPr>
        </a:p>
      </dgm:t>
    </dgm:pt>
    <dgm:pt modelId="{121352C9-A4AA-4338-8B4E-533A5A721869}" type="sibTrans" cxnId="{C322117E-F995-4362-825F-7D1914F766F9}">
      <dgm:prSet/>
      <dgm:spPr/>
      <dgm:t>
        <a:bodyPr/>
        <a:lstStyle/>
        <a:p>
          <a:endParaRPr lang="en-US" sz="2200">
            <a:solidFill>
              <a:srgbClr val="3C4743"/>
            </a:solidFill>
          </a:endParaRPr>
        </a:p>
      </dgm:t>
    </dgm:pt>
    <dgm:pt modelId="{9044A8DA-4F77-4A4E-B015-3100E042BB41}">
      <dgm:prSet custT="1"/>
      <dgm:spPr/>
      <dgm:t>
        <a:bodyPr/>
        <a:lstStyle/>
        <a:p>
          <a:r>
            <a:rPr lang="en-US" sz="2200" dirty="0">
              <a:solidFill>
                <a:srgbClr val="3C4743"/>
              </a:solidFill>
              <a:latin typeface="Arial" panose="020B0604020202020204" pitchFamily="34" charset="0"/>
              <a:cs typeface="Arial" panose="020B0604020202020204" pitchFamily="34" charset="0"/>
            </a:rPr>
            <a:t>Rule 703: Bases of an expert</a:t>
          </a:r>
        </a:p>
      </dgm:t>
    </dgm:pt>
    <dgm:pt modelId="{42F4A364-AACA-486A-B007-C6584700A174}" type="parTrans" cxnId="{7927CCC6-C633-4081-A9F5-6293FD0D7D19}">
      <dgm:prSet/>
      <dgm:spPr/>
      <dgm:t>
        <a:bodyPr/>
        <a:lstStyle/>
        <a:p>
          <a:endParaRPr lang="en-US" sz="2200"/>
        </a:p>
      </dgm:t>
    </dgm:pt>
    <dgm:pt modelId="{C439D7FA-5B05-4B69-836D-13A92A2E9833}" type="sibTrans" cxnId="{7927CCC6-C633-4081-A9F5-6293FD0D7D19}">
      <dgm:prSet/>
      <dgm:spPr/>
      <dgm:t>
        <a:bodyPr/>
        <a:lstStyle/>
        <a:p>
          <a:endParaRPr lang="en-US" sz="2200"/>
        </a:p>
      </dgm:t>
    </dgm:pt>
    <dgm:pt modelId="{3B7121A7-09BC-4280-9729-06033BAAFF9E}">
      <dgm:prSet custT="1"/>
      <dgm:spPr/>
      <dgm:t>
        <a:bodyPr/>
        <a:lstStyle/>
        <a:p>
          <a:r>
            <a:rPr lang="en-US" sz="2200" dirty="0">
              <a:solidFill>
                <a:srgbClr val="3C4743"/>
              </a:solidFill>
              <a:latin typeface="Arial" panose="020B0604020202020204" pitchFamily="34" charset="0"/>
              <a:cs typeface="Arial" panose="020B0604020202020204" pitchFamily="34" charset="0"/>
            </a:rPr>
            <a:t>Rule 704: Opinion on ultimate issue</a:t>
          </a:r>
        </a:p>
      </dgm:t>
    </dgm:pt>
    <dgm:pt modelId="{4751CF3D-3001-4BFA-9F2C-F5E4CFB464F6}" type="parTrans" cxnId="{F567BD81-A320-4C80-8F07-56D83E64BF9E}">
      <dgm:prSet/>
      <dgm:spPr/>
      <dgm:t>
        <a:bodyPr/>
        <a:lstStyle/>
        <a:p>
          <a:endParaRPr lang="en-US" sz="2200"/>
        </a:p>
      </dgm:t>
    </dgm:pt>
    <dgm:pt modelId="{E128DE55-A4FB-4691-9285-ECBBDFE0FC8F}" type="sibTrans" cxnId="{F567BD81-A320-4C80-8F07-56D83E64BF9E}">
      <dgm:prSet/>
      <dgm:spPr/>
      <dgm:t>
        <a:bodyPr/>
        <a:lstStyle/>
        <a:p>
          <a:endParaRPr lang="en-US" sz="2200"/>
        </a:p>
      </dgm:t>
    </dgm:pt>
    <dgm:pt modelId="{4D2E1849-7393-49DB-9ED8-15B9706CB359}">
      <dgm:prSet custT="1"/>
      <dgm:spPr/>
      <dgm:t>
        <a:bodyPr/>
        <a:lstStyle/>
        <a:p>
          <a:r>
            <a:rPr lang="en-US" sz="2200" dirty="0">
              <a:solidFill>
                <a:srgbClr val="3C4743"/>
              </a:solidFill>
              <a:latin typeface="Arial" panose="020B0604020202020204" pitchFamily="34" charset="0"/>
              <a:cs typeface="Arial" panose="020B0604020202020204" pitchFamily="34" charset="0"/>
            </a:rPr>
            <a:t>Rule 705: Disclosing the facts or data underlying an expert</a:t>
          </a:r>
        </a:p>
      </dgm:t>
    </dgm:pt>
    <dgm:pt modelId="{8D8FC8F0-269D-43AA-BDFB-5BBA0310E352}" type="parTrans" cxnId="{D424D7F1-B62B-414C-8B3C-932F8E5F4542}">
      <dgm:prSet/>
      <dgm:spPr/>
      <dgm:t>
        <a:bodyPr/>
        <a:lstStyle/>
        <a:p>
          <a:endParaRPr lang="en-US" sz="2200"/>
        </a:p>
      </dgm:t>
    </dgm:pt>
    <dgm:pt modelId="{1D5AE2F0-7819-474C-902D-A38F466F7BE7}" type="sibTrans" cxnId="{D424D7F1-B62B-414C-8B3C-932F8E5F4542}">
      <dgm:prSet/>
      <dgm:spPr/>
      <dgm:t>
        <a:bodyPr/>
        <a:lstStyle/>
        <a:p>
          <a:endParaRPr lang="en-US" sz="2200"/>
        </a:p>
      </dgm:t>
    </dgm:pt>
    <dgm:pt modelId="{43C4BFD6-BF43-47AB-9F46-6AEDF4031787}">
      <dgm:prSet custT="1"/>
      <dgm:spPr/>
      <dgm:t>
        <a:bodyPr/>
        <a:lstStyle/>
        <a:p>
          <a:r>
            <a:rPr lang="en-US" sz="2200" dirty="0">
              <a:solidFill>
                <a:srgbClr val="3C4743"/>
              </a:solidFill>
              <a:latin typeface="Arial" panose="020B0604020202020204" pitchFamily="34" charset="0"/>
              <a:cs typeface="Arial" panose="020B0604020202020204" pitchFamily="34" charset="0"/>
            </a:rPr>
            <a:t>Rule 706: Court-appointed expert witness</a:t>
          </a:r>
        </a:p>
      </dgm:t>
    </dgm:pt>
    <dgm:pt modelId="{C35763B7-8FC7-4B52-AB05-FACB84B5A2CF}" type="parTrans" cxnId="{D5FFC18E-5A59-434C-A982-B1D2C86B516B}">
      <dgm:prSet/>
      <dgm:spPr/>
      <dgm:t>
        <a:bodyPr/>
        <a:lstStyle/>
        <a:p>
          <a:endParaRPr lang="en-US" sz="2200"/>
        </a:p>
      </dgm:t>
    </dgm:pt>
    <dgm:pt modelId="{54D198DC-D50E-462C-A16C-CBADC1E454D5}" type="sibTrans" cxnId="{D5FFC18E-5A59-434C-A982-B1D2C86B516B}">
      <dgm:prSet/>
      <dgm:spPr/>
      <dgm:t>
        <a:bodyPr/>
        <a:lstStyle/>
        <a:p>
          <a:endParaRPr lang="en-US" sz="2200"/>
        </a:p>
      </dgm:t>
    </dgm:pt>
    <dgm:pt modelId="{BC9FA985-500B-4D7D-85FF-51B77B8FB3ED}">
      <dgm:prSet custT="1"/>
      <dgm:spPr/>
      <dgm:t>
        <a:bodyPr/>
        <a:lstStyle/>
        <a:p>
          <a:r>
            <a:rPr lang="en-US" sz="2200" dirty="0">
              <a:solidFill>
                <a:srgbClr val="3C4743"/>
              </a:solidFill>
              <a:latin typeface="Arial" panose="020B0604020202020204" pitchFamily="34" charset="0"/>
              <a:cs typeface="Arial" panose="020B0604020202020204" pitchFamily="34" charset="0"/>
            </a:rPr>
            <a:t>Rule 401: Test for relevant evidence</a:t>
          </a:r>
        </a:p>
      </dgm:t>
    </dgm:pt>
    <dgm:pt modelId="{98EEE100-7C73-4B31-B23C-546E00064EEF}" type="parTrans" cxnId="{1A736583-BB9C-4D39-8EF6-C9E6B975F947}">
      <dgm:prSet/>
      <dgm:spPr/>
      <dgm:t>
        <a:bodyPr/>
        <a:lstStyle/>
        <a:p>
          <a:endParaRPr lang="en-US" sz="2200"/>
        </a:p>
      </dgm:t>
    </dgm:pt>
    <dgm:pt modelId="{AC0678F6-60FA-4ED6-A7CD-D993D8656B18}" type="sibTrans" cxnId="{1A736583-BB9C-4D39-8EF6-C9E6B975F947}">
      <dgm:prSet/>
      <dgm:spPr/>
      <dgm:t>
        <a:bodyPr/>
        <a:lstStyle/>
        <a:p>
          <a:endParaRPr lang="en-US" sz="2200"/>
        </a:p>
      </dgm:t>
    </dgm:pt>
    <dgm:pt modelId="{FB634E07-D2B0-40A6-97D1-75F7011A3676}" type="pres">
      <dgm:prSet presAssocID="{89C0F643-AD2B-4856-8095-FCEBCD10A403}" presName="linear" presStyleCnt="0">
        <dgm:presLayoutVars>
          <dgm:dir/>
          <dgm:animLvl val="lvl"/>
          <dgm:resizeHandles val="exact"/>
        </dgm:presLayoutVars>
      </dgm:prSet>
      <dgm:spPr/>
      <dgm:t>
        <a:bodyPr/>
        <a:lstStyle/>
        <a:p>
          <a:endParaRPr lang="en-US"/>
        </a:p>
      </dgm:t>
    </dgm:pt>
    <dgm:pt modelId="{0F85B7D2-72BD-4EAD-B7AE-1431ECA9D9BC}" type="pres">
      <dgm:prSet presAssocID="{5C94BED5-AC03-4C55-8545-CC9C7293D3DF}" presName="parentLin" presStyleCnt="0"/>
      <dgm:spPr/>
    </dgm:pt>
    <dgm:pt modelId="{253E1A13-9DCE-4F6A-B83C-891D213BC323}" type="pres">
      <dgm:prSet presAssocID="{5C94BED5-AC03-4C55-8545-CC9C7293D3DF}" presName="parentLeftMargin" presStyleLbl="node1" presStyleIdx="0" presStyleCnt="1"/>
      <dgm:spPr/>
      <dgm:t>
        <a:bodyPr/>
        <a:lstStyle/>
        <a:p>
          <a:endParaRPr lang="en-US"/>
        </a:p>
      </dgm:t>
    </dgm:pt>
    <dgm:pt modelId="{71D6C37A-92F3-4D11-A283-8A4789E16A14}" type="pres">
      <dgm:prSet presAssocID="{5C94BED5-AC03-4C55-8545-CC9C7293D3DF}" presName="parentText" presStyleLbl="node1" presStyleIdx="0" presStyleCnt="1" custScaleX="122575">
        <dgm:presLayoutVars>
          <dgm:chMax val="0"/>
          <dgm:bulletEnabled val="1"/>
        </dgm:presLayoutVars>
      </dgm:prSet>
      <dgm:spPr/>
      <dgm:t>
        <a:bodyPr/>
        <a:lstStyle/>
        <a:p>
          <a:endParaRPr lang="en-US"/>
        </a:p>
      </dgm:t>
    </dgm:pt>
    <dgm:pt modelId="{32A882FC-904B-49D4-99CF-012418C0494C}" type="pres">
      <dgm:prSet presAssocID="{5C94BED5-AC03-4C55-8545-CC9C7293D3DF}" presName="negativeSpace" presStyleCnt="0"/>
      <dgm:spPr/>
    </dgm:pt>
    <dgm:pt modelId="{CA38B508-78F9-4F8A-B03A-7EF8501D6296}" type="pres">
      <dgm:prSet presAssocID="{5C94BED5-AC03-4C55-8545-CC9C7293D3DF}" presName="childText" presStyleLbl="conFgAcc1" presStyleIdx="0" presStyleCnt="1">
        <dgm:presLayoutVars>
          <dgm:bulletEnabled val="1"/>
        </dgm:presLayoutVars>
      </dgm:prSet>
      <dgm:spPr/>
      <dgm:t>
        <a:bodyPr/>
        <a:lstStyle/>
        <a:p>
          <a:endParaRPr lang="en-US"/>
        </a:p>
      </dgm:t>
    </dgm:pt>
  </dgm:ptLst>
  <dgm:cxnLst>
    <dgm:cxn modelId="{C322117E-F995-4362-825F-7D1914F766F9}" srcId="{89C0F643-AD2B-4856-8095-FCEBCD10A403}" destId="{5C94BED5-AC03-4C55-8545-CC9C7293D3DF}" srcOrd="0" destOrd="0" parTransId="{FC7D8920-8AA8-4638-BB6D-5E26B8EE9583}" sibTransId="{121352C9-A4AA-4338-8B4E-533A5A721869}"/>
    <dgm:cxn modelId="{02B3095D-9BF9-474E-84C4-1B5720C0F048}" type="presOf" srcId="{43C4BFD6-BF43-47AB-9F46-6AEDF4031787}" destId="{CA38B508-78F9-4F8A-B03A-7EF8501D6296}" srcOrd="0" destOrd="3" presId="urn:microsoft.com/office/officeart/2005/8/layout/list1"/>
    <dgm:cxn modelId="{9036E745-C412-44D3-9BC7-95D9CDF37890}" type="presOf" srcId="{5C94BED5-AC03-4C55-8545-CC9C7293D3DF}" destId="{71D6C37A-92F3-4D11-A283-8A4789E16A14}" srcOrd="1" destOrd="0" presId="urn:microsoft.com/office/officeart/2005/8/layout/list1"/>
    <dgm:cxn modelId="{1AAD04B0-058C-4858-BE64-A7479FB439CF}" type="presOf" srcId="{3B7121A7-09BC-4280-9729-06033BAAFF9E}" destId="{CA38B508-78F9-4F8A-B03A-7EF8501D6296}" srcOrd="0" destOrd="1" presId="urn:microsoft.com/office/officeart/2005/8/layout/list1"/>
    <dgm:cxn modelId="{F0C4C271-F95C-466A-A1F7-EC52F2B969C7}" type="presOf" srcId="{9044A8DA-4F77-4A4E-B015-3100E042BB41}" destId="{CA38B508-78F9-4F8A-B03A-7EF8501D6296}" srcOrd="0" destOrd="0" presId="urn:microsoft.com/office/officeart/2005/8/layout/list1"/>
    <dgm:cxn modelId="{1A736583-BB9C-4D39-8EF6-C9E6B975F947}" srcId="{5C94BED5-AC03-4C55-8545-CC9C7293D3DF}" destId="{BC9FA985-500B-4D7D-85FF-51B77B8FB3ED}" srcOrd="4" destOrd="0" parTransId="{98EEE100-7C73-4B31-B23C-546E00064EEF}" sibTransId="{AC0678F6-60FA-4ED6-A7CD-D993D8656B18}"/>
    <dgm:cxn modelId="{F567BD81-A320-4C80-8F07-56D83E64BF9E}" srcId="{5C94BED5-AC03-4C55-8545-CC9C7293D3DF}" destId="{3B7121A7-09BC-4280-9729-06033BAAFF9E}" srcOrd="1" destOrd="0" parTransId="{4751CF3D-3001-4BFA-9F2C-F5E4CFB464F6}" sibTransId="{E128DE55-A4FB-4691-9285-ECBBDFE0FC8F}"/>
    <dgm:cxn modelId="{7927CCC6-C633-4081-A9F5-6293FD0D7D19}" srcId="{5C94BED5-AC03-4C55-8545-CC9C7293D3DF}" destId="{9044A8DA-4F77-4A4E-B015-3100E042BB41}" srcOrd="0" destOrd="0" parTransId="{42F4A364-AACA-486A-B007-C6584700A174}" sibTransId="{C439D7FA-5B05-4B69-836D-13A92A2E9833}"/>
    <dgm:cxn modelId="{6D5809A2-D59A-4776-AE23-E3A20EDE3594}" type="presOf" srcId="{5C94BED5-AC03-4C55-8545-CC9C7293D3DF}" destId="{253E1A13-9DCE-4F6A-B83C-891D213BC323}" srcOrd="0" destOrd="0" presId="urn:microsoft.com/office/officeart/2005/8/layout/list1"/>
    <dgm:cxn modelId="{D5FFC18E-5A59-434C-A982-B1D2C86B516B}" srcId="{5C94BED5-AC03-4C55-8545-CC9C7293D3DF}" destId="{43C4BFD6-BF43-47AB-9F46-6AEDF4031787}" srcOrd="3" destOrd="0" parTransId="{C35763B7-8FC7-4B52-AB05-FACB84B5A2CF}" sibTransId="{54D198DC-D50E-462C-A16C-CBADC1E454D5}"/>
    <dgm:cxn modelId="{D424D7F1-B62B-414C-8B3C-932F8E5F4542}" srcId="{5C94BED5-AC03-4C55-8545-CC9C7293D3DF}" destId="{4D2E1849-7393-49DB-9ED8-15B9706CB359}" srcOrd="2" destOrd="0" parTransId="{8D8FC8F0-269D-43AA-BDFB-5BBA0310E352}" sibTransId="{1D5AE2F0-7819-474C-902D-A38F466F7BE7}"/>
    <dgm:cxn modelId="{E0E0AB12-BB07-4D3A-9554-55958B8E8DCA}" type="presOf" srcId="{BC9FA985-500B-4D7D-85FF-51B77B8FB3ED}" destId="{CA38B508-78F9-4F8A-B03A-7EF8501D6296}" srcOrd="0" destOrd="4" presId="urn:microsoft.com/office/officeart/2005/8/layout/list1"/>
    <dgm:cxn modelId="{51B4E067-75BC-4462-94C5-D775E68D0A9D}" type="presOf" srcId="{4D2E1849-7393-49DB-9ED8-15B9706CB359}" destId="{CA38B508-78F9-4F8A-B03A-7EF8501D6296}" srcOrd="0" destOrd="2" presId="urn:microsoft.com/office/officeart/2005/8/layout/list1"/>
    <dgm:cxn modelId="{5DC0AC06-7300-49D1-961C-13137E10A3C0}" type="presOf" srcId="{89C0F643-AD2B-4856-8095-FCEBCD10A403}" destId="{FB634E07-D2B0-40A6-97D1-75F7011A3676}" srcOrd="0" destOrd="0" presId="urn:microsoft.com/office/officeart/2005/8/layout/list1"/>
    <dgm:cxn modelId="{3312122E-0F02-4653-B9C6-41764E3DC19D}" type="presParOf" srcId="{FB634E07-D2B0-40A6-97D1-75F7011A3676}" destId="{0F85B7D2-72BD-4EAD-B7AE-1431ECA9D9BC}" srcOrd="0" destOrd="0" presId="urn:microsoft.com/office/officeart/2005/8/layout/list1"/>
    <dgm:cxn modelId="{D1EF6AE2-C15B-47D6-91EC-104C00937F8B}" type="presParOf" srcId="{0F85B7D2-72BD-4EAD-B7AE-1431ECA9D9BC}" destId="{253E1A13-9DCE-4F6A-B83C-891D213BC323}" srcOrd="0" destOrd="0" presId="urn:microsoft.com/office/officeart/2005/8/layout/list1"/>
    <dgm:cxn modelId="{0C54B187-44AD-415E-AD85-2C91BE41816D}" type="presParOf" srcId="{0F85B7D2-72BD-4EAD-B7AE-1431ECA9D9BC}" destId="{71D6C37A-92F3-4D11-A283-8A4789E16A14}" srcOrd="1" destOrd="0" presId="urn:microsoft.com/office/officeart/2005/8/layout/list1"/>
    <dgm:cxn modelId="{39A5F77F-FFB0-487F-ACF2-91EBB6B0B15F}" type="presParOf" srcId="{FB634E07-D2B0-40A6-97D1-75F7011A3676}" destId="{32A882FC-904B-49D4-99CF-012418C0494C}" srcOrd="1" destOrd="0" presId="urn:microsoft.com/office/officeart/2005/8/layout/list1"/>
    <dgm:cxn modelId="{F563E51D-8A7B-458F-9E8E-68946440467E}" type="presParOf" srcId="{FB634E07-D2B0-40A6-97D1-75F7011A3676}" destId="{CA38B508-78F9-4F8A-B03A-7EF8501D6296}"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3127BE-D4D6-4B24-AA7D-09990A384CE7}"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C9A7CE78-F44B-462F-890E-7A52453792C8}">
      <dgm:prSet phldrT="[Text]" custT="1"/>
      <dgm:spPr>
        <a:solidFill>
          <a:schemeClr val="accent1">
            <a:lumMod val="40000"/>
            <a:lumOff val="60000"/>
          </a:schemeClr>
        </a:solidFill>
      </dgm:spPr>
      <dgm:t>
        <a:bodyPr/>
        <a:lstStyle/>
        <a:p>
          <a:r>
            <a:rPr lang="en-US" sz="2200" dirty="0">
              <a:latin typeface="Arial" panose="020B0604020202020204" pitchFamily="34" charset="0"/>
              <a:cs typeface="Arial" panose="020B0604020202020204" pitchFamily="34" charset="0"/>
            </a:rPr>
            <a:t>Real</a:t>
          </a:r>
        </a:p>
      </dgm:t>
    </dgm:pt>
    <dgm:pt modelId="{E04FD8C2-6915-42BF-B7AC-605F1B908569}" type="parTrans" cxnId="{19DC4CBE-E5BA-4F3D-9C8B-0F5EE44AB0D0}">
      <dgm:prSet/>
      <dgm:spPr/>
      <dgm:t>
        <a:bodyPr/>
        <a:lstStyle/>
        <a:p>
          <a:endParaRPr lang="en-US" sz="2200">
            <a:latin typeface="Arial" panose="020B0604020202020204" pitchFamily="34" charset="0"/>
            <a:cs typeface="Arial" panose="020B0604020202020204" pitchFamily="34" charset="0"/>
          </a:endParaRPr>
        </a:p>
      </dgm:t>
    </dgm:pt>
    <dgm:pt modelId="{D8B2C776-428F-4C85-9AC0-5270F2AA9678}" type="sibTrans" cxnId="{19DC4CBE-E5BA-4F3D-9C8B-0F5EE44AB0D0}">
      <dgm:prSet/>
      <dgm:spPr/>
      <dgm:t>
        <a:bodyPr/>
        <a:lstStyle/>
        <a:p>
          <a:endParaRPr lang="en-US" sz="2200">
            <a:latin typeface="Arial" panose="020B0604020202020204" pitchFamily="34" charset="0"/>
            <a:cs typeface="Arial" panose="020B0604020202020204" pitchFamily="34" charset="0"/>
          </a:endParaRPr>
        </a:p>
      </dgm:t>
    </dgm:pt>
    <dgm:pt modelId="{B28C2586-3FCD-4E8B-9F24-EFBAFA66F309}">
      <dgm:prSet phldrT="[Text]" custT="1"/>
      <dgm:spPr>
        <a:solidFill>
          <a:schemeClr val="accent1">
            <a:lumMod val="40000"/>
            <a:lumOff val="60000"/>
          </a:schemeClr>
        </a:solidFill>
      </dgm:spPr>
      <dgm:t>
        <a:bodyPr/>
        <a:lstStyle/>
        <a:p>
          <a:r>
            <a:rPr lang="en-US" sz="2200" dirty="0">
              <a:latin typeface="Arial" panose="020B0604020202020204" pitchFamily="34" charset="0"/>
              <a:cs typeface="Arial" panose="020B0604020202020204" pitchFamily="34" charset="0"/>
            </a:rPr>
            <a:t>Demonstrative</a:t>
          </a:r>
        </a:p>
      </dgm:t>
    </dgm:pt>
    <dgm:pt modelId="{9888C51D-8F8F-422D-BBAC-754E3F864C62}" type="parTrans" cxnId="{E14165A1-4F24-439D-AC5F-336B3772A87E}">
      <dgm:prSet/>
      <dgm:spPr/>
      <dgm:t>
        <a:bodyPr/>
        <a:lstStyle/>
        <a:p>
          <a:endParaRPr lang="en-US" sz="2200">
            <a:latin typeface="Arial" panose="020B0604020202020204" pitchFamily="34" charset="0"/>
            <a:cs typeface="Arial" panose="020B0604020202020204" pitchFamily="34" charset="0"/>
          </a:endParaRPr>
        </a:p>
      </dgm:t>
    </dgm:pt>
    <dgm:pt modelId="{D287D85B-102C-4C65-99C5-9FD815F7509A}" type="sibTrans" cxnId="{E14165A1-4F24-439D-AC5F-336B3772A87E}">
      <dgm:prSet/>
      <dgm:spPr/>
      <dgm:t>
        <a:bodyPr/>
        <a:lstStyle/>
        <a:p>
          <a:endParaRPr lang="en-US" sz="2200">
            <a:latin typeface="Arial" panose="020B0604020202020204" pitchFamily="34" charset="0"/>
            <a:cs typeface="Arial" panose="020B0604020202020204" pitchFamily="34" charset="0"/>
          </a:endParaRPr>
        </a:p>
      </dgm:t>
    </dgm:pt>
    <dgm:pt modelId="{AFF4A222-90EB-4C69-A809-99130B0495FE}">
      <dgm:prSet phldrT="[Text]" custT="1"/>
      <dgm:spPr>
        <a:solidFill>
          <a:schemeClr val="accent1">
            <a:lumMod val="40000"/>
            <a:lumOff val="60000"/>
          </a:schemeClr>
        </a:solidFill>
      </dgm:spPr>
      <dgm:t>
        <a:bodyPr/>
        <a:lstStyle/>
        <a:p>
          <a:r>
            <a:rPr lang="en-US" sz="2200" dirty="0">
              <a:latin typeface="Arial" panose="020B0604020202020204" pitchFamily="34" charset="0"/>
              <a:cs typeface="Arial" panose="020B0604020202020204" pitchFamily="34" charset="0"/>
            </a:rPr>
            <a:t>Documentary</a:t>
          </a:r>
        </a:p>
      </dgm:t>
    </dgm:pt>
    <dgm:pt modelId="{FD8075AE-C9FD-4A7B-A9A8-32D7D1B1919A}" type="parTrans" cxnId="{C5B62CF2-314F-468F-87D1-D9EE2EB2700E}">
      <dgm:prSet/>
      <dgm:spPr/>
      <dgm:t>
        <a:bodyPr/>
        <a:lstStyle/>
        <a:p>
          <a:endParaRPr lang="en-US" sz="2200">
            <a:latin typeface="Arial" panose="020B0604020202020204" pitchFamily="34" charset="0"/>
            <a:cs typeface="Arial" panose="020B0604020202020204" pitchFamily="34" charset="0"/>
          </a:endParaRPr>
        </a:p>
      </dgm:t>
    </dgm:pt>
    <dgm:pt modelId="{9649B3DD-9E95-4755-9C81-C289A7AF3256}" type="sibTrans" cxnId="{C5B62CF2-314F-468F-87D1-D9EE2EB2700E}">
      <dgm:prSet/>
      <dgm:spPr/>
      <dgm:t>
        <a:bodyPr/>
        <a:lstStyle/>
        <a:p>
          <a:endParaRPr lang="en-US" sz="2200">
            <a:latin typeface="Arial" panose="020B0604020202020204" pitchFamily="34" charset="0"/>
            <a:cs typeface="Arial" panose="020B0604020202020204" pitchFamily="34" charset="0"/>
          </a:endParaRPr>
        </a:p>
      </dgm:t>
    </dgm:pt>
    <dgm:pt modelId="{7F0FFA7B-080B-41BD-AA60-E6098CCF7876}">
      <dgm:prSet phldrT="[Text]" custT="1"/>
      <dgm:spPr>
        <a:solidFill>
          <a:schemeClr val="accent1">
            <a:lumMod val="40000"/>
            <a:lumOff val="60000"/>
          </a:schemeClr>
        </a:solidFill>
      </dgm:spPr>
      <dgm:t>
        <a:bodyPr/>
        <a:lstStyle/>
        <a:p>
          <a:r>
            <a:rPr lang="en-US" sz="2200" dirty="0">
              <a:latin typeface="Arial" panose="020B0604020202020204" pitchFamily="34" charset="0"/>
              <a:cs typeface="Arial" panose="020B0604020202020204" pitchFamily="34" charset="0"/>
            </a:rPr>
            <a:t>Testimonial</a:t>
          </a:r>
        </a:p>
      </dgm:t>
    </dgm:pt>
    <dgm:pt modelId="{EA05D87F-8758-46D7-A05E-A9C41B70A7B5}" type="parTrans" cxnId="{769D72D1-5D81-44D3-9149-DBD066EC7F2B}">
      <dgm:prSet/>
      <dgm:spPr/>
      <dgm:t>
        <a:bodyPr/>
        <a:lstStyle/>
        <a:p>
          <a:endParaRPr lang="en-US" sz="2200">
            <a:latin typeface="Arial" panose="020B0604020202020204" pitchFamily="34" charset="0"/>
            <a:cs typeface="Arial" panose="020B0604020202020204" pitchFamily="34" charset="0"/>
          </a:endParaRPr>
        </a:p>
      </dgm:t>
    </dgm:pt>
    <dgm:pt modelId="{4D1CB7E1-67C9-4009-A966-B393980970FD}" type="sibTrans" cxnId="{769D72D1-5D81-44D3-9149-DBD066EC7F2B}">
      <dgm:prSet/>
      <dgm:spPr/>
      <dgm:t>
        <a:bodyPr/>
        <a:lstStyle/>
        <a:p>
          <a:endParaRPr lang="en-US" sz="2200">
            <a:latin typeface="Arial" panose="020B0604020202020204" pitchFamily="34" charset="0"/>
            <a:cs typeface="Arial" panose="020B0604020202020204" pitchFamily="34" charset="0"/>
          </a:endParaRPr>
        </a:p>
      </dgm:t>
    </dgm:pt>
    <dgm:pt modelId="{DB9F8B82-4D56-407C-83BC-4D901311CF0D}" type="pres">
      <dgm:prSet presAssocID="{883127BE-D4D6-4B24-AA7D-09990A384CE7}" presName="Name0" presStyleCnt="0">
        <dgm:presLayoutVars>
          <dgm:chMax val="7"/>
          <dgm:chPref val="7"/>
          <dgm:dir/>
        </dgm:presLayoutVars>
      </dgm:prSet>
      <dgm:spPr/>
      <dgm:t>
        <a:bodyPr/>
        <a:lstStyle/>
        <a:p>
          <a:endParaRPr lang="en-US"/>
        </a:p>
      </dgm:t>
    </dgm:pt>
    <dgm:pt modelId="{1C66D8B1-0E17-455A-8CB5-C9A47D0F35FD}" type="pres">
      <dgm:prSet presAssocID="{883127BE-D4D6-4B24-AA7D-09990A384CE7}" presName="Name1" presStyleCnt="0"/>
      <dgm:spPr/>
    </dgm:pt>
    <dgm:pt modelId="{39E9235A-46A7-43A5-B635-CE4B9F53FD0A}" type="pres">
      <dgm:prSet presAssocID="{883127BE-D4D6-4B24-AA7D-09990A384CE7}" presName="cycle" presStyleCnt="0"/>
      <dgm:spPr/>
    </dgm:pt>
    <dgm:pt modelId="{2E528194-576D-4D7A-8D8C-285B8C776248}" type="pres">
      <dgm:prSet presAssocID="{883127BE-D4D6-4B24-AA7D-09990A384CE7}" presName="srcNode" presStyleLbl="node1" presStyleIdx="0" presStyleCnt="4"/>
      <dgm:spPr/>
    </dgm:pt>
    <dgm:pt modelId="{27A19391-5097-4219-A508-231EECB53C4C}" type="pres">
      <dgm:prSet presAssocID="{883127BE-D4D6-4B24-AA7D-09990A384CE7}" presName="conn" presStyleLbl="parChTrans1D2" presStyleIdx="0" presStyleCnt="1"/>
      <dgm:spPr/>
      <dgm:t>
        <a:bodyPr/>
        <a:lstStyle/>
        <a:p>
          <a:endParaRPr lang="en-US"/>
        </a:p>
      </dgm:t>
    </dgm:pt>
    <dgm:pt modelId="{9BE8498E-089A-476D-8079-4377AF84BF94}" type="pres">
      <dgm:prSet presAssocID="{883127BE-D4D6-4B24-AA7D-09990A384CE7}" presName="extraNode" presStyleLbl="node1" presStyleIdx="0" presStyleCnt="4"/>
      <dgm:spPr/>
    </dgm:pt>
    <dgm:pt modelId="{9BE1A07F-78BB-43BF-879D-8A10182D3788}" type="pres">
      <dgm:prSet presAssocID="{883127BE-D4D6-4B24-AA7D-09990A384CE7}" presName="dstNode" presStyleLbl="node1" presStyleIdx="0" presStyleCnt="4"/>
      <dgm:spPr/>
    </dgm:pt>
    <dgm:pt modelId="{F2CBB1A4-3FA5-4B2A-BEB7-4A5C79567F49}" type="pres">
      <dgm:prSet presAssocID="{C9A7CE78-F44B-462F-890E-7A52453792C8}" presName="text_1" presStyleLbl="node1" presStyleIdx="0" presStyleCnt="4">
        <dgm:presLayoutVars>
          <dgm:bulletEnabled val="1"/>
        </dgm:presLayoutVars>
      </dgm:prSet>
      <dgm:spPr/>
      <dgm:t>
        <a:bodyPr/>
        <a:lstStyle/>
        <a:p>
          <a:endParaRPr lang="en-US"/>
        </a:p>
      </dgm:t>
    </dgm:pt>
    <dgm:pt modelId="{F347800D-9A0F-4F60-9A28-9753818B3929}" type="pres">
      <dgm:prSet presAssocID="{C9A7CE78-F44B-462F-890E-7A52453792C8}" presName="accent_1" presStyleCnt="0"/>
      <dgm:spPr/>
    </dgm:pt>
    <dgm:pt modelId="{1AF32CE3-CFD8-4E49-8131-072C518EE81C}" type="pres">
      <dgm:prSet presAssocID="{C9A7CE78-F44B-462F-890E-7A52453792C8}" presName="accentRepeatNode" presStyleLbl="solidFgAcc1" presStyleIdx="0" presStyleCnt="4"/>
      <dgm:spPr/>
    </dgm:pt>
    <dgm:pt modelId="{1A0A8DEC-8F10-4C59-AC63-091A33F6A8C0}" type="pres">
      <dgm:prSet presAssocID="{AFF4A222-90EB-4C69-A809-99130B0495FE}" presName="text_2" presStyleLbl="node1" presStyleIdx="1" presStyleCnt="4">
        <dgm:presLayoutVars>
          <dgm:bulletEnabled val="1"/>
        </dgm:presLayoutVars>
      </dgm:prSet>
      <dgm:spPr/>
      <dgm:t>
        <a:bodyPr/>
        <a:lstStyle/>
        <a:p>
          <a:endParaRPr lang="en-US"/>
        </a:p>
      </dgm:t>
    </dgm:pt>
    <dgm:pt modelId="{1DC98C78-7DBD-4E48-83EB-6CF97A504D7D}" type="pres">
      <dgm:prSet presAssocID="{AFF4A222-90EB-4C69-A809-99130B0495FE}" presName="accent_2" presStyleCnt="0"/>
      <dgm:spPr/>
    </dgm:pt>
    <dgm:pt modelId="{B8F7764A-F781-4AB4-B9EC-0259BFD36F62}" type="pres">
      <dgm:prSet presAssocID="{AFF4A222-90EB-4C69-A809-99130B0495FE}" presName="accentRepeatNode" presStyleLbl="solidFgAcc1" presStyleIdx="1" presStyleCnt="4"/>
      <dgm:spPr/>
    </dgm:pt>
    <dgm:pt modelId="{5B47F33A-7203-4A70-AC9C-A00119FB57FC}" type="pres">
      <dgm:prSet presAssocID="{7F0FFA7B-080B-41BD-AA60-E6098CCF7876}" presName="text_3" presStyleLbl="node1" presStyleIdx="2" presStyleCnt="4">
        <dgm:presLayoutVars>
          <dgm:bulletEnabled val="1"/>
        </dgm:presLayoutVars>
      </dgm:prSet>
      <dgm:spPr/>
      <dgm:t>
        <a:bodyPr/>
        <a:lstStyle/>
        <a:p>
          <a:endParaRPr lang="en-US"/>
        </a:p>
      </dgm:t>
    </dgm:pt>
    <dgm:pt modelId="{C5B7971D-F119-452D-9A52-56485D8B99E3}" type="pres">
      <dgm:prSet presAssocID="{7F0FFA7B-080B-41BD-AA60-E6098CCF7876}" presName="accent_3" presStyleCnt="0"/>
      <dgm:spPr/>
    </dgm:pt>
    <dgm:pt modelId="{9CE52080-4461-4520-A571-9C0D932E5519}" type="pres">
      <dgm:prSet presAssocID="{7F0FFA7B-080B-41BD-AA60-E6098CCF7876}" presName="accentRepeatNode" presStyleLbl="solidFgAcc1" presStyleIdx="2" presStyleCnt="4"/>
      <dgm:spPr/>
    </dgm:pt>
    <dgm:pt modelId="{13A08DFE-ED0B-49E7-8FED-837B661007FE}" type="pres">
      <dgm:prSet presAssocID="{B28C2586-3FCD-4E8B-9F24-EFBAFA66F309}" presName="text_4" presStyleLbl="node1" presStyleIdx="3" presStyleCnt="4">
        <dgm:presLayoutVars>
          <dgm:bulletEnabled val="1"/>
        </dgm:presLayoutVars>
      </dgm:prSet>
      <dgm:spPr/>
      <dgm:t>
        <a:bodyPr/>
        <a:lstStyle/>
        <a:p>
          <a:endParaRPr lang="en-US"/>
        </a:p>
      </dgm:t>
    </dgm:pt>
    <dgm:pt modelId="{88D65F4B-F25C-4688-9E0E-C8F74E59A1A6}" type="pres">
      <dgm:prSet presAssocID="{B28C2586-3FCD-4E8B-9F24-EFBAFA66F309}" presName="accent_4" presStyleCnt="0"/>
      <dgm:spPr/>
    </dgm:pt>
    <dgm:pt modelId="{D195D0D3-5D6E-462E-9959-E42B98E37F35}" type="pres">
      <dgm:prSet presAssocID="{B28C2586-3FCD-4E8B-9F24-EFBAFA66F309}" presName="accentRepeatNode" presStyleLbl="solidFgAcc1" presStyleIdx="3" presStyleCnt="4"/>
      <dgm:spPr/>
    </dgm:pt>
  </dgm:ptLst>
  <dgm:cxnLst>
    <dgm:cxn modelId="{15852108-851C-41FA-8870-068D1339C45A}" type="presOf" srcId="{AFF4A222-90EB-4C69-A809-99130B0495FE}" destId="{1A0A8DEC-8F10-4C59-AC63-091A33F6A8C0}" srcOrd="0" destOrd="0" presId="urn:microsoft.com/office/officeart/2008/layout/VerticalCurvedList"/>
    <dgm:cxn modelId="{769D72D1-5D81-44D3-9149-DBD066EC7F2B}" srcId="{883127BE-D4D6-4B24-AA7D-09990A384CE7}" destId="{7F0FFA7B-080B-41BD-AA60-E6098CCF7876}" srcOrd="2" destOrd="0" parTransId="{EA05D87F-8758-46D7-A05E-A9C41B70A7B5}" sibTransId="{4D1CB7E1-67C9-4009-A966-B393980970FD}"/>
    <dgm:cxn modelId="{E14165A1-4F24-439D-AC5F-336B3772A87E}" srcId="{883127BE-D4D6-4B24-AA7D-09990A384CE7}" destId="{B28C2586-3FCD-4E8B-9F24-EFBAFA66F309}" srcOrd="3" destOrd="0" parTransId="{9888C51D-8F8F-422D-BBAC-754E3F864C62}" sibTransId="{D287D85B-102C-4C65-99C5-9FD815F7509A}"/>
    <dgm:cxn modelId="{16374D7A-5FFD-4FE1-BDF7-B482A7924809}" type="presOf" srcId="{B28C2586-3FCD-4E8B-9F24-EFBAFA66F309}" destId="{13A08DFE-ED0B-49E7-8FED-837B661007FE}" srcOrd="0" destOrd="0" presId="urn:microsoft.com/office/officeart/2008/layout/VerticalCurvedList"/>
    <dgm:cxn modelId="{4D656251-34C5-4902-8032-CC5D985A2CED}" type="presOf" srcId="{C9A7CE78-F44B-462F-890E-7A52453792C8}" destId="{F2CBB1A4-3FA5-4B2A-BEB7-4A5C79567F49}" srcOrd="0" destOrd="0" presId="urn:microsoft.com/office/officeart/2008/layout/VerticalCurvedList"/>
    <dgm:cxn modelId="{48C192CC-5564-4364-BC67-410C8C78AA5D}" type="presOf" srcId="{D8B2C776-428F-4C85-9AC0-5270F2AA9678}" destId="{27A19391-5097-4219-A508-231EECB53C4C}" srcOrd="0" destOrd="0" presId="urn:microsoft.com/office/officeart/2008/layout/VerticalCurvedList"/>
    <dgm:cxn modelId="{22D9CD60-DC7A-4C11-8CFE-FA09BC788585}" type="presOf" srcId="{7F0FFA7B-080B-41BD-AA60-E6098CCF7876}" destId="{5B47F33A-7203-4A70-AC9C-A00119FB57FC}" srcOrd="0" destOrd="0" presId="urn:microsoft.com/office/officeart/2008/layout/VerticalCurvedList"/>
    <dgm:cxn modelId="{D56F9857-E14E-4AEA-81BC-75BF931C9614}" type="presOf" srcId="{883127BE-D4D6-4B24-AA7D-09990A384CE7}" destId="{DB9F8B82-4D56-407C-83BC-4D901311CF0D}" srcOrd="0" destOrd="0" presId="urn:microsoft.com/office/officeart/2008/layout/VerticalCurvedList"/>
    <dgm:cxn modelId="{19DC4CBE-E5BA-4F3D-9C8B-0F5EE44AB0D0}" srcId="{883127BE-D4D6-4B24-AA7D-09990A384CE7}" destId="{C9A7CE78-F44B-462F-890E-7A52453792C8}" srcOrd="0" destOrd="0" parTransId="{E04FD8C2-6915-42BF-B7AC-605F1B908569}" sibTransId="{D8B2C776-428F-4C85-9AC0-5270F2AA9678}"/>
    <dgm:cxn modelId="{C5B62CF2-314F-468F-87D1-D9EE2EB2700E}" srcId="{883127BE-D4D6-4B24-AA7D-09990A384CE7}" destId="{AFF4A222-90EB-4C69-A809-99130B0495FE}" srcOrd="1" destOrd="0" parTransId="{FD8075AE-C9FD-4A7B-A9A8-32D7D1B1919A}" sibTransId="{9649B3DD-9E95-4755-9C81-C289A7AF3256}"/>
    <dgm:cxn modelId="{4F79A5C6-F19B-461B-9D21-3A5AD197BCCE}" type="presParOf" srcId="{DB9F8B82-4D56-407C-83BC-4D901311CF0D}" destId="{1C66D8B1-0E17-455A-8CB5-C9A47D0F35FD}" srcOrd="0" destOrd="0" presId="urn:microsoft.com/office/officeart/2008/layout/VerticalCurvedList"/>
    <dgm:cxn modelId="{312719E2-84D2-4DD0-A6CE-659D89380741}" type="presParOf" srcId="{1C66D8B1-0E17-455A-8CB5-C9A47D0F35FD}" destId="{39E9235A-46A7-43A5-B635-CE4B9F53FD0A}" srcOrd="0" destOrd="0" presId="urn:microsoft.com/office/officeart/2008/layout/VerticalCurvedList"/>
    <dgm:cxn modelId="{0307C953-AB46-45F8-BC16-C2B2F88AB293}" type="presParOf" srcId="{39E9235A-46A7-43A5-B635-CE4B9F53FD0A}" destId="{2E528194-576D-4D7A-8D8C-285B8C776248}" srcOrd="0" destOrd="0" presId="urn:microsoft.com/office/officeart/2008/layout/VerticalCurvedList"/>
    <dgm:cxn modelId="{0970116E-82F7-4B95-B1E3-16A8B0A66CE8}" type="presParOf" srcId="{39E9235A-46A7-43A5-B635-CE4B9F53FD0A}" destId="{27A19391-5097-4219-A508-231EECB53C4C}" srcOrd="1" destOrd="0" presId="urn:microsoft.com/office/officeart/2008/layout/VerticalCurvedList"/>
    <dgm:cxn modelId="{1A6948EF-FAB5-4754-8303-B35891E92BBD}" type="presParOf" srcId="{39E9235A-46A7-43A5-B635-CE4B9F53FD0A}" destId="{9BE8498E-089A-476D-8079-4377AF84BF94}" srcOrd="2" destOrd="0" presId="urn:microsoft.com/office/officeart/2008/layout/VerticalCurvedList"/>
    <dgm:cxn modelId="{0C24BEDB-1100-49F5-99AD-329916BF258A}" type="presParOf" srcId="{39E9235A-46A7-43A5-B635-CE4B9F53FD0A}" destId="{9BE1A07F-78BB-43BF-879D-8A10182D3788}" srcOrd="3" destOrd="0" presId="urn:microsoft.com/office/officeart/2008/layout/VerticalCurvedList"/>
    <dgm:cxn modelId="{F5A8DA14-F2C9-4804-BA05-338E7479D5E5}" type="presParOf" srcId="{1C66D8B1-0E17-455A-8CB5-C9A47D0F35FD}" destId="{F2CBB1A4-3FA5-4B2A-BEB7-4A5C79567F49}" srcOrd="1" destOrd="0" presId="urn:microsoft.com/office/officeart/2008/layout/VerticalCurvedList"/>
    <dgm:cxn modelId="{55BA773D-9C88-41E6-B381-034DD84F2034}" type="presParOf" srcId="{1C66D8B1-0E17-455A-8CB5-C9A47D0F35FD}" destId="{F347800D-9A0F-4F60-9A28-9753818B3929}" srcOrd="2" destOrd="0" presId="urn:microsoft.com/office/officeart/2008/layout/VerticalCurvedList"/>
    <dgm:cxn modelId="{7FE96934-3854-4B21-B2FD-B128BBE6BD1D}" type="presParOf" srcId="{F347800D-9A0F-4F60-9A28-9753818B3929}" destId="{1AF32CE3-CFD8-4E49-8131-072C518EE81C}" srcOrd="0" destOrd="0" presId="urn:microsoft.com/office/officeart/2008/layout/VerticalCurvedList"/>
    <dgm:cxn modelId="{CD4EE307-501C-431F-868A-CD38A2F1D6DB}" type="presParOf" srcId="{1C66D8B1-0E17-455A-8CB5-C9A47D0F35FD}" destId="{1A0A8DEC-8F10-4C59-AC63-091A33F6A8C0}" srcOrd="3" destOrd="0" presId="urn:microsoft.com/office/officeart/2008/layout/VerticalCurvedList"/>
    <dgm:cxn modelId="{54146C96-A9F7-436F-A835-A802FE941AB4}" type="presParOf" srcId="{1C66D8B1-0E17-455A-8CB5-C9A47D0F35FD}" destId="{1DC98C78-7DBD-4E48-83EB-6CF97A504D7D}" srcOrd="4" destOrd="0" presId="urn:microsoft.com/office/officeart/2008/layout/VerticalCurvedList"/>
    <dgm:cxn modelId="{AEDC8829-8992-48A9-9E72-1FF736B1A8F4}" type="presParOf" srcId="{1DC98C78-7DBD-4E48-83EB-6CF97A504D7D}" destId="{B8F7764A-F781-4AB4-B9EC-0259BFD36F62}" srcOrd="0" destOrd="0" presId="urn:microsoft.com/office/officeart/2008/layout/VerticalCurvedList"/>
    <dgm:cxn modelId="{26E83303-3747-4666-8728-6306515938CD}" type="presParOf" srcId="{1C66D8B1-0E17-455A-8CB5-C9A47D0F35FD}" destId="{5B47F33A-7203-4A70-AC9C-A00119FB57FC}" srcOrd="5" destOrd="0" presId="urn:microsoft.com/office/officeart/2008/layout/VerticalCurvedList"/>
    <dgm:cxn modelId="{2D9AE9E9-7A38-4ECB-92AD-4071D0AECA25}" type="presParOf" srcId="{1C66D8B1-0E17-455A-8CB5-C9A47D0F35FD}" destId="{C5B7971D-F119-452D-9A52-56485D8B99E3}" srcOrd="6" destOrd="0" presId="urn:microsoft.com/office/officeart/2008/layout/VerticalCurvedList"/>
    <dgm:cxn modelId="{6C7D0C3D-1821-4840-83CC-2CC9C066CF1E}" type="presParOf" srcId="{C5B7971D-F119-452D-9A52-56485D8B99E3}" destId="{9CE52080-4461-4520-A571-9C0D932E5519}" srcOrd="0" destOrd="0" presId="urn:microsoft.com/office/officeart/2008/layout/VerticalCurvedList"/>
    <dgm:cxn modelId="{5F069969-F916-4090-9C8F-F49DB0FF1446}" type="presParOf" srcId="{1C66D8B1-0E17-455A-8CB5-C9A47D0F35FD}" destId="{13A08DFE-ED0B-49E7-8FED-837B661007FE}" srcOrd="7" destOrd="0" presId="urn:microsoft.com/office/officeart/2008/layout/VerticalCurvedList"/>
    <dgm:cxn modelId="{1E3511DB-3D3F-4661-9DF4-CEC9E05E0633}" type="presParOf" srcId="{1C66D8B1-0E17-455A-8CB5-C9A47D0F35FD}" destId="{88D65F4B-F25C-4688-9E0E-C8F74E59A1A6}" srcOrd="8" destOrd="0" presId="urn:microsoft.com/office/officeart/2008/layout/VerticalCurvedList"/>
    <dgm:cxn modelId="{DFE18428-A0DF-4F51-89B9-0ADF00F476D4}" type="presParOf" srcId="{88D65F4B-F25C-4688-9E0E-C8F74E59A1A6}" destId="{D195D0D3-5D6E-462E-9959-E42B98E37F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1FC1A2-3F56-4CE0-9233-0B94C35EDB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58EC34-3073-4284-A1E8-DA3B81EE253E}">
      <dgm:prSet phldrT="[Tex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Volume of data to be analyzed</a:t>
          </a:r>
        </a:p>
      </dgm:t>
    </dgm:pt>
    <dgm:pt modelId="{EA48C878-FDCA-4C64-B11B-0D7C1B42CB4C}" type="parTrans" cxnId="{F9EF179E-DD74-4866-A87F-F0DE6AE6DBE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C40F19F8-8FE7-4090-ACF3-6CDB8ED19837}" type="sibTrans" cxnId="{F9EF179E-DD74-4866-A87F-F0DE6AE6DBE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404667B2-D4CE-4DE0-ADE1-CFAD68D47A6F}">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Complexity of the computer system</a:t>
          </a:r>
        </a:p>
      </dgm:t>
    </dgm:pt>
    <dgm:pt modelId="{3B8E9392-2E73-418F-B3AF-AB73EE3E1139}" type="sibTrans" cxnId="{89B5548F-0CBD-496F-A775-F45015C7C3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3B145DD7-2C23-4499-9A4D-FCC6937B27BC}" type="parTrans" cxnId="{89B5548F-0CBD-496F-A775-F45015C7C3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54A013BB-652E-41EA-8083-B2A748E5C3DB}">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Size and character of the crime scene</a:t>
          </a:r>
        </a:p>
      </dgm:t>
    </dgm:pt>
    <dgm:pt modelId="{3E057D5A-EA26-4E98-91A1-CE91584BC96C}" type="sibTrans" cxnId="{7AE2A7B3-2C53-4FE9-BEBF-98DA29AB934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5670EFC8-7F1C-4CE7-BEA3-473C935A294E}" type="parTrans" cxnId="{7AE2A7B3-2C53-4FE9-BEBF-98DA29AB934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440955B7-BA41-4CB6-B5A1-ABD387B29A44}">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Size of the caseload and resource limitations</a:t>
          </a:r>
        </a:p>
      </dgm:t>
    </dgm:pt>
    <dgm:pt modelId="{150B43D5-596A-43CF-A407-A80EC1A2294E}" type="sibTrans" cxnId="{566E1AFA-D976-444B-97A9-22D83F31F73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8E4DA096-57C3-48FA-A6AF-0FE455EAC31C}" type="parTrans" cxnId="{566E1AFA-D976-444B-97A9-22D83F31F73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F0125A36-A279-48F1-ABC3-BAC6C8C697EB}" type="pres">
      <dgm:prSet presAssocID="{DA1FC1A2-3F56-4CE0-9233-0B94C35EDB20}" presName="linear" presStyleCnt="0">
        <dgm:presLayoutVars>
          <dgm:dir/>
          <dgm:animLvl val="lvl"/>
          <dgm:resizeHandles val="exact"/>
        </dgm:presLayoutVars>
      </dgm:prSet>
      <dgm:spPr/>
      <dgm:t>
        <a:bodyPr/>
        <a:lstStyle/>
        <a:p>
          <a:endParaRPr lang="en-US"/>
        </a:p>
      </dgm:t>
    </dgm:pt>
    <dgm:pt modelId="{99598ED0-E3B8-4275-97FE-BD1E78C5BFCC}" type="pres">
      <dgm:prSet presAssocID="{AE58EC34-3073-4284-A1E8-DA3B81EE253E}" presName="parentLin" presStyleCnt="0"/>
      <dgm:spPr/>
    </dgm:pt>
    <dgm:pt modelId="{5168B9D1-D057-4F2A-A897-2A2BF97CD7AA}" type="pres">
      <dgm:prSet presAssocID="{AE58EC34-3073-4284-A1E8-DA3B81EE253E}" presName="parentLeftMargin" presStyleLbl="node1" presStyleIdx="0" presStyleCnt="4"/>
      <dgm:spPr/>
      <dgm:t>
        <a:bodyPr/>
        <a:lstStyle/>
        <a:p>
          <a:endParaRPr lang="en-US"/>
        </a:p>
      </dgm:t>
    </dgm:pt>
    <dgm:pt modelId="{B8B38267-A8C2-4D12-9F94-60C6A83B4CEC}" type="pres">
      <dgm:prSet presAssocID="{AE58EC34-3073-4284-A1E8-DA3B81EE253E}" presName="parentText" presStyleLbl="node1" presStyleIdx="0" presStyleCnt="4" custScaleX="114286">
        <dgm:presLayoutVars>
          <dgm:chMax val="0"/>
          <dgm:bulletEnabled val="1"/>
        </dgm:presLayoutVars>
      </dgm:prSet>
      <dgm:spPr/>
      <dgm:t>
        <a:bodyPr/>
        <a:lstStyle/>
        <a:p>
          <a:endParaRPr lang="en-US"/>
        </a:p>
      </dgm:t>
    </dgm:pt>
    <dgm:pt modelId="{3C500C0B-4FBE-42B3-9D80-2AC7BBF8981F}" type="pres">
      <dgm:prSet presAssocID="{AE58EC34-3073-4284-A1E8-DA3B81EE253E}" presName="negativeSpace" presStyleCnt="0"/>
      <dgm:spPr/>
    </dgm:pt>
    <dgm:pt modelId="{0B1BD20C-FC2D-4C96-9CB6-E3E310A69FD6}" type="pres">
      <dgm:prSet presAssocID="{AE58EC34-3073-4284-A1E8-DA3B81EE253E}" presName="childText" presStyleLbl="conFgAcc1" presStyleIdx="0" presStyleCnt="4">
        <dgm:presLayoutVars>
          <dgm:bulletEnabled val="1"/>
        </dgm:presLayoutVars>
      </dgm:prSet>
      <dgm:spPr>
        <a:solidFill>
          <a:schemeClr val="bg2">
            <a:lumMod val="95000"/>
            <a:alpha val="90000"/>
          </a:schemeClr>
        </a:solidFill>
        <a:ln>
          <a:noFill/>
        </a:ln>
      </dgm:spPr>
    </dgm:pt>
    <dgm:pt modelId="{C952651E-AED5-4669-B447-B1B1D111EBB7}" type="pres">
      <dgm:prSet presAssocID="{C40F19F8-8FE7-4090-ACF3-6CDB8ED19837}" presName="spaceBetweenRectangles" presStyleCnt="0"/>
      <dgm:spPr/>
    </dgm:pt>
    <dgm:pt modelId="{0931531B-8495-4A19-8CE0-F250A5CE81D3}" type="pres">
      <dgm:prSet presAssocID="{404667B2-D4CE-4DE0-ADE1-CFAD68D47A6F}" presName="parentLin" presStyleCnt="0"/>
      <dgm:spPr/>
    </dgm:pt>
    <dgm:pt modelId="{A2A027F2-CE83-4CC0-B918-D119B9CBDEF6}" type="pres">
      <dgm:prSet presAssocID="{404667B2-D4CE-4DE0-ADE1-CFAD68D47A6F}" presName="parentLeftMargin" presStyleLbl="node1" presStyleIdx="0" presStyleCnt="4"/>
      <dgm:spPr/>
      <dgm:t>
        <a:bodyPr/>
        <a:lstStyle/>
        <a:p>
          <a:endParaRPr lang="en-US"/>
        </a:p>
      </dgm:t>
    </dgm:pt>
    <dgm:pt modelId="{8BE7D79B-1CB4-4D21-A987-B218D2E69242}" type="pres">
      <dgm:prSet presAssocID="{404667B2-D4CE-4DE0-ADE1-CFAD68D47A6F}" presName="parentText" presStyleLbl="node1" presStyleIdx="1" presStyleCnt="4" custScaleX="114286">
        <dgm:presLayoutVars>
          <dgm:chMax val="0"/>
          <dgm:bulletEnabled val="1"/>
        </dgm:presLayoutVars>
      </dgm:prSet>
      <dgm:spPr/>
      <dgm:t>
        <a:bodyPr/>
        <a:lstStyle/>
        <a:p>
          <a:endParaRPr lang="en-US"/>
        </a:p>
      </dgm:t>
    </dgm:pt>
    <dgm:pt modelId="{5AB3D6E6-F69C-4B9B-93B7-709AA9FB7872}" type="pres">
      <dgm:prSet presAssocID="{404667B2-D4CE-4DE0-ADE1-CFAD68D47A6F}" presName="negativeSpace" presStyleCnt="0"/>
      <dgm:spPr/>
    </dgm:pt>
    <dgm:pt modelId="{639B23FF-25D7-4DEC-B430-34D63FAF6240}" type="pres">
      <dgm:prSet presAssocID="{404667B2-D4CE-4DE0-ADE1-CFAD68D47A6F}" presName="childText" presStyleLbl="conFgAcc1" presStyleIdx="1" presStyleCnt="4">
        <dgm:presLayoutVars>
          <dgm:bulletEnabled val="1"/>
        </dgm:presLayoutVars>
      </dgm:prSet>
      <dgm:spPr>
        <a:solidFill>
          <a:schemeClr val="bg2">
            <a:lumMod val="95000"/>
            <a:alpha val="90000"/>
          </a:schemeClr>
        </a:solidFill>
        <a:ln>
          <a:noFill/>
        </a:ln>
      </dgm:spPr>
    </dgm:pt>
    <dgm:pt modelId="{25949F5E-A5D0-4C1F-841B-23930EABBFE9}" type="pres">
      <dgm:prSet presAssocID="{3B8E9392-2E73-418F-B3AF-AB73EE3E1139}" presName="spaceBetweenRectangles" presStyleCnt="0"/>
      <dgm:spPr/>
    </dgm:pt>
    <dgm:pt modelId="{628A1FE0-815B-4C38-8E25-977CFEC73369}" type="pres">
      <dgm:prSet presAssocID="{54A013BB-652E-41EA-8083-B2A748E5C3DB}" presName="parentLin" presStyleCnt="0"/>
      <dgm:spPr/>
    </dgm:pt>
    <dgm:pt modelId="{FEF91A55-0119-458D-90B8-72E90D73865E}" type="pres">
      <dgm:prSet presAssocID="{54A013BB-652E-41EA-8083-B2A748E5C3DB}" presName="parentLeftMargin" presStyleLbl="node1" presStyleIdx="1" presStyleCnt="4"/>
      <dgm:spPr/>
      <dgm:t>
        <a:bodyPr/>
        <a:lstStyle/>
        <a:p>
          <a:endParaRPr lang="en-US"/>
        </a:p>
      </dgm:t>
    </dgm:pt>
    <dgm:pt modelId="{21A283CD-E191-470C-80D2-187D6F49BC6B}" type="pres">
      <dgm:prSet presAssocID="{54A013BB-652E-41EA-8083-B2A748E5C3DB}" presName="parentText" presStyleLbl="node1" presStyleIdx="2" presStyleCnt="4" custScaleX="114286">
        <dgm:presLayoutVars>
          <dgm:chMax val="0"/>
          <dgm:bulletEnabled val="1"/>
        </dgm:presLayoutVars>
      </dgm:prSet>
      <dgm:spPr/>
      <dgm:t>
        <a:bodyPr/>
        <a:lstStyle/>
        <a:p>
          <a:endParaRPr lang="en-US"/>
        </a:p>
      </dgm:t>
    </dgm:pt>
    <dgm:pt modelId="{2493E41A-1060-4D82-AA02-B323EE665DE6}" type="pres">
      <dgm:prSet presAssocID="{54A013BB-652E-41EA-8083-B2A748E5C3DB}" presName="negativeSpace" presStyleCnt="0"/>
      <dgm:spPr/>
    </dgm:pt>
    <dgm:pt modelId="{9AAE29B0-0F2B-4E35-9D10-77E359E8FBC6}" type="pres">
      <dgm:prSet presAssocID="{54A013BB-652E-41EA-8083-B2A748E5C3DB}" presName="childText" presStyleLbl="conFgAcc1" presStyleIdx="2" presStyleCnt="4">
        <dgm:presLayoutVars>
          <dgm:bulletEnabled val="1"/>
        </dgm:presLayoutVars>
      </dgm:prSet>
      <dgm:spPr>
        <a:solidFill>
          <a:schemeClr val="bg2">
            <a:lumMod val="95000"/>
            <a:alpha val="90000"/>
          </a:schemeClr>
        </a:solidFill>
        <a:ln>
          <a:noFill/>
        </a:ln>
      </dgm:spPr>
    </dgm:pt>
    <dgm:pt modelId="{DDC6EDE6-A76D-44F6-9916-75E1F905DB42}" type="pres">
      <dgm:prSet presAssocID="{3E057D5A-EA26-4E98-91A1-CE91584BC96C}" presName="spaceBetweenRectangles" presStyleCnt="0"/>
      <dgm:spPr/>
    </dgm:pt>
    <dgm:pt modelId="{515AC6A4-2039-4A33-AC00-88543E57E469}" type="pres">
      <dgm:prSet presAssocID="{440955B7-BA41-4CB6-B5A1-ABD387B29A44}" presName="parentLin" presStyleCnt="0"/>
      <dgm:spPr/>
    </dgm:pt>
    <dgm:pt modelId="{ADC1BC87-EC1D-48F5-B89E-D8152B8B3D66}" type="pres">
      <dgm:prSet presAssocID="{440955B7-BA41-4CB6-B5A1-ABD387B29A44}" presName="parentLeftMargin" presStyleLbl="node1" presStyleIdx="2" presStyleCnt="4"/>
      <dgm:spPr/>
      <dgm:t>
        <a:bodyPr/>
        <a:lstStyle/>
        <a:p>
          <a:endParaRPr lang="en-US"/>
        </a:p>
      </dgm:t>
    </dgm:pt>
    <dgm:pt modelId="{F7466F74-F547-4CF0-872F-785CF5C93494}" type="pres">
      <dgm:prSet presAssocID="{440955B7-BA41-4CB6-B5A1-ABD387B29A44}" presName="parentText" presStyleLbl="node1" presStyleIdx="3" presStyleCnt="4" custScaleX="114286">
        <dgm:presLayoutVars>
          <dgm:chMax val="0"/>
          <dgm:bulletEnabled val="1"/>
        </dgm:presLayoutVars>
      </dgm:prSet>
      <dgm:spPr/>
      <dgm:t>
        <a:bodyPr/>
        <a:lstStyle/>
        <a:p>
          <a:endParaRPr lang="en-US"/>
        </a:p>
      </dgm:t>
    </dgm:pt>
    <dgm:pt modelId="{15A20A3A-3815-4AA2-A100-08AC39E0BE24}" type="pres">
      <dgm:prSet presAssocID="{440955B7-BA41-4CB6-B5A1-ABD387B29A44}" presName="negativeSpace" presStyleCnt="0"/>
      <dgm:spPr/>
    </dgm:pt>
    <dgm:pt modelId="{F92ABD00-6FBA-4737-A514-0B0089504120}" type="pres">
      <dgm:prSet presAssocID="{440955B7-BA41-4CB6-B5A1-ABD387B29A44}" presName="childText" presStyleLbl="conFgAcc1" presStyleIdx="3" presStyleCnt="4">
        <dgm:presLayoutVars>
          <dgm:bulletEnabled val="1"/>
        </dgm:presLayoutVars>
      </dgm:prSet>
      <dgm:spPr>
        <a:solidFill>
          <a:schemeClr val="bg2">
            <a:lumMod val="95000"/>
            <a:alpha val="90000"/>
          </a:schemeClr>
        </a:solidFill>
        <a:ln>
          <a:noFill/>
        </a:ln>
      </dgm:spPr>
    </dgm:pt>
  </dgm:ptLst>
  <dgm:cxnLst>
    <dgm:cxn modelId="{134D32CF-68CF-4C6A-A347-775EDDEB0B3F}" type="presOf" srcId="{404667B2-D4CE-4DE0-ADE1-CFAD68D47A6F}" destId="{8BE7D79B-1CB4-4D21-A987-B218D2E69242}" srcOrd="1" destOrd="0" presId="urn:microsoft.com/office/officeart/2005/8/layout/list1"/>
    <dgm:cxn modelId="{557EE934-360F-4542-BE4B-45F14D94498B}" type="presOf" srcId="{54A013BB-652E-41EA-8083-B2A748E5C3DB}" destId="{21A283CD-E191-470C-80D2-187D6F49BC6B}" srcOrd="1" destOrd="0" presId="urn:microsoft.com/office/officeart/2005/8/layout/list1"/>
    <dgm:cxn modelId="{F0E75617-AC80-434E-BD9A-2219C1FB4C21}" type="presOf" srcId="{404667B2-D4CE-4DE0-ADE1-CFAD68D47A6F}" destId="{A2A027F2-CE83-4CC0-B918-D119B9CBDEF6}" srcOrd="0" destOrd="0" presId="urn:microsoft.com/office/officeart/2005/8/layout/list1"/>
    <dgm:cxn modelId="{D2A28747-9B53-406F-B74D-1DDC24784C72}" type="presOf" srcId="{AE58EC34-3073-4284-A1E8-DA3B81EE253E}" destId="{5168B9D1-D057-4F2A-A897-2A2BF97CD7AA}" srcOrd="0" destOrd="0" presId="urn:microsoft.com/office/officeart/2005/8/layout/list1"/>
    <dgm:cxn modelId="{2038815F-41C8-46F6-8EEA-8D10CD48ACA6}" type="presOf" srcId="{440955B7-BA41-4CB6-B5A1-ABD387B29A44}" destId="{ADC1BC87-EC1D-48F5-B89E-D8152B8B3D66}" srcOrd="0" destOrd="0" presId="urn:microsoft.com/office/officeart/2005/8/layout/list1"/>
    <dgm:cxn modelId="{F9EF179E-DD74-4866-A87F-F0DE6AE6DBE7}" srcId="{DA1FC1A2-3F56-4CE0-9233-0B94C35EDB20}" destId="{AE58EC34-3073-4284-A1E8-DA3B81EE253E}" srcOrd="0" destOrd="0" parTransId="{EA48C878-FDCA-4C64-B11B-0D7C1B42CB4C}" sibTransId="{C40F19F8-8FE7-4090-ACF3-6CDB8ED19837}"/>
    <dgm:cxn modelId="{758DDE6D-09C3-4ACE-8A13-496BA80CA21D}" type="presOf" srcId="{440955B7-BA41-4CB6-B5A1-ABD387B29A44}" destId="{F7466F74-F547-4CF0-872F-785CF5C93494}" srcOrd="1" destOrd="0" presId="urn:microsoft.com/office/officeart/2005/8/layout/list1"/>
    <dgm:cxn modelId="{9FD9BF7B-6098-441B-A295-0442B9D6FCCF}" type="presOf" srcId="{DA1FC1A2-3F56-4CE0-9233-0B94C35EDB20}" destId="{F0125A36-A279-48F1-ABC3-BAC6C8C697EB}" srcOrd="0" destOrd="0" presId="urn:microsoft.com/office/officeart/2005/8/layout/list1"/>
    <dgm:cxn modelId="{7AE2A7B3-2C53-4FE9-BEBF-98DA29AB9349}" srcId="{DA1FC1A2-3F56-4CE0-9233-0B94C35EDB20}" destId="{54A013BB-652E-41EA-8083-B2A748E5C3DB}" srcOrd="2" destOrd="0" parTransId="{5670EFC8-7F1C-4CE7-BEA3-473C935A294E}" sibTransId="{3E057D5A-EA26-4E98-91A1-CE91584BC96C}"/>
    <dgm:cxn modelId="{D5E1C921-E0DD-4663-B4A7-6B5C2F9649F8}" type="presOf" srcId="{54A013BB-652E-41EA-8083-B2A748E5C3DB}" destId="{FEF91A55-0119-458D-90B8-72E90D73865E}" srcOrd="0" destOrd="0" presId="urn:microsoft.com/office/officeart/2005/8/layout/list1"/>
    <dgm:cxn modelId="{89B5548F-0CBD-496F-A775-F45015C7C328}" srcId="{DA1FC1A2-3F56-4CE0-9233-0B94C35EDB20}" destId="{404667B2-D4CE-4DE0-ADE1-CFAD68D47A6F}" srcOrd="1" destOrd="0" parTransId="{3B145DD7-2C23-4499-9A4D-FCC6937B27BC}" sibTransId="{3B8E9392-2E73-418F-B3AF-AB73EE3E1139}"/>
    <dgm:cxn modelId="{566E1AFA-D976-444B-97A9-22D83F31F734}" srcId="{DA1FC1A2-3F56-4CE0-9233-0B94C35EDB20}" destId="{440955B7-BA41-4CB6-B5A1-ABD387B29A44}" srcOrd="3" destOrd="0" parTransId="{8E4DA096-57C3-48FA-A6AF-0FE455EAC31C}" sibTransId="{150B43D5-596A-43CF-A407-A80EC1A2294E}"/>
    <dgm:cxn modelId="{E86AE800-C50F-43AA-A529-9EEE3113FCB2}" type="presOf" srcId="{AE58EC34-3073-4284-A1E8-DA3B81EE253E}" destId="{B8B38267-A8C2-4D12-9F94-60C6A83B4CEC}" srcOrd="1" destOrd="0" presId="urn:microsoft.com/office/officeart/2005/8/layout/list1"/>
    <dgm:cxn modelId="{8B0BFAD8-6EEF-4B65-8F3F-AF6173404689}" type="presParOf" srcId="{F0125A36-A279-48F1-ABC3-BAC6C8C697EB}" destId="{99598ED0-E3B8-4275-97FE-BD1E78C5BFCC}" srcOrd="0" destOrd="0" presId="urn:microsoft.com/office/officeart/2005/8/layout/list1"/>
    <dgm:cxn modelId="{706E29C4-B404-4D00-96D5-C2C72BB2EB4F}" type="presParOf" srcId="{99598ED0-E3B8-4275-97FE-BD1E78C5BFCC}" destId="{5168B9D1-D057-4F2A-A897-2A2BF97CD7AA}" srcOrd="0" destOrd="0" presId="urn:microsoft.com/office/officeart/2005/8/layout/list1"/>
    <dgm:cxn modelId="{2E2AE74F-E8F1-440C-B9C7-4CA42FB40F56}" type="presParOf" srcId="{99598ED0-E3B8-4275-97FE-BD1E78C5BFCC}" destId="{B8B38267-A8C2-4D12-9F94-60C6A83B4CEC}" srcOrd="1" destOrd="0" presId="urn:microsoft.com/office/officeart/2005/8/layout/list1"/>
    <dgm:cxn modelId="{42CD57ED-5D5F-47A6-8D6E-CBEF6E76F0F8}" type="presParOf" srcId="{F0125A36-A279-48F1-ABC3-BAC6C8C697EB}" destId="{3C500C0B-4FBE-42B3-9D80-2AC7BBF8981F}" srcOrd="1" destOrd="0" presId="urn:microsoft.com/office/officeart/2005/8/layout/list1"/>
    <dgm:cxn modelId="{E52B95F9-4B10-4136-8A47-1EEAA9EB1A06}" type="presParOf" srcId="{F0125A36-A279-48F1-ABC3-BAC6C8C697EB}" destId="{0B1BD20C-FC2D-4C96-9CB6-E3E310A69FD6}" srcOrd="2" destOrd="0" presId="urn:microsoft.com/office/officeart/2005/8/layout/list1"/>
    <dgm:cxn modelId="{2821F38E-F276-4033-B581-50A2DD634C86}" type="presParOf" srcId="{F0125A36-A279-48F1-ABC3-BAC6C8C697EB}" destId="{C952651E-AED5-4669-B447-B1B1D111EBB7}" srcOrd="3" destOrd="0" presId="urn:microsoft.com/office/officeart/2005/8/layout/list1"/>
    <dgm:cxn modelId="{BF7C416E-C7BE-4903-837D-9C2B5D7D8D34}" type="presParOf" srcId="{F0125A36-A279-48F1-ABC3-BAC6C8C697EB}" destId="{0931531B-8495-4A19-8CE0-F250A5CE81D3}" srcOrd="4" destOrd="0" presId="urn:microsoft.com/office/officeart/2005/8/layout/list1"/>
    <dgm:cxn modelId="{FDDD4D21-3392-4DF2-91EC-FF74A23A8992}" type="presParOf" srcId="{0931531B-8495-4A19-8CE0-F250A5CE81D3}" destId="{A2A027F2-CE83-4CC0-B918-D119B9CBDEF6}" srcOrd="0" destOrd="0" presId="urn:microsoft.com/office/officeart/2005/8/layout/list1"/>
    <dgm:cxn modelId="{60CAA63D-391A-4BC9-8F51-D12F0F8211E5}" type="presParOf" srcId="{0931531B-8495-4A19-8CE0-F250A5CE81D3}" destId="{8BE7D79B-1CB4-4D21-A987-B218D2E69242}" srcOrd="1" destOrd="0" presId="urn:microsoft.com/office/officeart/2005/8/layout/list1"/>
    <dgm:cxn modelId="{D89DDA5D-CC8A-46E4-AF42-9C06390358D2}" type="presParOf" srcId="{F0125A36-A279-48F1-ABC3-BAC6C8C697EB}" destId="{5AB3D6E6-F69C-4B9B-93B7-709AA9FB7872}" srcOrd="5" destOrd="0" presId="urn:microsoft.com/office/officeart/2005/8/layout/list1"/>
    <dgm:cxn modelId="{041E677B-C36E-4D44-B2C8-1385538CCB28}" type="presParOf" srcId="{F0125A36-A279-48F1-ABC3-BAC6C8C697EB}" destId="{639B23FF-25D7-4DEC-B430-34D63FAF6240}" srcOrd="6" destOrd="0" presId="urn:microsoft.com/office/officeart/2005/8/layout/list1"/>
    <dgm:cxn modelId="{2B845F08-75E8-4929-AB55-870DB867FF35}" type="presParOf" srcId="{F0125A36-A279-48F1-ABC3-BAC6C8C697EB}" destId="{25949F5E-A5D0-4C1F-841B-23930EABBFE9}" srcOrd="7" destOrd="0" presId="urn:microsoft.com/office/officeart/2005/8/layout/list1"/>
    <dgm:cxn modelId="{0A66ADF1-C9C2-4700-BD30-C9C188DCC700}" type="presParOf" srcId="{F0125A36-A279-48F1-ABC3-BAC6C8C697EB}" destId="{628A1FE0-815B-4C38-8E25-977CFEC73369}" srcOrd="8" destOrd="0" presId="urn:microsoft.com/office/officeart/2005/8/layout/list1"/>
    <dgm:cxn modelId="{EB8989AB-E732-4CEC-8650-82EA4F9224D8}" type="presParOf" srcId="{628A1FE0-815B-4C38-8E25-977CFEC73369}" destId="{FEF91A55-0119-458D-90B8-72E90D73865E}" srcOrd="0" destOrd="0" presId="urn:microsoft.com/office/officeart/2005/8/layout/list1"/>
    <dgm:cxn modelId="{8FDDFF64-9918-4194-9EB8-14D8753B4198}" type="presParOf" srcId="{628A1FE0-815B-4C38-8E25-977CFEC73369}" destId="{21A283CD-E191-470C-80D2-187D6F49BC6B}" srcOrd="1" destOrd="0" presId="urn:microsoft.com/office/officeart/2005/8/layout/list1"/>
    <dgm:cxn modelId="{10B2956A-F3D7-4910-8C6E-B4C466668F04}" type="presParOf" srcId="{F0125A36-A279-48F1-ABC3-BAC6C8C697EB}" destId="{2493E41A-1060-4D82-AA02-B323EE665DE6}" srcOrd="9" destOrd="0" presId="urn:microsoft.com/office/officeart/2005/8/layout/list1"/>
    <dgm:cxn modelId="{817A05EB-C40F-421C-BF2C-D1CC54933453}" type="presParOf" srcId="{F0125A36-A279-48F1-ABC3-BAC6C8C697EB}" destId="{9AAE29B0-0F2B-4E35-9D10-77E359E8FBC6}" srcOrd="10" destOrd="0" presId="urn:microsoft.com/office/officeart/2005/8/layout/list1"/>
    <dgm:cxn modelId="{1B25F88F-2A1E-4209-B658-222EFACF8ED0}" type="presParOf" srcId="{F0125A36-A279-48F1-ABC3-BAC6C8C697EB}" destId="{DDC6EDE6-A76D-44F6-9916-75E1F905DB42}" srcOrd="11" destOrd="0" presId="urn:microsoft.com/office/officeart/2005/8/layout/list1"/>
    <dgm:cxn modelId="{6F5C139A-F77D-4D23-AB66-F398E1A8C127}" type="presParOf" srcId="{F0125A36-A279-48F1-ABC3-BAC6C8C697EB}" destId="{515AC6A4-2039-4A33-AC00-88543E57E469}" srcOrd="12" destOrd="0" presId="urn:microsoft.com/office/officeart/2005/8/layout/list1"/>
    <dgm:cxn modelId="{884EB266-5F72-46F9-AD89-99A7793DEC18}" type="presParOf" srcId="{515AC6A4-2039-4A33-AC00-88543E57E469}" destId="{ADC1BC87-EC1D-48F5-B89E-D8152B8B3D66}" srcOrd="0" destOrd="0" presId="urn:microsoft.com/office/officeart/2005/8/layout/list1"/>
    <dgm:cxn modelId="{521D16A2-FE1B-4334-807C-00A50134B1A2}" type="presParOf" srcId="{515AC6A4-2039-4A33-AC00-88543E57E469}" destId="{F7466F74-F547-4CF0-872F-785CF5C93494}" srcOrd="1" destOrd="0" presId="urn:microsoft.com/office/officeart/2005/8/layout/list1"/>
    <dgm:cxn modelId="{7D51BEDC-004B-4339-A640-76E0D3E4926E}" type="presParOf" srcId="{F0125A36-A279-48F1-ABC3-BAC6C8C697EB}" destId="{15A20A3A-3815-4AA2-A100-08AC39E0BE24}" srcOrd="13" destOrd="0" presId="urn:microsoft.com/office/officeart/2005/8/layout/list1"/>
    <dgm:cxn modelId="{BF37E438-8D13-4EE1-993B-CFFE524A081E}" type="presParOf" srcId="{F0125A36-A279-48F1-ABC3-BAC6C8C697EB}" destId="{F92ABD00-6FBA-4737-A514-0B008950412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422F4A-8604-4DF1-BAFD-6DD6D6A0C883}"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096C7635-7660-4768-950E-677A87FAFEA4}">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Physical storage media</a:t>
          </a:r>
        </a:p>
      </dgm:t>
    </dgm:pt>
    <dgm:pt modelId="{F119B04B-FFB5-4AC9-A435-4FE28D9CE4AF}" type="parTrans" cxnId="{DD737106-13E6-46CD-8CC1-F57ED70C6D73}">
      <dgm:prSet/>
      <dgm:spPr/>
      <dgm:t>
        <a:bodyPr/>
        <a:lstStyle/>
        <a:p>
          <a:endParaRPr lang="en-US" sz="2200">
            <a:solidFill>
              <a:srgbClr val="3C4743"/>
            </a:solidFill>
          </a:endParaRPr>
        </a:p>
      </dgm:t>
    </dgm:pt>
    <dgm:pt modelId="{065EB7BA-C91C-4291-8C75-45E4EEEEEED5}" type="sibTrans" cxnId="{DD737106-13E6-46CD-8CC1-F57ED70C6D73}">
      <dgm:prSet/>
      <dgm:spPr/>
      <dgm:t>
        <a:bodyPr/>
        <a:lstStyle/>
        <a:p>
          <a:endParaRPr lang="en-US" sz="2200">
            <a:solidFill>
              <a:srgbClr val="3C4743"/>
            </a:solidFill>
          </a:endParaRPr>
        </a:p>
      </dgm:t>
    </dgm:pt>
    <dgm:pt modelId="{AD2749E2-4D72-486A-BF9B-A28BA9FACB85}">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Email</a:t>
          </a:r>
        </a:p>
      </dgm:t>
    </dgm:pt>
    <dgm:pt modelId="{7CAA0008-C0FB-4F95-B52F-791683CD7C7A}" type="parTrans" cxnId="{C820639C-1615-4974-BE9F-EE8C4DBB3358}">
      <dgm:prSet/>
      <dgm:spPr/>
      <dgm:t>
        <a:bodyPr/>
        <a:lstStyle/>
        <a:p>
          <a:endParaRPr lang="en-US" sz="2200">
            <a:solidFill>
              <a:srgbClr val="3C4743"/>
            </a:solidFill>
          </a:endParaRPr>
        </a:p>
      </dgm:t>
    </dgm:pt>
    <dgm:pt modelId="{7472A0C3-A4CE-4503-B347-9F3D368EEACA}" type="sibTrans" cxnId="{C820639C-1615-4974-BE9F-EE8C4DBB3358}">
      <dgm:prSet/>
      <dgm:spPr/>
      <dgm:t>
        <a:bodyPr/>
        <a:lstStyle/>
        <a:p>
          <a:endParaRPr lang="en-US" sz="2200">
            <a:solidFill>
              <a:srgbClr val="3C4743"/>
            </a:solidFill>
          </a:endParaRPr>
        </a:p>
      </dgm:t>
    </dgm:pt>
    <dgm:pt modelId="{6013CBBE-647E-4C16-A54B-AA26DA1C21A8}">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Network</a:t>
          </a:r>
        </a:p>
      </dgm:t>
    </dgm:pt>
    <dgm:pt modelId="{4F43318C-AF78-4473-BD6D-37A64F4A3481}" type="parTrans" cxnId="{256E802B-3029-48D0-89F4-8D5F42BA4F8C}">
      <dgm:prSet/>
      <dgm:spPr/>
      <dgm:t>
        <a:bodyPr/>
        <a:lstStyle/>
        <a:p>
          <a:endParaRPr lang="en-US" sz="2200">
            <a:solidFill>
              <a:srgbClr val="3C4743"/>
            </a:solidFill>
          </a:endParaRPr>
        </a:p>
      </dgm:t>
    </dgm:pt>
    <dgm:pt modelId="{4ACD9627-CB79-4E2A-9379-619D99FC6A4B}" type="sibTrans" cxnId="{256E802B-3029-48D0-89F4-8D5F42BA4F8C}">
      <dgm:prSet/>
      <dgm:spPr/>
      <dgm:t>
        <a:bodyPr/>
        <a:lstStyle/>
        <a:p>
          <a:endParaRPr lang="en-US" sz="2200">
            <a:solidFill>
              <a:srgbClr val="3C4743"/>
            </a:solidFill>
          </a:endParaRPr>
        </a:p>
      </dgm:t>
    </dgm:pt>
    <dgm:pt modelId="{9CDF8329-6304-437C-93C2-2D25D299D511}">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Internet</a:t>
          </a:r>
        </a:p>
      </dgm:t>
    </dgm:pt>
    <dgm:pt modelId="{696A8E93-F332-42F5-A89D-5C40570EF40C}" type="parTrans" cxnId="{14004492-AB10-4215-8844-7B827C5F63FF}">
      <dgm:prSet/>
      <dgm:spPr/>
      <dgm:t>
        <a:bodyPr/>
        <a:lstStyle/>
        <a:p>
          <a:endParaRPr lang="en-US" sz="2200">
            <a:solidFill>
              <a:srgbClr val="3C4743"/>
            </a:solidFill>
          </a:endParaRPr>
        </a:p>
      </dgm:t>
    </dgm:pt>
    <dgm:pt modelId="{D08085BD-1EAF-4440-AFD4-D90AAC3C2023}" type="sibTrans" cxnId="{14004492-AB10-4215-8844-7B827C5F63FF}">
      <dgm:prSet/>
      <dgm:spPr/>
      <dgm:t>
        <a:bodyPr/>
        <a:lstStyle/>
        <a:p>
          <a:endParaRPr lang="en-US" sz="2200">
            <a:solidFill>
              <a:srgbClr val="3C4743"/>
            </a:solidFill>
          </a:endParaRPr>
        </a:p>
      </dgm:t>
    </dgm:pt>
    <dgm:pt modelId="{09348750-89C1-47E5-A709-B4C32D5B3C8E}">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Software</a:t>
          </a:r>
        </a:p>
      </dgm:t>
    </dgm:pt>
    <dgm:pt modelId="{7E747A4E-34A5-449F-9308-0E6186C87D40}" type="parTrans" cxnId="{BE9CD932-AE4A-49D4-BC99-49F8AEBC5825}">
      <dgm:prSet/>
      <dgm:spPr/>
      <dgm:t>
        <a:bodyPr/>
        <a:lstStyle/>
        <a:p>
          <a:endParaRPr lang="en-US" sz="2200">
            <a:solidFill>
              <a:srgbClr val="3C4743"/>
            </a:solidFill>
          </a:endParaRPr>
        </a:p>
      </dgm:t>
    </dgm:pt>
    <dgm:pt modelId="{08BCD1AD-6E9C-4B95-9F0A-F330EBCD186F}" type="sibTrans" cxnId="{BE9CD932-AE4A-49D4-BC99-49F8AEBC5825}">
      <dgm:prSet/>
      <dgm:spPr/>
      <dgm:t>
        <a:bodyPr/>
        <a:lstStyle/>
        <a:p>
          <a:endParaRPr lang="en-US" sz="2200">
            <a:solidFill>
              <a:srgbClr val="3C4743"/>
            </a:solidFill>
          </a:endParaRPr>
        </a:p>
      </dgm:t>
    </dgm:pt>
    <dgm:pt modelId="{A4C779F4-A116-4483-9BDA-A8CBE2877717}">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Live system</a:t>
          </a:r>
        </a:p>
      </dgm:t>
    </dgm:pt>
    <dgm:pt modelId="{F1742D17-C885-4B37-B5A5-64826FC3E4A2}" type="parTrans" cxnId="{EE70C3D5-9F7C-4FF5-8907-265D17989137}">
      <dgm:prSet/>
      <dgm:spPr/>
      <dgm:t>
        <a:bodyPr/>
        <a:lstStyle/>
        <a:p>
          <a:endParaRPr lang="en-US" sz="2200"/>
        </a:p>
      </dgm:t>
    </dgm:pt>
    <dgm:pt modelId="{D01297C8-6521-47EA-AA15-5BF37F432CE7}" type="sibTrans" cxnId="{EE70C3D5-9F7C-4FF5-8907-265D17989137}">
      <dgm:prSet/>
      <dgm:spPr/>
      <dgm:t>
        <a:bodyPr/>
        <a:lstStyle/>
        <a:p>
          <a:endParaRPr lang="en-US" sz="2200"/>
        </a:p>
      </dgm:t>
    </dgm:pt>
    <dgm:pt modelId="{77AB5DD7-1F71-47B4-91D7-405DACB7B7E2}">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Cell phone/ mobile</a:t>
          </a:r>
        </a:p>
      </dgm:t>
    </dgm:pt>
    <dgm:pt modelId="{4DDE9B5E-50E8-4354-AC45-0B7EC86E9138}" type="parTrans" cxnId="{509530C9-7311-4E41-86A5-696A890AE09B}">
      <dgm:prSet/>
      <dgm:spPr/>
      <dgm:t>
        <a:bodyPr/>
        <a:lstStyle/>
        <a:p>
          <a:endParaRPr lang="en-US" sz="2200"/>
        </a:p>
      </dgm:t>
    </dgm:pt>
    <dgm:pt modelId="{6C0CB713-840B-4EC1-AE69-D15085D17B48}" type="sibTrans" cxnId="{509530C9-7311-4E41-86A5-696A890AE09B}">
      <dgm:prSet/>
      <dgm:spPr/>
      <dgm:t>
        <a:bodyPr/>
        <a:lstStyle/>
        <a:p>
          <a:endParaRPr lang="en-US" sz="2200"/>
        </a:p>
      </dgm:t>
    </dgm:pt>
    <dgm:pt modelId="{0C49EB71-BE77-4F2B-9664-0F5F12A7E7A7}" type="pres">
      <dgm:prSet presAssocID="{2C422F4A-8604-4DF1-BAFD-6DD6D6A0C883}" presName="diagram" presStyleCnt="0">
        <dgm:presLayoutVars>
          <dgm:dir/>
          <dgm:resizeHandles val="exact"/>
        </dgm:presLayoutVars>
      </dgm:prSet>
      <dgm:spPr/>
      <dgm:t>
        <a:bodyPr/>
        <a:lstStyle/>
        <a:p>
          <a:endParaRPr lang="en-US"/>
        </a:p>
      </dgm:t>
    </dgm:pt>
    <dgm:pt modelId="{C267C666-0CD9-42E1-9535-2661E0029223}" type="pres">
      <dgm:prSet presAssocID="{096C7635-7660-4768-950E-677A87FAFEA4}" presName="node" presStyleLbl="node1" presStyleIdx="0" presStyleCnt="7">
        <dgm:presLayoutVars>
          <dgm:bulletEnabled val="1"/>
        </dgm:presLayoutVars>
      </dgm:prSet>
      <dgm:spPr/>
      <dgm:t>
        <a:bodyPr/>
        <a:lstStyle/>
        <a:p>
          <a:endParaRPr lang="en-US"/>
        </a:p>
      </dgm:t>
    </dgm:pt>
    <dgm:pt modelId="{13D12B57-31E2-4F93-8827-B048B5A094AB}" type="pres">
      <dgm:prSet presAssocID="{065EB7BA-C91C-4291-8C75-45E4EEEEEED5}" presName="sibTrans" presStyleCnt="0"/>
      <dgm:spPr/>
    </dgm:pt>
    <dgm:pt modelId="{D02FBC2F-F2DF-429C-AFCE-5346BEC6EF0D}" type="pres">
      <dgm:prSet presAssocID="{AD2749E2-4D72-486A-BF9B-A28BA9FACB85}" presName="node" presStyleLbl="node1" presStyleIdx="1" presStyleCnt="7">
        <dgm:presLayoutVars>
          <dgm:bulletEnabled val="1"/>
        </dgm:presLayoutVars>
      </dgm:prSet>
      <dgm:spPr/>
      <dgm:t>
        <a:bodyPr/>
        <a:lstStyle/>
        <a:p>
          <a:endParaRPr lang="en-US"/>
        </a:p>
      </dgm:t>
    </dgm:pt>
    <dgm:pt modelId="{942519AD-342A-4720-876E-CFCE15803EF5}" type="pres">
      <dgm:prSet presAssocID="{7472A0C3-A4CE-4503-B347-9F3D368EEACA}" presName="sibTrans" presStyleCnt="0"/>
      <dgm:spPr/>
    </dgm:pt>
    <dgm:pt modelId="{1E5C4B1C-9E73-4846-968A-80E61E2A180C}" type="pres">
      <dgm:prSet presAssocID="{6013CBBE-647E-4C16-A54B-AA26DA1C21A8}" presName="node" presStyleLbl="node1" presStyleIdx="2" presStyleCnt="7">
        <dgm:presLayoutVars>
          <dgm:bulletEnabled val="1"/>
        </dgm:presLayoutVars>
      </dgm:prSet>
      <dgm:spPr/>
      <dgm:t>
        <a:bodyPr/>
        <a:lstStyle/>
        <a:p>
          <a:endParaRPr lang="en-US"/>
        </a:p>
      </dgm:t>
    </dgm:pt>
    <dgm:pt modelId="{87E4C436-0574-49D6-B37D-1BF0FE43DCB2}" type="pres">
      <dgm:prSet presAssocID="{4ACD9627-CB79-4E2A-9379-619D99FC6A4B}" presName="sibTrans" presStyleCnt="0"/>
      <dgm:spPr/>
    </dgm:pt>
    <dgm:pt modelId="{7AF768E7-D0B6-49A7-91E0-2DCDC6EC6EF6}" type="pres">
      <dgm:prSet presAssocID="{9CDF8329-6304-437C-93C2-2D25D299D511}" presName="node" presStyleLbl="node1" presStyleIdx="3" presStyleCnt="7">
        <dgm:presLayoutVars>
          <dgm:bulletEnabled val="1"/>
        </dgm:presLayoutVars>
      </dgm:prSet>
      <dgm:spPr/>
      <dgm:t>
        <a:bodyPr/>
        <a:lstStyle/>
        <a:p>
          <a:endParaRPr lang="en-US"/>
        </a:p>
      </dgm:t>
    </dgm:pt>
    <dgm:pt modelId="{0C74077F-7986-46EF-BA8B-2FDADB162525}" type="pres">
      <dgm:prSet presAssocID="{D08085BD-1EAF-4440-AFD4-D90AAC3C2023}" presName="sibTrans" presStyleCnt="0"/>
      <dgm:spPr/>
    </dgm:pt>
    <dgm:pt modelId="{4CF1092F-BBA1-4BAB-A93F-46C5CED2A5E1}" type="pres">
      <dgm:prSet presAssocID="{09348750-89C1-47E5-A709-B4C32D5B3C8E}" presName="node" presStyleLbl="node1" presStyleIdx="4" presStyleCnt="7">
        <dgm:presLayoutVars>
          <dgm:bulletEnabled val="1"/>
        </dgm:presLayoutVars>
      </dgm:prSet>
      <dgm:spPr/>
      <dgm:t>
        <a:bodyPr/>
        <a:lstStyle/>
        <a:p>
          <a:endParaRPr lang="en-US"/>
        </a:p>
      </dgm:t>
    </dgm:pt>
    <dgm:pt modelId="{645DA055-3AFD-4C3E-BA9D-426CAF7B990F}" type="pres">
      <dgm:prSet presAssocID="{08BCD1AD-6E9C-4B95-9F0A-F330EBCD186F}" presName="sibTrans" presStyleCnt="0"/>
      <dgm:spPr/>
    </dgm:pt>
    <dgm:pt modelId="{FDDD5EDA-07E4-4F1E-AB98-9A5BB1E9A7B6}" type="pres">
      <dgm:prSet presAssocID="{A4C779F4-A116-4483-9BDA-A8CBE2877717}" presName="node" presStyleLbl="node1" presStyleIdx="5" presStyleCnt="7">
        <dgm:presLayoutVars>
          <dgm:bulletEnabled val="1"/>
        </dgm:presLayoutVars>
      </dgm:prSet>
      <dgm:spPr/>
      <dgm:t>
        <a:bodyPr/>
        <a:lstStyle/>
        <a:p>
          <a:endParaRPr lang="en-US"/>
        </a:p>
      </dgm:t>
    </dgm:pt>
    <dgm:pt modelId="{31119ACA-9DD5-41ED-9084-A1D8065E5DA6}" type="pres">
      <dgm:prSet presAssocID="{D01297C8-6521-47EA-AA15-5BF37F432CE7}" presName="sibTrans" presStyleCnt="0"/>
      <dgm:spPr/>
    </dgm:pt>
    <dgm:pt modelId="{3ED90B8D-668D-4B90-8D19-983576023B54}" type="pres">
      <dgm:prSet presAssocID="{77AB5DD7-1F71-47B4-91D7-405DACB7B7E2}" presName="node" presStyleLbl="node1" presStyleIdx="6" presStyleCnt="7">
        <dgm:presLayoutVars>
          <dgm:bulletEnabled val="1"/>
        </dgm:presLayoutVars>
      </dgm:prSet>
      <dgm:spPr/>
      <dgm:t>
        <a:bodyPr/>
        <a:lstStyle/>
        <a:p>
          <a:endParaRPr lang="en-US"/>
        </a:p>
      </dgm:t>
    </dgm:pt>
  </dgm:ptLst>
  <dgm:cxnLst>
    <dgm:cxn modelId="{C820639C-1615-4974-BE9F-EE8C4DBB3358}" srcId="{2C422F4A-8604-4DF1-BAFD-6DD6D6A0C883}" destId="{AD2749E2-4D72-486A-BF9B-A28BA9FACB85}" srcOrd="1" destOrd="0" parTransId="{7CAA0008-C0FB-4F95-B52F-791683CD7C7A}" sibTransId="{7472A0C3-A4CE-4503-B347-9F3D368EEACA}"/>
    <dgm:cxn modelId="{14004492-AB10-4215-8844-7B827C5F63FF}" srcId="{2C422F4A-8604-4DF1-BAFD-6DD6D6A0C883}" destId="{9CDF8329-6304-437C-93C2-2D25D299D511}" srcOrd="3" destOrd="0" parTransId="{696A8E93-F332-42F5-A89D-5C40570EF40C}" sibTransId="{D08085BD-1EAF-4440-AFD4-D90AAC3C2023}"/>
    <dgm:cxn modelId="{BE9CD932-AE4A-49D4-BC99-49F8AEBC5825}" srcId="{2C422F4A-8604-4DF1-BAFD-6DD6D6A0C883}" destId="{09348750-89C1-47E5-A709-B4C32D5B3C8E}" srcOrd="4" destOrd="0" parTransId="{7E747A4E-34A5-449F-9308-0E6186C87D40}" sibTransId="{08BCD1AD-6E9C-4B95-9F0A-F330EBCD186F}"/>
    <dgm:cxn modelId="{A5B5908A-E1EB-44FF-9C46-99E52A7A0F8C}" type="presOf" srcId="{096C7635-7660-4768-950E-677A87FAFEA4}" destId="{C267C666-0CD9-42E1-9535-2661E0029223}" srcOrd="0" destOrd="0" presId="urn:microsoft.com/office/officeart/2005/8/layout/default"/>
    <dgm:cxn modelId="{256E802B-3029-48D0-89F4-8D5F42BA4F8C}" srcId="{2C422F4A-8604-4DF1-BAFD-6DD6D6A0C883}" destId="{6013CBBE-647E-4C16-A54B-AA26DA1C21A8}" srcOrd="2" destOrd="0" parTransId="{4F43318C-AF78-4473-BD6D-37A64F4A3481}" sibTransId="{4ACD9627-CB79-4E2A-9379-619D99FC6A4B}"/>
    <dgm:cxn modelId="{127ADF46-B860-4B77-BE87-312AD3622E8C}" type="presOf" srcId="{9CDF8329-6304-437C-93C2-2D25D299D511}" destId="{7AF768E7-D0B6-49A7-91E0-2DCDC6EC6EF6}" srcOrd="0" destOrd="0" presId="urn:microsoft.com/office/officeart/2005/8/layout/default"/>
    <dgm:cxn modelId="{EE70C3D5-9F7C-4FF5-8907-265D17989137}" srcId="{2C422F4A-8604-4DF1-BAFD-6DD6D6A0C883}" destId="{A4C779F4-A116-4483-9BDA-A8CBE2877717}" srcOrd="5" destOrd="0" parTransId="{F1742D17-C885-4B37-B5A5-64826FC3E4A2}" sibTransId="{D01297C8-6521-47EA-AA15-5BF37F432CE7}"/>
    <dgm:cxn modelId="{80F40502-958E-4F16-9313-85787A14C9A3}" type="presOf" srcId="{6013CBBE-647E-4C16-A54B-AA26DA1C21A8}" destId="{1E5C4B1C-9E73-4846-968A-80E61E2A180C}" srcOrd="0" destOrd="0" presId="urn:microsoft.com/office/officeart/2005/8/layout/default"/>
    <dgm:cxn modelId="{CEAB1C4C-B805-482D-A54C-4E53741A0ED4}" type="presOf" srcId="{09348750-89C1-47E5-A709-B4C32D5B3C8E}" destId="{4CF1092F-BBA1-4BAB-A93F-46C5CED2A5E1}" srcOrd="0" destOrd="0" presId="urn:microsoft.com/office/officeart/2005/8/layout/default"/>
    <dgm:cxn modelId="{BB4FE3F7-2466-4EDB-80A9-045D284E3CC5}" type="presOf" srcId="{A4C779F4-A116-4483-9BDA-A8CBE2877717}" destId="{FDDD5EDA-07E4-4F1E-AB98-9A5BB1E9A7B6}" srcOrd="0" destOrd="0" presId="urn:microsoft.com/office/officeart/2005/8/layout/default"/>
    <dgm:cxn modelId="{73F602A0-BE5A-4140-A912-53CFF65B1A38}" type="presOf" srcId="{2C422F4A-8604-4DF1-BAFD-6DD6D6A0C883}" destId="{0C49EB71-BE77-4F2B-9664-0F5F12A7E7A7}" srcOrd="0" destOrd="0" presId="urn:microsoft.com/office/officeart/2005/8/layout/default"/>
    <dgm:cxn modelId="{DD737106-13E6-46CD-8CC1-F57ED70C6D73}" srcId="{2C422F4A-8604-4DF1-BAFD-6DD6D6A0C883}" destId="{096C7635-7660-4768-950E-677A87FAFEA4}" srcOrd="0" destOrd="0" parTransId="{F119B04B-FFB5-4AC9-A435-4FE28D9CE4AF}" sibTransId="{065EB7BA-C91C-4291-8C75-45E4EEEEEED5}"/>
    <dgm:cxn modelId="{B0C89621-D3F6-4789-AE4B-8BC6549E327E}" type="presOf" srcId="{77AB5DD7-1F71-47B4-91D7-405DACB7B7E2}" destId="{3ED90B8D-668D-4B90-8D19-983576023B54}" srcOrd="0" destOrd="0" presId="urn:microsoft.com/office/officeart/2005/8/layout/default"/>
    <dgm:cxn modelId="{0CCAC066-26F2-455F-A8C4-F95125817D6F}" type="presOf" srcId="{AD2749E2-4D72-486A-BF9B-A28BA9FACB85}" destId="{D02FBC2F-F2DF-429C-AFCE-5346BEC6EF0D}" srcOrd="0" destOrd="0" presId="urn:microsoft.com/office/officeart/2005/8/layout/default"/>
    <dgm:cxn modelId="{509530C9-7311-4E41-86A5-696A890AE09B}" srcId="{2C422F4A-8604-4DF1-BAFD-6DD6D6A0C883}" destId="{77AB5DD7-1F71-47B4-91D7-405DACB7B7E2}" srcOrd="6" destOrd="0" parTransId="{4DDE9B5E-50E8-4354-AC45-0B7EC86E9138}" sibTransId="{6C0CB713-840B-4EC1-AE69-D15085D17B48}"/>
    <dgm:cxn modelId="{B4FC25BD-6218-4F17-A2CB-E8E5E4D1C951}" type="presParOf" srcId="{0C49EB71-BE77-4F2B-9664-0F5F12A7E7A7}" destId="{C267C666-0CD9-42E1-9535-2661E0029223}" srcOrd="0" destOrd="0" presId="urn:microsoft.com/office/officeart/2005/8/layout/default"/>
    <dgm:cxn modelId="{BA1153C4-D864-4059-B681-86E742863DD4}" type="presParOf" srcId="{0C49EB71-BE77-4F2B-9664-0F5F12A7E7A7}" destId="{13D12B57-31E2-4F93-8827-B048B5A094AB}" srcOrd="1" destOrd="0" presId="urn:microsoft.com/office/officeart/2005/8/layout/default"/>
    <dgm:cxn modelId="{7FCCDB2B-0B72-4177-A64E-276553212752}" type="presParOf" srcId="{0C49EB71-BE77-4F2B-9664-0F5F12A7E7A7}" destId="{D02FBC2F-F2DF-429C-AFCE-5346BEC6EF0D}" srcOrd="2" destOrd="0" presId="urn:microsoft.com/office/officeart/2005/8/layout/default"/>
    <dgm:cxn modelId="{FF013D3B-DDCC-4341-A7E5-83E2258E19CD}" type="presParOf" srcId="{0C49EB71-BE77-4F2B-9664-0F5F12A7E7A7}" destId="{942519AD-342A-4720-876E-CFCE15803EF5}" srcOrd="3" destOrd="0" presId="urn:microsoft.com/office/officeart/2005/8/layout/default"/>
    <dgm:cxn modelId="{319F8F04-2432-48ED-B847-48E84E434664}" type="presParOf" srcId="{0C49EB71-BE77-4F2B-9664-0F5F12A7E7A7}" destId="{1E5C4B1C-9E73-4846-968A-80E61E2A180C}" srcOrd="4" destOrd="0" presId="urn:microsoft.com/office/officeart/2005/8/layout/default"/>
    <dgm:cxn modelId="{6A2D8825-CFD6-43D1-A029-97454DFE256A}" type="presParOf" srcId="{0C49EB71-BE77-4F2B-9664-0F5F12A7E7A7}" destId="{87E4C436-0574-49D6-B37D-1BF0FE43DCB2}" srcOrd="5" destOrd="0" presId="urn:microsoft.com/office/officeart/2005/8/layout/default"/>
    <dgm:cxn modelId="{0CEA53B8-9D52-4BA6-8122-4C8CA763406F}" type="presParOf" srcId="{0C49EB71-BE77-4F2B-9664-0F5F12A7E7A7}" destId="{7AF768E7-D0B6-49A7-91E0-2DCDC6EC6EF6}" srcOrd="6" destOrd="0" presId="urn:microsoft.com/office/officeart/2005/8/layout/default"/>
    <dgm:cxn modelId="{7D8D89F5-C3C8-4474-90EE-2FBDF168BC89}" type="presParOf" srcId="{0C49EB71-BE77-4F2B-9664-0F5F12A7E7A7}" destId="{0C74077F-7986-46EF-BA8B-2FDADB162525}" srcOrd="7" destOrd="0" presId="urn:microsoft.com/office/officeart/2005/8/layout/default"/>
    <dgm:cxn modelId="{4064C0BE-352E-4797-B5CD-0B2784CC7B80}" type="presParOf" srcId="{0C49EB71-BE77-4F2B-9664-0F5F12A7E7A7}" destId="{4CF1092F-BBA1-4BAB-A93F-46C5CED2A5E1}" srcOrd="8" destOrd="0" presId="urn:microsoft.com/office/officeart/2005/8/layout/default"/>
    <dgm:cxn modelId="{787C35CB-BC88-4CFE-A2A8-16F6E4A865D9}" type="presParOf" srcId="{0C49EB71-BE77-4F2B-9664-0F5F12A7E7A7}" destId="{645DA055-3AFD-4C3E-BA9D-426CAF7B990F}" srcOrd="9" destOrd="0" presId="urn:microsoft.com/office/officeart/2005/8/layout/default"/>
    <dgm:cxn modelId="{DC4A7A7F-FFC8-4388-94FD-EE3621901EF3}" type="presParOf" srcId="{0C49EB71-BE77-4F2B-9664-0F5F12A7E7A7}" destId="{FDDD5EDA-07E4-4F1E-AB98-9A5BB1E9A7B6}" srcOrd="10" destOrd="0" presId="urn:microsoft.com/office/officeart/2005/8/layout/default"/>
    <dgm:cxn modelId="{144E6D37-98E0-4B30-BC93-3C9EBF52E826}" type="presParOf" srcId="{0C49EB71-BE77-4F2B-9664-0F5F12A7E7A7}" destId="{31119ACA-9DD5-41ED-9084-A1D8065E5DA6}" srcOrd="11" destOrd="0" presId="urn:microsoft.com/office/officeart/2005/8/layout/default"/>
    <dgm:cxn modelId="{779D8229-55E5-401D-990D-E7458913878F}" type="presParOf" srcId="{0C49EB71-BE77-4F2B-9664-0F5F12A7E7A7}" destId="{3ED90B8D-668D-4B90-8D19-983576023B5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1BB981-7D96-44F3-9FDA-A897E2906E6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7866957-80F7-426C-8963-1D5DE62BFCC1}">
      <dgm:prSet custT="1"/>
      <dgm:spPr/>
      <dgm:t>
        <a:bodyPr/>
        <a:lstStyle/>
        <a:p>
          <a:pPr>
            <a:lnSpc>
              <a:spcPct val="100000"/>
            </a:lnSpc>
          </a:pPr>
          <a:r>
            <a:rPr lang="en-US" sz="2200" b="0" dirty="0">
              <a:latin typeface="Arial" panose="020B0604020202020204" pitchFamily="34" charset="0"/>
              <a:cs typeface="Arial" panose="020B0604020202020204" pitchFamily="34" charset="0"/>
            </a:rPr>
            <a:t>Maintain chain of custody</a:t>
          </a:r>
        </a:p>
      </dgm:t>
    </dgm:pt>
    <dgm:pt modelId="{D11289CE-459C-4C5A-A157-2BF723FD7C0E}" type="parTrans" cxnId="{FCA331C2-E2A9-47DE-AFD4-CB07923E1D79}">
      <dgm:prSet/>
      <dgm:spPr/>
      <dgm:t>
        <a:bodyPr/>
        <a:lstStyle/>
        <a:p>
          <a:endParaRPr lang="en-US" sz="2200">
            <a:latin typeface="Arial" panose="020B0604020202020204" pitchFamily="34" charset="0"/>
            <a:cs typeface="Arial" panose="020B0604020202020204" pitchFamily="34" charset="0"/>
          </a:endParaRPr>
        </a:p>
      </dgm:t>
    </dgm:pt>
    <dgm:pt modelId="{1EE9A028-87B1-4CF6-BCCF-B756C5EA2CA6}" type="sibTrans" cxnId="{FCA331C2-E2A9-47DE-AFD4-CB07923E1D79}">
      <dgm:prSet/>
      <dgm:spPr/>
      <dgm:t>
        <a:bodyPr/>
        <a:lstStyle/>
        <a:p>
          <a:endParaRPr lang="en-US" sz="2200">
            <a:latin typeface="Arial" panose="020B0604020202020204" pitchFamily="34" charset="0"/>
            <a:cs typeface="Arial" panose="020B0604020202020204" pitchFamily="34" charset="0"/>
          </a:endParaRPr>
        </a:p>
      </dgm:t>
    </dgm:pt>
    <dgm:pt modelId="{733B1913-5EC4-49CD-B04C-E7A5FCE0AFD8}">
      <dgm:prSet custT="1"/>
      <dgm:spPr/>
      <dgm:t>
        <a:bodyPr/>
        <a:lstStyle/>
        <a:p>
          <a:pPr>
            <a:lnSpc>
              <a:spcPct val="100000"/>
            </a:lnSpc>
          </a:pPr>
          <a:r>
            <a:rPr lang="en-US" sz="2200" b="0" dirty="0">
              <a:latin typeface="Arial" panose="020B0604020202020204" pitchFamily="34" charset="0"/>
              <a:cs typeface="Arial" panose="020B0604020202020204" pitchFamily="34" charset="0"/>
            </a:rPr>
            <a:t>Do not touch suspect drive</a:t>
          </a:r>
        </a:p>
      </dgm:t>
    </dgm:pt>
    <dgm:pt modelId="{C765E9FC-8DAF-46C0-8F34-D764D5FD4243}" type="parTrans" cxnId="{5CFC84D3-76E8-46D6-B5E3-0BE1D1851C50}">
      <dgm:prSet/>
      <dgm:spPr/>
      <dgm:t>
        <a:bodyPr/>
        <a:lstStyle/>
        <a:p>
          <a:endParaRPr lang="en-US" sz="2200">
            <a:latin typeface="Arial" panose="020B0604020202020204" pitchFamily="34" charset="0"/>
            <a:cs typeface="Arial" panose="020B0604020202020204" pitchFamily="34" charset="0"/>
          </a:endParaRPr>
        </a:p>
      </dgm:t>
    </dgm:pt>
    <dgm:pt modelId="{B3F8E891-8A83-46A0-897D-4687F5B2BC1F}" type="sibTrans" cxnId="{5CFC84D3-76E8-46D6-B5E3-0BE1D1851C50}">
      <dgm:prSet/>
      <dgm:spPr/>
      <dgm:t>
        <a:bodyPr/>
        <a:lstStyle/>
        <a:p>
          <a:endParaRPr lang="en-US" sz="2200">
            <a:latin typeface="Arial" panose="020B0604020202020204" pitchFamily="34" charset="0"/>
            <a:cs typeface="Arial" panose="020B0604020202020204" pitchFamily="34" charset="0"/>
          </a:endParaRPr>
        </a:p>
      </dgm:t>
    </dgm:pt>
    <dgm:pt modelId="{F4BA898F-874A-4EA4-946A-BE03CCA53227}">
      <dgm:prSet custT="1"/>
      <dgm:spPr/>
      <dgm:t>
        <a:bodyPr/>
        <a:lstStyle/>
        <a:p>
          <a:pPr>
            <a:lnSpc>
              <a:spcPct val="100000"/>
            </a:lnSpc>
          </a:pPr>
          <a:r>
            <a:rPr lang="en-US" sz="2200" b="0" dirty="0">
              <a:latin typeface="Arial" panose="020B0604020202020204" pitchFamily="34" charset="0"/>
              <a:cs typeface="Arial" panose="020B0604020202020204" pitchFamily="34" charset="0"/>
            </a:rPr>
            <a:t>Secure evidence</a:t>
          </a:r>
        </a:p>
      </dgm:t>
    </dgm:pt>
    <dgm:pt modelId="{4CDC044C-95AE-432F-A037-295DFB569A3B}" type="parTrans" cxnId="{C8C09F2C-F936-4531-89B2-09C3D1F5D94F}">
      <dgm:prSet/>
      <dgm:spPr/>
      <dgm:t>
        <a:bodyPr/>
        <a:lstStyle/>
        <a:p>
          <a:endParaRPr lang="en-US" sz="2200">
            <a:latin typeface="Arial" panose="020B0604020202020204" pitchFamily="34" charset="0"/>
            <a:cs typeface="Arial" panose="020B0604020202020204" pitchFamily="34" charset="0"/>
          </a:endParaRPr>
        </a:p>
      </dgm:t>
    </dgm:pt>
    <dgm:pt modelId="{2BC02176-F682-4445-B75B-587B7842FF7F}" type="sibTrans" cxnId="{C8C09F2C-F936-4531-89B2-09C3D1F5D94F}">
      <dgm:prSet/>
      <dgm:spPr/>
      <dgm:t>
        <a:bodyPr/>
        <a:lstStyle/>
        <a:p>
          <a:endParaRPr lang="en-US" sz="2200">
            <a:latin typeface="Arial" panose="020B0604020202020204" pitchFamily="34" charset="0"/>
            <a:cs typeface="Arial" panose="020B0604020202020204" pitchFamily="34" charset="0"/>
          </a:endParaRPr>
        </a:p>
      </dgm:t>
    </dgm:pt>
    <dgm:pt modelId="{E26C64AB-7296-4893-83C2-6A3444F57F39}">
      <dgm:prSet custT="1"/>
      <dgm:spPr/>
      <dgm:t>
        <a:bodyPr/>
        <a:lstStyle/>
        <a:p>
          <a:pPr>
            <a:lnSpc>
              <a:spcPct val="100000"/>
            </a:lnSpc>
          </a:pPr>
          <a:r>
            <a:rPr lang="en-US" sz="2200" b="0" dirty="0">
              <a:latin typeface="Arial" panose="020B0604020202020204" pitchFamily="34" charset="0"/>
              <a:cs typeface="Arial" panose="020B0604020202020204" pitchFamily="34" charset="0"/>
            </a:rPr>
            <a:t>Create a document trail</a:t>
          </a:r>
        </a:p>
      </dgm:t>
    </dgm:pt>
    <dgm:pt modelId="{FB49005F-156E-47E2-9013-FF0044D4F1A3}" type="parTrans" cxnId="{F93CFC37-6BF8-4AEA-9F5F-40545700935C}">
      <dgm:prSet/>
      <dgm:spPr/>
      <dgm:t>
        <a:bodyPr/>
        <a:lstStyle/>
        <a:p>
          <a:endParaRPr lang="en-US" sz="2200"/>
        </a:p>
      </dgm:t>
    </dgm:pt>
    <dgm:pt modelId="{83C72571-9B29-4900-A1F6-394C73ABA9BE}" type="sibTrans" cxnId="{F93CFC37-6BF8-4AEA-9F5F-40545700935C}">
      <dgm:prSet/>
      <dgm:spPr/>
      <dgm:t>
        <a:bodyPr/>
        <a:lstStyle/>
        <a:p>
          <a:endParaRPr lang="en-US" sz="2200"/>
        </a:p>
      </dgm:t>
    </dgm:pt>
    <dgm:pt modelId="{6AC54C14-644D-490E-9FDA-F45D71A9357D}" type="pres">
      <dgm:prSet presAssocID="{561BB981-7D96-44F3-9FDA-A897E2906E64}" presName="root" presStyleCnt="0">
        <dgm:presLayoutVars>
          <dgm:dir/>
          <dgm:resizeHandles val="exact"/>
        </dgm:presLayoutVars>
      </dgm:prSet>
      <dgm:spPr/>
      <dgm:t>
        <a:bodyPr/>
        <a:lstStyle/>
        <a:p>
          <a:endParaRPr lang="en-US"/>
        </a:p>
      </dgm:t>
    </dgm:pt>
    <dgm:pt modelId="{649173C1-A33D-4AA4-99AF-CA179CA25F5E}" type="pres">
      <dgm:prSet presAssocID="{E7866957-80F7-426C-8963-1D5DE62BFCC1}" presName="compNode" presStyleCnt="0"/>
      <dgm:spPr/>
    </dgm:pt>
    <dgm:pt modelId="{BE491EBF-6269-40A0-B78F-3B31C2FA3011}" type="pres">
      <dgm:prSet presAssocID="{E7866957-80F7-426C-8963-1D5DE62BFCC1}" presName="bgRect" presStyleLbl="bgShp" presStyleIdx="0" presStyleCnt="4"/>
      <dgm:spPr/>
    </dgm:pt>
    <dgm:pt modelId="{013D98B6-68F4-4D68-8F2B-2A59473704B8}" type="pres">
      <dgm:prSet presAssocID="{E7866957-80F7-426C-8963-1D5DE62BFCC1}"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Connected with solid fill"/>
        </a:ext>
      </dgm:extLst>
    </dgm:pt>
    <dgm:pt modelId="{25286797-BAB6-4933-A12B-3C2E7686FE83}" type="pres">
      <dgm:prSet presAssocID="{E7866957-80F7-426C-8963-1D5DE62BFCC1}" presName="spaceRect" presStyleCnt="0"/>
      <dgm:spPr/>
    </dgm:pt>
    <dgm:pt modelId="{24DCAD79-6072-4BA0-B68D-025B0DDA8C8C}" type="pres">
      <dgm:prSet presAssocID="{E7866957-80F7-426C-8963-1D5DE62BFCC1}" presName="parTx" presStyleLbl="revTx" presStyleIdx="0" presStyleCnt="4">
        <dgm:presLayoutVars>
          <dgm:chMax val="0"/>
          <dgm:chPref val="0"/>
        </dgm:presLayoutVars>
      </dgm:prSet>
      <dgm:spPr/>
      <dgm:t>
        <a:bodyPr/>
        <a:lstStyle/>
        <a:p>
          <a:endParaRPr lang="en-US"/>
        </a:p>
      </dgm:t>
    </dgm:pt>
    <dgm:pt modelId="{E7A25181-EAB7-4282-886B-9B090D371673}" type="pres">
      <dgm:prSet presAssocID="{1EE9A028-87B1-4CF6-BCCF-B756C5EA2CA6}" presName="sibTrans" presStyleCnt="0"/>
      <dgm:spPr/>
    </dgm:pt>
    <dgm:pt modelId="{57104EFC-08CF-43A0-A5E6-C72DB5DE6977}" type="pres">
      <dgm:prSet presAssocID="{733B1913-5EC4-49CD-B04C-E7A5FCE0AFD8}" presName="compNode" presStyleCnt="0"/>
      <dgm:spPr/>
    </dgm:pt>
    <dgm:pt modelId="{67BF12AC-EB67-49FF-9321-E10A5B6A530F}" type="pres">
      <dgm:prSet presAssocID="{733B1913-5EC4-49CD-B04C-E7A5FCE0AFD8}" presName="bgRect" presStyleLbl="bgShp" presStyleIdx="1" presStyleCnt="4"/>
      <dgm:spPr/>
    </dgm:pt>
    <dgm:pt modelId="{D29D888F-CC53-4D3C-9366-AC59172EEC6B}" type="pres">
      <dgm:prSet presAssocID="{733B1913-5EC4-49CD-B04C-E7A5FCE0AFD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Database with solid fill"/>
        </a:ext>
      </dgm:extLst>
    </dgm:pt>
    <dgm:pt modelId="{5E32AF51-5906-484A-B2C1-CC584F6D9EFC}" type="pres">
      <dgm:prSet presAssocID="{733B1913-5EC4-49CD-B04C-E7A5FCE0AFD8}" presName="spaceRect" presStyleCnt="0"/>
      <dgm:spPr/>
    </dgm:pt>
    <dgm:pt modelId="{4E6F3D65-387B-40DC-816B-913B74B09FD2}" type="pres">
      <dgm:prSet presAssocID="{733B1913-5EC4-49CD-B04C-E7A5FCE0AFD8}" presName="parTx" presStyleLbl="revTx" presStyleIdx="1" presStyleCnt="4">
        <dgm:presLayoutVars>
          <dgm:chMax val="0"/>
          <dgm:chPref val="0"/>
        </dgm:presLayoutVars>
      </dgm:prSet>
      <dgm:spPr/>
      <dgm:t>
        <a:bodyPr/>
        <a:lstStyle/>
        <a:p>
          <a:endParaRPr lang="en-US"/>
        </a:p>
      </dgm:t>
    </dgm:pt>
    <dgm:pt modelId="{369065C6-BFD7-4B6E-9BDE-4C460D95D63B}" type="pres">
      <dgm:prSet presAssocID="{B3F8E891-8A83-46A0-897D-4687F5B2BC1F}" presName="sibTrans" presStyleCnt="0"/>
      <dgm:spPr/>
    </dgm:pt>
    <dgm:pt modelId="{48C60BB7-F7E4-4C06-9373-5D29C7FCCB02}" type="pres">
      <dgm:prSet presAssocID="{E26C64AB-7296-4893-83C2-6A3444F57F39}" presName="compNode" presStyleCnt="0"/>
      <dgm:spPr/>
    </dgm:pt>
    <dgm:pt modelId="{99FCECD5-C9CB-413A-9B13-40CC1653732A}" type="pres">
      <dgm:prSet presAssocID="{E26C64AB-7296-4893-83C2-6A3444F57F39}" presName="bgRect" presStyleLbl="bgShp" presStyleIdx="2" presStyleCnt="4"/>
      <dgm:spPr/>
    </dgm:pt>
    <dgm:pt modelId="{C0226315-1A05-4CED-8BE5-2A8D38D8AD1B}" type="pres">
      <dgm:prSet presAssocID="{E26C64AB-7296-4893-83C2-6A3444F57F39}"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en-US"/>
        </a:p>
      </dgm:t>
      <dgm:extLst>
        <a:ext uri="{E40237B7-FDA0-4F09-8148-C483321AD2D9}">
          <dgm14:cNvPr xmlns:dgm14="http://schemas.microsoft.com/office/drawing/2010/diagram" id="0" name="" descr="Folder Search with solid fill"/>
        </a:ext>
      </dgm:extLst>
    </dgm:pt>
    <dgm:pt modelId="{87B65DA2-0C25-4583-A987-7FBDC891580E}" type="pres">
      <dgm:prSet presAssocID="{E26C64AB-7296-4893-83C2-6A3444F57F39}" presName="spaceRect" presStyleCnt="0"/>
      <dgm:spPr/>
    </dgm:pt>
    <dgm:pt modelId="{7B4C0EB6-72E4-4900-9568-8B7D03580992}" type="pres">
      <dgm:prSet presAssocID="{E26C64AB-7296-4893-83C2-6A3444F57F39}" presName="parTx" presStyleLbl="revTx" presStyleIdx="2" presStyleCnt="4">
        <dgm:presLayoutVars>
          <dgm:chMax val="0"/>
          <dgm:chPref val="0"/>
        </dgm:presLayoutVars>
      </dgm:prSet>
      <dgm:spPr/>
      <dgm:t>
        <a:bodyPr/>
        <a:lstStyle/>
        <a:p>
          <a:endParaRPr lang="en-US"/>
        </a:p>
      </dgm:t>
    </dgm:pt>
    <dgm:pt modelId="{9D28A38D-4ADE-4FC6-8648-1953739B7E3C}" type="pres">
      <dgm:prSet presAssocID="{83C72571-9B29-4900-A1F6-394C73ABA9BE}" presName="sibTrans" presStyleCnt="0"/>
      <dgm:spPr/>
    </dgm:pt>
    <dgm:pt modelId="{67CA20AC-9B65-48CF-896B-343F9A9B18B1}" type="pres">
      <dgm:prSet presAssocID="{F4BA898F-874A-4EA4-946A-BE03CCA53227}" presName="compNode" presStyleCnt="0"/>
      <dgm:spPr/>
    </dgm:pt>
    <dgm:pt modelId="{8FD61D73-5A34-415D-A318-EF248AA729F5}" type="pres">
      <dgm:prSet presAssocID="{F4BA898F-874A-4EA4-946A-BE03CCA53227}" presName="bgRect" presStyleLbl="bgShp" presStyleIdx="3" presStyleCnt="4"/>
      <dgm:spPr/>
    </dgm:pt>
    <dgm:pt modelId="{C6C9254E-5121-4433-BE72-4F38330AD0B3}" type="pres">
      <dgm:prSet presAssocID="{F4BA898F-874A-4EA4-946A-BE03CCA5322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Lock"/>
        </a:ext>
      </dgm:extLst>
    </dgm:pt>
    <dgm:pt modelId="{15B83C20-E880-446C-B071-F69EFB1CBD55}" type="pres">
      <dgm:prSet presAssocID="{F4BA898F-874A-4EA4-946A-BE03CCA53227}" presName="spaceRect" presStyleCnt="0"/>
      <dgm:spPr/>
    </dgm:pt>
    <dgm:pt modelId="{F48F89F5-4BE4-42F9-AEB0-1BB059897FF0}" type="pres">
      <dgm:prSet presAssocID="{F4BA898F-874A-4EA4-946A-BE03CCA53227}" presName="parTx" presStyleLbl="revTx" presStyleIdx="3" presStyleCnt="4">
        <dgm:presLayoutVars>
          <dgm:chMax val="0"/>
          <dgm:chPref val="0"/>
        </dgm:presLayoutVars>
      </dgm:prSet>
      <dgm:spPr/>
      <dgm:t>
        <a:bodyPr/>
        <a:lstStyle/>
        <a:p>
          <a:endParaRPr lang="en-US"/>
        </a:p>
      </dgm:t>
    </dgm:pt>
  </dgm:ptLst>
  <dgm:cxnLst>
    <dgm:cxn modelId="{F93CFC37-6BF8-4AEA-9F5F-40545700935C}" srcId="{561BB981-7D96-44F3-9FDA-A897E2906E64}" destId="{E26C64AB-7296-4893-83C2-6A3444F57F39}" srcOrd="2" destOrd="0" parTransId="{FB49005F-156E-47E2-9013-FF0044D4F1A3}" sibTransId="{83C72571-9B29-4900-A1F6-394C73ABA9BE}"/>
    <dgm:cxn modelId="{71BA2B4D-3513-4AA1-AA4A-744B97F11AE7}" type="presOf" srcId="{561BB981-7D96-44F3-9FDA-A897E2906E64}" destId="{6AC54C14-644D-490E-9FDA-F45D71A9357D}" srcOrd="0" destOrd="0" presId="urn:microsoft.com/office/officeart/2018/2/layout/IconVerticalSolidList"/>
    <dgm:cxn modelId="{5CFC84D3-76E8-46D6-B5E3-0BE1D1851C50}" srcId="{561BB981-7D96-44F3-9FDA-A897E2906E64}" destId="{733B1913-5EC4-49CD-B04C-E7A5FCE0AFD8}" srcOrd="1" destOrd="0" parTransId="{C765E9FC-8DAF-46C0-8F34-D764D5FD4243}" sibTransId="{B3F8E891-8A83-46A0-897D-4687F5B2BC1F}"/>
    <dgm:cxn modelId="{FCA331C2-E2A9-47DE-AFD4-CB07923E1D79}" srcId="{561BB981-7D96-44F3-9FDA-A897E2906E64}" destId="{E7866957-80F7-426C-8963-1D5DE62BFCC1}" srcOrd="0" destOrd="0" parTransId="{D11289CE-459C-4C5A-A157-2BF723FD7C0E}" sibTransId="{1EE9A028-87B1-4CF6-BCCF-B756C5EA2CA6}"/>
    <dgm:cxn modelId="{C8C09F2C-F936-4531-89B2-09C3D1F5D94F}" srcId="{561BB981-7D96-44F3-9FDA-A897E2906E64}" destId="{F4BA898F-874A-4EA4-946A-BE03CCA53227}" srcOrd="3" destOrd="0" parTransId="{4CDC044C-95AE-432F-A037-295DFB569A3B}" sibTransId="{2BC02176-F682-4445-B75B-587B7842FF7F}"/>
    <dgm:cxn modelId="{0A1B9ACC-F3C7-4507-BA29-3C4B3B879B3D}" type="presOf" srcId="{F4BA898F-874A-4EA4-946A-BE03CCA53227}" destId="{F48F89F5-4BE4-42F9-AEB0-1BB059897FF0}" srcOrd="0" destOrd="0" presId="urn:microsoft.com/office/officeart/2018/2/layout/IconVerticalSolidList"/>
    <dgm:cxn modelId="{24954840-0F52-4C99-9A53-8CD90B097171}" type="presOf" srcId="{733B1913-5EC4-49CD-B04C-E7A5FCE0AFD8}" destId="{4E6F3D65-387B-40DC-816B-913B74B09FD2}" srcOrd="0" destOrd="0" presId="urn:microsoft.com/office/officeart/2018/2/layout/IconVerticalSolidList"/>
    <dgm:cxn modelId="{43AF2397-B2AF-415E-9E69-C88E8EEB0DB4}" type="presOf" srcId="{E7866957-80F7-426C-8963-1D5DE62BFCC1}" destId="{24DCAD79-6072-4BA0-B68D-025B0DDA8C8C}" srcOrd="0" destOrd="0" presId="urn:microsoft.com/office/officeart/2018/2/layout/IconVerticalSolidList"/>
    <dgm:cxn modelId="{F4A05C3F-FD2C-4517-94F8-2C07BD51E077}" type="presOf" srcId="{E26C64AB-7296-4893-83C2-6A3444F57F39}" destId="{7B4C0EB6-72E4-4900-9568-8B7D03580992}" srcOrd="0" destOrd="0" presId="urn:microsoft.com/office/officeart/2018/2/layout/IconVerticalSolidList"/>
    <dgm:cxn modelId="{0AD4B087-20EA-4A45-90C7-44FF57FBE6FA}" type="presParOf" srcId="{6AC54C14-644D-490E-9FDA-F45D71A9357D}" destId="{649173C1-A33D-4AA4-99AF-CA179CA25F5E}" srcOrd="0" destOrd="0" presId="urn:microsoft.com/office/officeart/2018/2/layout/IconVerticalSolidList"/>
    <dgm:cxn modelId="{1FCE5519-7B30-439B-A33B-52134801B03D}" type="presParOf" srcId="{649173C1-A33D-4AA4-99AF-CA179CA25F5E}" destId="{BE491EBF-6269-40A0-B78F-3B31C2FA3011}" srcOrd="0" destOrd="0" presId="urn:microsoft.com/office/officeart/2018/2/layout/IconVerticalSolidList"/>
    <dgm:cxn modelId="{8E12AEFF-6D36-4366-A463-F18B9BFFB602}" type="presParOf" srcId="{649173C1-A33D-4AA4-99AF-CA179CA25F5E}" destId="{013D98B6-68F4-4D68-8F2B-2A59473704B8}" srcOrd="1" destOrd="0" presId="urn:microsoft.com/office/officeart/2018/2/layout/IconVerticalSolidList"/>
    <dgm:cxn modelId="{AEA61BBF-5C4E-43E7-A34A-617521DD3F72}" type="presParOf" srcId="{649173C1-A33D-4AA4-99AF-CA179CA25F5E}" destId="{25286797-BAB6-4933-A12B-3C2E7686FE83}" srcOrd="2" destOrd="0" presId="urn:microsoft.com/office/officeart/2018/2/layout/IconVerticalSolidList"/>
    <dgm:cxn modelId="{2ED4C5B8-E61C-439D-91E1-A9DE940C5004}" type="presParOf" srcId="{649173C1-A33D-4AA4-99AF-CA179CA25F5E}" destId="{24DCAD79-6072-4BA0-B68D-025B0DDA8C8C}" srcOrd="3" destOrd="0" presId="urn:microsoft.com/office/officeart/2018/2/layout/IconVerticalSolidList"/>
    <dgm:cxn modelId="{DCD91FA2-B812-47BD-A2CB-AF13BA7FE833}" type="presParOf" srcId="{6AC54C14-644D-490E-9FDA-F45D71A9357D}" destId="{E7A25181-EAB7-4282-886B-9B090D371673}" srcOrd="1" destOrd="0" presId="urn:microsoft.com/office/officeart/2018/2/layout/IconVerticalSolidList"/>
    <dgm:cxn modelId="{83C4FC21-0BA2-4114-A885-37847594F613}" type="presParOf" srcId="{6AC54C14-644D-490E-9FDA-F45D71A9357D}" destId="{57104EFC-08CF-43A0-A5E6-C72DB5DE6977}" srcOrd="2" destOrd="0" presId="urn:microsoft.com/office/officeart/2018/2/layout/IconVerticalSolidList"/>
    <dgm:cxn modelId="{916664AA-EEF4-4A49-98AA-82534B93CB95}" type="presParOf" srcId="{57104EFC-08CF-43A0-A5E6-C72DB5DE6977}" destId="{67BF12AC-EB67-49FF-9321-E10A5B6A530F}" srcOrd="0" destOrd="0" presId="urn:microsoft.com/office/officeart/2018/2/layout/IconVerticalSolidList"/>
    <dgm:cxn modelId="{056718AC-E350-4BA0-AF20-306D36609328}" type="presParOf" srcId="{57104EFC-08CF-43A0-A5E6-C72DB5DE6977}" destId="{D29D888F-CC53-4D3C-9366-AC59172EEC6B}" srcOrd="1" destOrd="0" presId="urn:microsoft.com/office/officeart/2018/2/layout/IconVerticalSolidList"/>
    <dgm:cxn modelId="{CC1A59EB-E016-44BD-B684-AFD31F631A35}" type="presParOf" srcId="{57104EFC-08CF-43A0-A5E6-C72DB5DE6977}" destId="{5E32AF51-5906-484A-B2C1-CC584F6D9EFC}" srcOrd="2" destOrd="0" presId="urn:microsoft.com/office/officeart/2018/2/layout/IconVerticalSolidList"/>
    <dgm:cxn modelId="{6D0A5A9C-7921-41E9-8A48-D22A10AE5C59}" type="presParOf" srcId="{57104EFC-08CF-43A0-A5E6-C72DB5DE6977}" destId="{4E6F3D65-387B-40DC-816B-913B74B09FD2}" srcOrd="3" destOrd="0" presId="urn:microsoft.com/office/officeart/2018/2/layout/IconVerticalSolidList"/>
    <dgm:cxn modelId="{A3EFE2ED-BAAA-49AF-B635-A84A051B5980}" type="presParOf" srcId="{6AC54C14-644D-490E-9FDA-F45D71A9357D}" destId="{369065C6-BFD7-4B6E-9BDE-4C460D95D63B}" srcOrd="3" destOrd="0" presId="urn:microsoft.com/office/officeart/2018/2/layout/IconVerticalSolidList"/>
    <dgm:cxn modelId="{E47F7FAC-AE35-49C5-BE44-5F99B61BD78C}" type="presParOf" srcId="{6AC54C14-644D-490E-9FDA-F45D71A9357D}" destId="{48C60BB7-F7E4-4C06-9373-5D29C7FCCB02}" srcOrd="4" destOrd="0" presId="urn:microsoft.com/office/officeart/2018/2/layout/IconVerticalSolidList"/>
    <dgm:cxn modelId="{90C0218C-0888-44BD-B52A-6562C51E0D01}" type="presParOf" srcId="{48C60BB7-F7E4-4C06-9373-5D29C7FCCB02}" destId="{99FCECD5-C9CB-413A-9B13-40CC1653732A}" srcOrd="0" destOrd="0" presId="urn:microsoft.com/office/officeart/2018/2/layout/IconVerticalSolidList"/>
    <dgm:cxn modelId="{B0142FB7-634E-4456-B260-75EBD428C455}" type="presParOf" srcId="{48C60BB7-F7E4-4C06-9373-5D29C7FCCB02}" destId="{C0226315-1A05-4CED-8BE5-2A8D38D8AD1B}" srcOrd="1" destOrd="0" presId="urn:microsoft.com/office/officeart/2018/2/layout/IconVerticalSolidList"/>
    <dgm:cxn modelId="{2A1B599D-B924-4218-B030-2879D639B651}" type="presParOf" srcId="{48C60BB7-F7E4-4C06-9373-5D29C7FCCB02}" destId="{87B65DA2-0C25-4583-A987-7FBDC891580E}" srcOrd="2" destOrd="0" presId="urn:microsoft.com/office/officeart/2018/2/layout/IconVerticalSolidList"/>
    <dgm:cxn modelId="{EE6EEF6E-4574-421E-91CD-5AF2D6A46A79}" type="presParOf" srcId="{48C60BB7-F7E4-4C06-9373-5D29C7FCCB02}" destId="{7B4C0EB6-72E4-4900-9568-8B7D03580992}" srcOrd="3" destOrd="0" presId="urn:microsoft.com/office/officeart/2018/2/layout/IconVerticalSolidList"/>
    <dgm:cxn modelId="{E10698AD-2BA8-4515-B8CC-BFD6527E586F}" type="presParOf" srcId="{6AC54C14-644D-490E-9FDA-F45D71A9357D}" destId="{9D28A38D-4ADE-4FC6-8648-1953739B7E3C}" srcOrd="5" destOrd="0" presId="urn:microsoft.com/office/officeart/2018/2/layout/IconVerticalSolidList"/>
    <dgm:cxn modelId="{42475988-69DA-4339-81EE-5F6242F89B3D}" type="presParOf" srcId="{6AC54C14-644D-490E-9FDA-F45D71A9357D}" destId="{67CA20AC-9B65-48CF-896B-343F9A9B18B1}" srcOrd="6" destOrd="0" presId="urn:microsoft.com/office/officeart/2018/2/layout/IconVerticalSolidList"/>
    <dgm:cxn modelId="{AB8C7BBF-886F-40D5-A6AC-9862A77EC187}" type="presParOf" srcId="{67CA20AC-9B65-48CF-896B-343F9A9B18B1}" destId="{8FD61D73-5A34-415D-A318-EF248AA729F5}" srcOrd="0" destOrd="0" presId="urn:microsoft.com/office/officeart/2018/2/layout/IconVerticalSolidList"/>
    <dgm:cxn modelId="{97991D42-B15B-46F8-BEE9-21260725889B}" type="presParOf" srcId="{67CA20AC-9B65-48CF-896B-343F9A9B18B1}" destId="{C6C9254E-5121-4433-BE72-4F38330AD0B3}" srcOrd="1" destOrd="0" presId="urn:microsoft.com/office/officeart/2018/2/layout/IconVerticalSolidList"/>
    <dgm:cxn modelId="{3212AE33-2CD0-420A-AE01-B9D6984D2023}" type="presParOf" srcId="{67CA20AC-9B65-48CF-896B-343F9A9B18B1}" destId="{15B83C20-E880-446C-B071-F69EFB1CBD55}" srcOrd="2" destOrd="0" presId="urn:microsoft.com/office/officeart/2018/2/layout/IconVerticalSolidList"/>
    <dgm:cxn modelId="{A54C413B-4223-4813-B041-38407AA0C5E8}" type="presParOf" srcId="{67CA20AC-9B65-48CF-896B-343F9A9B18B1}" destId="{F48F89F5-4BE4-42F9-AEB0-1BB059897F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8/4/2021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8/4/2021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4</a:t>
            </a:fld>
            <a:endParaRPr lang="en-US" dirty="0"/>
          </a:p>
        </p:txBody>
      </p:sp>
    </p:spTree>
    <p:extLst>
      <p:ext uri="{BB962C8B-B14F-4D97-AF65-F5344CB8AC3E}">
        <p14:creationId xmlns:p14="http://schemas.microsoft.com/office/powerpoint/2010/main" val="196002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7A3E44A6-3856-402F-B262-FD477CA1CEF3}" type="slidenum">
              <a:rPr lang="en-US" smtClean="0"/>
              <a:pPr>
                <a:defRPr/>
              </a:pPr>
              <a:t>8</a:t>
            </a:fld>
            <a:endParaRPr lang="en-US" dirty="0"/>
          </a:p>
        </p:txBody>
      </p:sp>
    </p:spTree>
    <p:extLst>
      <p:ext uri="{BB962C8B-B14F-4D97-AF65-F5344CB8AC3E}">
        <p14:creationId xmlns:p14="http://schemas.microsoft.com/office/powerpoint/2010/main" val="305842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9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7A3E44A6-3856-402F-B262-FD477CA1CEF3}" type="slidenum">
              <a:rPr lang="en-US" smtClean="0"/>
              <a:pPr>
                <a:defRPr/>
              </a:pPr>
              <a:t>13</a:t>
            </a:fld>
            <a:endParaRPr lang="en-US" dirty="0"/>
          </a:p>
        </p:txBody>
      </p:sp>
    </p:spTree>
    <p:extLst>
      <p:ext uri="{BB962C8B-B14F-4D97-AF65-F5344CB8AC3E}">
        <p14:creationId xmlns:p14="http://schemas.microsoft.com/office/powerpoint/2010/main" val="27141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21</a:t>
            </a:fld>
            <a:endParaRPr lang="en-US" dirty="0"/>
          </a:p>
        </p:txBody>
      </p:sp>
    </p:spTree>
    <p:extLst>
      <p:ext uri="{BB962C8B-B14F-4D97-AF65-F5344CB8AC3E}">
        <p14:creationId xmlns:p14="http://schemas.microsoft.com/office/powerpoint/2010/main" val="46318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22</a:t>
            </a:fld>
            <a:endParaRPr lang="en-US" dirty="0"/>
          </a:p>
        </p:txBody>
      </p:sp>
    </p:spTree>
    <p:extLst>
      <p:ext uri="{BB962C8B-B14F-4D97-AF65-F5344CB8AC3E}">
        <p14:creationId xmlns:p14="http://schemas.microsoft.com/office/powerpoint/2010/main" val="318518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23</a:t>
            </a:fld>
            <a:endParaRPr lang="en-US" dirty="0"/>
          </a:p>
        </p:txBody>
      </p:sp>
    </p:spTree>
    <p:extLst>
      <p:ext uri="{BB962C8B-B14F-4D97-AF65-F5344CB8AC3E}">
        <p14:creationId xmlns:p14="http://schemas.microsoft.com/office/powerpoint/2010/main" val="1650905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5.xml"/><Relationship Id="rId7" Type="http://schemas.openxmlformats.org/officeDocument/2006/relationships/diagramColors" Target="../diagrams/colors7.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6.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7.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8.tiff"/></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Introduction to Forensics</a:t>
            </a:r>
          </a:p>
        </p:txBody>
      </p:sp>
      <p:pic>
        <p:nvPicPr>
          <p:cNvPr id="23" name="Picture Placeholder 22" descr="A digital image that appears like some delicate fabric with polka dots, flying in the air.  &#10;" title="Cover">
            <a:extLst>
              <a:ext uri="{FF2B5EF4-FFF2-40B4-BE49-F238E27FC236}">
                <a16:creationId xmlns:a16="http://schemas.microsoft.com/office/drawing/2014/main" xmlns=""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6165A-B00C-449C-9AE8-713798A28D8F}"/>
              </a:ext>
            </a:extLst>
          </p:cNvPr>
          <p:cNvSpPr>
            <a:spLocks noGrp="1"/>
          </p:cNvSpPr>
          <p:nvPr>
            <p:ph type="title"/>
          </p:nvPr>
        </p:nvSpPr>
        <p:spPr/>
        <p:txBody>
          <a:bodyPr/>
          <a:lstStyle/>
          <a:p>
            <a:r>
              <a:rPr lang="en-US" dirty="0"/>
              <a:t>Understanding the Field of Digital Forensics</a:t>
            </a:r>
          </a:p>
        </p:txBody>
      </p:sp>
      <p:sp>
        <p:nvSpPr>
          <p:cNvPr id="3" name="Content Placeholder 2">
            <a:extLst>
              <a:ext uri="{FF2B5EF4-FFF2-40B4-BE49-F238E27FC236}">
                <a16:creationId xmlns:a16="http://schemas.microsoft.com/office/drawing/2014/main" xmlns="" id="{7729F449-C334-487A-A8B1-4C117FD3F601}"/>
              </a:ext>
            </a:extLst>
          </p:cNvPr>
          <p:cNvSpPr>
            <a:spLocks noGrp="1"/>
          </p:cNvSpPr>
          <p:nvPr>
            <p:ph idx="1"/>
          </p:nvPr>
        </p:nvSpPr>
        <p:spPr/>
        <p:txBody>
          <a:bodyPr/>
          <a:lstStyle/>
          <a:p>
            <a:r>
              <a:rPr lang="en-US" dirty="0"/>
              <a:t>Field is changing very rapidly: Emerging standards provide clear, codified methods for conducting a forensic examination</a:t>
            </a:r>
          </a:p>
          <a:p>
            <a:r>
              <a:rPr lang="en-US" dirty="0"/>
              <a:t>Entities involved in and actively using computer forensics:</a:t>
            </a:r>
          </a:p>
          <a:p>
            <a:pPr lvl="1"/>
            <a:r>
              <a:rPr lang="en-US" sz="2200" dirty="0"/>
              <a:t>The military</a:t>
            </a:r>
          </a:p>
          <a:p>
            <a:pPr lvl="1"/>
            <a:r>
              <a:rPr lang="en-US" sz="2200" dirty="0"/>
              <a:t>Government agencies</a:t>
            </a:r>
          </a:p>
          <a:p>
            <a:pPr lvl="1"/>
            <a:r>
              <a:rPr lang="en-US" sz="2200" dirty="0"/>
              <a:t>Law firms </a:t>
            </a:r>
          </a:p>
          <a:p>
            <a:pPr lvl="1"/>
            <a:r>
              <a:rPr lang="en-US" sz="2200" dirty="0"/>
              <a:t>Criminal prosecutors </a:t>
            </a:r>
          </a:p>
          <a:p>
            <a:pPr lvl="1"/>
            <a:r>
              <a:rPr lang="en-US" sz="2200" dirty="0"/>
              <a:t>Academia </a:t>
            </a:r>
          </a:p>
          <a:p>
            <a:pPr lvl="1"/>
            <a:r>
              <a:rPr lang="en-US" sz="2200" dirty="0"/>
              <a:t>Data recovery firms</a:t>
            </a:r>
          </a:p>
          <a:p>
            <a:pPr lvl="1"/>
            <a:r>
              <a:rPr lang="en-US" sz="2200" dirty="0"/>
              <a:t>Corporations </a:t>
            </a:r>
          </a:p>
          <a:p>
            <a:pPr lvl="1"/>
            <a:r>
              <a:rPr lang="en-US" sz="2200" dirty="0"/>
              <a:t>Insurance companies</a:t>
            </a:r>
          </a:p>
          <a:p>
            <a:pPr lvl="1"/>
            <a:r>
              <a:rPr lang="en-US" sz="2200" dirty="0"/>
              <a:t>Individuals</a:t>
            </a:r>
          </a:p>
        </p:txBody>
      </p:sp>
    </p:spTree>
    <p:extLst>
      <p:ext uri="{BB962C8B-B14F-4D97-AF65-F5344CB8AC3E}">
        <p14:creationId xmlns:p14="http://schemas.microsoft.com/office/powerpoint/2010/main" val="252898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6165A-B00C-449C-9AE8-713798A28D8F}"/>
              </a:ext>
            </a:extLst>
          </p:cNvPr>
          <p:cNvSpPr>
            <a:spLocks noGrp="1"/>
          </p:cNvSpPr>
          <p:nvPr>
            <p:ph type="title"/>
          </p:nvPr>
        </p:nvSpPr>
        <p:spPr/>
        <p:txBody>
          <a:bodyPr/>
          <a:lstStyle/>
          <a:p>
            <a:r>
              <a:rPr lang="en-US" dirty="0"/>
              <a:t>What Is Digital Evidence?</a:t>
            </a:r>
          </a:p>
        </p:txBody>
      </p:sp>
      <p:sp>
        <p:nvSpPr>
          <p:cNvPr id="3" name="Content Placeholder 2">
            <a:extLst>
              <a:ext uri="{FF2B5EF4-FFF2-40B4-BE49-F238E27FC236}">
                <a16:creationId xmlns:a16="http://schemas.microsoft.com/office/drawing/2014/main" xmlns="" id="{7729F449-C334-487A-A8B1-4C117FD3F601}"/>
              </a:ext>
            </a:extLst>
          </p:cNvPr>
          <p:cNvSpPr>
            <a:spLocks noGrp="1"/>
          </p:cNvSpPr>
          <p:nvPr>
            <p:ph idx="1"/>
          </p:nvPr>
        </p:nvSpPr>
        <p:spPr/>
        <p:txBody>
          <a:bodyPr/>
          <a:lstStyle/>
          <a:p>
            <a:r>
              <a:rPr lang="en-US" dirty="0"/>
              <a:t>Information that has been processed and assembled so that it is relevant to an investigation and supports a specific finding or determination</a:t>
            </a:r>
          </a:p>
          <a:p>
            <a:r>
              <a:rPr lang="en-US" dirty="0"/>
              <a:t>Raw information is not, in and of itself, evidence</a:t>
            </a:r>
          </a:p>
          <a:p>
            <a:r>
              <a:rPr lang="en-US" dirty="0"/>
              <a:t>Data must be relevant to a case in order to be evidence</a:t>
            </a:r>
          </a:p>
        </p:txBody>
      </p:sp>
    </p:spTree>
    <p:extLst>
      <p:ext uri="{BB962C8B-B14F-4D97-AF65-F5344CB8AC3E}">
        <p14:creationId xmlns:p14="http://schemas.microsoft.com/office/powerpoint/2010/main" val="141404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D1AA86-8008-4296-824F-D247A301F838}"/>
              </a:ext>
            </a:extLst>
          </p:cNvPr>
          <p:cNvSpPr>
            <a:spLocks noGrp="1"/>
          </p:cNvSpPr>
          <p:nvPr>
            <p:ph type="title"/>
          </p:nvPr>
        </p:nvSpPr>
        <p:spPr/>
        <p:txBody>
          <a:bodyPr/>
          <a:lstStyle/>
          <a:p>
            <a:r>
              <a:rPr lang="en-US" dirty="0"/>
              <a:t>Types of Evidence</a:t>
            </a:r>
          </a:p>
        </p:txBody>
      </p:sp>
      <p:graphicFrame>
        <p:nvGraphicFramePr>
          <p:cNvPr id="4" name="Content Placeholder 3">
            <a:extLst>
              <a:ext uri="{FF2B5EF4-FFF2-40B4-BE49-F238E27FC236}">
                <a16:creationId xmlns:a16="http://schemas.microsoft.com/office/drawing/2014/main" xmlns="" id="{0F79F061-F6A1-47FE-B9BF-A14C745B5E44}"/>
              </a:ext>
            </a:extLst>
          </p:cNvPr>
          <p:cNvGraphicFramePr>
            <a:graphicFrameLocks noGrp="1"/>
          </p:cNvGraphicFramePr>
          <p:nvPr>
            <p:ph idx="1"/>
            <p:extLst>
              <p:ext uri="{D42A27DB-BD31-4B8C-83A1-F6EECF244321}">
                <p14:modId xmlns:p14="http://schemas.microsoft.com/office/powerpoint/2010/main" val="3217120932"/>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93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9E123-C79D-4B4B-BE24-70751DC07F41}"/>
              </a:ext>
            </a:extLst>
          </p:cNvPr>
          <p:cNvSpPr>
            <a:spLocks noGrp="1"/>
          </p:cNvSpPr>
          <p:nvPr>
            <p:ph type="title"/>
          </p:nvPr>
        </p:nvSpPr>
        <p:spPr/>
        <p:txBody>
          <a:bodyPr/>
          <a:lstStyle/>
          <a:p>
            <a:r>
              <a:rPr lang="en-US" dirty="0"/>
              <a:t>Scope-Related Challenges to System Forensics</a:t>
            </a:r>
          </a:p>
        </p:txBody>
      </p:sp>
      <p:graphicFrame>
        <p:nvGraphicFramePr>
          <p:cNvPr id="4" name="Content Placeholder 3">
            <a:extLst>
              <a:ext uri="{FF2B5EF4-FFF2-40B4-BE49-F238E27FC236}">
                <a16:creationId xmlns:a16="http://schemas.microsoft.com/office/drawing/2014/main" xmlns="" id="{2F9772D8-8DAE-4CE5-94B9-92B948093E8C}"/>
              </a:ext>
            </a:extLst>
          </p:cNvPr>
          <p:cNvGraphicFramePr>
            <a:graphicFrameLocks noGrp="1"/>
          </p:cNvGraphicFramePr>
          <p:nvPr>
            <p:ph idx="1"/>
            <p:extLst>
              <p:ext uri="{D42A27DB-BD31-4B8C-83A1-F6EECF244321}">
                <p14:modId xmlns:p14="http://schemas.microsoft.com/office/powerpoint/2010/main" val="561873999"/>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6961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46976-84A3-4C1F-915D-5063C573FFBB}"/>
              </a:ext>
            </a:extLst>
          </p:cNvPr>
          <p:cNvSpPr>
            <a:spLocks noGrp="1"/>
          </p:cNvSpPr>
          <p:nvPr>
            <p:ph type="title"/>
          </p:nvPr>
        </p:nvSpPr>
        <p:spPr/>
        <p:txBody>
          <a:bodyPr/>
          <a:lstStyle/>
          <a:p>
            <a:r>
              <a:rPr lang="en-US" dirty="0"/>
              <a:t>Types of Digital System Forensics Analysis</a:t>
            </a:r>
          </a:p>
        </p:txBody>
      </p:sp>
      <p:graphicFrame>
        <p:nvGraphicFramePr>
          <p:cNvPr id="5" name="Content Placeholder 4">
            <a:extLst>
              <a:ext uri="{FF2B5EF4-FFF2-40B4-BE49-F238E27FC236}">
                <a16:creationId xmlns:a16="http://schemas.microsoft.com/office/drawing/2014/main" xmlns="" id="{63E032E5-FED4-4D48-8712-1E5C3DF9FB51}"/>
              </a:ext>
            </a:extLst>
          </p:cNvPr>
          <p:cNvGraphicFramePr>
            <a:graphicFrameLocks noGrp="1"/>
          </p:cNvGraphicFramePr>
          <p:nvPr>
            <p:ph idx="1"/>
            <p:extLst>
              <p:ext uri="{D42A27DB-BD31-4B8C-83A1-F6EECF244321}">
                <p14:modId xmlns:p14="http://schemas.microsoft.com/office/powerpoint/2010/main" val="3538043841"/>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48918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1792C9-6C12-4747-8E60-6B2F1DEE2979}"/>
              </a:ext>
            </a:extLst>
          </p:cNvPr>
          <p:cNvSpPr>
            <a:spLocks noGrp="1"/>
          </p:cNvSpPr>
          <p:nvPr>
            <p:ph type="title"/>
          </p:nvPr>
        </p:nvSpPr>
        <p:spPr>
          <a:xfrm>
            <a:off x="0" y="121033"/>
            <a:ext cx="12192000" cy="1002089"/>
          </a:xfrm>
        </p:spPr>
        <p:txBody>
          <a:bodyPr anchor="ctr">
            <a:normAutofit/>
          </a:bodyPr>
          <a:lstStyle/>
          <a:p>
            <a:r>
              <a:rPr lang="en-US" dirty="0"/>
              <a:t>General Guidelines</a:t>
            </a:r>
          </a:p>
        </p:txBody>
      </p:sp>
      <p:graphicFrame>
        <p:nvGraphicFramePr>
          <p:cNvPr id="5" name="Content Placeholder 2">
            <a:extLst>
              <a:ext uri="{FF2B5EF4-FFF2-40B4-BE49-F238E27FC236}">
                <a16:creationId xmlns:a16="http://schemas.microsoft.com/office/drawing/2014/main" xmlns="" id="{1DE9E76C-FC6E-40F0-BD57-4098681A4C57}"/>
              </a:ext>
            </a:extLst>
          </p:cNvPr>
          <p:cNvGraphicFramePr>
            <a:graphicFrameLocks noGrp="1"/>
          </p:cNvGraphicFramePr>
          <p:nvPr>
            <p:ph idx="1"/>
            <p:extLst>
              <p:ext uri="{D42A27DB-BD31-4B8C-83A1-F6EECF244321}">
                <p14:modId xmlns:p14="http://schemas.microsoft.com/office/powerpoint/2010/main" val="65865266"/>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20596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0350C-A9F8-4312-9EAA-721956476B2E}"/>
              </a:ext>
            </a:extLst>
          </p:cNvPr>
          <p:cNvSpPr>
            <a:spLocks noGrp="1"/>
          </p:cNvSpPr>
          <p:nvPr>
            <p:ph type="title"/>
          </p:nvPr>
        </p:nvSpPr>
        <p:spPr>
          <a:xfrm>
            <a:off x="0" y="121033"/>
            <a:ext cx="12192000" cy="1002089"/>
          </a:xfrm>
        </p:spPr>
        <p:txBody>
          <a:bodyPr anchor="ctr">
            <a:normAutofit/>
          </a:bodyPr>
          <a:lstStyle/>
          <a:p>
            <a:r>
              <a:rPr lang="en-US" dirty="0"/>
              <a:t>Knowledge Needed for Computer Forensic Analysis</a:t>
            </a:r>
          </a:p>
        </p:txBody>
      </p:sp>
      <p:sp>
        <p:nvSpPr>
          <p:cNvPr id="4" name="Content Placeholder 3">
            <a:extLst>
              <a:ext uri="{FF2B5EF4-FFF2-40B4-BE49-F238E27FC236}">
                <a16:creationId xmlns:a16="http://schemas.microsoft.com/office/drawing/2014/main" xmlns="" id="{E6049B3E-E0CD-4FEF-A9AA-11BA9EA0FFEF}"/>
              </a:ext>
            </a:extLst>
          </p:cNvPr>
          <p:cNvSpPr>
            <a:spLocks noGrp="1"/>
          </p:cNvSpPr>
          <p:nvPr>
            <p:ph sz="half" idx="1"/>
          </p:nvPr>
        </p:nvSpPr>
        <p:spPr>
          <a:xfrm>
            <a:off x="1911089" y="2380661"/>
            <a:ext cx="4855464" cy="2890218"/>
          </a:xfrm>
        </p:spPr>
        <p:txBody>
          <a:bodyPr>
            <a:normAutofit/>
          </a:bodyPr>
          <a:lstStyle/>
          <a:p>
            <a:r>
              <a:rPr lang="en-US" sz="2600" dirty="0"/>
              <a:t>Hardware</a:t>
            </a:r>
          </a:p>
          <a:p>
            <a:r>
              <a:rPr lang="en-US" sz="2600" dirty="0"/>
              <a:t>Software</a:t>
            </a:r>
          </a:p>
          <a:p>
            <a:r>
              <a:rPr lang="en-US" sz="2600" dirty="0"/>
              <a:t>Networks</a:t>
            </a:r>
          </a:p>
          <a:p>
            <a:r>
              <a:rPr lang="en-US" sz="2600" dirty="0"/>
              <a:t>Addresses</a:t>
            </a:r>
          </a:p>
          <a:p>
            <a:endParaRPr lang="en-US" sz="2600" dirty="0"/>
          </a:p>
        </p:txBody>
      </p:sp>
      <p:pic>
        <p:nvPicPr>
          <p:cNvPr id="6" name="Content Placeholder 5" descr="Checklist">
            <a:extLst>
              <a:ext uri="{FF2B5EF4-FFF2-40B4-BE49-F238E27FC236}">
                <a16:creationId xmlns:a16="http://schemas.microsoft.com/office/drawing/2014/main" xmlns="" id="{3FA4D3FE-390A-4CB6-B616-2A558B29F5D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96370" y="1643742"/>
            <a:ext cx="4165745" cy="4165745"/>
          </a:xfrm>
        </p:spPr>
      </p:pic>
    </p:spTree>
    <p:custDataLst>
      <p:tags r:id="rId1"/>
    </p:custDataLst>
    <p:extLst>
      <p:ext uri="{BB962C8B-B14F-4D97-AF65-F5344CB8AC3E}">
        <p14:creationId xmlns:p14="http://schemas.microsoft.com/office/powerpoint/2010/main" val="257876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96078-8726-4461-A2C5-AB591DB31F0E}"/>
              </a:ext>
            </a:extLst>
          </p:cNvPr>
          <p:cNvSpPr>
            <a:spLocks noGrp="1"/>
          </p:cNvSpPr>
          <p:nvPr>
            <p:ph type="title"/>
          </p:nvPr>
        </p:nvSpPr>
        <p:spPr/>
        <p:txBody>
          <a:bodyPr/>
          <a:lstStyle/>
          <a:p>
            <a:r>
              <a:rPr lang="en-US" dirty="0"/>
              <a:t>Computer Hardware</a:t>
            </a:r>
          </a:p>
        </p:txBody>
      </p:sp>
      <p:graphicFrame>
        <p:nvGraphicFramePr>
          <p:cNvPr id="5" name="Content Placeholder 4">
            <a:extLst>
              <a:ext uri="{FF2B5EF4-FFF2-40B4-BE49-F238E27FC236}">
                <a16:creationId xmlns:a16="http://schemas.microsoft.com/office/drawing/2014/main" xmlns="" id="{D4135C47-7210-49FF-BA14-799D5EF3BA35}"/>
              </a:ext>
            </a:extLst>
          </p:cNvPr>
          <p:cNvGraphicFramePr>
            <a:graphicFrameLocks noGrp="1"/>
          </p:cNvGraphicFramePr>
          <p:nvPr>
            <p:ph sz="half" idx="1"/>
            <p:extLst>
              <p:ext uri="{D42A27DB-BD31-4B8C-83A1-F6EECF244321}">
                <p14:modId xmlns:p14="http://schemas.microsoft.com/office/powerpoint/2010/main" val="2127119074"/>
              </p:ext>
            </p:extLst>
          </p:nvPr>
        </p:nvGraphicFramePr>
        <p:xfrm>
          <a:off x="-378372" y="1460500"/>
          <a:ext cx="12029089" cy="473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35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96078-8726-4461-A2C5-AB591DB31F0E}"/>
              </a:ext>
            </a:extLst>
          </p:cNvPr>
          <p:cNvSpPr>
            <a:spLocks noGrp="1"/>
          </p:cNvSpPr>
          <p:nvPr>
            <p:ph type="title"/>
          </p:nvPr>
        </p:nvSpPr>
        <p:spPr>
          <a:xfrm>
            <a:off x="0" y="121033"/>
            <a:ext cx="12192000" cy="1002089"/>
          </a:xfrm>
        </p:spPr>
        <p:txBody>
          <a:bodyPr anchor="ctr">
            <a:normAutofit/>
          </a:bodyPr>
          <a:lstStyle/>
          <a:p>
            <a:r>
              <a:rPr lang="en-US" dirty="0"/>
              <a:t>Software: Operating Systems</a:t>
            </a:r>
          </a:p>
        </p:txBody>
      </p:sp>
      <p:graphicFrame>
        <p:nvGraphicFramePr>
          <p:cNvPr id="7" name="Content Placeholder 3">
            <a:extLst>
              <a:ext uri="{FF2B5EF4-FFF2-40B4-BE49-F238E27FC236}">
                <a16:creationId xmlns:a16="http://schemas.microsoft.com/office/drawing/2014/main" xmlns="" id="{FAB5C4DA-D327-43DD-9C1B-2D0988484F5F}"/>
              </a:ext>
            </a:extLst>
          </p:cNvPr>
          <p:cNvGraphicFramePr>
            <a:graphicFrameLocks noGrp="1"/>
          </p:cNvGraphicFramePr>
          <p:nvPr>
            <p:ph idx="1"/>
            <p:extLst>
              <p:ext uri="{D42A27DB-BD31-4B8C-83A1-F6EECF244321}">
                <p14:modId xmlns:p14="http://schemas.microsoft.com/office/powerpoint/2010/main" val="3247037702"/>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1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FD8B2-83E7-48C9-8A71-42BE7BEED7FB}"/>
              </a:ext>
            </a:extLst>
          </p:cNvPr>
          <p:cNvSpPr>
            <a:spLocks noGrp="1"/>
          </p:cNvSpPr>
          <p:nvPr>
            <p:ph type="title"/>
          </p:nvPr>
        </p:nvSpPr>
        <p:spPr>
          <a:xfrm>
            <a:off x="0" y="121033"/>
            <a:ext cx="12192000" cy="1002089"/>
          </a:xfrm>
        </p:spPr>
        <p:txBody>
          <a:bodyPr anchor="ctr">
            <a:normAutofit/>
          </a:bodyPr>
          <a:lstStyle/>
          <a:p>
            <a:r>
              <a:rPr lang="en-US" dirty="0"/>
              <a:t>Files and File Systems</a:t>
            </a:r>
          </a:p>
        </p:txBody>
      </p:sp>
      <p:sp>
        <p:nvSpPr>
          <p:cNvPr id="3" name="Content Placeholder 2">
            <a:extLst>
              <a:ext uri="{FF2B5EF4-FFF2-40B4-BE49-F238E27FC236}">
                <a16:creationId xmlns:a16="http://schemas.microsoft.com/office/drawing/2014/main" xmlns="" id="{B9B0B738-D9E2-42EF-9F2D-D4D8D13383E1}"/>
              </a:ext>
            </a:extLst>
          </p:cNvPr>
          <p:cNvSpPr>
            <a:spLocks noGrp="1"/>
          </p:cNvSpPr>
          <p:nvPr>
            <p:ph sz="half" idx="1"/>
          </p:nvPr>
        </p:nvSpPr>
        <p:spPr>
          <a:xfrm>
            <a:off x="914400" y="1763486"/>
            <a:ext cx="4855464" cy="4427002"/>
          </a:xfrm>
        </p:spPr>
        <p:txBody>
          <a:bodyPr>
            <a:normAutofit/>
          </a:bodyPr>
          <a:lstStyle/>
          <a:p>
            <a:r>
              <a:rPr lang="en-US" sz="2400" dirty="0"/>
              <a:t>Files</a:t>
            </a:r>
          </a:p>
          <a:p>
            <a:pPr lvl="1"/>
            <a:r>
              <a:rPr lang="en-US" sz="2400" dirty="0"/>
              <a:t>Any document, spreadsheet, picture, video, or program</a:t>
            </a:r>
          </a:p>
          <a:p>
            <a:r>
              <a:rPr lang="en-US" sz="2400" dirty="0"/>
              <a:t>File systems</a:t>
            </a:r>
          </a:p>
          <a:p>
            <a:pPr lvl="1"/>
            <a:r>
              <a:rPr lang="en-US" sz="2400" dirty="0"/>
              <a:t>Physical journaling</a:t>
            </a:r>
          </a:p>
          <a:p>
            <a:pPr lvl="1"/>
            <a:r>
              <a:rPr lang="en-US" sz="2400" dirty="0"/>
              <a:t>Logical journaling</a:t>
            </a:r>
          </a:p>
        </p:txBody>
      </p:sp>
      <p:pic>
        <p:nvPicPr>
          <p:cNvPr id="6" name="Content Placeholder 5" descr="Folder Search with solid fill">
            <a:extLst>
              <a:ext uri="{FF2B5EF4-FFF2-40B4-BE49-F238E27FC236}">
                <a16:creationId xmlns:a16="http://schemas.microsoft.com/office/drawing/2014/main" xmlns="" id="{99A4CC01-4E7A-4D0E-88AB-477A7E5A6362}"/>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81766" y="1461052"/>
            <a:ext cx="4729436" cy="4729436"/>
          </a:xfrm>
        </p:spPr>
      </p:pic>
    </p:spTree>
    <p:extLst>
      <p:ext uri="{BB962C8B-B14F-4D97-AF65-F5344CB8AC3E}">
        <p14:creationId xmlns:p14="http://schemas.microsoft.com/office/powerpoint/2010/main" val="377456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a16="http://schemas.microsoft.com/office/drawing/2014/main" xmlns="" id="{EF0382DD-6D5E-4D45-8E93-7DA7DBD86778}"/>
              </a:ext>
            </a:extLst>
          </p:cNvPr>
          <p:cNvSpPr>
            <a:spLocks noGrp="1"/>
          </p:cNvSpPr>
          <p:nvPr>
            <p:ph sz="half" idx="1"/>
          </p:nvPr>
        </p:nvSpPr>
        <p:spPr>
          <a:xfrm>
            <a:off x="914400" y="2280478"/>
            <a:ext cx="4855464" cy="3910010"/>
          </a:xfrm>
        </p:spPr>
        <p:txBody>
          <a:bodyPr/>
          <a:lstStyle/>
          <a:p>
            <a:r>
              <a:rPr lang="en-US" dirty="0"/>
              <a:t>Summarize the basic principles of computer forensics.</a:t>
            </a:r>
          </a:p>
          <a:p>
            <a:r>
              <a:rPr lang="en-US" dirty="0"/>
              <a:t>Summarize important laws regarding computer forensics.</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xmlns="" id="{AAA3075D-D6A2-4D7C-9E89-5646A54920BA}"/>
              </a:ext>
            </a:extLst>
          </p:cNvPr>
          <p:cNvSpPr>
            <a:spLocks noGrp="1"/>
          </p:cNvSpPr>
          <p:nvPr>
            <p:ph sz="half" idx="2"/>
          </p:nvPr>
        </p:nvSpPr>
        <p:spPr>
          <a:xfrm>
            <a:off x="6415368" y="2280478"/>
            <a:ext cx="4862232" cy="3910010"/>
          </a:xfrm>
        </p:spPr>
        <p:txBody>
          <a:bodyPr/>
          <a:lstStyle/>
          <a:p>
            <a:r>
              <a:rPr lang="en-US" dirty="0"/>
              <a:t>Basic concepts of forensics</a:t>
            </a:r>
          </a:p>
          <a:p>
            <a:r>
              <a:rPr lang="en-US" dirty="0"/>
              <a:t>The chain of custody</a:t>
            </a:r>
          </a:p>
          <a:p>
            <a:r>
              <a:rPr lang="en-US" dirty="0"/>
              <a:t>Basic hardware and networking knowledge needed for forensics</a:t>
            </a:r>
          </a:p>
          <a:p>
            <a:r>
              <a:rPr lang="en-US" dirty="0"/>
              <a:t>Laws related to computer forensics</a:t>
            </a:r>
          </a:p>
          <a:p>
            <a:endParaRPr lang="en-US" dirty="0"/>
          </a:p>
          <a:p>
            <a:endParaRPr lang="en-US" dirty="0"/>
          </a:p>
          <a:p>
            <a:endParaRPr lang="en-US" dirty="0"/>
          </a:p>
          <a:p>
            <a:pPr marL="0" indent="0">
              <a:buNone/>
            </a:pPr>
            <a:endParaRPr lang="en-US" dirty="0"/>
          </a:p>
        </p:txBody>
      </p:sp>
      <p:sp>
        <p:nvSpPr>
          <p:cNvPr id="5" name="Content Placeholder 2">
            <a:extLst>
              <a:ext uri="{FF2B5EF4-FFF2-40B4-BE49-F238E27FC236}">
                <a16:creationId xmlns:a16="http://schemas.microsoft.com/office/drawing/2014/main" xmlns=""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a16="http://schemas.microsoft.com/office/drawing/2014/main" xmlns=""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FD8B2-83E7-48C9-8A71-42BE7BEED7FB}"/>
              </a:ext>
            </a:extLst>
          </p:cNvPr>
          <p:cNvSpPr>
            <a:spLocks noGrp="1"/>
          </p:cNvSpPr>
          <p:nvPr>
            <p:ph type="title"/>
          </p:nvPr>
        </p:nvSpPr>
        <p:spPr>
          <a:xfrm>
            <a:off x="0" y="121033"/>
            <a:ext cx="12192000" cy="1002089"/>
          </a:xfrm>
        </p:spPr>
        <p:txBody>
          <a:bodyPr anchor="ctr">
            <a:normAutofit/>
          </a:bodyPr>
          <a:lstStyle/>
          <a:p>
            <a:r>
              <a:rPr lang="en-US" dirty="0"/>
              <a:t>Networking: Addressing</a:t>
            </a:r>
          </a:p>
        </p:txBody>
      </p:sp>
      <p:sp>
        <p:nvSpPr>
          <p:cNvPr id="3" name="Content Placeholder 2">
            <a:extLst>
              <a:ext uri="{FF2B5EF4-FFF2-40B4-BE49-F238E27FC236}">
                <a16:creationId xmlns:a16="http://schemas.microsoft.com/office/drawing/2014/main" xmlns="" id="{B9B0B738-D9E2-42EF-9F2D-D4D8D13383E1}"/>
              </a:ext>
            </a:extLst>
          </p:cNvPr>
          <p:cNvSpPr>
            <a:spLocks noGrp="1"/>
          </p:cNvSpPr>
          <p:nvPr>
            <p:ph sz="half" idx="1"/>
          </p:nvPr>
        </p:nvSpPr>
        <p:spPr>
          <a:xfrm>
            <a:off x="914400" y="1436914"/>
            <a:ext cx="4855464" cy="4753574"/>
          </a:xfrm>
        </p:spPr>
        <p:txBody>
          <a:bodyPr>
            <a:normAutofit/>
          </a:bodyPr>
          <a:lstStyle/>
          <a:p>
            <a:r>
              <a:rPr lang="en-US" sz="2400" dirty="0"/>
              <a:t>Physical ports</a:t>
            </a:r>
          </a:p>
          <a:p>
            <a:r>
              <a:rPr lang="en-US" sz="2400" dirty="0"/>
              <a:t>MAC address</a:t>
            </a:r>
          </a:p>
          <a:p>
            <a:r>
              <a:rPr lang="en-US" sz="2400" dirty="0"/>
              <a:t>IP address</a:t>
            </a:r>
          </a:p>
          <a:p>
            <a:pPr lvl="1"/>
            <a:r>
              <a:rPr lang="en-US" sz="2400" dirty="0"/>
              <a:t>IPv4 example: 192.2.132.8</a:t>
            </a:r>
          </a:p>
          <a:p>
            <a:r>
              <a:rPr lang="en-US" sz="2400" dirty="0"/>
              <a:t>Logical port numbers</a:t>
            </a:r>
          </a:p>
          <a:p>
            <a:r>
              <a:rPr lang="en-US" sz="2400" dirty="0"/>
              <a:t>Uniform resource locator (URL)</a:t>
            </a:r>
          </a:p>
        </p:txBody>
      </p:sp>
      <p:pic>
        <p:nvPicPr>
          <p:cNvPr id="6" name="Content Placeholder 5" descr="Network diagram with solid fill">
            <a:extLst>
              <a:ext uri="{FF2B5EF4-FFF2-40B4-BE49-F238E27FC236}">
                <a16:creationId xmlns:a16="http://schemas.microsoft.com/office/drawing/2014/main" xmlns="" id="{99A4CC01-4E7A-4D0E-88AB-477A7E5A6362}"/>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481766" y="1461052"/>
            <a:ext cx="4729436" cy="4729436"/>
          </a:xfrm>
        </p:spPr>
      </p:pic>
    </p:spTree>
    <p:extLst>
      <p:ext uri="{BB962C8B-B14F-4D97-AF65-F5344CB8AC3E}">
        <p14:creationId xmlns:p14="http://schemas.microsoft.com/office/powerpoint/2010/main" val="174733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Network Utilities: </a:t>
            </a:r>
            <a:r>
              <a:rPr lang="en-US" dirty="0">
                <a:latin typeface="Courier New" panose="02070309020205020404" pitchFamily="49" charset="0"/>
                <a:cs typeface="Courier New" panose="02070309020205020404" pitchFamily="49" charset="0"/>
              </a:rPr>
              <a:t>ipconfig</a:t>
            </a:r>
            <a:endParaRPr lang="en-US" dirty="0">
              <a:latin typeface="Courier New" panose="02070309020205020404" pitchFamily="49" charset="0"/>
              <a:ea typeface="ＭＳ Ｐゴシック" pitchFamily="34" charset="-128"/>
              <a:cs typeface="Courier New" panose="02070309020205020404" pitchFamily="49" charset="0"/>
            </a:endParaRPr>
          </a:p>
        </p:txBody>
      </p:sp>
      <p:sp>
        <p:nvSpPr>
          <p:cNvPr id="2" name="Content Placeholder 1">
            <a:extLst>
              <a:ext uri="{FF2B5EF4-FFF2-40B4-BE49-F238E27FC236}">
                <a16:creationId xmlns:a16="http://schemas.microsoft.com/office/drawing/2014/main" xmlns="" id="{1B45D924-8662-4F45-B0DC-B7B09A46EE68}"/>
              </a:ext>
            </a:extLst>
          </p:cNvPr>
          <p:cNvSpPr>
            <a:spLocks noGrp="1"/>
          </p:cNvSpPr>
          <p:nvPr>
            <p:ph idx="1"/>
          </p:nvPr>
        </p:nvSpPr>
        <p:spPr/>
        <p:txBody>
          <a:bodyPr/>
          <a:lstStyle/>
          <a:p>
            <a:r>
              <a:rPr lang="en-US" dirty="0"/>
              <a:t>ipconfig</a:t>
            </a:r>
          </a:p>
          <a:p>
            <a:endParaRPr lang="en-US" dirty="0"/>
          </a:p>
        </p:txBody>
      </p:sp>
      <p:pic>
        <p:nvPicPr>
          <p:cNvPr id="1026" name="Picture 2" descr="A screen with information on a system, obtained with I p config, that displays all the information about adapters and internet-related data and statistics. &#10;&#10;" title="Figure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777" y="2077478"/>
            <a:ext cx="7051532" cy="41529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15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Network Utilities: </a:t>
            </a:r>
            <a:r>
              <a:rPr lang="en-US" dirty="0">
                <a:latin typeface="Courier New" panose="02070309020205020404" pitchFamily="49" charset="0"/>
                <a:cs typeface="Courier New" panose="02070309020205020404" pitchFamily="49" charset="0"/>
              </a:rPr>
              <a:t>ping</a:t>
            </a:r>
            <a:endParaRPr lang="en-US" dirty="0">
              <a:latin typeface="Courier New" panose="02070309020205020404" pitchFamily="49" charset="0"/>
              <a:ea typeface="ＭＳ Ｐゴシック" pitchFamily="34" charset="-128"/>
              <a:cs typeface="Courier New" panose="02070309020205020404" pitchFamily="49" charset="0"/>
            </a:endParaRPr>
          </a:p>
        </p:txBody>
      </p:sp>
      <p:sp>
        <p:nvSpPr>
          <p:cNvPr id="2" name="Content Placeholder 1">
            <a:extLst>
              <a:ext uri="{FF2B5EF4-FFF2-40B4-BE49-F238E27FC236}">
                <a16:creationId xmlns:a16="http://schemas.microsoft.com/office/drawing/2014/main" xmlns="" id="{1B45D924-8662-4F45-B0DC-B7B09A46EE68}"/>
              </a:ext>
            </a:extLst>
          </p:cNvPr>
          <p:cNvSpPr>
            <a:spLocks noGrp="1"/>
          </p:cNvSpPr>
          <p:nvPr>
            <p:ph idx="1"/>
          </p:nvPr>
        </p:nvSpPr>
        <p:spPr/>
        <p:txBody>
          <a:bodyPr/>
          <a:lstStyle/>
          <a:p>
            <a:r>
              <a:rPr lang="en-US" dirty="0"/>
              <a:t>ping</a:t>
            </a:r>
          </a:p>
          <a:p>
            <a:endParaRPr lang="en-US" dirty="0"/>
          </a:p>
        </p:txBody>
      </p:sp>
      <p:pic>
        <p:nvPicPr>
          <p:cNvPr id="2050" name="Picture 2" descr="A screen titled Administrator: command prompt displays all the detailed data of the time and information through ping. &#10;&#10;" title="Fig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769" y="3075123"/>
            <a:ext cx="7003512" cy="21571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034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Network Utilities: </a:t>
            </a:r>
            <a:r>
              <a:rPr lang="en-US" dirty="0">
                <a:latin typeface="Courier New" panose="02070309020205020404" pitchFamily="49" charset="0"/>
                <a:cs typeface="Courier New" panose="02070309020205020404" pitchFamily="49" charset="0"/>
              </a:rPr>
              <a:t>tracert</a:t>
            </a:r>
            <a:endParaRPr lang="en-US" dirty="0">
              <a:latin typeface="Courier New" panose="02070309020205020404" pitchFamily="49" charset="0"/>
              <a:ea typeface="ＭＳ Ｐゴシック" pitchFamily="34" charset="-128"/>
              <a:cs typeface="Courier New" panose="02070309020205020404" pitchFamily="49" charset="0"/>
            </a:endParaRPr>
          </a:p>
        </p:txBody>
      </p:sp>
      <p:sp>
        <p:nvSpPr>
          <p:cNvPr id="2" name="Content Placeholder 1">
            <a:extLst>
              <a:ext uri="{FF2B5EF4-FFF2-40B4-BE49-F238E27FC236}">
                <a16:creationId xmlns:a16="http://schemas.microsoft.com/office/drawing/2014/main" xmlns="" id="{1B45D924-8662-4F45-B0DC-B7B09A46EE68}"/>
              </a:ext>
            </a:extLst>
          </p:cNvPr>
          <p:cNvSpPr>
            <a:spLocks noGrp="1"/>
          </p:cNvSpPr>
          <p:nvPr>
            <p:ph idx="1"/>
          </p:nvPr>
        </p:nvSpPr>
        <p:spPr/>
        <p:txBody>
          <a:bodyPr/>
          <a:lstStyle/>
          <a:p>
            <a:r>
              <a:rPr lang="en-US" dirty="0"/>
              <a:t>tracert</a:t>
            </a:r>
          </a:p>
          <a:p>
            <a:endParaRPr lang="en-US" dirty="0"/>
          </a:p>
        </p:txBody>
      </p:sp>
      <p:pic>
        <p:nvPicPr>
          <p:cNvPr id="3074" name="Picture 2" descr="A screen titled Administrator: command prompt displays all the detailed data traced about a search through tracert. &#10;&#10;" title="Fig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463" y="2549756"/>
            <a:ext cx="6851761" cy="29792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3907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388B6-1C24-4882-B540-E4F904CEF0AE}"/>
              </a:ext>
            </a:extLst>
          </p:cNvPr>
          <p:cNvSpPr>
            <a:spLocks noGrp="1"/>
          </p:cNvSpPr>
          <p:nvPr>
            <p:ph type="title"/>
          </p:nvPr>
        </p:nvSpPr>
        <p:spPr/>
        <p:txBody>
          <a:bodyPr/>
          <a:lstStyle/>
          <a:p>
            <a:r>
              <a:rPr lang="en-US" dirty="0"/>
              <a:t>Obscured Information and Anti-Forensics</a:t>
            </a:r>
          </a:p>
        </p:txBody>
      </p:sp>
      <p:graphicFrame>
        <p:nvGraphicFramePr>
          <p:cNvPr id="4" name="Content Placeholder 3">
            <a:extLst>
              <a:ext uri="{FF2B5EF4-FFF2-40B4-BE49-F238E27FC236}">
                <a16:creationId xmlns:a16="http://schemas.microsoft.com/office/drawing/2014/main" xmlns="" id="{F0641984-92DE-4E43-A463-8285AFCEED0E}"/>
              </a:ext>
            </a:extLst>
          </p:cNvPr>
          <p:cNvGraphicFramePr>
            <a:graphicFrameLocks noGrp="1"/>
          </p:cNvGraphicFramePr>
          <p:nvPr>
            <p:ph idx="1"/>
            <p:extLst>
              <p:ext uri="{D42A27DB-BD31-4B8C-83A1-F6EECF244321}">
                <p14:modId xmlns:p14="http://schemas.microsoft.com/office/powerpoint/2010/main" val="218236260"/>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0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5DD4B-3534-480B-AF6C-3490EF82F72A}"/>
              </a:ext>
            </a:extLst>
          </p:cNvPr>
          <p:cNvSpPr>
            <a:spLocks noGrp="1"/>
          </p:cNvSpPr>
          <p:nvPr>
            <p:ph type="title"/>
          </p:nvPr>
        </p:nvSpPr>
        <p:spPr/>
        <p:txBody>
          <a:bodyPr/>
          <a:lstStyle/>
          <a:p>
            <a:r>
              <a:rPr lang="en-US" dirty="0"/>
              <a:t>The Daubert Standard</a:t>
            </a:r>
          </a:p>
        </p:txBody>
      </p:sp>
      <p:sp>
        <p:nvSpPr>
          <p:cNvPr id="3" name="Content Placeholder 2">
            <a:extLst>
              <a:ext uri="{FF2B5EF4-FFF2-40B4-BE49-F238E27FC236}">
                <a16:creationId xmlns:a16="http://schemas.microsoft.com/office/drawing/2014/main" xmlns="" id="{5F22404D-1E50-4617-9090-9660643EDAE3}"/>
              </a:ext>
            </a:extLst>
          </p:cNvPr>
          <p:cNvSpPr>
            <a:spLocks noGrp="1"/>
          </p:cNvSpPr>
          <p:nvPr>
            <p:ph idx="1"/>
          </p:nvPr>
        </p:nvSpPr>
        <p:spPr/>
        <p:txBody>
          <a:bodyPr/>
          <a:lstStyle/>
          <a:p>
            <a:r>
              <a:rPr lang="en-US" dirty="0"/>
              <a:t>Legal precedent set in the 1993 Supreme Court case of </a:t>
            </a:r>
            <a:r>
              <a:rPr lang="en-US" i="1" dirty="0"/>
              <a:t>Daubert v. Merrill Dow Pharmaceuticals</a:t>
            </a:r>
            <a:r>
              <a:rPr lang="en-US" dirty="0"/>
              <a:t> [509 U.S. 579 (1993)]</a:t>
            </a:r>
          </a:p>
          <a:p>
            <a:r>
              <a:rPr lang="en-US" dirty="0"/>
              <a:t>Regards the admissibility of expert witnesses’ testimony during legal proceedings</a:t>
            </a:r>
          </a:p>
          <a:p>
            <a:r>
              <a:rPr lang="en-US" dirty="0"/>
              <a:t>Any scientific evidence presented in a trial must have been reviewed and tested by the relevant scientific community</a:t>
            </a:r>
          </a:p>
          <a:p>
            <a:endParaRPr lang="en-US" dirty="0"/>
          </a:p>
        </p:txBody>
      </p:sp>
    </p:spTree>
    <p:extLst>
      <p:ext uri="{BB962C8B-B14F-4D97-AF65-F5344CB8AC3E}">
        <p14:creationId xmlns:p14="http://schemas.microsoft.com/office/powerpoint/2010/main" val="328092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5DD4B-3534-480B-AF6C-3490EF82F72A}"/>
              </a:ext>
            </a:extLst>
          </p:cNvPr>
          <p:cNvSpPr>
            <a:spLocks noGrp="1"/>
          </p:cNvSpPr>
          <p:nvPr>
            <p:ph type="title"/>
          </p:nvPr>
        </p:nvSpPr>
        <p:spPr/>
        <p:txBody>
          <a:bodyPr/>
          <a:lstStyle/>
          <a:p>
            <a:r>
              <a:rPr lang="en-US" dirty="0"/>
              <a:t>The Daubert Standard (Cont.)</a:t>
            </a:r>
          </a:p>
        </p:txBody>
      </p:sp>
      <p:graphicFrame>
        <p:nvGraphicFramePr>
          <p:cNvPr id="4" name="Content Placeholder 3">
            <a:extLst>
              <a:ext uri="{FF2B5EF4-FFF2-40B4-BE49-F238E27FC236}">
                <a16:creationId xmlns:a16="http://schemas.microsoft.com/office/drawing/2014/main" xmlns="" id="{D8BCACAC-DC0F-4632-90DD-764CE54C47F0}"/>
              </a:ext>
            </a:extLst>
          </p:cNvPr>
          <p:cNvGraphicFramePr>
            <a:graphicFrameLocks noGrp="1"/>
          </p:cNvGraphicFramePr>
          <p:nvPr>
            <p:ph idx="1"/>
            <p:extLst>
              <p:ext uri="{D42A27DB-BD31-4B8C-83A1-F6EECF244321}">
                <p14:modId xmlns:p14="http://schemas.microsoft.com/office/powerpoint/2010/main" val="3314925820"/>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9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96D5E-9CDB-45B2-811B-41605AAF3F6E}"/>
              </a:ext>
            </a:extLst>
          </p:cNvPr>
          <p:cNvSpPr>
            <a:spLocks noGrp="1"/>
          </p:cNvSpPr>
          <p:nvPr>
            <p:ph type="title"/>
          </p:nvPr>
        </p:nvSpPr>
        <p:spPr>
          <a:xfrm>
            <a:off x="0" y="121033"/>
            <a:ext cx="12192000" cy="1002089"/>
          </a:xfrm>
        </p:spPr>
        <p:txBody>
          <a:bodyPr anchor="ctr">
            <a:normAutofit/>
          </a:bodyPr>
          <a:lstStyle/>
          <a:p>
            <a:r>
              <a:rPr lang="en-US" dirty="0"/>
              <a:t>U.S. Laws Affecting Digital Forensics</a:t>
            </a:r>
          </a:p>
        </p:txBody>
      </p:sp>
      <p:sp>
        <p:nvSpPr>
          <p:cNvPr id="3" name="Content Placeholder 2">
            <a:extLst>
              <a:ext uri="{FF2B5EF4-FFF2-40B4-BE49-F238E27FC236}">
                <a16:creationId xmlns:a16="http://schemas.microsoft.com/office/drawing/2014/main" xmlns="" id="{EDF95BC2-6FD9-4C5E-87C1-543F9285BEC6}"/>
              </a:ext>
            </a:extLst>
          </p:cNvPr>
          <p:cNvSpPr>
            <a:spLocks noGrp="1"/>
          </p:cNvSpPr>
          <p:nvPr>
            <p:ph sz="half" idx="1"/>
          </p:nvPr>
        </p:nvSpPr>
        <p:spPr>
          <a:xfrm>
            <a:off x="914399" y="1461052"/>
            <a:ext cx="6637283" cy="4729436"/>
          </a:xfrm>
        </p:spPr>
        <p:txBody>
          <a:bodyPr>
            <a:noAutofit/>
          </a:bodyPr>
          <a:lstStyle/>
          <a:p>
            <a:r>
              <a:rPr lang="en-US" dirty="0"/>
              <a:t>The Federal Privacy Act of 1974</a:t>
            </a:r>
          </a:p>
          <a:p>
            <a:r>
              <a:rPr lang="en-US" dirty="0"/>
              <a:t>The Privacy Protection Act of 1980 (PPA)</a:t>
            </a:r>
          </a:p>
          <a:p>
            <a:r>
              <a:rPr lang="en-US" dirty="0"/>
              <a:t>The Communications Assistance to Law Enforcement Act of 1994</a:t>
            </a:r>
          </a:p>
          <a:p>
            <a:r>
              <a:rPr lang="en-US" dirty="0"/>
              <a:t>Unlawful Access to Stored Communications: 18 U.S.C. § 2701</a:t>
            </a:r>
          </a:p>
          <a:p>
            <a:r>
              <a:rPr lang="en-US" dirty="0"/>
              <a:t>The Electronic Communications Privacy Act of 1986</a:t>
            </a:r>
          </a:p>
          <a:p>
            <a:r>
              <a:rPr lang="en-US" dirty="0"/>
              <a:t>The Computer Security Act of 1987</a:t>
            </a:r>
          </a:p>
          <a:p>
            <a:r>
              <a:rPr lang="en-US" dirty="0"/>
              <a:t>The Foreign Intelligence Surveillance Act of 1978</a:t>
            </a:r>
          </a:p>
          <a:p>
            <a:pPr marL="0" indent="0">
              <a:buNone/>
            </a:pPr>
            <a:endParaRPr lang="en-US" dirty="0"/>
          </a:p>
        </p:txBody>
      </p:sp>
      <p:pic>
        <p:nvPicPr>
          <p:cNvPr id="5" name="Graphic 4" descr="Gavel outline">
            <a:extLst>
              <a:ext uri="{FF2B5EF4-FFF2-40B4-BE49-F238E27FC236}">
                <a16:creationId xmlns:a16="http://schemas.microsoft.com/office/drawing/2014/main" xmlns="" id="{9832CFDC-74E3-4D65-B737-A02F92BA53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21062" y="1461052"/>
            <a:ext cx="4290140" cy="4290140"/>
          </a:xfrm>
          <a:prstGeom prst="rect">
            <a:avLst/>
          </a:prstGeom>
        </p:spPr>
      </p:pic>
    </p:spTree>
    <p:extLst>
      <p:ext uri="{BB962C8B-B14F-4D97-AF65-F5344CB8AC3E}">
        <p14:creationId xmlns:p14="http://schemas.microsoft.com/office/powerpoint/2010/main" val="98153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96D5E-9CDB-45B2-811B-41605AAF3F6E}"/>
              </a:ext>
            </a:extLst>
          </p:cNvPr>
          <p:cNvSpPr>
            <a:spLocks noGrp="1"/>
          </p:cNvSpPr>
          <p:nvPr>
            <p:ph type="title"/>
          </p:nvPr>
        </p:nvSpPr>
        <p:spPr>
          <a:xfrm>
            <a:off x="0" y="121033"/>
            <a:ext cx="12192000" cy="1002089"/>
          </a:xfrm>
        </p:spPr>
        <p:txBody>
          <a:bodyPr anchor="ctr">
            <a:normAutofit/>
          </a:bodyPr>
          <a:lstStyle/>
          <a:p>
            <a:r>
              <a:rPr lang="en-US" dirty="0"/>
              <a:t>U.S. Laws Affecting Digital Forensics (Cont.)</a:t>
            </a:r>
          </a:p>
        </p:txBody>
      </p:sp>
      <p:sp>
        <p:nvSpPr>
          <p:cNvPr id="3" name="Content Placeholder 2">
            <a:extLst>
              <a:ext uri="{FF2B5EF4-FFF2-40B4-BE49-F238E27FC236}">
                <a16:creationId xmlns:a16="http://schemas.microsoft.com/office/drawing/2014/main" xmlns="" id="{EDF95BC2-6FD9-4C5E-87C1-543F9285BEC6}"/>
              </a:ext>
            </a:extLst>
          </p:cNvPr>
          <p:cNvSpPr>
            <a:spLocks noGrp="1"/>
          </p:cNvSpPr>
          <p:nvPr>
            <p:ph sz="half" idx="1"/>
          </p:nvPr>
        </p:nvSpPr>
        <p:spPr>
          <a:xfrm>
            <a:off x="914399" y="1461052"/>
            <a:ext cx="6432331" cy="4729436"/>
          </a:xfrm>
        </p:spPr>
        <p:txBody>
          <a:bodyPr>
            <a:noAutofit/>
          </a:bodyPr>
          <a:lstStyle/>
          <a:p>
            <a:r>
              <a:rPr lang="en-US" dirty="0"/>
              <a:t>The Child Protection and Sexual Predator Punishment Act of 1998</a:t>
            </a:r>
          </a:p>
          <a:p>
            <a:r>
              <a:rPr lang="en-US" dirty="0"/>
              <a:t>The Children’s Online Privacy Protection Act of 1998</a:t>
            </a:r>
          </a:p>
          <a:p>
            <a:r>
              <a:rPr lang="en-US" dirty="0"/>
              <a:t>The Communications Decency Act of 1996</a:t>
            </a:r>
          </a:p>
          <a:p>
            <a:r>
              <a:rPr lang="en-US" dirty="0"/>
              <a:t>The Telecommunications Act of 1996</a:t>
            </a:r>
          </a:p>
          <a:p>
            <a:r>
              <a:rPr lang="en-US" dirty="0"/>
              <a:t>The Wireless Communications and Public Safety Act of 1999</a:t>
            </a:r>
          </a:p>
          <a:p>
            <a:r>
              <a:rPr lang="en-US" dirty="0"/>
              <a:t>The USA PATRIOT Act</a:t>
            </a:r>
          </a:p>
          <a:p>
            <a:r>
              <a:rPr lang="en-US" dirty="0"/>
              <a:t>The Sarbanes-Oxley Act of 2002</a:t>
            </a:r>
          </a:p>
        </p:txBody>
      </p:sp>
      <p:pic>
        <p:nvPicPr>
          <p:cNvPr id="6" name="Graphic 5" descr="Gavel outline">
            <a:extLst>
              <a:ext uri="{FF2B5EF4-FFF2-40B4-BE49-F238E27FC236}">
                <a16:creationId xmlns:a16="http://schemas.microsoft.com/office/drawing/2014/main" xmlns="" id="{8ECBB3FF-8006-4739-AD6E-5C2B558FFC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21062" y="1461052"/>
            <a:ext cx="4290140" cy="4290140"/>
          </a:xfrm>
          <a:prstGeom prst="rect">
            <a:avLst/>
          </a:prstGeom>
        </p:spPr>
      </p:pic>
    </p:spTree>
    <p:extLst>
      <p:ext uri="{BB962C8B-B14F-4D97-AF65-F5344CB8AC3E}">
        <p14:creationId xmlns:p14="http://schemas.microsoft.com/office/powerpoint/2010/main" val="199542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96D5E-9CDB-45B2-811B-41605AAF3F6E}"/>
              </a:ext>
            </a:extLst>
          </p:cNvPr>
          <p:cNvSpPr>
            <a:spLocks noGrp="1"/>
          </p:cNvSpPr>
          <p:nvPr>
            <p:ph type="title"/>
          </p:nvPr>
        </p:nvSpPr>
        <p:spPr>
          <a:xfrm>
            <a:off x="0" y="121033"/>
            <a:ext cx="12192000" cy="1002089"/>
          </a:xfrm>
        </p:spPr>
        <p:txBody>
          <a:bodyPr anchor="ctr">
            <a:normAutofit/>
          </a:bodyPr>
          <a:lstStyle/>
          <a:p>
            <a:r>
              <a:rPr lang="en-US" dirty="0"/>
              <a:t>U.S. Laws Affecting Digital Forensics (Cont.)</a:t>
            </a:r>
          </a:p>
        </p:txBody>
      </p:sp>
      <p:sp>
        <p:nvSpPr>
          <p:cNvPr id="3" name="Content Placeholder 2">
            <a:extLst>
              <a:ext uri="{FF2B5EF4-FFF2-40B4-BE49-F238E27FC236}">
                <a16:creationId xmlns:a16="http://schemas.microsoft.com/office/drawing/2014/main" xmlns="" id="{EDF95BC2-6FD9-4C5E-87C1-543F9285BEC6}"/>
              </a:ext>
            </a:extLst>
          </p:cNvPr>
          <p:cNvSpPr>
            <a:spLocks noGrp="1"/>
          </p:cNvSpPr>
          <p:nvPr>
            <p:ph sz="half" idx="1"/>
          </p:nvPr>
        </p:nvSpPr>
        <p:spPr>
          <a:xfrm>
            <a:off x="914399" y="1461052"/>
            <a:ext cx="6432331" cy="4729436"/>
          </a:xfrm>
        </p:spPr>
        <p:txBody>
          <a:bodyPr>
            <a:noAutofit/>
          </a:bodyPr>
          <a:lstStyle/>
          <a:p>
            <a:r>
              <a:rPr lang="en-US" dirty="0"/>
              <a:t>18 USC 1030 Fraud and Related Activity in Connection with Computers</a:t>
            </a:r>
          </a:p>
          <a:p>
            <a:r>
              <a:rPr lang="en-US" dirty="0"/>
              <a:t>18 USC 1020 Fraud and Related Activity in Connection with Access Devices</a:t>
            </a:r>
          </a:p>
          <a:p>
            <a:r>
              <a:rPr lang="en-US" dirty="0"/>
              <a:t>The Digital Millennium Copyright Act (DMCA)</a:t>
            </a:r>
          </a:p>
          <a:p>
            <a:r>
              <a:rPr lang="en-US" dirty="0"/>
              <a:t>18 USC § 1028A Identity Theft and Aggravated Identity Theft</a:t>
            </a:r>
          </a:p>
          <a:p>
            <a:r>
              <a:rPr lang="en-US" dirty="0"/>
              <a:t>18 USC § 2251 Sexual Exploitation of Children</a:t>
            </a:r>
          </a:p>
          <a:p>
            <a:r>
              <a:rPr lang="en-US" dirty="0"/>
              <a:t>Warrants</a:t>
            </a:r>
          </a:p>
        </p:txBody>
      </p:sp>
      <p:pic>
        <p:nvPicPr>
          <p:cNvPr id="6" name="Graphic 5" descr="Gavel outline">
            <a:extLst>
              <a:ext uri="{FF2B5EF4-FFF2-40B4-BE49-F238E27FC236}">
                <a16:creationId xmlns:a16="http://schemas.microsoft.com/office/drawing/2014/main" xmlns="" id="{8ECBB3FF-8006-4739-AD6E-5C2B558FFC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21062" y="1461052"/>
            <a:ext cx="4290140" cy="4290140"/>
          </a:xfrm>
          <a:prstGeom prst="rect">
            <a:avLst/>
          </a:prstGeom>
        </p:spPr>
      </p:pic>
    </p:spTree>
    <p:extLst>
      <p:ext uri="{BB962C8B-B14F-4D97-AF65-F5344CB8AC3E}">
        <p14:creationId xmlns:p14="http://schemas.microsoft.com/office/powerpoint/2010/main" val="22374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A7ED4-55D4-4880-9967-580E778CE462}"/>
              </a:ext>
            </a:extLst>
          </p:cNvPr>
          <p:cNvSpPr>
            <a:spLocks noGrp="1"/>
          </p:cNvSpPr>
          <p:nvPr>
            <p:ph type="title"/>
          </p:nvPr>
        </p:nvSpPr>
        <p:spPr>
          <a:xfrm>
            <a:off x="0" y="121033"/>
            <a:ext cx="12192000" cy="1002089"/>
          </a:xfrm>
        </p:spPr>
        <p:txBody>
          <a:bodyPr anchor="ctr">
            <a:normAutofit/>
          </a:bodyPr>
          <a:lstStyle/>
          <a:p>
            <a:r>
              <a:rPr lang="en-US" dirty="0"/>
              <a:t>What Is Computer Forensics?</a:t>
            </a:r>
          </a:p>
        </p:txBody>
      </p:sp>
      <p:graphicFrame>
        <p:nvGraphicFramePr>
          <p:cNvPr id="5" name="Content Placeholder 2">
            <a:extLst>
              <a:ext uri="{FF2B5EF4-FFF2-40B4-BE49-F238E27FC236}">
                <a16:creationId xmlns:a16="http://schemas.microsoft.com/office/drawing/2014/main" xmlns="" id="{2E59EAF2-B85F-4E58-9939-7C7D8E8BAFF9}"/>
              </a:ext>
            </a:extLst>
          </p:cNvPr>
          <p:cNvGraphicFramePr>
            <a:graphicFrameLocks noGrp="1"/>
          </p:cNvGraphicFramePr>
          <p:nvPr>
            <p:ph idx="1"/>
            <p:extLst>
              <p:ext uri="{D42A27DB-BD31-4B8C-83A1-F6EECF244321}">
                <p14:modId xmlns:p14="http://schemas.microsoft.com/office/powerpoint/2010/main" val="4189078911"/>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6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3B5A6-AAD0-46EC-BB34-C59FCA41CE22}"/>
              </a:ext>
            </a:extLst>
          </p:cNvPr>
          <p:cNvSpPr>
            <a:spLocks noGrp="1"/>
          </p:cNvSpPr>
          <p:nvPr>
            <p:ph type="title"/>
          </p:nvPr>
        </p:nvSpPr>
        <p:spPr/>
        <p:txBody>
          <a:bodyPr/>
          <a:lstStyle/>
          <a:p>
            <a:r>
              <a:rPr lang="en-US" dirty="0"/>
              <a:t>CALEA and FISA</a:t>
            </a:r>
          </a:p>
        </p:txBody>
      </p:sp>
      <p:sp>
        <p:nvSpPr>
          <p:cNvPr id="3" name="Content Placeholder 2">
            <a:extLst>
              <a:ext uri="{FF2B5EF4-FFF2-40B4-BE49-F238E27FC236}">
                <a16:creationId xmlns:a16="http://schemas.microsoft.com/office/drawing/2014/main" xmlns="" id="{277802CC-BBE0-460C-B2EA-0E44C581EAC4}"/>
              </a:ext>
            </a:extLst>
          </p:cNvPr>
          <p:cNvSpPr>
            <a:spLocks noGrp="1"/>
          </p:cNvSpPr>
          <p:nvPr>
            <p:ph sz="half" idx="1"/>
          </p:nvPr>
        </p:nvSpPr>
        <p:spPr>
          <a:solidFill>
            <a:schemeClr val="accent3">
              <a:lumMod val="20000"/>
              <a:lumOff val="80000"/>
            </a:schemeClr>
          </a:solidFill>
        </p:spPr>
        <p:txBody>
          <a:bodyPr/>
          <a:lstStyle/>
          <a:p>
            <a:pPr marL="0" indent="0">
              <a:buNone/>
            </a:pPr>
            <a:r>
              <a:rPr lang="en-US" b="1" dirty="0"/>
              <a:t>The Communications Assistance for Law Enforcement Act of 1994</a:t>
            </a:r>
          </a:p>
          <a:p>
            <a:r>
              <a:rPr lang="en-US" dirty="0"/>
              <a:t>A federal wiretap law for traditional wired telephony</a:t>
            </a:r>
          </a:p>
          <a:p>
            <a:r>
              <a:rPr lang="en-US" dirty="0"/>
              <a:t>Was expanded to include wireless, Voice over Internet Protocol (VoIP), and other forms of electronic communications</a:t>
            </a:r>
          </a:p>
          <a:p>
            <a:pPr lvl="1"/>
            <a:r>
              <a:rPr lang="en-US" sz="2200" dirty="0"/>
              <a:t>Including signaling traffic and metadata</a:t>
            </a:r>
          </a:p>
          <a:p>
            <a:endParaRPr lang="en-US" dirty="0"/>
          </a:p>
        </p:txBody>
      </p:sp>
      <p:sp>
        <p:nvSpPr>
          <p:cNvPr id="4" name="Content Placeholder 3">
            <a:extLst>
              <a:ext uri="{FF2B5EF4-FFF2-40B4-BE49-F238E27FC236}">
                <a16:creationId xmlns:a16="http://schemas.microsoft.com/office/drawing/2014/main" xmlns="" id="{E842DCCB-14EC-4BFC-A9B5-EED0607D930A}"/>
              </a:ext>
            </a:extLst>
          </p:cNvPr>
          <p:cNvSpPr>
            <a:spLocks noGrp="1"/>
          </p:cNvSpPr>
          <p:nvPr>
            <p:ph sz="half" idx="2"/>
          </p:nvPr>
        </p:nvSpPr>
        <p:spPr/>
        <p:txBody>
          <a:bodyPr/>
          <a:lstStyle/>
          <a:p>
            <a:pPr marL="0" indent="0">
              <a:buNone/>
            </a:pPr>
            <a:r>
              <a:rPr lang="en-US" b="1" dirty="0"/>
              <a:t>The Foreign Intelligence Surveillance Act of 1978</a:t>
            </a:r>
          </a:p>
          <a:p>
            <a:r>
              <a:rPr lang="en-US" dirty="0"/>
              <a:t>A law that allows for the collection of “foreign intelligence information” between foreign powers and agents of foreign powers using physical and electronic surveillance</a:t>
            </a:r>
          </a:p>
          <a:p>
            <a:r>
              <a:rPr lang="en-US" dirty="0"/>
              <a:t>Foreign Intelligence Surveillance Act (FISA) court issues a warrant for actions under FISA</a:t>
            </a:r>
          </a:p>
          <a:p>
            <a:endParaRPr lang="en-US" dirty="0"/>
          </a:p>
        </p:txBody>
      </p:sp>
    </p:spTree>
    <p:extLst>
      <p:ext uri="{BB962C8B-B14F-4D97-AF65-F5344CB8AC3E}">
        <p14:creationId xmlns:p14="http://schemas.microsoft.com/office/powerpoint/2010/main" val="9845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675BA-5CAA-43A2-997A-45532FA89F3D}"/>
              </a:ext>
            </a:extLst>
          </p:cNvPr>
          <p:cNvSpPr>
            <a:spLocks noGrp="1"/>
          </p:cNvSpPr>
          <p:nvPr>
            <p:ph type="title"/>
          </p:nvPr>
        </p:nvSpPr>
        <p:spPr/>
        <p:txBody>
          <a:bodyPr/>
          <a:lstStyle/>
          <a:p>
            <a:r>
              <a:rPr lang="en-US" dirty="0"/>
              <a:t>Child Protection and Wireless Acts</a:t>
            </a:r>
          </a:p>
        </p:txBody>
      </p:sp>
      <p:sp>
        <p:nvSpPr>
          <p:cNvPr id="3" name="Content Placeholder 2">
            <a:extLst>
              <a:ext uri="{FF2B5EF4-FFF2-40B4-BE49-F238E27FC236}">
                <a16:creationId xmlns:a16="http://schemas.microsoft.com/office/drawing/2014/main" xmlns="" id="{9D22998F-282B-4F51-A95E-29015CF3EA34}"/>
              </a:ext>
            </a:extLst>
          </p:cNvPr>
          <p:cNvSpPr>
            <a:spLocks noGrp="1"/>
          </p:cNvSpPr>
          <p:nvPr>
            <p:ph sz="half" idx="1"/>
          </p:nvPr>
        </p:nvSpPr>
        <p:spPr/>
        <p:txBody>
          <a:bodyPr/>
          <a:lstStyle/>
          <a:p>
            <a:pPr marL="0" indent="0">
              <a:buNone/>
            </a:pPr>
            <a:r>
              <a:rPr lang="en-US" b="1" dirty="0"/>
              <a:t>The Child Protection and Sexual Predator Punishment Act of 1998</a:t>
            </a:r>
          </a:p>
          <a:p>
            <a:r>
              <a:rPr lang="en-US" dirty="0"/>
              <a:t>Requires service providers that become aware of the storage or transmission of child pornography to report it to law enforcement</a:t>
            </a:r>
          </a:p>
          <a:p>
            <a:endParaRPr lang="en-US" dirty="0"/>
          </a:p>
        </p:txBody>
      </p:sp>
      <p:sp>
        <p:nvSpPr>
          <p:cNvPr id="4" name="Content Placeholder 3">
            <a:extLst>
              <a:ext uri="{FF2B5EF4-FFF2-40B4-BE49-F238E27FC236}">
                <a16:creationId xmlns:a16="http://schemas.microsoft.com/office/drawing/2014/main" xmlns="" id="{7A346AB1-99DD-4526-9AE6-9813AE26D4E4}"/>
              </a:ext>
            </a:extLst>
          </p:cNvPr>
          <p:cNvSpPr>
            <a:spLocks noGrp="1"/>
          </p:cNvSpPr>
          <p:nvPr>
            <p:ph sz="half" idx="2"/>
          </p:nvPr>
        </p:nvSpPr>
        <p:spPr>
          <a:solidFill>
            <a:schemeClr val="accent3">
              <a:lumMod val="20000"/>
              <a:lumOff val="80000"/>
            </a:schemeClr>
          </a:solidFill>
        </p:spPr>
        <p:txBody>
          <a:bodyPr/>
          <a:lstStyle/>
          <a:p>
            <a:pPr marL="0" indent="0">
              <a:buNone/>
            </a:pPr>
            <a:r>
              <a:rPr lang="en-US" b="1" dirty="0"/>
              <a:t>The Wireless Communications and Public Safety Act of 1999</a:t>
            </a:r>
          </a:p>
          <a:p>
            <a:r>
              <a:rPr lang="en-US" dirty="0"/>
              <a:t>Allows for the collection and use of “empty” communications</a:t>
            </a:r>
          </a:p>
          <a:p>
            <a:r>
              <a:rPr lang="en-US" dirty="0"/>
              <a:t>Nonverbal and nontext communications, such as GPS information</a:t>
            </a:r>
          </a:p>
          <a:p>
            <a:endParaRPr lang="en-US" dirty="0"/>
          </a:p>
        </p:txBody>
      </p:sp>
    </p:spTree>
    <p:extLst>
      <p:ext uri="{BB962C8B-B14F-4D97-AF65-F5344CB8AC3E}">
        <p14:creationId xmlns:p14="http://schemas.microsoft.com/office/powerpoint/2010/main" val="401113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EDBEA-276F-42B4-B91E-DB622880A903}"/>
              </a:ext>
            </a:extLst>
          </p:cNvPr>
          <p:cNvSpPr>
            <a:spLocks noGrp="1"/>
          </p:cNvSpPr>
          <p:nvPr>
            <p:ph type="title"/>
          </p:nvPr>
        </p:nvSpPr>
        <p:spPr/>
        <p:txBody>
          <a:bodyPr/>
          <a:lstStyle/>
          <a:p>
            <a:r>
              <a:rPr lang="en-US" dirty="0"/>
              <a:t>The USA PATRIOT Act of 2001</a:t>
            </a:r>
          </a:p>
        </p:txBody>
      </p:sp>
      <p:sp>
        <p:nvSpPr>
          <p:cNvPr id="3" name="Content Placeholder 2">
            <a:extLst>
              <a:ext uri="{FF2B5EF4-FFF2-40B4-BE49-F238E27FC236}">
                <a16:creationId xmlns:a16="http://schemas.microsoft.com/office/drawing/2014/main" xmlns="" id="{165DB6ED-F836-4C9B-AB85-DEA7AA3B9E43}"/>
              </a:ext>
            </a:extLst>
          </p:cNvPr>
          <p:cNvSpPr>
            <a:spLocks noGrp="1"/>
          </p:cNvSpPr>
          <p:nvPr>
            <p:ph idx="1"/>
          </p:nvPr>
        </p:nvSpPr>
        <p:spPr/>
        <p:txBody>
          <a:bodyPr/>
          <a:lstStyle/>
          <a:p>
            <a:r>
              <a:rPr lang="en-US" dirty="0"/>
              <a:t>The primary law under which a wide variety of internet and communications information content and metadata is currently collected</a:t>
            </a:r>
          </a:p>
          <a:p>
            <a:r>
              <a:rPr lang="en-US" dirty="0"/>
              <a:t>Provisions exist within the PATRIOT Act to protect identity and privacy of U.S. citizens</a:t>
            </a:r>
          </a:p>
        </p:txBody>
      </p:sp>
    </p:spTree>
    <p:extLst>
      <p:ext uri="{BB962C8B-B14F-4D97-AF65-F5344CB8AC3E}">
        <p14:creationId xmlns:p14="http://schemas.microsoft.com/office/powerpoint/2010/main" val="35074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28740B-8568-4BE9-AFA4-0228BED7984B}"/>
              </a:ext>
            </a:extLst>
          </p:cNvPr>
          <p:cNvSpPr>
            <a:spLocks noGrp="1"/>
          </p:cNvSpPr>
          <p:nvPr>
            <p:ph type="title"/>
          </p:nvPr>
        </p:nvSpPr>
        <p:spPr/>
        <p:txBody>
          <a:bodyPr/>
          <a:lstStyle/>
          <a:p>
            <a:r>
              <a:rPr lang="en-US" dirty="0"/>
              <a:t>Warrants</a:t>
            </a:r>
          </a:p>
        </p:txBody>
      </p:sp>
      <p:graphicFrame>
        <p:nvGraphicFramePr>
          <p:cNvPr id="4" name="Content Placeholder 3">
            <a:extLst>
              <a:ext uri="{FF2B5EF4-FFF2-40B4-BE49-F238E27FC236}">
                <a16:creationId xmlns:a16="http://schemas.microsoft.com/office/drawing/2014/main" xmlns="" id="{A6F22930-2315-4843-B0F6-4185097B2839}"/>
              </a:ext>
            </a:extLst>
          </p:cNvPr>
          <p:cNvGraphicFramePr>
            <a:graphicFrameLocks noGrp="1"/>
          </p:cNvGraphicFramePr>
          <p:nvPr>
            <p:ph idx="1"/>
            <p:extLst>
              <p:ext uri="{D42A27DB-BD31-4B8C-83A1-F6EECF244321}">
                <p14:modId xmlns:p14="http://schemas.microsoft.com/office/powerpoint/2010/main" val="3103813187"/>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66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F26D4-4485-4902-935A-F9170C6A7A29}"/>
              </a:ext>
            </a:extLst>
          </p:cNvPr>
          <p:cNvSpPr>
            <a:spLocks noGrp="1"/>
          </p:cNvSpPr>
          <p:nvPr>
            <p:ph type="title"/>
          </p:nvPr>
        </p:nvSpPr>
        <p:spPr/>
        <p:txBody>
          <a:bodyPr/>
          <a:lstStyle/>
          <a:p>
            <a:r>
              <a:rPr lang="en-US" dirty="0"/>
              <a:t>Federal Guidelines</a:t>
            </a:r>
          </a:p>
        </p:txBody>
      </p:sp>
      <p:sp>
        <p:nvSpPr>
          <p:cNvPr id="3" name="Content Placeholder 2">
            <a:extLst>
              <a:ext uri="{FF2B5EF4-FFF2-40B4-BE49-F238E27FC236}">
                <a16:creationId xmlns:a16="http://schemas.microsoft.com/office/drawing/2014/main" xmlns="" id="{1FE96FE7-B0AF-4E5B-8AEA-8A8991C4F1D5}"/>
              </a:ext>
            </a:extLst>
          </p:cNvPr>
          <p:cNvSpPr>
            <a:spLocks noGrp="1"/>
          </p:cNvSpPr>
          <p:nvPr>
            <p:ph idx="1"/>
          </p:nvPr>
        </p:nvSpPr>
        <p:spPr/>
        <p:txBody>
          <a:bodyPr/>
          <a:lstStyle/>
          <a:p>
            <a:r>
              <a:rPr lang="en-US" dirty="0"/>
              <a:t>FBI computer forensics guidelines</a:t>
            </a:r>
          </a:p>
          <a:p>
            <a:r>
              <a:rPr lang="en-US" dirty="0"/>
              <a:t>Secret Service guidelines</a:t>
            </a:r>
          </a:p>
          <a:p>
            <a:r>
              <a:rPr lang="en-US" dirty="0"/>
              <a:t>Regional Computer Forensics Laboratory (RCFL) Program</a:t>
            </a:r>
          </a:p>
        </p:txBody>
      </p:sp>
    </p:spTree>
    <p:extLst>
      <p:ext uri="{BB962C8B-B14F-4D97-AF65-F5344CB8AC3E}">
        <p14:creationId xmlns:p14="http://schemas.microsoft.com/office/powerpoint/2010/main" val="388983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F26D4-4485-4902-935A-F9170C6A7A2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xmlns="" id="{1FE96FE7-B0AF-4E5B-8AEA-8A8991C4F1D5}"/>
              </a:ext>
            </a:extLst>
          </p:cNvPr>
          <p:cNvSpPr>
            <a:spLocks noGrp="1"/>
          </p:cNvSpPr>
          <p:nvPr>
            <p:ph idx="1"/>
          </p:nvPr>
        </p:nvSpPr>
        <p:spPr/>
        <p:txBody>
          <a:bodyPr/>
          <a:lstStyle/>
          <a:p>
            <a:r>
              <a:rPr lang="en-US" dirty="0"/>
              <a:t>Basic concepts of forensics</a:t>
            </a:r>
          </a:p>
          <a:p>
            <a:r>
              <a:rPr lang="en-US" dirty="0"/>
              <a:t>The chain of custody</a:t>
            </a:r>
          </a:p>
          <a:p>
            <a:r>
              <a:rPr lang="en-US" dirty="0"/>
              <a:t>Basic hardware and networking knowledge needed for forensics</a:t>
            </a:r>
          </a:p>
          <a:p>
            <a:r>
              <a:rPr lang="en-US" dirty="0"/>
              <a:t>Laws related to computer forensics</a:t>
            </a:r>
          </a:p>
          <a:p>
            <a:endParaRPr lang="en-US" dirty="0"/>
          </a:p>
          <a:p>
            <a:endParaRPr lang="en-US" dirty="0"/>
          </a:p>
        </p:txBody>
      </p:sp>
    </p:spTree>
    <p:extLst>
      <p:ext uri="{BB962C8B-B14F-4D97-AF65-F5344CB8AC3E}">
        <p14:creationId xmlns:p14="http://schemas.microsoft.com/office/powerpoint/2010/main" val="58114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What Is Computer Forensics? (Cont.)</a:t>
            </a:r>
            <a:endParaRPr lang="en-US" dirty="0">
              <a:ea typeface="ＭＳ Ｐゴシック" pitchFamily="34" charset="-128"/>
            </a:endParaRPr>
          </a:p>
        </p:txBody>
      </p:sp>
      <p:sp>
        <p:nvSpPr>
          <p:cNvPr id="2" name="Content Placeholder 1">
            <a:extLst>
              <a:ext uri="{FF2B5EF4-FFF2-40B4-BE49-F238E27FC236}">
                <a16:creationId xmlns:a16="http://schemas.microsoft.com/office/drawing/2014/main" xmlns="" id="{1B45D924-8662-4F45-B0DC-B7B09A46EE68}"/>
              </a:ext>
            </a:extLst>
          </p:cNvPr>
          <p:cNvSpPr>
            <a:spLocks noGrp="1"/>
          </p:cNvSpPr>
          <p:nvPr>
            <p:ph idx="1"/>
          </p:nvPr>
        </p:nvSpPr>
        <p:spPr/>
        <p:txBody>
          <a:bodyPr/>
          <a:lstStyle/>
          <a:p>
            <a:r>
              <a:rPr lang="en-US" dirty="0"/>
              <a:t>The seven domains of a typical IT infrastructure.</a:t>
            </a:r>
          </a:p>
          <a:p>
            <a:endParaRPr lang="en-US" dirty="0"/>
          </a:p>
        </p:txBody>
      </p:sp>
      <p:pic>
        <p:nvPicPr>
          <p:cNvPr id="4" name="Picture 3" descr="An illustrated diagram has the seven domains of a typical I T infrastructure. There are three parts in the diagram. Part 1. User domain, with two users. Workstation Domain, with a computer. LAN Domain, where the server connects to the hub. LAN-to-WAN Domain, where the hub connects to the router, which connects to the firewall. The firewall connects to the WAN domain. Part 2. There is one user. There is a computer. The computer is connected to Broadband Internet, which is a remote access domain. This connects to the router, which is connected to the firewall that leads to the WAN domain. Part 3. The WAN domain is connected to the System slash Application Domain. The System slash Application Domain is represented within a rectangle. There is a firewall on the top. A long arrow points down to a set of servers. A horizontal two-way arrow cuts across the vertical arrow. To the left of the arrow is Mainframe. To the right of the arrow is application and web servers.&#10;&#10;" title="Fig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835" y="2231455"/>
            <a:ext cx="6041075" cy="4174907"/>
          </a:xfrm>
          <a:prstGeom prst="rect">
            <a:avLst/>
          </a:prstGeom>
        </p:spPr>
      </p:pic>
    </p:spTree>
    <p:custDataLst>
      <p:tags r:id="rId1"/>
    </p:custDataLst>
    <p:extLst>
      <p:ext uri="{BB962C8B-B14F-4D97-AF65-F5344CB8AC3E}">
        <p14:creationId xmlns:p14="http://schemas.microsoft.com/office/powerpoint/2010/main" val="228688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AEDBA-FB34-4B34-839C-61BE0577DA89}"/>
              </a:ext>
            </a:extLst>
          </p:cNvPr>
          <p:cNvSpPr>
            <a:spLocks noGrp="1"/>
          </p:cNvSpPr>
          <p:nvPr>
            <p:ph type="title"/>
          </p:nvPr>
        </p:nvSpPr>
        <p:spPr/>
        <p:txBody>
          <a:bodyPr/>
          <a:lstStyle/>
          <a:p>
            <a:r>
              <a:rPr lang="en-US" dirty="0"/>
              <a:t>Using Scientific Knowledge</a:t>
            </a:r>
          </a:p>
        </p:txBody>
      </p:sp>
      <p:sp>
        <p:nvSpPr>
          <p:cNvPr id="3" name="Content Placeholder 2">
            <a:extLst>
              <a:ext uri="{FF2B5EF4-FFF2-40B4-BE49-F238E27FC236}">
                <a16:creationId xmlns:a16="http://schemas.microsoft.com/office/drawing/2014/main" xmlns="" id="{470BD2CE-6D15-4CAF-B243-C4CBF224C122}"/>
              </a:ext>
            </a:extLst>
          </p:cNvPr>
          <p:cNvSpPr>
            <a:spLocks noGrp="1"/>
          </p:cNvSpPr>
          <p:nvPr>
            <p:ph idx="1"/>
          </p:nvPr>
        </p:nvSpPr>
        <p:spPr/>
        <p:txBody>
          <a:bodyPr/>
          <a:lstStyle/>
          <a:p>
            <a:r>
              <a:rPr lang="en-US" dirty="0"/>
              <a:t>Important to understand and apply scientific methods and processes and have knowledge of the relevant scientific disciplines, including scientific knowledge of the field</a:t>
            </a:r>
          </a:p>
          <a:p>
            <a:r>
              <a:rPr lang="en-US" dirty="0"/>
              <a:t>Requires a thorough understanding of:</a:t>
            </a:r>
          </a:p>
          <a:p>
            <a:pPr lvl="1"/>
            <a:r>
              <a:rPr lang="en-US" dirty="0"/>
              <a:t>Computer hardware</a:t>
            </a:r>
          </a:p>
          <a:p>
            <a:pPr lvl="1"/>
            <a:r>
              <a:rPr lang="en-US" dirty="0"/>
              <a:t>Operating system running on that device</a:t>
            </a:r>
          </a:p>
          <a:p>
            <a:pPr lvl="2"/>
            <a:r>
              <a:rPr lang="en-US" dirty="0"/>
              <a:t>May include smartphones and routers </a:t>
            </a:r>
          </a:p>
          <a:p>
            <a:pPr lvl="1"/>
            <a:r>
              <a:rPr lang="en-US" dirty="0"/>
              <a:t>At least the basics of computer networks</a:t>
            </a:r>
          </a:p>
          <a:p>
            <a:r>
              <a:rPr lang="en-US" dirty="0"/>
              <a:t>Stay up-to-date</a:t>
            </a:r>
          </a:p>
          <a:p>
            <a:pPr lvl="1"/>
            <a:r>
              <a:rPr lang="en-US" dirty="0"/>
              <a:t>Keep learning what is there, where it is stored, and how that information may be used by computer user and computer criminal alike</a:t>
            </a:r>
          </a:p>
        </p:txBody>
      </p:sp>
    </p:spTree>
    <p:extLst>
      <p:ext uri="{BB962C8B-B14F-4D97-AF65-F5344CB8AC3E}">
        <p14:creationId xmlns:p14="http://schemas.microsoft.com/office/powerpoint/2010/main" val="76744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A230B-D60F-436A-A995-F5280B86DA31}"/>
              </a:ext>
            </a:extLst>
          </p:cNvPr>
          <p:cNvSpPr>
            <a:spLocks noGrp="1"/>
          </p:cNvSpPr>
          <p:nvPr>
            <p:ph type="title"/>
          </p:nvPr>
        </p:nvSpPr>
        <p:spPr/>
        <p:txBody>
          <a:bodyPr/>
          <a:lstStyle/>
          <a:p>
            <a:r>
              <a:rPr lang="en-US" dirty="0"/>
              <a:t>Using Scientific Knowledge (Cont.)</a:t>
            </a:r>
          </a:p>
        </p:txBody>
      </p:sp>
      <p:graphicFrame>
        <p:nvGraphicFramePr>
          <p:cNvPr id="4" name="Content Placeholder 3">
            <a:extLst>
              <a:ext uri="{FF2B5EF4-FFF2-40B4-BE49-F238E27FC236}">
                <a16:creationId xmlns:a16="http://schemas.microsoft.com/office/drawing/2014/main" xmlns="" id="{12E00C0A-BF26-4B3A-876F-C835991995D0}"/>
              </a:ext>
            </a:extLst>
          </p:cNvPr>
          <p:cNvGraphicFramePr>
            <a:graphicFrameLocks noGrp="1"/>
          </p:cNvGraphicFramePr>
          <p:nvPr>
            <p:ph idx="1"/>
            <p:extLst>
              <p:ext uri="{D42A27DB-BD31-4B8C-83A1-F6EECF244321}">
                <p14:modId xmlns:p14="http://schemas.microsoft.com/office/powerpoint/2010/main" val="1139241740"/>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60713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8C484-FDE7-4072-871B-70147377A85E}"/>
              </a:ext>
            </a:extLst>
          </p:cNvPr>
          <p:cNvSpPr>
            <a:spLocks noGrp="1"/>
          </p:cNvSpPr>
          <p:nvPr>
            <p:ph type="title"/>
          </p:nvPr>
        </p:nvSpPr>
        <p:spPr/>
        <p:txBody>
          <a:bodyPr/>
          <a:lstStyle/>
          <a:p>
            <a:r>
              <a:rPr lang="en-US" dirty="0"/>
              <a:t>Expert Report</a:t>
            </a:r>
          </a:p>
        </p:txBody>
      </p:sp>
      <p:graphicFrame>
        <p:nvGraphicFramePr>
          <p:cNvPr id="4" name="Content Placeholder 3">
            <a:extLst>
              <a:ext uri="{FF2B5EF4-FFF2-40B4-BE49-F238E27FC236}">
                <a16:creationId xmlns:a16="http://schemas.microsoft.com/office/drawing/2014/main" xmlns="" id="{C5B1F3D7-987B-4FED-BD30-691EE320DFDD}"/>
              </a:ext>
            </a:extLst>
          </p:cNvPr>
          <p:cNvGraphicFramePr>
            <a:graphicFrameLocks noGrp="1"/>
          </p:cNvGraphicFramePr>
          <p:nvPr>
            <p:ph idx="1"/>
            <p:extLst>
              <p:ext uri="{D42A27DB-BD31-4B8C-83A1-F6EECF244321}">
                <p14:modId xmlns:p14="http://schemas.microsoft.com/office/powerpoint/2010/main" val="2018536697"/>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682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8C484-FDE7-4072-871B-70147377A85E}"/>
              </a:ext>
            </a:extLst>
          </p:cNvPr>
          <p:cNvSpPr>
            <a:spLocks noGrp="1"/>
          </p:cNvSpPr>
          <p:nvPr>
            <p:ph type="title"/>
          </p:nvPr>
        </p:nvSpPr>
        <p:spPr/>
        <p:txBody>
          <a:bodyPr/>
          <a:lstStyle/>
          <a:p>
            <a:r>
              <a:rPr lang="en-US" dirty="0"/>
              <a:t>Expert Testimony</a:t>
            </a:r>
          </a:p>
        </p:txBody>
      </p:sp>
      <p:graphicFrame>
        <p:nvGraphicFramePr>
          <p:cNvPr id="4" name="Content Placeholder 3">
            <a:extLst>
              <a:ext uri="{FF2B5EF4-FFF2-40B4-BE49-F238E27FC236}">
                <a16:creationId xmlns:a16="http://schemas.microsoft.com/office/drawing/2014/main" xmlns="" id="{C5B1F3D7-987B-4FED-BD30-691EE320DFDD}"/>
              </a:ext>
            </a:extLst>
          </p:cNvPr>
          <p:cNvGraphicFramePr>
            <a:graphicFrameLocks noGrp="1"/>
          </p:cNvGraphicFramePr>
          <p:nvPr>
            <p:ph idx="1"/>
            <p:extLst>
              <p:ext uri="{D42A27DB-BD31-4B8C-83A1-F6EECF244321}">
                <p14:modId xmlns:p14="http://schemas.microsoft.com/office/powerpoint/2010/main" val="747901687"/>
              </p:ext>
            </p:extLst>
          </p:nvPr>
        </p:nvGraphicFramePr>
        <p:xfrm>
          <a:off x="925513" y="1300480"/>
          <a:ext cx="10287000" cy="4889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812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8C484-FDE7-4072-871B-70147377A85E}"/>
              </a:ext>
            </a:extLst>
          </p:cNvPr>
          <p:cNvSpPr>
            <a:spLocks noGrp="1"/>
          </p:cNvSpPr>
          <p:nvPr>
            <p:ph type="title"/>
          </p:nvPr>
        </p:nvSpPr>
        <p:spPr/>
        <p:txBody>
          <a:bodyPr/>
          <a:lstStyle/>
          <a:p>
            <a:r>
              <a:rPr lang="en-US" dirty="0"/>
              <a:t>Expert Testimony</a:t>
            </a:r>
          </a:p>
        </p:txBody>
      </p:sp>
      <p:graphicFrame>
        <p:nvGraphicFramePr>
          <p:cNvPr id="4" name="Content Placeholder 3">
            <a:extLst>
              <a:ext uri="{FF2B5EF4-FFF2-40B4-BE49-F238E27FC236}">
                <a16:creationId xmlns:a16="http://schemas.microsoft.com/office/drawing/2014/main" xmlns="" id="{C5B1F3D7-987B-4FED-BD30-691EE320DFDD}"/>
              </a:ext>
            </a:extLst>
          </p:cNvPr>
          <p:cNvGraphicFramePr>
            <a:graphicFrameLocks noGrp="1"/>
          </p:cNvGraphicFramePr>
          <p:nvPr>
            <p:ph idx="1"/>
            <p:extLst>
              <p:ext uri="{D42A27DB-BD31-4B8C-83A1-F6EECF244321}">
                <p14:modId xmlns:p14="http://schemas.microsoft.com/office/powerpoint/2010/main" val="4089098052"/>
              </p:ext>
            </p:extLst>
          </p:nvPr>
        </p:nvGraphicFramePr>
        <p:xfrm>
          <a:off x="925513" y="1300480"/>
          <a:ext cx="10287000" cy="4889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813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A388CE-675F-40A9-8A57-1C2CF7997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179457-D557-43E5-8F5D-F70BD37A9867}">
  <ds:schemaRefs>
    <ds:schemaRef ds:uri="http://schemas.microsoft.com/office/2006/metadata/longProperties"/>
  </ds:schemaRefs>
</ds:datastoreItem>
</file>

<file path=customXml/itemProps3.xml><?xml version="1.0" encoding="utf-8"?>
<ds:datastoreItem xmlns:ds="http://schemas.openxmlformats.org/officeDocument/2006/customXml" ds:itemID="{71FDED27-9E35-4E7C-A149-6C5F626D152F}">
  <ds:schemaRefs>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ec95eb68-63da-4b2d-a8b8-aeb530b6765a"/>
    <ds:schemaRef ds:uri="f0b4e338-aa32-457d-91bb-2a9a07ba4cc0"/>
  </ds:schemaRefs>
</ds:datastoreItem>
</file>

<file path=customXml/itemProps4.xml><?xml version="1.0" encoding="utf-8"?>
<ds:datastoreItem xmlns:ds="http://schemas.openxmlformats.org/officeDocument/2006/customXml" ds:itemID="{4CA79F13-E1AA-4D61-B102-462BE46595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630</TotalTime>
  <Words>1278</Words>
  <Application>Microsoft Office PowerPoint</Application>
  <PresentationFormat>Widescreen</PresentationFormat>
  <Paragraphs>210</Paragraphs>
  <Slides>35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Calibri</vt:lpstr>
      <vt:lpstr>Courier New</vt:lpstr>
      <vt:lpstr>Times New Roman</vt:lpstr>
      <vt:lpstr>Wingdings</vt:lpstr>
      <vt:lpstr>1_Educational subjects 16x9</vt:lpstr>
      <vt:lpstr>Introduction to Forensics</vt:lpstr>
      <vt:lpstr>Learning Objective(s) and Key Concepts</vt:lpstr>
      <vt:lpstr>What Is Computer Forensics?</vt:lpstr>
      <vt:lpstr>What Is Computer Forensics? (Cont.)</vt:lpstr>
      <vt:lpstr>Using Scientific Knowledge</vt:lpstr>
      <vt:lpstr>Using Scientific Knowledge (Cont.)</vt:lpstr>
      <vt:lpstr>Expert Report</vt:lpstr>
      <vt:lpstr>Expert Testimony</vt:lpstr>
      <vt:lpstr>Expert Testimony</vt:lpstr>
      <vt:lpstr>Understanding the Field of Digital Forensics</vt:lpstr>
      <vt:lpstr>What Is Digital Evidence?</vt:lpstr>
      <vt:lpstr>Types of Evidence</vt:lpstr>
      <vt:lpstr>Scope-Related Challenges to System Forensics</vt:lpstr>
      <vt:lpstr>Types of Digital System Forensics Analysis</vt:lpstr>
      <vt:lpstr>General Guidelines</vt:lpstr>
      <vt:lpstr>Knowledge Needed for Computer Forensic Analysis</vt:lpstr>
      <vt:lpstr>Computer Hardware</vt:lpstr>
      <vt:lpstr>Software: Operating Systems</vt:lpstr>
      <vt:lpstr>Files and File Systems</vt:lpstr>
      <vt:lpstr>Networking: Addressing</vt:lpstr>
      <vt:lpstr>Network Utilities: ipconfig</vt:lpstr>
      <vt:lpstr>Network Utilities: ping</vt:lpstr>
      <vt:lpstr>Network Utilities: tracert</vt:lpstr>
      <vt:lpstr>Obscured Information and Anti-Forensics</vt:lpstr>
      <vt:lpstr>The Daubert Standard</vt:lpstr>
      <vt:lpstr>The Daubert Standard (Cont.)</vt:lpstr>
      <vt:lpstr>U.S. Laws Affecting Digital Forensics</vt:lpstr>
      <vt:lpstr>U.S. Laws Affecting Digital Forensics (Cont.)</vt:lpstr>
      <vt:lpstr>U.S. Laws Affecting Digital Forensics (Cont.)</vt:lpstr>
      <vt:lpstr>CALEA and FISA</vt:lpstr>
      <vt:lpstr>Child Protection and Wireless Acts</vt:lpstr>
      <vt:lpstr>The USA PATRIOT Act of 2001</vt:lpstr>
      <vt:lpstr>Warrants</vt:lpstr>
      <vt:lpstr>Federal Guidelines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VasanthKoilraj, Gnanamanickam</cp:lastModifiedBy>
  <cp:revision>67</cp:revision>
  <dcterms:created xsi:type="dcterms:W3CDTF">2020-08-28T11:35:47Z</dcterms:created>
  <dcterms:modified xsi:type="dcterms:W3CDTF">2021-08-04T13:17:50Z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