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_rels/slideMaster1.xml.rels" ContentType="application/vnd.openxmlformats-package.relationships+xml"/>
  <Override PartName="/ppt/slideMasters/_rels/slideMaster2.xml.rels" ContentType="application/vnd.openxmlformats-package.relationships+xml"/>
  <Override PartName="/ppt/theme/theme1.xml" ContentType="application/vnd.openxmlformats-officedocument.theme+xml"/>
  <Override PartName="/ppt/theme/theme2.xml" ContentType="application/vnd.openxmlformats-officedocument.them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_rels/slideLayout1.xml.rels" ContentType="application/vnd.openxmlformats-package.relationships+xml"/>
  <Override PartName="/ppt/slideLayouts/_rels/slideLayout2.xml.rels" ContentType="application/vnd.openxmlformats-package.relationships+xml"/>
  <Override PartName="/ppt/slideLayouts/_rels/slideLayout3.xml.rels" ContentType="application/vnd.openxmlformats-package.relationships+xml"/>
  <Override PartName="/ppt/slideLayouts/_rels/slideLayout4.xml.rels" ContentType="application/vnd.openxmlformats-package.relationships+xml"/>
  <Override PartName="/ppt/slideLayouts/_rels/slideLayout5.xml.rels" ContentType="application/vnd.openxmlformats-package.relationships+xml"/>
  <Override PartName="/ppt/slideLayouts/_rels/slideLayout6.xml.rels" ContentType="application/vnd.openxmlformats-package.relationships+xml"/>
  <Override PartName="/ppt/slideLayouts/_rels/slideLayout7.xml.rels" ContentType="application/vnd.openxmlformats-package.relationships+xml"/>
  <Override PartName="/ppt/slideLayouts/_rels/slideLayout8.xml.rels" ContentType="application/vnd.openxmlformats-package.relationships+xml"/>
  <Override PartName="/ppt/slideLayouts/_rels/slideLayout9.xml.rels" ContentType="application/vnd.openxmlformats-package.relationships+xml"/>
  <Override PartName="/ppt/slideLayouts/_rels/slideLayout10.xml.rels" ContentType="application/vnd.openxmlformats-package.relationships+xml"/>
  <Override PartName="/ppt/slideLayouts/_rels/slideLayout11.xml.rels" ContentType="application/vnd.openxmlformats-package.relationships+xml"/>
  <Override PartName="/ppt/slideLayouts/_rels/slideLayout12.xml.rels" ContentType="application/vnd.openxmlformats-package.relationships+xml"/>
  <Override PartName="/ppt/slideLayouts/_rels/slideLayout13.xml.rels" ContentType="application/vnd.openxmlformats-package.relationships+xml"/>
  <Override PartName="/ppt/slideLayouts/_rels/slideLayout14.xml.rels" ContentType="application/vnd.openxmlformats-package.relationships+xml"/>
  <Override PartName="/ppt/slideLayouts/_rels/slideLayout15.xml.rels" ContentType="application/vnd.openxmlformats-package.relationships+xml"/>
  <Override PartName="/ppt/slideLayouts/_rels/slideLayout16.xml.rels" ContentType="application/vnd.openxmlformats-package.relationships+xml"/>
  <Override PartName="/ppt/slideLayouts/_rels/slideLayout17.xml.rels" ContentType="application/vnd.openxmlformats-package.relationships+xml"/>
  <Override PartName="/ppt/slideLayouts/_rels/slideLayout18.xml.rels" ContentType="application/vnd.openxmlformats-package.relationships+xml"/>
  <Override PartName="/ppt/slideLayouts/_rels/slideLayout19.xml.rels" ContentType="application/vnd.openxmlformats-package.relationships+xml"/>
  <Override PartName="/ppt/slideLayouts/_rels/slideLayout20.xml.rels" ContentType="application/vnd.openxmlformats-package.relationships+xml"/>
  <Override PartName="/ppt/slideLayouts/_rels/slideLayout21.xml.rels" ContentType="application/vnd.openxmlformats-package.relationships+xml"/>
  <Override PartName="/ppt/slideLayouts/_rels/slideLayout22.xml.rels" ContentType="application/vnd.openxmlformats-package.relationships+xml"/>
  <Override PartName="/ppt/slideLayouts/_rels/slideLayout23.xml.rels" ContentType="application/vnd.openxmlformats-package.relationships+xml"/>
  <Override PartName="/ppt/slideLayouts/_rels/slideLayout24.xml.rels" ContentType="application/vnd.openxmlformats-package.relationships+xml"/>
  <Override PartName="/ppt/_rels/presentation.xml.rels" ContentType="application/vnd.openxmlformats-package.relationships+xml"/>
  <Override PartName="/ppt/slides/slide1.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21.xml" ContentType="application/vnd.openxmlformats-officedocument.presentationml.slide+xml"/>
  <Override PartName="/ppt/slides/slide4.xml" ContentType="application/vnd.openxmlformats-officedocument.presentationml.slide+xml"/>
  <Override PartName="/ppt/slides/slide22.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23.xml" ContentType="application/vnd.openxmlformats-officedocument.presentationml.slide+xml"/>
  <Override PartName="/ppt/slides/slide7.xml" ContentType="application/vnd.openxmlformats-officedocument.presentationml.slide+xml"/>
  <Override PartName="/ppt/slides/slide24.xml" ContentType="application/vnd.openxmlformats-officedocument.presentationml.slide+xml"/>
  <Override PartName="/ppt/slides/slide8.xml" ContentType="application/vnd.openxmlformats-officedocument.presentationml.slide+xml"/>
  <Override PartName="/ppt/slides/slide25.xml" ContentType="application/vnd.openxmlformats-officedocument.presentationml.slide+xml"/>
  <Override PartName="/ppt/slides/slide9.xml" ContentType="application/vnd.openxmlformats-officedocument.presentationml.slide+xml"/>
  <Override PartName="/ppt/slides/slide26.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_rels/slide35.xml.rels" ContentType="application/vnd.openxmlformats-package.relationships+xml"/>
  <Override PartName="/ppt/slides/_rels/slide1.xml.rels" ContentType="application/vnd.openxmlformats-package.relationships+xml"/>
  <Override PartName="/ppt/slides/_rels/slide22.xml.rels" ContentType="application/vnd.openxmlformats-package.relationships+xml"/>
  <Override PartName="/ppt/slides/_rels/slide36.xml.rels" ContentType="application/vnd.openxmlformats-package.relationships+xml"/>
  <Override PartName="/ppt/slides/_rels/slide2.xml.rels" ContentType="application/vnd.openxmlformats-package.relationships+xml"/>
  <Override PartName="/ppt/slides/_rels/slide20.xml.rels" ContentType="application/vnd.openxmlformats-package.relationships+xml"/>
  <Override PartName="/ppt/slides/_rels/slide37.xml.rels" ContentType="application/vnd.openxmlformats-package.relationships+xml"/>
  <Override PartName="/ppt/slides/_rels/slide3.xml.rels" ContentType="application/vnd.openxmlformats-package.relationships+xml"/>
  <Override PartName="/ppt/slides/_rels/slide21.xml.rels" ContentType="application/vnd.openxmlformats-package.relationships+xml"/>
  <Override PartName="/ppt/slides/_rels/slide4.xml.rels" ContentType="application/vnd.openxmlformats-package.relationships+xml"/>
  <Override PartName="/ppt/slides/_rels/slide38.xml.rels" ContentType="application/vnd.openxmlformats-package.relationships+xml"/>
  <Override PartName="/ppt/slides/_rels/slide5.xml.rels" ContentType="application/vnd.openxmlformats-package.relationships+xml"/>
  <Override PartName="/ppt/slides/_rels/slide39.xml.rels" ContentType="application/vnd.openxmlformats-package.relationships+xml"/>
  <Override PartName="/ppt/slides/_rels/slide23.xml.rels" ContentType="application/vnd.openxmlformats-package.relationships+xml"/>
  <Override PartName="/ppt/slides/_rels/slide6.xml.rels" ContentType="application/vnd.openxmlformats-package.relationships+xml"/>
  <Override PartName="/ppt/slides/_rels/slide24.xml.rels" ContentType="application/vnd.openxmlformats-package.relationships+xml"/>
  <Override PartName="/ppt/slides/_rels/slide7.xml.rels" ContentType="application/vnd.openxmlformats-package.relationships+xml"/>
  <Override PartName="/ppt/slides/_rels/slide25.xml.rels" ContentType="application/vnd.openxmlformats-package.relationships+xml"/>
  <Override PartName="/ppt/slides/_rels/slide8.xml.rels" ContentType="application/vnd.openxmlformats-package.relationships+xml"/>
  <Override PartName="/ppt/slides/_rels/slide26.xml.rels" ContentType="application/vnd.openxmlformats-package.relationships+xml"/>
  <Override PartName="/ppt/slides/_rels/slide9.xml.rels" ContentType="application/vnd.openxmlformats-package.relationships+xml"/>
  <Override PartName="/ppt/slides/_rels/slide10.xml.rels" ContentType="application/vnd.openxmlformats-package.relationships+xml"/>
  <Override PartName="/ppt/slides/_rels/slide11.xml.rels" ContentType="application/vnd.openxmlformats-package.relationships+xml"/>
  <Override PartName="/ppt/slides/_rels/slide12.xml.rels" ContentType="application/vnd.openxmlformats-package.relationships+xml"/>
  <Override PartName="/ppt/slides/_rels/slide13.xml.rels" ContentType="application/vnd.openxmlformats-package.relationships+xml"/>
  <Override PartName="/ppt/slides/_rels/slide14.xml.rels" ContentType="application/vnd.openxmlformats-package.relationships+xml"/>
  <Override PartName="/ppt/slides/_rels/slide15.xml.rels" ContentType="application/vnd.openxmlformats-package.relationships+xml"/>
  <Override PartName="/ppt/slides/_rels/slide16.xml.rels" ContentType="application/vnd.openxmlformats-package.relationships+xml"/>
  <Override PartName="/ppt/slides/_rels/slide17.xml.rels" ContentType="application/vnd.openxmlformats-package.relationships+xml"/>
  <Override PartName="/ppt/slides/_rels/slide18.xml.rels" ContentType="application/vnd.openxmlformats-package.relationships+xml"/>
  <Override PartName="/ppt/slides/_rels/slide19.xml.rels" ContentType="application/vnd.openxmlformats-package.relationships+xml"/>
  <Override PartName="/ppt/slides/_rels/slide27.xml.rels" ContentType="application/vnd.openxmlformats-package.relationships+xml"/>
  <Override PartName="/ppt/slides/_rels/slide28.xml.rels" ContentType="application/vnd.openxmlformats-package.relationships+xml"/>
  <Override PartName="/ppt/slides/_rels/slide29.xml.rels" ContentType="application/vnd.openxmlformats-package.relationships+xml"/>
  <Override PartName="/ppt/slides/_rels/slide30.xml.rels" ContentType="application/vnd.openxmlformats-package.relationships+xml"/>
  <Override PartName="/ppt/slides/_rels/slide31.xml.rels" ContentType="application/vnd.openxmlformats-package.relationships+xml"/>
  <Override PartName="/ppt/slides/_rels/slide32.xml.rels" ContentType="application/vnd.openxmlformats-package.relationships+xml"/>
  <Override PartName="/ppt/slides/_rels/slide33.xml.rels" ContentType="application/vnd.openxmlformats-package.relationships+xml"/>
  <Override PartName="/ppt/slides/_rels/slide34.xml.rels" ContentType="application/vnd.openxmlformats-package.relationships+xml"/>
  <Override PartName="/ppt/slides/_rels/slide40.xml.rels" ContentType="application/vnd.openxmlformats-package.relationships+xml"/>
  <Override PartName="/ppt/slides/_rels/slide41.xml.rels" ContentType="application/vnd.openxmlformats-package.relationships+xml"/>
  <Override PartName="/ppt/slides/_rels/slide42.xml.rels" ContentType="application/vnd.openxmlformats-package.relationships+xml"/>
  <Override PartName="/ppt/slides/_rels/slide43.xml.rels" ContentType="application/vnd.openxmlformats-package.relationships+xml"/>
  <Override PartName="/ppt/slides/_rels/slide44.xml.rels" ContentType="application/vnd.openxmlformats-package.relationships+xml"/>
  <Override PartName="/ppt/media/image57.png" ContentType="image/png"/>
  <Override PartName="/ppt/media/image1.png" ContentType="image/png"/>
  <Override PartName="/ppt/media/image58.png" ContentType="image/png"/>
  <Override PartName="/ppt/media/image2.png" ContentType="image/png"/>
  <Override PartName="/ppt/media/image59.png" ContentType="image/png"/>
  <Override PartName="/ppt/media/image3.png" ContentType="image/png"/>
  <Override PartName="/ppt/media/image4.png" ContentType="image/png"/>
  <Override PartName="/ppt/media/image70.png" ContentType="image/png"/>
  <Override PartName="/ppt/media/image5.png" ContentType="image/png"/>
  <Override PartName="/ppt/media/image6.png" ContentType="image/png"/>
  <Override PartName="/ppt/media/image7.png" ContentType="image/png"/>
  <Override PartName="/ppt/media/image8.png" ContentType="image/png"/>
  <Override PartName="/ppt/media/image9.png" ContentType="image/png"/>
  <Override PartName="/ppt/media/image10.png" ContentType="image/png"/>
  <Override PartName="/ppt/media/image11.png" ContentType="image/png"/>
  <Override PartName="/ppt/media/image12.png" ContentType="image/png"/>
  <Override PartName="/ppt/media/image13.png" ContentType="image/png"/>
  <Override PartName="/ppt/media/image14.png" ContentType="image/png"/>
  <Override PartName="/ppt/media/image15.png" ContentType="image/png"/>
  <Override PartName="/ppt/media/image16.png" ContentType="image/png"/>
  <Override PartName="/ppt/media/image17.png" ContentType="image/png"/>
  <Override PartName="/ppt/media/image18.png" ContentType="image/png"/>
  <Override PartName="/ppt/media/image19.png" ContentType="image/png"/>
  <Override PartName="/ppt/media/image20.png" ContentType="image/png"/>
  <Override PartName="/ppt/media/image21.png" ContentType="image/png"/>
  <Override PartName="/ppt/media/image22.png" ContentType="image/png"/>
  <Override PartName="/ppt/media/image23.png" ContentType="image/png"/>
  <Override PartName="/ppt/media/image24.png" ContentType="image/png"/>
  <Override PartName="/ppt/media/image25.png" ContentType="image/png"/>
  <Override PartName="/ppt/media/image26.png" ContentType="image/png"/>
  <Override PartName="/ppt/media/image27.png" ContentType="image/png"/>
  <Override PartName="/ppt/media/image28.png" ContentType="image/png"/>
  <Override PartName="/ppt/media/image29.png" ContentType="image/png"/>
  <Override PartName="/ppt/media/image30.png" ContentType="image/png"/>
  <Override PartName="/ppt/media/image31.png" ContentType="image/png"/>
  <Override PartName="/ppt/media/image32.png" ContentType="image/png"/>
  <Override PartName="/ppt/media/image33.png" ContentType="image/png"/>
  <Override PartName="/ppt/media/image34.png" ContentType="image/png"/>
  <Override PartName="/ppt/media/image35.png" ContentType="image/png"/>
  <Override PartName="/ppt/media/image36.png" ContentType="image/png"/>
  <Override PartName="/ppt/media/image37.png" ContentType="image/png"/>
  <Override PartName="/ppt/media/image38.png" ContentType="image/png"/>
  <Override PartName="/ppt/media/image39.png" ContentType="image/png"/>
  <Override PartName="/ppt/media/image40.png" ContentType="image/png"/>
  <Override PartName="/ppt/media/image41.png" ContentType="image/png"/>
  <Override PartName="/ppt/media/image42.png" ContentType="image/png"/>
  <Override PartName="/ppt/media/image43.png" ContentType="image/png"/>
  <Override PartName="/ppt/media/image44.png" ContentType="image/png"/>
  <Override PartName="/ppt/media/image45.png" ContentType="image/png"/>
  <Override PartName="/ppt/media/image46.png" ContentType="image/png"/>
  <Override PartName="/ppt/media/image47.png" ContentType="image/png"/>
  <Override PartName="/ppt/media/image48.png" ContentType="image/png"/>
  <Override PartName="/ppt/media/image49.png" ContentType="image/png"/>
  <Override PartName="/ppt/media/image50.png" ContentType="image/png"/>
  <Override PartName="/ppt/media/image51.png" ContentType="image/png"/>
  <Override PartName="/ppt/media/image52.png" ContentType="image/png"/>
  <Override PartName="/ppt/media/image53.png" ContentType="image/png"/>
  <Override PartName="/ppt/media/image54.png" ContentType="image/png"/>
  <Override PartName="/ppt/media/image55.png" ContentType="image/png"/>
  <Override PartName="/ppt/media/image56.png" ContentType="image/png"/>
  <Override PartName="/ppt/media/image60.png" ContentType="image/png"/>
  <Override PartName="/ppt/media/image61.png" ContentType="image/png"/>
  <Override PartName="/ppt/media/image62.png" ContentType="image/png"/>
  <Override PartName="/ppt/media/image63.png" ContentType="image/png"/>
  <Override PartName="/ppt/media/image64.png" ContentType="image/png"/>
  <Override PartName="/ppt/media/image65.png" ContentType="image/png"/>
  <Override PartName="/ppt/media/image66.png" ContentType="image/png"/>
  <Override PartName="/ppt/media/image67.png" ContentType="image/png"/>
  <Override PartName="/ppt/media/image68.png" ContentType="image/png"/>
  <Override PartName="/ppt/media/image69.png" ContentType="image/png"/>
  <Override PartName="/ppt/media/image71.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 id="295" r:id="rId43"/>
    <p:sldId id="296" r:id="rId44"/>
    <p:sldId id="297" r:id="rId45"/>
    <p:sldId id="298" r:id="rId46"/>
    <p:sldId id="299" r:id="rId47"/>
  </p:sldIdLst>
  <p:sldSz cx="12192000" cy="6858000"/>
  <p:notesSz cx="7772400" cy="10058400"/>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slide" Target="slides/slide25.xml"/><Relationship Id="rId29" Type="http://schemas.openxmlformats.org/officeDocument/2006/relationships/slide" Target="slides/slide26.xml"/><Relationship Id="rId30" Type="http://schemas.openxmlformats.org/officeDocument/2006/relationships/slide" Target="slides/slide27.xml"/><Relationship Id="rId31" Type="http://schemas.openxmlformats.org/officeDocument/2006/relationships/slide" Target="slides/slide28.xml"/><Relationship Id="rId32" Type="http://schemas.openxmlformats.org/officeDocument/2006/relationships/slide" Target="slides/slide29.xml"/><Relationship Id="rId33" Type="http://schemas.openxmlformats.org/officeDocument/2006/relationships/slide" Target="slides/slide30.xml"/><Relationship Id="rId34" Type="http://schemas.openxmlformats.org/officeDocument/2006/relationships/slide" Target="slides/slide31.xml"/><Relationship Id="rId35" Type="http://schemas.openxmlformats.org/officeDocument/2006/relationships/slide" Target="slides/slide32.xml"/><Relationship Id="rId36" Type="http://schemas.openxmlformats.org/officeDocument/2006/relationships/slide" Target="slides/slide33.xml"/><Relationship Id="rId37" Type="http://schemas.openxmlformats.org/officeDocument/2006/relationships/slide" Target="slides/slide34.xml"/><Relationship Id="rId38" Type="http://schemas.openxmlformats.org/officeDocument/2006/relationships/slide" Target="slides/slide35.xml"/><Relationship Id="rId39" Type="http://schemas.openxmlformats.org/officeDocument/2006/relationships/slide" Target="slides/slide36.xml"/><Relationship Id="rId40" Type="http://schemas.openxmlformats.org/officeDocument/2006/relationships/slide" Target="slides/slide37.xml"/><Relationship Id="rId41" Type="http://schemas.openxmlformats.org/officeDocument/2006/relationships/slide" Target="slides/slide38.xml"/><Relationship Id="rId42" Type="http://schemas.openxmlformats.org/officeDocument/2006/relationships/slide" Target="slides/slide39.xml"/><Relationship Id="rId43" Type="http://schemas.openxmlformats.org/officeDocument/2006/relationships/slide" Target="slides/slide40.xml"/><Relationship Id="rId44" Type="http://schemas.openxmlformats.org/officeDocument/2006/relationships/slide" Target="slides/slide41.xml"/><Relationship Id="rId45" Type="http://schemas.openxmlformats.org/officeDocument/2006/relationships/slide" Target="slides/slide42.xml"/><Relationship Id="rId46" Type="http://schemas.openxmlformats.org/officeDocument/2006/relationships/slide" Target="slides/slide43.xml"/><Relationship Id="rId47" Type="http://schemas.openxmlformats.org/officeDocument/2006/relationships/slide" Target="slides/slide44.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762120" y="559800"/>
            <a:ext cx="3833640" cy="4952160"/>
          </a:xfrm>
          <a:prstGeom prst="rect">
            <a:avLst/>
          </a:prstGeom>
        </p:spPr>
        <p:txBody>
          <a:bodyPr lIns="0" rIns="0" tIns="0" bIns="0" anchor="ctr">
            <a:noAutofit/>
          </a:bodyPr>
          <a:p>
            <a:endParaRPr b="0" lang="en-US" sz="1500" spc="-1" strike="noStrike">
              <a:solidFill>
                <a:srgbClr val="000000"/>
              </a:solidFill>
              <a:latin typeface="Corbel"/>
            </a:endParaRPr>
          </a:p>
        </p:txBody>
      </p:sp>
      <p:sp>
        <p:nvSpPr>
          <p:cNvPr id="31" name="PlaceHolder 2"/>
          <p:cNvSpPr>
            <a:spLocks noGrp="1"/>
          </p:cNvSpPr>
          <p:nvPr>
            <p:ph type="body"/>
          </p:nvPr>
        </p:nvSpPr>
        <p:spPr>
          <a:xfrm>
            <a:off x="5181480" y="569160"/>
            <a:ext cx="6248160" cy="2697120"/>
          </a:xfrm>
          <a:prstGeom prst="rect">
            <a:avLst/>
          </a:prstGeom>
        </p:spPr>
        <p:txBody>
          <a:bodyPr lIns="0" rIns="0" tIns="0" bIns="0">
            <a:normAutofit/>
          </a:bodyPr>
          <a:p>
            <a:endParaRPr b="0" lang="en-US" sz="2000" spc="-1" strike="noStrike">
              <a:solidFill>
                <a:srgbClr val="262626"/>
              </a:solidFill>
              <a:latin typeface="Corbel"/>
            </a:endParaRPr>
          </a:p>
        </p:txBody>
      </p:sp>
      <p:sp>
        <p:nvSpPr>
          <p:cNvPr id="32" name="PlaceHolder 3"/>
          <p:cNvSpPr>
            <a:spLocks noGrp="1"/>
          </p:cNvSpPr>
          <p:nvPr>
            <p:ph type="body"/>
          </p:nvPr>
        </p:nvSpPr>
        <p:spPr>
          <a:xfrm>
            <a:off x="5181480" y="3522960"/>
            <a:ext cx="6248160" cy="2697120"/>
          </a:xfrm>
          <a:prstGeom prst="rect">
            <a:avLst/>
          </a:prstGeom>
        </p:spPr>
        <p:txBody>
          <a:bodyPr lIns="0" rIns="0" tIns="0" bIns="0">
            <a:normAutofit/>
          </a:bodyPr>
          <a:p>
            <a:endParaRPr b="0" lang="en-US" sz="2000" spc="-1" strike="noStrike">
              <a:solidFill>
                <a:srgbClr val="262626"/>
              </a:solidFill>
              <a:latin typeface="Corbe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3" name="PlaceHolder 1"/>
          <p:cNvSpPr>
            <a:spLocks noGrp="1"/>
          </p:cNvSpPr>
          <p:nvPr>
            <p:ph type="title"/>
          </p:nvPr>
        </p:nvSpPr>
        <p:spPr>
          <a:xfrm>
            <a:off x="762120" y="559800"/>
            <a:ext cx="3833640" cy="4952160"/>
          </a:xfrm>
          <a:prstGeom prst="rect">
            <a:avLst/>
          </a:prstGeom>
        </p:spPr>
        <p:txBody>
          <a:bodyPr lIns="0" rIns="0" tIns="0" bIns="0" anchor="ctr">
            <a:noAutofit/>
          </a:bodyPr>
          <a:p>
            <a:endParaRPr b="0" lang="en-US" sz="1500" spc="-1" strike="noStrike">
              <a:solidFill>
                <a:srgbClr val="000000"/>
              </a:solidFill>
              <a:latin typeface="Corbel"/>
            </a:endParaRPr>
          </a:p>
        </p:txBody>
      </p:sp>
      <p:sp>
        <p:nvSpPr>
          <p:cNvPr id="34" name="PlaceHolder 2"/>
          <p:cNvSpPr>
            <a:spLocks noGrp="1"/>
          </p:cNvSpPr>
          <p:nvPr>
            <p:ph type="body"/>
          </p:nvPr>
        </p:nvSpPr>
        <p:spPr>
          <a:xfrm>
            <a:off x="5181480" y="569160"/>
            <a:ext cx="3048840" cy="2697120"/>
          </a:xfrm>
          <a:prstGeom prst="rect">
            <a:avLst/>
          </a:prstGeom>
        </p:spPr>
        <p:txBody>
          <a:bodyPr lIns="0" rIns="0" tIns="0" bIns="0">
            <a:normAutofit/>
          </a:bodyPr>
          <a:p>
            <a:endParaRPr b="0" lang="en-US" sz="2000" spc="-1" strike="noStrike">
              <a:solidFill>
                <a:srgbClr val="262626"/>
              </a:solidFill>
              <a:latin typeface="Corbel"/>
            </a:endParaRPr>
          </a:p>
        </p:txBody>
      </p:sp>
      <p:sp>
        <p:nvSpPr>
          <p:cNvPr id="35" name="PlaceHolder 3"/>
          <p:cNvSpPr>
            <a:spLocks noGrp="1"/>
          </p:cNvSpPr>
          <p:nvPr>
            <p:ph type="body"/>
          </p:nvPr>
        </p:nvSpPr>
        <p:spPr>
          <a:xfrm>
            <a:off x="8383320" y="569160"/>
            <a:ext cx="3048840" cy="2697120"/>
          </a:xfrm>
          <a:prstGeom prst="rect">
            <a:avLst/>
          </a:prstGeom>
        </p:spPr>
        <p:txBody>
          <a:bodyPr lIns="0" rIns="0" tIns="0" bIns="0">
            <a:normAutofit/>
          </a:bodyPr>
          <a:p>
            <a:endParaRPr b="0" lang="en-US" sz="2000" spc="-1" strike="noStrike">
              <a:solidFill>
                <a:srgbClr val="262626"/>
              </a:solidFill>
              <a:latin typeface="Corbel"/>
            </a:endParaRPr>
          </a:p>
        </p:txBody>
      </p:sp>
      <p:sp>
        <p:nvSpPr>
          <p:cNvPr id="36" name="PlaceHolder 4"/>
          <p:cNvSpPr>
            <a:spLocks noGrp="1"/>
          </p:cNvSpPr>
          <p:nvPr>
            <p:ph type="body"/>
          </p:nvPr>
        </p:nvSpPr>
        <p:spPr>
          <a:xfrm>
            <a:off x="5181480" y="3522960"/>
            <a:ext cx="3048840" cy="2697120"/>
          </a:xfrm>
          <a:prstGeom prst="rect">
            <a:avLst/>
          </a:prstGeom>
        </p:spPr>
        <p:txBody>
          <a:bodyPr lIns="0" rIns="0" tIns="0" bIns="0">
            <a:normAutofit/>
          </a:bodyPr>
          <a:p>
            <a:endParaRPr b="0" lang="en-US" sz="2000" spc="-1" strike="noStrike">
              <a:solidFill>
                <a:srgbClr val="262626"/>
              </a:solidFill>
              <a:latin typeface="Corbel"/>
            </a:endParaRPr>
          </a:p>
        </p:txBody>
      </p:sp>
      <p:sp>
        <p:nvSpPr>
          <p:cNvPr id="37" name="PlaceHolder 5"/>
          <p:cNvSpPr>
            <a:spLocks noGrp="1"/>
          </p:cNvSpPr>
          <p:nvPr>
            <p:ph type="body"/>
          </p:nvPr>
        </p:nvSpPr>
        <p:spPr>
          <a:xfrm>
            <a:off x="8383320" y="3522960"/>
            <a:ext cx="3048840" cy="2697120"/>
          </a:xfrm>
          <a:prstGeom prst="rect">
            <a:avLst/>
          </a:prstGeom>
        </p:spPr>
        <p:txBody>
          <a:bodyPr lIns="0" rIns="0" tIns="0" bIns="0">
            <a:normAutofit/>
          </a:bodyPr>
          <a:p>
            <a:endParaRPr b="0" lang="en-US" sz="2000" spc="-1" strike="noStrike">
              <a:solidFill>
                <a:srgbClr val="262626"/>
              </a:solidFill>
              <a:latin typeface="Corbe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8" name="PlaceHolder 1"/>
          <p:cNvSpPr>
            <a:spLocks noGrp="1"/>
          </p:cNvSpPr>
          <p:nvPr>
            <p:ph type="title"/>
          </p:nvPr>
        </p:nvSpPr>
        <p:spPr>
          <a:xfrm>
            <a:off x="762120" y="559800"/>
            <a:ext cx="3833640" cy="4952160"/>
          </a:xfrm>
          <a:prstGeom prst="rect">
            <a:avLst/>
          </a:prstGeom>
        </p:spPr>
        <p:txBody>
          <a:bodyPr lIns="0" rIns="0" tIns="0" bIns="0" anchor="ctr">
            <a:noAutofit/>
          </a:bodyPr>
          <a:p>
            <a:endParaRPr b="0" lang="en-US" sz="1500" spc="-1" strike="noStrike">
              <a:solidFill>
                <a:srgbClr val="000000"/>
              </a:solidFill>
              <a:latin typeface="Corbel"/>
            </a:endParaRPr>
          </a:p>
        </p:txBody>
      </p:sp>
      <p:sp>
        <p:nvSpPr>
          <p:cNvPr id="39" name="PlaceHolder 2"/>
          <p:cNvSpPr>
            <a:spLocks noGrp="1"/>
          </p:cNvSpPr>
          <p:nvPr>
            <p:ph type="body"/>
          </p:nvPr>
        </p:nvSpPr>
        <p:spPr>
          <a:xfrm>
            <a:off x="5181480" y="569160"/>
            <a:ext cx="2011680" cy="2697120"/>
          </a:xfrm>
          <a:prstGeom prst="rect">
            <a:avLst/>
          </a:prstGeom>
        </p:spPr>
        <p:txBody>
          <a:bodyPr lIns="0" rIns="0" tIns="0" bIns="0">
            <a:normAutofit/>
          </a:bodyPr>
          <a:p>
            <a:endParaRPr b="0" lang="en-US" sz="2000" spc="-1" strike="noStrike">
              <a:solidFill>
                <a:srgbClr val="262626"/>
              </a:solidFill>
              <a:latin typeface="Corbel"/>
            </a:endParaRPr>
          </a:p>
        </p:txBody>
      </p:sp>
      <p:sp>
        <p:nvSpPr>
          <p:cNvPr id="40" name="PlaceHolder 3"/>
          <p:cNvSpPr>
            <a:spLocks noGrp="1"/>
          </p:cNvSpPr>
          <p:nvPr>
            <p:ph type="body"/>
          </p:nvPr>
        </p:nvSpPr>
        <p:spPr>
          <a:xfrm>
            <a:off x="7293960" y="569160"/>
            <a:ext cx="2011680" cy="2697120"/>
          </a:xfrm>
          <a:prstGeom prst="rect">
            <a:avLst/>
          </a:prstGeom>
        </p:spPr>
        <p:txBody>
          <a:bodyPr lIns="0" rIns="0" tIns="0" bIns="0">
            <a:normAutofit/>
          </a:bodyPr>
          <a:p>
            <a:endParaRPr b="0" lang="en-US" sz="2000" spc="-1" strike="noStrike">
              <a:solidFill>
                <a:srgbClr val="262626"/>
              </a:solidFill>
              <a:latin typeface="Corbel"/>
            </a:endParaRPr>
          </a:p>
        </p:txBody>
      </p:sp>
      <p:sp>
        <p:nvSpPr>
          <p:cNvPr id="41" name="PlaceHolder 4"/>
          <p:cNvSpPr>
            <a:spLocks noGrp="1"/>
          </p:cNvSpPr>
          <p:nvPr>
            <p:ph type="body"/>
          </p:nvPr>
        </p:nvSpPr>
        <p:spPr>
          <a:xfrm>
            <a:off x="9406800" y="569160"/>
            <a:ext cx="2011680" cy="2697120"/>
          </a:xfrm>
          <a:prstGeom prst="rect">
            <a:avLst/>
          </a:prstGeom>
        </p:spPr>
        <p:txBody>
          <a:bodyPr lIns="0" rIns="0" tIns="0" bIns="0">
            <a:normAutofit/>
          </a:bodyPr>
          <a:p>
            <a:endParaRPr b="0" lang="en-US" sz="2000" spc="-1" strike="noStrike">
              <a:solidFill>
                <a:srgbClr val="262626"/>
              </a:solidFill>
              <a:latin typeface="Corbel"/>
            </a:endParaRPr>
          </a:p>
        </p:txBody>
      </p:sp>
      <p:sp>
        <p:nvSpPr>
          <p:cNvPr id="42" name="PlaceHolder 5"/>
          <p:cNvSpPr>
            <a:spLocks noGrp="1"/>
          </p:cNvSpPr>
          <p:nvPr>
            <p:ph type="body"/>
          </p:nvPr>
        </p:nvSpPr>
        <p:spPr>
          <a:xfrm>
            <a:off x="5181480" y="3522960"/>
            <a:ext cx="2011680" cy="2697120"/>
          </a:xfrm>
          <a:prstGeom prst="rect">
            <a:avLst/>
          </a:prstGeom>
        </p:spPr>
        <p:txBody>
          <a:bodyPr lIns="0" rIns="0" tIns="0" bIns="0">
            <a:normAutofit/>
          </a:bodyPr>
          <a:p>
            <a:endParaRPr b="0" lang="en-US" sz="2000" spc="-1" strike="noStrike">
              <a:solidFill>
                <a:srgbClr val="262626"/>
              </a:solidFill>
              <a:latin typeface="Corbel"/>
            </a:endParaRPr>
          </a:p>
        </p:txBody>
      </p:sp>
      <p:sp>
        <p:nvSpPr>
          <p:cNvPr id="43" name="PlaceHolder 6"/>
          <p:cNvSpPr>
            <a:spLocks noGrp="1"/>
          </p:cNvSpPr>
          <p:nvPr>
            <p:ph type="body"/>
          </p:nvPr>
        </p:nvSpPr>
        <p:spPr>
          <a:xfrm>
            <a:off x="7293960" y="3522960"/>
            <a:ext cx="2011680" cy="2697120"/>
          </a:xfrm>
          <a:prstGeom prst="rect">
            <a:avLst/>
          </a:prstGeom>
        </p:spPr>
        <p:txBody>
          <a:bodyPr lIns="0" rIns="0" tIns="0" bIns="0">
            <a:normAutofit/>
          </a:bodyPr>
          <a:p>
            <a:endParaRPr b="0" lang="en-US" sz="2000" spc="-1" strike="noStrike">
              <a:solidFill>
                <a:srgbClr val="262626"/>
              </a:solidFill>
              <a:latin typeface="Corbel"/>
            </a:endParaRPr>
          </a:p>
        </p:txBody>
      </p:sp>
      <p:sp>
        <p:nvSpPr>
          <p:cNvPr id="44" name="PlaceHolder 7"/>
          <p:cNvSpPr>
            <a:spLocks noGrp="1"/>
          </p:cNvSpPr>
          <p:nvPr>
            <p:ph type="body"/>
          </p:nvPr>
        </p:nvSpPr>
        <p:spPr>
          <a:xfrm>
            <a:off x="9406800" y="3522960"/>
            <a:ext cx="2011680" cy="2697120"/>
          </a:xfrm>
          <a:prstGeom prst="rect">
            <a:avLst/>
          </a:prstGeom>
        </p:spPr>
        <p:txBody>
          <a:bodyPr lIns="0" rIns="0" tIns="0" bIns="0">
            <a:normAutofit/>
          </a:bodyPr>
          <a:p>
            <a:endParaRPr b="0" lang="en-US" sz="2000" spc="-1" strike="noStrike">
              <a:solidFill>
                <a:srgbClr val="262626"/>
              </a:solidFill>
              <a:latin typeface="Corbe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52" name="PlaceHolder 1"/>
          <p:cNvSpPr>
            <a:spLocks noGrp="1"/>
          </p:cNvSpPr>
          <p:nvPr>
            <p:ph type="title"/>
          </p:nvPr>
        </p:nvSpPr>
        <p:spPr>
          <a:xfrm>
            <a:off x="762120" y="559800"/>
            <a:ext cx="3833640" cy="4952160"/>
          </a:xfrm>
          <a:prstGeom prst="rect">
            <a:avLst/>
          </a:prstGeom>
        </p:spPr>
        <p:txBody>
          <a:bodyPr lIns="0" rIns="0" tIns="0" bIns="0" anchor="ctr">
            <a:noAutofit/>
          </a:bodyPr>
          <a:p>
            <a:endParaRPr b="0" lang="en-US" sz="1500" spc="-1" strike="noStrike">
              <a:solidFill>
                <a:srgbClr val="000000"/>
              </a:solidFill>
              <a:latin typeface="Corbel"/>
            </a:endParaRPr>
          </a:p>
        </p:txBody>
      </p:sp>
      <p:sp>
        <p:nvSpPr>
          <p:cNvPr id="53" name="PlaceHolder 2"/>
          <p:cNvSpPr>
            <a:spLocks noGrp="1"/>
          </p:cNvSpPr>
          <p:nvPr>
            <p:ph type="subTitle"/>
          </p:nvPr>
        </p:nvSpPr>
        <p:spPr>
          <a:xfrm>
            <a:off x="5181480" y="569160"/>
            <a:ext cx="6248160" cy="5654880"/>
          </a:xfrm>
          <a:prstGeom prst="rect">
            <a:avLst/>
          </a:prstGeom>
        </p:spPr>
        <p:txBody>
          <a:bodyPr lIns="0" rIns="0" tIns="0" bIns="0" anchor="ctr">
            <a:noAutofit/>
          </a:bodyPr>
          <a:p>
            <a:pPr algn="ctr"/>
            <a:endParaRPr b="0" lang="en-US"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4" name="PlaceHolder 1"/>
          <p:cNvSpPr>
            <a:spLocks noGrp="1"/>
          </p:cNvSpPr>
          <p:nvPr>
            <p:ph type="title"/>
          </p:nvPr>
        </p:nvSpPr>
        <p:spPr>
          <a:xfrm>
            <a:off x="762120" y="559800"/>
            <a:ext cx="3833640" cy="4952160"/>
          </a:xfrm>
          <a:prstGeom prst="rect">
            <a:avLst/>
          </a:prstGeom>
        </p:spPr>
        <p:txBody>
          <a:bodyPr lIns="0" rIns="0" tIns="0" bIns="0" anchor="ctr">
            <a:noAutofit/>
          </a:bodyPr>
          <a:p>
            <a:endParaRPr b="0" lang="en-US" sz="1500" spc="-1" strike="noStrike">
              <a:solidFill>
                <a:srgbClr val="000000"/>
              </a:solidFill>
              <a:latin typeface="Corbel"/>
            </a:endParaRPr>
          </a:p>
        </p:txBody>
      </p:sp>
      <p:sp>
        <p:nvSpPr>
          <p:cNvPr id="55" name="PlaceHolder 2"/>
          <p:cNvSpPr>
            <a:spLocks noGrp="1"/>
          </p:cNvSpPr>
          <p:nvPr>
            <p:ph type="body"/>
          </p:nvPr>
        </p:nvSpPr>
        <p:spPr>
          <a:xfrm>
            <a:off x="5181480" y="569160"/>
            <a:ext cx="6248160" cy="5654880"/>
          </a:xfrm>
          <a:prstGeom prst="rect">
            <a:avLst/>
          </a:prstGeom>
        </p:spPr>
        <p:txBody>
          <a:bodyPr lIns="0" rIns="0" tIns="0" bIns="0">
            <a:normAutofit/>
          </a:bodyPr>
          <a:p>
            <a:endParaRPr b="0" lang="en-US" sz="2000" spc="-1" strike="noStrike">
              <a:solidFill>
                <a:srgbClr val="262626"/>
              </a:solidFill>
              <a:latin typeface="Corbe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6" name="PlaceHolder 1"/>
          <p:cNvSpPr>
            <a:spLocks noGrp="1"/>
          </p:cNvSpPr>
          <p:nvPr>
            <p:ph type="title"/>
          </p:nvPr>
        </p:nvSpPr>
        <p:spPr>
          <a:xfrm>
            <a:off x="762120" y="559800"/>
            <a:ext cx="3833640" cy="4952160"/>
          </a:xfrm>
          <a:prstGeom prst="rect">
            <a:avLst/>
          </a:prstGeom>
        </p:spPr>
        <p:txBody>
          <a:bodyPr lIns="0" rIns="0" tIns="0" bIns="0" anchor="ctr">
            <a:noAutofit/>
          </a:bodyPr>
          <a:p>
            <a:endParaRPr b="0" lang="en-US" sz="1500" spc="-1" strike="noStrike">
              <a:solidFill>
                <a:srgbClr val="000000"/>
              </a:solidFill>
              <a:latin typeface="Corbel"/>
            </a:endParaRPr>
          </a:p>
        </p:txBody>
      </p:sp>
      <p:sp>
        <p:nvSpPr>
          <p:cNvPr id="57" name="PlaceHolder 2"/>
          <p:cNvSpPr>
            <a:spLocks noGrp="1"/>
          </p:cNvSpPr>
          <p:nvPr>
            <p:ph type="body"/>
          </p:nvPr>
        </p:nvSpPr>
        <p:spPr>
          <a:xfrm>
            <a:off x="5181480" y="569160"/>
            <a:ext cx="3048840" cy="5654880"/>
          </a:xfrm>
          <a:prstGeom prst="rect">
            <a:avLst/>
          </a:prstGeom>
        </p:spPr>
        <p:txBody>
          <a:bodyPr lIns="0" rIns="0" tIns="0" bIns="0">
            <a:normAutofit/>
          </a:bodyPr>
          <a:p>
            <a:endParaRPr b="0" lang="en-US" sz="2000" spc="-1" strike="noStrike">
              <a:solidFill>
                <a:srgbClr val="262626"/>
              </a:solidFill>
              <a:latin typeface="Corbel"/>
            </a:endParaRPr>
          </a:p>
        </p:txBody>
      </p:sp>
      <p:sp>
        <p:nvSpPr>
          <p:cNvPr id="58" name="PlaceHolder 3"/>
          <p:cNvSpPr>
            <a:spLocks noGrp="1"/>
          </p:cNvSpPr>
          <p:nvPr>
            <p:ph type="body"/>
          </p:nvPr>
        </p:nvSpPr>
        <p:spPr>
          <a:xfrm>
            <a:off x="8383320" y="569160"/>
            <a:ext cx="3048840" cy="5654880"/>
          </a:xfrm>
          <a:prstGeom prst="rect">
            <a:avLst/>
          </a:prstGeom>
        </p:spPr>
        <p:txBody>
          <a:bodyPr lIns="0" rIns="0" tIns="0" bIns="0">
            <a:normAutofit/>
          </a:bodyPr>
          <a:p>
            <a:endParaRPr b="0" lang="en-US" sz="2000" spc="-1" strike="noStrike">
              <a:solidFill>
                <a:srgbClr val="262626"/>
              </a:solidFill>
              <a:latin typeface="Corbe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9" name="PlaceHolder 1"/>
          <p:cNvSpPr>
            <a:spLocks noGrp="1"/>
          </p:cNvSpPr>
          <p:nvPr>
            <p:ph type="title"/>
          </p:nvPr>
        </p:nvSpPr>
        <p:spPr>
          <a:xfrm>
            <a:off x="762120" y="559800"/>
            <a:ext cx="3833640" cy="4952160"/>
          </a:xfrm>
          <a:prstGeom prst="rect">
            <a:avLst/>
          </a:prstGeom>
        </p:spPr>
        <p:txBody>
          <a:bodyPr lIns="0" rIns="0" tIns="0" bIns="0" anchor="ctr">
            <a:noAutofit/>
          </a:bodyPr>
          <a:p>
            <a:endParaRPr b="0" lang="en-US" sz="1500" spc="-1" strike="noStrike">
              <a:solidFill>
                <a:srgbClr val="000000"/>
              </a:solidFill>
              <a:latin typeface="Corbe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60" name="PlaceHolder 1"/>
          <p:cNvSpPr>
            <a:spLocks noGrp="1"/>
          </p:cNvSpPr>
          <p:nvPr>
            <p:ph type="subTitle"/>
          </p:nvPr>
        </p:nvSpPr>
        <p:spPr>
          <a:xfrm>
            <a:off x="762120" y="5180040"/>
            <a:ext cx="3833640" cy="13716000"/>
          </a:xfrm>
          <a:prstGeom prst="rect">
            <a:avLst/>
          </a:prstGeom>
        </p:spPr>
        <p:txBody>
          <a:bodyPr lIns="0" rIns="0" tIns="0" bIns="0" anchor="ctr">
            <a:noAutofit/>
          </a:bodyPr>
          <a:p>
            <a:pPr algn="ctr"/>
            <a:endParaRPr b="0" lang="en-US"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61" name="PlaceHolder 1"/>
          <p:cNvSpPr>
            <a:spLocks noGrp="1"/>
          </p:cNvSpPr>
          <p:nvPr>
            <p:ph type="title"/>
          </p:nvPr>
        </p:nvSpPr>
        <p:spPr>
          <a:xfrm>
            <a:off x="762120" y="559800"/>
            <a:ext cx="3833640" cy="4952160"/>
          </a:xfrm>
          <a:prstGeom prst="rect">
            <a:avLst/>
          </a:prstGeom>
        </p:spPr>
        <p:txBody>
          <a:bodyPr lIns="0" rIns="0" tIns="0" bIns="0" anchor="ctr">
            <a:noAutofit/>
          </a:bodyPr>
          <a:p>
            <a:endParaRPr b="0" lang="en-US" sz="1500" spc="-1" strike="noStrike">
              <a:solidFill>
                <a:srgbClr val="000000"/>
              </a:solidFill>
              <a:latin typeface="Corbel"/>
            </a:endParaRPr>
          </a:p>
        </p:txBody>
      </p:sp>
      <p:sp>
        <p:nvSpPr>
          <p:cNvPr id="62" name="PlaceHolder 2"/>
          <p:cNvSpPr>
            <a:spLocks noGrp="1"/>
          </p:cNvSpPr>
          <p:nvPr>
            <p:ph type="body"/>
          </p:nvPr>
        </p:nvSpPr>
        <p:spPr>
          <a:xfrm>
            <a:off x="5181480" y="569160"/>
            <a:ext cx="3048840" cy="2697120"/>
          </a:xfrm>
          <a:prstGeom prst="rect">
            <a:avLst/>
          </a:prstGeom>
        </p:spPr>
        <p:txBody>
          <a:bodyPr lIns="0" rIns="0" tIns="0" bIns="0">
            <a:normAutofit/>
          </a:bodyPr>
          <a:p>
            <a:endParaRPr b="0" lang="en-US" sz="2000" spc="-1" strike="noStrike">
              <a:solidFill>
                <a:srgbClr val="262626"/>
              </a:solidFill>
              <a:latin typeface="Corbel"/>
            </a:endParaRPr>
          </a:p>
        </p:txBody>
      </p:sp>
      <p:sp>
        <p:nvSpPr>
          <p:cNvPr id="63" name="PlaceHolder 3"/>
          <p:cNvSpPr>
            <a:spLocks noGrp="1"/>
          </p:cNvSpPr>
          <p:nvPr>
            <p:ph type="body"/>
          </p:nvPr>
        </p:nvSpPr>
        <p:spPr>
          <a:xfrm>
            <a:off x="8383320" y="569160"/>
            <a:ext cx="3048840" cy="5654880"/>
          </a:xfrm>
          <a:prstGeom prst="rect">
            <a:avLst/>
          </a:prstGeom>
        </p:spPr>
        <p:txBody>
          <a:bodyPr lIns="0" rIns="0" tIns="0" bIns="0">
            <a:normAutofit/>
          </a:bodyPr>
          <a:p>
            <a:endParaRPr b="0" lang="en-US" sz="2000" spc="-1" strike="noStrike">
              <a:solidFill>
                <a:srgbClr val="262626"/>
              </a:solidFill>
              <a:latin typeface="Corbel"/>
            </a:endParaRPr>
          </a:p>
        </p:txBody>
      </p:sp>
      <p:sp>
        <p:nvSpPr>
          <p:cNvPr id="64" name="PlaceHolder 4"/>
          <p:cNvSpPr>
            <a:spLocks noGrp="1"/>
          </p:cNvSpPr>
          <p:nvPr>
            <p:ph type="body"/>
          </p:nvPr>
        </p:nvSpPr>
        <p:spPr>
          <a:xfrm>
            <a:off x="5181480" y="3522960"/>
            <a:ext cx="3048840" cy="2697120"/>
          </a:xfrm>
          <a:prstGeom prst="rect">
            <a:avLst/>
          </a:prstGeom>
        </p:spPr>
        <p:txBody>
          <a:bodyPr lIns="0" rIns="0" tIns="0" bIns="0">
            <a:normAutofit/>
          </a:bodyPr>
          <a:p>
            <a:endParaRPr b="0" lang="en-US" sz="2000" spc="-1" strike="noStrike">
              <a:solidFill>
                <a:srgbClr val="262626"/>
              </a:solidFill>
              <a:latin typeface="Corbe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9" name="PlaceHolder 1"/>
          <p:cNvSpPr>
            <a:spLocks noGrp="1"/>
          </p:cNvSpPr>
          <p:nvPr>
            <p:ph type="title"/>
          </p:nvPr>
        </p:nvSpPr>
        <p:spPr>
          <a:xfrm>
            <a:off x="762120" y="559800"/>
            <a:ext cx="3833640" cy="4952160"/>
          </a:xfrm>
          <a:prstGeom prst="rect">
            <a:avLst/>
          </a:prstGeom>
        </p:spPr>
        <p:txBody>
          <a:bodyPr lIns="0" rIns="0" tIns="0" bIns="0" anchor="ctr">
            <a:noAutofit/>
          </a:bodyPr>
          <a:p>
            <a:endParaRPr b="0" lang="en-US" sz="1500" spc="-1" strike="noStrike">
              <a:solidFill>
                <a:srgbClr val="000000"/>
              </a:solidFill>
              <a:latin typeface="Corbel"/>
            </a:endParaRPr>
          </a:p>
        </p:txBody>
      </p:sp>
      <p:sp>
        <p:nvSpPr>
          <p:cNvPr id="10" name="PlaceHolder 2"/>
          <p:cNvSpPr>
            <a:spLocks noGrp="1"/>
          </p:cNvSpPr>
          <p:nvPr>
            <p:ph type="subTitle"/>
          </p:nvPr>
        </p:nvSpPr>
        <p:spPr>
          <a:xfrm>
            <a:off x="5181480" y="569160"/>
            <a:ext cx="6248160" cy="5654880"/>
          </a:xfrm>
          <a:prstGeom prst="rect">
            <a:avLst/>
          </a:prstGeom>
        </p:spPr>
        <p:txBody>
          <a:bodyPr lIns="0" rIns="0" tIns="0" bIns="0" anchor="ctr">
            <a:noAutofit/>
          </a:bodyPr>
          <a:p>
            <a:pPr algn="ctr"/>
            <a:endParaRPr b="0" lang="en-US"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5" name="PlaceHolder 1"/>
          <p:cNvSpPr>
            <a:spLocks noGrp="1"/>
          </p:cNvSpPr>
          <p:nvPr>
            <p:ph type="title"/>
          </p:nvPr>
        </p:nvSpPr>
        <p:spPr>
          <a:xfrm>
            <a:off x="762120" y="559800"/>
            <a:ext cx="3833640" cy="4952160"/>
          </a:xfrm>
          <a:prstGeom prst="rect">
            <a:avLst/>
          </a:prstGeom>
        </p:spPr>
        <p:txBody>
          <a:bodyPr lIns="0" rIns="0" tIns="0" bIns="0" anchor="ctr">
            <a:noAutofit/>
          </a:bodyPr>
          <a:p>
            <a:endParaRPr b="0" lang="en-US" sz="1500" spc="-1" strike="noStrike">
              <a:solidFill>
                <a:srgbClr val="000000"/>
              </a:solidFill>
              <a:latin typeface="Corbel"/>
            </a:endParaRPr>
          </a:p>
        </p:txBody>
      </p:sp>
      <p:sp>
        <p:nvSpPr>
          <p:cNvPr id="66" name="PlaceHolder 2"/>
          <p:cNvSpPr>
            <a:spLocks noGrp="1"/>
          </p:cNvSpPr>
          <p:nvPr>
            <p:ph type="body"/>
          </p:nvPr>
        </p:nvSpPr>
        <p:spPr>
          <a:xfrm>
            <a:off x="5181480" y="569160"/>
            <a:ext cx="3048840" cy="5654880"/>
          </a:xfrm>
          <a:prstGeom prst="rect">
            <a:avLst/>
          </a:prstGeom>
        </p:spPr>
        <p:txBody>
          <a:bodyPr lIns="0" rIns="0" tIns="0" bIns="0">
            <a:normAutofit/>
          </a:bodyPr>
          <a:p>
            <a:endParaRPr b="0" lang="en-US" sz="2000" spc="-1" strike="noStrike">
              <a:solidFill>
                <a:srgbClr val="262626"/>
              </a:solidFill>
              <a:latin typeface="Corbel"/>
            </a:endParaRPr>
          </a:p>
        </p:txBody>
      </p:sp>
      <p:sp>
        <p:nvSpPr>
          <p:cNvPr id="67" name="PlaceHolder 3"/>
          <p:cNvSpPr>
            <a:spLocks noGrp="1"/>
          </p:cNvSpPr>
          <p:nvPr>
            <p:ph type="body"/>
          </p:nvPr>
        </p:nvSpPr>
        <p:spPr>
          <a:xfrm>
            <a:off x="8383320" y="569160"/>
            <a:ext cx="3048840" cy="2697120"/>
          </a:xfrm>
          <a:prstGeom prst="rect">
            <a:avLst/>
          </a:prstGeom>
        </p:spPr>
        <p:txBody>
          <a:bodyPr lIns="0" rIns="0" tIns="0" bIns="0">
            <a:normAutofit/>
          </a:bodyPr>
          <a:p>
            <a:endParaRPr b="0" lang="en-US" sz="2000" spc="-1" strike="noStrike">
              <a:solidFill>
                <a:srgbClr val="262626"/>
              </a:solidFill>
              <a:latin typeface="Corbel"/>
            </a:endParaRPr>
          </a:p>
        </p:txBody>
      </p:sp>
      <p:sp>
        <p:nvSpPr>
          <p:cNvPr id="68" name="PlaceHolder 4"/>
          <p:cNvSpPr>
            <a:spLocks noGrp="1"/>
          </p:cNvSpPr>
          <p:nvPr>
            <p:ph type="body"/>
          </p:nvPr>
        </p:nvSpPr>
        <p:spPr>
          <a:xfrm>
            <a:off x="8383320" y="3522960"/>
            <a:ext cx="3048840" cy="2697120"/>
          </a:xfrm>
          <a:prstGeom prst="rect">
            <a:avLst/>
          </a:prstGeom>
        </p:spPr>
        <p:txBody>
          <a:bodyPr lIns="0" rIns="0" tIns="0" bIns="0">
            <a:normAutofit/>
          </a:bodyPr>
          <a:p>
            <a:endParaRPr b="0" lang="en-US" sz="2000" spc="-1" strike="noStrike">
              <a:solidFill>
                <a:srgbClr val="262626"/>
              </a:solidFill>
              <a:latin typeface="Corbe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9" name="PlaceHolder 1"/>
          <p:cNvSpPr>
            <a:spLocks noGrp="1"/>
          </p:cNvSpPr>
          <p:nvPr>
            <p:ph type="title"/>
          </p:nvPr>
        </p:nvSpPr>
        <p:spPr>
          <a:xfrm>
            <a:off x="762120" y="559800"/>
            <a:ext cx="3833640" cy="4952160"/>
          </a:xfrm>
          <a:prstGeom prst="rect">
            <a:avLst/>
          </a:prstGeom>
        </p:spPr>
        <p:txBody>
          <a:bodyPr lIns="0" rIns="0" tIns="0" bIns="0" anchor="ctr">
            <a:noAutofit/>
          </a:bodyPr>
          <a:p>
            <a:endParaRPr b="0" lang="en-US" sz="1500" spc="-1" strike="noStrike">
              <a:solidFill>
                <a:srgbClr val="000000"/>
              </a:solidFill>
              <a:latin typeface="Corbel"/>
            </a:endParaRPr>
          </a:p>
        </p:txBody>
      </p:sp>
      <p:sp>
        <p:nvSpPr>
          <p:cNvPr id="70" name="PlaceHolder 2"/>
          <p:cNvSpPr>
            <a:spLocks noGrp="1"/>
          </p:cNvSpPr>
          <p:nvPr>
            <p:ph type="body"/>
          </p:nvPr>
        </p:nvSpPr>
        <p:spPr>
          <a:xfrm>
            <a:off x="5181480" y="569160"/>
            <a:ext cx="3048840" cy="2697120"/>
          </a:xfrm>
          <a:prstGeom prst="rect">
            <a:avLst/>
          </a:prstGeom>
        </p:spPr>
        <p:txBody>
          <a:bodyPr lIns="0" rIns="0" tIns="0" bIns="0">
            <a:normAutofit/>
          </a:bodyPr>
          <a:p>
            <a:endParaRPr b="0" lang="en-US" sz="2000" spc="-1" strike="noStrike">
              <a:solidFill>
                <a:srgbClr val="262626"/>
              </a:solidFill>
              <a:latin typeface="Corbel"/>
            </a:endParaRPr>
          </a:p>
        </p:txBody>
      </p:sp>
      <p:sp>
        <p:nvSpPr>
          <p:cNvPr id="71" name="PlaceHolder 3"/>
          <p:cNvSpPr>
            <a:spLocks noGrp="1"/>
          </p:cNvSpPr>
          <p:nvPr>
            <p:ph type="body"/>
          </p:nvPr>
        </p:nvSpPr>
        <p:spPr>
          <a:xfrm>
            <a:off x="8383320" y="569160"/>
            <a:ext cx="3048840" cy="2697120"/>
          </a:xfrm>
          <a:prstGeom prst="rect">
            <a:avLst/>
          </a:prstGeom>
        </p:spPr>
        <p:txBody>
          <a:bodyPr lIns="0" rIns="0" tIns="0" bIns="0">
            <a:normAutofit/>
          </a:bodyPr>
          <a:p>
            <a:endParaRPr b="0" lang="en-US" sz="2000" spc="-1" strike="noStrike">
              <a:solidFill>
                <a:srgbClr val="262626"/>
              </a:solidFill>
              <a:latin typeface="Corbel"/>
            </a:endParaRPr>
          </a:p>
        </p:txBody>
      </p:sp>
      <p:sp>
        <p:nvSpPr>
          <p:cNvPr id="72" name="PlaceHolder 4"/>
          <p:cNvSpPr>
            <a:spLocks noGrp="1"/>
          </p:cNvSpPr>
          <p:nvPr>
            <p:ph type="body"/>
          </p:nvPr>
        </p:nvSpPr>
        <p:spPr>
          <a:xfrm>
            <a:off x="5181480" y="3522960"/>
            <a:ext cx="6248160" cy="2697120"/>
          </a:xfrm>
          <a:prstGeom prst="rect">
            <a:avLst/>
          </a:prstGeom>
        </p:spPr>
        <p:txBody>
          <a:bodyPr lIns="0" rIns="0" tIns="0" bIns="0">
            <a:normAutofit/>
          </a:bodyPr>
          <a:p>
            <a:endParaRPr b="0" lang="en-US" sz="2000" spc="-1" strike="noStrike">
              <a:solidFill>
                <a:srgbClr val="262626"/>
              </a:solidFill>
              <a:latin typeface="Corbe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762120" y="559800"/>
            <a:ext cx="3833640" cy="4952160"/>
          </a:xfrm>
          <a:prstGeom prst="rect">
            <a:avLst/>
          </a:prstGeom>
        </p:spPr>
        <p:txBody>
          <a:bodyPr lIns="0" rIns="0" tIns="0" bIns="0" anchor="ctr">
            <a:noAutofit/>
          </a:bodyPr>
          <a:p>
            <a:endParaRPr b="0" lang="en-US" sz="1500" spc="-1" strike="noStrike">
              <a:solidFill>
                <a:srgbClr val="000000"/>
              </a:solidFill>
              <a:latin typeface="Corbel"/>
            </a:endParaRPr>
          </a:p>
        </p:txBody>
      </p:sp>
      <p:sp>
        <p:nvSpPr>
          <p:cNvPr id="74" name="PlaceHolder 2"/>
          <p:cNvSpPr>
            <a:spLocks noGrp="1"/>
          </p:cNvSpPr>
          <p:nvPr>
            <p:ph type="body"/>
          </p:nvPr>
        </p:nvSpPr>
        <p:spPr>
          <a:xfrm>
            <a:off x="5181480" y="569160"/>
            <a:ext cx="6248160" cy="2697120"/>
          </a:xfrm>
          <a:prstGeom prst="rect">
            <a:avLst/>
          </a:prstGeom>
        </p:spPr>
        <p:txBody>
          <a:bodyPr lIns="0" rIns="0" tIns="0" bIns="0">
            <a:normAutofit/>
          </a:bodyPr>
          <a:p>
            <a:endParaRPr b="0" lang="en-US" sz="2000" spc="-1" strike="noStrike">
              <a:solidFill>
                <a:srgbClr val="262626"/>
              </a:solidFill>
              <a:latin typeface="Corbel"/>
            </a:endParaRPr>
          </a:p>
        </p:txBody>
      </p:sp>
      <p:sp>
        <p:nvSpPr>
          <p:cNvPr id="75" name="PlaceHolder 3"/>
          <p:cNvSpPr>
            <a:spLocks noGrp="1"/>
          </p:cNvSpPr>
          <p:nvPr>
            <p:ph type="body"/>
          </p:nvPr>
        </p:nvSpPr>
        <p:spPr>
          <a:xfrm>
            <a:off x="5181480" y="3522960"/>
            <a:ext cx="6248160" cy="2697120"/>
          </a:xfrm>
          <a:prstGeom prst="rect">
            <a:avLst/>
          </a:prstGeom>
        </p:spPr>
        <p:txBody>
          <a:bodyPr lIns="0" rIns="0" tIns="0" bIns="0">
            <a:normAutofit/>
          </a:bodyPr>
          <a:p>
            <a:endParaRPr b="0" lang="en-US" sz="2000" spc="-1" strike="noStrike">
              <a:solidFill>
                <a:srgbClr val="262626"/>
              </a:solidFill>
              <a:latin typeface="Corbe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6" name="PlaceHolder 1"/>
          <p:cNvSpPr>
            <a:spLocks noGrp="1"/>
          </p:cNvSpPr>
          <p:nvPr>
            <p:ph type="title"/>
          </p:nvPr>
        </p:nvSpPr>
        <p:spPr>
          <a:xfrm>
            <a:off x="762120" y="559800"/>
            <a:ext cx="3833640" cy="4952160"/>
          </a:xfrm>
          <a:prstGeom prst="rect">
            <a:avLst/>
          </a:prstGeom>
        </p:spPr>
        <p:txBody>
          <a:bodyPr lIns="0" rIns="0" tIns="0" bIns="0" anchor="ctr">
            <a:noAutofit/>
          </a:bodyPr>
          <a:p>
            <a:endParaRPr b="0" lang="en-US" sz="1500" spc="-1" strike="noStrike">
              <a:solidFill>
                <a:srgbClr val="000000"/>
              </a:solidFill>
              <a:latin typeface="Corbel"/>
            </a:endParaRPr>
          </a:p>
        </p:txBody>
      </p:sp>
      <p:sp>
        <p:nvSpPr>
          <p:cNvPr id="77" name="PlaceHolder 2"/>
          <p:cNvSpPr>
            <a:spLocks noGrp="1"/>
          </p:cNvSpPr>
          <p:nvPr>
            <p:ph type="body"/>
          </p:nvPr>
        </p:nvSpPr>
        <p:spPr>
          <a:xfrm>
            <a:off x="5181480" y="569160"/>
            <a:ext cx="3048840" cy="2697120"/>
          </a:xfrm>
          <a:prstGeom prst="rect">
            <a:avLst/>
          </a:prstGeom>
        </p:spPr>
        <p:txBody>
          <a:bodyPr lIns="0" rIns="0" tIns="0" bIns="0">
            <a:normAutofit/>
          </a:bodyPr>
          <a:p>
            <a:endParaRPr b="0" lang="en-US" sz="2000" spc="-1" strike="noStrike">
              <a:solidFill>
                <a:srgbClr val="262626"/>
              </a:solidFill>
              <a:latin typeface="Corbel"/>
            </a:endParaRPr>
          </a:p>
        </p:txBody>
      </p:sp>
      <p:sp>
        <p:nvSpPr>
          <p:cNvPr id="78" name="PlaceHolder 3"/>
          <p:cNvSpPr>
            <a:spLocks noGrp="1"/>
          </p:cNvSpPr>
          <p:nvPr>
            <p:ph type="body"/>
          </p:nvPr>
        </p:nvSpPr>
        <p:spPr>
          <a:xfrm>
            <a:off x="8383320" y="569160"/>
            <a:ext cx="3048840" cy="2697120"/>
          </a:xfrm>
          <a:prstGeom prst="rect">
            <a:avLst/>
          </a:prstGeom>
        </p:spPr>
        <p:txBody>
          <a:bodyPr lIns="0" rIns="0" tIns="0" bIns="0">
            <a:normAutofit/>
          </a:bodyPr>
          <a:p>
            <a:endParaRPr b="0" lang="en-US" sz="2000" spc="-1" strike="noStrike">
              <a:solidFill>
                <a:srgbClr val="262626"/>
              </a:solidFill>
              <a:latin typeface="Corbel"/>
            </a:endParaRPr>
          </a:p>
        </p:txBody>
      </p:sp>
      <p:sp>
        <p:nvSpPr>
          <p:cNvPr id="79" name="PlaceHolder 4"/>
          <p:cNvSpPr>
            <a:spLocks noGrp="1"/>
          </p:cNvSpPr>
          <p:nvPr>
            <p:ph type="body"/>
          </p:nvPr>
        </p:nvSpPr>
        <p:spPr>
          <a:xfrm>
            <a:off x="5181480" y="3522960"/>
            <a:ext cx="3048840" cy="2697120"/>
          </a:xfrm>
          <a:prstGeom prst="rect">
            <a:avLst/>
          </a:prstGeom>
        </p:spPr>
        <p:txBody>
          <a:bodyPr lIns="0" rIns="0" tIns="0" bIns="0">
            <a:normAutofit/>
          </a:bodyPr>
          <a:p>
            <a:endParaRPr b="0" lang="en-US" sz="2000" spc="-1" strike="noStrike">
              <a:solidFill>
                <a:srgbClr val="262626"/>
              </a:solidFill>
              <a:latin typeface="Corbel"/>
            </a:endParaRPr>
          </a:p>
        </p:txBody>
      </p:sp>
      <p:sp>
        <p:nvSpPr>
          <p:cNvPr id="80" name="PlaceHolder 5"/>
          <p:cNvSpPr>
            <a:spLocks noGrp="1"/>
          </p:cNvSpPr>
          <p:nvPr>
            <p:ph type="body"/>
          </p:nvPr>
        </p:nvSpPr>
        <p:spPr>
          <a:xfrm>
            <a:off x="8383320" y="3522960"/>
            <a:ext cx="3048840" cy="2697120"/>
          </a:xfrm>
          <a:prstGeom prst="rect">
            <a:avLst/>
          </a:prstGeom>
        </p:spPr>
        <p:txBody>
          <a:bodyPr lIns="0" rIns="0" tIns="0" bIns="0">
            <a:normAutofit/>
          </a:bodyPr>
          <a:p>
            <a:endParaRPr b="0" lang="en-US" sz="2000" spc="-1" strike="noStrike">
              <a:solidFill>
                <a:srgbClr val="262626"/>
              </a:solidFill>
              <a:latin typeface="Corbe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81" name="PlaceHolder 1"/>
          <p:cNvSpPr>
            <a:spLocks noGrp="1"/>
          </p:cNvSpPr>
          <p:nvPr>
            <p:ph type="title"/>
          </p:nvPr>
        </p:nvSpPr>
        <p:spPr>
          <a:xfrm>
            <a:off x="762120" y="559800"/>
            <a:ext cx="3833640" cy="4952160"/>
          </a:xfrm>
          <a:prstGeom prst="rect">
            <a:avLst/>
          </a:prstGeom>
        </p:spPr>
        <p:txBody>
          <a:bodyPr lIns="0" rIns="0" tIns="0" bIns="0" anchor="ctr">
            <a:noAutofit/>
          </a:bodyPr>
          <a:p>
            <a:endParaRPr b="0" lang="en-US" sz="1500" spc="-1" strike="noStrike">
              <a:solidFill>
                <a:srgbClr val="000000"/>
              </a:solidFill>
              <a:latin typeface="Corbel"/>
            </a:endParaRPr>
          </a:p>
        </p:txBody>
      </p:sp>
      <p:sp>
        <p:nvSpPr>
          <p:cNvPr id="82" name="PlaceHolder 2"/>
          <p:cNvSpPr>
            <a:spLocks noGrp="1"/>
          </p:cNvSpPr>
          <p:nvPr>
            <p:ph type="body"/>
          </p:nvPr>
        </p:nvSpPr>
        <p:spPr>
          <a:xfrm>
            <a:off x="5181480" y="569160"/>
            <a:ext cx="2011680" cy="2697120"/>
          </a:xfrm>
          <a:prstGeom prst="rect">
            <a:avLst/>
          </a:prstGeom>
        </p:spPr>
        <p:txBody>
          <a:bodyPr lIns="0" rIns="0" tIns="0" bIns="0">
            <a:normAutofit/>
          </a:bodyPr>
          <a:p>
            <a:endParaRPr b="0" lang="en-US" sz="2000" spc="-1" strike="noStrike">
              <a:solidFill>
                <a:srgbClr val="262626"/>
              </a:solidFill>
              <a:latin typeface="Corbel"/>
            </a:endParaRPr>
          </a:p>
        </p:txBody>
      </p:sp>
      <p:sp>
        <p:nvSpPr>
          <p:cNvPr id="83" name="PlaceHolder 3"/>
          <p:cNvSpPr>
            <a:spLocks noGrp="1"/>
          </p:cNvSpPr>
          <p:nvPr>
            <p:ph type="body"/>
          </p:nvPr>
        </p:nvSpPr>
        <p:spPr>
          <a:xfrm>
            <a:off x="7293960" y="569160"/>
            <a:ext cx="2011680" cy="2697120"/>
          </a:xfrm>
          <a:prstGeom prst="rect">
            <a:avLst/>
          </a:prstGeom>
        </p:spPr>
        <p:txBody>
          <a:bodyPr lIns="0" rIns="0" tIns="0" bIns="0">
            <a:normAutofit/>
          </a:bodyPr>
          <a:p>
            <a:endParaRPr b="0" lang="en-US" sz="2000" spc="-1" strike="noStrike">
              <a:solidFill>
                <a:srgbClr val="262626"/>
              </a:solidFill>
              <a:latin typeface="Corbel"/>
            </a:endParaRPr>
          </a:p>
        </p:txBody>
      </p:sp>
      <p:sp>
        <p:nvSpPr>
          <p:cNvPr id="84" name="PlaceHolder 4"/>
          <p:cNvSpPr>
            <a:spLocks noGrp="1"/>
          </p:cNvSpPr>
          <p:nvPr>
            <p:ph type="body"/>
          </p:nvPr>
        </p:nvSpPr>
        <p:spPr>
          <a:xfrm>
            <a:off x="9406800" y="569160"/>
            <a:ext cx="2011680" cy="2697120"/>
          </a:xfrm>
          <a:prstGeom prst="rect">
            <a:avLst/>
          </a:prstGeom>
        </p:spPr>
        <p:txBody>
          <a:bodyPr lIns="0" rIns="0" tIns="0" bIns="0">
            <a:normAutofit/>
          </a:bodyPr>
          <a:p>
            <a:endParaRPr b="0" lang="en-US" sz="2000" spc="-1" strike="noStrike">
              <a:solidFill>
                <a:srgbClr val="262626"/>
              </a:solidFill>
              <a:latin typeface="Corbel"/>
            </a:endParaRPr>
          </a:p>
        </p:txBody>
      </p:sp>
      <p:sp>
        <p:nvSpPr>
          <p:cNvPr id="85" name="PlaceHolder 5"/>
          <p:cNvSpPr>
            <a:spLocks noGrp="1"/>
          </p:cNvSpPr>
          <p:nvPr>
            <p:ph type="body"/>
          </p:nvPr>
        </p:nvSpPr>
        <p:spPr>
          <a:xfrm>
            <a:off x="5181480" y="3522960"/>
            <a:ext cx="2011680" cy="2697120"/>
          </a:xfrm>
          <a:prstGeom prst="rect">
            <a:avLst/>
          </a:prstGeom>
        </p:spPr>
        <p:txBody>
          <a:bodyPr lIns="0" rIns="0" tIns="0" bIns="0">
            <a:normAutofit/>
          </a:bodyPr>
          <a:p>
            <a:endParaRPr b="0" lang="en-US" sz="2000" spc="-1" strike="noStrike">
              <a:solidFill>
                <a:srgbClr val="262626"/>
              </a:solidFill>
              <a:latin typeface="Corbel"/>
            </a:endParaRPr>
          </a:p>
        </p:txBody>
      </p:sp>
      <p:sp>
        <p:nvSpPr>
          <p:cNvPr id="86" name="PlaceHolder 6"/>
          <p:cNvSpPr>
            <a:spLocks noGrp="1"/>
          </p:cNvSpPr>
          <p:nvPr>
            <p:ph type="body"/>
          </p:nvPr>
        </p:nvSpPr>
        <p:spPr>
          <a:xfrm>
            <a:off x="7293960" y="3522960"/>
            <a:ext cx="2011680" cy="2697120"/>
          </a:xfrm>
          <a:prstGeom prst="rect">
            <a:avLst/>
          </a:prstGeom>
        </p:spPr>
        <p:txBody>
          <a:bodyPr lIns="0" rIns="0" tIns="0" bIns="0">
            <a:normAutofit/>
          </a:bodyPr>
          <a:p>
            <a:endParaRPr b="0" lang="en-US" sz="2000" spc="-1" strike="noStrike">
              <a:solidFill>
                <a:srgbClr val="262626"/>
              </a:solidFill>
              <a:latin typeface="Corbel"/>
            </a:endParaRPr>
          </a:p>
        </p:txBody>
      </p:sp>
      <p:sp>
        <p:nvSpPr>
          <p:cNvPr id="87" name="PlaceHolder 7"/>
          <p:cNvSpPr>
            <a:spLocks noGrp="1"/>
          </p:cNvSpPr>
          <p:nvPr>
            <p:ph type="body"/>
          </p:nvPr>
        </p:nvSpPr>
        <p:spPr>
          <a:xfrm>
            <a:off x="9406800" y="3522960"/>
            <a:ext cx="2011680" cy="2697120"/>
          </a:xfrm>
          <a:prstGeom prst="rect">
            <a:avLst/>
          </a:prstGeom>
        </p:spPr>
        <p:txBody>
          <a:bodyPr lIns="0" rIns="0" tIns="0" bIns="0">
            <a:normAutofit/>
          </a:bodyPr>
          <a:p>
            <a:endParaRPr b="0" lang="en-US" sz="2000" spc="-1" strike="noStrike">
              <a:solidFill>
                <a:srgbClr val="262626"/>
              </a:solidFill>
              <a:latin typeface="Corbe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762120" y="559800"/>
            <a:ext cx="3833640" cy="4952160"/>
          </a:xfrm>
          <a:prstGeom prst="rect">
            <a:avLst/>
          </a:prstGeom>
        </p:spPr>
        <p:txBody>
          <a:bodyPr lIns="0" rIns="0" tIns="0" bIns="0" anchor="ctr">
            <a:noAutofit/>
          </a:bodyPr>
          <a:p>
            <a:endParaRPr b="0" lang="en-US" sz="1500" spc="-1" strike="noStrike">
              <a:solidFill>
                <a:srgbClr val="000000"/>
              </a:solidFill>
              <a:latin typeface="Corbel"/>
            </a:endParaRPr>
          </a:p>
        </p:txBody>
      </p:sp>
      <p:sp>
        <p:nvSpPr>
          <p:cNvPr id="12" name="PlaceHolder 2"/>
          <p:cNvSpPr>
            <a:spLocks noGrp="1"/>
          </p:cNvSpPr>
          <p:nvPr>
            <p:ph type="body"/>
          </p:nvPr>
        </p:nvSpPr>
        <p:spPr>
          <a:xfrm>
            <a:off x="5181480" y="569160"/>
            <a:ext cx="6248160" cy="5654880"/>
          </a:xfrm>
          <a:prstGeom prst="rect">
            <a:avLst/>
          </a:prstGeom>
        </p:spPr>
        <p:txBody>
          <a:bodyPr lIns="0" rIns="0" tIns="0" bIns="0">
            <a:normAutofit/>
          </a:bodyPr>
          <a:p>
            <a:endParaRPr b="0" lang="en-US" sz="2000" spc="-1" strike="noStrike">
              <a:solidFill>
                <a:srgbClr val="262626"/>
              </a:solidFill>
              <a:latin typeface="Corbe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3" name="PlaceHolder 1"/>
          <p:cNvSpPr>
            <a:spLocks noGrp="1"/>
          </p:cNvSpPr>
          <p:nvPr>
            <p:ph type="title"/>
          </p:nvPr>
        </p:nvSpPr>
        <p:spPr>
          <a:xfrm>
            <a:off x="762120" y="559800"/>
            <a:ext cx="3833640" cy="4952160"/>
          </a:xfrm>
          <a:prstGeom prst="rect">
            <a:avLst/>
          </a:prstGeom>
        </p:spPr>
        <p:txBody>
          <a:bodyPr lIns="0" rIns="0" tIns="0" bIns="0" anchor="ctr">
            <a:noAutofit/>
          </a:bodyPr>
          <a:p>
            <a:endParaRPr b="0" lang="en-US" sz="1500" spc="-1" strike="noStrike">
              <a:solidFill>
                <a:srgbClr val="000000"/>
              </a:solidFill>
              <a:latin typeface="Corbel"/>
            </a:endParaRPr>
          </a:p>
        </p:txBody>
      </p:sp>
      <p:sp>
        <p:nvSpPr>
          <p:cNvPr id="14" name="PlaceHolder 2"/>
          <p:cNvSpPr>
            <a:spLocks noGrp="1"/>
          </p:cNvSpPr>
          <p:nvPr>
            <p:ph type="body"/>
          </p:nvPr>
        </p:nvSpPr>
        <p:spPr>
          <a:xfrm>
            <a:off x="5181480" y="569160"/>
            <a:ext cx="3048840" cy="5654880"/>
          </a:xfrm>
          <a:prstGeom prst="rect">
            <a:avLst/>
          </a:prstGeom>
        </p:spPr>
        <p:txBody>
          <a:bodyPr lIns="0" rIns="0" tIns="0" bIns="0">
            <a:normAutofit/>
          </a:bodyPr>
          <a:p>
            <a:endParaRPr b="0" lang="en-US" sz="2000" spc="-1" strike="noStrike">
              <a:solidFill>
                <a:srgbClr val="262626"/>
              </a:solidFill>
              <a:latin typeface="Corbel"/>
            </a:endParaRPr>
          </a:p>
        </p:txBody>
      </p:sp>
      <p:sp>
        <p:nvSpPr>
          <p:cNvPr id="15" name="PlaceHolder 3"/>
          <p:cNvSpPr>
            <a:spLocks noGrp="1"/>
          </p:cNvSpPr>
          <p:nvPr>
            <p:ph type="body"/>
          </p:nvPr>
        </p:nvSpPr>
        <p:spPr>
          <a:xfrm>
            <a:off x="8383320" y="569160"/>
            <a:ext cx="3048840" cy="5654880"/>
          </a:xfrm>
          <a:prstGeom prst="rect">
            <a:avLst/>
          </a:prstGeom>
        </p:spPr>
        <p:txBody>
          <a:bodyPr lIns="0" rIns="0" tIns="0" bIns="0">
            <a:normAutofit/>
          </a:bodyPr>
          <a:p>
            <a:endParaRPr b="0" lang="en-US" sz="2000" spc="-1" strike="noStrike">
              <a:solidFill>
                <a:srgbClr val="262626"/>
              </a:solidFill>
              <a:latin typeface="Corbe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6" name="PlaceHolder 1"/>
          <p:cNvSpPr>
            <a:spLocks noGrp="1"/>
          </p:cNvSpPr>
          <p:nvPr>
            <p:ph type="title"/>
          </p:nvPr>
        </p:nvSpPr>
        <p:spPr>
          <a:xfrm>
            <a:off x="762120" y="559800"/>
            <a:ext cx="3833640" cy="4952160"/>
          </a:xfrm>
          <a:prstGeom prst="rect">
            <a:avLst/>
          </a:prstGeom>
        </p:spPr>
        <p:txBody>
          <a:bodyPr lIns="0" rIns="0" tIns="0" bIns="0" anchor="ctr">
            <a:noAutofit/>
          </a:bodyPr>
          <a:p>
            <a:endParaRPr b="0" lang="en-US" sz="1500" spc="-1" strike="noStrike">
              <a:solidFill>
                <a:srgbClr val="000000"/>
              </a:solidFill>
              <a:latin typeface="Corbe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7" name="PlaceHolder 1"/>
          <p:cNvSpPr>
            <a:spLocks noGrp="1"/>
          </p:cNvSpPr>
          <p:nvPr>
            <p:ph type="subTitle"/>
          </p:nvPr>
        </p:nvSpPr>
        <p:spPr>
          <a:xfrm>
            <a:off x="762120" y="5180040"/>
            <a:ext cx="3833640" cy="13716000"/>
          </a:xfrm>
          <a:prstGeom prst="rect">
            <a:avLst/>
          </a:prstGeom>
        </p:spPr>
        <p:txBody>
          <a:bodyPr lIns="0" rIns="0" tIns="0" bIns="0" anchor="ctr">
            <a:noAutofit/>
          </a:bodyPr>
          <a:p>
            <a:pPr algn="ctr"/>
            <a:endParaRPr b="0" lang="en-US"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762120" y="559800"/>
            <a:ext cx="3833640" cy="4952160"/>
          </a:xfrm>
          <a:prstGeom prst="rect">
            <a:avLst/>
          </a:prstGeom>
        </p:spPr>
        <p:txBody>
          <a:bodyPr lIns="0" rIns="0" tIns="0" bIns="0" anchor="ctr">
            <a:noAutofit/>
          </a:bodyPr>
          <a:p>
            <a:endParaRPr b="0" lang="en-US" sz="1500" spc="-1" strike="noStrike">
              <a:solidFill>
                <a:srgbClr val="000000"/>
              </a:solidFill>
              <a:latin typeface="Corbel"/>
            </a:endParaRPr>
          </a:p>
        </p:txBody>
      </p:sp>
      <p:sp>
        <p:nvSpPr>
          <p:cNvPr id="19" name="PlaceHolder 2"/>
          <p:cNvSpPr>
            <a:spLocks noGrp="1"/>
          </p:cNvSpPr>
          <p:nvPr>
            <p:ph type="body"/>
          </p:nvPr>
        </p:nvSpPr>
        <p:spPr>
          <a:xfrm>
            <a:off x="5181480" y="569160"/>
            <a:ext cx="3048840" cy="2697120"/>
          </a:xfrm>
          <a:prstGeom prst="rect">
            <a:avLst/>
          </a:prstGeom>
        </p:spPr>
        <p:txBody>
          <a:bodyPr lIns="0" rIns="0" tIns="0" bIns="0">
            <a:normAutofit/>
          </a:bodyPr>
          <a:p>
            <a:endParaRPr b="0" lang="en-US" sz="2000" spc="-1" strike="noStrike">
              <a:solidFill>
                <a:srgbClr val="262626"/>
              </a:solidFill>
              <a:latin typeface="Corbel"/>
            </a:endParaRPr>
          </a:p>
        </p:txBody>
      </p:sp>
      <p:sp>
        <p:nvSpPr>
          <p:cNvPr id="20" name="PlaceHolder 3"/>
          <p:cNvSpPr>
            <a:spLocks noGrp="1"/>
          </p:cNvSpPr>
          <p:nvPr>
            <p:ph type="body"/>
          </p:nvPr>
        </p:nvSpPr>
        <p:spPr>
          <a:xfrm>
            <a:off x="8383320" y="569160"/>
            <a:ext cx="3048840" cy="5654880"/>
          </a:xfrm>
          <a:prstGeom prst="rect">
            <a:avLst/>
          </a:prstGeom>
        </p:spPr>
        <p:txBody>
          <a:bodyPr lIns="0" rIns="0" tIns="0" bIns="0">
            <a:normAutofit/>
          </a:bodyPr>
          <a:p>
            <a:endParaRPr b="0" lang="en-US" sz="2000" spc="-1" strike="noStrike">
              <a:solidFill>
                <a:srgbClr val="262626"/>
              </a:solidFill>
              <a:latin typeface="Corbel"/>
            </a:endParaRPr>
          </a:p>
        </p:txBody>
      </p:sp>
      <p:sp>
        <p:nvSpPr>
          <p:cNvPr id="21" name="PlaceHolder 4"/>
          <p:cNvSpPr>
            <a:spLocks noGrp="1"/>
          </p:cNvSpPr>
          <p:nvPr>
            <p:ph type="body"/>
          </p:nvPr>
        </p:nvSpPr>
        <p:spPr>
          <a:xfrm>
            <a:off x="5181480" y="3522960"/>
            <a:ext cx="3048840" cy="2697120"/>
          </a:xfrm>
          <a:prstGeom prst="rect">
            <a:avLst/>
          </a:prstGeom>
        </p:spPr>
        <p:txBody>
          <a:bodyPr lIns="0" rIns="0" tIns="0" bIns="0">
            <a:normAutofit/>
          </a:bodyPr>
          <a:p>
            <a:endParaRPr b="0" lang="en-US" sz="2000" spc="-1" strike="noStrike">
              <a:solidFill>
                <a:srgbClr val="262626"/>
              </a:solidFill>
              <a:latin typeface="Corbe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762120" y="559800"/>
            <a:ext cx="3833640" cy="4952160"/>
          </a:xfrm>
          <a:prstGeom prst="rect">
            <a:avLst/>
          </a:prstGeom>
        </p:spPr>
        <p:txBody>
          <a:bodyPr lIns="0" rIns="0" tIns="0" bIns="0" anchor="ctr">
            <a:noAutofit/>
          </a:bodyPr>
          <a:p>
            <a:endParaRPr b="0" lang="en-US" sz="1500" spc="-1" strike="noStrike">
              <a:solidFill>
                <a:srgbClr val="000000"/>
              </a:solidFill>
              <a:latin typeface="Corbel"/>
            </a:endParaRPr>
          </a:p>
        </p:txBody>
      </p:sp>
      <p:sp>
        <p:nvSpPr>
          <p:cNvPr id="23" name="PlaceHolder 2"/>
          <p:cNvSpPr>
            <a:spLocks noGrp="1"/>
          </p:cNvSpPr>
          <p:nvPr>
            <p:ph type="body"/>
          </p:nvPr>
        </p:nvSpPr>
        <p:spPr>
          <a:xfrm>
            <a:off x="5181480" y="569160"/>
            <a:ext cx="3048840" cy="5654880"/>
          </a:xfrm>
          <a:prstGeom prst="rect">
            <a:avLst/>
          </a:prstGeom>
        </p:spPr>
        <p:txBody>
          <a:bodyPr lIns="0" rIns="0" tIns="0" bIns="0">
            <a:normAutofit/>
          </a:bodyPr>
          <a:p>
            <a:endParaRPr b="0" lang="en-US" sz="2000" spc="-1" strike="noStrike">
              <a:solidFill>
                <a:srgbClr val="262626"/>
              </a:solidFill>
              <a:latin typeface="Corbel"/>
            </a:endParaRPr>
          </a:p>
        </p:txBody>
      </p:sp>
      <p:sp>
        <p:nvSpPr>
          <p:cNvPr id="24" name="PlaceHolder 3"/>
          <p:cNvSpPr>
            <a:spLocks noGrp="1"/>
          </p:cNvSpPr>
          <p:nvPr>
            <p:ph type="body"/>
          </p:nvPr>
        </p:nvSpPr>
        <p:spPr>
          <a:xfrm>
            <a:off x="8383320" y="569160"/>
            <a:ext cx="3048840" cy="2697120"/>
          </a:xfrm>
          <a:prstGeom prst="rect">
            <a:avLst/>
          </a:prstGeom>
        </p:spPr>
        <p:txBody>
          <a:bodyPr lIns="0" rIns="0" tIns="0" bIns="0">
            <a:normAutofit/>
          </a:bodyPr>
          <a:p>
            <a:endParaRPr b="0" lang="en-US" sz="2000" spc="-1" strike="noStrike">
              <a:solidFill>
                <a:srgbClr val="262626"/>
              </a:solidFill>
              <a:latin typeface="Corbel"/>
            </a:endParaRPr>
          </a:p>
        </p:txBody>
      </p:sp>
      <p:sp>
        <p:nvSpPr>
          <p:cNvPr id="25" name="PlaceHolder 4"/>
          <p:cNvSpPr>
            <a:spLocks noGrp="1"/>
          </p:cNvSpPr>
          <p:nvPr>
            <p:ph type="body"/>
          </p:nvPr>
        </p:nvSpPr>
        <p:spPr>
          <a:xfrm>
            <a:off x="8383320" y="3522960"/>
            <a:ext cx="3048840" cy="2697120"/>
          </a:xfrm>
          <a:prstGeom prst="rect">
            <a:avLst/>
          </a:prstGeom>
        </p:spPr>
        <p:txBody>
          <a:bodyPr lIns="0" rIns="0" tIns="0" bIns="0">
            <a:normAutofit/>
          </a:bodyPr>
          <a:p>
            <a:endParaRPr b="0" lang="en-US" sz="2000" spc="-1" strike="noStrike">
              <a:solidFill>
                <a:srgbClr val="262626"/>
              </a:solidFill>
              <a:latin typeface="Corbe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762120" y="559800"/>
            <a:ext cx="3833640" cy="4952160"/>
          </a:xfrm>
          <a:prstGeom prst="rect">
            <a:avLst/>
          </a:prstGeom>
        </p:spPr>
        <p:txBody>
          <a:bodyPr lIns="0" rIns="0" tIns="0" bIns="0" anchor="ctr">
            <a:noAutofit/>
          </a:bodyPr>
          <a:p>
            <a:endParaRPr b="0" lang="en-US" sz="1500" spc="-1" strike="noStrike">
              <a:solidFill>
                <a:srgbClr val="000000"/>
              </a:solidFill>
              <a:latin typeface="Corbel"/>
            </a:endParaRPr>
          </a:p>
        </p:txBody>
      </p:sp>
      <p:sp>
        <p:nvSpPr>
          <p:cNvPr id="27" name="PlaceHolder 2"/>
          <p:cNvSpPr>
            <a:spLocks noGrp="1"/>
          </p:cNvSpPr>
          <p:nvPr>
            <p:ph type="body"/>
          </p:nvPr>
        </p:nvSpPr>
        <p:spPr>
          <a:xfrm>
            <a:off x="5181480" y="569160"/>
            <a:ext cx="3048840" cy="2697120"/>
          </a:xfrm>
          <a:prstGeom prst="rect">
            <a:avLst/>
          </a:prstGeom>
        </p:spPr>
        <p:txBody>
          <a:bodyPr lIns="0" rIns="0" tIns="0" bIns="0">
            <a:normAutofit/>
          </a:bodyPr>
          <a:p>
            <a:endParaRPr b="0" lang="en-US" sz="2000" spc="-1" strike="noStrike">
              <a:solidFill>
                <a:srgbClr val="262626"/>
              </a:solidFill>
              <a:latin typeface="Corbel"/>
            </a:endParaRPr>
          </a:p>
        </p:txBody>
      </p:sp>
      <p:sp>
        <p:nvSpPr>
          <p:cNvPr id="28" name="PlaceHolder 3"/>
          <p:cNvSpPr>
            <a:spLocks noGrp="1"/>
          </p:cNvSpPr>
          <p:nvPr>
            <p:ph type="body"/>
          </p:nvPr>
        </p:nvSpPr>
        <p:spPr>
          <a:xfrm>
            <a:off x="8383320" y="569160"/>
            <a:ext cx="3048840" cy="2697120"/>
          </a:xfrm>
          <a:prstGeom prst="rect">
            <a:avLst/>
          </a:prstGeom>
        </p:spPr>
        <p:txBody>
          <a:bodyPr lIns="0" rIns="0" tIns="0" bIns="0">
            <a:normAutofit/>
          </a:bodyPr>
          <a:p>
            <a:endParaRPr b="0" lang="en-US" sz="2000" spc="-1" strike="noStrike">
              <a:solidFill>
                <a:srgbClr val="262626"/>
              </a:solidFill>
              <a:latin typeface="Corbel"/>
            </a:endParaRPr>
          </a:p>
        </p:txBody>
      </p:sp>
      <p:sp>
        <p:nvSpPr>
          <p:cNvPr id="29" name="PlaceHolder 4"/>
          <p:cNvSpPr>
            <a:spLocks noGrp="1"/>
          </p:cNvSpPr>
          <p:nvPr>
            <p:ph type="body"/>
          </p:nvPr>
        </p:nvSpPr>
        <p:spPr>
          <a:xfrm>
            <a:off x="5181480" y="3522960"/>
            <a:ext cx="6248160" cy="2697120"/>
          </a:xfrm>
          <a:prstGeom prst="rect">
            <a:avLst/>
          </a:prstGeom>
        </p:spPr>
        <p:txBody>
          <a:bodyPr lIns="0" rIns="0" tIns="0" bIns="0">
            <a:normAutofit/>
          </a:bodyPr>
          <a:p>
            <a:endParaRPr b="0" lang="en-US" sz="2000" spc="-1" strike="noStrike">
              <a:solidFill>
                <a:srgbClr val="262626"/>
              </a:solidFill>
              <a:latin typeface="Corbe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1d1a1d"/>
        </a:solidFill>
      </p:bgPr>
    </p:bg>
    <p:spTree>
      <p:nvGrpSpPr>
        <p:cNvPr id="1" name=""/>
        <p:cNvGrpSpPr/>
        <p:nvPr/>
      </p:nvGrpSpPr>
      <p:grpSpPr>
        <a:xfrm>
          <a:off x="0" y="0"/>
          <a:ext cx="0" cy="0"/>
          <a:chOff x="0" y="0"/>
          <a:chExt cx="0" cy="0"/>
        </a:xfrm>
      </p:grpSpPr>
      <p:sp>
        <p:nvSpPr>
          <p:cNvPr id="0" name="Freeform 6" hidden="1"/>
          <p:cNvSpPr/>
          <p:nvPr/>
        </p:nvSpPr>
        <p:spPr>
          <a:xfrm>
            <a:off x="11783880" y="5380560"/>
            <a:ext cx="407520" cy="818640"/>
          </a:xfrm>
          <a:custGeom>
            <a:avLst/>
            <a:gdLst/>
            <a:ahLst/>
            <a:rect l="l" t="t"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ln>
        </p:spPr>
        <p:style>
          <a:lnRef idx="0"/>
          <a:fillRef idx="0"/>
          <a:effectRef idx="0"/>
          <a:fontRef idx="minor"/>
        </p:style>
      </p:sp>
      <p:sp>
        <p:nvSpPr>
          <p:cNvPr id="1" name="Straight Connector 9"/>
          <p:cNvSpPr/>
          <p:nvPr/>
        </p:nvSpPr>
        <p:spPr>
          <a:xfrm>
            <a:off x="0" y="6199560"/>
            <a:ext cx="4495680" cy="360"/>
          </a:xfrm>
          <a:prstGeom prst="line">
            <a:avLst/>
          </a:prstGeom>
          <a:ln w="25400">
            <a:solidFill>
              <a:srgbClr val="ffffff">
                <a:lumMod val="85000"/>
                <a:lumOff val="15000"/>
              </a:srgbClr>
            </a:solidFill>
            <a:round/>
          </a:ln>
        </p:spPr>
        <p:style>
          <a:lnRef idx="1">
            <a:schemeClr val="accent1"/>
          </a:lnRef>
          <a:fillRef idx="0">
            <a:schemeClr val="accent1"/>
          </a:fillRef>
          <a:effectRef idx="0">
            <a:schemeClr val="accent1"/>
          </a:effectRef>
          <a:fontRef idx="minor"/>
        </p:style>
      </p:sp>
      <p:sp>
        <p:nvSpPr>
          <p:cNvPr id="2" name="Freeform 6"/>
          <p:cNvSpPr/>
          <p:nvPr/>
        </p:nvSpPr>
        <p:spPr>
          <a:xfrm>
            <a:off x="11783880" y="1189080"/>
            <a:ext cx="407520" cy="818640"/>
          </a:xfrm>
          <a:custGeom>
            <a:avLst/>
            <a:gdLst/>
            <a:ahLst/>
            <a:rect l="l" t="t"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2"/>
          </a:solidFill>
          <a:ln w="0">
            <a:noFill/>
          </a:ln>
        </p:spPr>
        <p:style>
          <a:lnRef idx="0"/>
          <a:fillRef idx="0"/>
          <a:effectRef idx="0"/>
          <a:fontRef idx="minor"/>
        </p:style>
      </p:sp>
      <p:sp>
        <p:nvSpPr>
          <p:cNvPr id="3" name="PlaceHolder 1"/>
          <p:cNvSpPr>
            <a:spLocks noGrp="1"/>
          </p:cNvSpPr>
          <p:nvPr>
            <p:ph type="title"/>
          </p:nvPr>
        </p:nvSpPr>
        <p:spPr>
          <a:xfrm>
            <a:off x="1089000" y="1143360"/>
            <a:ext cx="7034040" cy="4268520"/>
          </a:xfrm>
          <a:prstGeom prst="rect">
            <a:avLst/>
          </a:prstGeom>
        </p:spPr>
        <p:txBody>
          <a:bodyPr>
            <a:normAutofit/>
          </a:bodyPr>
          <a:p>
            <a:pPr>
              <a:lnSpc>
                <a:spcPct val="85000"/>
              </a:lnSpc>
            </a:pPr>
            <a:r>
              <a:rPr b="0" i="1" lang="en-US" sz="7700" spc="-1" strike="noStrike" cap="all">
                <a:solidFill>
                  <a:srgbClr val="f5f5f5"/>
                </a:solidFill>
                <a:latin typeface="Century Schoolbook"/>
              </a:rPr>
              <a:t>Click to edit Master title style</a:t>
            </a:r>
            <a:endParaRPr b="0" lang="en-US" sz="7700" spc="-1" strike="noStrike">
              <a:solidFill>
                <a:srgbClr val="ffffff"/>
              </a:solidFill>
              <a:latin typeface="Corbel"/>
            </a:endParaRPr>
          </a:p>
        </p:txBody>
      </p:sp>
      <p:sp>
        <p:nvSpPr>
          <p:cNvPr id="4" name="PlaceHolder 2"/>
          <p:cNvSpPr>
            <a:spLocks noGrp="1"/>
          </p:cNvSpPr>
          <p:nvPr>
            <p:ph type="dt"/>
          </p:nvPr>
        </p:nvSpPr>
        <p:spPr>
          <a:xfrm>
            <a:off x="1089000" y="6314400"/>
            <a:ext cx="1596240" cy="364680"/>
          </a:xfrm>
          <a:prstGeom prst="rect">
            <a:avLst/>
          </a:prstGeom>
        </p:spPr>
        <p:txBody>
          <a:bodyPr>
            <a:noAutofit/>
          </a:bodyPr>
          <a:p>
            <a:pPr>
              <a:lnSpc>
                <a:spcPct val="100000"/>
              </a:lnSpc>
            </a:pPr>
            <a:fld id="{17C55A47-DB7E-4CA8-8D47-948022DA7CBF}" type="datetime">
              <a:rPr b="0" i="1" lang="en-US" sz="1200" spc="-1" strike="noStrike">
                <a:solidFill>
                  <a:srgbClr val="f6f6f6"/>
                </a:solidFill>
                <a:latin typeface="Century Schoolbook"/>
              </a:rPr>
              <a:t>2/23/22</a:t>
            </a:fld>
            <a:endParaRPr b="0" lang="en-US" sz="1200" spc="-1" strike="noStrike">
              <a:latin typeface="Times New Roman"/>
            </a:endParaRPr>
          </a:p>
        </p:txBody>
      </p:sp>
      <p:sp>
        <p:nvSpPr>
          <p:cNvPr id="5" name="PlaceHolder 3"/>
          <p:cNvSpPr>
            <a:spLocks noGrp="1"/>
          </p:cNvSpPr>
          <p:nvPr>
            <p:ph type="ftr"/>
          </p:nvPr>
        </p:nvSpPr>
        <p:spPr>
          <a:xfrm>
            <a:off x="3000600" y="6314400"/>
            <a:ext cx="5122440" cy="364680"/>
          </a:xfrm>
          <a:prstGeom prst="rect">
            <a:avLst/>
          </a:prstGeom>
        </p:spPr>
        <p:txBody>
          <a:bodyPr>
            <a:noAutofit/>
          </a:bodyPr>
          <a:p>
            <a:endParaRPr b="0" lang="en-US" sz="2400" spc="-1" strike="noStrike">
              <a:latin typeface="Times New Roman"/>
            </a:endParaRPr>
          </a:p>
        </p:txBody>
      </p:sp>
      <p:sp>
        <p:nvSpPr>
          <p:cNvPr id="6" name="PlaceHolder 4"/>
          <p:cNvSpPr>
            <a:spLocks noGrp="1"/>
          </p:cNvSpPr>
          <p:nvPr>
            <p:ph type="sldNum"/>
          </p:nvPr>
        </p:nvSpPr>
        <p:spPr>
          <a:xfrm>
            <a:off x="11783880" y="1416240"/>
            <a:ext cx="407520" cy="364680"/>
          </a:xfrm>
          <a:prstGeom prst="rect">
            <a:avLst/>
          </a:prstGeom>
        </p:spPr>
        <p:txBody>
          <a:bodyPr anchor="ctr">
            <a:noAutofit/>
          </a:bodyPr>
          <a:p>
            <a:pPr algn="r">
              <a:lnSpc>
                <a:spcPct val="100000"/>
              </a:lnSpc>
            </a:pPr>
            <a:fld id="{96635EE7-23C4-47E2-9832-7001112BAF5C}" type="slidenum">
              <a:rPr b="0" i="1" lang="en-US" sz="1200" spc="-1" strike="noStrike">
                <a:solidFill>
                  <a:srgbClr val="1d1a1d"/>
                </a:solidFill>
                <a:latin typeface="Century Schoolbook"/>
              </a:rPr>
              <a:t>&lt;number&gt;</a:t>
            </a:fld>
            <a:endParaRPr b="0" lang="en-US" sz="1200" spc="-1" strike="noStrike">
              <a:latin typeface="Times New Roman"/>
            </a:endParaRPr>
          </a:p>
        </p:txBody>
      </p:sp>
      <p:sp>
        <p:nvSpPr>
          <p:cNvPr id="7" name="Straight Connector 8"/>
          <p:cNvSpPr/>
          <p:nvPr/>
        </p:nvSpPr>
        <p:spPr>
          <a:xfrm>
            <a:off x="773640" y="1257120"/>
            <a:ext cx="360" cy="5600880"/>
          </a:xfrm>
          <a:prstGeom prst="line">
            <a:avLst/>
          </a:prstGeom>
          <a:ln w="25400">
            <a:solidFill>
              <a:srgbClr val="f5f5f5"/>
            </a:solidFill>
            <a:round/>
          </a:ln>
        </p:spPr>
        <p:style>
          <a:lnRef idx="1">
            <a:schemeClr val="accent1"/>
          </a:lnRef>
          <a:fillRef idx="0">
            <a:schemeClr val="accent1"/>
          </a:fillRef>
          <a:effectRef idx="0">
            <a:schemeClr val="accent1"/>
          </a:effectRef>
          <a:fontRef idx="minor"/>
        </p:style>
      </p:sp>
      <p:sp>
        <p:nvSpPr>
          <p:cNvPr id="8" name="PlaceHolder 5"/>
          <p:cNvSpPr>
            <a:spLocks noGrp="1"/>
          </p:cNvSpPr>
          <p:nvPr>
            <p:ph type="body"/>
          </p:nvPr>
        </p:nvSpPr>
        <p:spPr>
          <a:xfrm>
            <a:off x="609480" y="1604520"/>
            <a:ext cx="10972440" cy="3977280"/>
          </a:xfrm>
          <a:prstGeom prst="rect">
            <a:avLst/>
          </a:prstGeom>
        </p:spPr>
        <p:txBody>
          <a:bodyPr lIns="0" rIns="0" tIns="0" bIns="0">
            <a:normAutofit/>
          </a:bodyPr>
          <a:p>
            <a:pPr marL="432000" indent="-324000">
              <a:spcBef>
                <a:spcPts val="1417"/>
              </a:spcBef>
              <a:buClr>
                <a:srgbClr val="ffffff"/>
              </a:buClr>
              <a:buSzPct val="45000"/>
              <a:buFont typeface="Wingdings" charset="2"/>
              <a:buChar char=""/>
            </a:pPr>
            <a:r>
              <a:rPr b="0" lang="en-US" sz="2000" spc="-1" strike="noStrike">
                <a:solidFill>
                  <a:srgbClr val="ffffff"/>
                </a:solidFill>
                <a:latin typeface="Corbel"/>
              </a:rPr>
              <a:t>Click to edit the outline text format</a:t>
            </a:r>
            <a:endParaRPr b="0" lang="en-US" sz="2000" spc="-1" strike="noStrike">
              <a:solidFill>
                <a:srgbClr val="ffffff"/>
              </a:solidFill>
              <a:latin typeface="Corbel"/>
            </a:endParaRPr>
          </a:p>
          <a:p>
            <a:pPr lvl="1" marL="864000" indent="-324000">
              <a:spcBef>
                <a:spcPts val="1134"/>
              </a:spcBef>
              <a:buClr>
                <a:srgbClr val="ffffff"/>
              </a:buClr>
              <a:buSzPct val="75000"/>
              <a:buFont typeface="Symbol" charset="2"/>
              <a:buChar char=""/>
            </a:pPr>
            <a:r>
              <a:rPr b="0" lang="en-US" sz="1600" spc="-1" strike="noStrike">
                <a:solidFill>
                  <a:srgbClr val="ffffff"/>
                </a:solidFill>
                <a:latin typeface="Corbel"/>
              </a:rPr>
              <a:t>Second Outline Level</a:t>
            </a:r>
            <a:endParaRPr b="0" lang="en-US" sz="1600" spc="-1" strike="noStrike">
              <a:solidFill>
                <a:srgbClr val="ffffff"/>
              </a:solidFill>
              <a:latin typeface="Corbel"/>
            </a:endParaRPr>
          </a:p>
          <a:p>
            <a:pPr lvl="2" marL="1296000" indent="-288000">
              <a:spcBef>
                <a:spcPts val="850"/>
              </a:spcBef>
              <a:buClr>
                <a:srgbClr val="ffffff"/>
              </a:buClr>
              <a:buSzPct val="45000"/>
              <a:buFont typeface="Wingdings" charset="2"/>
              <a:buChar char=""/>
            </a:pPr>
            <a:r>
              <a:rPr b="0" lang="en-US" sz="1400" spc="-1" strike="noStrike">
                <a:solidFill>
                  <a:srgbClr val="ffffff"/>
                </a:solidFill>
                <a:latin typeface="Corbel"/>
              </a:rPr>
              <a:t>Third Outline Level</a:t>
            </a:r>
            <a:endParaRPr b="0" lang="en-US" sz="1400" spc="-1" strike="noStrike">
              <a:solidFill>
                <a:srgbClr val="ffffff"/>
              </a:solidFill>
              <a:latin typeface="Corbel"/>
            </a:endParaRPr>
          </a:p>
          <a:p>
            <a:pPr lvl="3" marL="1728000" indent="-216000">
              <a:spcBef>
                <a:spcPts val="567"/>
              </a:spcBef>
              <a:buClr>
                <a:srgbClr val="ffffff"/>
              </a:buClr>
              <a:buSzPct val="75000"/>
              <a:buFont typeface="Symbol" charset="2"/>
              <a:buChar char=""/>
            </a:pPr>
            <a:r>
              <a:rPr b="0" i="1" lang="en-US" sz="1400" spc="-1" strike="noStrike">
                <a:solidFill>
                  <a:srgbClr val="ffffff"/>
                </a:solidFill>
                <a:latin typeface="Corbel"/>
              </a:rPr>
              <a:t>Fourth Outline Level</a:t>
            </a:r>
            <a:endParaRPr b="0" i="1" lang="en-US" sz="1400" spc="-1" strike="noStrike">
              <a:solidFill>
                <a:srgbClr val="ffffff"/>
              </a:solidFill>
              <a:latin typeface="Corbel"/>
            </a:endParaRPr>
          </a:p>
          <a:p>
            <a:pPr lvl="4" marL="2160000" indent="-216000">
              <a:spcBef>
                <a:spcPts val="283"/>
              </a:spcBef>
              <a:buClr>
                <a:srgbClr val="ffffff"/>
              </a:buClr>
              <a:buSzPct val="45000"/>
              <a:buFont typeface="Wingdings" charset="2"/>
              <a:buChar char=""/>
            </a:pPr>
            <a:r>
              <a:rPr b="0" i="1" lang="en-US" sz="2000" spc="-1" strike="noStrike">
                <a:solidFill>
                  <a:srgbClr val="ffffff"/>
                </a:solidFill>
                <a:latin typeface="Corbel"/>
              </a:rPr>
              <a:t>Fifth Outline Level</a:t>
            </a:r>
            <a:endParaRPr b="0" i="1" lang="en-US" sz="2000" spc="-1" strike="noStrike">
              <a:solidFill>
                <a:srgbClr val="ffffff"/>
              </a:solidFill>
              <a:latin typeface="Corbel"/>
            </a:endParaRPr>
          </a:p>
          <a:p>
            <a:pPr lvl="5" marL="2592000" indent="-216000">
              <a:spcBef>
                <a:spcPts val="283"/>
              </a:spcBef>
              <a:buClr>
                <a:srgbClr val="ffffff"/>
              </a:buClr>
              <a:buSzPct val="45000"/>
              <a:buFont typeface="Wingdings" charset="2"/>
              <a:buChar char=""/>
            </a:pPr>
            <a:r>
              <a:rPr b="0" i="1" lang="en-US" sz="2000" spc="-1" strike="noStrike">
                <a:solidFill>
                  <a:srgbClr val="ffffff"/>
                </a:solidFill>
                <a:latin typeface="Corbel"/>
              </a:rPr>
              <a:t>Sixth Outline Level</a:t>
            </a:r>
            <a:endParaRPr b="0" i="1" lang="en-US" sz="2000" spc="-1" strike="noStrike">
              <a:solidFill>
                <a:srgbClr val="ffffff"/>
              </a:solidFill>
              <a:latin typeface="Corbel"/>
            </a:endParaRPr>
          </a:p>
          <a:p>
            <a:pPr lvl="6" marL="3024000" indent="-216000">
              <a:spcBef>
                <a:spcPts val="283"/>
              </a:spcBef>
              <a:buClr>
                <a:srgbClr val="ffffff"/>
              </a:buClr>
              <a:buSzPct val="45000"/>
              <a:buFont typeface="Wingdings" charset="2"/>
              <a:buChar char=""/>
            </a:pPr>
            <a:r>
              <a:rPr b="0" i="1" lang="en-US" sz="2000" spc="-1" strike="noStrike">
                <a:solidFill>
                  <a:srgbClr val="ffffff"/>
                </a:solidFill>
                <a:latin typeface="Corbel"/>
              </a:rPr>
              <a:t>Seventh Outline Level</a:t>
            </a:r>
            <a:endParaRPr b="0" i="1" lang="en-US" sz="2000" spc="-1" strike="noStrike">
              <a:solidFill>
                <a:srgbClr val="ffffff"/>
              </a:solidFill>
              <a:latin typeface="Corbel"/>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5f5f5"/>
        </a:solidFill>
      </p:bgPr>
    </p:bg>
    <p:spTree>
      <p:nvGrpSpPr>
        <p:cNvPr id="1" name=""/>
        <p:cNvGrpSpPr/>
        <p:nvPr/>
      </p:nvGrpSpPr>
      <p:grpSpPr>
        <a:xfrm>
          <a:off x="0" y="0"/>
          <a:ext cx="0" cy="0"/>
          <a:chOff x="0" y="0"/>
          <a:chExt cx="0" cy="0"/>
        </a:xfrm>
      </p:grpSpPr>
      <p:sp>
        <p:nvSpPr>
          <p:cNvPr id="45" name="Freeform 6"/>
          <p:cNvSpPr/>
          <p:nvPr/>
        </p:nvSpPr>
        <p:spPr>
          <a:xfrm>
            <a:off x="11783880" y="5380560"/>
            <a:ext cx="407520" cy="818640"/>
          </a:xfrm>
          <a:custGeom>
            <a:avLst/>
            <a:gdLst/>
            <a:ahLst/>
            <a:rect l="l" t="t"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ln>
        </p:spPr>
        <p:style>
          <a:lnRef idx="0"/>
          <a:fillRef idx="0"/>
          <a:effectRef idx="0"/>
          <a:fontRef idx="minor"/>
        </p:style>
      </p:sp>
      <p:sp>
        <p:nvSpPr>
          <p:cNvPr id="46" name="Straight Connector 9"/>
          <p:cNvSpPr/>
          <p:nvPr/>
        </p:nvSpPr>
        <p:spPr>
          <a:xfrm>
            <a:off x="0" y="6199560"/>
            <a:ext cx="4495680" cy="360"/>
          </a:xfrm>
          <a:prstGeom prst="line">
            <a:avLst/>
          </a:prstGeom>
          <a:ln w="25400">
            <a:solidFill>
              <a:srgbClr val="000000">
                <a:lumMod val="85000"/>
                <a:lumOff val="15000"/>
              </a:srgbClr>
            </a:solidFill>
            <a:round/>
          </a:ln>
        </p:spPr>
        <p:style>
          <a:lnRef idx="1">
            <a:schemeClr val="accent1"/>
          </a:lnRef>
          <a:fillRef idx="0">
            <a:schemeClr val="accent1"/>
          </a:fillRef>
          <a:effectRef idx="0">
            <a:schemeClr val="accent1"/>
          </a:effectRef>
          <a:fontRef idx="minor"/>
        </p:style>
      </p:sp>
      <p:sp>
        <p:nvSpPr>
          <p:cNvPr id="47" name="PlaceHolder 1"/>
          <p:cNvSpPr>
            <a:spLocks noGrp="1"/>
          </p:cNvSpPr>
          <p:nvPr>
            <p:ph type="title"/>
          </p:nvPr>
        </p:nvSpPr>
        <p:spPr>
          <a:xfrm>
            <a:off x="762120" y="559800"/>
            <a:ext cx="3833640" cy="4952160"/>
          </a:xfrm>
          <a:prstGeom prst="rect">
            <a:avLst/>
          </a:prstGeom>
        </p:spPr>
        <p:txBody>
          <a:bodyPr>
            <a:noAutofit/>
          </a:bodyPr>
          <a:p>
            <a:pPr algn="r">
              <a:lnSpc>
                <a:spcPct val="90000"/>
              </a:lnSpc>
            </a:pPr>
            <a:r>
              <a:rPr b="0" i="1" lang="en-US" sz="5000" spc="-1" strike="noStrike">
                <a:solidFill>
                  <a:srgbClr val="262626"/>
                </a:solidFill>
                <a:latin typeface="Century Schoolbook"/>
              </a:rPr>
              <a:t>Click to edit Master title style</a:t>
            </a:r>
            <a:endParaRPr b="0" lang="en-US" sz="5000" spc="-1" strike="noStrike">
              <a:solidFill>
                <a:srgbClr val="000000"/>
              </a:solidFill>
              <a:latin typeface="Corbel"/>
            </a:endParaRPr>
          </a:p>
        </p:txBody>
      </p:sp>
      <p:sp>
        <p:nvSpPr>
          <p:cNvPr id="48" name="PlaceHolder 2"/>
          <p:cNvSpPr>
            <a:spLocks noGrp="1"/>
          </p:cNvSpPr>
          <p:nvPr>
            <p:ph type="body"/>
          </p:nvPr>
        </p:nvSpPr>
        <p:spPr>
          <a:xfrm>
            <a:off x="5181480" y="569160"/>
            <a:ext cx="6248160" cy="5654880"/>
          </a:xfrm>
          <a:prstGeom prst="rect">
            <a:avLst/>
          </a:prstGeom>
        </p:spPr>
        <p:txBody>
          <a:bodyPr>
            <a:noAutofit/>
          </a:bodyPr>
          <a:p>
            <a:pPr marL="283320" indent="-282960">
              <a:lnSpc>
                <a:spcPct val="112000"/>
              </a:lnSpc>
              <a:spcBef>
                <a:spcPts val="901"/>
              </a:spcBef>
              <a:buClr>
                <a:srgbClr val="262626"/>
              </a:buClr>
              <a:buFont typeface="Arial"/>
              <a:buChar char="•"/>
            </a:pPr>
            <a:r>
              <a:rPr b="0" lang="en-US" sz="2000" spc="-1" strike="noStrike">
                <a:solidFill>
                  <a:srgbClr val="262626"/>
                </a:solidFill>
                <a:latin typeface="Corbel"/>
              </a:rPr>
              <a:t>Edit Master text styles</a:t>
            </a:r>
            <a:endParaRPr b="0" lang="en-US" sz="2000" spc="-1" strike="noStrike">
              <a:solidFill>
                <a:srgbClr val="262626"/>
              </a:solidFill>
              <a:latin typeface="Corbel"/>
            </a:endParaRPr>
          </a:p>
          <a:p>
            <a:pPr lvl="1" marL="685800" indent="-282960">
              <a:lnSpc>
                <a:spcPct val="112000"/>
              </a:lnSpc>
              <a:spcBef>
                <a:spcPts val="901"/>
              </a:spcBef>
              <a:buClr>
                <a:srgbClr val="262626"/>
              </a:buClr>
              <a:buFont typeface="Corbel"/>
              <a:buChar char="–"/>
            </a:pPr>
            <a:r>
              <a:rPr b="0" lang="en-US" sz="1800" spc="-1" strike="noStrike">
                <a:solidFill>
                  <a:srgbClr val="262626"/>
                </a:solidFill>
                <a:latin typeface="Corbel"/>
              </a:rPr>
              <a:t>Second level</a:t>
            </a:r>
            <a:endParaRPr b="0" lang="en-US" sz="1800" spc="-1" strike="noStrike">
              <a:solidFill>
                <a:srgbClr val="262626"/>
              </a:solidFill>
              <a:latin typeface="Corbel"/>
            </a:endParaRPr>
          </a:p>
          <a:p>
            <a:pPr lvl="2" marL="1143000" indent="-282960">
              <a:lnSpc>
                <a:spcPct val="112000"/>
              </a:lnSpc>
              <a:spcBef>
                <a:spcPts val="901"/>
              </a:spcBef>
              <a:buClr>
                <a:srgbClr val="262626"/>
              </a:buClr>
              <a:buFont typeface="Arial"/>
              <a:buChar char="•"/>
            </a:pPr>
            <a:r>
              <a:rPr b="0" lang="en-US" sz="1600" spc="-1" strike="noStrike">
                <a:solidFill>
                  <a:srgbClr val="262626"/>
                </a:solidFill>
                <a:latin typeface="Corbel"/>
              </a:rPr>
              <a:t>Third level</a:t>
            </a:r>
            <a:endParaRPr b="0" lang="en-US" sz="1600" spc="-1" strike="noStrike">
              <a:solidFill>
                <a:srgbClr val="262626"/>
              </a:solidFill>
              <a:latin typeface="Corbel"/>
            </a:endParaRPr>
          </a:p>
          <a:p>
            <a:pPr lvl="3" marL="1600200" indent="-282960">
              <a:lnSpc>
                <a:spcPct val="112000"/>
              </a:lnSpc>
              <a:spcBef>
                <a:spcPts val="901"/>
              </a:spcBef>
              <a:buClr>
                <a:srgbClr val="262626"/>
              </a:buClr>
              <a:buFont typeface="Corbel"/>
              <a:buChar char="–"/>
            </a:pPr>
            <a:r>
              <a:rPr b="0" lang="en-US" sz="1400" spc="-1" strike="noStrike">
                <a:solidFill>
                  <a:srgbClr val="262626"/>
                </a:solidFill>
                <a:latin typeface="Corbel"/>
              </a:rPr>
              <a:t>Fourth level</a:t>
            </a:r>
            <a:endParaRPr b="0" i="1" lang="en-US" sz="1400" spc="-1" strike="noStrike">
              <a:solidFill>
                <a:srgbClr val="262626"/>
              </a:solidFill>
              <a:latin typeface="Corbel"/>
            </a:endParaRPr>
          </a:p>
          <a:p>
            <a:pPr lvl="4" marL="2057400" indent="-282960">
              <a:lnSpc>
                <a:spcPct val="112000"/>
              </a:lnSpc>
              <a:spcBef>
                <a:spcPts val="901"/>
              </a:spcBef>
              <a:buClr>
                <a:srgbClr val="262626"/>
              </a:buClr>
              <a:buFont typeface="Arial"/>
              <a:buChar char="•"/>
            </a:pPr>
            <a:r>
              <a:rPr b="0" i="1" lang="en-US" sz="1400" spc="-1" strike="noStrike">
                <a:solidFill>
                  <a:srgbClr val="262626"/>
                </a:solidFill>
                <a:latin typeface="Corbel"/>
              </a:rPr>
              <a:t>Fifth level</a:t>
            </a:r>
            <a:endParaRPr b="0" i="1" lang="en-US" sz="1400" spc="-1" strike="noStrike">
              <a:solidFill>
                <a:srgbClr val="262626"/>
              </a:solidFill>
              <a:latin typeface="Corbel"/>
            </a:endParaRPr>
          </a:p>
        </p:txBody>
      </p:sp>
      <p:sp>
        <p:nvSpPr>
          <p:cNvPr id="49" name="PlaceHolder 3"/>
          <p:cNvSpPr>
            <a:spLocks noGrp="1"/>
          </p:cNvSpPr>
          <p:nvPr>
            <p:ph type="dt"/>
          </p:nvPr>
        </p:nvSpPr>
        <p:spPr>
          <a:xfrm>
            <a:off x="762120" y="5929920"/>
            <a:ext cx="3814560" cy="364680"/>
          </a:xfrm>
          <a:prstGeom prst="rect">
            <a:avLst/>
          </a:prstGeom>
        </p:spPr>
        <p:txBody>
          <a:bodyPr>
            <a:noAutofit/>
          </a:bodyPr>
          <a:p>
            <a:pPr algn="r">
              <a:lnSpc>
                <a:spcPct val="100000"/>
              </a:lnSpc>
            </a:pPr>
            <a:fld id="{790A9128-2FB9-4F37-8A89-23627337F1E4}" type="datetime">
              <a:rPr b="0" i="1" lang="en-US" sz="1000" spc="-1" strike="noStrike">
                <a:solidFill>
                  <a:srgbClr val="262626"/>
                </a:solidFill>
                <a:latin typeface="Century Schoolbook"/>
              </a:rPr>
              <a:t>2/23/22</a:t>
            </a:fld>
            <a:endParaRPr b="0" lang="en-US" sz="1000" spc="-1" strike="noStrike">
              <a:latin typeface="Times New Roman"/>
            </a:endParaRPr>
          </a:p>
        </p:txBody>
      </p:sp>
      <p:sp>
        <p:nvSpPr>
          <p:cNvPr id="50" name="PlaceHolder 4"/>
          <p:cNvSpPr>
            <a:spLocks noGrp="1"/>
          </p:cNvSpPr>
          <p:nvPr>
            <p:ph type="ftr"/>
          </p:nvPr>
        </p:nvSpPr>
        <p:spPr>
          <a:xfrm>
            <a:off x="762120" y="6314400"/>
            <a:ext cx="3814560" cy="364680"/>
          </a:xfrm>
          <a:prstGeom prst="rect">
            <a:avLst/>
          </a:prstGeom>
        </p:spPr>
        <p:txBody>
          <a:bodyPr>
            <a:noAutofit/>
          </a:bodyPr>
          <a:p>
            <a:endParaRPr b="0" lang="en-US" sz="2400" spc="-1" strike="noStrike">
              <a:latin typeface="Times New Roman"/>
            </a:endParaRPr>
          </a:p>
        </p:txBody>
      </p:sp>
      <p:sp>
        <p:nvSpPr>
          <p:cNvPr id="51" name="PlaceHolder 5"/>
          <p:cNvSpPr>
            <a:spLocks noGrp="1"/>
          </p:cNvSpPr>
          <p:nvPr>
            <p:ph type="sldNum"/>
          </p:nvPr>
        </p:nvSpPr>
        <p:spPr>
          <a:xfrm>
            <a:off x="11783880" y="5607720"/>
            <a:ext cx="407520" cy="364680"/>
          </a:xfrm>
          <a:prstGeom prst="rect">
            <a:avLst/>
          </a:prstGeom>
        </p:spPr>
        <p:txBody>
          <a:bodyPr anchor="ctr">
            <a:noAutofit/>
          </a:bodyPr>
          <a:p>
            <a:pPr algn="r">
              <a:lnSpc>
                <a:spcPct val="100000"/>
              </a:lnSpc>
            </a:pPr>
            <a:fld id="{759C27F3-6B67-4583-B96D-DB3B8BDE63FC}" type="slidenum">
              <a:rPr b="0" i="1" lang="en-US" sz="1200" spc="-1" strike="noStrike">
                <a:solidFill>
                  <a:srgbClr val="f5f5f5"/>
                </a:solidFill>
                <a:latin typeface="Century Schoolbook"/>
              </a:rPr>
              <a:t>&lt;number&gt;</a:t>
            </a:fld>
            <a:endParaRPr b="0" lang="en-US" sz="1200" spc="-1" strike="noStrike">
              <a:latin typeface="Times New Roman"/>
            </a:endParaRPr>
          </a:p>
        </p:txBody>
      </p:sp>
    </p:spTree>
  </p:cSld>
  <p:clrMap bg1="lt1" bg2="lt2" tx1="dk1" tx2="dk2" accent1="accent1" accent2="accent2" accent3="accent3" accent4="accent4" accent5="accent5" accent6="accent6" hlink="hlink" folHlink="folHlink"/>
  <p:sldLayoutIdLst>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10.xml.rels><?xml version="1.0" encoding="UTF-8"?>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13.xml"/>
</Relationships>
</file>

<file path=ppt/slides/_rels/slide11.xml.rels><?xml version="1.0" encoding="UTF-8"?>
<Relationships xmlns="http://schemas.openxmlformats.org/package/2006/relationships"><Relationship Id="rId1" Type="http://schemas.openxmlformats.org/officeDocument/2006/relationships/image" Target="../media/image12.png"/><Relationship Id="rId2" Type="http://schemas.openxmlformats.org/officeDocument/2006/relationships/slideLayout" Target="../slideLayouts/slideLayout13.xml"/>
</Relationships>
</file>

<file path=ppt/slides/_rels/slide12.xml.rels><?xml version="1.0" encoding="UTF-8"?>
<Relationships xmlns="http://schemas.openxmlformats.org/package/2006/relationships"><Relationship Id="rId1" Type="http://schemas.openxmlformats.org/officeDocument/2006/relationships/image" Target="../media/image13.png"/><Relationship Id="rId2" Type="http://schemas.openxmlformats.org/officeDocument/2006/relationships/image" Target="../media/image14.png"/><Relationship Id="rId3" Type="http://schemas.openxmlformats.org/officeDocument/2006/relationships/image" Target="../media/image15.png"/><Relationship Id="rId4" Type="http://schemas.openxmlformats.org/officeDocument/2006/relationships/slideLayout" Target="../slideLayouts/slideLayout13.xml"/>
</Relationships>
</file>

<file path=ppt/slides/_rels/slide13.xml.rels><?xml version="1.0" encoding="UTF-8"?>
<Relationships xmlns="http://schemas.openxmlformats.org/package/2006/relationships"><Relationship Id="rId1" Type="http://schemas.openxmlformats.org/officeDocument/2006/relationships/image" Target="../media/image16.png"/><Relationship Id="rId2" Type="http://schemas.openxmlformats.org/officeDocument/2006/relationships/image" Target="../media/image17.png"/><Relationship Id="rId3" Type="http://schemas.openxmlformats.org/officeDocument/2006/relationships/slideLayout" Target="../slideLayouts/slideLayout13.xml"/>
</Relationships>
</file>

<file path=ppt/slides/_rels/slide14.xml.rels><?xml version="1.0" encoding="UTF-8"?>
<Relationships xmlns="http://schemas.openxmlformats.org/package/2006/relationships"><Relationship Id="rId1" Type="http://schemas.openxmlformats.org/officeDocument/2006/relationships/image" Target="../media/image18.png"/><Relationship Id="rId2" Type="http://schemas.openxmlformats.org/officeDocument/2006/relationships/image" Target="../media/image19.png"/><Relationship Id="rId3" Type="http://schemas.openxmlformats.org/officeDocument/2006/relationships/slideLayout" Target="../slideLayouts/slideLayout13.xml"/>
</Relationships>
</file>

<file path=ppt/slides/_rels/slide15.xml.rels><?xml version="1.0" encoding="UTF-8"?>
<Relationships xmlns="http://schemas.openxmlformats.org/package/2006/relationships"><Relationship Id="rId1" Type="http://schemas.openxmlformats.org/officeDocument/2006/relationships/image" Target="../media/image20.png"/><Relationship Id="rId2" Type="http://schemas.openxmlformats.org/officeDocument/2006/relationships/image" Target="../media/image21.png"/><Relationship Id="rId3" Type="http://schemas.openxmlformats.org/officeDocument/2006/relationships/slideLayout" Target="../slideLayouts/slideLayout13.xml"/>
</Relationships>
</file>

<file path=ppt/slides/_rels/slide16.xml.rels><?xml version="1.0" encoding="UTF-8"?>
<Relationships xmlns="http://schemas.openxmlformats.org/package/2006/relationships"><Relationship Id="rId1" Type="http://schemas.openxmlformats.org/officeDocument/2006/relationships/hyperlink" Target="http://www.sleuthkit.org/" TargetMode="External"/><Relationship Id="rId2" Type="http://schemas.openxmlformats.org/officeDocument/2006/relationships/hyperlink" Target="https://www.azul.com/downloads/zulu-community/" TargetMode="External"/><Relationship Id="rId3" Type="http://schemas.openxmlformats.org/officeDocument/2006/relationships/slideLayout" Target="../slideLayouts/slideLayout13.xml"/>
</Relationships>
</file>

<file path=ppt/slides/_rels/slide17.xml.rels><?xml version="1.0" encoding="UTF-8"?>
<Relationships xmlns="http://schemas.openxmlformats.org/package/2006/relationships"><Relationship Id="rId1" Type="http://schemas.openxmlformats.org/officeDocument/2006/relationships/image" Target="../media/image22.png"/><Relationship Id="rId2" Type="http://schemas.openxmlformats.org/officeDocument/2006/relationships/image" Target="../media/image23.png"/><Relationship Id="rId3" Type="http://schemas.openxmlformats.org/officeDocument/2006/relationships/image" Target="../media/image24.png"/><Relationship Id="rId4" Type="http://schemas.openxmlformats.org/officeDocument/2006/relationships/slideLayout" Target="../slideLayouts/slideLayout13.xml"/>
</Relationships>
</file>

<file path=ppt/slides/_rels/slide18.xml.rels><?xml version="1.0" encoding="UTF-8"?>
<Relationships xmlns="http://schemas.openxmlformats.org/package/2006/relationships"><Relationship Id="rId1" Type="http://schemas.openxmlformats.org/officeDocument/2006/relationships/image" Target="../media/image25.png"/><Relationship Id="rId2" Type="http://schemas.openxmlformats.org/officeDocument/2006/relationships/image" Target="../media/image26.png"/><Relationship Id="rId3" Type="http://schemas.openxmlformats.org/officeDocument/2006/relationships/slideLayout" Target="../slideLayouts/slideLayout13.xml"/>
</Relationships>
</file>

<file path=ppt/slides/_rels/slide19.xml.rels><?xml version="1.0" encoding="UTF-8"?>
<Relationships xmlns="http://schemas.openxmlformats.org/package/2006/relationships"><Relationship Id="rId1" Type="http://schemas.openxmlformats.org/officeDocument/2006/relationships/image" Target="../media/image27.png"/><Relationship Id="rId2" Type="http://schemas.openxmlformats.org/officeDocument/2006/relationships/image" Target="../media/image28.png"/><Relationship Id="rId3" Type="http://schemas.openxmlformats.org/officeDocument/2006/relationships/image" Target="../media/image29.png"/><Relationship Id="rId4" Type="http://schemas.openxmlformats.org/officeDocument/2006/relationships/slideLayout" Target="../slideLayouts/slideLayout13.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0.xml.rels><?xml version="1.0" encoding="UTF-8"?>
<Relationships xmlns="http://schemas.openxmlformats.org/package/2006/relationships"><Relationship Id="rId1" Type="http://schemas.openxmlformats.org/officeDocument/2006/relationships/image" Target="../media/image30.png"/><Relationship Id="rId2" Type="http://schemas.openxmlformats.org/officeDocument/2006/relationships/image" Target="../media/image31.png"/><Relationship Id="rId3" Type="http://schemas.openxmlformats.org/officeDocument/2006/relationships/slideLayout" Target="../slideLayouts/slideLayout13.xml"/>
</Relationships>
</file>

<file path=ppt/slides/_rels/slide21.xml.rels><?xml version="1.0" encoding="UTF-8"?>
<Relationships xmlns="http://schemas.openxmlformats.org/package/2006/relationships"><Relationship Id="rId1" Type="http://schemas.openxmlformats.org/officeDocument/2006/relationships/image" Target="../media/image32.png"/><Relationship Id="rId2" Type="http://schemas.openxmlformats.org/officeDocument/2006/relationships/image" Target="../media/image33.png"/><Relationship Id="rId3" Type="http://schemas.openxmlformats.org/officeDocument/2006/relationships/slideLayout" Target="../slideLayouts/slideLayout13.xml"/>
</Relationships>
</file>

<file path=ppt/slides/_rels/slide22.xml.rels><?xml version="1.0" encoding="UTF-8"?>
<Relationships xmlns="http://schemas.openxmlformats.org/package/2006/relationships"><Relationship Id="rId1" Type="http://schemas.openxmlformats.org/officeDocument/2006/relationships/image" Target="../media/image34.png"/><Relationship Id="rId2" Type="http://schemas.openxmlformats.org/officeDocument/2006/relationships/image" Target="../media/image35.png"/><Relationship Id="rId3" Type="http://schemas.openxmlformats.org/officeDocument/2006/relationships/slideLayout" Target="../slideLayouts/slideLayout13.xml"/>
</Relationships>
</file>

<file path=ppt/slides/_rels/slide23.xml.rels><?xml version="1.0" encoding="UTF-8"?>
<Relationships xmlns="http://schemas.openxmlformats.org/package/2006/relationships"><Relationship Id="rId1" Type="http://schemas.openxmlformats.org/officeDocument/2006/relationships/image" Target="../media/image36.png"/><Relationship Id="rId2" Type="http://schemas.openxmlformats.org/officeDocument/2006/relationships/image" Target="../media/image37.png"/><Relationship Id="rId3" Type="http://schemas.openxmlformats.org/officeDocument/2006/relationships/slideLayout" Target="../slideLayouts/slideLayout13.xml"/>
</Relationships>
</file>

<file path=ppt/slides/_rels/slide24.xml.rels><?xml version="1.0" encoding="UTF-8"?>
<Relationships xmlns="http://schemas.openxmlformats.org/package/2006/relationships"><Relationship Id="rId1" Type="http://schemas.openxmlformats.org/officeDocument/2006/relationships/image" Target="../media/image38.png"/><Relationship Id="rId2" Type="http://schemas.openxmlformats.org/officeDocument/2006/relationships/image" Target="../media/image39.png"/><Relationship Id="rId3" Type="http://schemas.openxmlformats.org/officeDocument/2006/relationships/slideLayout" Target="../slideLayouts/slideLayout13.xml"/>
</Relationships>
</file>

<file path=ppt/slides/_rels/slide25.xml.rels><?xml version="1.0" encoding="UTF-8"?>
<Relationships xmlns="http://schemas.openxmlformats.org/package/2006/relationships"><Relationship Id="rId1" Type="http://schemas.openxmlformats.org/officeDocument/2006/relationships/image" Target="../media/image40.png"/><Relationship Id="rId2" Type="http://schemas.openxmlformats.org/officeDocument/2006/relationships/image" Target="../media/image41.png"/><Relationship Id="rId3" Type="http://schemas.openxmlformats.org/officeDocument/2006/relationships/slideLayout" Target="../slideLayouts/slideLayout13.xml"/>
</Relationships>
</file>

<file path=ppt/slides/_rels/slide26.xml.rels><?xml version="1.0" encoding="UTF-8"?>
<Relationships xmlns="http://schemas.openxmlformats.org/package/2006/relationships"><Relationship Id="rId1" Type="http://schemas.openxmlformats.org/officeDocument/2006/relationships/image" Target="../media/image42.png"/><Relationship Id="rId2" Type="http://schemas.openxmlformats.org/officeDocument/2006/relationships/image" Target="../media/image43.png"/><Relationship Id="rId3" Type="http://schemas.openxmlformats.org/officeDocument/2006/relationships/slideLayout" Target="../slideLayouts/slideLayout13.xml"/>
</Relationships>
</file>

<file path=ppt/slides/_rels/slide27.xml.rels><?xml version="1.0" encoding="UTF-8"?>
<Relationships xmlns="http://schemas.openxmlformats.org/package/2006/relationships"><Relationship Id="rId1" Type="http://schemas.openxmlformats.org/officeDocument/2006/relationships/image" Target="../media/image44.png"/><Relationship Id="rId2" Type="http://schemas.openxmlformats.org/officeDocument/2006/relationships/image" Target="../media/image45.png"/><Relationship Id="rId3" Type="http://schemas.openxmlformats.org/officeDocument/2006/relationships/slideLayout" Target="../slideLayouts/slideLayout13.xml"/>
</Relationships>
</file>

<file path=ppt/slides/_rels/slide28.xml.rels><?xml version="1.0" encoding="UTF-8"?>
<Relationships xmlns="http://schemas.openxmlformats.org/package/2006/relationships"><Relationship Id="rId1" Type="http://schemas.openxmlformats.org/officeDocument/2006/relationships/image" Target="../media/image46.png"/><Relationship Id="rId2" Type="http://schemas.openxmlformats.org/officeDocument/2006/relationships/image" Target="../media/image47.png"/><Relationship Id="rId3" Type="http://schemas.openxmlformats.org/officeDocument/2006/relationships/slideLayout" Target="../slideLayouts/slideLayout13.xml"/>
</Relationships>
</file>

<file path=ppt/slides/_rels/slide29.xml.rels><?xml version="1.0" encoding="UTF-8"?>
<Relationships xmlns="http://schemas.openxmlformats.org/package/2006/relationships"><Relationship Id="rId1" Type="http://schemas.openxmlformats.org/officeDocument/2006/relationships/image" Target="../media/image48.png"/><Relationship Id="rId2" Type="http://schemas.openxmlformats.org/officeDocument/2006/relationships/image" Target="../media/image49.png"/><Relationship Id="rId3"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0.xml.rels><?xml version="1.0" encoding="UTF-8"?>
<Relationships xmlns="http://schemas.openxmlformats.org/package/2006/relationships"><Relationship Id="rId1" Type="http://schemas.openxmlformats.org/officeDocument/2006/relationships/image" Target="../media/image50.png"/><Relationship Id="rId2" Type="http://schemas.openxmlformats.org/officeDocument/2006/relationships/image" Target="../media/image51.png"/><Relationship Id="rId3" Type="http://schemas.openxmlformats.org/officeDocument/2006/relationships/slideLayout" Target="../slideLayouts/slideLayout13.xml"/>
</Relationships>
</file>

<file path=ppt/slides/_rels/slide31.xml.rels><?xml version="1.0" encoding="UTF-8"?>
<Relationships xmlns="http://schemas.openxmlformats.org/package/2006/relationships"><Relationship Id="rId1" Type="http://schemas.openxmlformats.org/officeDocument/2006/relationships/image" Target="../media/image52.png"/><Relationship Id="rId2" Type="http://schemas.openxmlformats.org/officeDocument/2006/relationships/image" Target="../media/image53.png"/><Relationship Id="rId3" Type="http://schemas.openxmlformats.org/officeDocument/2006/relationships/image" Target="../media/image54.png"/><Relationship Id="rId4" Type="http://schemas.openxmlformats.org/officeDocument/2006/relationships/slideLayout" Target="../slideLayouts/slideLayout13.xml"/>
</Relationships>
</file>

<file path=ppt/slides/_rels/slide32.xml.rels><?xml version="1.0" encoding="UTF-8"?>
<Relationships xmlns="http://schemas.openxmlformats.org/package/2006/relationships"><Relationship Id="rId1" Type="http://schemas.openxmlformats.org/officeDocument/2006/relationships/image" Target="../media/image55.png"/><Relationship Id="rId2" Type="http://schemas.openxmlformats.org/officeDocument/2006/relationships/image" Target="../media/image56.png"/><Relationship Id="rId3" Type="http://schemas.openxmlformats.org/officeDocument/2006/relationships/image" Target="../media/image57.png"/><Relationship Id="rId4" Type="http://schemas.openxmlformats.org/officeDocument/2006/relationships/slideLayout" Target="../slideLayouts/slideLayout13.xml"/>
</Relationships>
</file>

<file path=ppt/slides/_rels/slide33.xml.rels><?xml version="1.0" encoding="UTF-8"?>
<Relationships xmlns="http://schemas.openxmlformats.org/package/2006/relationships"><Relationship Id="rId1" Type="http://schemas.openxmlformats.org/officeDocument/2006/relationships/image" Target="../media/image58.png"/><Relationship Id="rId2" Type="http://schemas.openxmlformats.org/officeDocument/2006/relationships/slideLayout" Target="../slideLayouts/slideLayout13.xml"/>
</Relationships>
</file>

<file path=ppt/slides/_rels/slide34.xml.rels><?xml version="1.0" encoding="UTF-8"?>
<Relationships xmlns="http://schemas.openxmlformats.org/package/2006/relationships"><Relationship Id="rId1" Type="http://schemas.openxmlformats.org/officeDocument/2006/relationships/image" Target="../media/image59.png"/><Relationship Id="rId2" Type="http://schemas.openxmlformats.org/officeDocument/2006/relationships/slideLayout" Target="../slideLayouts/slideLayout13.xml"/>
</Relationships>
</file>

<file path=ppt/slides/_rels/slide35.xml.rels><?xml version="1.0" encoding="UTF-8"?>
<Relationships xmlns="http://schemas.openxmlformats.org/package/2006/relationships"><Relationship Id="rId1" Type="http://schemas.openxmlformats.org/officeDocument/2006/relationships/image" Target="../media/image60.png"/><Relationship Id="rId2" Type="http://schemas.openxmlformats.org/officeDocument/2006/relationships/image" Target="../media/image61.png"/><Relationship Id="rId3" Type="http://schemas.openxmlformats.org/officeDocument/2006/relationships/slideLayout" Target="../slideLayouts/slideLayout13.xml"/>
</Relationships>
</file>

<file path=ppt/slides/_rels/slide36.xml.rels><?xml version="1.0" encoding="UTF-8"?>
<Relationships xmlns="http://schemas.openxmlformats.org/package/2006/relationships"><Relationship Id="rId1" Type="http://schemas.openxmlformats.org/officeDocument/2006/relationships/image" Target="../media/image62.png"/><Relationship Id="rId2" Type="http://schemas.openxmlformats.org/officeDocument/2006/relationships/slideLayout" Target="../slideLayouts/slideLayout13.xml"/>
</Relationships>
</file>

<file path=ppt/slides/_rels/slide37.xml.rels><?xml version="1.0" encoding="UTF-8"?>
<Relationships xmlns="http://schemas.openxmlformats.org/package/2006/relationships"><Relationship Id="rId1" Type="http://schemas.openxmlformats.org/officeDocument/2006/relationships/image" Target="../media/image63.png"/><Relationship Id="rId2" Type="http://schemas.openxmlformats.org/officeDocument/2006/relationships/slideLayout" Target="../slideLayouts/slideLayout13.xml"/>
</Relationships>
</file>

<file path=ppt/slides/_rels/slide38.xml.rels><?xml version="1.0" encoding="UTF-8"?>
<Relationships xmlns="http://schemas.openxmlformats.org/package/2006/relationships"><Relationship Id="rId1" Type="http://schemas.openxmlformats.org/officeDocument/2006/relationships/image" Target="../media/image64.png"/><Relationship Id="rId2" Type="http://schemas.openxmlformats.org/officeDocument/2006/relationships/image" Target="../media/image65.png"/><Relationship Id="rId3" Type="http://schemas.openxmlformats.org/officeDocument/2006/relationships/slideLayout" Target="../slideLayouts/slideLayout13.xml"/>
</Relationships>
</file>

<file path=ppt/slides/_rels/slide39.xml.rels><?xml version="1.0" encoding="UTF-8"?>
<Relationships xmlns="http://schemas.openxmlformats.org/package/2006/relationships"><Relationship Id="rId1" Type="http://schemas.openxmlformats.org/officeDocument/2006/relationships/image" Target="../media/image66.png"/><Relationship Id="rId2" Type="http://schemas.openxmlformats.org/officeDocument/2006/relationships/image" Target="../media/image67.png"/><Relationship Id="rId3"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3.xml"/>
</Relationships>
</file>

<file path=ppt/slides/_rels/slide40.xml.rels><?xml version="1.0" encoding="UTF-8"?>
<Relationships xmlns="http://schemas.openxmlformats.org/package/2006/relationships"><Relationship Id="rId1" Type="http://schemas.openxmlformats.org/officeDocument/2006/relationships/image" Target="../media/image68.png"/><Relationship Id="rId2" Type="http://schemas.openxmlformats.org/officeDocument/2006/relationships/slideLayout" Target="../slideLayouts/slideLayout13.xml"/>
</Relationships>
</file>

<file path=ppt/slides/_rels/slide41.xml.rels><?xml version="1.0" encoding="UTF-8"?>
<Relationships xmlns="http://schemas.openxmlformats.org/package/2006/relationships"><Relationship Id="rId1" Type="http://schemas.openxmlformats.org/officeDocument/2006/relationships/image" Target="../media/image69.png"/><Relationship Id="rId2" Type="http://schemas.openxmlformats.org/officeDocument/2006/relationships/slideLayout" Target="../slideLayouts/slideLayout13.xml"/>
</Relationships>
</file>

<file path=ppt/slides/_rels/slide42.xml.rels><?xml version="1.0" encoding="UTF-8"?>
<Relationships xmlns="http://schemas.openxmlformats.org/package/2006/relationships"><Relationship Id="rId1" Type="http://schemas.openxmlformats.org/officeDocument/2006/relationships/image" Target="../media/image70.png"/><Relationship Id="rId2" Type="http://schemas.openxmlformats.org/officeDocument/2006/relationships/slideLayout" Target="../slideLayouts/slideLayout13.xml"/>
</Relationships>
</file>

<file path=ppt/slides/_rels/slide43.xml.rels><?xml version="1.0" encoding="UTF-8"?>
<Relationships xmlns="http://schemas.openxmlformats.org/package/2006/relationships"><Relationship Id="rId1" Type="http://schemas.openxmlformats.org/officeDocument/2006/relationships/image" Target="../media/image71.jpeg"/><Relationship Id="rId2" Type="http://schemas.openxmlformats.org/officeDocument/2006/relationships/slideLayout" Target="../slideLayouts/slideLayout13.xml"/>
</Relationships>
</file>

<file path=ppt/slides/_rels/slide4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image" Target="../media/image2.png"/><Relationship Id="rId2"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image" Target="../media/image3.png"/><Relationship Id="rId2" Type="http://schemas.openxmlformats.org/officeDocument/2006/relationships/image" Target="../media/image4.png"/><Relationship Id="rId3"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image" Target="../media/image5.png"/><Relationship Id="rId2"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image" Target="../media/image7.png"/><Relationship Id="rId3" Type="http://schemas.openxmlformats.org/officeDocument/2006/relationships/image" Target="../media/image8.png"/><Relationship Id="rId4"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image" Target="../media/image9.png"/><Relationship Id="rId2" Type="http://schemas.openxmlformats.org/officeDocument/2006/relationships/image" Target="../media/image10.png"/><Relationship Id="rId3"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8" name="Title 1"/>
          <p:cNvSpPr txBox="1"/>
          <p:nvPr/>
        </p:nvSpPr>
        <p:spPr>
          <a:xfrm>
            <a:off x="1089000" y="1143360"/>
            <a:ext cx="10117080" cy="4268520"/>
          </a:xfrm>
          <a:prstGeom prst="rect">
            <a:avLst/>
          </a:prstGeom>
          <a:noFill/>
          <a:ln w="0">
            <a:noFill/>
          </a:ln>
        </p:spPr>
        <p:txBody>
          <a:bodyPr>
            <a:normAutofit/>
          </a:bodyPr>
          <a:p>
            <a:pPr>
              <a:lnSpc>
                <a:spcPct val="85000"/>
              </a:lnSpc>
            </a:pPr>
            <a:r>
              <a:rPr b="0" i="1" lang="en-US" sz="7700" spc="-1" strike="noStrike" cap="all">
                <a:solidFill>
                  <a:srgbClr val="f5f5f5"/>
                </a:solidFill>
                <a:latin typeface="Century Schoolbook"/>
              </a:rPr>
              <a:t>DAFOST</a:t>
            </a:r>
            <a:r>
              <a:rPr b="0" i="1" lang="en-US" sz="7700" spc="-1" strike="noStrike">
                <a:solidFill>
                  <a:srgbClr val="f5f5f5"/>
                </a:solidFill>
                <a:latin typeface="Century Schoolbook"/>
              </a:rPr>
              <a:t>est way to do an exam </a:t>
            </a:r>
            <a:br/>
            <a:r>
              <a:rPr b="0" i="1" lang="en-US" sz="2400" spc="-1" strike="noStrike">
                <a:solidFill>
                  <a:srgbClr val="f5f5f5"/>
                </a:solidFill>
                <a:latin typeface="Century Schoolbook"/>
              </a:rPr>
              <a:t>(But certainly not the fastest!)</a:t>
            </a:r>
            <a:endParaRPr b="0" lang="en-US" sz="2400" spc="-1" strike="noStrike">
              <a:solidFill>
                <a:srgbClr val="ffffff"/>
              </a:solidFill>
              <a:latin typeface="Corbel"/>
            </a:endParaRPr>
          </a:p>
        </p:txBody>
      </p:sp>
      <p:sp>
        <p:nvSpPr>
          <p:cNvPr id="89" name="Subtitle 2"/>
          <p:cNvSpPr txBox="1"/>
          <p:nvPr/>
        </p:nvSpPr>
        <p:spPr>
          <a:xfrm>
            <a:off x="1089000" y="5537880"/>
            <a:ext cx="7034040" cy="705960"/>
          </a:xfrm>
          <a:prstGeom prst="rect">
            <a:avLst/>
          </a:prstGeom>
          <a:noFill/>
          <a:ln w="0">
            <a:noFill/>
          </a:ln>
        </p:spPr>
        <p:txBody>
          <a:bodyPr>
            <a:noAutofit/>
          </a:bodyPr>
          <a:p>
            <a:pPr>
              <a:lnSpc>
                <a:spcPct val="114000"/>
              </a:lnSpc>
              <a:tabLst>
                <a:tab algn="l" pos="0"/>
              </a:tabLst>
            </a:pPr>
            <a:r>
              <a:rPr b="0" i="1" lang="en-US" sz="2000" spc="-1" strike="noStrike" u="sng">
                <a:solidFill>
                  <a:srgbClr val="f5f5f5"/>
                </a:solidFill>
                <a:uFillTx/>
                <a:latin typeface="Corbel"/>
              </a:rPr>
              <a:t>D</a:t>
            </a:r>
            <a:r>
              <a:rPr b="0" i="1" lang="en-US" sz="2000" spc="-1" strike="noStrike">
                <a:solidFill>
                  <a:srgbClr val="f5f5f5"/>
                </a:solidFill>
                <a:latin typeface="Corbel"/>
              </a:rPr>
              <a:t>igital </a:t>
            </a:r>
            <a:r>
              <a:rPr b="0" i="1" lang="en-US" sz="2000" spc="-1" strike="noStrike" u="sng">
                <a:solidFill>
                  <a:srgbClr val="f5f5f5"/>
                </a:solidFill>
                <a:uFillTx/>
                <a:latin typeface="Corbel"/>
              </a:rPr>
              <a:t>A</a:t>
            </a:r>
            <a:r>
              <a:rPr b="0" i="1" lang="en-US" sz="2000" spc="-1" strike="noStrike">
                <a:solidFill>
                  <a:srgbClr val="f5f5f5"/>
                </a:solidFill>
                <a:latin typeface="Corbel"/>
              </a:rPr>
              <a:t>nalysis with </a:t>
            </a:r>
            <a:r>
              <a:rPr b="0" i="1" lang="en-US" sz="2000" spc="-1" strike="noStrike" u="sng">
                <a:solidFill>
                  <a:srgbClr val="f5f5f5"/>
                </a:solidFill>
                <a:uFillTx/>
                <a:latin typeface="Corbel"/>
              </a:rPr>
              <a:t>F</a:t>
            </a:r>
            <a:r>
              <a:rPr b="0" i="1" lang="en-US" sz="2000" spc="-1" strike="noStrike">
                <a:solidFill>
                  <a:srgbClr val="f5f5f5"/>
                </a:solidFill>
                <a:latin typeface="Corbel"/>
              </a:rPr>
              <a:t>ree and </a:t>
            </a:r>
            <a:r>
              <a:rPr b="0" i="1" lang="en-US" sz="2000" spc="-1" strike="noStrike" u="sng">
                <a:solidFill>
                  <a:srgbClr val="f5f5f5"/>
                </a:solidFill>
                <a:uFillTx/>
                <a:latin typeface="Corbel"/>
              </a:rPr>
              <a:t>O</a:t>
            </a:r>
            <a:r>
              <a:rPr b="0" i="1" lang="en-US" sz="2000" spc="-1" strike="noStrike">
                <a:solidFill>
                  <a:srgbClr val="f5f5f5"/>
                </a:solidFill>
                <a:latin typeface="Corbel"/>
              </a:rPr>
              <a:t>pen </a:t>
            </a:r>
            <a:r>
              <a:rPr b="0" i="1" lang="en-US" sz="2000" spc="-1" strike="noStrike" u="sng">
                <a:solidFill>
                  <a:srgbClr val="f5f5f5"/>
                </a:solidFill>
                <a:uFillTx/>
                <a:latin typeface="Corbel"/>
              </a:rPr>
              <a:t>S</a:t>
            </a:r>
            <a:r>
              <a:rPr b="0" i="1" lang="en-US" sz="2000" spc="-1" strike="noStrike">
                <a:solidFill>
                  <a:srgbClr val="f5f5f5"/>
                </a:solidFill>
                <a:latin typeface="Corbel"/>
              </a:rPr>
              <a:t>ource </a:t>
            </a:r>
            <a:r>
              <a:rPr b="0" i="1" lang="en-US" sz="2000" spc="-1" strike="noStrike" u="sng">
                <a:solidFill>
                  <a:srgbClr val="f5f5f5"/>
                </a:solidFill>
                <a:uFillTx/>
                <a:latin typeface="Corbel"/>
              </a:rPr>
              <a:t>T</a:t>
            </a:r>
            <a:r>
              <a:rPr b="0" i="1" lang="en-US" sz="2000" spc="-1" strike="noStrike">
                <a:solidFill>
                  <a:srgbClr val="f5f5f5"/>
                </a:solidFill>
                <a:latin typeface="Corbel"/>
              </a:rPr>
              <a:t>ools</a:t>
            </a:r>
            <a:endParaRPr b="0" lang="en-US" sz="2000" spc="-1" strike="noStrike">
              <a:latin typeface="Arial"/>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35" name="Content Placeholder 3" descr=""/>
          <p:cNvPicPr/>
          <p:nvPr/>
        </p:nvPicPr>
        <p:blipFill>
          <a:blip r:embed="rId1"/>
          <a:stretch/>
        </p:blipFill>
        <p:spPr>
          <a:xfrm>
            <a:off x="462600" y="1919880"/>
            <a:ext cx="11089080" cy="3380040"/>
          </a:xfrm>
          <a:prstGeom prst="rect">
            <a:avLst/>
          </a:prstGeom>
          <a:ln w="0">
            <a:noFill/>
          </a:ln>
          <a:effectLst>
            <a:outerShdw algn="tl" blurRad="50760" dir="2700000" dist="37674" rotWithShape="0">
              <a:srgbClr val="000000">
                <a:alpha val="40000"/>
              </a:srgbClr>
            </a:outerShdw>
          </a:effectLst>
        </p:spPr>
      </p:pic>
      <p:sp>
        <p:nvSpPr>
          <p:cNvPr id="136" name="Title 1"/>
          <p:cNvSpPr txBox="1"/>
          <p:nvPr/>
        </p:nvSpPr>
        <p:spPr>
          <a:xfrm>
            <a:off x="137160" y="190440"/>
            <a:ext cx="4853520" cy="5321160"/>
          </a:xfrm>
          <a:prstGeom prst="rect">
            <a:avLst/>
          </a:prstGeom>
          <a:noFill/>
          <a:ln w="0">
            <a:noFill/>
          </a:ln>
        </p:spPr>
        <p:txBody>
          <a:bodyPr>
            <a:noAutofit/>
          </a:bodyPr>
          <a:p>
            <a:pPr algn="r">
              <a:lnSpc>
                <a:spcPct val="90000"/>
              </a:lnSpc>
            </a:pPr>
            <a:r>
              <a:rPr b="0" i="1" lang="en-US" sz="5000" spc="-1" strike="noStrike">
                <a:solidFill>
                  <a:srgbClr val="262626"/>
                </a:solidFill>
                <a:latin typeface="Century Schoolbook"/>
              </a:rPr>
              <a:t>How else can we know?</a:t>
            </a:r>
            <a:endParaRPr b="0" lang="en-US" sz="5000" spc="-1" strike="noStrike">
              <a:solidFill>
                <a:srgbClr val="000000"/>
              </a:solidFill>
              <a:latin typeface="Corbel"/>
            </a:endParaRPr>
          </a:p>
        </p:txBody>
      </p:sp>
      <p:sp>
        <p:nvSpPr>
          <p:cNvPr id="137" name="Straight Arrow Connector 16"/>
          <p:cNvSpPr/>
          <p:nvPr/>
        </p:nvSpPr>
        <p:spPr>
          <a:xfrm flipH="1" flipV="1">
            <a:off x="1924200" y="5229720"/>
            <a:ext cx="436680" cy="424080"/>
          </a:xfrm>
          <a:custGeom>
            <a:avLst/>
            <a:gdLst/>
            <a:ahLst/>
            <a:rect l="l" t="t" r="r" b="b"/>
            <a:pathLst>
              <a:path w="21600" h="21600">
                <a:moveTo>
                  <a:pt x="0" y="0"/>
                </a:moveTo>
                <a:lnTo>
                  <a:pt x="21600" y="21600"/>
                </a:lnTo>
              </a:path>
            </a:pathLst>
          </a:custGeom>
          <a:noFill/>
          <a:ln w="31750">
            <a:solidFill>
              <a:srgbClr val="ff0000"/>
            </a:solidFill>
            <a:round/>
            <a:tailEnd len="med" type="triangle" w="med"/>
          </a:ln>
        </p:spPr>
        <p:style>
          <a:lnRef idx="1">
            <a:schemeClr val="accent1"/>
          </a:lnRef>
          <a:fillRef idx="0">
            <a:schemeClr val="accent1"/>
          </a:fillRef>
          <a:effectRef idx="0">
            <a:schemeClr val="accent1"/>
          </a:effectRef>
          <a:fontRef idx="minor"/>
        </p:style>
      </p:sp>
      <p:grpSp>
        <p:nvGrpSpPr>
          <p:cNvPr id="138" name="Group 4"/>
          <p:cNvGrpSpPr/>
          <p:nvPr/>
        </p:nvGrpSpPr>
        <p:grpSpPr>
          <a:xfrm>
            <a:off x="6905880" y="4473000"/>
            <a:ext cx="4101480" cy="2192040"/>
            <a:chOff x="6905880" y="4473000"/>
            <a:chExt cx="4101480" cy="2192040"/>
          </a:xfrm>
        </p:grpSpPr>
        <p:sp>
          <p:nvSpPr>
            <p:cNvPr id="139" name="Straight Arrow Connector 5"/>
            <p:cNvSpPr/>
            <p:nvPr/>
          </p:nvSpPr>
          <p:spPr>
            <a:xfrm flipH="1" flipV="1">
              <a:off x="6905520" y="4473000"/>
              <a:ext cx="975960" cy="933120"/>
            </a:xfrm>
            <a:custGeom>
              <a:avLst/>
              <a:gdLst/>
              <a:ahLst/>
              <a:rect l="l" t="t" r="r" b="b"/>
              <a:pathLst>
                <a:path w="21600" h="21600">
                  <a:moveTo>
                    <a:pt x="0" y="0"/>
                  </a:moveTo>
                  <a:lnTo>
                    <a:pt x="21600" y="21600"/>
                  </a:lnTo>
                </a:path>
              </a:pathLst>
            </a:custGeom>
            <a:noFill/>
            <a:ln w="31750">
              <a:solidFill>
                <a:srgbClr val="ff0000"/>
              </a:solidFill>
              <a:round/>
              <a:tailEnd len="med" type="triangle" w="med"/>
            </a:ln>
          </p:spPr>
          <p:style>
            <a:lnRef idx="1">
              <a:schemeClr val="accent1"/>
            </a:lnRef>
            <a:fillRef idx="0">
              <a:schemeClr val="accent1"/>
            </a:fillRef>
            <a:effectRef idx="0">
              <a:schemeClr val="accent1"/>
            </a:effectRef>
            <a:fontRef idx="minor"/>
          </p:style>
        </p:sp>
        <p:sp>
          <p:nvSpPr>
            <p:cNvPr id="140" name="Rounded Rectangle 6"/>
            <p:cNvSpPr/>
            <p:nvPr/>
          </p:nvSpPr>
          <p:spPr>
            <a:xfrm>
              <a:off x="7593840" y="5362560"/>
              <a:ext cx="3413520" cy="1302480"/>
            </a:xfrm>
            <a:prstGeom prst="roundRect">
              <a:avLst>
                <a:gd name="adj" fmla="val 16667"/>
              </a:avLst>
            </a:prstGeom>
            <a:solidFill>
              <a:schemeClr val="tx2"/>
            </a:solidFill>
            <a:ln>
              <a:solidFill>
                <a:srgbClr val="1d1a1d">
                  <a:lumMod val="50000"/>
                  <a:lumOff val="50000"/>
                </a:srgbClr>
              </a:solidFill>
              <a:round/>
            </a:ln>
          </p:spPr>
          <p:style>
            <a:lnRef idx="2">
              <a:schemeClr val="accent1">
                <a:shade val="50000"/>
              </a:schemeClr>
            </a:lnRef>
            <a:fillRef idx="1">
              <a:schemeClr val="accent1"/>
            </a:fillRef>
            <a:effectRef idx="0">
              <a:schemeClr val="accent1"/>
            </a:effectRef>
            <a:fontRef idx="minor"/>
          </p:style>
        </p:sp>
        <p:sp>
          <p:nvSpPr>
            <p:cNvPr id="141" name="TextBox 7"/>
            <p:cNvSpPr/>
            <p:nvPr/>
          </p:nvSpPr>
          <p:spPr>
            <a:xfrm>
              <a:off x="7791840" y="5435640"/>
              <a:ext cx="3146040" cy="1187640"/>
            </a:xfrm>
            <a:prstGeom prst="rect">
              <a:avLst/>
            </a:prstGeom>
            <a:noFill/>
            <a:ln w="0">
              <a:noFill/>
            </a:ln>
          </p:spPr>
          <p:style>
            <a:lnRef idx="0"/>
            <a:fillRef idx="0"/>
            <a:effectRef idx="0"/>
            <a:fontRef idx="minor"/>
          </p:style>
          <p:txBody>
            <a:bodyPr lIns="90000" rIns="90000" tIns="45000" bIns="45000">
              <a:spAutoFit/>
            </a:bodyPr>
            <a:p>
              <a:pPr>
                <a:lnSpc>
                  <a:spcPct val="100000"/>
                </a:lnSpc>
              </a:pPr>
              <a:r>
                <a:rPr b="0" lang="en-US" sz="1800" spc="-1" strike="noStrike">
                  <a:solidFill>
                    <a:srgbClr val="ffffff"/>
                  </a:solidFill>
                  <a:latin typeface="Corbel"/>
                </a:rPr>
                <a:t>For Vista Ultimate, at 0x42 we find the hex value 60. In decimal this is 96, our login count for Wes Mantooth.</a:t>
              </a:r>
              <a:endParaRPr b="0" lang="en-US" sz="1800" spc="-1" strike="noStrike">
                <a:latin typeface="Arial"/>
              </a:endParaRPr>
            </a:p>
          </p:txBody>
        </p:sp>
      </p:grpSp>
      <p:grpSp>
        <p:nvGrpSpPr>
          <p:cNvPr id="142" name="Group 9"/>
          <p:cNvGrpSpPr/>
          <p:nvPr/>
        </p:nvGrpSpPr>
        <p:grpSpPr>
          <a:xfrm>
            <a:off x="1924560" y="3863160"/>
            <a:ext cx="3680280" cy="2881800"/>
            <a:chOff x="1924560" y="3863160"/>
            <a:chExt cx="3680280" cy="2881800"/>
          </a:xfrm>
        </p:grpSpPr>
        <p:sp>
          <p:nvSpPr>
            <p:cNvPr id="143" name="Straight Arrow Connector 10"/>
            <p:cNvSpPr/>
            <p:nvPr/>
          </p:nvSpPr>
          <p:spPr>
            <a:xfrm flipH="1" flipV="1">
              <a:off x="1923840" y="3862800"/>
              <a:ext cx="1083240" cy="1648440"/>
            </a:xfrm>
            <a:custGeom>
              <a:avLst/>
              <a:gdLst/>
              <a:ahLst/>
              <a:rect l="l" t="t" r="r" b="b"/>
              <a:pathLst>
                <a:path w="21600" h="21600">
                  <a:moveTo>
                    <a:pt x="0" y="0"/>
                  </a:moveTo>
                  <a:lnTo>
                    <a:pt x="21600" y="21600"/>
                  </a:lnTo>
                </a:path>
              </a:pathLst>
            </a:custGeom>
            <a:noFill/>
            <a:ln w="31750">
              <a:solidFill>
                <a:srgbClr val="ff0000"/>
              </a:solidFill>
              <a:round/>
              <a:tailEnd len="med" type="triangle" w="med"/>
            </a:ln>
          </p:spPr>
          <p:style>
            <a:lnRef idx="1">
              <a:schemeClr val="accent1"/>
            </a:lnRef>
            <a:fillRef idx="0">
              <a:schemeClr val="accent1"/>
            </a:fillRef>
            <a:effectRef idx="0">
              <a:schemeClr val="accent1"/>
            </a:effectRef>
            <a:fontRef idx="minor"/>
          </p:style>
        </p:sp>
        <p:sp>
          <p:nvSpPr>
            <p:cNvPr id="144" name="Rounded Rectangle 11"/>
            <p:cNvSpPr/>
            <p:nvPr/>
          </p:nvSpPr>
          <p:spPr>
            <a:xfrm>
              <a:off x="2183400" y="5442480"/>
              <a:ext cx="3413520" cy="1302480"/>
            </a:xfrm>
            <a:prstGeom prst="roundRect">
              <a:avLst>
                <a:gd name="adj" fmla="val 16667"/>
              </a:avLst>
            </a:prstGeom>
            <a:solidFill>
              <a:schemeClr val="tx2"/>
            </a:solidFill>
            <a:ln>
              <a:solidFill>
                <a:srgbClr val="1d1a1d">
                  <a:lumMod val="50000"/>
                  <a:lumOff val="50000"/>
                </a:srgbClr>
              </a:solidFill>
              <a:round/>
            </a:ln>
          </p:spPr>
          <p:style>
            <a:lnRef idx="2">
              <a:schemeClr val="accent1">
                <a:shade val="50000"/>
              </a:schemeClr>
            </a:lnRef>
            <a:fillRef idx="1">
              <a:schemeClr val="accent1"/>
            </a:fillRef>
            <a:effectRef idx="0">
              <a:schemeClr val="accent1"/>
            </a:effectRef>
            <a:fontRef idx="minor"/>
          </p:style>
        </p:sp>
        <p:sp>
          <p:nvSpPr>
            <p:cNvPr id="145" name="TextBox 12"/>
            <p:cNvSpPr/>
            <p:nvPr/>
          </p:nvSpPr>
          <p:spPr>
            <a:xfrm>
              <a:off x="2226240" y="5448240"/>
              <a:ext cx="3378600" cy="1187640"/>
            </a:xfrm>
            <a:prstGeom prst="rect">
              <a:avLst/>
            </a:prstGeom>
            <a:noFill/>
            <a:ln w="0">
              <a:noFill/>
            </a:ln>
          </p:spPr>
          <p:style>
            <a:lnRef idx="0"/>
            <a:fillRef idx="0"/>
            <a:effectRef idx="0"/>
            <a:fontRef idx="minor"/>
          </p:style>
          <p:txBody>
            <a:bodyPr lIns="90000" rIns="90000" tIns="45000" bIns="45000">
              <a:spAutoFit/>
            </a:bodyPr>
            <a:p>
              <a:pPr>
                <a:lnSpc>
                  <a:spcPct val="100000"/>
                </a:lnSpc>
              </a:pPr>
              <a:r>
                <a:rPr b="0" lang="en-US" sz="1800" spc="-1" strike="noStrike">
                  <a:solidFill>
                    <a:srgbClr val="ffffff"/>
                  </a:solidFill>
                  <a:latin typeface="Corbel"/>
                </a:rPr>
                <a:t>User\Names will have a value stored under each name showing us which key contains that user name’s data. For Wes, it is 0x3E8</a:t>
              </a:r>
              <a:endParaRPr b="0" lang="en-US" sz="1800" spc="-1" strike="noStrike">
                <a:latin typeface="Arial"/>
              </a:endParaRPr>
            </a:p>
          </p:txBody>
        </p:sp>
      </p:grpSp>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6" name="Title 1"/>
          <p:cNvSpPr txBox="1"/>
          <p:nvPr/>
        </p:nvSpPr>
        <p:spPr>
          <a:xfrm>
            <a:off x="133200" y="559800"/>
            <a:ext cx="4462200" cy="4952160"/>
          </a:xfrm>
          <a:prstGeom prst="rect">
            <a:avLst/>
          </a:prstGeom>
          <a:noFill/>
          <a:ln w="0">
            <a:noFill/>
          </a:ln>
        </p:spPr>
        <p:txBody>
          <a:bodyPr>
            <a:normAutofit/>
          </a:bodyPr>
          <a:p>
            <a:pPr algn="r">
              <a:lnSpc>
                <a:spcPct val="90000"/>
              </a:lnSpc>
            </a:pPr>
            <a:r>
              <a:rPr b="0" i="1" lang="en-US" sz="5000" spc="-1" strike="noStrike">
                <a:solidFill>
                  <a:srgbClr val="262626"/>
                </a:solidFill>
                <a:latin typeface="Century Schoolbook"/>
              </a:rPr>
              <a:t>Cracking local passwords</a:t>
            </a:r>
            <a:br/>
            <a:r>
              <a:rPr b="0" i="1" lang="en-US" sz="2000" spc="-1" strike="noStrike">
                <a:solidFill>
                  <a:srgbClr val="262626"/>
                </a:solidFill>
                <a:latin typeface="Century Schoolbook"/>
              </a:rPr>
              <a:t>(This doesn’t apply for Domain or Microsoft Live login)</a:t>
            </a:r>
            <a:endParaRPr b="0" lang="en-US" sz="2000" spc="-1" strike="noStrike">
              <a:solidFill>
                <a:srgbClr val="000000"/>
              </a:solidFill>
              <a:latin typeface="Corbel"/>
            </a:endParaRPr>
          </a:p>
        </p:txBody>
      </p:sp>
      <p:pic>
        <p:nvPicPr>
          <p:cNvPr id="147" name="Content Placeholder 4" descr=""/>
          <p:cNvPicPr/>
          <p:nvPr/>
        </p:nvPicPr>
        <p:blipFill>
          <a:blip r:embed="rId1"/>
          <a:stretch/>
        </p:blipFill>
        <p:spPr>
          <a:xfrm>
            <a:off x="4076640" y="2885040"/>
            <a:ext cx="7201800" cy="3000960"/>
          </a:xfrm>
          <a:prstGeom prst="rect">
            <a:avLst/>
          </a:prstGeom>
          <a:ln w="0">
            <a:noFill/>
          </a:ln>
          <a:effectLst>
            <a:outerShdw algn="tl" blurRad="50760" dir="2700000" dist="37674" rotWithShape="0">
              <a:srgbClr val="000000">
                <a:alpha val="40000"/>
              </a:srgbClr>
            </a:outerShdw>
          </a:effectLst>
        </p:spPr>
      </p:pic>
      <p:grpSp>
        <p:nvGrpSpPr>
          <p:cNvPr id="148" name="Group 5"/>
          <p:cNvGrpSpPr/>
          <p:nvPr/>
        </p:nvGrpSpPr>
        <p:grpSpPr>
          <a:xfrm>
            <a:off x="6458040" y="1449360"/>
            <a:ext cx="4539600" cy="2407680"/>
            <a:chOff x="6458040" y="1449360"/>
            <a:chExt cx="4539600" cy="2407680"/>
          </a:xfrm>
        </p:grpSpPr>
        <p:sp>
          <p:nvSpPr>
            <p:cNvPr id="149" name="Straight Arrow Connector 6"/>
            <p:cNvSpPr/>
            <p:nvPr/>
          </p:nvSpPr>
          <p:spPr>
            <a:xfrm flipH="1">
              <a:off x="6458040" y="1492920"/>
              <a:ext cx="1414800" cy="2364120"/>
            </a:xfrm>
            <a:custGeom>
              <a:avLst/>
              <a:gdLst/>
              <a:ahLst/>
              <a:rect l="l" t="t" r="r" b="b"/>
              <a:pathLst>
                <a:path w="21600" h="21600">
                  <a:moveTo>
                    <a:pt x="0" y="0"/>
                  </a:moveTo>
                  <a:lnTo>
                    <a:pt x="21600" y="21600"/>
                  </a:lnTo>
                </a:path>
              </a:pathLst>
            </a:custGeom>
            <a:noFill/>
            <a:ln w="31750">
              <a:solidFill>
                <a:srgbClr val="ff0000"/>
              </a:solidFill>
              <a:round/>
              <a:tailEnd len="med" type="triangle" w="med"/>
            </a:ln>
          </p:spPr>
          <p:style>
            <a:lnRef idx="1">
              <a:schemeClr val="accent1"/>
            </a:lnRef>
            <a:fillRef idx="0">
              <a:schemeClr val="accent1"/>
            </a:fillRef>
            <a:effectRef idx="0">
              <a:schemeClr val="accent1"/>
            </a:effectRef>
            <a:fontRef idx="minor"/>
          </p:style>
        </p:sp>
        <p:sp>
          <p:nvSpPr>
            <p:cNvPr id="150" name="Rounded Rectangle 6"/>
            <p:cNvSpPr/>
            <p:nvPr/>
          </p:nvSpPr>
          <p:spPr>
            <a:xfrm>
              <a:off x="7584120" y="1449360"/>
              <a:ext cx="3413520" cy="1302480"/>
            </a:xfrm>
            <a:prstGeom prst="roundRect">
              <a:avLst>
                <a:gd name="adj" fmla="val 16667"/>
              </a:avLst>
            </a:prstGeom>
            <a:solidFill>
              <a:schemeClr val="tx2"/>
            </a:solidFill>
            <a:ln>
              <a:solidFill>
                <a:srgbClr val="1d1a1d">
                  <a:lumMod val="50000"/>
                  <a:lumOff val="50000"/>
                </a:srgbClr>
              </a:solidFill>
              <a:round/>
            </a:ln>
          </p:spPr>
          <p:style>
            <a:lnRef idx="2">
              <a:schemeClr val="accent1">
                <a:shade val="50000"/>
              </a:schemeClr>
            </a:lnRef>
            <a:fillRef idx="1">
              <a:schemeClr val="accent1"/>
            </a:fillRef>
            <a:effectRef idx="0">
              <a:schemeClr val="accent1"/>
            </a:effectRef>
            <a:fontRef idx="minor"/>
          </p:style>
        </p:sp>
        <p:sp>
          <p:nvSpPr>
            <p:cNvPr id="151" name="TextBox 8"/>
            <p:cNvSpPr/>
            <p:nvPr/>
          </p:nvSpPr>
          <p:spPr>
            <a:xfrm>
              <a:off x="7782480" y="1522440"/>
              <a:ext cx="3146040" cy="913320"/>
            </a:xfrm>
            <a:prstGeom prst="rect">
              <a:avLst/>
            </a:prstGeom>
            <a:noFill/>
            <a:ln w="0">
              <a:noFill/>
            </a:ln>
          </p:spPr>
          <p:style>
            <a:lnRef idx="0"/>
            <a:fillRef idx="0"/>
            <a:effectRef idx="0"/>
            <a:fontRef idx="minor"/>
          </p:style>
          <p:txBody>
            <a:bodyPr lIns="90000" rIns="90000" tIns="45000" bIns="45000">
              <a:spAutoFit/>
            </a:bodyPr>
            <a:p>
              <a:pPr>
                <a:lnSpc>
                  <a:spcPct val="100000"/>
                </a:lnSpc>
              </a:pPr>
              <a:r>
                <a:rPr b="0" lang="en-US" sz="1800" spc="-1" strike="noStrike">
                  <a:solidFill>
                    <a:srgbClr val="ffffff"/>
                  </a:solidFill>
                  <a:latin typeface="Corbel"/>
                </a:rPr>
                <a:t>You will need the SAM and System registry files for this process.</a:t>
              </a:r>
              <a:endParaRPr b="0" lang="en-US" sz="1800" spc="-1" strike="noStrike">
                <a:latin typeface="Arial"/>
              </a:endParaRPr>
            </a:p>
          </p:txBody>
        </p:sp>
      </p:grpSp>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2" name="Title 1"/>
          <p:cNvSpPr txBox="1"/>
          <p:nvPr/>
        </p:nvSpPr>
        <p:spPr>
          <a:xfrm>
            <a:off x="111600" y="385920"/>
            <a:ext cx="4483800" cy="5125680"/>
          </a:xfrm>
          <a:prstGeom prst="rect">
            <a:avLst/>
          </a:prstGeom>
          <a:noFill/>
          <a:ln w="0">
            <a:noFill/>
          </a:ln>
        </p:spPr>
        <p:txBody>
          <a:bodyPr>
            <a:noAutofit/>
          </a:bodyPr>
          <a:p>
            <a:pPr algn="r">
              <a:lnSpc>
                <a:spcPct val="90000"/>
              </a:lnSpc>
            </a:pPr>
            <a:r>
              <a:rPr b="0" i="1" lang="en-US" sz="5000" spc="-1" strike="noStrike">
                <a:solidFill>
                  <a:srgbClr val="262626"/>
                </a:solidFill>
                <a:latin typeface="Century Schoolbook"/>
              </a:rPr>
              <a:t>User Security Identifier</a:t>
            </a:r>
            <a:endParaRPr b="0" lang="en-US" sz="5000" spc="-1" strike="noStrike">
              <a:solidFill>
                <a:srgbClr val="000000"/>
              </a:solidFill>
              <a:latin typeface="Corbel"/>
            </a:endParaRPr>
          </a:p>
        </p:txBody>
      </p:sp>
      <p:pic>
        <p:nvPicPr>
          <p:cNvPr id="153" name="Content Placeholder 4" descr=""/>
          <p:cNvPicPr/>
          <p:nvPr/>
        </p:nvPicPr>
        <p:blipFill>
          <a:blip r:embed="rId1"/>
          <a:stretch/>
        </p:blipFill>
        <p:spPr>
          <a:xfrm>
            <a:off x="7896960" y="136800"/>
            <a:ext cx="4020480" cy="6297480"/>
          </a:xfrm>
          <a:prstGeom prst="rect">
            <a:avLst/>
          </a:prstGeom>
          <a:ln w="0">
            <a:noFill/>
          </a:ln>
          <a:effectLst>
            <a:outerShdw algn="tl" blurRad="291960" dir="2700000" dist="139498" rotWithShape="0">
              <a:srgbClr val="333333">
                <a:alpha val="65000"/>
              </a:srgbClr>
            </a:outerShdw>
          </a:effectLst>
        </p:spPr>
      </p:pic>
      <p:pic>
        <p:nvPicPr>
          <p:cNvPr id="154" name="Picture 6" descr=""/>
          <p:cNvPicPr/>
          <p:nvPr/>
        </p:nvPicPr>
        <p:blipFill>
          <a:blip r:embed="rId2"/>
          <a:stretch/>
        </p:blipFill>
        <p:spPr>
          <a:xfrm>
            <a:off x="274320" y="2097720"/>
            <a:ext cx="4620240" cy="4374000"/>
          </a:xfrm>
          <a:prstGeom prst="rect">
            <a:avLst/>
          </a:prstGeom>
          <a:ln w="0">
            <a:noFill/>
          </a:ln>
          <a:effectLst>
            <a:outerShdw algn="tl" blurRad="291960" dir="2700000" dist="139498" rotWithShape="0">
              <a:srgbClr val="333333">
                <a:alpha val="65000"/>
              </a:srgbClr>
            </a:outerShdw>
          </a:effectLst>
        </p:spPr>
      </p:pic>
      <p:pic>
        <p:nvPicPr>
          <p:cNvPr id="155" name="Picture 8" descr=""/>
          <p:cNvPicPr/>
          <p:nvPr/>
        </p:nvPicPr>
        <p:blipFill>
          <a:blip r:embed="rId3"/>
          <a:stretch/>
        </p:blipFill>
        <p:spPr>
          <a:xfrm>
            <a:off x="5474520" y="2471040"/>
            <a:ext cx="1688760" cy="1752480"/>
          </a:xfrm>
          <a:prstGeom prst="rect">
            <a:avLst/>
          </a:prstGeom>
          <a:ln w="0">
            <a:noFill/>
          </a:ln>
          <a:effectLst>
            <a:outerShdw algn="tl" blurRad="291960" dir="2700000" dist="139498" rotWithShape="0">
              <a:srgbClr val="333333">
                <a:alpha val="65000"/>
              </a:srgbClr>
            </a:outerShdw>
          </a:effectLst>
        </p:spPr>
      </p:pic>
      <p:grpSp>
        <p:nvGrpSpPr>
          <p:cNvPr id="156" name="Group 9"/>
          <p:cNvGrpSpPr/>
          <p:nvPr/>
        </p:nvGrpSpPr>
        <p:grpSpPr>
          <a:xfrm>
            <a:off x="2353320" y="4689360"/>
            <a:ext cx="5582520" cy="1302480"/>
            <a:chOff x="2353320" y="4689360"/>
            <a:chExt cx="5582520" cy="1302480"/>
          </a:xfrm>
        </p:grpSpPr>
        <p:sp>
          <p:nvSpPr>
            <p:cNvPr id="157" name="Straight Arrow Connector 10"/>
            <p:cNvSpPr/>
            <p:nvPr/>
          </p:nvSpPr>
          <p:spPr>
            <a:xfrm flipH="1">
              <a:off x="2352960" y="4758840"/>
              <a:ext cx="2985480" cy="581400"/>
            </a:xfrm>
            <a:custGeom>
              <a:avLst/>
              <a:gdLst/>
              <a:ahLst/>
              <a:rect l="l" t="t" r="r" b="b"/>
              <a:pathLst>
                <a:path w="21600" h="21600">
                  <a:moveTo>
                    <a:pt x="0" y="0"/>
                  </a:moveTo>
                  <a:lnTo>
                    <a:pt x="21600" y="21600"/>
                  </a:lnTo>
                </a:path>
              </a:pathLst>
            </a:custGeom>
            <a:noFill/>
            <a:ln w="31750">
              <a:solidFill>
                <a:srgbClr val="ff0000"/>
              </a:solidFill>
              <a:round/>
              <a:tailEnd len="med" type="triangle" w="med"/>
            </a:ln>
          </p:spPr>
          <p:style>
            <a:lnRef idx="1">
              <a:schemeClr val="accent1"/>
            </a:lnRef>
            <a:fillRef idx="0">
              <a:schemeClr val="accent1"/>
            </a:fillRef>
            <a:effectRef idx="0">
              <a:schemeClr val="accent1"/>
            </a:effectRef>
            <a:fontRef idx="minor"/>
          </p:style>
        </p:sp>
        <p:sp>
          <p:nvSpPr>
            <p:cNvPr id="158" name="Rounded Rectangle 11"/>
            <p:cNvSpPr/>
            <p:nvPr/>
          </p:nvSpPr>
          <p:spPr>
            <a:xfrm>
              <a:off x="4514760" y="4689360"/>
              <a:ext cx="3413520" cy="1302480"/>
            </a:xfrm>
            <a:prstGeom prst="roundRect">
              <a:avLst>
                <a:gd name="adj" fmla="val 16667"/>
              </a:avLst>
            </a:prstGeom>
            <a:solidFill>
              <a:schemeClr val="tx2"/>
            </a:solidFill>
            <a:ln>
              <a:solidFill>
                <a:srgbClr val="1d1a1d">
                  <a:lumMod val="50000"/>
                  <a:lumOff val="50000"/>
                </a:srgbClr>
              </a:solidFill>
              <a:round/>
            </a:ln>
          </p:spPr>
          <p:style>
            <a:lnRef idx="2">
              <a:schemeClr val="accent1">
                <a:shade val="50000"/>
              </a:schemeClr>
            </a:lnRef>
            <a:fillRef idx="1">
              <a:schemeClr val="accent1"/>
            </a:fillRef>
            <a:effectRef idx="0">
              <a:schemeClr val="accent1"/>
            </a:effectRef>
            <a:fontRef idx="minor"/>
          </p:style>
        </p:sp>
        <p:sp>
          <p:nvSpPr>
            <p:cNvPr id="159" name="TextBox 12"/>
            <p:cNvSpPr/>
            <p:nvPr/>
          </p:nvSpPr>
          <p:spPr>
            <a:xfrm>
              <a:off x="4557240" y="4694760"/>
              <a:ext cx="3378600" cy="913320"/>
            </a:xfrm>
            <a:prstGeom prst="rect">
              <a:avLst/>
            </a:prstGeom>
            <a:noFill/>
            <a:ln w="0">
              <a:noFill/>
            </a:ln>
          </p:spPr>
          <p:style>
            <a:lnRef idx="0"/>
            <a:fillRef idx="0"/>
            <a:effectRef idx="0"/>
            <a:fontRef idx="minor"/>
          </p:style>
          <p:txBody>
            <a:bodyPr lIns="90000" rIns="90000" tIns="45000" bIns="45000">
              <a:spAutoFit/>
            </a:bodyPr>
            <a:p>
              <a:pPr>
                <a:lnSpc>
                  <a:spcPct val="100000"/>
                </a:lnSpc>
              </a:pPr>
              <a:r>
                <a:rPr b="0" lang="en-US" sz="1800" spc="-1" strike="noStrike">
                  <a:solidFill>
                    <a:srgbClr val="ffffff"/>
                  </a:solidFill>
                  <a:latin typeface="Corbel"/>
                </a:rPr>
                <a:t>The SID for the account in Hex from Registry Explorer and in Dec from RegRipper.</a:t>
              </a:r>
              <a:endParaRPr b="0" lang="en-US" sz="1800" spc="-1" strike="noStrike">
                <a:latin typeface="Arial"/>
              </a:endParaRPr>
            </a:p>
          </p:txBody>
        </p:sp>
      </p:grpSp>
      <p:sp>
        <p:nvSpPr>
          <p:cNvPr id="160" name="Straight Arrow Connector 14"/>
          <p:cNvSpPr/>
          <p:nvPr/>
        </p:nvSpPr>
        <p:spPr>
          <a:xfrm flipV="1">
            <a:off x="7597800" y="2955240"/>
            <a:ext cx="1085400" cy="1802520"/>
          </a:xfrm>
          <a:custGeom>
            <a:avLst/>
            <a:gdLst/>
            <a:ahLst/>
            <a:rect l="l" t="t" r="r" b="b"/>
            <a:pathLst>
              <a:path w="21600" h="21600">
                <a:moveTo>
                  <a:pt x="0" y="0"/>
                </a:moveTo>
                <a:lnTo>
                  <a:pt x="21600" y="21600"/>
                </a:lnTo>
              </a:path>
            </a:pathLst>
          </a:custGeom>
          <a:noFill/>
          <a:ln w="31750">
            <a:solidFill>
              <a:srgbClr val="ff0000"/>
            </a:solidFill>
            <a:round/>
            <a:tailEnd len="med" type="triangle" w="med"/>
          </a:ln>
        </p:spPr>
        <p:style>
          <a:lnRef idx="1">
            <a:schemeClr val="accent1"/>
          </a:lnRef>
          <a:fillRef idx="0">
            <a:schemeClr val="accent1"/>
          </a:fillRef>
          <a:effectRef idx="0">
            <a:schemeClr val="accent1"/>
          </a:effectRef>
          <a:fontRef idx="minor"/>
        </p:style>
      </p:sp>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1" name="Title 1"/>
          <p:cNvSpPr txBox="1"/>
          <p:nvPr/>
        </p:nvSpPr>
        <p:spPr>
          <a:xfrm>
            <a:off x="233640" y="365760"/>
            <a:ext cx="4551480" cy="4861440"/>
          </a:xfrm>
          <a:prstGeom prst="rect">
            <a:avLst/>
          </a:prstGeom>
          <a:noFill/>
          <a:ln w="0">
            <a:noFill/>
          </a:ln>
        </p:spPr>
        <p:txBody>
          <a:bodyPr>
            <a:noAutofit/>
          </a:bodyPr>
          <a:p>
            <a:pPr algn="r">
              <a:lnSpc>
                <a:spcPct val="90000"/>
              </a:lnSpc>
            </a:pPr>
            <a:r>
              <a:rPr b="0" i="1" lang="en-US" sz="5000" spc="-1" strike="noStrike">
                <a:solidFill>
                  <a:srgbClr val="262626"/>
                </a:solidFill>
                <a:latin typeface="Century Schoolbook"/>
              </a:rPr>
              <a:t>Recycle Bin folders are per user and end with the SID.</a:t>
            </a:r>
            <a:endParaRPr b="0" lang="en-US" sz="5000" spc="-1" strike="noStrike">
              <a:solidFill>
                <a:srgbClr val="000000"/>
              </a:solidFill>
              <a:latin typeface="Corbel"/>
            </a:endParaRPr>
          </a:p>
        </p:txBody>
      </p:sp>
      <p:pic>
        <p:nvPicPr>
          <p:cNvPr id="162" name="Content Placeholder 4" descr=""/>
          <p:cNvPicPr/>
          <p:nvPr/>
        </p:nvPicPr>
        <p:blipFill>
          <a:blip r:embed="rId1"/>
          <a:stretch/>
        </p:blipFill>
        <p:spPr>
          <a:xfrm>
            <a:off x="32400" y="3520080"/>
            <a:ext cx="5824440" cy="2971800"/>
          </a:xfrm>
          <a:prstGeom prst="rect">
            <a:avLst/>
          </a:prstGeom>
          <a:ln w="0">
            <a:noFill/>
          </a:ln>
          <a:effectLst>
            <a:outerShdw algn="tl" blurRad="291960" dir="2700000" dist="139498" rotWithShape="0">
              <a:srgbClr val="333333">
                <a:alpha val="65000"/>
              </a:srgbClr>
            </a:outerShdw>
          </a:effectLst>
        </p:spPr>
      </p:pic>
      <p:pic>
        <p:nvPicPr>
          <p:cNvPr id="163" name="Picture 6" descr=""/>
          <p:cNvPicPr/>
          <p:nvPr/>
        </p:nvPicPr>
        <p:blipFill>
          <a:blip r:embed="rId2"/>
          <a:stretch/>
        </p:blipFill>
        <p:spPr>
          <a:xfrm>
            <a:off x="5942520" y="158760"/>
            <a:ext cx="6015240" cy="3488400"/>
          </a:xfrm>
          <a:prstGeom prst="rect">
            <a:avLst/>
          </a:prstGeom>
          <a:ln w="0">
            <a:noFill/>
          </a:ln>
          <a:effectLst>
            <a:outerShdw algn="tl" blurRad="291960" dir="2700000" dist="139498" rotWithShape="0">
              <a:srgbClr val="333333">
                <a:alpha val="65000"/>
              </a:srgbClr>
            </a:outerShdw>
          </a:effectLst>
        </p:spPr>
      </p:pic>
      <p:grpSp>
        <p:nvGrpSpPr>
          <p:cNvPr id="164" name="Group 7"/>
          <p:cNvGrpSpPr/>
          <p:nvPr/>
        </p:nvGrpSpPr>
        <p:grpSpPr>
          <a:xfrm>
            <a:off x="4165560" y="4435200"/>
            <a:ext cx="6341040" cy="1302480"/>
            <a:chOff x="4165560" y="4435200"/>
            <a:chExt cx="6341040" cy="1302480"/>
          </a:xfrm>
        </p:grpSpPr>
        <p:sp>
          <p:nvSpPr>
            <p:cNvPr id="165" name="Straight Arrow Connector 8"/>
            <p:cNvSpPr/>
            <p:nvPr/>
          </p:nvSpPr>
          <p:spPr>
            <a:xfrm flipH="1">
              <a:off x="4165560" y="4505040"/>
              <a:ext cx="3744720" cy="1232640"/>
            </a:xfrm>
            <a:custGeom>
              <a:avLst/>
              <a:gdLst/>
              <a:ahLst/>
              <a:rect l="l" t="t" r="r" b="b"/>
              <a:pathLst>
                <a:path w="21600" h="21600">
                  <a:moveTo>
                    <a:pt x="0" y="0"/>
                  </a:moveTo>
                  <a:lnTo>
                    <a:pt x="21600" y="21600"/>
                  </a:lnTo>
                </a:path>
              </a:pathLst>
            </a:custGeom>
            <a:noFill/>
            <a:ln w="31750">
              <a:solidFill>
                <a:srgbClr val="ff0000"/>
              </a:solidFill>
              <a:round/>
              <a:tailEnd len="med" type="triangle" w="med"/>
            </a:ln>
          </p:spPr>
          <p:style>
            <a:lnRef idx="1">
              <a:schemeClr val="accent1"/>
            </a:lnRef>
            <a:fillRef idx="0">
              <a:schemeClr val="accent1"/>
            </a:fillRef>
            <a:effectRef idx="0">
              <a:schemeClr val="accent1"/>
            </a:effectRef>
            <a:fontRef idx="minor"/>
          </p:style>
        </p:sp>
        <p:sp>
          <p:nvSpPr>
            <p:cNvPr id="166" name="Rounded Rectangle 11"/>
            <p:cNvSpPr/>
            <p:nvPr/>
          </p:nvSpPr>
          <p:spPr>
            <a:xfrm>
              <a:off x="7085520" y="4435200"/>
              <a:ext cx="3413520" cy="1302480"/>
            </a:xfrm>
            <a:prstGeom prst="roundRect">
              <a:avLst>
                <a:gd name="adj" fmla="val 16667"/>
              </a:avLst>
            </a:prstGeom>
            <a:solidFill>
              <a:schemeClr val="tx2"/>
            </a:solidFill>
            <a:ln>
              <a:solidFill>
                <a:srgbClr val="1d1a1d">
                  <a:lumMod val="50000"/>
                  <a:lumOff val="50000"/>
                </a:srgbClr>
              </a:solidFill>
              <a:round/>
            </a:ln>
          </p:spPr>
          <p:style>
            <a:lnRef idx="2">
              <a:schemeClr val="accent1">
                <a:shade val="50000"/>
              </a:schemeClr>
            </a:lnRef>
            <a:fillRef idx="1">
              <a:schemeClr val="accent1"/>
            </a:fillRef>
            <a:effectRef idx="0">
              <a:schemeClr val="accent1"/>
            </a:effectRef>
            <a:fontRef idx="minor"/>
          </p:style>
        </p:sp>
        <p:sp>
          <p:nvSpPr>
            <p:cNvPr id="167" name="TextBox 10"/>
            <p:cNvSpPr/>
            <p:nvPr/>
          </p:nvSpPr>
          <p:spPr>
            <a:xfrm>
              <a:off x="7128000" y="4440960"/>
              <a:ext cx="3378600" cy="913320"/>
            </a:xfrm>
            <a:prstGeom prst="rect">
              <a:avLst/>
            </a:prstGeom>
            <a:noFill/>
            <a:ln w="0">
              <a:noFill/>
            </a:ln>
          </p:spPr>
          <p:style>
            <a:lnRef idx="0"/>
            <a:fillRef idx="0"/>
            <a:effectRef idx="0"/>
            <a:fontRef idx="minor"/>
          </p:style>
          <p:txBody>
            <a:bodyPr lIns="90000" rIns="90000" tIns="45000" bIns="45000">
              <a:spAutoFit/>
            </a:bodyPr>
            <a:p>
              <a:pPr>
                <a:lnSpc>
                  <a:spcPct val="100000"/>
                </a:lnSpc>
              </a:pPr>
              <a:r>
                <a:rPr b="0" lang="en-US" sz="1800" spc="-1" strike="noStrike">
                  <a:solidFill>
                    <a:srgbClr val="ffffff"/>
                  </a:solidFill>
                  <a:latin typeface="Corbel"/>
                </a:rPr>
                <a:t>Browsing to the files in FTK Imager and in Autopsy.</a:t>
              </a:r>
              <a:endParaRPr b="0" lang="en-US" sz="1800" spc="-1" strike="noStrike">
                <a:latin typeface="Arial"/>
              </a:endParaRPr>
            </a:p>
            <a:p>
              <a:pPr>
                <a:lnSpc>
                  <a:spcPct val="100000"/>
                </a:lnSpc>
              </a:pPr>
              <a:endParaRPr b="0" lang="en-US" sz="1800" spc="-1" strike="noStrike">
                <a:latin typeface="Arial"/>
              </a:endParaRPr>
            </a:p>
          </p:txBody>
        </p:sp>
      </p:grpSp>
      <p:sp>
        <p:nvSpPr>
          <p:cNvPr id="168" name="Straight Arrow Connector 12"/>
          <p:cNvSpPr/>
          <p:nvPr/>
        </p:nvSpPr>
        <p:spPr>
          <a:xfrm flipV="1">
            <a:off x="8512200" y="3026880"/>
            <a:ext cx="936360" cy="1407240"/>
          </a:xfrm>
          <a:custGeom>
            <a:avLst/>
            <a:gdLst/>
            <a:ahLst/>
            <a:rect l="l" t="t" r="r" b="b"/>
            <a:pathLst>
              <a:path w="21600" h="21600">
                <a:moveTo>
                  <a:pt x="0" y="0"/>
                </a:moveTo>
                <a:lnTo>
                  <a:pt x="21600" y="21600"/>
                </a:lnTo>
              </a:path>
            </a:pathLst>
          </a:custGeom>
          <a:noFill/>
          <a:ln w="31750">
            <a:solidFill>
              <a:srgbClr val="ff0000"/>
            </a:solidFill>
            <a:round/>
            <a:tailEnd len="med" type="triangle" w="med"/>
          </a:ln>
        </p:spPr>
        <p:style>
          <a:lnRef idx="1">
            <a:schemeClr val="accent1"/>
          </a:lnRef>
          <a:fillRef idx="0">
            <a:schemeClr val="accent1"/>
          </a:fillRef>
          <a:effectRef idx="0">
            <a:schemeClr val="accent1"/>
          </a:effectRef>
          <a:fontRef idx="minor"/>
        </p:style>
      </p:sp>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9" name="Title 1"/>
          <p:cNvSpPr txBox="1"/>
          <p:nvPr/>
        </p:nvSpPr>
        <p:spPr>
          <a:xfrm>
            <a:off x="142200" y="194040"/>
            <a:ext cx="3833640" cy="4952160"/>
          </a:xfrm>
          <a:prstGeom prst="rect">
            <a:avLst/>
          </a:prstGeom>
          <a:noFill/>
          <a:ln w="0">
            <a:noFill/>
          </a:ln>
        </p:spPr>
        <p:txBody>
          <a:bodyPr>
            <a:noAutofit/>
          </a:bodyPr>
          <a:p>
            <a:pPr algn="r">
              <a:lnSpc>
                <a:spcPct val="90000"/>
              </a:lnSpc>
            </a:pPr>
            <a:r>
              <a:rPr b="0" i="1" lang="en-US" sz="5000" spc="-1" strike="noStrike">
                <a:solidFill>
                  <a:srgbClr val="262626"/>
                </a:solidFill>
                <a:latin typeface="Century Schoolbook"/>
              </a:rPr>
              <a:t>User tile</a:t>
            </a:r>
            <a:endParaRPr b="0" lang="en-US" sz="5000" spc="-1" strike="noStrike">
              <a:solidFill>
                <a:srgbClr val="000000"/>
              </a:solidFill>
              <a:latin typeface="Corbel"/>
            </a:endParaRPr>
          </a:p>
        </p:txBody>
      </p:sp>
      <p:pic>
        <p:nvPicPr>
          <p:cNvPr id="170" name="Content Placeholder 14" descr=""/>
          <p:cNvPicPr/>
          <p:nvPr/>
        </p:nvPicPr>
        <p:blipFill>
          <a:blip r:embed="rId1"/>
          <a:srcRect l="0" t="0" r="0" b="42661"/>
          <a:stretch/>
        </p:blipFill>
        <p:spPr>
          <a:xfrm>
            <a:off x="291600" y="1711440"/>
            <a:ext cx="4108320" cy="1124640"/>
          </a:xfrm>
          <a:prstGeom prst="rect">
            <a:avLst/>
          </a:prstGeom>
          <a:ln w="0">
            <a:noFill/>
          </a:ln>
          <a:effectLst>
            <a:outerShdw algn="tl" blurRad="291960" dir="2700000" dist="139498" rotWithShape="0">
              <a:srgbClr val="333333">
                <a:alpha val="65000"/>
              </a:srgbClr>
            </a:outerShdw>
          </a:effectLst>
        </p:spPr>
      </p:pic>
      <p:pic>
        <p:nvPicPr>
          <p:cNvPr id="171" name="Picture 18" descr=""/>
          <p:cNvPicPr/>
          <p:nvPr/>
        </p:nvPicPr>
        <p:blipFill>
          <a:blip r:embed="rId2"/>
          <a:stretch/>
        </p:blipFill>
        <p:spPr>
          <a:xfrm>
            <a:off x="2565000" y="3752280"/>
            <a:ext cx="9484560" cy="2958120"/>
          </a:xfrm>
          <a:prstGeom prst="rect">
            <a:avLst/>
          </a:prstGeom>
          <a:ln w="0">
            <a:noFill/>
          </a:ln>
          <a:effectLst>
            <a:outerShdw algn="tl" blurRad="291960" dir="2700000" dist="139498" rotWithShape="0">
              <a:srgbClr val="333333">
                <a:alpha val="65000"/>
              </a:srgbClr>
            </a:outerShdw>
          </a:effectLst>
        </p:spPr>
      </p:pic>
      <p:grpSp>
        <p:nvGrpSpPr>
          <p:cNvPr id="172" name="Group 21"/>
          <p:cNvGrpSpPr/>
          <p:nvPr/>
        </p:nvGrpSpPr>
        <p:grpSpPr>
          <a:xfrm>
            <a:off x="3906360" y="1622880"/>
            <a:ext cx="6671880" cy="1302480"/>
            <a:chOff x="3906360" y="1622880"/>
            <a:chExt cx="6671880" cy="1302480"/>
          </a:xfrm>
        </p:grpSpPr>
        <p:sp>
          <p:nvSpPr>
            <p:cNvPr id="173" name="Straight Arrow Connector 22"/>
            <p:cNvSpPr/>
            <p:nvPr/>
          </p:nvSpPr>
          <p:spPr>
            <a:xfrm flipH="1">
              <a:off x="3906360" y="1692360"/>
              <a:ext cx="4075920" cy="95400"/>
            </a:xfrm>
            <a:custGeom>
              <a:avLst/>
              <a:gdLst/>
              <a:ahLst/>
              <a:rect l="l" t="t" r="r" b="b"/>
              <a:pathLst>
                <a:path w="21600" h="21600">
                  <a:moveTo>
                    <a:pt x="0" y="0"/>
                  </a:moveTo>
                  <a:lnTo>
                    <a:pt x="21600" y="21600"/>
                  </a:lnTo>
                </a:path>
              </a:pathLst>
            </a:custGeom>
            <a:noFill/>
            <a:ln w="31750">
              <a:solidFill>
                <a:srgbClr val="ff0000"/>
              </a:solidFill>
              <a:round/>
              <a:tailEnd len="med" type="triangle" w="med"/>
            </a:ln>
          </p:spPr>
          <p:style>
            <a:lnRef idx="1">
              <a:schemeClr val="accent1"/>
            </a:lnRef>
            <a:fillRef idx="0">
              <a:schemeClr val="accent1"/>
            </a:fillRef>
            <a:effectRef idx="0">
              <a:schemeClr val="accent1"/>
            </a:effectRef>
            <a:fontRef idx="minor"/>
          </p:style>
        </p:sp>
        <p:sp>
          <p:nvSpPr>
            <p:cNvPr id="174" name="Rounded Rectangle 11"/>
            <p:cNvSpPr/>
            <p:nvPr/>
          </p:nvSpPr>
          <p:spPr>
            <a:xfrm>
              <a:off x="7157520" y="1622880"/>
              <a:ext cx="3413520" cy="1302480"/>
            </a:xfrm>
            <a:prstGeom prst="roundRect">
              <a:avLst>
                <a:gd name="adj" fmla="val 16667"/>
              </a:avLst>
            </a:prstGeom>
            <a:solidFill>
              <a:schemeClr val="tx2"/>
            </a:solidFill>
            <a:ln>
              <a:solidFill>
                <a:srgbClr val="1d1a1d">
                  <a:lumMod val="50000"/>
                  <a:lumOff val="50000"/>
                </a:srgbClr>
              </a:solidFill>
              <a:round/>
            </a:ln>
          </p:spPr>
          <p:style>
            <a:lnRef idx="2">
              <a:schemeClr val="accent1">
                <a:shade val="50000"/>
              </a:schemeClr>
            </a:lnRef>
            <a:fillRef idx="1">
              <a:schemeClr val="accent1"/>
            </a:fillRef>
            <a:effectRef idx="0">
              <a:schemeClr val="accent1"/>
            </a:effectRef>
            <a:fontRef idx="minor"/>
          </p:style>
        </p:sp>
        <p:sp>
          <p:nvSpPr>
            <p:cNvPr id="175" name="TextBox 24"/>
            <p:cNvSpPr/>
            <p:nvPr/>
          </p:nvSpPr>
          <p:spPr>
            <a:xfrm>
              <a:off x="7199640" y="1703160"/>
              <a:ext cx="3378600" cy="1187640"/>
            </a:xfrm>
            <a:prstGeom prst="rect">
              <a:avLst/>
            </a:prstGeom>
            <a:noFill/>
            <a:ln w="0">
              <a:noFill/>
            </a:ln>
          </p:spPr>
          <p:style>
            <a:lnRef idx="0"/>
            <a:fillRef idx="0"/>
            <a:effectRef idx="0"/>
            <a:fontRef idx="minor"/>
          </p:style>
          <p:txBody>
            <a:bodyPr lIns="90000" rIns="90000" tIns="45000" bIns="45000">
              <a:spAutoFit/>
            </a:bodyPr>
            <a:p>
              <a:pPr>
                <a:lnSpc>
                  <a:spcPct val="100000"/>
                </a:lnSpc>
              </a:pPr>
              <a:r>
                <a:rPr b="0" lang="en-US" sz="1800" spc="-1" strike="noStrike">
                  <a:solidFill>
                    <a:srgbClr val="ffffff"/>
                  </a:solidFill>
                  <a:latin typeface="Corbel"/>
                </a:rPr>
                <a:t>The picture isn’t located where it should be, but we can find a copy in the SAM.</a:t>
              </a:r>
              <a:endParaRPr b="0" lang="en-US" sz="1800" spc="-1" strike="noStrike">
                <a:latin typeface="Arial"/>
              </a:endParaRPr>
            </a:p>
            <a:p>
              <a:pPr>
                <a:lnSpc>
                  <a:spcPct val="100000"/>
                </a:lnSpc>
              </a:pPr>
              <a:endParaRPr b="0" lang="en-US" sz="1800" spc="-1" strike="noStrike">
                <a:latin typeface="Arial"/>
              </a:endParaRPr>
            </a:p>
          </p:txBody>
        </p:sp>
      </p:grpSp>
      <p:sp>
        <p:nvSpPr>
          <p:cNvPr id="176" name="Straight Arrow Connector 26"/>
          <p:cNvSpPr/>
          <p:nvPr/>
        </p:nvSpPr>
        <p:spPr>
          <a:xfrm>
            <a:off x="8536680" y="2936520"/>
            <a:ext cx="129240" cy="1931040"/>
          </a:xfrm>
          <a:custGeom>
            <a:avLst/>
            <a:gdLst/>
            <a:ahLst/>
            <a:rect l="l" t="t" r="r" b="b"/>
            <a:pathLst>
              <a:path w="21600" h="21600">
                <a:moveTo>
                  <a:pt x="0" y="0"/>
                </a:moveTo>
                <a:lnTo>
                  <a:pt x="21600" y="21600"/>
                </a:lnTo>
              </a:path>
            </a:pathLst>
          </a:custGeom>
          <a:noFill/>
          <a:ln w="31750">
            <a:solidFill>
              <a:srgbClr val="ff0000"/>
            </a:solidFill>
            <a:round/>
            <a:tailEnd len="med" type="triangle" w="med"/>
          </a:ln>
        </p:spPr>
        <p:style>
          <a:lnRef idx="1">
            <a:schemeClr val="accent1"/>
          </a:lnRef>
          <a:fillRef idx="0">
            <a:schemeClr val="accent1"/>
          </a:fillRef>
          <a:effectRef idx="0">
            <a:schemeClr val="accent1"/>
          </a:effectRef>
          <a:fontRef idx="minor"/>
        </p:style>
      </p:sp>
    </p:spTree>
  </p:cSld>
  <mc:AlternateContent>
    <mc:Choice Requires="p14">
      <p:transition spd="slow" p14:dur="2000"/>
    </mc:Choice>
    <mc:Fallback>
      <p:transition spd="slow"/>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7" name="Title 1"/>
          <p:cNvSpPr txBox="1"/>
          <p:nvPr/>
        </p:nvSpPr>
        <p:spPr>
          <a:xfrm>
            <a:off x="142200" y="190080"/>
            <a:ext cx="3833640" cy="4952160"/>
          </a:xfrm>
          <a:prstGeom prst="rect">
            <a:avLst/>
          </a:prstGeom>
          <a:noFill/>
          <a:ln w="0">
            <a:noFill/>
          </a:ln>
        </p:spPr>
        <p:txBody>
          <a:bodyPr>
            <a:noAutofit/>
          </a:bodyPr>
          <a:p>
            <a:pPr algn="r">
              <a:lnSpc>
                <a:spcPct val="90000"/>
              </a:lnSpc>
            </a:pPr>
            <a:r>
              <a:rPr b="0" i="1" lang="en-US" sz="5000" spc="-1" strike="noStrike">
                <a:solidFill>
                  <a:srgbClr val="262626"/>
                </a:solidFill>
                <a:latin typeface="Century Schoolbook"/>
              </a:rPr>
              <a:t>Recovery of Tile from SAM</a:t>
            </a:r>
            <a:endParaRPr b="0" lang="en-US" sz="5000" spc="-1" strike="noStrike">
              <a:solidFill>
                <a:srgbClr val="000000"/>
              </a:solidFill>
              <a:latin typeface="Corbel"/>
            </a:endParaRPr>
          </a:p>
        </p:txBody>
      </p:sp>
      <p:sp>
        <p:nvSpPr>
          <p:cNvPr id="178" name="Content Placeholder 2"/>
          <p:cNvSpPr txBox="1"/>
          <p:nvPr/>
        </p:nvSpPr>
        <p:spPr>
          <a:xfrm>
            <a:off x="5181480" y="569160"/>
            <a:ext cx="6248160" cy="5654880"/>
          </a:xfrm>
          <a:prstGeom prst="rect">
            <a:avLst/>
          </a:prstGeom>
          <a:noFill/>
          <a:ln w="0">
            <a:noFill/>
          </a:ln>
        </p:spPr>
        <p:txBody>
          <a:bodyPr>
            <a:noAutofit/>
          </a:bodyPr>
          <a:p>
            <a:pPr>
              <a:lnSpc>
                <a:spcPct val="112000"/>
              </a:lnSpc>
              <a:spcBef>
                <a:spcPts val="901"/>
              </a:spcBef>
              <a:tabLst>
                <a:tab algn="l" pos="0"/>
              </a:tabLst>
            </a:pPr>
            <a:r>
              <a:rPr b="0" lang="en-US" sz="2000" spc="-1" strike="noStrike">
                <a:solidFill>
                  <a:srgbClr val="262626"/>
                </a:solidFill>
                <a:latin typeface="Corbel"/>
              </a:rPr>
              <a:t>The hex data obtained from the SAM will need to be put into notepad so that the “-” characters are removed before pasting it into a hex editor.</a:t>
            </a:r>
            <a:endParaRPr b="0" lang="en-US" sz="2000" spc="-1" strike="noStrike">
              <a:solidFill>
                <a:srgbClr val="262626"/>
              </a:solidFill>
              <a:latin typeface="Corbel"/>
            </a:endParaRPr>
          </a:p>
        </p:txBody>
      </p:sp>
      <p:pic>
        <p:nvPicPr>
          <p:cNvPr id="179" name="Picture 3" descr=""/>
          <p:cNvPicPr/>
          <p:nvPr/>
        </p:nvPicPr>
        <p:blipFill>
          <a:blip r:embed="rId1"/>
          <a:stretch/>
        </p:blipFill>
        <p:spPr>
          <a:xfrm>
            <a:off x="8955360" y="5233320"/>
            <a:ext cx="1199880" cy="1199880"/>
          </a:xfrm>
          <a:prstGeom prst="rect">
            <a:avLst/>
          </a:prstGeom>
          <a:ln w="0">
            <a:noFill/>
          </a:ln>
          <a:effectLst>
            <a:outerShdw algn="tl" blurRad="291960" dir="2700000" dist="139498" rotWithShape="0">
              <a:srgbClr val="333333">
                <a:alpha val="65000"/>
              </a:srgbClr>
            </a:outerShdw>
          </a:effectLst>
        </p:spPr>
      </p:pic>
      <p:pic>
        <p:nvPicPr>
          <p:cNvPr id="180" name="Picture 4" descr=""/>
          <p:cNvPicPr/>
          <p:nvPr/>
        </p:nvPicPr>
        <p:blipFill>
          <a:blip r:embed="rId2"/>
          <a:stretch/>
        </p:blipFill>
        <p:spPr>
          <a:xfrm>
            <a:off x="142200" y="3802320"/>
            <a:ext cx="7002360" cy="2104920"/>
          </a:xfrm>
          <a:prstGeom prst="rect">
            <a:avLst/>
          </a:prstGeom>
          <a:ln w="0">
            <a:noFill/>
          </a:ln>
          <a:effectLst>
            <a:outerShdw algn="tl" blurRad="291960" dir="2700000" dist="139498" rotWithShape="0">
              <a:srgbClr val="333333">
                <a:alpha val="65000"/>
              </a:srgbClr>
            </a:outerShdw>
          </a:effectLst>
        </p:spPr>
      </p:pic>
      <p:grpSp>
        <p:nvGrpSpPr>
          <p:cNvPr id="181" name="Group 5"/>
          <p:cNvGrpSpPr/>
          <p:nvPr/>
        </p:nvGrpSpPr>
        <p:grpSpPr>
          <a:xfrm>
            <a:off x="7346880" y="2596320"/>
            <a:ext cx="3421080" cy="1302480"/>
            <a:chOff x="7346880" y="2596320"/>
            <a:chExt cx="3421080" cy="1302480"/>
          </a:xfrm>
        </p:grpSpPr>
        <p:sp>
          <p:nvSpPr>
            <p:cNvPr id="182" name="Rounded Rectangle 11"/>
            <p:cNvSpPr/>
            <p:nvPr/>
          </p:nvSpPr>
          <p:spPr>
            <a:xfrm>
              <a:off x="7346880" y="2596320"/>
              <a:ext cx="3413520" cy="1302480"/>
            </a:xfrm>
            <a:prstGeom prst="roundRect">
              <a:avLst>
                <a:gd name="adj" fmla="val 16667"/>
              </a:avLst>
            </a:prstGeom>
            <a:solidFill>
              <a:schemeClr val="tx2"/>
            </a:solidFill>
            <a:ln>
              <a:solidFill>
                <a:srgbClr val="1d1a1d">
                  <a:lumMod val="50000"/>
                  <a:lumOff val="50000"/>
                </a:srgbClr>
              </a:solidFill>
              <a:round/>
            </a:ln>
          </p:spPr>
          <p:style>
            <a:lnRef idx="2">
              <a:schemeClr val="accent1">
                <a:shade val="50000"/>
              </a:schemeClr>
            </a:lnRef>
            <a:fillRef idx="1">
              <a:schemeClr val="accent1"/>
            </a:fillRef>
            <a:effectRef idx="0">
              <a:schemeClr val="accent1"/>
            </a:effectRef>
            <a:fontRef idx="minor"/>
          </p:style>
        </p:sp>
        <p:sp>
          <p:nvSpPr>
            <p:cNvPr id="183" name="TextBox 8"/>
            <p:cNvSpPr/>
            <p:nvPr/>
          </p:nvSpPr>
          <p:spPr>
            <a:xfrm>
              <a:off x="7389360" y="2602080"/>
              <a:ext cx="3378600" cy="1187640"/>
            </a:xfrm>
            <a:prstGeom prst="rect">
              <a:avLst/>
            </a:prstGeom>
            <a:noFill/>
            <a:ln w="0">
              <a:noFill/>
            </a:ln>
          </p:spPr>
          <p:style>
            <a:lnRef idx="0"/>
            <a:fillRef idx="0"/>
            <a:effectRef idx="0"/>
            <a:fontRef idx="minor"/>
          </p:style>
          <p:txBody>
            <a:bodyPr lIns="90000" rIns="90000" tIns="45000" bIns="45000">
              <a:spAutoFit/>
            </a:bodyPr>
            <a:p>
              <a:pPr>
                <a:lnSpc>
                  <a:spcPct val="100000"/>
                </a:lnSpc>
              </a:pPr>
              <a:r>
                <a:rPr b="0" lang="en-US" sz="1800" spc="-1" strike="noStrike">
                  <a:solidFill>
                    <a:srgbClr val="ffffff"/>
                  </a:solidFill>
                  <a:latin typeface="Corbel"/>
                </a:rPr>
                <a:t>Remove the hex before the file signature 42 4D and save the file as a .bmp</a:t>
              </a:r>
              <a:endParaRPr b="0" lang="en-US" sz="1800" spc="-1" strike="noStrike">
                <a:latin typeface="Arial"/>
              </a:endParaRPr>
            </a:p>
            <a:p>
              <a:pPr>
                <a:lnSpc>
                  <a:spcPct val="100000"/>
                </a:lnSpc>
              </a:pPr>
              <a:endParaRPr b="0" lang="en-US" sz="1800" spc="-1" strike="noStrike">
                <a:latin typeface="Arial"/>
              </a:endParaRPr>
            </a:p>
          </p:txBody>
        </p:sp>
      </p:grpSp>
      <p:sp>
        <p:nvSpPr>
          <p:cNvPr id="184" name="Straight Arrow Connector 10"/>
          <p:cNvSpPr/>
          <p:nvPr/>
        </p:nvSpPr>
        <p:spPr>
          <a:xfrm flipH="1">
            <a:off x="3507840" y="3058200"/>
            <a:ext cx="3831120" cy="1300320"/>
          </a:xfrm>
          <a:custGeom>
            <a:avLst/>
            <a:gdLst/>
            <a:ahLst/>
            <a:rect l="l" t="t" r="r" b="b"/>
            <a:pathLst>
              <a:path w="21600" h="21600">
                <a:moveTo>
                  <a:pt x="0" y="0"/>
                </a:moveTo>
                <a:lnTo>
                  <a:pt x="21600" y="21600"/>
                </a:lnTo>
              </a:path>
            </a:pathLst>
          </a:custGeom>
          <a:noFill/>
          <a:ln w="31750">
            <a:solidFill>
              <a:srgbClr val="ff0000"/>
            </a:solidFill>
            <a:round/>
            <a:tailEnd len="med" type="triangle" w="med"/>
          </a:ln>
        </p:spPr>
        <p:style>
          <a:lnRef idx="1">
            <a:schemeClr val="accent1"/>
          </a:lnRef>
          <a:fillRef idx="0">
            <a:schemeClr val="accent1"/>
          </a:fillRef>
          <a:effectRef idx="0">
            <a:schemeClr val="accent1"/>
          </a:effectRef>
          <a:fontRef idx="minor"/>
        </p:style>
      </p:sp>
      <p:sp>
        <p:nvSpPr>
          <p:cNvPr id="185" name="Straight Arrow Connector 13"/>
          <p:cNvSpPr/>
          <p:nvPr/>
        </p:nvSpPr>
        <p:spPr>
          <a:xfrm>
            <a:off x="8768160" y="3899160"/>
            <a:ext cx="186840" cy="1333800"/>
          </a:xfrm>
          <a:custGeom>
            <a:avLst/>
            <a:gdLst/>
            <a:ahLst/>
            <a:rect l="l" t="t" r="r" b="b"/>
            <a:pathLst>
              <a:path w="21600" h="21600">
                <a:moveTo>
                  <a:pt x="0" y="0"/>
                </a:moveTo>
                <a:lnTo>
                  <a:pt x="21600" y="21600"/>
                </a:lnTo>
              </a:path>
            </a:pathLst>
          </a:custGeom>
          <a:noFill/>
          <a:ln w="31750">
            <a:solidFill>
              <a:srgbClr val="ff0000"/>
            </a:solidFill>
            <a:round/>
            <a:tailEnd len="med" type="triangle" w="med"/>
          </a:ln>
        </p:spPr>
        <p:style>
          <a:lnRef idx="1">
            <a:schemeClr val="accent1"/>
          </a:lnRef>
          <a:fillRef idx="0">
            <a:schemeClr val="accent1"/>
          </a:fillRef>
          <a:effectRef idx="0">
            <a:schemeClr val="accent1"/>
          </a:effectRef>
          <a:fontRef idx="minor"/>
        </p:style>
      </p:sp>
    </p:spTree>
  </p:cSld>
  <mc:AlternateContent>
    <mc:Choice Requires="p14">
      <p:transition spd="slow" p14:dur="2000"/>
    </mc:Choice>
    <mc:Fallback>
      <p:transition spd="slow"/>
    </mc:Fallback>
  </mc:AlternateContent>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6" name="Title 1"/>
          <p:cNvSpPr txBox="1"/>
          <p:nvPr/>
        </p:nvSpPr>
        <p:spPr>
          <a:xfrm>
            <a:off x="762120" y="559800"/>
            <a:ext cx="3833640" cy="4952160"/>
          </a:xfrm>
          <a:prstGeom prst="rect">
            <a:avLst/>
          </a:prstGeom>
          <a:noFill/>
          <a:ln w="0">
            <a:noFill/>
          </a:ln>
        </p:spPr>
        <p:txBody>
          <a:bodyPr>
            <a:noAutofit/>
          </a:bodyPr>
          <a:p>
            <a:pPr algn="r">
              <a:lnSpc>
                <a:spcPct val="90000"/>
              </a:lnSpc>
            </a:pPr>
            <a:r>
              <a:rPr b="0" i="1" lang="en-US" sz="5000" spc="-1" strike="noStrike">
                <a:solidFill>
                  <a:srgbClr val="262626"/>
                </a:solidFill>
                <a:latin typeface="Century Schoolbook"/>
              </a:rPr>
              <a:t>Autopsy</a:t>
            </a:r>
            <a:br/>
            <a:r>
              <a:rPr b="0" i="1" lang="en-US" sz="2000" spc="-1" strike="noStrike">
                <a:solidFill>
                  <a:srgbClr val="262626"/>
                </a:solidFill>
                <a:latin typeface="Century Schoolbook"/>
              </a:rPr>
              <a:t>Linux Installation </a:t>
            </a:r>
            <a:endParaRPr b="0" lang="en-US" sz="2000" spc="-1" strike="noStrike">
              <a:solidFill>
                <a:srgbClr val="000000"/>
              </a:solidFill>
              <a:latin typeface="Corbel"/>
            </a:endParaRPr>
          </a:p>
        </p:txBody>
      </p:sp>
      <p:sp>
        <p:nvSpPr>
          <p:cNvPr id="187" name="Content Placeholder 2"/>
          <p:cNvSpPr txBox="1"/>
          <p:nvPr/>
        </p:nvSpPr>
        <p:spPr>
          <a:xfrm>
            <a:off x="5181480" y="569160"/>
            <a:ext cx="6248160" cy="5654880"/>
          </a:xfrm>
          <a:prstGeom prst="rect">
            <a:avLst/>
          </a:prstGeom>
          <a:noFill/>
          <a:ln w="0">
            <a:noFill/>
          </a:ln>
        </p:spPr>
        <p:txBody>
          <a:bodyPr>
            <a:noAutofit/>
          </a:bodyPr>
          <a:p>
            <a:pPr marL="283320" indent="-282960">
              <a:lnSpc>
                <a:spcPct val="112000"/>
              </a:lnSpc>
              <a:spcBef>
                <a:spcPts val="901"/>
              </a:spcBef>
              <a:buClr>
                <a:srgbClr val="262626"/>
              </a:buClr>
              <a:buFont typeface="Arial"/>
              <a:buChar char="•"/>
            </a:pPr>
            <a:r>
              <a:rPr b="0" lang="en-US" sz="2000" spc="-1" strike="noStrike">
                <a:solidFill>
                  <a:srgbClr val="262626"/>
                </a:solidFill>
                <a:latin typeface="Corbel"/>
              </a:rPr>
              <a:t>Learn to use Yum</a:t>
            </a:r>
            <a:endParaRPr b="0" lang="en-US" sz="2000" spc="-1" strike="noStrike">
              <a:solidFill>
                <a:srgbClr val="262626"/>
              </a:solidFill>
              <a:latin typeface="Corbel"/>
            </a:endParaRPr>
          </a:p>
          <a:p>
            <a:pPr lvl="1" marL="685800" indent="-282960">
              <a:lnSpc>
                <a:spcPct val="112000"/>
              </a:lnSpc>
              <a:spcBef>
                <a:spcPts val="901"/>
              </a:spcBef>
              <a:buClr>
                <a:srgbClr val="262626"/>
              </a:buClr>
              <a:buFont typeface="Corbel"/>
              <a:buChar char="–"/>
            </a:pPr>
            <a:r>
              <a:rPr b="0" lang="en-US" sz="1800" spc="-1" strike="noStrike">
                <a:solidFill>
                  <a:srgbClr val="262626"/>
                </a:solidFill>
                <a:latin typeface="Corbel"/>
              </a:rPr>
              <a:t>yum update, yum upgrade, yum install</a:t>
            </a:r>
            <a:endParaRPr b="0" lang="en-US" sz="1800" spc="-1" strike="noStrike">
              <a:solidFill>
                <a:srgbClr val="262626"/>
              </a:solidFill>
              <a:latin typeface="Corbel"/>
            </a:endParaRPr>
          </a:p>
          <a:p>
            <a:pPr marL="283320" indent="-282960">
              <a:lnSpc>
                <a:spcPct val="112000"/>
              </a:lnSpc>
              <a:spcBef>
                <a:spcPts val="901"/>
              </a:spcBef>
              <a:buClr>
                <a:srgbClr val="262626"/>
              </a:buClr>
              <a:buFont typeface="Arial"/>
              <a:buChar char="•"/>
            </a:pPr>
            <a:r>
              <a:rPr b="0" lang="en-US" sz="2000" spc="-1" strike="noStrike">
                <a:solidFill>
                  <a:srgbClr val="262626"/>
                </a:solidFill>
                <a:latin typeface="Corbel"/>
              </a:rPr>
              <a:t>Get the appropriate packages installed:</a:t>
            </a:r>
            <a:r>
              <a:rPr b="0" lang="en-US" sz="2000" spc="-1" strike="noStrike">
                <a:solidFill>
                  <a:srgbClr val="262626"/>
                </a:solidFill>
                <a:latin typeface="Corbel"/>
              </a:rPr>
              <a:t>	</a:t>
            </a:r>
            <a:endParaRPr b="0" lang="en-US" sz="2000" spc="-1" strike="noStrike">
              <a:solidFill>
                <a:srgbClr val="262626"/>
              </a:solidFill>
              <a:latin typeface="Corbel"/>
            </a:endParaRPr>
          </a:p>
          <a:p>
            <a:pPr lvl="1" marL="685800" indent="-282960">
              <a:lnSpc>
                <a:spcPct val="112000"/>
              </a:lnSpc>
              <a:spcBef>
                <a:spcPts val="901"/>
              </a:spcBef>
              <a:buClr>
                <a:srgbClr val="262626"/>
              </a:buClr>
              <a:buFont typeface="Corbel"/>
              <a:buChar char="–"/>
            </a:pPr>
            <a:r>
              <a:rPr b="0" lang="en-US" sz="1800" spc="-1" strike="noStrike">
                <a:solidFill>
                  <a:srgbClr val="262626"/>
                </a:solidFill>
                <a:latin typeface="Corbel"/>
              </a:rPr>
              <a:t>yum install libewf, yum install sleuthkit, etc</a:t>
            </a:r>
            <a:endParaRPr b="0" lang="en-US" sz="1800" spc="-1" strike="noStrike">
              <a:solidFill>
                <a:srgbClr val="262626"/>
              </a:solidFill>
              <a:latin typeface="Corbel"/>
            </a:endParaRPr>
          </a:p>
          <a:p>
            <a:pPr lvl="1" marL="685800" indent="-282960">
              <a:lnSpc>
                <a:spcPct val="112000"/>
              </a:lnSpc>
              <a:spcBef>
                <a:spcPts val="901"/>
              </a:spcBef>
              <a:buClr>
                <a:srgbClr val="262626"/>
              </a:buClr>
              <a:buFont typeface="Corbel"/>
              <a:buChar char="–"/>
            </a:pPr>
            <a:r>
              <a:rPr b="0" lang="en-US" sz="1800" spc="-1" strike="noStrike">
                <a:solidFill>
                  <a:srgbClr val="262626"/>
                </a:solidFill>
                <a:latin typeface="Corbel"/>
              </a:rPr>
              <a:t>Download remainder from </a:t>
            </a:r>
            <a:r>
              <a:rPr b="0" lang="en-US" sz="1800" spc="-1" strike="noStrike" u="sng">
                <a:solidFill>
                  <a:srgbClr val="5daec4"/>
                </a:solidFill>
                <a:uFillTx/>
                <a:latin typeface="Corbel"/>
                <a:hlinkClick r:id="rId1"/>
              </a:rPr>
              <a:t>www.sleuthkit.org</a:t>
            </a:r>
            <a:endParaRPr b="0" lang="en-US" sz="1800" spc="-1" strike="noStrike">
              <a:solidFill>
                <a:srgbClr val="262626"/>
              </a:solidFill>
              <a:latin typeface="Corbel"/>
            </a:endParaRPr>
          </a:p>
          <a:p>
            <a:pPr lvl="2" marL="1143000" indent="-282960">
              <a:lnSpc>
                <a:spcPct val="112000"/>
              </a:lnSpc>
              <a:spcBef>
                <a:spcPts val="901"/>
              </a:spcBef>
              <a:buClr>
                <a:srgbClr val="262626"/>
              </a:buClr>
              <a:buFont typeface="Arial"/>
              <a:buChar char="•"/>
            </a:pPr>
            <a:r>
              <a:rPr b="0" lang="en-US" sz="1600" spc="-1" strike="noStrike">
                <a:solidFill>
                  <a:srgbClr val="262626"/>
                </a:solidFill>
                <a:latin typeface="Corbel"/>
              </a:rPr>
              <a:t>May require using rpm to install a .rpm package</a:t>
            </a:r>
            <a:endParaRPr b="0" lang="en-US" sz="1600" spc="-1" strike="noStrike">
              <a:solidFill>
                <a:srgbClr val="262626"/>
              </a:solidFill>
              <a:latin typeface="Corbel"/>
            </a:endParaRPr>
          </a:p>
          <a:p>
            <a:pPr lvl="1" marL="685800" indent="-282960">
              <a:lnSpc>
                <a:spcPct val="112000"/>
              </a:lnSpc>
              <a:spcBef>
                <a:spcPts val="901"/>
              </a:spcBef>
              <a:buClr>
                <a:srgbClr val="262626"/>
              </a:buClr>
              <a:buFont typeface="Corbel"/>
              <a:buChar char="–"/>
            </a:pPr>
            <a:r>
              <a:rPr b="0" lang="en-US" sz="1800" spc="-1" strike="noStrike">
                <a:solidFill>
                  <a:srgbClr val="262626"/>
                </a:solidFill>
                <a:latin typeface="Corbel"/>
              </a:rPr>
              <a:t>Recommended java libraries may be from Azul</a:t>
            </a:r>
            <a:endParaRPr b="0" lang="en-US" sz="1800" spc="-1" strike="noStrike">
              <a:solidFill>
                <a:srgbClr val="262626"/>
              </a:solidFill>
              <a:latin typeface="Corbel"/>
            </a:endParaRPr>
          </a:p>
          <a:p>
            <a:pPr lvl="2" marL="1143000" indent="-282960">
              <a:lnSpc>
                <a:spcPct val="112000"/>
              </a:lnSpc>
              <a:spcBef>
                <a:spcPts val="901"/>
              </a:spcBef>
              <a:buClr>
                <a:srgbClr val="262626"/>
              </a:buClr>
              <a:buFont typeface="Arial"/>
              <a:buChar char="•"/>
            </a:pPr>
            <a:r>
              <a:rPr b="0" lang="en-US" sz="1600" spc="-1" strike="noStrike" u="sng">
                <a:solidFill>
                  <a:srgbClr val="5daec4"/>
                </a:solidFill>
                <a:uFillTx/>
                <a:latin typeface="Corbel"/>
                <a:hlinkClick r:id="rId2"/>
              </a:rPr>
              <a:t>https://www.azul.com/downloads/zulu-community/</a:t>
            </a:r>
            <a:endParaRPr b="0" lang="en-US" sz="1600" spc="-1" strike="noStrike">
              <a:solidFill>
                <a:srgbClr val="262626"/>
              </a:solidFill>
              <a:latin typeface="Corbel"/>
            </a:endParaRPr>
          </a:p>
          <a:p>
            <a:pPr lvl="2" marL="1143000" indent="-282960">
              <a:lnSpc>
                <a:spcPct val="112000"/>
              </a:lnSpc>
              <a:spcBef>
                <a:spcPts val="901"/>
              </a:spcBef>
              <a:buClr>
                <a:srgbClr val="262626"/>
              </a:buClr>
              <a:buFont typeface="Arial"/>
              <a:buChar char="•"/>
            </a:pPr>
            <a:r>
              <a:rPr b="0" lang="en-US" sz="1600" spc="-1" strike="noStrike">
                <a:solidFill>
                  <a:srgbClr val="262626"/>
                </a:solidFill>
                <a:latin typeface="Corbel"/>
              </a:rPr>
              <a:t>Check latest Autopsy/Sleuthkit release install instructions for specific versions.</a:t>
            </a:r>
            <a:endParaRPr b="0" lang="en-US" sz="1600" spc="-1" strike="noStrike">
              <a:solidFill>
                <a:srgbClr val="262626"/>
              </a:solidFill>
              <a:latin typeface="Corbel"/>
            </a:endParaRPr>
          </a:p>
          <a:p>
            <a:pPr lvl="2" marL="1143000" indent="-282960">
              <a:lnSpc>
                <a:spcPct val="112000"/>
              </a:lnSpc>
              <a:spcBef>
                <a:spcPts val="901"/>
              </a:spcBef>
              <a:buClr>
                <a:srgbClr val="262626"/>
              </a:buClr>
              <a:buFont typeface="Arial"/>
              <a:buChar char="•"/>
            </a:pPr>
            <a:r>
              <a:rPr b="0" lang="en-US" sz="1600" spc="-1" strike="noStrike">
                <a:solidFill>
                  <a:srgbClr val="262626"/>
                </a:solidFill>
                <a:latin typeface="Corbel"/>
              </a:rPr>
              <a:t>Set JAVA_HOME environment variable</a:t>
            </a:r>
            <a:endParaRPr b="0" lang="en-US" sz="1600" spc="-1" strike="noStrike">
              <a:solidFill>
                <a:srgbClr val="262626"/>
              </a:solidFill>
              <a:latin typeface="Corbel"/>
            </a:endParaRPr>
          </a:p>
          <a:p>
            <a:pPr lvl="1" marL="685800" indent="-282960">
              <a:lnSpc>
                <a:spcPct val="112000"/>
              </a:lnSpc>
              <a:spcBef>
                <a:spcPts val="901"/>
              </a:spcBef>
              <a:buClr>
                <a:srgbClr val="262626"/>
              </a:buClr>
              <a:buFont typeface="Corbel"/>
              <a:buChar char="–"/>
            </a:pPr>
            <a:r>
              <a:rPr b="0" lang="en-US" sz="1800" spc="-1" strike="noStrike">
                <a:solidFill>
                  <a:srgbClr val="262626"/>
                </a:solidFill>
                <a:latin typeface="Corbel"/>
              </a:rPr>
              <a:t>Sleuthkit (./configure, make, make install)</a:t>
            </a:r>
            <a:endParaRPr b="0" lang="en-US" sz="1800" spc="-1" strike="noStrike">
              <a:solidFill>
                <a:srgbClr val="262626"/>
              </a:solidFill>
              <a:latin typeface="Corbel"/>
            </a:endParaRPr>
          </a:p>
          <a:p>
            <a:pPr lvl="1" marL="685800" indent="-282960">
              <a:lnSpc>
                <a:spcPct val="112000"/>
              </a:lnSpc>
              <a:spcBef>
                <a:spcPts val="901"/>
              </a:spcBef>
              <a:buClr>
                <a:srgbClr val="262626"/>
              </a:buClr>
              <a:buFont typeface="Corbel"/>
              <a:buChar char="–"/>
            </a:pPr>
            <a:r>
              <a:rPr b="0" lang="en-US" sz="1800" spc="-1" strike="noStrike">
                <a:solidFill>
                  <a:srgbClr val="262626"/>
                </a:solidFill>
                <a:latin typeface="Corbel"/>
              </a:rPr>
              <a:t> </a:t>
            </a:r>
            <a:r>
              <a:rPr b="0" lang="en-US" sz="1800" spc="-1" strike="noStrike">
                <a:solidFill>
                  <a:srgbClr val="262626"/>
                </a:solidFill>
                <a:latin typeface="Corbel"/>
              </a:rPr>
              <a:t>Autopsy (sh unix_setup.sh)</a:t>
            </a:r>
            <a:endParaRPr b="0" lang="en-US" sz="1800" spc="-1" strike="noStrike">
              <a:solidFill>
                <a:srgbClr val="262626"/>
              </a:solidFill>
              <a:latin typeface="Corbel"/>
            </a:endParaRPr>
          </a:p>
          <a:p>
            <a:pPr lvl="1" marL="685800" indent="-282960">
              <a:lnSpc>
                <a:spcPct val="112000"/>
              </a:lnSpc>
              <a:spcBef>
                <a:spcPts val="901"/>
              </a:spcBef>
              <a:buClr>
                <a:srgbClr val="262626"/>
              </a:buClr>
              <a:buFont typeface="Corbel"/>
              <a:buChar char="–"/>
            </a:pPr>
            <a:r>
              <a:rPr b="0" lang="en-US" sz="1800" spc="-1" strike="noStrike">
                <a:solidFill>
                  <a:srgbClr val="262626"/>
                </a:solidFill>
                <a:latin typeface="Corbel"/>
              </a:rPr>
              <a:t>May require sudo su -</a:t>
            </a:r>
            <a:endParaRPr b="0" lang="en-US" sz="1800" spc="-1" strike="noStrike">
              <a:solidFill>
                <a:srgbClr val="262626"/>
              </a:solidFill>
              <a:latin typeface="Corbel"/>
            </a:endParaRPr>
          </a:p>
        </p:txBody>
      </p:sp>
    </p:spTree>
  </p:cSld>
  <mc:AlternateContent>
    <mc:Choice Requires="p14">
      <p:transition spd="slow" p14:dur="2000"/>
    </mc:Choice>
    <mc:Fallback>
      <p:transition spd="slow"/>
    </mc:Fallback>
  </mc:AlternateContent>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8" name="Title 1"/>
          <p:cNvSpPr txBox="1"/>
          <p:nvPr/>
        </p:nvSpPr>
        <p:spPr>
          <a:xfrm>
            <a:off x="762120" y="559800"/>
            <a:ext cx="3833640" cy="4952160"/>
          </a:xfrm>
          <a:prstGeom prst="rect">
            <a:avLst/>
          </a:prstGeom>
          <a:noFill/>
          <a:ln w="0">
            <a:noFill/>
          </a:ln>
        </p:spPr>
        <p:txBody>
          <a:bodyPr>
            <a:noAutofit/>
          </a:bodyPr>
          <a:p>
            <a:pPr algn="r">
              <a:lnSpc>
                <a:spcPct val="90000"/>
              </a:lnSpc>
            </a:pPr>
            <a:r>
              <a:rPr b="0" i="1" lang="en-US" sz="5000" spc="-1" strike="noStrike">
                <a:solidFill>
                  <a:srgbClr val="262626"/>
                </a:solidFill>
                <a:latin typeface="Century Schoolbook"/>
              </a:rPr>
              <a:t>Autopsy</a:t>
            </a:r>
            <a:endParaRPr b="0" lang="en-US" sz="5000" spc="-1" strike="noStrike">
              <a:solidFill>
                <a:srgbClr val="000000"/>
              </a:solidFill>
              <a:latin typeface="Corbel"/>
            </a:endParaRPr>
          </a:p>
        </p:txBody>
      </p:sp>
      <p:pic>
        <p:nvPicPr>
          <p:cNvPr id="189" name="Content Placeholder 4" descr=""/>
          <p:cNvPicPr/>
          <p:nvPr/>
        </p:nvPicPr>
        <p:blipFill>
          <a:blip r:embed="rId1"/>
          <a:stretch/>
        </p:blipFill>
        <p:spPr>
          <a:xfrm>
            <a:off x="147960" y="1459440"/>
            <a:ext cx="8330760" cy="5001840"/>
          </a:xfrm>
          <a:prstGeom prst="rect">
            <a:avLst/>
          </a:prstGeom>
          <a:ln w="0">
            <a:noFill/>
          </a:ln>
          <a:effectLst>
            <a:outerShdw algn="tl" blurRad="291960" dir="2700000" dist="139498" rotWithShape="0">
              <a:srgbClr val="333333">
                <a:alpha val="65000"/>
              </a:srgbClr>
            </a:outerShdw>
          </a:effectLst>
        </p:spPr>
      </p:pic>
      <p:grpSp>
        <p:nvGrpSpPr>
          <p:cNvPr id="190" name="Group 6"/>
          <p:cNvGrpSpPr/>
          <p:nvPr/>
        </p:nvGrpSpPr>
        <p:grpSpPr>
          <a:xfrm>
            <a:off x="8557920" y="184320"/>
            <a:ext cx="3401280" cy="2133360"/>
            <a:chOff x="8557920" y="184320"/>
            <a:chExt cx="3401280" cy="2133360"/>
          </a:xfrm>
        </p:grpSpPr>
        <p:sp>
          <p:nvSpPr>
            <p:cNvPr id="191" name="Straight Arrow Connector 7"/>
            <p:cNvSpPr/>
            <p:nvPr/>
          </p:nvSpPr>
          <p:spPr>
            <a:xfrm flipH="1">
              <a:off x="8557560" y="1532880"/>
              <a:ext cx="1833480" cy="784800"/>
            </a:xfrm>
            <a:custGeom>
              <a:avLst/>
              <a:gdLst/>
              <a:ahLst/>
              <a:rect l="l" t="t" r="r" b="b"/>
              <a:pathLst>
                <a:path w="21600" h="21600">
                  <a:moveTo>
                    <a:pt x="0" y="0"/>
                  </a:moveTo>
                  <a:lnTo>
                    <a:pt x="21600" y="21600"/>
                  </a:lnTo>
                </a:path>
              </a:pathLst>
            </a:custGeom>
            <a:noFill/>
            <a:ln w="31750">
              <a:solidFill>
                <a:srgbClr val="ff0000"/>
              </a:solidFill>
              <a:round/>
              <a:tailEnd len="med" type="triangle" w="med"/>
            </a:ln>
          </p:spPr>
          <p:style>
            <a:lnRef idx="1">
              <a:schemeClr val="accent1"/>
            </a:lnRef>
            <a:fillRef idx="0">
              <a:schemeClr val="accent1"/>
            </a:fillRef>
            <a:effectRef idx="0">
              <a:schemeClr val="accent1"/>
            </a:effectRef>
            <a:fontRef idx="minor"/>
          </p:style>
        </p:sp>
        <p:sp>
          <p:nvSpPr>
            <p:cNvPr id="192" name="Rounded Rectangle 9"/>
            <p:cNvSpPr/>
            <p:nvPr/>
          </p:nvSpPr>
          <p:spPr>
            <a:xfrm>
              <a:off x="8824320" y="184320"/>
              <a:ext cx="3134880" cy="1348200"/>
            </a:xfrm>
            <a:prstGeom prst="roundRect">
              <a:avLst>
                <a:gd name="adj" fmla="val 16667"/>
              </a:avLst>
            </a:prstGeom>
            <a:solidFill>
              <a:schemeClr val="tx2"/>
            </a:solidFill>
            <a:ln>
              <a:solidFill>
                <a:srgbClr val="1d1a1d">
                  <a:lumMod val="50000"/>
                  <a:lumOff val="50000"/>
                </a:srgbClr>
              </a:solidFill>
              <a:round/>
            </a:ln>
          </p:spPr>
          <p:style>
            <a:lnRef idx="2">
              <a:schemeClr val="accent1">
                <a:shade val="50000"/>
              </a:schemeClr>
            </a:lnRef>
            <a:fillRef idx="1">
              <a:schemeClr val="accent1"/>
            </a:fillRef>
            <a:effectRef idx="0">
              <a:schemeClr val="accent1"/>
            </a:effectRef>
            <a:fontRef idx="minor"/>
          </p:style>
        </p:sp>
        <p:sp>
          <p:nvSpPr>
            <p:cNvPr id="193" name="TextBox 9"/>
            <p:cNvSpPr/>
            <p:nvPr/>
          </p:nvSpPr>
          <p:spPr>
            <a:xfrm>
              <a:off x="9080640" y="277200"/>
              <a:ext cx="2878560" cy="1063800"/>
            </a:xfrm>
            <a:prstGeom prst="rect">
              <a:avLst/>
            </a:prstGeom>
            <a:noFill/>
            <a:ln w="0">
              <a:noFill/>
            </a:ln>
          </p:spPr>
          <p:style>
            <a:lnRef idx="0"/>
            <a:fillRef idx="0"/>
            <a:effectRef idx="0"/>
            <a:fontRef idx="minor"/>
          </p:style>
          <p:txBody>
            <a:bodyPr lIns="90000" rIns="90000" tIns="45000" bIns="45000">
              <a:spAutoFit/>
            </a:bodyPr>
            <a:p>
              <a:pPr>
                <a:lnSpc>
                  <a:spcPct val="100000"/>
                </a:lnSpc>
              </a:pPr>
              <a:r>
                <a:rPr b="0" i="1" lang="en-US" sz="1600" spc="-1" strike="noStrike">
                  <a:solidFill>
                    <a:srgbClr val="ffffff"/>
                  </a:solidFill>
                  <a:latin typeface="Corbel"/>
                </a:rPr>
                <a:t>Similar process to suites you may be familiar with; Open New Case, Add Evidence, Select Processing parameters, go get lunch.</a:t>
              </a:r>
              <a:endParaRPr b="0" lang="en-US" sz="1600" spc="-1" strike="noStrike">
                <a:latin typeface="Arial"/>
              </a:endParaRPr>
            </a:p>
          </p:txBody>
        </p:sp>
      </p:grpSp>
      <p:pic>
        <p:nvPicPr>
          <p:cNvPr id="194" name="Picture 13" descr=""/>
          <p:cNvPicPr/>
          <p:nvPr/>
        </p:nvPicPr>
        <p:blipFill>
          <a:blip r:embed="rId2"/>
          <a:stretch/>
        </p:blipFill>
        <p:spPr>
          <a:xfrm>
            <a:off x="6321960" y="2986920"/>
            <a:ext cx="4743720" cy="3686400"/>
          </a:xfrm>
          <a:prstGeom prst="rect">
            <a:avLst/>
          </a:prstGeom>
          <a:ln w="0">
            <a:noFill/>
          </a:ln>
          <a:effectLst>
            <a:outerShdw algn="tl" blurRad="291960" dir="2700000" dist="139498" rotWithShape="0">
              <a:srgbClr val="333333">
                <a:alpha val="65000"/>
              </a:srgbClr>
            </a:outerShdw>
          </a:effectLst>
        </p:spPr>
      </p:pic>
      <p:sp>
        <p:nvSpPr>
          <p:cNvPr id="195" name="Straight Arrow Connector 14"/>
          <p:cNvSpPr/>
          <p:nvPr/>
        </p:nvSpPr>
        <p:spPr>
          <a:xfrm flipH="1">
            <a:off x="9608040" y="1532880"/>
            <a:ext cx="783360" cy="1348200"/>
          </a:xfrm>
          <a:custGeom>
            <a:avLst/>
            <a:gdLst/>
            <a:ahLst/>
            <a:rect l="l" t="t" r="r" b="b"/>
            <a:pathLst>
              <a:path w="21600" h="21600">
                <a:moveTo>
                  <a:pt x="0" y="0"/>
                </a:moveTo>
                <a:lnTo>
                  <a:pt x="21600" y="21600"/>
                </a:lnTo>
              </a:path>
            </a:pathLst>
          </a:custGeom>
          <a:noFill/>
          <a:ln w="31750">
            <a:solidFill>
              <a:srgbClr val="ff0000"/>
            </a:solidFill>
            <a:round/>
            <a:tailEnd len="med" type="triangle" w="med"/>
          </a:ln>
        </p:spPr>
        <p:style>
          <a:lnRef idx="1">
            <a:schemeClr val="accent1"/>
          </a:lnRef>
          <a:fillRef idx="0">
            <a:schemeClr val="accent1"/>
          </a:fillRef>
          <a:effectRef idx="0">
            <a:schemeClr val="accent1"/>
          </a:effectRef>
          <a:fontRef idx="minor"/>
        </p:style>
      </p:sp>
      <p:pic>
        <p:nvPicPr>
          <p:cNvPr id="196" name="Picture 18" descr=""/>
          <p:cNvPicPr/>
          <p:nvPr/>
        </p:nvPicPr>
        <p:blipFill>
          <a:blip r:embed="rId3"/>
          <a:stretch/>
        </p:blipFill>
        <p:spPr>
          <a:xfrm>
            <a:off x="11215440" y="5976360"/>
            <a:ext cx="743760" cy="696960"/>
          </a:xfrm>
          <a:prstGeom prst="rect">
            <a:avLst/>
          </a:prstGeom>
          <a:ln w="0">
            <a:noFill/>
          </a:ln>
          <a:effectLst>
            <a:outerShdw algn="tl" blurRad="291960" dir="2700000" dist="139498" rotWithShape="0">
              <a:srgbClr val="333333">
                <a:alpha val="65000"/>
              </a:srgbClr>
            </a:outerShdw>
          </a:effectLst>
        </p:spPr>
      </p:pic>
    </p:spTree>
  </p:cSld>
  <mc:AlternateContent>
    <mc:Choice Requires="p14">
      <p:transition spd="slow" p14:dur="2000"/>
    </mc:Choice>
    <mc:Fallback>
      <p:transition spd="slow"/>
    </mc:Fallback>
  </mc:AlternateContent>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7" name="Title 1"/>
          <p:cNvSpPr txBox="1"/>
          <p:nvPr/>
        </p:nvSpPr>
        <p:spPr>
          <a:xfrm>
            <a:off x="762120" y="559800"/>
            <a:ext cx="3833640" cy="4952160"/>
          </a:xfrm>
          <a:prstGeom prst="rect">
            <a:avLst/>
          </a:prstGeom>
          <a:noFill/>
          <a:ln w="0">
            <a:noFill/>
          </a:ln>
        </p:spPr>
        <p:txBody>
          <a:bodyPr>
            <a:noAutofit/>
          </a:bodyPr>
          <a:p>
            <a:pPr algn="r">
              <a:lnSpc>
                <a:spcPct val="90000"/>
              </a:lnSpc>
            </a:pPr>
            <a:r>
              <a:rPr b="0" i="1" lang="en-US" sz="5000" spc="-1" strike="noStrike">
                <a:solidFill>
                  <a:srgbClr val="262626"/>
                </a:solidFill>
                <a:latin typeface="Century Schoolbook"/>
              </a:rPr>
              <a:t>Autopsy</a:t>
            </a:r>
            <a:br/>
            <a:r>
              <a:rPr b="0" i="1" lang="en-US" sz="2000" spc="-1" strike="noStrike">
                <a:solidFill>
                  <a:srgbClr val="262626"/>
                </a:solidFill>
                <a:latin typeface="Century Schoolbook"/>
              </a:rPr>
              <a:t>Do the things</a:t>
            </a:r>
            <a:endParaRPr b="0" lang="en-US" sz="2000" spc="-1" strike="noStrike">
              <a:solidFill>
                <a:srgbClr val="000000"/>
              </a:solidFill>
              <a:latin typeface="Corbel"/>
            </a:endParaRPr>
          </a:p>
        </p:txBody>
      </p:sp>
      <p:pic>
        <p:nvPicPr>
          <p:cNvPr id="198" name="Content Placeholder 4" descr=""/>
          <p:cNvPicPr/>
          <p:nvPr/>
        </p:nvPicPr>
        <p:blipFill>
          <a:blip r:embed="rId1"/>
          <a:stretch/>
        </p:blipFill>
        <p:spPr>
          <a:xfrm>
            <a:off x="5223960" y="591120"/>
            <a:ext cx="6163200" cy="5610600"/>
          </a:xfrm>
          <a:prstGeom prst="rect">
            <a:avLst/>
          </a:prstGeom>
          <a:ln w="0">
            <a:noFill/>
          </a:ln>
          <a:effectLst>
            <a:outerShdw algn="tl" blurRad="291960" dir="2700000" dist="139498" rotWithShape="0">
              <a:srgbClr val="333333">
                <a:alpha val="65000"/>
              </a:srgbClr>
            </a:outerShdw>
          </a:effectLst>
        </p:spPr>
      </p:pic>
      <p:grpSp>
        <p:nvGrpSpPr>
          <p:cNvPr id="199" name="Group 5"/>
          <p:cNvGrpSpPr/>
          <p:nvPr/>
        </p:nvGrpSpPr>
        <p:grpSpPr>
          <a:xfrm>
            <a:off x="571320" y="2329560"/>
            <a:ext cx="4652280" cy="1848600"/>
            <a:chOff x="571320" y="2329560"/>
            <a:chExt cx="4652280" cy="1848600"/>
          </a:xfrm>
        </p:grpSpPr>
        <p:sp>
          <p:nvSpPr>
            <p:cNvPr id="200" name="Straight Arrow Connector 6"/>
            <p:cNvSpPr/>
            <p:nvPr/>
          </p:nvSpPr>
          <p:spPr>
            <a:xfrm flipV="1">
              <a:off x="3691800" y="3059640"/>
              <a:ext cx="1531800" cy="145800"/>
            </a:xfrm>
            <a:custGeom>
              <a:avLst/>
              <a:gdLst/>
              <a:ahLst/>
              <a:rect l="l" t="t" r="r" b="b"/>
              <a:pathLst>
                <a:path w="21600" h="21600">
                  <a:moveTo>
                    <a:pt x="0" y="0"/>
                  </a:moveTo>
                  <a:lnTo>
                    <a:pt x="21600" y="21600"/>
                  </a:lnTo>
                </a:path>
              </a:pathLst>
            </a:custGeom>
            <a:noFill/>
            <a:ln w="31750">
              <a:solidFill>
                <a:srgbClr val="ff0000"/>
              </a:solidFill>
              <a:round/>
              <a:tailEnd len="med" type="triangle" w="med"/>
            </a:ln>
          </p:spPr>
          <p:style>
            <a:lnRef idx="1">
              <a:schemeClr val="accent1"/>
            </a:lnRef>
            <a:fillRef idx="0">
              <a:schemeClr val="accent1"/>
            </a:fillRef>
            <a:effectRef idx="0">
              <a:schemeClr val="accent1"/>
            </a:effectRef>
            <a:fontRef idx="minor"/>
          </p:style>
        </p:sp>
        <p:sp>
          <p:nvSpPr>
            <p:cNvPr id="201" name="Rounded Rectangle 9"/>
            <p:cNvSpPr/>
            <p:nvPr/>
          </p:nvSpPr>
          <p:spPr>
            <a:xfrm>
              <a:off x="571320" y="2329560"/>
              <a:ext cx="3120120" cy="1848600"/>
            </a:xfrm>
            <a:prstGeom prst="roundRect">
              <a:avLst>
                <a:gd name="adj" fmla="val 16667"/>
              </a:avLst>
            </a:prstGeom>
            <a:solidFill>
              <a:schemeClr val="tx2"/>
            </a:solidFill>
            <a:ln>
              <a:solidFill>
                <a:srgbClr val="1d1a1d">
                  <a:lumMod val="50000"/>
                  <a:lumOff val="50000"/>
                </a:srgbClr>
              </a:solidFill>
              <a:round/>
            </a:ln>
          </p:spPr>
          <p:style>
            <a:lnRef idx="2">
              <a:schemeClr val="accent1">
                <a:shade val="50000"/>
              </a:schemeClr>
            </a:lnRef>
            <a:fillRef idx="1">
              <a:schemeClr val="accent1"/>
            </a:fillRef>
            <a:effectRef idx="0">
              <a:schemeClr val="accent1"/>
            </a:effectRef>
            <a:fontRef idx="minor"/>
          </p:style>
        </p:sp>
        <p:sp>
          <p:nvSpPr>
            <p:cNvPr id="202" name="TextBox 8"/>
            <p:cNvSpPr/>
            <p:nvPr/>
          </p:nvSpPr>
          <p:spPr>
            <a:xfrm>
              <a:off x="813240" y="2422080"/>
              <a:ext cx="2878560" cy="1550520"/>
            </a:xfrm>
            <a:prstGeom prst="rect">
              <a:avLst/>
            </a:prstGeom>
            <a:noFill/>
            <a:ln w="0">
              <a:noFill/>
            </a:ln>
          </p:spPr>
          <p:style>
            <a:lnRef idx="0"/>
            <a:fillRef idx="0"/>
            <a:effectRef idx="0"/>
            <a:fontRef idx="minor"/>
          </p:style>
          <p:txBody>
            <a:bodyPr lIns="90000" rIns="90000" tIns="45000" bIns="45000">
              <a:spAutoFit/>
            </a:bodyPr>
            <a:p>
              <a:pPr>
                <a:lnSpc>
                  <a:spcPct val="100000"/>
                </a:lnSpc>
              </a:pPr>
              <a:r>
                <a:rPr b="0" i="1" lang="en-US" sz="1600" spc="-1" strike="noStrike">
                  <a:solidFill>
                    <a:srgbClr val="ffffff"/>
                  </a:solidFill>
                  <a:latin typeface="Corbel"/>
                </a:rPr>
                <a:t>All our forensics tasks we can have Autopsy do for us. </a:t>
              </a:r>
              <a:br/>
              <a:br/>
              <a:r>
                <a:rPr b="0" i="1" lang="en-US" sz="1600" spc="-1" strike="noStrike">
                  <a:solidFill>
                    <a:srgbClr val="ffffff"/>
                  </a:solidFill>
                  <a:latin typeface="Corbel"/>
                </a:rPr>
                <a:t>Note: Probably a good idea to double check its work with another tool</a:t>
              </a:r>
              <a:endParaRPr b="0" lang="en-US" sz="1600" spc="-1" strike="noStrike">
                <a:latin typeface="Arial"/>
              </a:endParaRPr>
            </a:p>
          </p:txBody>
        </p:sp>
      </p:grpSp>
      <p:pic>
        <p:nvPicPr>
          <p:cNvPr id="203" name="Picture 14" descr=""/>
          <p:cNvPicPr/>
          <p:nvPr/>
        </p:nvPicPr>
        <p:blipFill>
          <a:blip r:embed="rId2"/>
          <a:stretch/>
        </p:blipFill>
        <p:spPr>
          <a:xfrm>
            <a:off x="11215440" y="5976360"/>
            <a:ext cx="743760" cy="696960"/>
          </a:xfrm>
          <a:prstGeom prst="rect">
            <a:avLst/>
          </a:prstGeom>
          <a:ln w="0">
            <a:noFill/>
          </a:ln>
          <a:effectLst>
            <a:outerShdw algn="tl" blurRad="291960" dir="2700000" dist="139498" rotWithShape="0">
              <a:srgbClr val="333333">
                <a:alpha val="65000"/>
              </a:srgbClr>
            </a:outerShdw>
          </a:effectLst>
        </p:spPr>
      </p:pic>
    </p:spTree>
  </p:cSld>
  <mc:AlternateContent>
    <mc:Choice Requires="p14">
      <p:transition spd="slow" p14:dur="2000"/>
    </mc:Choice>
    <mc:Fallback>
      <p:transition spd="slow"/>
    </mc:Fallback>
  </mc:AlternateContent>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4" name="Title 1"/>
          <p:cNvSpPr txBox="1"/>
          <p:nvPr/>
        </p:nvSpPr>
        <p:spPr>
          <a:xfrm>
            <a:off x="762120" y="559800"/>
            <a:ext cx="3833640" cy="4952160"/>
          </a:xfrm>
          <a:prstGeom prst="rect">
            <a:avLst/>
          </a:prstGeom>
          <a:noFill/>
          <a:ln w="0">
            <a:noFill/>
          </a:ln>
        </p:spPr>
        <p:txBody>
          <a:bodyPr>
            <a:noAutofit/>
          </a:bodyPr>
          <a:p>
            <a:pPr algn="r">
              <a:lnSpc>
                <a:spcPct val="90000"/>
              </a:lnSpc>
            </a:pPr>
            <a:r>
              <a:rPr b="0" i="1" lang="en-US" sz="5000" spc="-1" strike="noStrike">
                <a:solidFill>
                  <a:srgbClr val="262626"/>
                </a:solidFill>
                <a:latin typeface="Century Schoolbook"/>
              </a:rPr>
              <a:t>Autopsy</a:t>
            </a:r>
            <a:br/>
            <a:r>
              <a:rPr b="0" i="1" lang="en-US" sz="2000" spc="-1" strike="noStrike">
                <a:solidFill>
                  <a:srgbClr val="262626"/>
                </a:solidFill>
                <a:latin typeface="Century Schoolbook"/>
              </a:rPr>
              <a:t>What can it do for me?</a:t>
            </a:r>
            <a:endParaRPr b="0" lang="en-US" sz="2000" spc="-1" strike="noStrike">
              <a:solidFill>
                <a:srgbClr val="000000"/>
              </a:solidFill>
              <a:latin typeface="Corbel"/>
            </a:endParaRPr>
          </a:p>
        </p:txBody>
      </p:sp>
      <p:pic>
        <p:nvPicPr>
          <p:cNvPr id="205" name="Content Placeholder 4" descr=""/>
          <p:cNvPicPr/>
          <p:nvPr/>
        </p:nvPicPr>
        <p:blipFill>
          <a:blip r:embed="rId1"/>
          <a:stretch/>
        </p:blipFill>
        <p:spPr>
          <a:xfrm>
            <a:off x="291960" y="1789200"/>
            <a:ext cx="2762280" cy="4885200"/>
          </a:xfrm>
          <a:prstGeom prst="rect">
            <a:avLst/>
          </a:prstGeom>
          <a:ln w="0">
            <a:noFill/>
          </a:ln>
          <a:effectLst>
            <a:outerShdw algn="tl" blurRad="291960" dir="2700000" dist="139498" rotWithShape="0">
              <a:srgbClr val="333333">
                <a:alpha val="65000"/>
              </a:srgbClr>
            </a:outerShdw>
          </a:effectLst>
        </p:spPr>
      </p:pic>
      <p:pic>
        <p:nvPicPr>
          <p:cNvPr id="206" name="Picture 6" descr=""/>
          <p:cNvPicPr/>
          <p:nvPr/>
        </p:nvPicPr>
        <p:blipFill>
          <a:blip r:embed="rId2"/>
          <a:stretch/>
        </p:blipFill>
        <p:spPr>
          <a:xfrm>
            <a:off x="8540640" y="183240"/>
            <a:ext cx="3201120" cy="6491160"/>
          </a:xfrm>
          <a:prstGeom prst="rect">
            <a:avLst/>
          </a:prstGeom>
          <a:ln w="0">
            <a:noFill/>
          </a:ln>
          <a:effectLst>
            <a:outerShdw algn="tl" blurRad="291960" dir="2700000" dist="139498" rotWithShape="0">
              <a:srgbClr val="333333">
                <a:alpha val="65000"/>
              </a:srgbClr>
            </a:outerShdw>
          </a:effectLst>
        </p:spPr>
      </p:pic>
      <p:grpSp>
        <p:nvGrpSpPr>
          <p:cNvPr id="207" name="Group 7"/>
          <p:cNvGrpSpPr/>
          <p:nvPr/>
        </p:nvGrpSpPr>
        <p:grpSpPr>
          <a:xfrm>
            <a:off x="1716840" y="2361960"/>
            <a:ext cx="5335560" cy="3263760"/>
            <a:chOff x="1716840" y="2361960"/>
            <a:chExt cx="5335560" cy="3263760"/>
          </a:xfrm>
        </p:grpSpPr>
        <p:sp>
          <p:nvSpPr>
            <p:cNvPr id="208" name="Straight Arrow Connector 8"/>
            <p:cNvSpPr/>
            <p:nvPr/>
          </p:nvSpPr>
          <p:spPr>
            <a:xfrm flipH="1" flipV="1">
              <a:off x="1716120" y="2679120"/>
              <a:ext cx="2199960" cy="1314720"/>
            </a:xfrm>
            <a:custGeom>
              <a:avLst/>
              <a:gdLst/>
              <a:ahLst/>
              <a:rect l="l" t="t" r="r" b="b"/>
              <a:pathLst>
                <a:path w="21600" h="21600">
                  <a:moveTo>
                    <a:pt x="0" y="0"/>
                  </a:moveTo>
                  <a:lnTo>
                    <a:pt x="21600" y="21600"/>
                  </a:lnTo>
                </a:path>
              </a:pathLst>
            </a:custGeom>
            <a:noFill/>
            <a:ln w="31750">
              <a:solidFill>
                <a:srgbClr val="ff0000"/>
              </a:solidFill>
              <a:round/>
              <a:tailEnd len="med" type="triangle" w="med"/>
            </a:ln>
          </p:spPr>
          <p:style>
            <a:lnRef idx="1">
              <a:schemeClr val="accent1"/>
            </a:lnRef>
            <a:fillRef idx="0">
              <a:schemeClr val="accent1"/>
            </a:fillRef>
            <a:effectRef idx="0">
              <a:schemeClr val="accent1"/>
            </a:effectRef>
            <a:fontRef idx="minor"/>
          </p:style>
        </p:sp>
        <p:sp>
          <p:nvSpPr>
            <p:cNvPr id="209" name="Rounded Rectangle 9"/>
            <p:cNvSpPr/>
            <p:nvPr/>
          </p:nvSpPr>
          <p:spPr>
            <a:xfrm>
              <a:off x="3917520" y="2361960"/>
              <a:ext cx="3134880" cy="3263760"/>
            </a:xfrm>
            <a:prstGeom prst="roundRect">
              <a:avLst>
                <a:gd name="adj" fmla="val 16667"/>
              </a:avLst>
            </a:prstGeom>
            <a:solidFill>
              <a:schemeClr val="tx2"/>
            </a:solidFill>
            <a:ln>
              <a:solidFill>
                <a:srgbClr val="1d1a1d">
                  <a:lumMod val="50000"/>
                  <a:lumOff val="50000"/>
                </a:srgbClr>
              </a:solidFill>
              <a:round/>
            </a:ln>
          </p:spPr>
          <p:style>
            <a:lnRef idx="2">
              <a:schemeClr val="accent1">
                <a:shade val="50000"/>
              </a:schemeClr>
            </a:lnRef>
            <a:fillRef idx="1">
              <a:schemeClr val="accent1"/>
            </a:fillRef>
            <a:effectRef idx="0">
              <a:schemeClr val="accent1"/>
            </a:effectRef>
            <a:fontRef idx="minor"/>
          </p:style>
        </p:sp>
        <p:sp>
          <p:nvSpPr>
            <p:cNvPr id="210" name="TextBox 10"/>
            <p:cNvSpPr/>
            <p:nvPr/>
          </p:nvSpPr>
          <p:spPr>
            <a:xfrm>
              <a:off x="4173840" y="2454840"/>
              <a:ext cx="2878560" cy="3010680"/>
            </a:xfrm>
            <a:prstGeom prst="rect">
              <a:avLst/>
            </a:prstGeom>
            <a:noFill/>
            <a:ln w="0">
              <a:noFill/>
            </a:ln>
          </p:spPr>
          <p:style>
            <a:lnRef idx="0"/>
            <a:fillRef idx="0"/>
            <a:effectRef idx="0"/>
            <a:fontRef idx="minor"/>
          </p:style>
          <p:txBody>
            <a:bodyPr lIns="90000" rIns="90000" tIns="45000" bIns="45000">
              <a:spAutoFit/>
            </a:bodyPr>
            <a:p>
              <a:pPr>
                <a:lnSpc>
                  <a:spcPct val="100000"/>
                </a:lnSpc>
              </a:pPr>
              <a:r>
                <a:rPr b="0" i="1" lang="en-US" sz="1600" spc="-1" strike="noStrike">
                  <a:solidFill>
                    <a:srgbClr val="ffffff"/>
                  </a:solidFill>
                  <a:latin typeface="Corbel"/>
                </a:rPr>
                <a:t>We can browse the filesystem under Data Sources, look at the count of files by type, by MIME (subtype) or artifacts that relate to the ingest modules.</a:t>
              </a:r>
              <a:endParaRPr b="0" lang="en-US" sz="1600" spc="-1" strike="noStrike">
                <a:latin typeface="Arial"/>
              </a:endParaRPr>
            </a:p>
            <a:p>
              <a:pPr>
                <a:lnSpc>
                  <a:spcPct val="100000"/>
                </a:lnSpc>
              </a:pPr>
              <a:endParaRPr b="0" lang="en-US" sz="1600" spc="-1" strike="noStrike">
                <a:latin typeface="Arial"/>
              </a:endParaRPr>
            </a:p>
            <a:p>
              <a:pPr>
                <a:lnSpc>
                  <a:spcPct val="100000"/>
                </a:lnSpc>
              </a:pPr>
              <a:r>
                <a:rPr b="0" i="1" lang="en-US" sz="1600" spc="-1" strike="noStrike">
                  <a:solidFill>
                    <a:srgbClr val="ffffff"/>
                  </a:solidFill>
                  <a:latin typeface="Corbel"/>
                </a:rPr>
                <a:t>TXT file actually a JPG? Extension Mistmatch!</a:t>
              </a:r>
              <a:br/>
              <a:br/>
              <a:r>
                <a:rPr b="0" i="1" lang="en-US" sz="1600" spc="-1" strike="noStrike">
                  <a:solidFill>
                    <a:srgbClr val="ffffff"/>
                  </a:solidFill>
                  <a:latin typeface="Corbel"/>
                </a:rPr>
                <a:t>Need to see the USB devices the user plugged in? </a:t>
              </a:r>
              <a:endParaRPr b="0" lang="en-US" sz="1600" spc="-1" strike="noStrike">
                <a:latin typeface="Arial"/>
              </a:endParaRPr>
            </a:p>
            <a:p>
              <a:pPr>
                <a:lnSpc>
                  <a:spcPct val="100000"/>
                </a:lnSpc>
              </a:pPr>
              <a:r>
                <a:rPr b="0" i="1" lang="en-US" sz="1600" spc="-1" strike="noStrike">
                  <a:solidFill>
                    <a:srgbClr val="ffffff"/>
                  </a:solidFill>
                  <a:latin typeface="Corbel"/>
                </a:rPr>
                <a:t>USB Device Attached!</a:t>
              </a:r>
              <a:endParaRPr b="0" lang="en-US" sz="1600" spc="-1" strike="noStrike">
                <a:latin typeface="Arial"/>
              </a:endParaRPr>
            </a:p>
          </p:txBody>
        </p:sp>
      </p:grpSp>
      <p:sp>
        <p:nvSpPr>
          <p:cNvPr id="211" name="Straight Arrow Connector 11"/>
          <p:cNvSpPr/>
          <p:nvPr/>
        </p:nvSpPr>
        <p:spPr>
          <a:xfrm flipV="1">
            <a:off x="7052760" y="2360880"/>
            <a:ext cx="1487520" cy="633960"/>
          </a:xfrm>
          <a:custGeom>
            <a:avLst/>
            <a:gdLst/>
            <a:ahLst/>
            <a:rect l="l" t="t" r="r" b="b"/>
            <a:pathLst>
              <a:path w="21600" h="21600">
                <a:moveTo>
                  <a:pt x="0" y="0"/>
                </a:moveTo>
                <a:lnTo>
                  <a:pt x="21600" y="21600"/>
                </a:lnTo>
              </a:path>
            </a:pathLst>
          </a:custGeom>
          <a:noFill/>
          <a:ln w="31750">
            <a:solidFill>
              <a:srgbClr val="ff0000"/>
            </a:solidFill>
            <a:round/>
            <a:tailEnd len="med" type="triangle" w="med"/>
          </a:ln>
        </p:spPr>
        <p:style>
          <a:lnRef idx="1">
            <a:schemeClr val="accent1"/>
          </a:lnRef>
          <a:fillRef idx="0">
            <a:schemeClr val="accent1"/>
          </a:fillRef>
          <a:effectRef idx="0">
            <a:schemeClr val="accent1"/>
          </a:effectRef>
          <a:fontRef idx="minor"/>
        </p:style>
      </p:sp>
      <p:pic>
        <p:nvPicPr>
          <p:cNvPr id="212" name="Picture 18" descr=""/>
          <p:cNvPicPr/>
          <p:nvPr/>
        </p:nvPicPr>
        <p:blipFill>
          <a:blip r:embed="rId3"/>
          <a:stretch/>
        </p:blipFill>
        <p:spPr>
          <a:xfrm>
            <a:off x="11215440" y="5976360"/>
            <a:ext cx="743760" cy="696960"/>
          </a:xfrm>
          <a:prstGeom prst="rect">
            <a:avLst/>
          </a:prstGeom>
          <a:ln w="0">
            <a:noFill/>
          </a:ln>
          <a:effectLst>
            <a:outerShdw algn="tl" blurRad="291960" dir="2700000" dist="139498" rotWithShape="0">
              <a:srgbClr val="333333">
                <a:alpha val="65000"/>
              </a:srgbClr>
            </a:outerShdw>
          </a:effectLst>
        </p:spPr>
      </p:pic>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0" name="Title 1"/>
          <p:cNvSpPr txBox="1"/>
          <p:nvPr/>
        </p:nvSpPr>
        <p:spPr>
          <a:xfrm>
            <a:off x="762120" y="559800"/>
            <a:ext cx="3833640" cy="4952160"/>
          </a:xfrm>
          <a:prstGeom prst="rect">
            <a:avLst/>
          </a:prstGeom>
          <a:noFill/>
          <a:ln w="0">
            <a:noFill/>
          </a:ln>
        </p:spPr>
        <p:txBody>
          <a:bodyPr>
            <a:noAutofit/>
          </a:bodyPr>
          <a:p>
            <a:pPr algn="r">
              <a:lnSpc>
                <a:spcPct val="90000"/>
              </a:lnSpc>
            </a:pPr>
            <a:r>
              <a:rPr b="0" i="1" lang="en-US" sz="5000" spc="-1" strike="noStrike">
                <a:solidFill>
                  <a:srgbClr val="262626"/>
                </a:solidFill>
                <a:latin typeface="Century Schoolbook"/>
              </a:rPr>
              <a:t>We can begin the examination by listing our what tools we need.</a:t>
            </a:r>
            <a:endParaRPr b="0" lang="en-US" sz="5000" spc="-1" strike="noStrike">
              <a:solidFill>
                <a:srgbClr val="000000"/>
              </a:solidFill>
              <a:latin typeface="Corbel"/>
            </a:endParaRPr>
          </a:p>
        </p:txBody>
      </p:sp>
      <p:sp>
        <p:nvSpPr>
          <p:cNvPr id="91" name="Content Placeholder 2"/>
          <p:cNvSpPr txBox="1"/>
          <p:nvPr/>
        </p:nvSpPr>
        <p:spPr>
          <a:xfrm>
            <a:off x="5181480" y="569160"/>
            <a:ext cx="6248160" cy="5654880"/>
          </a:xfrm>
          <a:prstGeom prst="rect">
            <a:avLst/>
          </a:prstGeom>
          <a:noFill/>
          <a:ln w="0">
            <a:noFill/>
          </a:ln>
        </p:spPr>
        <p:txBody>
          <a:bodyPr>
            <a:normAutofit/>
          </a:bodyPr>
          <a:p>
            <a:pPr marL="283320" indent="-282960">
              <a:lnSpc>
                <a:spcPct val="112000"/>
              </a:lnSpc>
              <a:spcBef>
                <a:spcPts val="901"/>
              </a:spcBef>
              <a:buClr>
                <a:srgbClr val="262626"/>
              </a:buClr>
              <a:buFont typeface="Arial"/>
              <a:buChar char="•"/>
            </a:pPr>
            <a:r>
              <a:rPr b="0" lang="en-US" sz="2000" spc="-1" strike="noStrike">
                <a:solidFill>
                  <a:srgbClr val="262626"/>
                </a:solidFill>
                <a:latin typeface="Corbel"/>
              </a:rPr>
              <a:t>FTK Imager (Free)</a:t>
            </a:r>
            <a:endParaRPr b="0" lang="en-US" sz="2000" spc="-1" strike="noStrike">
              <a:solidFill>
                <a:srgbClr val="262626"/>
              </a:solidFill>
              <a:latin typeface="Corbel"/>
            </a:endParaRPr>
          </a:p>
          <a:p>
            <a:pPr marL="283320" indent="-282960">
              <a:lnSpc>
                <a:spcPct val="112000"/>
              </a:lnSpc>
              <a:spcBef>
                <a:spcPts val="901"/>
              </a:spcBef>
              <a:buClr>
                <a:srgbClr val="262626"/>
              </a:buClr>
              <a:buFont typeface="Arial"/>
              <a:buChar char="•"/>
            </a:pPr>
            <a:r>
              <a:rPr b="0" lang="en-US" sz="2000" spc="-1" strike="noStrike">
                <a:solidFill>
                  <a:srgbClr val="262626"/>
                </a:solidFill>
                <a:latin typeface="Corbel"/>
              </a:rPr>
              <a:t>RegRipper (Free)</a:t>
            </a:r>
            <a:endParaRPr b="0" lang="en-US" sz="2000" spc="-1" strike="noStrike">
              <a:solidFill>
                <a:srgbClr val="262626"/>
              </a:solidFill>
              <a:latin typeface="Corbel"/>
            </a:endParaRPr>
          </a:p>
          <a:p>
            <a:pPr marL="283320" indent="-282960">
              <a:lnSpc>
                <a:spcPct val="112000"/>
              </a:lnSpc>
              <a:spcBef>
                <a:spcPts val="901"/>
              </a:spcBef>
              <a:buClr>
                <a:srgbClr val="262626"/>
              </a:buClr>
              <a:buFont typeface="Arial"/>
              <a:buChar char="•"/>
            </a:pPr>
            <a:r>
              <a:rPr b="0" lang="en-US" sz="2000" spc="-1" strike="noStrike">
                <a:solidFill>
                  <a:srgbClr val="262626"/>
                </a:solidFill>
                <a:latin typeface="Corbel"/>
              </a:rPr>
              <a:t>Registry Explorer (Free and Open Source)</a:t>
            </a:r>
            <a:endParaRPr b="0" lang="en-US" sz="2000" spc="-1" strike="noStrike">
              <a:solidFill>
                <a:srgbClr val="262626"/>
              </a:solidFill>
              <a:latin typeface="Corbel"/>
            </a:endParaRPr>
          </a:p>
          <a:p>
            <a:pPr marL="283320" indent="-282960">
              <a:lnSpc>
                <a:spcPct val="112000"/>
              </a:lnSpc>
              <a:spcBef>
                <a:spcPts val="901"/>
              </a:spcBef>
              <a:buClr>
                <a:srgbClr val="262626"/>
              </a:buClr>
              <a:buFont typeface="Arial"/>
              <a:buChar char="•"/>
            </a:pPr>
            <a:r>
              <a:rPr b="0" lang="en-US" sz="2000" spc="-1" strike="noStrike">
                <a:solidFill>
                  <a:srgbClr val="262626"/>
                </a:solidFill>
                <a:latin typeface="Corbel"/>
              </a:rPr>
              <a:t>Cain (Free)</a:t>
            </a:r>
            <a:endParaRPr b="0" lang="en-US" sz="2000" spc="-1" strike="noStrike">
              <a:solidFill>
                <a:srgbClr val="262626"/>
              </a:solidFill>
              <a:latin typeface="Corbel"/>
            </a:endParaRPr>
          </a:p>
          <a:p>
            <a:pPr marL="283320" indent="-282960">
              <a:lnSpc>
                <a:spcPct val="112000"/>
              </a:lnSpc>
              <a:spcBef>
                <a:spcPts val="901"/>
              </a:spcBef>
              <a:buClr>
                <a:srgbClr val="262626"/>
              </a:buClr>
              <a:buFont typeface="Arial"/>
              <a:buChar char="•"/>
            </a:pPr>
            <a:r>
              <a:rPr b="0" lang="en-US" sz="2000" spc="-1" strike="noStrike">
                <a:solidFill>
                  <a:srgbClr val="262626"/>
                </a:solidFill>
                <a:latin typeface="Corbel"/>
              </a:rPr>
              <a:t>WinPrefetch View (Free)</a:t>
            </a:r>
            <a:endParaRPr b="0" lang="en-US" sz="2000" spc="-1" strike="noStrike">
              <a:solidFill>
                <a:srgbClr val="262626"/>
              </a:solidFill>
              <a:latin typeface="Corbel"/>
            </a:endParaRPr>
          </a:p>
          <a:p>
            <a:pPr marL="283320" indent="-282960">
              <a:lnSpc>
                <a:spcPct val="112000"/>
              </a:lnSpc>
              <a:spcBef>
                <a:spcPts val="901"/>
              </a:spcBef>
              <a:buClr>
                <a:srgbClr val="262626"/>
              </a:buClr>
              <a:buFont typeface="Arial"/>
              <a:buChar char="•"/>
            </a:pPr>
            <a:r>
              <a:rPr b="0" lang="en-US" sz="2000" spc="-1" strike="noStrike">
                <a:solidFill>
                  <a:srgbClr val="262626"/>
                </a:solidFill>
                <a:latin typeface="Corbel"/>
              </a:rPr>
              <a:t>PhotoRec (Free)</a:t>
            </a:r>
            <a:endParaRPr b="0" lang="en-US" sz="2000" spc="-1" strike="noStrike">
              <a:solidFill>
                <a:srgbClr val="262626"/>
              </a:solidFill>
              <a:latin typeface="Corbel"/>
            </a:endParaRPr>
          </a:p>
          <a:p>
            <a:pPr marL="283320" indent="-282960">
              <a:lnSpc>
                <a:spcPct val="112000"/>
              </a:lnSpc>
              <a:spcBef>
                <a:spcPts val="901"/>
              </a:spcBef>
              <a:buClr>
                <a:srgbClr val="262626"/>
              </a:buClr>
              <a:buFont typeface="Arial"/>
              <a:buChar char="•"/>
            </a:pPr>
            <a:r>
              <a:rPr b="0" lang="en-US" sz="2000" spc="-1" strike="noStrike">
                <a:solidFill>
                  <a:srgbClr val="262626"/>
                </a:solidFill>
                <a:latin typeface="Corbel"/>
              </a:rPr>
              <a:t>Autopsy (Free and Open Source)</a:t>
            </a:r>
            <a:endParaRPr b="0" lang="en-US" sz="2000" spc="-1" strike="noStrike">
              <a:solidFill>
                <a:srgbClr val="262626"/>
              </a:solidFill>
              <a:latin typeface="Corbel"/>
            </a:endParaRPr>
          </a:p>
          <a:p>
            <a:pPr marL="283320" indent="-282960">
              <a:lnSpc>
                <a:spcPct val="112000"/>
              </a:lnSpc>
              <a:spcBef>
                <a:spcPts val="901"/>
              </a:spcBef>
              <a:buClr>
                <a:srgbClr val="262626"/>
              </a:buClr>
              <a:buFont typeface="Arial"/>
              <a:buChar char="•"/>
            </a:pPr>
            <a:r>
              <a:rPr b="0" lang="en-US" sz="2000" spc="-1" strike="noStrike">
                <a:solidFill>
                  <a:srgbClr val="262626"/>
                </a:solidFill>
                <a:latin typeface="Corbel"/>
              </a:rPr>
              <a:t>DB Browser (Free)</a:t>
            </a:r>
            <a:endParaRPr b="0" lang="en-US" sz="2000" spc="-1" strike="noStrike">
              <a:solidFill>
                <a:srgbClr val="262626"/>
              </a:solidFill>
              <a:latin typeface="Corbel"/>
            </a:endParaRPr>
          </a:p>
          <a:p>
            <a:pPr marL="283320" indent="-282960">
              <a:lnSpc>
                <a:spcPct val="112000"/>
              </a:lnSpc>
              <a:spcBef>
                <a:spcPts val="901"/>
              </a:spcBef>
              <a:buClr>
                <a:srgbClr val="262626"/>
              </a:buClr>
              <a:buFont typeface="Arial"/>
              <a:buChar char="•"/>
            </a:pPr>
            <a:r>
              <a:rPr b="0" lang="en-US" sz="2000" spc="-1" strike="noStrike">
                <a:solidFill>
                  <a:srgbClr val="262626"/>
                </a:solidFill>
                <a:latin typeface="Corbel"/>
              </a:rPr>
              <a:t>Bulk Extractor (Free)</a:t>
            </a:r>
            <a:endParaRPr b="0" lang="en-US" sz="2000" spc="-1" strike="noStrike">
              <a:solidFill>
                <a:srgbClr val="262626"/>
              </a:solidFill>
              <a:latin typeface="Corbel"/>
            </a:endParaRPr>
          </a:p>
          <a:p>
            <a:pPr marL="283320" indent="-282960">
              <a:lnSpc>
                <a:spcPct val="112000"/>
              </a:lnSpc>
              <a:spcBef>
                <a:spcPts val="901"/>
              </a:spcBef>
              <a:buClr>
                <a:srgbClr val="262626"/>
              </a:buClr>
              <a:buFont typeface="Arial"/>
              <a:buChar char="•"/>
            </a:pPr>
            <a:r>
              <a:rPr b="0" lang="en-US" sz="2000" spc="-1" strike="noStrike">
                <a:solidFill>
                  <a:srgbClr val="262626"/>
                </a:solidFill>
                <a:latin typeface="Corbel"/>
              </a:rPr>
              <a:t>Windows Explorer (Free-ish)</a:t>
            </a:r>
            <a:endParaRPr b="0" lang="en-US" sz="2000" spc="-1" strike="noStrike">
              <a:solidFill>
                <a:srgbClr val="262626"/>
              </a:solidFill>
              <a:latin typeface="Corbel"/>
            </a:endParaRPr>
          </a:p>
          <a:p>
            <a:pPr marL="283320" indent="-282960">
              <a:lnSpc>
                <a:spcPct val="112000"/>
              </a:lnSpc>
              <a:spcBef>
                <a:spcPts val="901"/>
              </a:spcBef>
              <a:buClr>
                <a:srgbClr val="262626"/>
              </a:buClr>
              <a:buFont typeface="Arial"/>
              <a:buChar char="•"/>
            </a:pPr>
            <a:r>
              <a:rPr b="0" lang="en-US" sz="2000" spc="-1" strike="noStrike">
                <a:solidFill>
                  <a:srgbClr val="262626"/>
                </a:solidFill>
                <a:latin typeface="Corbel"/>
              </a:rPr>
              <a:t>Event Viewer (Free-ish)</a:t>
            </a:r>
            <a:endParaRPr b="0" lang="en-US" sz="2000" spc="-1" strike="noStrike">
              <a:solidFill>
                <a:srgbClr val="262626"/>
              </a:solidFill>
              <a:latin typeface="Corbel"/>
            </a:endParaRPr>
          </a:p>
          <a:p>
            <a:pPr marL="283320" indent="-282960">
              <a:lnSpc>
                <a:spcPct val="112000"/>
              </a:lnSpc>
              <a:spcBef>
                <a:spcPts val="901"/>
              </a:spcBef>
              <a:buClr>
                <a:srgbClr val="262626"/>
              </a:buClr>
              <a:buFont typeface="Arial"/>
              <a:buChar char="•"/>
            </a:pPr>
            <a:r>
              <a:rPr b="0" lang="en-US" sz="2000" spc="-1" strike="noStrike">
                <a:solidFill>
                  <a:srgbClr val="262626"/>
                </a:solidFill>
                <a:latin typeface="Corbel"/>
              </a:rPr>
              <a:t>Dcode (Free)</a:t>
            </a:r>
            <a:endParaRPr b="0" lang="en-US" sz="2000" spc="-1" strike="noStrike">
              <a:solidFill>
                <a:srgbClr val="262626"/>
              </a:solidFill>
              <a:latin typeface="Corbel"/>
            </a:endParaRPr>
          </a:p>
          <a:p>
            <a:pPr marL="283320" indent="-282960">
              <a:lnSpc>
                <a:spcPct val="112000"/>
              </a:lnSpc>
              <a:spcBef>
                <a:spcPts val="901"/>
              </a:spcBef>
              <a:buClr>
                <a:srgbClr val="262626"/>
              </a:buClr>
              <a:buFont typeface="Arial"/>
              <a:buChar char="•"/>
            </a:pPr>
            <a:r>
              <a:rPr b="0" lang="en-US" sz="2000" spc="-1" strike="noStrike">
                <a:solidFill>
                  <a:srgbClr val="262626"/>
                </a:solidFill>
                <a:latin typeface="Corbel"/>
              </a:rPr>
              <a:t>…</a:t>
            </a:r>
            <a:r>
              <a:rPr b="0" lang="en-US" sz="2000" spc="-1" strike="noStrike">
                <a:solidFill>
                  <a:srgbClr val="262626"/>
                </a:solidFill>
                <a:latin typeface="Corbel"/>
              </a:rPr>
              <a:t>and Others (Free/Free and Open Source)</a:t>
            </a:r>
            <a:endParaRPr b="0" lang="en-US" sz="2000" spc="-1" strike="noStrike">
              <a:solidFill>
                <a:srgbClr val="262626"/>
              </a:solidFill>
              <a:latin typeface="Corbel"/>
            </a:endParaRPr>
          </a:p>
        </p:txBody>
      </p:sp>
    </p:spTree>
  </p:cSld>
  <mc:AlternateContent>
    <mc:Choice Requires="p14">
      <p:transition spd="slow" p14:dur="2000"/>
    </mc:Choice>
    <mc:Fallback>
      <p:transition spd="slow"/>
    </mc:Fallback>
  </mc:AlternateContent>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13" name="Content Placeholder 4" descr=""/>
          <p:cNvPicPr/>
          <p:nvPr/>
        </p:nvPicPr>
        <p:blipFill>
          <a:blip r:embed="rId1"/>
          <a:stretch/>
        </p:blipFill>
        <p:spPr>
          <a:xfrm>
            <a:off x="749160" y="380520"/>
            <a:ext cx="10228680" cy="6095880"/>
          </a:xfrm>
          <a:prstGeom prst="rect">
            <a:avLst/>
          </a:prstGeom>
          <a:ln w="0">
            <a:noFill/>
          </a:ln>
          <a:effectLst>
            <a:outerShdw algn="tl" blurRad="291960" dir="2700000" dist="139498" rotWithShape="0">
              <a:srgbClr val="333333">
                <a:alpha val="65000"/>
              </a:srgbClr>
            </a:outerShdw>
          </a:effectLst>
        </p:spPr>
      </p:pic>
      <p:pic>
        <p:nvPicPr>
          <p:cNvPr id="214" name="Picture 7" descr=""/>
          <p:cNvPicPr/>
          <p:nvPr/>
        </p:nvPicPr>
        <p:blipFill>
          <a:blip r:embed="rId2"/>
          <a:stretch/>
        </p:blipFill>
        <p:spPr>
          <a:xfrm>
            <a:off x="11215440" y="5976360"/>
            <a:ext cx="743760" cy="696960"/>
          </a:xfrm>
          <a:prstGeom prst="rect">
            <a:avLst/>
          </a:prstGeom>
          <a:ln w="0">
            <a:noFill/>
          </a:ln>
          <a:effectLst>
            <a:outerShdw algn="tl" blurRad="291960" dir="2700000" dist="139498" rotWithShape="0">
              <a:srgbClr val="333333">
                <a:alpha val="65000"/>
              </a:srgbClr>
            </a:outerShdw>
          </a:effectLst>
        </p:spPr>
      </p:pic>
    </p:spTree>
  </p:cSld>
  <mc:AlternateContent>
    <mc:Choice Requires="p14">
      <p:transition spd="slow" p14:dur="2000"/>
    </mc:Choice>
    <mc:Fallback>
      <p:transition spd="slow"/>
    </mc:Fallback>
  </mc:AlternateContent>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15" name="Content Placeholder 4" descr=""/>
          <p:cNvPicPr/>
          <p:nvPr/>
        </p:nvPicPr>
        <p:blipFill>
          <a:blip r:embed="rId1"/>
          <a:stretch/>
        </p:blipFill>
        <p:spPr>
          <a:xfrm>
            <a:off x="696960" y="176400"/>
            <a:ext cx="10300680" cy="6504840"/>
          </a:xfrm>
          <a:prstGeom prst="rect">
            <a:avLst/>
          </a:prstGeom>
          <a:ln w="0">
            <a:noFill/>
          </a:ln>
          <a:effectLst>
            <a:outerShdw algn="tl" blurRad="291960" dir="2700000" dist="139498" rotWithShape="0">
              <a:srgbClr val="333333">
                <a:alpha val="65000"/>
              </a:srgbClr>
            </a:outerShdw>
          </a:effectLst>
        </p:spPr>
      </p:pic>
      <p:pic>
        <p:nvPicPr>
          <p:cNvPr id="216" name="Picture 6" descr=""/>
          <p:cNvPicPr/>
          <p:nvPr/>
        </p:nvPicPr>
        <p:blipFill>
          <a:blip r:embed="rId2"/>
          <a:stretch/>
        </p:blipFill>
        <p:spPr>
          <a:xfrm>
            <a:off x="11215440" y="5976360"/>
            <a:ext cx="743760" cy="696960"/>
          </a:xfrm>
          <a:prstGeom prst="rect">
            <a:avLst/>
          </a:prstGeom>
          <a:ln w="0">
            <a:noFill/>
          </a:ln>
          <a:effectLst>
            <a:outerShdw algn="tl" blurRad="291960" dir="2700000" dist="139498" rotWithShape="0">
              <a:srgbClr val="333333">
                <a:alpha val="65000"/>
              </a:srgbClr>
            </a:outerShdw>
          </a:effectLst>
        </p:spPr>
      </p:pic>
    </p:spTree>
  </p:cSld>
  <mc:AlternateContent>
    <mc:Choice Requires="p14">
      <p:transition spd="slow" p14:dur="2000"/>
    </mc:Choice>
    <mc:Fallback>
      <p:transition spd="slow"/>
    </mc:Fallback>
  </mc:AlternateContent>
</p:sld>
</file>

<file path=ppt/slides/slide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7" name="Title 1"/>
          <p:cNvSpPr txBox="1"/>
          <p:nvPr/>
        </p:nvSpPr>
        <p:spPr>
          <a:xfrm>
            <a:off x="152280" y="242280"/>
            <a:ext cx="3833640" cy="4952160"/>
          </a:xfrm>
          <a:prstGeom prst="rect">
            <a:avLst/>
          </a:prstGeom>
          <a:noFill/>
          <a:ln w="0">
            <a:noFill/>
          </a:ln>
        </p:spPr>
        <p:txBody>
          <a:bodyPr>
            <a:noAutofit/>
          </a:bodyPr>
          <a:p>
            <a:pPr algn="r">
              <a:lnSpc>
                <a:spcPct val="90000"/>
              </a:lnSpc>
            </a:pPr>
            <a:r>
              <a:rPr b="0" i="1" lang="en-US" sz="5000" spc="-1" strike="noStrike">
                <a:solidFill>
                  <a:srgbClr val="262626"/>
                </a:solidFill>
                <a:latin typeface="Century Schoolbook"/>
              </a:rPr>
              <a:t>Viewing PST content</a:t>
            </a:r>
            <a:endParaRPr b="0" lang="en-US" sz="5000" spc="-1" strike="noStrike">
              <a:solidFill>
                <a:srgbClr val="000000"/>
              </a:solidFill>
              <a:latin typeface="Corbel"/>
            </a:endParaRPr>
          </a:p>
        </p:txBody>
      </p:sp>
      <p:pic>
        <p:nvPicPr>
          <p:cNvPr id="218" name="Content Placeholder 4" descr=""/>
          <p:cNvPicPr/>
          <p:nvPr/>
        </p:nvPicPr>
        <p:blipFill>
          <a:blip r:embed="rId1"/>
          <a:stretch/>
        </p:blipFill>
        <p:spPr>
          <a:xfrm>
            <a:off x="152280" y="1915560"/>
            <a:ext cx="11956320" cy="4345200"/>
          </a:xfrm>
          <a:prstGeom prst="rect">
            <a:avLst/>
          </a:prstGeom>
          <a:ln w="0">
            <a:noFill/>
          </a:ln>
          <a:effectLst>
            <a:outerShdw algn="tl" blurRad="291960" dir="2700000" dist="139498" rotWithShape="0">
              <a:srgbClr val="333333">
                <a:alpha val="65000"/>
              </a:srgbClr>
            </a:outerShdw>
          </a:effectLst>
        </p:spPr>
      </p:pic>
      <p:pic>
        <p:nvPicPr>
          <p:cNvPr id="219" name="Picture 5" descr=""/>
          <p:cNvPicPr/>
          <p:nvPr/>
        </p:nvPicPr>
        <p:blipFill>
          <a:blip r:embed="rId2"/>
          <a:stretch/>
        </p:blipFill>
        <p:spPr>
          <a:xfrm>
            <a:off x="11215440" y="5976360"/>
            <a:ext cx="743760" cy="696960"/>
          </a:xfrm>
          <a:prstGeom prst="rect">
            <a:avLst/>
          </a:prstGeom>
          <a:ln w="0">
            <a:noFill/>
          </a:ln>
          <a:effectLst>
            <a:outerShdw algn="tl" blurRad="291960" dir="2700000" dist="139498" rotWithShape="0">
              <a:srgbClr val="333333">
                <a:alpha val="65000"/>
              </a:srgbClr>
            </a:outerShdw>
          </a:effectLst>
        </p:spPr>
      </p:pic>
    </p:spTree>
  </p:cSld>
  <mc:AlternateContent>
    <mc:Choice Requires="p14">
      <p:transition spd="slow" p14:dur="2000"/>
    </mc:Choice>
    <mc:Fallback>
      <p:transition spd="slow"/>
    </mc:Fallback>
  </mc:AlternateContent>
</p:sld>
</file>

<file path=ppt/slides/slide2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0" name="Title 1"/>
          <p:cNvSpPr txBox="1"/>
          <p:nvPr/>
        </p:nvSpPr>
        <p:spPr>
          <a:xfrm>
            <a:off x="762120" y="559800"/>
            <a:ext cx="3833640" cy="4952160"/>
          </a:xfrm>
          <a:prstGeom prst="rect">
            <a:avLst/>
          </a:prstGeom>
          <a:noFill/>
          <a:ln w="0">
            <a:noFill/>
          </a:ln>
        </p:spPr>
        <p:txBody>
          <a:bodyPr>
            <a:noAutofit/>
          </a:bodyPr>
          <a:p>
            <a:endParaRPr b="0" lang="en-US" sz="1500" spc="-1" strike="noStrike">
              <a:solidFill>
                <a:srgbClr val="000000"/>
              </a:solidFill>
              <a:latin typeface="Corbel"/>
            </a:endParaRPr>
          </a:p>
        </p:txBody>
      </p:sp>
      <p:pic>
        <p:nvPicPr>
          <p:cNvPr id="221" name="Content Placeholder 4" descr=""/>
          <p:cNvPicPr/>
          <p:nvPr/>
        </p:nvPicPr>
        <p:blipFill>
          <a:blip r:embed="rId1"/>
          <a:stretch/>
        </p:blipFill>
        <p:spPr>
          <a:xfrm>
            <a:off x="507960" y="430560"/>
            <a:ext cx="11143080" cy="5867280"/>
          </a:xfrm>
          <a:prstGeom prst="rect">
            <a:avLst/>
          </a:prstGeom>
          <a:ln w="0">
            <a:noFill/>
          </a:ln>
          <a:effectLst>
            <a:outerShdw algn="tl" blurRad="291960" dir="2700000" dist="139498" rotWithShape="0">
              <a:srgbClr val="333333">
                <a:alpha val="65000"/>
              </a:srgbClr>
            </a:outerShdw>
          </a:effectLst>
        </p:spPr>
      </p:pic>
      <p:pic>
        <p:nvPicPr>
          <p:cNvPr id="222" name="Picture 5" descr=""/>
          <p:cNvPicPr/>
          <p:nvPr/>
        </p:nvPicPr>
        <p:blipFill>
          <a:blip r:embed="rId2"/>
          <a:stretch/>
        </p:blipFill>
        <p:spPr>
          <a:xfrm>
            <a:off x="11215440" y="5976360"/>
            <a:ext cx="743760" cy="696960"/>
          </a:xfrm>
          <a:prstGeom prst="rect">
            <a:avLst/>
          </a:prstGeom>
          <a:ln w="0">
            <a:noFill/>
          </a:ln>
          <a:effectLst>
            <a:outerShdw algn="tl" blurRad="291960" dir="2700000" dist="139498" rotWithShape="0">
              <a:srgbClr val="333333">
                <a:alpha val="65000"/>
              </a:srgbClr>
            </a:outerShdw>
          </a:effectLst>
        </p:spPr>
      </p:pic>
    </p:spTree>
  </p:cSld>
  <mc:AlternateContent>
    <mc:Choice Requires="p14">
      <p:transition spd="slow" p14:dur="2000"/>
    </mc:Choice>
    <mc:Fallback>
      <p:transition spd="slow"/>
    </mc:Fallback>
  </mc:AlternateContent>
</p:sld>
</file>

<file path=ppt/slides/slide2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3" name="Title 1"/>
          <p:cNvSpPr txBox="1"/>
          <p:nvPr/>
        </p:nvSpPr>
        <p:spPr>
          <a:xfrm>
            <a:off x="-1422360" y="0"/>
            <a:ext cx="9778680" cy="4712760"/>
          </a:xfrm>
          <a:prstGeom prst="rect">
            <a:avLst/>
          </a:prstGeom>
          <a:noFill/>
          <a:ln w="0">
            <a:noFill/>
          </a:ln>
        </p:spPr>
        <p:txBody>
          <a:bodyPr>
            <a:noAutofit/>
          </a:bodyPr>
          <a:p>
            <a:pPr algn="r">
              <a:lnSpc>
                <a:spcPct val="90000"/>
              </a:lnSpc>
            </a:pPr>
            <a:r>
              <a:rPr b="0" i="1" lang="en-US" sz="5000" spc="-1" strike="noStrike">
                <a:solidFill>
                  <a:srgbClr val="262626"/>
                </a:solidFill>
                <a:latin typeface="Century Schoolbook"/>
              </a:rPr>
              <a:t>Alternate Data Streams</a:t>
            </a:r>
            <a:endParaRPr b="0" lang="en-US" sz="5000" spc="-1" strike="noStrike">
              <a:solidFill>
                <a:srgbClr val="000000"/>
              </a:solidFill>
              <a:latin typeface="Corbel"/>
            </a:endParaRPr>
          </a:p>
        </p:txBody>
      </p:sp>
      <p:pic>
        <p:nvPicPr>
          <p:cNvPr id="224" name="Content Placeholder 4" descr=""/>
          <p:cNvPicPr/>
          <p:nvPr/>
        </p:nvPicPr>
        <p:blipFill>
          <a:blip r:embed="rId1"/>
          <a:stretch/>
        </p:blipFill>
        <p:spPr>
          <a:xfrm>
            <a:off x="177840" y="799920"/>
            <a:ext cx="9600840" cy="5942520"/>
          </a:xfrm>
          <a:prstGeom prst="rect">
            <a:avLst/>
          </a:prstGeom>
          <a:ln w="0">
            <a:noFill/>
          </a:ln>
          <a:effectLst>
            <a:outerShdw algn="tl" blurRad="291960" dir="2700000" dist="139498" rotWithShape="0">
              <a:srgbClr val="333333">
                <a:alpha val="65000"/>
              </a:srgbClr>
            </a:outerShdw>
          </a:effectLst>
        </p:spPr>
      </p:pic>
      <p:grpSp>
        <p:nvGrpSpPr>
          <p:cNvPr id="225" name="Group 5"/>
          <p:cNvGrpSpPr/>
          <p:nvPr/>
        </p:nvGrpSpPr>
        <p:grpSpPr>
          <a:xfrm>
            <a:off x="4280040" y="461160"/>
            <a:ext cx="7420680" cy="2053080"/>
            <a:chOff x="4280040" y="461160"/>
            <a:chExt cx="7420680" cy="2053080"/>
          </a:xfrm>
        </p:grpSpPr>
        <p:sp>
          <p:nvSpPr>
            <p:cNvPr id="226" name="Straight Arrow Connector 6"/>
            <p:cNvSpPr/>
            <p:nvPr/>
          </p:nvSpPr>
          <p:spPr>
            <a:xfrm flipH="1">
              <a:off x="4280040" y="1106640"/>
              <a:ext cx="4285440" cy="1407600"/>
            </a:xfrm>
            <a:custGeom>
              <a:avLst/>
              <a:gdLst/>
              <a:ahLst/>
              <a:rect l="l" t="t" r="r" b="b"/>
              <a:pathLst>
                <a:path w="21600" h="21600">
                  <a:moveTo>
                    <a:pt x="0" y="0"/>
                  </a:moveTo>
                  <a:lnTo>
                    <a:pt x="21600" y="21600"/>
                  </a:lnTo>
                </a:path>
              </a:pathLst>
            </a:custGeom>
            <a:noFill/>
            <a:ln w="31750">
              <a:solidFill>
                <a:srgbClr val="ff0000"/>
              </a:solidFill>
              <a:round/>
              <a:tailEnd len="med" type="triangle" w="med"/>
            </a:ln>
          </p:spPr>
          <p:style>
            <a:lnRef idx="1">
              <a:schemeClr val="accent1"/>
            </a:lnRef>
            <a:fillRef idx="0">
              <a:schemeClr val="accent1"/>
            </a:fillRef>
            <a:effectRef idx="0">
              <a:schemeClr val="accent1"/>
            </a:effectRef>
            <a:fontRef idx="minor"/>
          </p:style>
        </p:sp>
        <p:sp>
          <p:nvSpPr>
            <p:cNvPr id="227" name="Rounded Rectangle 9"/>
            <p:cNvSpPr/>
            <p:nvPr/>
          </p:nvSpPr>
          <p:spPr>
            <a:xfrm>
              <a:off x="8565840" y="461160"/>
              <a:ext cx="3134880" cy="1291320"/>
            </a:xfrm>
            <a:prstGeom prst="roundRect">
              <a:avLst>
                <a:gd name="adj" fmla="val 16667"/>
              </a:avLst>
            </a:prstGeom>
            <a:solidFill>
              <a:schemeClr val="tx2"/>
            </a:solidFill>
            <a:ln>
              <a:solidFill>
                <a:srgbClr val="1d1a1d">
                  <a:lumMod val="50000"/>
                  <a:lumOff val="50000"/>
                </a:srgbClr>
              </a:solidFill>
              <a:round/>
            </a:ln>
          </p:spPr>
          <p:style>
            <a:lnRef idx="2">
              <a:schemeClr val="accent1">
                <a:shade val="50000"/>
              </a:schemeClr>
            </a:lnRef>
            <a:fillRef idx="1">
              <a:schemeClr val="accent1"/>
            </a:fillRef>
            <a:effectRef idx="0">
              <a:schemeClr val="accent1"/>
            </a:effectRef>
            <a:fontRef idx="minor"/>
          </p:style>
        </p:sp>
        <p:sp>
          <p:nvSpPr>
            <p:cNvPr id="228" name="TextBox 8"/>
            <p:cNvSpPr/>
            <p:nvPr/>
          </p:nvSpPr>
          <p:spPr>
            <a:xfrm>
              <a:off x="8774640" y="569520"/>
              <a:ext cx="2878560" cy="820440"/>
            </a:xfrm>
            <a:prstGeom prst="rect">
              <a:avLst/>
            </a:prstGeom>
            <a:noFill/>
            <a:ln w="0">
              <a:noFill/>
            </a:ln>
          </p:spPr>
          <p:style>
            <a:lnRef idx="0"/>
            <a:fillRef idx="0"/>
            <a:effectRef idx="0"/>
            <a:fontRef idx="minor"/>
          </p:style>
          <p:txBody>
            <a:bodyPr lIns="90000" rIns="90000" tIns="45000" bIns="45000">
              <a:spAutoFit/>
            </a:bodyPr>
            <a:p>
              <a:pPr>
                <a:lnSpc>
                  <a:spcPct val="100000"/>
                </a:lnSpc>
              </a:pPr>
              <a:r>
                <a:rPr b="0" i="1" lang="en-US" sz="1600" spc="-1" strike="noStrike">
                  <a:solidFill>
                    <a:srgbClr val="ffffff"/>
                  </a:solidFill>
                  <a:latin typeface="Corbel"/>
                </a:rPr>
                <a:t>The ADS data is a JPG, shown as being attached to a txt file using the ‘:’.</a:t>
              </a:r>
              <a:endParaRPr b="0" lang="en-US" sz="1600" spc="-1" strike="noStrike">
                <a:latin typeface="Arial"/>
              </a:endParaRPr>
            </a:p>
          </p:txBody>
        </p:sp>
      </p:grpSp>
      <p:pic>
        <p:nvPicPr>
          <p:cNvPr id="229" name="Picture 12" descr=""/>
          <p:cNvPicPr/>
          <p:nvPr/>
        </p:nvPicPr>
        <p:blipFill>
          <a:blip r:embed="rId2"/>
          <a:stretch/>
        </p:blipFill>
        <p:spPr>
          <a:xfrm>
            <a:off x="11215440" y="5976360"/>
            <a:ext cx="743760" cy="696960"/>
          </a:xfrm>
          <a:prstGeom prst="rect">
            <a:avLst/>
          </a:prstGeom>
          <a:ln w="0">
            <a:noFill/>
          </a:ln>
          <a:effectLst>
            <a:outerShdw algn="tl" blurRad="291960" dir="2700000" dist="139498" rotWithShape="0">
              <a:srgbClr val="333333">
                <a:alpha val="65000"/>
              </a:srgbClr>
            </a:outerShdw>
          </a:effectLst>
        </p:spPr>
      </p:pic>
    </p:spTree>
  </p:cSld>
  <mc:AlternateContent>
    <mc:Choice Requires="p14">
      <p:transition spd="slow" p14:dur="2000"/>
    </mc:Choice>
    <mc:Fallback>
      <p:transition spd="slow"/>
    </mc:Fallback>
  </mc:AlternateContent>
</p:sld>
</file>

<file path=ppt/slides/slide2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0" name="Title 1"/>
          <p:cNvSpPr txBox="1"/>
          <p:nvPr/>
        </p:nvSpPr>
        <p:spPr>
          <a:xfrm>
            <a:off x="139680" y="228600"/>
            <a:ext cx="5168520" cy="5283360"/>
          </a:xfrm>
          <a:prstGeom prst="rect">
            <a:avLst/>
          </a:prstGeom>
          <a:noFill/>
          <a:ln w="0">
            <a:noFill/>
          </a:ln>
        </p:spPr>
        <p:txBody>
          <a:bodyPr>
            <a:noAutofit/>
          </a:bodyPr>
          <a:p>
            <a:pPr algn="r">
              <a:lnSpc>
                <a:spcPct val="90000"/>
              </a:lnSpc>
            </a:pPr>
            <a:r>
              <a:rPr b="0" i="1" lang="en-US" sz="5000" spc="-1" strike="noStrike">
                <a:solidFill>
                  <a:srgbClr val="262626"/>
                </a:solidFill>
                <a:latin typeface="Century Schoolbook"/>
              </a:rPr>
              <a:t>About that file…</a:t>
            </a:r>
            <a:endParaRPr b="0" lang="en-US" sz="5000" spc="-1" strike="noStrike">
              <a:solidFill>
                <a:srgbClr val="000000"/>
              </a:solidFill>
              <a:latin typeface="Corbel"/>
            </a:endParaRPr>
          </a:p>
        </p:txBody>
      </p:sp>
      <p:pic>
        <p:nvPicPr>
          <p:cNvPr id="231" name="Content Placeholder 4" descr=""/>
          <p:cNvPicPr/>
          <p:nvPr/>
        </p:nvPicPr>
        <p:blipFill>
          <a:blip r:embed="rId1"/>
          <a:stretch/>
        </p:blipFill>
        <p:spPr>
          <a:xfrm>
            <a:off x="469800" y="1345680"/>
            <a:ext cx="7288560" cy="4590720"/>
          </a:xfrm>
          <a:prstGeom prst="rect">
            <a:avLst/>
          </a:prstGeom>
          <a:ln w="0">
            <a:noFill/>
          </a:ln>
          <a:effectLst>
            <a:outerShdw algn="tl" blurRad="291960" dir="2700000" dist="139498" rotWithShape="0">
              <a:srgbClr val="333333">
                <a:alpha val="65000"/>
              </a:srgbClr>
            </a:outerShdw>
          </a:effectLst>
        </p:spPr>
      </p:pic>
      <p:grpSp>
        <p:nvGrpSpPr>
          <p:cNvPr id="232" name="Group 5"/>
          <p:cNvGrpSpPr/>
          <p:nvPr/>
        </p:nvGrpSpPr>
        <p:grpSpPr>
          <a:xfrm>
            <a:off x="6095520" y="1365120"/>
            <a:ext cx="5956200" cy="3493800"/>
            <a:chOff x="6095520" y="1365120"/>
            <a:chExt cx="5956200" cy="3493800"/>
          </a:xfrm>
        </p:grpSpPr>
        <p:sp>
          <p:nvSpPr>
            <p:cNvPr id="233" name="Straight Arrow Connector 6"/>
            <p:cNvSpPr/>
            <p:nvPr/>
          </p:nvSpPr>
          <p:spPr>
            <a:xfrm flipH="1">
              <a:off x="6095160" y="2242440"/>
              <a:ext cx="2884680" cy="1284120"/>
            </a:xfrm>
            <a:custGeom>
              <a:avLst/>
              <a:gdLst/>
              <a:ahLst/>
              <a:rect l="l" t="t" r="r" b="b"/>
              <a:pathLst>
                <a:path w="21600" h="21600">
                  <a:moveTo>
                    <a:pt x="0" y="0"/>
                  </a:moveTo>
                  <a:lnTo>
                    <a:pt x="21600" y="21600"/>
                  </a:lnTo>
                </a:path>
              </a:pathLst>
            </a:custGeom>
            <a:noFill/>
            <a:ln w="31750">
              <a:solidFill>
                <a:srgbClr val="ff0000"/>
              </a:solidFill>
              <a:round/>
              <a:tailEnd len="med" type="triangle" w="med"/>
            </a:ln>
          </p:spPr>
          <p:style>
            <a:lnRef idx="1">
              <a:schemeClr val="accent1"/>
            </a:lnRef>
            <a:fillRef idx="0">
              <a:schemeClr val="accent1"/>
            </a:fillRef>
            <a:effectRef idx="0">
              <a:schemeClr val="accent1"/>
            </a:effectRef>
            <a:fontRef idx="minor"/>
          </p:style>
        </p:sp>
        <p:sp>
          <p:nvSpPr>
            <p:cNvPr id="234" name="Rounded Rectangle 9"/>
            <p:cNvSpPr/>
            <p:nvPr/>
          </p:nvSpPr>
          <p:spPr>
            <a:xfrm>
              <a:off x="8916840" y="1365120"/>
              <a:ext cx="3134880" cy="3493800"/>
            </a:xfrm>
            <a:prstGeom prst="roundRect">
              <a:avLst>
                <a:gd name="adj" fmla="val 16667"/>
              </a:avLst>
            </a:prstGeom>
            <a:solidFill>
              <a:schemeClr val="tx2"/>
            </a:solidFill>
            <a:ln>
              <a:solidFill>
                <a:srgbClr val="1d1a1d">
                  <a:lumMod val="50000"/>
                  <a:lumOff val="50000"/>
                </a:srgbClr>
              </a:solidFill>
              <a:round/>
            </a:ln>
          </p:spPr>
          <p:style>
            <a:lnRef idx="2">
              <a:schemeClr val="accent1">
                <a:shade val="50000"/>
              </a:schemeClr>
            </a:lnRef>
            <a:fillRef idx="1">
              <a:schemeClr val="accent1"/>
            </a:fillRef>
            <a:effectRef idx="0">
              <a:schemeClr val="accent1"/>
            </a:effectRef>
            <a:fontRef idx="minor"/>
          </p:style>
        </p:sp>
        <p:sp>
          <p:nvSpPr>
            <p:cNvPr id="235" name="TextBox 8"/>
            <p:cNvSpPr/>
            <p:nvPr/>
          </p:nvSpPr>
          <p:spPr>
            <a:xfrm>
              <a:off x="9045360" y="1585440"/>
              <a:ext cx="2878560" cy="3010680"/>
            </a:xfrm>
            <a:prstGeom prst="rect">
              <a:avLst/>
            </a:prstGeom>
            <a:noFill/>
            <a:ln w="0">
              <a:noFill/>
            </a:ln>
          </p:spPr>
          <p:style>
            <a:lnRef idx="0"/>
            <a:fillRef idx="0"/>
            <a:effectRef idx="0"/>
            <a:fontRef idx="minor"/>
          </p:style>
          <p:txBody>
            <a:bodyPr lIns="90000" rIns="90000" tIns="45000" bIns="45000">
              <a:spAutoFit/>
            </a:bodyPr>
            <a:p>
              <a:pPr>
                <a:lnSpc>
                  <a:spcPct val="100000"/>
                </a:lnSpc>
              </a:pPr>
              <a:r>
                <a:rPr b="0" i="1" lang="en-US" sz="1600" spc="-1" strike="noStrike">
                  <a:solidFill>
                    <a:srgbClr val="ffffff"/>
                  </a:solidFill>
                  <a:latin typeface="Corbel"/>
                </a:rPr>
                <a:t>View file properties for example.</a:t>
              </a:r>
              <a:endParaRPr b="0" lang="en-US" sz="1600" spc="-1" strike="noStrike">
                <a:latin typeface="Arial"/>
              </a:endParaRPr>
            </a:p>
            <a:p>
              <a:pPr>
                <a:lnSpc>
                  <a:spcPct val="100000"/>
                </a:lnSpc>
              </a:pPr>
              <a:endParaRPr b="0" lang="en-US" sz="1600" spc="-1" strike="noStrike">
                <a:latin typeface="Arial"/>
              </a:endParaRPr>
            </a:p>
            <a:p>
              <a:pPr>
                <a:lnSpc>
                  <a:spcPct val="100000"/>
                </a:lnSpc>
              </a:pPr>
              <a:r>
                <a:rPr b="0" i="1" lang="en-US" sz="1600" spc="-1" strike="noStrike">
                  <a:solidFill>
                    <a:srgbClr val="ffffff"/>
                  </a:solidFill>
                  <a:latin typeface="Corbel"/>
                </a:rPr>
                <a:t>You can Extract the file to the desktop for analysis with another tool.</a:t>
              </a:r>
              <a:endParaRPr b="0" lang="en-US" sz="1600" spc="-1" strike="noStrike">
                <a:latin typeface="Arial"/>
              </a:endParaRPr>
            </a:p>
            <a:p>
              <a:pPr>
                <a:lnSpc>
                  <a:spcPct val="100000"/>
                </a:lnSpc>
              </a:pPr>
              <a:endParaRPr b="0" lang="en-US" sz="1600" spc="-1" strike="noStrike">
                <a:latin typeface="Arial"/>
              </a:endParaRPr>
            </a:p>
            <a:p>
              <a:pPr>
                <a:lnSpc>
                  <a:spcPct val="100000"/>
                </a:lnSpc>
              </a:pPr>
              <a:r>
                <a:rPr b="0" i="1" lang="en-US" sz="1600" spc="-1" strike="noStrike">
                  <a:solidFill>
                    <a:srgbClr val="ffffff"/>
                  </a:solidFill>
                  <a:latin typeface="Corbel"/>
                </a:rPr>
                <a:t>View File in Directory will take you to where it sat on the original machine.</a:t>
              </a:r>
              <a:endParaRPr b="0" lang="en-US" sz="1600" spc="-1" strike="noStrike">
                <a:latin typeface="Arial"/>
              </a:endParaRPr>
            </a:p>
            <a:p>
              <a:pPr>
                <a:lnSpc>
                  <a:spcPct val="100000"/>
                </a:lnSpc>
              </a:pPr>
              <a:endParaRPr b="0" lang="en-US" sz="1600" spc="-1" strike="noStrike">
                <a:latin typeface="Arial"/>
              </a:endParaRPr>
            </a:p>
            <a:p>
              <a:pPr>
                <a:lnSpc>
                  <a:spcPct val="100000"/>
                </a:lnSpc>
              </a:pPr>
              <a:r>
                <a:rPr b="0" i="1" lang="en-US" sz="1600" spc="-1" strike="noStrike">
                  <a:solidFill>
                    <a:srgbClr val="ffffff"/>
                  </a:solidFill>
                  <a:latin typeface="Corbel"/>
                </a:rPr>
                <a:t>Add notes to your review with Add File Tag.</a:t>
              </a:r>
              <a:endParaRPr b="0" lang="en-US" sz="1600" spc="-1" strike="noStrike">
                <a:latin typeface="Arial"/>
              </a:endParaRPr>
            </a:p>
          </p:txBody>
        </p:sp>
      </p:grpSp>
      <p:pic>
        <p:nvPicPr>
          <p:cNvPr id="236" name="Picture 10" descr=""/>
          <p:cNvPicPr/>
          <p:nvPr/>
        </p:nvPicPr>
        <p:blipFill>
          <a:blip r:embed="rId2"/>
          <a:stretch/>
        </p:blipFill>
        <p:spPr>
          <a:xfrm>
            <a:off x="11215440" y="5976360"/>
            <a:ext cx="743760" cy="696960"/>
          </a:xfrm>
          <a:prstGeom prst="rect">
            <a:avLst/>
          </a:prstGeom>
          <a:ln w="0">
            <a:noFill/>
          </a:ln>
          <a:effectLst>
            <a:outerShdw algn="tl" blurRad="291960" dir="2700000" dist="139498" rotWithShape="0">
              <a:srgbClr val="333333">
                <a:alpha val="65000"/>
              </a:srgbClr>
            </a:outerShdw>
          </a:effectLst>
        </p:spPr>
      </p:pic>
    </p:spTree>
  </p:cSld>
  <mc:AlternateContent>
    <mc:Choice Requires="p14">
      <p:transition spd="slow" p14:dur="2000"/>
    </mc:Choice>
    <mc:Fallback>
      <p:transition spd="slow"/>
    </mc:Fallback>
  </mc:AlternateContent>
</p:sld>
</file>

<file path=ppt/slides/slide2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7" name="Title 1"/>
          <p:cNvSpPr txBox="1"/>
          <p:nvPr/>
        </p:nvSpPr>
        <p:spPr>
          <a:xfrm>
            <a:off x="0" y="84240"/>
            <a:ext cx="3833640" cy="4952160"/>
          </a:xfrm>
          <a:prstGeom prst="rect">
            <a:avLst/>
          </a:prstGeom>
          <a:noFill/>
          <a:ln w="0">
            <a:noFill/>
          </a:ln>
        </p:spPr>
        <p:txBody>
          <a:bodyPr>
            <a:noAutofit/>
          </a:bodyPr>
          <a:p>
            <a:pPr algn="r">
              <a:lnSpc>
                <a:spcPct val="90000"/>
              </a:lnSpc>
            </a:pPr>
            <a:r>
              <a:rPr b="0" i="1" lang="en-US" sz="5000" spc="-1" strike="noStrike">
                <a:solidFill>
                  <a:srgbClr val="262626"/>
                </a:solidFill>
                <a:latin typeface="Century Schoolbook"/>
              </a:rPr>
              <a:t>Registry</a:t>
            </a:r>
            <a:endParaRPr b="0" lang="en-US" sz="5000" spc="-1" strike="noStrike">
              <a:solidFill>
                <a:srgbClr val="000000"/>
              </a:solidFill>
              <a:latin typeface="Corbel"/>
            </a:endParaRPr>
          </a:p>
        </p:txBody>
      </p:sp>
      <p:pic>
        <p:nvPicPr>
          <p:cNvPr id="238" name="Picture 6" descr=""/>
          <p:cNvPicPr/>
          <p:nvPr/>
        </p:nvPicPr>
        <p:blipFill>
          <a:blip r:embed="rId1"/>
          <a:stretch/>
        </p:blipFill>
        <p:spPr>
          <a:xfrm>
            <a:off x="253800" y="1026000"/>
            <a:ext cx="9306720" cy="4191120"/>
          </a:xfrm>
          <a:prstGeom prst="rect">
            <a:avLst/>
          </a:prstGeom>
          <a:ln w="0">
            <a:noFill/>
          </a:ln>
          <a:effectLst>
            <a:outerShdw algn="tl" blurRad="291960" dir="2700000" dist="139498" rotWithShape="0">
              <a:srgbClr val="333333">
                <a:alpha val="65000"/>
              </a:srgbClr>
            </a:outerShdw>
          </a:effectLst>
        </p:spPr>
      </p:pic>
      <p:pic>
        <p:nvPicPr>
          <p:cNvPr id="239" name="Picture 8" descr=""/>
          <p:cNvPicPr/>
          <p:nvPr/>
        </p:nvPicPr>
        <p:blipFill>
          <a:blip r:embed="rId2"/>
          <a:stretch/>
        </p:blipFill>
        <p:spPr>
          <a:xfrm>
            <a:off x="11215440" y="5976360"/>
            <a:ext cx="743760" cy="696960"/>
          </a:xfrm>
          <a:prstGeom prst="rect">
            <a:avLst/>
          </a:prstGeom>
          <a:ln w="0">
            <a:noFill/>
          </a:ln>
          <a:effectLst>
            <a:outerShdw algn="tl" blurRad="291960" dir="2700000" dist="139498" rotWithShape="0">
              <a:srgbClr val="333333">
                <a:alpha val="65000"/>
              </a:srgbClr>
            </a:outerShdw>
          </a:effectLst>
        </p:spPr>
      </p:pic>
      <p:grpSp>
        <p:nvGrpSpPr>
          <p:cNvPr id="240" name="Group 9"/>
          <p:cNvGrpSpPr/>
          <p:nvPr/>
        </p:nvGrpSpPr>
        <p:grpSpPr>
          <a:xfrm>
            <a:off x="4218480" y="3054240"/>
            <a:ext cx="6379560" cy="3598560"/>
            <a:chOff x="4218480" y="3054240"/>
            <a:chExt cx="6379560" cy="3598560"/>
          </a:xfrm>
        </p:grpSpPr>
        <p:sp>
          <p:nvSpPr>
            <p:cNvPr id="241" name="Straight Arrow Connector 10"/>
            <p:cNvSpPr/>
            <p:nvPr/>
          </p:nvSpPr>
          <p:spPr>
            <a:xfrm flipH="1" flipV="1">
              <a:off x="4218120" y="3054240"/>
              <a:ext cx="3754800" cy="2622960"/>
            </a:xfrm>
            <a:custGeom>
              <a:avLst/>
              <a:gdLst/>
              <a:ahLst/>
              <a:rect l="l" t="t" r="r" b="b"/>
              <a:pathLst>
                <a:path w="21600" h="21600">
                  <a:moveTo>
                    <a:pt x="0" y="0"/>
                  </a:moveTo>
                  <a:lnTo>
                    <a:pt x="21600" y="21600"/>
                  </a:lnTo>
                </a:path>
              </a:pathLst>
            </a:custGeom>
            <a:noFill/>
            <a:ln w="31750">
              <a:solidFill>
                <a:srgbClr val="ff0000"/>
              </a:solidFill>
              <a:round/>
              <a:tailEnd len="med" type="triangle" w="med"/>
            </a:ln>
          </p:spPr>
          <p:style>
            <a:lnRef idx="1">
              <a:schemeClr val="accent1"/>
            </a:lnRef>
            <a:fillRef idx="0">
              <a:schemeClr val="accent1"/>
            </a:fillRef>
            <a:effectRef idx="0">
              <a:schemeClr val="accent1"/>
            </a:effectRef>
            <a:fontRef idx="minor"/>
          </p:style>
        </p:sp>
        <p:sp>
          <p:nvSpPr>
            <p:cNvPr id="242" name="Rounded Rectangle 9"/>
            <p:cNvSpPr/>
            <p:nvPr/>
          </p:nvSpPr>
          <p:spPr>
            <a:xfrm>
              <a:off x="7973640" y="4701960"/>
              <a:ext cx="2624400" cy="1950840"/>
            </a:xfrm>
            <a:prstGeom prst="roundRect">
              <a:avLst>
                <a:gd name="adj" fmla="val 16667"/>
              </a:avLst>
            </a:prstGeom>
            <a:solidFill>
              <a:schemeClr val="tx2"/>
            </a:solidFill>
            <a:ln>
              <a:solidFill>
                <a:srgbClr val="1d1a1d">
                  <a:lumMod val="50000"/>
                  <a:lumOff val="50000"/>
                </a:srgbClr>
              </a:solidFill>
              <a:round/>
            </a:ln>
          </p:spPr>
          <p:style>
            <a:lnRef idx="2">
              <a:schemeClr val="accent1">
                <a:shade val="50000"/>
              </a:schemeClr>
            </a:lnRef>
            <a:fillRef idx="1">
              <a:schemeClr val="accent1"/>
            </a:fillRef>
            <a:effectRef idx="0">
              <a:schemeClr val="accent1"/>
            </a:effectRef>
            <a:fontRef idx="minor"/>
          </p:style>
        </p:sp>
        <p:sp>
          <p:nvSpPr>
            <p:cNvPr id="243" name="TextBox 12"/>
            <p:cNvSpPr/>
            <p:nvPr/>
          </p:nvSpPr>
          <p:spPr>
            <a:xfrm>
              <a:off x="8083440" y="4837320"/>
              <a:ext cx="2386440" cy="1793880"/>
            </a:xfrm>
            <a:prstGeom prst="rect">
              <a:avLst/>
            </a:prstGeom>
            <a:noFill/>
            <a:ln w="0">
              <a:noFill/>
            </a:ln>
          </p:spPr>
          <p:style>
            <a:lnRef idx="0"/>
            <a:fillRef idx="0"/>
            <a:effectRef idx="0"/>
            <a:fontRef idx="minor"/>
          </p:style>
          <p:txBody>
            <a:bodyPr lIns="90000" rIns="90000" tIns="45000" bIns="45000">
              <a:spAutoFit/>
            </a:bodyPr>
            <a:p>
              <a:pPr>
                <a:lnSpc>
                  <a:spcPct val="100000"/>
                </a:lnSpc>
              </a:pPr>
              <a:r>
                <a:rPr b="0" i="1" lang="en-US" sz="1600" spc="-1" strike="noStrike">
                  <a:solidFill>
                    <a:srgbClr val="ffffff"/>
                  </a:solidFill>
                  <a:latin typeface="Corbel"/>
                </a:rPr>
                <a:t>Many OS, User and App settings are stored in the Regsitry. Most registry “hives” will be in System32\Config, except for user specific hives in the users folder..</a:t>
              </a:r>
              <a:endParaRPr b="0" lang="en-US" sz="1600" spc="-1" strike="noStrike">
                <a:latin typeface="Arial"/>
              </a:endParaRPr>
            </a:p>
          </p:txBody>
        </p:sp>
      </p:grpSp>
      <p:sp>
        <p:nvSpPr>
          <p:cNvPr id="244" name="Straight Arrow Connector 14"/>
          <p:cNvSpPr/>
          <p:nvPr/>
        </p:nvSpPr>
        <p:spPr>
          <a:xfrm flipH="1" flipV="1">
            <a:off x="6095520" y="2157120"/>
            <a:ext cx="3137760" cy="2543400"/>
          </a:xfrm>
          <a:custGeom>
            <a:avLst/>
            <a:gdLst/>
            <a:ahLst/>
            <a:rect l="l" t="t" r="r" b="b"/>
            <a:pathLst>
              <a:path w="21600" h="21600">
                <a:moveTo>
                  <a:pt x="0" y="0"/>
                </a:moveTo>
                <a:lnTo>
                  <a:pt x="21600" y="21600"/>
                </a:lnTo>
              </a:path>
            </a:pathLst>
          </a:custGeom>
          <a:noFill/>
          <a:ln w="31750">
            <a:solidFill>
              <a:srgbClr val="ff0000"/>
            </a:solidFill>
            <a:round/>
            <a:tailEnd len="med" type="triangle" w="med"/>
          </a:ln>
        </p:spPr>
        <p:style>
          <a:lnRef idx="1">
            <a:schemeClr val="accent1"/>
          </a:lnRef>
          <a:fillRef idx="0">
            <a:schemeClr val="accent1"/>
          </a:fillRef>
          <a:effectRef idx="0">
            <a:schemeClr val="accent1"/>
          </a:effectRef>
          <a:fontRef idx="minor"/>
        </p:style>
      </p:sp>
    </p:spTree>
  </p:cSld>
  <mc:AlternateContent>
    <mc:Choice Requires="p14">
      <p:transition spd="slow" p14:dur="2000"/>
    </mc:Choice>
    <mc:Fallback>
      <p:transition spd="slow"/>
    </mc:Fallback>
  </mc:AlternateContent>
</p:sld>
</file>

<file path=ppt/slides/slide2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5" name="Title 1"/>
          <p:cNvSpPr txBox="1"/>
          <p:nvPr/>
        </p:nvSpPr>
        <p:spPr>
          <a:xfrm>
            <a:off x="762120" y="559800"/>
            <a:ext cx="3833640" cy="4952160"/>
          </a:xfrm>
          <a:prstGeom prst="rect">
            <a:avLst/>
          </a:prstGeom>
          <a:noFill/>
          <a:ln w="0">
            <a:noFill/>
          </a:ln>
        </p:spPr>
        <p:txBody>
          <a:bodyPr>
            <a:noAutofit/>
          </a:bodyPr>
          <a:p>
            <a:pPr algn="r">
              <a:lnSpc>
                <a:spcPct val="90000"/>
              </a:lnSpc>
            </a:pPr>
            <a:r>
              <a:rPr b="0" i="1" lang="en-US" sz="5000" spc="-1" strike="noStrike">
                <a:solidFill>
                  <a:srgbClr val="262626"/>
                </a:solidFill>
                <a:latin typeface="Century Schoolbook"/>
              </a:rPr>
              <a:t>Installation Information</a:t>
            </a:r>
            <a:endParaRPr b="0" lang="en-US" sz="5000" spc="-1" strike="noStrike">
              <a:solidFill>
                <a:srgbClr val="000000"/>
              </a:solidFill>
              <a:latin typeface="Corbel"/>
            </a:endParaRPr>
          </a:p>
        </p:txBody>
      </p:sp>
      <p:pic>
        <p:nvPicPr>
          <p:cNvPr id="246" name="Content Placeholder 4" descr=""/>
          <p:cNvPicPr/>
          <p:nvPr/>
        </p:nvPicPr>
        <p:blipFill>
          <a:blip r:embed="rId1"/>
          <a:stretch/>
        </p:blipFill>
        <p:spPr>
          <a:xfrm>
            <a:off x="169200" y="2862000"/>
            <a:ext cx="10671480" cy="2936160"/>
          </a:xfrm>
          <a:prstGeom prst="rect">
            <a:avLst/>
          </a:prstGeom>
          <a:ln w="0">
            <a:noFill/>
          </a:ln>
          <a:effectLst>
            <a:outerShdw algn="tl" blurRad="291960" dir="2700000" dist="139498" rotWithShape="0">
              <a:srgbClr val="333333">
                <a:alpha val="65000"/>
              </a:srgbClr>
            </a:outerShdw>
          </a:effectLst>
        </p:spPr>
      </p:pic>
      <p:sp>
        <p:nvSpPr>
          <p:cNvPr id="247" name="Rectangle 5"/>
          <p:cNvSpPr/>
          <p:nvPr/>
        </p:nvSpPr>
        <p:spPr>
          <a:xfrm>
            <a:off x="6546960" y="3823200"/>
            <a:ext cx="1969560" cy="506520"/>
          </a:xfrm>
          <a:prstGeom prst="rect">
            <a:avLst/>
          </a:prstGeom>
          <a:noFill/>
          <a:ln>
            <a:solidFill>
              <a:srgbClr val="ff0000"/>
            </a:solidFill>
            <a:round/>
          </a:ln>
        </p:spPr>
        <p:style>
          <a:lnRef idx="2">
            <a:schemeClr val="accent1">
              <a:shade val="50000"/>
            </a:schemeClr>
          </a:lnRef>
          <a:fillRef idx="1">
            <a:schemeClr val="accent1"/>
          </a:fillRef>
          <a:effectRef idx="0">
            <a:schemeClr val="accent1"/>
          </a:effectRef>
          <a:fontRef idx="minor"/>
        </p:style>
      </p:sp>
      <p:sp>
        <p:nvSpPr>
          <p:cNvPr id="248" name="Rectangle 6"/>
          <p:cNvSpPr/>
          <p:nvPr/>
        </p:nvSpPr>
        <p:spPr>
          <a:xfrm>
            <a:off x="6620400" y="4784400"/>
            <a:ext cx="1198800" cy="506520"/>
          </a:xfrm>
          <a:prstGeom prst="rect">
            <a:avLst/>
          </a:prstGeom>
          <a:noFill/>
          <a:ln>
            <a:solidFill>
              <a:srgbClr val="ff0000"/>
            </a:solidFill>
            <a:round/>
          </a:ln>
        </p:spPr>
        <p:style>
          <a:lnRef idx="2">
            <a:schemeClr val="accent1">
              <a:shade val="50000"/>
            </a:schemeClr>
          </a:lnRef>
          <a:fillRef idx="1">
            <a:schemeClr val="accent1"/>
          </a:fillRef>
          <a:effectRef idx="0">
            <a:schemeClr val="accent1"/>
          </a:effectRef>
          <a:fontRef idx="minor"/>
        </p:style>
      </p:sp>
      <p:pic>
        <p:nvPicPr>
          <p:cNvPr id="249" name="Picture 7" descr=""/>
          <p:cNvPicPr/>
          <p:nvPr/>
        </p:nvPicPr>
        <p:blipFill>
          <a:blip r:embed="rId2"/>
          <a:stretch/>
        </p:blipFill>
        <p:spPr>
          <a:xfrm>
            <a:off x="11215440" y="5976360"/>
            <a:ext cx="743760" cy="696960"/>
          </a:xfrm>
          <a:prstGeom prst="rect">
            <a:avLst/>
          </a:prstGeom>
          <a:ln w="0">
            <a:noFill/>
          </a:ln>
          <a:effectLst>
            <a:outerShdw algn="tl" blurRad="291960" dir="2700000" dist="139498" rotWithShape="0">
              <a:srgbClr val="333333">
                <a:alpha val="65000"/>
              </a:srgbClr>
            </a:outerShdw>
          </a:effectLst>
        </p:spPr>
      </p:pic>
      <p:grpSp>
        <p:nvGrpSpPr>
          <p:cNvPr id="250" name="Group 8"/>
          <p:cNvGrpSpPr/>
          <p:nvPr/>
        </p:nvGrpSpPr>
        <p:grpSpPr>
          <a:xfrm>
            <a:off x="8092080" y="184320"/>
            <a:ext cx="3867120" cy="3578400"/>
            <a:chOff x="8092080" y="184320"/>
            <a:chExt cx="3867120" cy="3578400"/>
          </a:xfrm>
        </p:grpSpPr>
        <p:sp>
          <p:nvSpPr>
            <p:cNvPr id="251" name="Straight Arrow Connector 9"/>
            <p:cNvSpPr/>
            <p:nvPr/>
          </p:nvSpPr>
          <p:spPr>
            <a:xfrm flipH="1">
              <a:off x="8091720" y="1454760"/>
              <a:ext cx="1060200" cy="2307960"/>
            </a:xfrm>
            <a:custGeom>
              <a:avLst/>
              <a:gdLst/>
              <a:ahLst/>
              <a:rect l="l" t="t" r="r" b="b"/>
              <a:pathLst>
                <a:path w="21600" h="21600">
                  <a:moveTo>
                    <a:pt x="0" y="0"/>
                  </a:moveTo>
                  <a:lnTo>
                    <a:pt x="21600" y="21600"/>
                  </a:lnTo>
                </a:path>
              </a:pathLst>
            </a:custGeom>
            <a:noFill/>
            <a:ln w="31750">
              <a:solidFill>
                <a:srgbClr val="ff0000"/>
              </a:solidFill>
              <a:round/>
              <a:tailEnd len="med" type="triangle" w="med"/>
            </a:ln>
          </p:spPr>
          <p:style>
            <a:lnRef idx="1">
              <a:schemeClr val="accent1"/>
            </a:lnRef>
            <a:fillRef idx="0">
              <a:schemeClr val="accent1"/>
            </a:fillRef>
            <a:effectRef idx="0">
              <a:schemeClr val="accent1"/>
            </a:effectRef>
            <a:fontRef idx="minor"/>
          </p:style>
        </p:sp>
        <p:sp>
          <p:nvSpPr>
            <p:cNvPr id="252" name="Rounded Rectangle 9"/>
            <p:cNvSpPr/>
            <p:nvPr/>
          </p:nvSpPr>
          <p:spPr>
            <a:xfrm>
              <a:off x="9153000" y="184320"/>
              <a:ext cx="2806200" cy="2540160"/>
            </a:xfrm>
            <a:prstGeom prst="roundRect">
              <a:avLst>
                <a:gd name="adj" fmla="val 16667"/>
              </a:avLst>
            </a:prstGeom>
            <a:solidFill>
              <a:schemeClr val="tx2"/>
            </a:solidFill>
            <a:ln>
              <a:solidFill>
                <a:srgbClr val="1d1a1d">
                  <a:lumMod val="50000"/>
                  <a:lumOff val="50000"/>
                </a:srgbClr>
              </a:solidFill>
              <a:round/>
            </a:ln>
          </p:spPr>
          <p:style>
            <a:lnRef idx="2">
              <a:schemeClr val="accent1">
                <a:shade val="50000"/>
              </a:schemeClr>
            </a:lnRef>
            <a:fillRef idx="1">
              <a:schemeClr val="accent1"/>
            </a:fillRef>
            <a:effectRef idx="0">
              <a:schemeClr val="accent1"/>
            </a:effectRef>
            <a:fontRef idx="minor"/>
          </p:style>
        </p:sp>
        <p:sp>
          <p:nvSpPr>
            <p:cNvPr id="253" name="TextBox 11"/>
            <p:cNvSpPr/>
            <p:nvPr/>
          </p:nvSpPr>
          <p:spPr>
            <a:xfrm>
              <a:off x="9253800" y="319680"/>
              <a:ext cx="2577240" cy="2280600"/>
            </a:xfrm>
            <a:prstGeom prst="rect">
              <a:avLst/>
            </a:prstGeom>
            <a:noFill/>
            <a:ln w="0">
              <a:noFill/>
            </a:ln>
          </p:spPr>
          <p:style>
            <a:lnRef idx="0"/>
            <a:fillRef idx="0"/>
            <a:effectRef idx="0"/>
            <a:fontRef idx="minor"/>
          </p:style>
          <p:txBody>
            <a:bodyPr lIns="90000" rIns="90000" tIns="45000" bIns="45000">
              <a:spAutoFit/>
            </a:bodyPr>
            <a:p>
              <a:pPr>
                <a:lnSpc>
                  <a:spcPct val="100000"/>
                </a:lnSpc>
              </a:pPr>
              <a:r>
                <a:rPr b="0" i="1" lang="en-US" sz="1600" spc="-1" strike="noStrike">
                  <a:solidFill>
                    <a:srgbClr val="ffffff"/>
                  </a:solidFill>
                  <a:latin typeface="Corbel"/>
                </a:rPr>
                <a:t>OS version, Install Date, Owner, the registered Company can all be found in Software under Windows NT\CurrentVersion.</a:t>
              </a:r>
              <a:endParaRPr b="0" lang="en-US" sz="1600" spc="-1" strike="noStrike">
                <a:latin typeface="Arial"/>
              </a:endParaRPr>
            </a:p>
            <a:p>
              <a:pPr>
                <a:lnSpc>
                  <a:spcPct val="100000"/>
                </a:lnSpc>
              </a:pPr>
              <a:endParaRPr b="0" lang="en-US" sz="1600" spc="-1" strike="noStrike">
                <a:latin typeface="Arial"/>
              </a:endParaRPr>
            </a:p>
            <a:p>
              <a:pPr>
                <a:lnSpc>
                  <a:spcPct val="100000"/>
                </a:lnSpc>
              </a:pPr>
              <a:r>
                <a:rPr b="0" i="1" lang="en-US" sz="1600" spc="-1" strike="noStrike">
                  <a:solidFill>
                    <a:srgbClr val="ffffff"/>
                  </a:solidFill>
                  <a:latin typeface="Corbel"/>
                </a:rPr>
                <a:t>Autopsy will put some hive data in Extracted Content for you though.</a:t>
              </a:r>
              <a:endParaRPr b="0" lang="en-US" sz="1600" spc="-1" strike="noStrike">
                <a:latin typeface="Arial"/>
              </a:endParaRPr>
            </a:p>
          </p:txBody>
        </p:sp>
      </p:grpSp>
      <p:sp>
        <p:nvSpPr>
          <p:cNvPr id="254" name="Straight Arrow Connector 12"/>
          <p:cNvSpPr/>
          <p:nvPr/>
        </p:nvSpPr>
        <p:spPr>
          <a:xfrm flipH="1">
            <a:off x="2678400" y="1454760"/>
            <a:ext cx="6473880" cy="2778840"/>
          </a:xfrm>
          <a:custGeom>
            <a:avLst/>
            <a:gdLst/>
            <a:ahLst/>
            <a:rect l="l" t="t" r="r" b="b"/>
            <a:pathLst>
              <a:path w="21600" h="21600">
                <a:moveTo>
                  <a:pt x="0" y="0"/>
                </a:moveTo>
                <a:lnTo>
                  <a:pt x="21600" y="21600"/>
                </a:lnTo>
              </a:path>
            </a:pathLst>
          </a:custGeom>
          <a:noFill/>
          <a:ln w="31750">
            <a:solidFill>
              <a:srgbClr val="ff0000"/>
            </a:solidFill>
            <a:round/>
            <a:tailEnd len="med" type="triangle" w="med"/>
          </a:ln>
        </p:spPr>
        <p:style>
          <a:lnRef idx="1">
            <a:schemeClr val="accent1"/>
          </a:lnRef>
          <a:fillRef idx="0">
            <a:schemeClr val="accent1"/>
          </a:fillRef>
          <a:effectRef idx="0">
            <a:schemeClr val="accent1"/>
          </a:effectRef>
          <a:fontRef idx="minor"/>
        </p:style>
      </p:sp>
    </p:spTree>
  </p:cSld>
  <mc:AlternateContent>
    <mc:Choice Requires="p14">
      <p:transition spd="slow" p14:dur="2000"/>
    </mc:Choice>
    <mc:Fallback>
      <p:transition spd="slow"/>
    </mc:Fallback>
  </mc:AlternateContent>
</p:sld>
</file>

<file path=ppt/slides/slide2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55" name="Title 1"/>
          <p:cNvSpPr txBox="1"/>
          <p:nvPr/>
        </p:nvSpPr>
        <p:spPr>
          <a:xfrm>
            <a:off x="149400" y="239760"/>
            <a:ext cx="3833640" cy="4952160"/>
          </a:xfrm>
          <a:prstGeom prst="rect">
            <a:avLst/>
          </a:prstGeom>
          <a:noFill/>
          <a:ln w="0">
            <a:noFill/>
          </a:ln>
        </p:spPr>
        <p:txBody>
          <a:bodyPr>
            <a:noAutofit/>
          </a:bodyPr>
          <a:p>
            <a:pPr algn="r">
              <a:lnSpc>
                <a:spcPct val="90000"/>
              </a:lnSpc>
            </a:pPr>
            <a:r>
              <a:rPr b="0" i="1" lang="en-US" sz="5000" spc="-1" strike="noStrike">
                <a:solidFill>
                  <a:srgbClr val="262626"/>
                </a:solidFill>
                <a:latin typeface="Century Schoolbook"/>
              </a:rPr>
              <a:t>Registry</a:t>
            </a:r>
            <a:endParaRPr b="0" lang="en-US" sz="5000" spc="-1" strike="noStrike">
              <a:solidFill>
                <a:srgbClr val="000000"/>
              </a:solidFill>
              <a:latin typeface="Corbel"/>
            </a:endParaRPr>
          </a:p>
        </p:txBody>
      </p:sp>
      <p:pic>
        <p:nvPicPr>
          <p:cNvPr id="256" name="Content Placeholder 4" descr=""/>
          <p:cNvPicPr/>
          <p:nvPr/>
        </p:nvPicPr>
        <p:blipFill>
          <a:blip r:embed="rId1"/>
          <a:stretch/>
        </p:blipFill>
        <p:spPr>
          <a:xfrm>
            <a:off x="243720" y="1245240"/>
            <a:ext cx="8223480" cy="4707000"/>
          </a:xfrm>
          <a:prstGeom prst="rect">
            <a:avLst/>
          </a:prstGeom>
          <a:ln w="0">
            <a:noFill/>
          </a:ln>
          <a:effectLst>
            <a:outerShdw algn="tl" blurRad="291960" dir="2700000" dist="139498" rotWithShape="0">
              <a:srgbClr val="333333">
                <a:alpha val="65000"/>
              </a:srgbClr>
            </a:outerShdw>
          </a:effectLst>
        </p:spPr>
      </p:pic>
      <p:pic>
        <p:nvPicPr>
          <p:cNvPr id="257" name="Picture 4" descr=""/>
          <p:cNvPicPr/>
          <p:nvPr/>
        </p:nvPicPr>
        <p:blipFill>
          <a:blip r:embed="rId2"/>
          <a:stretch/>
        </p:blipFill>
        <p:spPr>
          <a:xfrm>
            <a:off x="11215440" y="5976360"/>
            <a:ext cx="743760" cy="696960"/>
          </a:xfrm>
          <a:prstGeom prst="rect">
            <a:avLst/>
          </a:prstGeom>
          <a:ln w="0">
            <a:noFill/>
          </a:ln>
          <a:effectLst>
            <a:outerShdw algn="tl" blurRad="291960" dir="2700000" dist="139498" rotWithShape="0">
              <a:srgbClr val="333333">
                <a:alpha val="65000"/>
              </a:srgbClr>
            </a:outerShdw>
          </a:effectLst>
        </p:spPr>
      </p:pic>
      <p:grpSp>
        <p:nvGrpSpPr>
          <p:cNvPr id="258" name="Group 5"/>
          <p:cNvGrpSpPr/>
          <p:nvPr/>
        </p:nvGrpSpPr>
        <p:grpSpPr>
          <a:xfrm>
            <a:off x="5915880" y="1365120"/>
            <a:ext cx="6135840" cy="3493800"/>
            <a:chOff x="5915880" y="1365120"/>
            <a:chExt cx="6135840" cy="3493800"/>
          </a:xfrm>
        </p:grpSpPr>
        <p:sp>
          <p:nvSpPr>
            <p:cNvPr id="259" name="Straight Arrow Connector 6"/>
            <p:cNvSpPr/>
            <p:nvPr/>
          </p:nvSpPr>
          <p:spPr>
            <a:xfrm flipH="1">
              <a:off x="5915520" y="2242440"/>
              <a:ext cx="3064680" cy="1387440"/>
            </a:xfrm>
            <a:custGeom>
              <a:avLst/>
              <a:gdLst/>
              <a:ahLst/>
              <a:rect l="l" t="t" r="r" b="b"/>
              <a:pathLst>
                <a:path w="21600" h="21600">
                  <a:moveTo>
                    <a:pt x="0" y="0"/>
                  </a:moveTo>
                  <a:lnTo>
                    <a:pt x="21600" y="21600"/>
                  </a:lnTo>
                </a:path>
              </a:pathLst>
            </a:custGeom>
            <a:noFill/>
            <a:ln w="31750">
              <a:solidFill>
                <a:srgbClr val="ff0000"/>
              </a:solidFill>
              <a:round/>
              <a:tailEnd len="med" type="triangle" w="med"/>
            </a:ln>
          </p:spPr>
          <p:style>
            <a:lnRef idx="1">
              <a:schemeClr val="accent1"/>
            </a:lnRef>
            <a:fillRef idx="0">
              <a:schemeClr val="accent1"/>
            </a:fillRef>
            <a:effectRef idx="0">
              <a:schemeClr val="accent1"/>
            </a:effectRef>
            <a:fontRef idx="minor"/>
          </p:style>
        </p:sp>
        <p:sp>
          <p:nvSpPr>
            <p:cNvPr id="260" name="Rounded Rectangle 9"/>
            <p:cNvSpPr/>
            <p:nvPr/>
          </p:nvSpPr>
          <p:spPr>
            <a:xfrm>
              <a:off x="8916840" y="1365120"/>
              <a:ext cx="3134880" cy="3493800"/>
            </a:xfrm>
            <a:prstGeom prst="roundRect">
              <a:avLst>
                <a:gd name="adj" fmla="val 16667"/>
              </a:avLst>
            </a:prstGeom>
            <a:solidFill>
              <a:schemeClr val="tx2"/>
            </a:solidFill>
            <a:ln>
              <a:solidFill>
                <a:srgbClr val="1d1a1d">
                  <a:lumMod val="50000"/>
                  <a:lumOff val="50000"/>
                </a:srgbClr>
              </a:solidFill>
              <a:round/>
            </a:ln>
          </p:spPr>
          <p:style>
            <a:lnRef idx="2">
              <a:schemeClr val="accent1">
                <a:shade val="50000"/>
              </a:schemeClr>
            </a:lnRef>
            <a:fillRef idx="1">
              <a:schemeClr val="accent1"/>
            </a:fillRef>
            <a:effectRef idx="0">
              <a:schemeClr val="accent1"/>
            </a:effectRef>
            <a:fontRef idx="minor"/>
          </p:style>
        </p:sp>
        <p:sp>
          <p:nvSpPr>
            <p:cNvPr id="261" name="TextBox 8"/>
            <p:cNvSpPr/>
            <p:nvPr/>
          </p:nvSpPr>
          <p:spPr>
            <a:xfrm>
              <a:off x="9045360" y="1585440"/>
              <a:ext cx="2878560" cy="2523960"/>
            </a:xfrm>
            <a:prstGeom prst="rect">
              <a:avLst/>
            </a:prstGeom>
            <a:noFill/>
            <a:ln w="0">
              <a:noFill/>
            </a:ln>
          </p:spPr>
          <p:style>
            <a:lnRef idx="0"/>
            <a:fillRef idx="0"/>
            <a:effectRef idx="0"/>
            <a:fontRef idx="minor"/>
          </p:style>
          <p:txBody>
            <a:bodyPr lIns="90000" rIns="90000" tIns="45000" bIns="45000">
              <a:spAutoFit/>
            </a:bodyPr>
            <a:p>
              <a:pPr>
                <a:lnSpc>
                  <a:spcPct val="100000"/>
                </a:lnSpc>
              </a:pPr>
              <a:r>
                <a:rPr b="0" i="1" lang="en-US" sz="1600" spc="-1" strike="noStrike">
                  <a:solidFill>
                    <a:srgbClr val="ffffff"/>
                  </a:solidFill>
                  <a:latin typeface="Corbel"/>
                </a:rPr>
                <a:t>Even though Autopsy pulled this information for us, we can locate the appropriate Registry hive “software” in Windows\System32\Config and Autopsy parses this for us as well.</a:t>
              </a:r>
              <a:endParaRPr b="0" lang="en-US" sz="1600" spc="-1" strike="noStrike">
                <a:latin typeface="Arial"/>
              </a:endParaRPr>
            </a:p>
            <a:p>
              <a:pPr>
                <a:lnSpc>
                  <a:spcPct val="100000"/>
                </a:lnSpc>
              </a:pPr>
              <a:endParaRPr b="0" lang="en-US" sz="1600" spc="-1" strike="noStrike">
                <a:latin typeface="Arial"/>
              </a:endParaRPr>
            </a:p>
            <a:p>
              <a:pPr>
                <a:lnSpc>
                  <a:spcPct val="100000"/>
                </a:lnSpc>
              </a:pPr>
              <a:r>
                <a:rPr b="0" i="1" lang="en-US" sz="1600" spc="-1" strike="noStrike">
                  <a:solidFill>
                    <a:srgbClr val="ffffff"/>
                  </a:solidFill>
                  <a:latin typeface="Corbel"/>
                </a:rPr>
                <a:t>Advantage is you can browse all keys in all hives for other artifacts!</a:t>
              </a:r>
              <a:endParaRPr b="0" lang="en-US" sz="1600" spc="-1" strike="noStrike">
                <a:latin typeface="Arial"/>
              </a:endParaRPr>
            </a:p>
          </p:txBody>
        </p:sp>
      </p:grpSp>
    </p:spTree>
  </p:cSld>
  <mc:AlternateContent>
    <mc:Choice Requires="p14">
      <p:transition spd="slow" p14:dur="2000"/>
    </mc:Choice>
    <mc:Fallback>
      <p:transition spd="slow"/>
    </mc:Fallback>
  </mc:AlternateContent>
</p:sld>
</file>

<file path=ppt/slides/slide2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2" name="Title 1"/>
          <p:cNvSpPr txBox="1"/>
          <p:nvPr/>
        </p:nvSpPr>
        <p:spPr>
          <a:xfrm>
            <a:off x="94320" y="203040"/>
            <a:ext cx="3833640" cy="4952160"/>
          </a:xfrm>
          <a:prstGeom prst="rect">
            <a:avLst/>
          </a:prstGeom>
          <a:noFill/>
          <a:ln w="0">
            <a:noFill/>
          </a:ln>
        </p:spPr>
        <p:txBody>
          <a:bodyPr>
            <a:noAutofit/>
          </a:bodyPr>
          <a:p>
            <a:pPr algn="r">
              <a:lnSpc>
                <a:spcPct val="90000"/>
              </a:lnSpc>
            </a:pPr>
            <a:r>
              <a:rPr b="0" i="1" lang="en-US" sz="5000" spc="-1" strike="noStrike">
                <a:solidFill>
                  <a:srgbClr val="262626"/>
                </a:solidFill>
                <a:latin typeface="Century Schoolbook"/>
              </a:rPr>
              <a:t>Registry</a:t>
            </a:r>
            <a:endParaRPr b="0" lang="en-US" sz="5000" spc="-1" strike="noStrike">
              <a:solidFill>
                <a:srgbClr val="000000"/>
              </a:solidFill>
              <a:latin typeface="Corbel"/>
            </a:endParaRPr>
          </a:p>
        </p:txBody>
      </p:sp>
      <p:pic>
        <p:nvPicPr>
          <p:cNvPr id="263" name="Content Placeholder 4" descr=""/>
          <p:cNvPicPr/>
          <p:nvPr/>
        </p:nvPicPr>
        <p:blipFill>
          <a:blip r:embed="rId1"/>
          <a:stretch/>
        </p:blipFill>
        <p:spPr>
          <a:xfrm>
            <a:off x="290160" y="1228680"/>
            <a:ext cx="8832600" cy="5254200"/>
          </a:xfrm>
          <a:prstGeom prst="rect">
            <a:avLst/>
          </a:prstGeom>
          <a:ln w="0">
            <a:noFill/>
          </a:ln>
          <a:effectLst>
            <a:outerShdw algn="tl" blurRad="291960" dir="2700000" dist="139498" rotWithShape="0">
              <a:srgbClr val="333333">
                <a:alpha val="65000"/>
              </a:srgbClr>
            </a:outerShdw>
          </a:effectLst>
        </p:spPr>
      </p:pic>
      <p:pic>
        <p:nvPicPr>
          <p:cNvPr id="264" name="Picture 5" descr=""/>
          <p:cNvPicPr/>
          <p:nvPr/>
        </p:nvPicPr>
        <p:blipFill>
          <a:blip r:embed="rId2"/>
          <a:stretch/>
        </p:blipFill>
        <p:spPr>
          <a:xfrm>
            <a:off x="11215440" y="5976360"/>
            <a:ext cx="743760" cy="696960"/>
          </a:xfrm>
          <a:prstGeom prst="rect">
            <a:avLst/>
          </a:prstGeom>
          <a:ln w="0">
            <a:noFill/>
          </a:ln>
          <a:effectLst>
            <a:outerShdw algn="tl" blurRad="291960" dir="2700000" dist="139498" rotWithShape="0">
              <a:srgbClr val="333333">
                <a:alpha val="65000"/>
              </a:srgbClr>
            </a:outerShdw>
          </a:effectLst>
        </p:spPr>
      </p:pic>
      <p:grpSp>
        <p:nvGrpSpPr>
          <p:cNvPr id="265" name="Group 6"/>
          <p:cNvGrpSpPr/>
          <p:nvPr/>
        </p:nvGrpSpPr>
        <p:grpSpPr>
          <a:xfrm>
            <a:off x="6620040" y="1812240"/>
            <a:ext cx="5431680" cy="2156040"/>
            <a:chOff x="6620040" y="1812240"/>
            <a:chExt cx="5431680" cy="2156040"/>
          </a:xfrm>
        </p:grpSpPr>
        <p:sp>
          <p:nvSpPr>
            <p:cNvPr id="266" name="Straight Arrow Connector 7"/>
            <p:cNvSpPr/>
            <p:nvPr/>
          </p:nvSpPr>
          <p:spPr>
            <a:xfrm flipH="1">
              <a:off x="6619680" y="2620800"/>
              <a:ext cx="2806920" cy="1347480"/>
            </a:xfrm>
            <a:custGeom>
              <a:avLst/>
              <a:gdLst/>
              <a:ahLst/>
              <a:rect l="l" t="t" r="r" b="b"/>
              <a:pathLst>
                <a:path w="21600" h="21600">
                  <a:moveTo>
                    <a:pt x="0" y="0"/>
                  </a:moveTo>
                  <a:lnTo>
                    <a:pt x="21600" y="21600"/>
                  </a:lnTo>
                </a:path>
              </a:pathLst>
            </a:custGeom>
            <a:noFill/>
            <a:ln w="31750">
              <a:solidFill>
                <a:srgbClr val="ff0000"/>
              </a:solidFill>
              <a:round/>
              <a:tailEnd len="med" type="triangle" w="med"/>
            </a:ln>
          </p:spPr>
          <p:style>
            <a:lnRef idx="1">
              <a:schemeClr val="accent1"/>
            </a:lnRef>
            <a:fillRef idx="0">
              <a:schemeClr val="accent1"/>
            </a:fillRef>
            <a:effectRef idx="0">
              <a:schemeClr val="accent1"/>
            </a:effectRef>
            <a:fontRef idx="minor"/>
          </p:style>
        </p:sp>
        <p:sp>
          <p:nvSpPr>
            <p:cNvPr id="267" name="Rounded Rectangle 9"/>
            <p:cNvSpPr/>
            <p:nvPr/>
          </p:nvSpPr>
          <p:spPr>
            <a:xfrm>
              <a:off x="9427320" y="1812240"/>
              <a:ext cx="2624400" cy="1616400"/>
            </a:xfrm>
            <a:prstGeom prst="roundRect">
              <a:avLst>
                <a:gd name="adj" fmla="val 16667"/>
              </a:avLst>
            </a:prstGeom>
            <a:solidFill>
              <a:schemeClr val="tx2"/>
            </a:solidFill>
            <a:ln>
              <a:solidFill>
                <a:srgbClr val="1d1a1d">
                  <a:lumMod val="50000"/>
                  <a:lumOff val="50000"/>
                </a:srgbClr>
              </a:solidFill>
              <a:round/>
            </a:ln>
          </p:spPr>
          <p:style>
            <a:lnRef idx="2">
              <a:schemeClr val="accent1">
                <a:shade val="50000"/>
              </a:schemeClr>
            </a:lnRef>
            <a:fillRef idx="1">
              <a:schemeClr val="accent1"/>
            </a:fillRef>
            <a:effectRef idx="0">
              <a:schemeClr val="accent1"/>
            </a:effectRef>
            <a:fontRef idx="minor"/>
          </p:style>
        </p:sp>
        <p:sp>
          <p:nvSpPr>
            <p:cNvPr id="268" name="TextBox 9"/>
            <p:cNvSpPr/>
            <p:nvPr/>
          </p:nvSpPr>
          <p:spPr>
            <a:xfrm>
              <a:off x="9537120" y="1947600"/>
              <a:ext cx="2386440" cy="1307160"/>
            </a:xfrm>
            <a:prstGeom prst="rect">
              <a:avLst/>
            </a:prstGeom>
            <a:noFill/>
            <a:ln w="0">
              <a:noFill/>
            </a:ln>
          </p:spPr>
          <p:style>
            <a:lnRef idx="0"/>
            <a:fillRef idx="0"/>
            <a:effectRef idx="0"/>
            <a:fontRef idx="minor"/>
          </p:style>
          <p:txBody>
            <a:bodyPr lIns="90000" rIns="90000" tIns="45000" bIns="45000">
              <a:spAutoFit/>
            </a:bodyPr>
            <a:p>
              <a:pPr>
                <a:lnSpc>
                  <a:spcPct val="100000"/>
                </a:lnSpc>
              </a:pPr>
              <a:r>
                <a:rPr b="0" i="1" lang="en-US" sz="1600" spc="-1" strike="noStrike">
                  <a:solidFill>
                    <a:srgbClr val="ffffff"/>
                  </a:solidFill>
                  <a:latin typeface="Corbel"/>
                </a:rPr>
                <a:t>Or Eric Zimmerman’s Registry Explorer tool can also be used if you export the hive you wish to work with from Autopsy.</a:t>
              </a:r>
              <a:endParaRPr b="0" lang="en-US" sz="1600" spc="-1" strike="noStrike">
                <a:latin typeface="Arial"/>
              </a:endParaRPr>
            </a:p>
          </p:txBody>
        </p:sp>
      </p:gr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2" name="Title 1"/>
          <p:cNvSpPr txBox="1"/>
          <p:nvPr/>
        </p:nvSpPr>
        <p:spPr>
          <a:xfrm>
            <a:off x="294480" y="559800"/>
            <a:ext cx="4300920" cy="4952160"/>
          </a:xfrm>
          <a:prstGeom prst="rect">
            <a:avLst/>
          </a:prstGeom>
          <a:noFill/>
          <a:ln w="0">
            <a:noFill/>
          </a:ln>
        </p:spPr>
        <p:txBody>
          <a:bodyPr>
            <a:noAutofit/>
          </a:bodyPr>
          <a:p>
            <a:pPr algn="r">
              <a:lnSpc>
                <a:spcPct val="90000"/>
              </a:lnSpc>
            </a:pPr>
            <a:r>
              <a:rPr b="0" i="1" lang="en-US" sz="5000" spc="-1" strike="noStrike">
                <a:solidFill>
                  <a:srgbClr val="262626"/>
                </a:solidFill>
                <a:latin typeface="Century Schoolbook"/>
              </a:rPr>
              <a:t>Assumptions</a:t>
            </a:r>
            <a:endParaRPr b="0" lang="en-US" sz="5000" spc="-1" strike="noStrike">
              <a:solidFill>
                <a:srgbClr val="000000"/>
              </a:solidFill>
              <a:latin typeface="Corbel"/>
            </a:endParaRPr>
          </a:p>
        </p:txBody>
      </p:sp>
      <p:sp>
        <p:nvSpPr>
          <p:cNvPr id="93" name="Content Placeholder 2"/>
          <p:cNvSpPr txBox="1"/>
          <p:nvPr/>
        </p:nvSpPr>
        <p:spPr>
          <a:xfrm>
            <a:off x="5181480" y="569160"/>
            <a:ext cx="6248160" cy="5654880"/>
          </a:xfrm>
          <a:prstGeom prst="rect">
            <a:avLst/>
          </a:prstGeom>
          <a:noFill/>
          <a:ln w="0">
            <a:noFill/>
          </a:ln>
        </p:spPr>
        <p:txBody>
          <a:bodyPr>
            <a:noAutofit/>
          </a:bodyPr>
          <a:p>
            <a:pPr>
              <a:lnSpc>
                <a:spcPct val="112000"/>
              </a:lnSpc>
              <a:spcBef>
                <a:spcPts val="901"/>
              </a:spcBef>
              <a:tabLst>
                <a:tab algn="l" pos="0"/>
              </a:tabLst>
            </a:pPr>
            <a:r>
              <a:rPr b="0" lang="en-US" sz="2000" spc="-1" strike="noStrike">
                <a:solidFill>
                  <a:srgbClr val="262626"/>
                </a:solidFill>
                <a:latin typeface="Corbel"/>
              </a:rPr>
              <a:t>This lecture assumes that:</a:t>
            </a:r>
            <a:endParaRPr b="0" lang="en-US" sz="2000" spc="-1" strike="noStrike">
              <a:solidFill>
                <a:srgbClr val="262626"/>
              </a:solidFill>
              <a:latin typeface="Corbel"/>
            </a:endParaRPr>
          </a:p>
          <a:p>
            <a:pPr>
              <a:lnSpc>
                <a:spcPct val="112000"/>
              </a:lnSpc>
              <a:spcBef>
                <a:spcPts val="901"/>
              </a:spcBef>
              <a:tabLst>
                <a:tab algn="l" pos="0"/>
              </a:tabLst>
            </a:pPr>
            <a:r>
              <a:rPr b="0" lang="en-US" sz="2000" spc="-1" strike="noStrike">
                <a:solidFill>
                  <a:srgbClr val="262626"/>
                </a:solidFill>
                <a:latin typeface="Corbel"/>
              </a:rPr>
              <a:t>The original evidence item has been properly tracked by chain of custody, protected by write blocking and the examiner has legal authority in the matter.</a:t>
            </a:r>
            <a:endParaRPr b="0" lang="en-US" sz="2000" spc="-1" strike="noStrike">
              <a:solidFill>
                <a:srgbClr val="262626"/>
              </a:solidFill>
              <a:latin typeface="Corbel"/>
            </a:endParaRPr>
          </a:p>
          <a:p>
            <a:pPr>
              <a:lnSpc>
                <a:spcPct val="112000"/>
              </a:lnSpc>
              <a:spcBef>
                <a:spcPts val="901"/>
              </a:spcBef>
              <a:tabLst>
                <a:tab algn="l" pos="0"/>
              </a:tabLst>
            </a:pPr>
            <a:r>
              <a:rPr b="0" lang="en-US" sz="2000" spc="-1" strike="noStrike">
                <a:solidFill>
                  <a:srgbClr val="262626"/>
                </a:solidFill>
                <a:latin typeface="Corbel"/>
              </a:rPr>
              <a:t>Further, that the original evidence item and the copy, called a forensic image, match each other by hash validation. MD5 and SHA1 being commonly used for this purpose, the image examined here matches by MD5.</a:t>
            </a:r>
            <a:endParaRPr b="0" lang="en-US" sz="2000" spc="-1" strike="noStrike">
              <a:solidFill>
                <a:srgbClr val="262626"/>
              </a:solidFill>
              <a:latin typeface="Corbel"/>
            </a:endParaRPr>
          </a:p>
          <a:p>
            <a:pPr>
              <a:lnSpc>
                <a:spcPct val="112000"/>
              </a:lnSpc>
              <a:spcBef>
                <a:spcPts val="901"/>
              </a:spcBef>
              <a:tabLst>
                <a:tab algn="l" pos="0"/>
              </a:tabLst>
            </a:pPr>
            <a:r>
              <a:rPr b="0" lang="en-US" sz="2000" spc="-1" strike="noStrike">
                <a:solidFill>
                  <a:srgbClr val="262626"/>
                </a:solidFill>
                <a:latin typeface="Corbel"/>
              </a:rPr>
              <a:t>Examinations can be (and are) performed on live evidence, but when this occurs examiners must understand and be able to articulate the many changes to the evidence they themselves are making.</a:t>
            </a:r>
            <a:endParaRPr b="0" lang="en-US" sz="2000" spc="-1" strike="noStrike">
              <a:solidFill>
                <a:srgbClr val="262626"/>
              </a:solidFill>
              <a:latin typeface="Corbel"/>
            </a:endParaRPr>
          </a:p>
        </p:txBody>
      </p:sp>
    </p:spTree>
  </p:cSld>
  <mc:AlternateContent>
    <mc:Choice Requires="p14">
      <p:transition spd="slow" p14:dur="2000"/>
    </mc:Choice>
    <mc:Fallback>
      <p:transition spd="slow"/>
    </mc:Fallback>
  </mc:AlternateContent>
</p:sld>
</file>

<file path=ppt/slides/slide3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9" name="Title 1"/>
          <p:cNvSpPr txBox="1"/>
          <p:nvPr/>
        </p:nvSpPr>
        <p:spPr>
          <a:xfrm>
            <a:off x="167760" y="102600"/>
            <a:ext cx="3833640" cy="4952160"/>
          </a:xfrm>
          <a:prstGeom prst="rect">
            <a:avLst/>
          </a:prstGeom>
          <a:noFill/>
          <a:ln w="0">
            <a:noFill/>
          </a:ln>
        </p:spPr>
        <p:txBody>
          <a:bodyPr>
            <a:noAutofit/>
          </a:bodyPr>
          <a:p>
            <a:pPr algn="r">
              <a:lnSpc>
                <a:spcPct val="90000"/>
              </a:lnSpc>
            </a:pPr>
            <a:r>
              <a:rPr b="0" i="1" lang="en-US" sz="5000" spc="-1" strike="noStrike">
                <a:solidFill>
                  <a:srgbClr val="262626"/>
                </a:solidFill>
                <a:latin typeface="Century Schoolbook"/>
              </a:rPr>
              <a:t>Prefetch</a:t>
            </a:r>
            <a:endParaRPr b="0" lang="en-US" sz="5000" spc="-1" strike="noStrike">
              <a:solidFill>
                <a:srgbClr val="000000"/>
              </a:solidFill>
              <a:latin typeface="Corbel"/>
            </a:endParaRPr>
          </a:p>
        </p:txBody>
      </p:sp>
      <p:pic>
        <p:nvPicPr>
          <p:cNvPr id="270" name="Content Placeholder 4" descr=""/>
          <p:cNvPicPr/>
          <p:nvPr/>
        </p:nvPicPr>
        <p:blipFill>
          <a:blip r:embed="rId1"/>
          <a:stretch/>
        </p:blipFill>
        <p:spPr>
          <a:xfrm>
            <a:off x="756000" y="3429000"/>
            <a:ext cx="9186120" cy="3234240"/>
          </a:xfrm>
          <a:prstGeom prst="rect">
            <a:avLst/>
          </a:prstGeom>
          <a:ln w="0">
            <a:noFill/>
          </a:ln>
          <a:effectLst>
            <a:outerShdw algn="tl" blurRad="291960" dir="2700000" dist="139498" rotWithShape="0">
              <a:srgbClr val="333333">
                <a:alpha val="65000"/>
              </a:srgbClr>
            </a:outerShdw>
          </a:effectLst>
        </p:spPr>
      </p:pic>
      <p:grpSp>
        <p:nvGrpSpPr>
          <p:cNvPr id="271" name="Group 5"/>
          <p:cNvGrpSpPr/>
          <p:nvPr/>
        </p:nvGrpSpPr>
        <p:grpSpPr>
          <a:xfrm>
            <a:off x="1517760" y="346680"/>
            <a:ext cx="7077600" cy="4199040"/>
            <a:chOff x="1517760" y="346680"/>
            <a:chExt cx="7077600" cy="4199040"/>
          </a:xfrm>
        </p:grpSpPr>
        <p:sp>
          <p:nvSpPr>
            <p:cNvPr id="272" name="Straight Arrow Connector 6"/>
            <p:cNvSpPr/>
            <p:nvPr/>
          </p:nvSpPr>
          <p:spPr>
            <a:xfrm flipH="1">
              <a:off x="1517760" y="1657800"/>
              <a:ext cx="2605680" cy="2887920"/>
            </a:xfrm>
            <a:custGeom>
              <a:avLst/>
              <a:gdLst/>
              <a:ahLst/>
              <a:rect l="l" t="t" r="r" b="b"/>
              <a:pathLst>
                <a:path w="21600" h="21600">
                  <a:moveTo>
                    <a:pt x="0" y="0"/>
                  </a:moveTo>
                  <a:lnTo>
                    <a:pt x="21600" y="21600"/>
                  </a:lnTo>
                </a:path>
              </a:pathLst>
            </a:custGeom>
            <a:noFill/>
            <a:ln w="31750">
              <a:solidFill>
                <a:srgbClr val="ff0000"/>
              </a:solidFill>
              <a:round/>
              <a:tailEnd len="med" type="triangle" w="med"/>
            </a:ln>
          </p:spPr>
          <p:style>
            <a:lnRef idx="1">
              <a:schemeClr val="accent1"/>
            </a:lnRef>
            <a:fillRef idx="0">
              <a:schemeClr val="accent1"/>
            </a:fillRef>
            <a:effectRef idx="0">
              <a:schemeClr val="accent1"/>
            </a:effectRef>
            <a:fontRef idx="minor"/>
          </p:style>
        </p:sp>
        <p:sp>
          <p:nvSpPr>
            <p:cNvPr id="273" name="Rounded Rectangle 9"/>
            <p:cNvSpPr/>
            <p:nvPr/>
          </p:nvSpPr>
          <p:spPr>
            <a:xfrm>
              <a:off x="4123800" y="346680"/>
              <a:ext cx="4471200" cy="2621520"/>
            </a:xfrm>
            <a:prstGeom prst="roundRect">
              <a:avLst>
                <a:gd name="adj" fmla="val 16667"/>
              </a:avLst>
            </a:prstGeom>
            <a:solidFill>
              <a:schemeClr val="tx2"/>
            </a:solidFill>
            <a:ln>
              <a:solidFill>
                <a:srgbClr val="1d1a1d">
                  <a:lumMod val="50000"/>
                  <a:lumOff val="50000"/>
                </a:srgbClr>
              </a:solidFill>
              <a:round/>
            </a:ln>
          </p:spPr>
          <p:style>
            <a:lnRef idx="2">
              <a:schemeClr val="accent1">
                <a:shade val="50000"/>
              </a:schemeClr>
            </a:lnRef>
            <a:fillRef idx="1">
              <a:schemeClr val="accent1"/>
            </a:fillRef>
            <a:effectRef idx="0">
              <a:schemeClr val="accent1"/>
            </a:effectRef>
            <a:fontRef idx="minor"/>
          </p:style>
        </p:sp>
        <p:sp>
          <p:nvSpPr>
            <p:cNvPr id="274" name="TextBox 8"/>
            <p:cNvSpPr/>
            <p:nvPr/>
          </p:nvSpPr>
          <p:spPr>
            <a:xfrm>
              <a:off x="4251960" y="567360"/>
              <a:ext cx="4343400" cy="2221560"/>
            </a:xfrm>
            <a:prstGeom prst="rect">
              <a:avLst/>
            </a:prstGeom>
            <a:noFill/>
            <a:ln w="0">
              <a:noFill/>
            </a:ln>
          </p:spPr>
          <p:style>
            <a:lnRef idx="0"/>
            <a:fillRef idx="0"/>
            <a:effectRef idx="0"/>
            <a:fontRef idx="minor"/>
          </p:style>
          <p:txBody>
            <a:bodyPr lIns="90000" rIns="90000" tIns="45000" bIns="45000">
              <a:spAutoFit/>
            </a:bodyPr>
            <a:p>
              <a:pPr>
                <a:lnSpc>
                  <a:spcPct val="100000"/>
                </a:lnSpc>
              </a:pPr>
              <a:r>
                <a:rPr b="0" i="1" lang="en-US" sz="1400" spc="-1" strike="noStrike">
                  <a:solidFill>
                    <a:srgbClr val="ffffff"/>
                  </a:solidFill>
                  <a:latin typeface="Corbel"/>
                </a:rPr>
                <a:t>Windows Prefetch files exist to load common run states into memory for faster first runs of your programs. </a:t>
              </a:r>
              <a:endParaRPr b="0" lang="en-US" sz="1400" spc="-1" strike="noStrike">
                <a:latin typeface="Arial"/>
              </a:endParaRPr>
            </a:p>
            <a:p>
              <a:pPr>
                <a:lnSpc>
                  <a:spcPct val="100000"/>
                </a:lnSpc>
              </a:pPr>
              <a:endParaRPr b="0" lang="en-US" sz="1400" spc="-1" strike="noStrike">
                <a:latin typeface="Arial"/>
              </a:endParaRPr>
            </a:p>
            <a:p>
              <a:pPr>
                <a:lnSpc>
                  <a:spcPct val="100000"/>
                </a:lnSpc>
              </a:pPr>
              <a:r>
                <a:rPr b="0" i="1" lang="en-US" sz="1400" spc="-1" strike="noStrike">
                  <a:solidFill>
                    <a:srgbClr val="ffffff"/>
                  </a:solidFill>
                  <a:latin typeface="Corbel"/>
                </a:rPr>
                <a:t>Each file represents the executable by name, as it was run in a given directory. Run from Program Files and from Desktop, you get two Prefetch files for that program.</a:t>
              </a:r>
              <a:endParaRPr b="0" lang="en-US" sz="1400" spc="-1" strike="noStrike">
                <a:latin typeface="Arial"/>
              </a:endParaRPr>
            </a:p>
            <a:p>
              <a:pPr>
                <a:lnSpc>
                  <a:spcPct val="100000"/>
                </a:lnSpc>
              </a:pPr>
              <a:endParaRPr b="0" lang="en-US" sz="1400" spc="-1" strike="noStrike">
                <a:latin typeface="Arial"/>
              </a:endParaRPr>
            </a:p>
            <a:p>
              <a:pPr>
                <a:lnSpc>
                  <a:spcPct val="100000"/>
                </a:lnSpc>
              </a:pPr>
              <a:r>
                <a:rPr b="0" i="1" lang="en-US" sz="1400" spc="-1" strike="noStrike">
                  <a:solidFill>
                    <a:srgbClr val="ffffff"/>
                  </a:solidFill>
                  <a:latin typeface="Corbel"/>
                </a:rPr>
                <a:t>A run count and up to the last 8 times the program was run will be available through tools like NirSoft’s WinPrefetchView</a:t>
              </a:r>
              <a:endParaRPr b="0" lang="en-US" sz="1400" spc="-1" strike="noStrike">
                <a:latin typeface="Arial"/>
              </a:endParaRPr>
            </a:p>
          </p:txBody>
        </p:sp>
      </p:grpSp>
      <p:sp>
        <p:nvSpPr>
          <p:cNvPr id="275" name="Straight Arrow Connector 12"/>
          <p:cNvSpPr/>
          <p:nvPr/>
        </p:nvSpPr>
        <p:spPr>
          <a:xfrm>
            <a:off x="6359760" y="2968920"/>
            <a:ext cx="1707840" cy="1227960"/>
          </a:xfrm>
          <a:custGeom>
            <a:avLst/>
            <a:gdLst/>
            <a:ahLst/>
            <a:rect l="l" t="t" r="r" b="b"/>
            <a:pathLst>
              <a:path w="21600" h="21600">
                <a:moveTo>
                  <a:pt x="0" y="0"/>
                </a:moveTo>
                <a:lnTo>
                  <a:pt x="21600" y="21600"/>
                </a:lnTo>
              </a:path>
            </a:pathLst>
          </a:custGeom>
          <a:noFill/>
          <a:ln w="31750">
            <a:solidFill>
              <a:srgbClr val="ff0000"/>
            </a:solidFill>
            <a:round/>
            <a:tailEnd len="med" type="triangle" w="med"/>
          </a:ln>
        </p:spPr>
        <p:style>
          <a:lnRef idx="1">
            <a:schemeClr val="accent1"/>
          </a:lnRef>
          <a:fillRef idx="0">
            <a:schemeClr val="accent1"/>
          </a:fillRef>
          <a:effectRef idx="0">
            <a:schemeClr val="accent1"/>
          </a:effectRef>
          <a:fontRef idx="minor"/>
        </p:style>
      </p:sp>
      <p:pic>
        <p:nvPicPr>
          <p:cNvPr id="276" name="Picture 14" descr=""/>
          <p:cNvPicPr/>
          <p:nvPr/>
        </p:nvPicPr>
        <p:blipFill>
          <a:blip r:embed="rId2"/>
          <a:stretch/>
        </p:blipFill>
        <p:spPr>
          <a:xfrm>
            <a:off x="11215440" y="5976360"/>
            <a:ext cx="743760" cy="696960"/>
          </a:xfrm>
          <a:prstGeom prst="rect">
            <a:avLst/>
          </a:prstGeom>
          <a:ln w="0">
            <a:noFill/>
          </a:ln>
          <a:effectLst>
            <a:outerShdw algn="tl" blurRad="291960" dir="2700000" dist="139498" rotWithShape="0">
              <a:srgbClr val="333333">
                <a:alpha val="65000"/>
              </a:srgbClr>
            </a:outerShdw>
          </a:effectLst>
        </p:spPr>
      </p:pic>
      <p:grpSp>
        <p:nvGrpSpPr>
          <p:cNvPr id="277" name="Group 20"/>
          <p:cNvGrpSpPr/>
          <p:nvPr/>
        </p:nvGrpSpPr>
        <p:grpSpPr>
          <a:xfrm>
            <a:off x="7918560" y="1812240"/>
            <a:ext cx="4133160" cy="4085280"/>
            <a:chOff x="7918560" y="1812240"/>
            <a:chExt cx="4133160" cy="4085280"/>
          </a:xfrm>
        </p:grpSpPr>
        <p:sp>
          <p:nvSpPr>
            <p:cNvPr id="278" name="Straight Arrow Connector 21"/>
            <p:cNvSpPr/>
            <p:nvPr/>
          </p:nvSpPr>
          <p:spPr>
            <a:xfrm flipH="1">
              <a:off x="7918560" y="2478960"/>
              <a:ext cx="1508400" cy="3418560"/>
            </a:xfrm>
            <a:custGeom>
              <a:avLst/>
              <a:gdLst/>
              <a:ahLst/>
              <a:rect l="l" t="t" r="r" b="b"/>
              <a:pathLst>
                <a:path w="21600" h="21600">
                  <a:moveTo>
                    <a:pt x="0" y="0"/>
                  </a:moveTo>
                  <a:lnTo>
                    <a:pt x="21600" y="21600"/>
                  </a:lnTo>
                </a:path>
              </a:pathLst>
            </a:custGeom>
            <a:noFill/>
            <a:ln w="31750">
              <a:solidFill>
                <a:srgbClr val="ff0000"/>
              </a:solidFill>
              <a:round/>
              <a:tailEnd len="med" type="triangle" w="med"/>
            </a:ln>
          </p:spPr>
          <p:style>
            <a:lnRef idx="1">
              <a:schemeClr val="accent1"/>
            </a:lnRef>
            <a:fillRef idx="0">
              <a:schemeClr val="accent1"/>
            </a:fillRef>
            <a:effectRef idx="0">
              <a:schemeClr val="accent1"/>
            </a:effectRef>
            <a:fontRef idx="minor"/>
          </p:style>
        </p:sp>
        <p:sp>
          <p:nvSpPr>
            <p:cNvPr id="279" name="Rounded Rectangle 9"/>
            <p:cNvSpPr/>
            <p:nvPr/>
          </p:nvSpPr>
          <p:spPr>
            <a:xfrm>
              <a:off x="9427320" y="1812240"/>
              <a:ext cx="2624400" cy="1332720"/>
            </a:xfrm>
            <a:prstGeom prst="roundRect">
              <a:avLst>
                <a:gd name="adj" fmla="val 16667"/>
              </a:avLst>
            </a:prstGeom>
            <a:solidFill>
              <a:schemeClr val="tx2"/>
            </a:solidFill>
            <a:ln>
              <a:solidFill>
                <a:srgbClr val="1d1a1d">
                  <a:lumMod val="50000"/>
                  <a:lumOff val="50000"/>
                </a:srgbClr>
              </a:solidFill>
              <a:round/>
            </a:ln>
          </p:spPr>
          <p:style>
            <a:lnRef idx="2">
              <a:schemeClr val="accent1">
                <a:shade val="50000"/>
              </a:schemeClr>
            </a:lnRef>
            <a:fillRef idx="1">
              <a:schemeClr val="accent1"/>
            </a:fillRef>
            <a:effectRef idx="0">
              <a:schemeClr val="accent1"/>
            </a:effectRef>
            <a:fontRef idx="minor"/>
          </p:style>
        </p:sp>
        <p:sp>
          <p:nvSpPr>
            <p:cNvPr id="280" name="TextBox 23"/>
            <p:cNvSpPr/>
            <p:nvPr/>
          </p:nvSpPr>
          <p:spPr>
            <a:xfrm>
              <a:off x="9537120" y="1947600"/>
              <a:ext cx="2386440" cy="1063800"/>
            </a:xfrm>
            <a:prstGeom prst="rect">
              <a:avLst/>
            </a:prstGeom>
            <a:noFill/>
            <a:ln w="0">
              <a:noFill/>
            </a:ln>
          </p:spPr>
          <p:style>
            <a:lnRef idx="0"/>
            <a:fillRef idx="0"/>
            <a:effectRef idx="0"/>
            <a:fontRef idx="minor"/>
          </p:style>
          <p:txBody>
            <a:bodyPr lIns="90000" rIns="90000" tIns="45000" bIns="45000">
              <a:spAutoFit/>
            </a:bodyPr>
            <a:p>
              <a:pPr>
                <a:lnSpc>
                  <a:spcPct val="100000"/>
                </a:lnSpc>
              </a:pPr>
              <a:r>
                <a:rPr b="0" i="1" lang="en-US" sz="1600" spc="-1" strike="noStrike">
                  <a:solidFill>
                    <a:srgbClr val="ffffff"/>
                  </a:solidFill>
                  <a:latin typeface="Corbel"/>
                </a:rPr>
                <a:t>This tool uses your exam machine unless you specify the location of the .pf files using Advanced Options!!</a:t>
              </a:r>
              <a:endParaRPr b="0" lang="en-US" sz="1600" spc="-1" strike="noStrike">
                <a:latin typeface="Arial"/>
              </a:endParaRPr>
            </a:p>
          </p:txBody>
        </p:sp>
      </p:grpSp>
    </p:spTree>
  </p:cSld>
  <mc:AlternateContent>
    <mc:Choice Requires="p14">
      <p:transition spd="slow" p14:dur="2000"/>
    </mc:Choice>
    <mc:Fallback>
      <p:transition spd="slow"/>
    </mc:Fallback>
  </mc:AlternateContent>
</p:sld>
</file>

<file path=ppt/slides/slide3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81" name="Title 1"/>
          <p:cNvSpPr txBox="1"/>
          <p:nvPr/>
        </p:nvSpPr>
        <p:spPr>
          <a:xfrm>
            <a:off x="762120" y="559800"/>
            <a:ext cx="3833640" cy="4952160"/>
          </a:xfrm>
          <a:prstGeom prst="rect">
            <a:avLst/>
          </a:prstGeom>
          <a:noFill/>
          <a:ln w="0">
            <a:noFill/>
          </a:ln>
        </p:spPr>
        <p:txBody>
          <a:bodyPr>
            <a:noAutofit/>
          </a:bodyPr>
          <a:p>
            <a:pPr algn="r">
              <a:lnSpc>
                <a:spcPct val="90000"/>
              </a:lnSpc>
            </a:pPr>
            <a:r>
              <a:rPr b="0" i="1" lang="en-US" sz="5000" spc="-1" strike="noStrike">
                <a:solidFill>
                  <a:srgbClr val="262626"/>
                </a:solidFill>
                <a:latin typeface="Century Schoolbook"/>
              </a:rPr>
              <a:t>Prefetch</a:t>
            </a:r>
            <a:endParaRPr b="0" lang="en-US" sz="5000" spc="-1" strike="noStrike">
              <a:solidFill>
                <a:srgbClr val="000000"/>
              </a:solidFill>
              <a:latin typeface="Corbel"/>
            </a:endParaRPr>
          </a:p>
        </p:txBody>
      </p:sp>
      <p:pic>
        <p:nvPicPr>
          <p:cNvPr id="282" name="Content Placeholder 4" descr=""/>
          <p:cNvPicPr/>
          <p:nvPr/>
        </p:nvPicPr>
        <p:blipFill>
          <a:blip r:embed="rId1"/>
          <a:stretch/>
        </p:blipFill>
        <p:spPr>
          <a:xfrm>
            <a:off x="5452560" y="559800"/>
            <a:ext cx="6248160" cy="3364560"/>
          </a:xfrm>
          <a:prstGeom prst="rect">
            <a:avLst/>
          </a:prstGeom>
          <a:ln w="0">
            <a:noFill/>
          </a:ln>
          <a:effectLst>
            <a:outerShdw algn="tl" blurRad="291960" dir="2700000" dist="139498" rotWithShape="0">
              <a:srgbClr val="333333">
                <a:alpha val="65000"/>
              </a:srgbClr>
            </a:outerShdw>
          </a:effectLst>
        </p:spPr>
      </p:pic>
      <p:pic>
        <p:nvPicPr>
          <p:cNvPr id="283" name="Picture 6" descr=""/>
          <p:cNvPicPr/>
          <p:nvPr/>
        </p:nvPicPr>
        <p:blipFill>
          <a:blip r:embed="rId2"/>
          <a:stretch/>
        </p:blipFill>
        <p:spPr>
          <a:xfrm>
            <a:off x="362520" y="1345680"/>
            <a:ext cx="4334040" cy="5429520"/>
          </a:xfrm>
          <a:prstGeom prst="rect">
            <a:avLst/>
          </a:prstGeom>
          <a:ln w="0">
            <a:noFill/>
          </a:ln>
          <a:effectLst>
            <a:outerShdw algn="tl" blurRad="291960" dir="2700000" dist="139498" rotWithShape="0">
              <a:srgbClr val="333333">
                <a:alpha val="65000"/>
              </a:srgbClr>
            </a:outerShdw>
          </a:effectLst>
        </p:spPr>
      </p:pic>
      <p:pic>
        <p:nvPicPr>
          <p:cNvPr id="284" name="Picture 7" descr=""/>
          <p:cNvPicPr/>
          <p:nvPr/>
        </p:nvPicPr>
        <p:blipFill>
          <a:blip r:embed="rId3"/>
          <a:stretch/>
        </p:blipFill>
        <p:spPr>
          <a:xfrm>
            <a:off x="11215440" y="5976360"/>
            <a:ext cx="743760" cy="696960"/>
          </a:xfrm>
          <a:prstGeom prst="rect">
            <a:avLst/>
          </a:prstGeom>
          <a:ln w="0">
            <a:noFill/>
          </a:ln>
          <a:effectLst>
            <a:outerShdw algn="tl" blurRad="291960" dir="2700000" dist="139498" rotWithShape="0">
              <a:srgbClr val="333333">
                <a:alpha val="65000"/>
              </a:srgbClr>
            </a:outerShdw>
          </a:effectLst>
        </p:spPr>
      </p:pic>
      <p:grpSp>
        <p:nvGrpSpPr>
          <p:cNvPr id="285" name="Group 8"/>
          <p:cNvGrpSpPr/>
          <p:nvPr/>
        </p:nvGrpSpPr>
        <p:grpSpPr>
          <a:xfrm>
            <a:off x="3566160" y="4480560"/>
            <a:ext cx="5870520" cy="2133720"/>
            <a:chOff x="3566160" y="4480560"/>
            <a:chExt cx="5870520" cy="2133720"/>
          </a:xfrm>
        </p:grpSpPr>
        <p:sp>
          <p:nvSpPr>
            <p:cNvPr id="286" name="Straight Arrow Connector 9"/>
            <p:cNvSpPr/>
            <p:nvPr/>
          </p:nvSpPr>
          <p:spPr>
            <a:xfrm flipH="1" flipV="1">
              <a:off x="3565800" y="4480560"/>
              <a:ext cx="3245760" cy="1507680"/>
            </a:xfrm>
            <a:custGeom>
              <a:avLst/>
              <a:gdLst/>
              <a:ahLst/>
              <a:rect l="l" t="t" r="r" b="b"/>
              <a:pathLst>
                <a:path w="21600" h="21600">
                  <a:moveTo>
                    <a:pt x="0" y="0"/>
                  </a:moveTo>
                  <a:lnTo>
                    <a:pt x="21600" y="21600"/>
                  </a:lnTo>
                </a:path>
              </a:pathLst>
            </a:custGeom>
            <a:noFill/>
            <a:ln w="31750">
              <a:solidFill>
                <a:srgbClr val="ff0000"/>
              </a:solidFill>
              <a:round/>
              <a:tailEnd len="med" type="triangle" w="med"/>
            </a:ln>
          </p:spPr>
          <p:style>
            <a:lnRef idx="1">
              <a:schemeClr val="accent1"/>
            </a:lnRef>
            <a:fillRef idx="0">
              <a:schemeClr val="accent1"/>
            </a:fillRef>
            <a:effectRef idx="0">
              <a:schemeClr val="accent1"/>
            </a:effectRef>
            <a:fontRef idx="minor"/>
          </p:style>
        </p:sp>
        <p:sp>
          <p:nvSpPr>
            <p:cNvPr id="287" name="Rounded Rectangle 9"/>
            <p:cNvSpPr/>
            <p:nvPr/>
          </p:nvSpPr>
          <p:spPr>
            <a:xfrm>
              <a:off x="6812280" y="4544640"/>
              <a:ext cx="2624400" cy="2069640"/>
            </a:xfrm>
            <a:prstGeom prst="roundRect">
              <a:avLst>
                <a:gd name="adj" fmla="val 16667"/>
              </a:avLst>
            </a:prstGeom>
            <a:solidFill>
              <a:schemeClr val="tx2"/>
            </a:solidFill>
            <a:ln>
              <a:solidFill>
                <a:srgbClr val="1d1a1d">
                  <a:lumMod val="50000"/>
                  <a:lumOff val="50000"/>
                </a:srgbClr>
              </a:solidFill>
              <a:round/>
            </a:ln>
          </p:spPr>
          <p:style>
            <a:lnRef idx="2">
              <a:schemeClr val="accent1">
                <a:shade val="50000"/>
              </a:schemeClr>
            </a:lnRef>
            <a:fillRef idx="1">
              <a:schemeClr val="accent1"/>
            </a:fillRef>
            <a:effectRef idx="0">
              <a:schemeClr val="accent1"/>
            </a:effectRef>
            <a:fontRef idx="minor"/>
          </p:style>
        </p:sp>
        <p:sp>
          <p:nvSpPr>
            <p:cNvPr id="288" name="TextBox 11"/>
            <p:cNvSpPr/>
            <p:nvPr/>
          </p:nvSpPr>
          <p:spPr>
            <a:xfrm>
              <a:off x="6931440" y="4544640"/>
              <a:ext cx="2386440" cy="2037240"/>
            </a:xfrm>
            <a:prstGeom prst="rect">
              <a:avLst/>
            </a:prstGeom>
            <a:noFill/>
            <a:ln w="0">
              <a:noFill/>
            </a:ln>
          </p:spPr>
          <p:style>
            <a:lnRef idx="0"/>
            <a:fillRef idx="0"/>
            <a:effectRef idx="0"/>
            <a:fontRef idx="minor"/>
          </p:style>
          <p:txBody>
            <a:bodyPr lIns="90000" rIns="90000" tIns="45000" bIns="45000">
              <a:spAutoFit/>
            </a:bodyPr>
            <a:p>
              <a:pPr>
                <a:lnSpc>
                  <a:spcPct val="100000"/>
                </a:lnSpc>
              </a:pPr>
              <a:r>
                <a:rPr b="0" i="1" lang="en-US" sz="1600" spc="-1" strike="noStrike">
                  <a:solidFill>
                    <a:srgbClr val="ffffff"/>
                  </a:solidFill>
                  <a:latin typeface="Corbel"/>
                </a:rPr>
                <a:t>Eric Zimmerman’s PECmd.exe will provide run count and last run dates. </a:t>
              </a:r>
              <a:endParaRPr b="0" lang="en-US" sz="1600" spc="-1" strike="noStrike">
                <a:latin typeface="Arial"/>
              </a:endParaRPr>
            </a:p>
            <a:p>
              <a:pPr>
                <a:lnSpc>
                  <a:spcPct val="100000"/>
                </a:lnSpc>
              </a:pPr>
              <a:endParaRPr b="0" lang="en-US" sz="1600" spc="-1" strike="noStrike">
                <a:latin typeface="Arial"/>
              </a:endParaRPr>
            </a:p>
            <a:p>
              <a:pPr>
                <a:lnSpc>
                  <a:spcPct val="100000"/>
                </a:lnSpc>
              </a:pPr>
              <a:r>
                <a:rPr b="0" i="1" lang="en-US" sz="1600" spc="-1" strike="noStrike">
                  <a:solidFill>
                    <a:srgbClr val="ffffff"/>
                  </a:solidFill>
                  <a:latin typeface="Corbel"/>
                </a:rPr>
                <a:t>Though Autopsy AND PECmd will show files touched by the executable.</a:t>
              </a:r>
              <a:endParaRPr b="0" lang="en-US" sz="1600" spc="-1" strike="noStrike">
                <a:latin typeface="Arial"/>
              </a:endParaRPr>
            </a:p>
          </p:txBody>
        </p:sp>
      </p:grpSp>
      <p:sp>
        <p:nvSpPr>
          <p:cNvPr id="289" name="Straight Arrow Connector 14"/>
          <p:cNvSpPr/>
          <p:nvPr/>
        </p:nvSpPr>
        <p:spPr>
          <a:xfrm flipH="1" flipV="1">
            <a:off x="6217920" y="2468160"/>
            <a:ext cx="1906560" cy="2075400"/>
          </a:xfrm>
          <a:custGeom>
            <a:avLst/>
            <a:gdLst/>
            <a:ahLst/>
            <a:rect l="l" t="t" r="r" b="b"/>
            <a:pathLst>
              <a:path w="21600" h="21600">
                <a:moveTo>
                  <a:pt x="0" y="0"/>
                </a:moveTo>
                <a:lnTo>
                  <a:pt x="21600" y="21600"/>
                </a:lnTo>
              </a:path>
            </a:pathLst>
          </a:custGeom>
          <a:noFill/>
          <a:ln w="31750">
            <a:solidFill>
              <a:srgbClr val="ff0000"/>
            </a:solidFill>
            <a:round/>
            <a:tailEnd len="med" type="triangle" w="med"/>
          </a:ln>
        </p:spPr>
        <p:style>
          <a:lnRef idx="1">
            <a:schemeClr val="accent1"/>
          </a:lnRef>
          <a:fillRef idx="0">
            <a:schemeClr val="accent1"/>
          </a:fillRef>
          <a:effectRef idx="0">
            <a:schemeClr val="accent1"/>
          </a:effectRef>
          <a:fontRef idx="minor"/>
        </p:style>
      </p:sp>
    </p:spTree>
  </p:cSld>
  <mc:AlternateContent>
    <mc:Choice Requires="p14">
      <p:transition spd="slow" p14:dur="2000"/>
    </mc:Choice>
    <mc:Fallback>
      <p:transition spd="slow"/>
    </mc:Fallback>
  </mc:AlternateContent>
</p:sld>
</file>

<file path=ppt/slides/slide3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90" name="Title 1"/>
          <p:cNvSpPr txBox="1"/>
          <p:nvPr/>
        </p:nvSpPr>
        <p:spPr>
          <a:xfrm>
            <a:off x="286560" y="230400"/>
            <a:ext cx="3833640" cy="4952160"/>
          </a:xfrm>
          <a:prstGeom prst="rect">
            <a:avLst/>
          </a:prstGeom>
          <a:noFill/>
          <a:ln w="0">
            <a:noFill/>
          </a:ln>
        </p:spPr>
        <p:txBody>
          <a:bodyPr>
            <a:noAutofit/>
          </a:bodyPr>
          <a:p>
            <a:pPr algn="r">
              <a:lnSpc>
                <a:spcPct val="90000"/>
              </a:lnSpc>
            </a:pPr>
            <a:r>
              <a:rPr b="0" i="1" lang="en-US" sz="5000" spc="-1" strike="noStrike">
                <a:solidFill>
                  <a:srgbClr val="262626"/>
                </a:solidFill>
                <a:latin typeface="Century Schoolbook"/>
              </a:rPr>
              <a:t>Recycle Bin</a:t>
            </a:r>
            <a:endParaRPr b="0" lang="en-US" sz="5000" spc="-1" strike="noStrike">
              <a:solidFill>
                <a:srgbClr val="000000"/>
              </a:solidFill>
              <a:latin typeface="Corbel"/>
            </a:endParaRPr>
          </a:p>
        </p:txBody>
      </p:sp>
      <p:pic>
        <p:nvPicPr>
          <p:cNvPr id="291" name="Picture 6" descr=""/>
          <p:cNvPicPr/>
          <p:nvPr/>
        </p:nvPicPr>
        <p:blipFill>
          <a:blip r:embed="rId1"/>
          <a:stretch/>
        </p:blipFill>
        <p:spPr>
          <a:xfrm>
            <a:off x="122040" y="1902240"/>
            <a:ext cx="7430040" cy="4658040"/>
          </a:xfrm>
          <a:prstGeom prst="rect">
            <a:avLst/>
          </a:prstGeom>
          <a:ln w="0">
            <a:noFill/>
          </a:ln>
          <a:effectLst>
            <a:outerShdw algn="tl" blurRad="291960" dir="2700000" dist="139498" rotWithShape="0">
              <a:srgbClr val="333333">
                <a:alpha val="65000"/>
              </a:srgbClr>
            </a:outerShdw>
          </a:effectLst>
        </p:spPr>
      </p:pic>
      <p:pic>
        <p:nvPicPr>
          <p:cNvPr id="292" name="Content Placeholder 4" descr=""/>
          <p:cNvPicPr/>
          <p:nvPr/>
        </p:nvPicPr>
        <p:blipFill>
          <a:blip r:embed="rId2"/>
          <a:stretch/>
        </p:blipFill>
        <p:spPr>
          <a:xfrm>
            <a:off x="4912200" y="297360"/>
            <a:ext cx="5096160" cy="2352600"/>
          </a:xfrm>
          <a:prstGeom prst="rect">
            <a:avLst/>
          </a:prstGeom>
          <a:ln w="0">
            <a:noFill/>
          </a:ln>
          <a:effectLst>
            <a:outerShdw algn="tl" blurRad="291960" dir="2700000" dist="139498" rotWithShape="0">
              <a:srgbClr val="333333">
                <a:alpha val="65000"/>
              </a:srgbClr>
            </a:outerShdw>
          </a:effectLst>
        </p:spPr>
      </p:pic>
      <p:grpSp>
        <p:nvGrpSpPr>
          <p:cNvPr id="293" name="Group 7"/>
          <p:cNvGrpSpPr/>
          <p:nvPr/>
        </p:nvGrpSpPr>
        <p:grpSpPr>
          <a:xfrm>
            <a:off x="3108600" y="3204720"/>
            <a:ext cx="7774920" cy="2885040"/>
            <a:chOff x="3108600" y="3204720"/>
            <a:chExt cx="7774920" cy="2885040"/>
          </a:xfrm>
        </p:grpSpPr>
        <p:sp>
          <p:nvSpPr>
            <p:cNvPr id="294" name="Straight Arrow Connector 8"/>
            <p:cNvSpPr/>
            <p:nvPr/>
          </p:nvSpPr>
          <p:spPr>
            <a:xfrm flipH="1">
              <a:off x="3108240" y="4648680"/>
              <a:ext cx="5149800" cy="1441080"/>
            </a:xfrm>
            <a:custGeom>
              <a:avLst/>
              <a:gdLst/>
              <a:ahLst/>
              <a:rect l="l" t="t" r="r" b="b"/>
              <a:pathLst>
                <a:path w="21600" h="21600">
                  <a:moveTo>
                    <a:pt x="0" y="0"/>
                  </a:moveTo>
                  <a:lnTo>
                    <a:pt x="21600" y="21600"/>
                  </a:lnTo>
                </a:path>
              </a:pathLst>
            </a:custGeom>
            <a:noFill/>
            <a:ln w="31750">
              <a:solidFill>
                <a:srgbClr val="ff0000"/>
              </a:solidFill>
              <a:round/>
              <a:tailEnd len="med" type="triangle" w="med"/>
            </a:ln>
          </p:spPr>
          <p:style>
            <a:lnRef idx="1">
              <a:schemeClr val="accent1"/>
            </a:lnRef>
            <a:fillRef idx="0">
              <a:schemeClr val="accent1"/>
            </a:fillRef>
            <a:effectRef idx="0">
              <a:schemeClr val="accent1"/>
            </a:effectRef>
            <a:fontRef idx="minor"/>
          </p:style>
        </p:sp>
        <p:sp>
          <p:nvSpPr>
            <p:cNvPr id="295" name="Rounded Rectangle 9"/>
            <p:cNvSpPr/>
            <p:nvPr/>
          </p:nvSpPr>
          <p:spPr>
            <a:xfrm>
              <a:off x="8259120" y="3204720"/>
              <a:ext cx="2624400" cy="2069640"/>
            </a:xfrm>
            <a:prstGeom prst="roundRect">
              <a:avLst>
                <a:gd name="adj" fmla="val 16667"/>
              </a:avLst>
            </a:prstGeom>
            <a:solidFill>
              <a:schemeClr val="tx2"/>
            </a:solidFill>
            <a:ln>
              <a:solidFill>
                <a:srgbClr val="1d1a1d">
                  <a:lumMod val="50000"/>
                  <a:lumOff val="50000"/>
                </a:srgbClr>
              </a:solidFill>
              <a:round/>
            </a:ln>
          </p:spPr>
          <p:style>
            <a:lnRef idx="2">
              <a:schemeClr val="accent1">
                <a:shade val="50000"/>
              </a:schemeClr>
            </a:lnRef>
            <a:fillRef idx="1">
              <a:schemeClr val="accent1"/>
            </a:fillRef>
            <a:effectRef idx="0">
              <a:schemeClr val="accent1"/>
            </a:effectRef>
            <a:fontRef idx="minor"/>
          </p:style>
        </p:sp>
        <p:sp>
          <p:nvSpPr>
            <p:cNvPr id="296" name="TextBox 10"/>
            <p:cNvSpPr/>
            <p:nvPr/>
          </p:nvSpPr>
          <p:spPr>
            <a:xfrm>
              <a:off x="8377920" y="3204720"/>
              <a:ext cx="2386440" cy="2037240"/>
            </a:xfrm>
            <a:prstGeom prst="rect">
              <a:avLst/>
            </a:prstGeom>
            <a:noFill/>
            <a:ln w="0">
              <a:noFill/>
            </a:ln>
          </p:spPr>
          <p:style>
            <a:lnRef idx="0"/>
            <a:fillRef idx="0"/>
            <a:effectRef idx="0"/>
            <a:fontRef idx="minor"/>
          </p:style>
          <p:txBody>
            <a:bodyPr lIns="90000" rIns="90000" tIns="45000" bIns="45000">
              <a:spAutoFit/>
            </a:bodyPr>
            <a:p>
              <a:pPr>
                <a:lnSpc>
                  <a:spcPct val="100000"/>
                </a:lnSpc>
              </a:pPr>
              <a:r>
                <a:rPr b="0" i="1" lang="en-US" sz="1600" spc="-1" strike="noStrike">
                  <a:solidFill>
                    <a:srgbClr val="ffffff"/>
                  </a:solidFill>
                  <a:latin typeface="Corbel"/>
                </a:rPr>
                <a:t>Eric Zimmerman’s RBCmd.exe will provide date deleted and original path. </a:t>
              </a:r>
              <a:endParaRPr b="0" lang="en-US" sz="1600" spc="-1" strike="noStrike">
                <a:latin typeface="Arial"/>
              </a:endParaRPr>
            </a:p>
            <a:p>
              <a:pPr>
                <a:lnSpc>
                  <a:spcPct val="100000"/>
                </a:lnSpc>
              </a:pPr>
              <a:endParaRPr b="0" lang="en-US" sz="1600" spc="-1" strike="noStrike">
                <a:latin typeface="Arial"/>
              </a:endParaRPr>
            </a:p>
            <a:p>
              <a:pPr>
                <a:lnSpc>
                  <a:spcPct val="100000"/>
                </a:lnSpc>
              </a:pPr>
              <a:r>
                <a:rPr b="0" i="1" lang="en-US" sz="1600" spc="-1" strike="noStrike">
                  <a:solidFill>
                    <a:srgbClr val="ffffff"/>
                  </a:solidFill>
                  <a:latin typeface="Corbel"/>
                </a:rPr>
                <a:t>Though Autopsy will also. Note, UTC and EDT time differences!!</a:t>
              </a:r>
              <a:endParaRPr b="0" lang="en-US" sz="1600" spc="-1" strike="noStrike">
                <a:latin typeface="Arial"/>
              </a:endParaRPr>
            </a:p>
          </p:txBody>
        </p:sp>
      </p:grpSp>
      <p:sp>
        <p:nvSpPr>
          <p:cNvPr id="297" name="Straight Arrow Connector 12"/>
          <p:cNvSpPr/>
          <p:nvPr/>
        </p:nvSpPr>
        <p:spPr>
          <a:xfrm flipH="1" flipV="1">
            <a:off x="7991280" y="2209320"/>
            <a:ext cx="1579320" cy="995040"/>
          </a:xfrm>
          <a:custGeom>
            <a:avLst/>
            <a:gdLst/>
            <a:ahLst/>
            <a:rect l="l" t="t" r="r" b="b"/>
            <a:pathLst>
              <a:path w="21600" h="21600">
                <a:moveTo>
                  <a:pt x="0" y="0"/>
                </a:moveTo>
                <a:lnTo>
                  <a:pt x="21600" y="21600"/>
                </a:lnTo>
              </a:path>
            </a:pathLst>
          </a:custGeom>
          <a:noFill/>
          <a:ln w="31750">
            <a:solidFill>
              <a:srgbClr val="ff0000"/>
            </a:solidFill>
            <a:round/>
            <a:tailEnd len="med" type="triangle" w="med"/>
          </a:ln>
        </p:spPr>
        <p:style>
          <a:lnRef idx="1">
            <a:schemeClr val="accent1"/>
          </a:lnRef>
          <a:fillRef idx="0">
            <a:schemeClr val="accent1"/>
          </a:fillRef>
          <a:effectRef idx="0">
            <a:schemeClr val="accent1"/>
          </a:effectRef>
          <a:fontRef idx="minor"/>
        </p:style>
      </p:sp>
      <p:sp>
        <p:nvSpPr>
          <p:cNvPr id="298" name="Straight Arrow Connector 15"/>
          <p:cNvSpPr/>
          <p:nvPr/>
        </p:nvSpPr>
        <p:spPr>
          <a:xfrm flipH="1" flipV="1">
            <a:off x="3254760" y="3315240"/>
            <a:ext cx="2882880" cy="1951200"/>
          </a:xfrm>
          <a:custGeom>
            <a:avLst/>
            <a:gdLst/>
            <a:ahLst/>
            <a:rect l="l" t="t" r="r" b="b"/>
            <a:pathLst>
              <a:path w="21600" h="21600">
                <a:moveTo>
                  <a:pt x="0" y="0"/>
                </a:moveTo>
                <a:lnTo>
                  <a:pt x="21600" y="21600"/>
                </a:lnTo>
              </a:path>
            </a:pathLst>
          </a:custGeom>
          <a:noFill/>
          <a:ln w="31750">
            <a:solidFill>
              <a:srgbClr val="ff0000"/>
            </a:solidFill>
            <a:round/>
            <a:tailEnd len="med" type="triangle" w="med"/>
          </a:ln>
        </p:spPr>
        <p:style>
          <a:lnRef idx="1">
            <a:schemeClr val="accent1"/>
          </a:lnRef>
          <a:fillRef idx="0">
            <a:schemeClr val="accent1"/>
          </a:fillRef>
          <a:effectRef idx="0">
            <a:schemeClr val="accent1"/>
          </a:effectRef>
          <a:fontRef idx="minor"/>
        </p:style>
      </p:sp>
      <p:pic>
        <p:nvPicPr>
          <p:cNvPr id="299" name="Picture 17" descr=""/>
          <p:cNvPicPr/>
          <p:nvPr/>
        </p:nvPicPr>
        <p:blipFill>
          <a:blip r:embed="rId3"/>
          <a:stretch/>
        </p:blipFill>
        <p:spPr>
          <a:xfrm>
            <a:off x="11215440" y="5976360"/>
            <a:ext cx="743760" cy="696960"/>
          </a:xfrm>
          <a:prstGeom prst="rect">
            <a:avLst/>
          </a:prstGeom>
          <a:ln w="0">
            <a:noFill/>
          </a:ln>
          <a:effectLst>
            <a:outerShdw algn="tl" blurRad="291960" dir="2700000" dist="139498" rotWithShape="0">
              <a:srgbClr val="333333">
                <a:alpha val="65000"/>
              </a:srgbClr>
            </a:outerShdw>
          </a:effectLst>
        </p:spPr>
      </p:pic>
    </p:spTree>
  </p:cSld>
  <mc:AlternateContent>
    <mc:Choice Requires="p14">
      <p:transition spd="slow" p14:dur="2000"/>
    </mc:Choice>
    <mc:Fallback>
      <p:transition spd="slow"/>
    </mc:Fallback>
  </mc:AlternateContent>
</p:sld>
</file>

<file path=ppt/slides/slide3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00" name="Title 1"/>
          <p:cNvSpPr txBox="1"/>
          <p:nvPr/>
        </p:nvSpPr>
        <p:spPr>
          <a:xfrm>
            <a:off x="254160" y="234720"/>
            <a:ext cx="3833640" cy="4952160"/>
          </a:xfrm>
          <a:prstGeom prst="rect">
            <a:avLst/>
          </a:prstGeom>
          <a:noFill/>
          <a:ln w="0">
            <a:noFill/>
          </a:ln>
        </p:spPr>
        <p:txBody>
          <a:bodyPr>
            <a:noAutofit/>
          </a:bodyPr>
          <a:p>
            <a:pPr algn="r">
              <a:lnSpc>
                <a:spcPct val="90000"/>
              </a:lnSpc>
            </a:pPr>
            <a:r>
              <a:rPr b="0" i="1" lang="en-US" sz="5000" spc="-1" strike="noStrike">
                <a:solidFill>
                  <a:srgbClr val="262626"/>
                </a:solidFill>
                <a:latin typeface="Century Schoolbook"/>
              </a:rPr>
              <a:t>Windows Mail</a:t>
            </a:r>
            <a:endParaRPr b="0" lang="en-US" sz="5000" spc="-1" strike="noStrike">
              <a:solidFill>
                <a:srgbClr val="000000"/>
              </a:solidFill>
              <a:latin typeface="Corbel"/>
            </a:endParaRPr>
          </a:p>
        </p:txBody>
      </p:sp>
      <p:pic>
        <p:nvPicPr>
          <p:cNvPr id="301" name="Content Placeholder 4" descr=""/>
          <p:cNvPicPr/>
          <p:nvPr/>
        </p:nvPicPr>
        <p:blipFill>
          <a:blip r:embed="rId1"/>
          <a:stretch/>
        </p:blipFill>
        <p:spPr>
          <a:xfrm>
            <a:off x="1180080" y="2277360"/>
            <a:ext cx="8569800" cy="4183920"/>
          </a:xfrm>
          <a:prstGeom prst="rect">
            <a:avLst/>
          </a:prstGeom>
          <a:ln w="0">
            <a:noFill/>
          </a:ln>
        </p:spPr>
      </p:pic>
      <p:grpSp>
        <p:nvGrpSpPr>
          <p:cNvPr id="302" name="Group 5"/>
          <p:cNvGrpSpPr/>
          <p:nvPr/>
        </p:nvGrpSpPr>
        <p:grpSpPr>
          <a:xfrm>
            <a:off x="2610720" y="396360"/>
            <a:ext cx="7889040" cy="3201840"/>
            <a:chOff x="2610720" y="396360"/>
            <a:chExt cx="7889040" cy="3201840"/>
          </a:xfrm>
        </p:grpSpPr>
        <p:sp>
          <p:nvSpPr>
            <p:cNvPr id="303" name="Straight Arrow Connector 6"/>
            <p:cNvSpPr/>
            <p:nvPr/>
          </p:nvSpPr>
          <p:spPr>
            <a:xfrm flipH="1">
              <a:off x="2610360" y="435240"/>
              <a:ext cx="5046120" cy="3162960"/>
            </a:xfrm>
            <a:custGeom>
              <a:avLst/>
              <a:gdLst/>
              <a:ahLst/>
              <a:rect l="l" t="t" r="r" b="b"/>
              <a:pathLst>
                <a:path w="21600" h="21600">
                  <a:moveTo>
                    <a:pt x="0" y="0"/>
                  </a:moveTo>
                  <a:lnTo>
                    <a:pt x="21600" y="21600"/>
                  </a:lnTo>
                </a:path>
              </a:pathLst>
            </a:custGeom>
            <a:noFill/>
            <a:ln w="31750">
              <a:solidFill>
                <a:srgbClr val="ff0000"/>
              </a:solidFill>
              <a:round/>
              <a:tailEnd len="med" type="triangle" w="med"/>
            </a:ln>
          </p:spPr>
          <p:style>
            <a:lnRef idx="1">
              <a:schemeClr val="accent1"/>
            </a:lnRef>
            <a:fillRef idx="0">
              <a:schemeClr val="accent1"/>
            </a:fillRef>
            <a:effectRef idx="0">
              <a:schemeClr val="accent1"/>
            </a:effectRef>
            <a:fontRef idx="minor"/>
          </p:style>
        </p:sp>
        <p:sp>
          <p:nvSpPr>
            <p:cNvPr id="304" name="Rounded Rectangle 6"/>
            <p:cNvSpPr/>
            <p:nvPr/>
          </p:nvSpPr>
          <p:spPr>
            <a:xfrm>
              <a:off x="7394760" y="396360"/>
              <a:ext cx="3105000" cy="1159200"/>
            </a:xfrm>
            <a:prstGeom prst="roundRect">
              <a:avLst>
                <a:gd name="adj" fmla="val 16667"/>
              </a:avLst>
            </a:prstGeom>
            <a:solidFill>
              <a:schemeClr val="tx2"/>
            </a:solidFill>
            <a:ln>
              <a:solidFill>
                <a:srgbClr val="1d1a1d">
                  <a:lumMod val="50000"/>
                  <a:lumOff val="50000"/>
                </a:srgbClr>
              </a:solidFill>
              <a:round/>
            </a:ln>
          </p:spPr>
          <p:style>
            <a:lnRef idx="2">
              <a:schemeClr val="accent1">
                <a:shade val="50000"/>
              </a:schemeClr>
            </a:lnRef>
            <a:fillRef idx="1">
              <a:schemeClr val="accent1"/>
            </a:fillRef>
            <a:effectRef idx="0">
              <a:schemeClr val="accent1"/>
            </a:effectRef>
            <a:fontRef idx="minor"/>
          </p:style>
        </p:sp>
        <p:sp>
          <p:nvSpPr>
            <p:cNvPr id="305" name="TextBox 8"/>
            <p:cNvSpPr/>
            <p:nvPr/>
          </p:nvSpPr>
          <p:spPr>
            <a:xfrm>
              <a:off x="7575120" y="461520"/>
              <a:ext cx="2861640" cy="639000"/>
            </a:xfrm>
            <a:prstGeom prst="rect">
              <a:avLst/>
            </a:prstGeom>
            <a:noFill/>
            <a:ln w="0">
              <a:noFill/>
            </a:ln>
          </p:spPr>
          <p:style>
            <a:lnRef idx="0"/>
            <a:fillRef idx="0"/>
            <a:effectRef idx="0"/>
            <a:fontRef idx="minor"/>
          </p:style>
          <p:txBody>
            <a:bodyPr lIns="90000" rIns="90000" tIns="45000" bIns="45000">
              <a:spAutoFit/>
            </a:bodyPr>
            <a:p>
              <a:pPr>
                <a:lnSpc>
                  <a:spcPct val="100000"/>
                </a:lnSpc>
              </a:pPr>
              <a:r>
                <a:rPr b="0" lang="en-US" sz="1800" spc="-1" strike="noStrike">
                  <a:solidFill>
                    <a:srgbClr val="ffffff"/>
                  </a:solidFill>
                  <a:latin typeface="Corbel"/>
                </a:rPr>
                <a:t>Autopsy can parse .PST mail archives.</a:t>
              </a:r>
              <a:endParaRPr b="0" lang="en-US" sz="1800" spc="-1" strike="noStrike">
                <a:latin typeface="Arial"/>
              </a:endParaRPr>
            </a:p>
          </p:txBody>
        </p:sp>
      </p:grpSp>
    </p:spTree>
  </p:cSld>
  <mc:AlternateContent>
    <mc:Choice Requires="p14">
      <p:transition spd="slow" p14:dur="2000"/>
    </mc:Choice>
    <mc:Fallback>
      <p:transition spd="slow"/>
    </mc:Fallback>
  </mc:AlternateContent>
</p:sld>
</file>

<file path=ppt/slides/slide3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06" name="Title 1"/>
          <p:cNvSpPr txBox="1"/>
          <p:nvPr/>
        </p:nvSpPr>
        <p:spPr>
          <a:xfrm>
            <a:off x="71280" y="194040"/>
            <a:ext cx="3833640" cy="4952160"/>
          </a:xfrm>
          <a:prstGeom prst="rect">
            <a:avLst/>
          </a:prstGeom>
          <a:noFill/>
          <a:ln w="0">
            <a:noFill/>
          </a:ln>
        </p:spPr>
        <p:txBody>
          <a:bodyPr>
            <a:noAutofit/>
          </a:bodyPr>
          <a:p>
            <a:pPr algn="r">
              <a:lnSpc>
                <a:spcPct val="90000"/>
              </a:lnSpc>
            </a:pPr>
            <a:r>
              <a:rPr b="0" i="1" lang="en-US" sz="5000" spc="-1" strike="noStrike">
                <a:solidFill>
                  <a:srgbClr val="262626"/>
                </a:solidFill>
                <a:latin typeface="Century Schoolbook"/>
              </a:rPr>
              <a:t>Windows Mail</a:t>
            </a:r>
            <a:endParaRPr b="0" lang="en-US" sz="5000" spc="-1" strike="noStrike">
              <a:solidFill>
                <a:srgbClr val="000000"/>
              </a:solidFill>
              <a:latin typeface="Corbel"/>
            </a:endParaRPr>
          </a:p>
        </p:txBody>
      </p:sp>
      <p:sp>
        <p:nvSpPr>
          <p:cNvPr id="307" name="Content Placeholder 2"/>
          <p:cNvSpPr txBox="1"/>
          <p:nvPr/>
        </p:nvSpPr>
        <p:spPr>
          <a:xfrm>
            <a:off x="5181480" y="569160"/>
            <a:ext cx="6248160" cy="5654880"/>
          </a:xfrm>
          <a:prstGeom prst="rect">
            <a:avLst/>
          </a:prstGeom>
          <a:noFill/>
          <a:ln w="0">
            <a:noFill/>
          </a:ln>
        </p:spPr>
        <p:txBody>
          <a:bodyPr>
            <a:noAutofit/>
          </a:bodyPr>
          <a:p>
            <a:pPr>
              <a:lnSpc>
                <a:spcPct val="112000"/>
              </a:lnSpc>
              <a:spcBef>
                <a:spcPts val="901"/>
              </a:spcBef>
              <a:tabLst>
                <a:tab algn="l" pos="0"/>
              </a:tabLst>
            </a:pPr>
            <a:r>
              <a:rPr b="0" lang="en-US" sz="2000" spc="-1" strike="noStrike">
                <a:solidFill>
                  <a:srgbClr val="262626"/>
                </a:solidFill>
                <a:latin typeface="Corbel"/>
              </a:rPr>
              <a:t>Our Autopsy tool will parse PST files, or we can export the PST and import into LibreOffice, but what about .eml files in User\AppData\Microsoft\Windows Mail\ ? </a:t>
            </a:r>
            <a:endParaRPr b="0" lang="en-US" sz="2000" spc="-1" strike="noStrike">
              <a:solidFill>
                <a:srgbClr val="262626"/>
              </a:solidFill>
              <a:latin typeface="Corbel"/>
            </a:endParaRPr>
          </a:p>
        </p:txBody>
      </p:sp>
      <p:pic>
        <p:nvPicPr>
          <p:cNvPr id="308" name="Picture 4" descr=""/>
          <p:cNvPicPr/>
          <p:nvPr/>
        </p:nvPicPr>
        <p:blipFill>
          <a:blip r:embed="rId1"/>
          <a:stretch/>
        </p:blipFill>
        <p:spPr>
          <a:xfrm>
            <a:off x="1653840" y="2026080"/>
            <a:ext cx="8883720" cy="3841560"/>
          </a:xfrm>
          <a:prstGeom prst="rect">
            <a:avLst/>
          </a:prstGeom>
          <a:ln w="0">
            <a:noFill/>
          </a:ln>
          <a:effectLst>
            <a:outerShdw algn="tl" blurRad="291960" dir="2700000" dist="139498" rotWithShape="0">
              <a:srgbClr val="333333">
                <a:alpha val="65000"/>
              </a:srgbClr>
            </a:outerShdw>
          </a:effectLst>
        </p:spPr>
      </p:pic>
    </p:spTree>
  </p:cSld>
  <mc:AlternateContent>
    <mc:Choice Requires="p14">
      <p:transition spd="slow" p14:dur="2000"/>
    </mc:Choice>
    <mc:Fallback>
      <p:transition spd="slow"/>
    </mc:Fallback>
  </mc:AlternateContent>
</p:sld>
</file>

<file path=ppt/slides/slide3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09" name="Title 1"/>
          <p:cNvSpPr txBox="1"/>
          <p:nvPr/>
        </p:nvSpPr>
        <p:spPr>
          <a:xfrm>
            <a:off x="762120" y="180000"/>
            <a:ext cx="3833640" cy="5331600"/>
          </a:xfrm>
          <a:prstGeom prst="rect">
            <a:avLst/>
          </a:prstGeom>
          <a:noFill/>
          <a:ln w="0">
            <a:noFill/>
          </a:ln>
        </p:spPr>
        <p:txBody>
          <a:bodyPr>
            <a:noAutofit/>
          </a:bodyPr>
          <a:p>
            <a:pPr algn="r">
              <a:lnSpc>
                <a:spcPct val="90000"/>
              </a:lnSpc>
            </a:pPr>
            <a:r>
              <a:rPr b="0" i="1" lang="en-US" sz="5000" spc="-1" strike="noStrike">
                <a:solidFill>
                  <a:srgbClr val="262626"/>
                </a:solidFill>
                <a:latin typeface="Century Schoolbook"/>
              </a:rPr>
              <a:t>Windows Mail</a:t>
            </a:r>
            <a:br/>
            <a:r>
              <a:rPr b="0" i="1" lang="en-US" sz="2000" spc="-1" strike="noStrike">
                <a:solidFill>
                  <a:srgbClr val="262626"/>
                </a:solidFill>
                <a:latin typeface="Century Schoolbook"/>
              </a:rPr>
              <a:t>(Windows Vista/7)</a:t>
            </a:r>
            <a:endParaRPr b="0" lang="en-US" sz="2000" spc="-1" strike="noStrike">
              <a:solidFill>
                <a:srgbClr val="000000"/>
              </a:solidFill>
              <a:latin typeface="Corbel"/>
            </a:endParaRPr>
          </a:p>
        </p:txBody>
      </p:sp>
      <p:pic>
        <p:nvPicPr>
          <p:cNvPr id="310" name="Content Placeholder 4" descr=""/>
          <p:cNvPicPr/>
          <p:nvPr/>
        </p:nvPicPr>
        <p:blipFill>
          <a:blip r:embed="rId1"/>
          <a:stretch/>
        </p:blipFill>
        <p:spPr>
          <a:xfrm>
            <a:off x="7718040" y="180000"/>
            <a:ext cx="4222440" cy="3689280"/>
          </a:xfrm>
          <a:prstGeom prst="rect">
            <a:avLst/>
          </a:prstGeom>
          <a:ln w="0">
            <a:noFill/>
          </a:ln>
          <a:effectLst>
            <a:outerShdw algn="tl" blurRad="291960" dir="2700000" dist="139498" rotWithShape="0">
              <a:srgbClr val="333333">
                <a:alpha val="65000"/>
              </a:srgbClr>
            </a:outerShdw>
          </a:effectLst>
        </p:spPr>
      </p:pic>
      <p:pic>
        <p:nvPicPr>
          <p:cNvPr id="311" name="Picture 6" descr=""/>
          <p:cNvPicPr/>
          <p:nvPr/>
        </p:nvPicPr>
        <p:blipFill>
          <a:blip r:embed="rId2"/>
          <a:stretch/>
        </p:blipFill>
        <p:spPr>
          <a:xfrm>
            <a:off x="101520" y="2217600"/>
            <a:ext cx="7289640" cy="4470120"/>
          </a:xfrm>
          <a:prstGeom prst="rect">
            <a:avLst/>
          </a:prstGeom>
          <a:ln w="0">
            <a:noFill/>
          </a:ln>
          <a:effectLst>
            <a:outerShdw algn="tl" blurRad="291960" dir="2700000" dist="139498" rotWithShape="0">
              <a:srgbClr val="333333">
                <a:alpha val="65000"/>
              </a:srgbClr>
            </a:outerShdw>
          </a:effectLst>
        </p:spPr>
      </p:pic>
      <p:grpSp>
        <p:nvGrpSpPr>
          <p:cNvPr id="312" name="Group 7"/>
          <p:cNvGrpSpPr/>
          <p:nvPr/>
        </p:nvGrpSpPr>
        <p:grpSpPr>
          <a:xfrm>
            <a:off x="7434000" y="4155480"/>
            <a:ext cx="3788640" cy="1733040"/>
            <a:chOff x="7434000" y="4155480"/>
            <a:chExt cx="3788640" cy="1733040"/>
          </a:xfrm>
        </p:grpSpPr>
        <p:sp>
          <p:nvSpPr>
            <p:cNvPr id="313" name="Straight Arrow Connector 8"/>
            <p:cNvSpPr/>
            <p:nvPr/>
          </p:nvSpPr>
          <p:spPr>
            <a:xfrm flipH="1" flipV="1">
              <a:off x="7433640" y="4155480"/>
              <a:ext cx="1191960" cy="366480"/>
            </a:xfrm>
            <a:custGeom>
              <a:avLst/>
              <a:gdLst/>
              <a:ahLst/>
              <a:rect l="l" t="t" r="r" b="b"/>
              <a:pathLst>
                <a:path w="21600" h="21600">
                  <a:moveTo>
                    <a:pt x="0" y="0"/>
                  </a:moveTo>
                  <a:lnTo>
                    <a:pt x="21600" y="21600"/>
                  </a:lnTo>
                </a:path>
              </a:pathLst>
            </a:custGeom>
            <a:noFill/>
            <a:ln w="31750">
              <a:solidFill>
                <a:srgbClr val="ff0000"/>
              </a:solidFill>
              <a:round/>
              <a:tailEnd len="med" type="triangle" w="med"/>
            </a:ln>
          </p:spPr>
          <p:style>
            <a:lnRef idx="1">
              <a:schemeClr val="accent1"/>
            </a:lnRef>
            <a:fillRef idx="0">
              <a:schemeClr val="accent1"/>
            </a:fillRef>
            <a:effectRef idx="0">
              <a:schemeClr val="accent1"/>
            </a:effectRef>
            <a:fontRef idx="minor"/>
          </p:style>
        </p:sp>
        <p:sp>
          <p:nvSpPr>
            <p:cNvPr id="314" name="Rounded Rectangle 11"/>
            <p:cNvSpPr/>
            <p:nvPr/>
          </p:nvSpPr>
          <p:spPr>
            <a:xfrm>
              <a:off x="7801560" y="4452840"/>
              <a:ext cx="3413520" cy="1302480"/>
            </a:xfrm>
            <a:prstGeom prst="roundRect">
              <a:avLst>
                <a:gd name="adj" fmla="val 16667"/>
              </a:avLst>
            </a:prstGeom>
            <a:solidFill>
              <a:schemeClr val="tx2"/>
            </a:solidFill>
            <a:ln>
              <a:solidFill>
                <a:srgbClr val="1d1a1d">
                  <a:lumMod val="50000"/>
                  <a:lumOff val="50000"/>
                </a:srgbClr>
              </a:solidFill>
              <a:round/>
            </a:ln>
          </p:spPr>
          <p:style>
            <a:lnRef idx="2">
              <a:schemeClr val="accent1">
                <a:shade val="50000"/>
              </a:schemeClr>
            </a:lnRef>
            <a:fillRef idx="1">
              <a:schemeClr val="accent1"/>
            </a:fillRef>
            <a:effectRef idx="0">
              <a:schemeClr val="accent1"/>
            </a:effectRef>
            <a:fontRef idx="minor"/>
          </p:style>
        </p:sp>
        <p:sp>
          <p:nvSpPr>
            <p:cNvPr id="315" name="TextBox 10"/>
            <p:cNvSpPr/>
            <p:nvPr/>
          </p:nvSpPr>
          <p:spPr>
            <a:xfrm>
              <a:off x="7844040" y="4458240"/>
              <a:ext cx="3378600" cy="1430280"/>
            </a:xfrm>
            <a:prstGeom prst="rect">
              <a:avLst/>
            </a:prstGeom>
            <a:noFill/>
            <a:ln w="0">
              <a:noFill/>
            </a:ln>
          </p:spPr>
          <p:style>
            <a:lnRef idx="0"/>
            <a:fillRef idx="0"/>
            <a:effectRef idx="0"/>
            <a:fontRef idx="minor"/>
          </p:style>
          <p:txBody>
            <a:bodyPr lIns="90000" rIns="90000" tIns="45000" bIns="45000">
              <a:spAutoFit/>
            </a:bodyPr>
            <a:p>
              <a:pPr>
                <a:lnSpc>
                  <a:spcPct val="100000"/>
                </a:lnSpc>
              </a:pPr>
              <a:r>
                <a:rPr b="0" lang="en-US" sz="1400" spc="-1" strike="noStrike">
                  <a:solidFill>
                    <a:srgbClr val="ffffff"/>
                  </a:solidFill>
                  <a:latin typeface="Corbel"/>
                </a:rPr>
                <a:t>Export the .eml and open in a mail program or use UUDeview to decode the base64 portion of the MIME email. The decoded file will need to be renamed .jpg to view in Windows.</a:t>
              </a:r>
              <a:endParaRPr b="0" lang="en-US" sz="1400" spc="-1" strike="noStrike">
                <a:latin typeface="Arial"/>
              </a:endParaRPr>
            </a:p>
            <a:p>
              <a:pPr>
                <a:lnSpc>
                  <a:spcPct val="100000"/>
                </a:lnSpc>
              </a:pPr>
              <a:endParaRPr b="0" lang="en-US" sz="1400" spc="-1" strike="noStrike">
                <a:latin typeface="Arial"/>
              </a:endParaRPr>
            </a:p>
          </p:txBody>
        </p:sp>
      </p:grpSp>
      <p:sp>
        <p:nvSpPr>
          <p:cNvPr id="316" name="Straight Arrow Connector 12"/>
          <p:cNvSpPr/>
          <p:nvPr/>
        </p:nvSpPr>
        <p:spPr>
          <a:xfrm flipV="1">
            <a:off x="10523880" y="3828960"/>
            <a:ext cx="255600" cy="638640"/>
          </a:xfrm>
          <a:custGeom>
            <a:avLst/>
            <a:gdLst/>
            <a:ahLst/>
            <a:rect l="l" t="t" r="r" b="b"/>
            <a:pathLst>
              <a:path w="21600" h="21600">
                <a:moveTo>
                  <a:pt x="0" y="0"/>
                </a:moveTo>
                <a:lnTo>
                  <a:pt x="21600" y="21600"/>
                </a:lnTo>
              </a:path>
            </a:pathLst>
          </a:custGeom>
          <a:noFill/>
          <a:ln w="31750">
            <a:solidFill>
              <a:srgbClr val="ff0000"/>
            </a:solidFill>
            <a:round/>
            <a:tailEnd len="med" type="triangle" w="med"/>
          </a:ln>
        </p:spPr>
        <p:style>
          <a:lnRef idx="1">
            <a:schemeClr val="accent1"/>
          </a:lnRef>
          <a:fillRef idx="0">
            <a:schemeClr val="accent1"/>
          </a:fillRef>
          <a:effectRef idx="0">
            <a:schemeClr val="accent1"/>
          </a:effectRef>
          <a:fontRef idx="minor"/>
        </p:style>
      </p:sp>
    </p:spTree>
  </p:cSld>
  <mc:AlternateContent>
    <mc:Choice Requires="p14">
      <p:transition spd="slow" p14:dur="2000"/>
    </mc:Choice>
    <mc:Fallback>
      <p:transition spd="slow"/>
    </mc:Fallback>
  </mc:AlternateContent>
</p:sld>
</file>

<file path=ppt/slides/slide3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17" name="Title 1"/>
          <p:cNvSpPr txBox="1"/>
          <p:nvPr/>
        </p:nvSpPr>
        <p:spPr>
          <a:xfrm>
            <a:off x="213480" y="305640"/>
            <a:ext cx="3833640" cy="4952160"/>
          </a:xfrm>
          <a:prstGeom prst="rect">
            <a:avLst/>
          </a:prstGeom>
          <a:noFill/>
          <a:ln w="0">
            <a:noFill/>
          </a:ln>
        </p:spPr>
        <p:txBody>
          <a:bodyPr>
            <a:noAutofit/>
          </a:bodyPr>
          <a:p>
            <a:pPr algn="r">
              <a:lnSpc>
                <a:spcPct val="90000"/>
              </a:lnSpc>
            </a:pPr>
            <a:r>
              <a:rPr b="0" i="1" lang="en-US" sz="5000" spc="-1" strike="noStrike">
                <a:solidFill>
                  <a:srgbClr val="262626"/>
                </a:solidFill>
                <a:latin typeface="Century Schoolbook"/>
              </a:rPr>
              <a:t>Program Runs</a:t>
            </a:r>
            <a:endParaRPr b="0" lang="en-US" sz="5000" spc="-1" strike="noStrike">
              <a:solidFill>
                <a:srgbClr val="000000"/>
              </a:solidFill>
              <a:latin typeface="Corbel"/>
            </a:endParaRPr>
          </a:p>
        </p:txBody>
      </p:sp>
      <p:pic>
        <p:nvPicPr>
          <p:cNvPr id="318" name="Content Placeholder 4" descr=""/>
          <p:cNvPicPr/>
          <p:nvPr/>
        </p:nvPicPr>
        <p:blipFill>
          <a:blip r:embed="rId1"/>
          <a:stretch/>
        </p:blipFill>
        <p:spPr>
          <a:xfrm>
            <a:off x="213480" y="3657960"/>
            <a:ext cx="11350080" cy="1736640"/>
          </a:xfrm>
          <a:prstGeom prst="rect">
            <a:avLst/>
          </a:prstGeom>
          <a:ln w="0">
            <a:noFill/>
          </a:ln>
          <a:effectLst>
            <a:outerShdw algn="tl" blurRad="291960" dir="2700000" dist="139498" rotWithShape="0">
              <a:srgbClr val="333333">
                <a:alpha val="65000"/>
              </a:srgbClr>
            </a:outerShdw>
          </a:effectLst>
        </p:spPr>
      </p:pic>
      <p:grpSp>
        <p:nvGrpSpPr>
          <p:cNvPr id="319" name="Group 6"/>
          <p:cNvGrpSpPr/>
          <p:nvPr/>
        </p:nvGrpSpPr>
        <p:grpSpPr>
          <a:xfrm>
            <a:off x="1889280" y="396360"/>
            <a:ext cx="8610480" cy="4134600"/>
            <a:chOff x="1889280" y="396360"/>
            <a:chExt cx="8610480" cy="4134600"/>
          </a:xfrm>
        </p:grpSpPr>
        <p:sp>
          <p:nvSpPr>
            <p:cNvPr id="320" name="Straight Arrow Connector 7"/>
            <p:cNvSpPr/>
            <p:nvPr/>
          </p:nvSpPr>
          <p:spPr>
            <a:xfrm flipH="1">
              <a:off x="1888920" y="435240"/>
              <a:ext cx="5767560" cy="4095720"/>
            </a:xfrm>
            <a:custGeom>
              <a:avLst/>
              <a:gdLst/>
              <a:ahLst/>
              <a:rect l="l" t="t" r="r" b="b"/>
              <a:pathLst>
                <a:path w="21600" h="21600">
                  <a:moveTo>
                    <a:pt x="0" y="0"/>
                  </a:moveTo>
                  <a:lnTo>
                    <a:pt x="21600" y="21600"/>
                  </a:lnTo>
                </a:path>
              </a:pathLst>
            </a:custGeom>
            <a:noFill/>
            <a:ln w="31750">
              <a:solidFill>
                <a:srgbClr val="ff0000"/>
              </a:solidFill>
              <a:round/>
              <a:tailEnd len="med" type="triangle" w="med"/>
            </a:ln>
          </p:spPr>
          <p:style>
            <a:lnRef idx="1">
              <a:schemeClr val="accent1"/>
            </a:lnRef>
            <a:fillRef idx="0">
              <a:schemeClr val="accent1"/>
            </a:fillRef>
            <a:effectRef idx="0">
              <a:schemeClr val="accent1"/>
            </a:effectRef>
            <a:fontRef idx="minor"/>
          </p:style>
        </p:sp>
        <p:sp>
          <p:nvSpPr>
            <p:cNvPr id="321" name="Rounded Rectangle 6"/>
            <p:cNvSpPr/>
            <p:nvPr/>
          </p:nvSpPr>
          <p:spPr>
            <a:xfrm>
              <a:off x="7394760" y="396360"/>
              <a:ext cx="3105000" cy="1159200"/>
            </a:xfrm>
            <a:prstGeom prst="roundRect">
              <a:avLst>
                <a:gd name="adj" fmla="val 16667"/>
              </a:avLst>
            </a:prstGeom>
            <a:solidFill>
              <a:schemeClr val="tx2"/>
            </a:solidFill>
            <a:ln>
              <a:solidFill>
                <a:srgbClr val="1d1a1d">
                  <a:lumMod val="50000"/>
                  <a:lumOff val="50000"/>
                </a:srgbClr>
              </a:solidFill>
              <a:round/>
            </a:ln>
          </p:spPr>
          <p:style>
            <a:lnRef idx="2">
              <a:schemeClr val="accent1">
                <a:shade val="50000"/>
              </a:schemeClr>
            </a:lnRef>
            <a:fillRef idx="1">
              <a:schemeClr val="accent1"/>
            </a:fillRef>
            <a:effectRef idx="0">
              <a:schemeClr val="accent1"/>
            </a:effectRef>
            <a:fontRef idx="minor"/>
          </p:style>
        </p:sp>
        <p:sp>
          <p:nvSpPr>
            <p:cNvPr id="322" name="TextBox 9"/>
            <p:cNvSpPr/>
            <p:nvPr/>
          </p:nvSpPr>
          <p:spPr>
            <a:xfrm>
              <a:off x="7575120" y="461520"/>
              <a:ext cx="2861640" cy="942840"/>
            </a:xfrm>
            <a:prstGeom prst="rect">
              <a:avLst/>
            </a:prstGeom>
            <a:noFill/>
            <a:ln w="0">
              <a:noFill/>
            </a:ln>
          </p:spPr>
          <p:style>
            <a:lnRef idx="0"/>
            <a:fillRef idx="0"/>
            <a:effectRef idx="0"/>
            <a:fontRef idx="minor"/>
          </p:style>
          <p:txBody>
            <a:bodyPr lIns="90000" rIns="90000" tIns="45000" bIns="45000">
              <a:spAutoFit/>
            </a:bodyPr>
            <a:p>
              <a:pPr>
                <a:lnSpc>
                  <a:spcPct val="100000"/>
                </a:lnSpc>
              </a:pPr>
              <a:r>
                <a:rPr b="0" lang="en-US" sz="1400" spc="-1" strike="noStrike">
                  <a:solidFill>
                    <a:srgbClr val="ffffff"/>
                  </a:solidFill>
                  <a:latin typeface="Corbel"/>
                </a:rPr>
                <a:t>By exporting .pf files and changing the “Advanced Options” of WinPrefetchView” we see how often certain programs have been run.</a:t>
              </a:r>
              <a:endParaRPr b="0" lang="en-US" sz="1400" spc="-1" strike="noStrike">
                <a:latin typeface="Arial"/>
              </a:endParaRPr>
            </a:p>
          </p:txBody>
        </p:sp>
      </p:grpSp>
      <p:sp>
        <p:nvSpPr>
          <p:cNvPr id="323" name="Straight Arrow Connector 10"/>
          <p:cNvSpPr/>
          <p:nvPr/>
        </p:nvSpPr>
        <p:spPr>
          <a:xfrm>
            <a:off x="9581040" y="1555920"/>
            <a:ext cx="141840" cy="2792160"/>
          </a:xfrm>
          <a:custGeom>
            <a:avLst/>
            <a:gdLst/>
            <a:ahLst/>
            <a:rect l="l" t="t" r="r" b="b"/>
            <a:pathLst>
              <a:path w="21600" h="21600">
                <a:moveTo>
                  <a:pt x="0" y="0"/>
                </a:moveTo>
                <a:lnTo>
                  <a:pt x="21600" y="21600"/>
                </a:lnTo>
              </a:path>
            </a:pathLst>
          </a:custGeom>
          <a:noFill/>
          <a:ln w="31750">
            <a:solidFill>
              <a:srgbClr val="ff0000"/>
            </a:solidFill>
            <a:round/>
            <a:tailEnd len="med" type="triangle" w="med"/>
          </a:ln>
        </p:spPr>
        <p:style>
          <a:lnRef idx="1">
            <a:schemeClr val="accent1"/>
          </a:lnRef>
          <a:fillRef idx="0">
            <a:schemeClr val="accent1"/>
          </a:fillRef>
          <a:effectRef idx="0">
            <a:schemeClr val="accent1"/>
          </a:effectRef>
          <a:fontRef idx="minor"/>
        </p:style>
      </p:sp>
    </p:spTree>
  </p:cSld>
  <mc:AlternateContent>
    <mc:Choice Requires="p14">
      <p:transition spd="slow" p14:dur="2000"/>
    </mc:Choice>
    <mc:Fallback>
      <p:transition spd="slow"/>
    </mc:Fallback>
  </mc:AlternateContent>
</p:sld>
</file>

<file path=ppt/slides/slide3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24" name="Title 1"/>
          <p:cNvSpPr txBox="1"/>
          <p:nvPr/>
        </p:nvSpPr>
        <p:spPr>
          <a:xfrm>
            <a:off x="132120" y="213480"/>
            <a:ext cx="4463640" cy="5298480"/>
          </a:xfrm>
          <a:prstGeom prst="rect">
            <a:avLst/>
          </a:prstGeom>
          <a:noFill/>
          <a:ln w="0">
            <a:noFill/>
          </a:ln>
        </p:spPr>
        <p:txBody>
          <a:bodyPr>
            <a:noAutofit/>
          </a:bodyPr>
          <a:p>
            <a:pPr algn="r">
              <a:lnSpc>
                <a:spcPct val="90000"/>
              </a:lnSpc>
            </a:pPr>
            <a:r>
              <a:rPr b="0" i="1" lang="en-US" sz="5000" spc="-1" strike="noStrike">
                <a:solidFill>
                  <a:srgbClr val="262626"/>
                </a:solidFill>
                <a:latin typeface="Century Schoolbook"/>
              </a:rPr>
              <a:t>Autopsy allows Regex searches</a:t>
            </a:r>
            <a:br/>
            <a:r>
              <a:rPr b="0" i="1" lang="en-US" sz="2800" spc="-1" strike="noStrike">
                <a:solidFill>
                  <a:srgbClr val="262626"/>
                </a:solidFill>
                <a:latin typeface="Century Schoolbook"/>
              </a:rPr>
              <a:t>(In this case a generic search for credit cards)</a:t>
            </a:r>
            <a:endParaRPr b="0" lang="en-US" sz="2800" spc="-1" strike="noStrike">
              <a:solidFill>
                <a:srgbClr val="000000"/>
              </a:solidFill>
              <a:latin typeface="Corbel"/>
            </a:endParaRPr>
          </a:p>
        </p:txBody>
      </p:sp>
      <p:sp>
        <p:nvSpPr>
          <p:cNvPr id="325" name="Content Placeholder 2"/>
          <p:cNvSpPr txBox="1"/>
          <p:nvPr/>
        </p:nvSpPr>
        <p:spPr>
          <a:xfrm>
            <a:off x="5181480" y="569160"/>
            <a:ext cx="6248160" cy="5654880"/>
          </a:xfrm>
          <a:prstGeom prst="rect">
            <a:avLst/>
          </a:prstGeom>
          <a:noFill/>
          <a:ln w="0">
            <a:noFill/>
          </a:ln>
        </p:spPr>
        <p:txBody>
          <a:bodyPr>
            <a:noAutofit/>
          </a:bodyPr>
          <a:p>
            <a:pPr>
              <a:lnSpc>
                <a:spcPct val="112000"/>
              </a:lnSpc>
              <a:spcBef>
                <a:spcPts val="901"/>
              </a:spcBef>
              <a:tabLst>
                <a:tab algn="l" pos="0"/>
              </a:tabLst>
            </a:pPr>
            <a:r>
              <a:rPr b="0" lang="en-US" sz="2000" spc="-1" strike="noStrike">
                <a:solidFill>
                  <a:srgbClr val="262626"/>
                </a:solidFill>
                <a:latin typeface="Corbel"/>
              </a:rPr>
              <a:t>[0-9]{4}[-][0-9]{4}[-][0-9]{4}[-][0-9]{4} [-][0-9]{4}</a:t>
            </a:r>
            <a:endParaRPr b="0" lang="en-US" sz="2000" spc="-1" strike="noStrike">
              <a:solidFill>
                <a:srgbClr val="262626"/>
              </a:solidFill>
              <a:latin typeface="Corbel"/>
            </a:endParaRPr>
          </a:p>
          <a:p>
            <a:pPr>
              <a:lnSpc>
                <a:spcPct val="112000"/>
              </a:lnSpc>
              <a:spcBef>
                <a:spcPts val="901"/>
              </a:spcBef>
              <a:tabLst>
                <a:tab algn="l" pos="0"/>
              </a:tabLst>
            </a:pPr>
            <a:r>
              <a:rPr b="0" lang="en-US" sz="2000" spc="-1" strike="noStrike">
                <a:solidFill>
                  <a:srgbClr val="262626"/>
                </a:solidFill>
                <a:latin typeface="Corbel"/>
              </a:rPr>
              <a:t>Any set of 4 numbers followed by “-”, repeat 3 times.</a:t>
            </a:r>
            <a:endParaRPr b="0" lang="en-US" sz="2000" spc="-1" strike="noStrike">
              <a:solidFill>
                <a:srgbClr val="262626"/>
              </a:solidFill>
              <a:latin typeface="Corbel"/>
            </a:endParaRPr>
          </a:p>
        </p:txBody>
      </p:sp>
      <p:pic>
        <p:nvPicPr>
          <p:cNvPr id="326" name="Picture 4" descr=""/>
          <p:cNvPicPr/>
          <p:nvPr/>
        </p:nvPicPr>
        <p:blipFill>
          <a:blip r:embed="rId1"/>
          <a:stretch/>
        </p:blipFill>
        <p:spPr>
          <a:xfrm>
            <a:off x="4823280" y="1815480"/>
            <a:ext cx="6121440" cy="4120920"/>
          </a:xfrm>
          <a:prstGeom prst="rect">
            <a:avLst/>
          </a:prstGeom>
          <a:ln w="0">
            <a:noFill/>
          </a:ln>
          <a:effectLst>
            <a:outerShdw algn="tl" blurRad="291960" dir="2700000" dist="139498" rotWithShape="0">
              <a:srgbClr val="333333">
                <a:alpha val="65000"/>
              </a:srgbClr>
            </a:outerShdw>
          </a:effectLst>
        </p:spPr>
      </p:pic>
    </p:spTree>
  </p:cSld>
  <mc:AlternateContent>
    <mc:Choice Requires="p14">
      <p:transition spd="slow" p14:dur="2000"/>
    </mc:Choice>
    <mc:Fallback>
      <p:transition spd="slow"/>
    </mc:Fallback>
  </mc:AlternateContent>
</p:sld>
</file>

<file path=ppt/slides/slide3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27" name="Title 1"/>
          <p:cNvSpPr txBox="1"/>
          <p:nvPr/>
        </p:nvSpPr>
        <p:spPr>
          <a:xfrm>
            <a:off x="762120" y="559800"/>
            <a:ext cx="3833640" cy="4952160"/>
          </a:xfrm>
          <a:prstGeom prst="rect">
            <a:avLst/>
          </a:prstGeom>
          <a:noFill/>
          <a:ln w="0">
            <a:noFill/>
          </a:ln>
        </p:spPr>
        <p:txBody>
          <a:bodyPr>
            <a:noAutofit/>
          </a:bodyPr>
          <a:p>
            <a:pPr algn="r">
              <a:lnSpc>
                <a:spcPct val="90000"/>
              </a:lnSpc>
            </a:pPr>
            <a:r>
              <a:rPr b="0" i="1" lang="en-US" sz="5000" spc="-1" strike="noStrike">
                <a:solidFill>
                  <a:srgbClr val="262626"/>
                </a:solidFill>
                <a:latin typeface="Century Schoolbook"/>
              </a:rPr>
              <a:t>Extension Mismatch</a:t>
            </a:r>
            <a:endParaRPr b="0" lang="en-US" sz="5000" spc="-1" strike="noStrike">
              <a:solidFill>
                <a:srgbClr val="000000"/>
              </a:solidFill>
              <a:latin typeface="Corbel"/>
            </a:endParaRPr>
          </a:p>
        </p:txBody>
      </p:sp>
      <p:pic>
        <p:nvPicPr>
          <p:cNvPr id="328" name="Content Placeholder 5" descr=""/>
          <p:cNvPicPr/>
          <p:nvPr/>
        </p:nvPicPr>
        <p:blipFill>
          <a:blip r:embed="rId1"/>
          <a:stretch/>
        </p:blipFill>
        <p:spPr>
          <a:xfrm>
            <a:off x="5576040" y="1139760"/>
            <a:ext cx="6038280" cy="1699560"/>
          </a:xfrm>
          <a:prstGeom prst="rect">
            <a:avLst/>
          </a:prstGeom>
          <a:ln w="0">
            <a:noFill/>
          </a:ln>
          <a:effectLst>
            <a:outerShdw algn="tl" blurRad="291960" dir="2700000" dist="139498" rotWithShape="0">
              <a:srgbClr val="333333">
                <a:alpha val="65000"/>
              </a:srgbClr>
            </a:outerShdw>
          </a:effectLst>
        </p:spPr>
      </p:pic>
      <p:pic>
        <p:nvPicPr>
          <p:cNvPr id="329" name="Picture 7" descr=""/>
          <p:cNvPicPr/>
          <p:nvPr/>
        </p:nvPicPr>
        <p:blipFill>
          <a:blip r:embed="rId2"/>
          <a:stretch/>
        </p:blipFill>
        <p:spPr>
          <a:xfrm>
            <a:off x="6095880" y="2997360"/>
            <a:ext cx="5157000" cy="3764160"/>
          </a:xfrm>
          <a:prstGeom prst="rect">
            <a:avLst/>
          </a:prstGeom>
          <a:ln w="0">
            <a:noFill/>
          </a:ln>
          <a:effectLst>
            <a:outerShdw algn="tl" blurRad="291960" dir="2700000" dist="139498" rotWithShape="0">
              <a:srgbClr val="333333">
                <a:alpha val="65000"/>
              </a:srgbClr>
            </a:outerShdw>
          </a:effectLst>
        </p:spPr>
      </p:pic>
      <p:grpSp>
        <p:nvGrpSpPr>
          <p:cNvPr id="330" name="Group 8"/>
          <p:cNvGrpSpPr/>
          <p:nvPr/>
        </p:nvGrpSpPr>
        <p:grpSpPr>
          <a:xfrm>
            <a:off x="730080" y="1345320"/>
            <a:ext cx="5477400" cy="3669480"/>
            <a:chOff x="730080" y="1345320"/>
            <a:chExt cx="5477400" cy="3669480"/>
          </a:xfrm>
        </p:grpSpPr>
        <p:sp>
          <p:nvSpPr>
            <p:cNvPr id="331" name="Straight Arrow Connector 9"/>
            <p:cNvSpPr/>
            <p:nvPr/>
          </p:nvSpPr>
          <p:spPr>
            <a:xfrm flipV="1">
              <a:off x="4064040" y="1344600"/>
              <a:ext cx="2143440" cy="2331720"/>
            </a:xfrm>
            <a:custGeom>
              <a:avLst/>
              <a:gdLst/>
              <a:ahLst/>
              <a:rect l="l" t="t" r="r" b="b"/>
              <a:pathLst>
                <a:path w="21600" h="21600">
                  <a:moveTo>
                    <a:pt x="0" y="0"/>
                  </a:moveTo>
                  <a:lnTo>
                    <a:pt x="21600" y="21600"/>
                  </a:lnTo>
                </a:path>
              </a:pathLst>
            </a:custGeom>
            <a:noFill/>
            <a:ln w="31750">
              <a:solidFill>
                <a:srgbClr val="ff0000"/>
              </a:solidFill>
              <a:round/>
              <a:tailEnd len="med" type="triangle" w="med"/>
            </a:ln>
          </p:spPr>
          <p:style>
            <a:lnRef idx="1">
              <a:schemeClr val="accent1"/>
            </a:lnRef>
            <a:fillRef idx="0">
              <a:schemeClr val="accent1"/>
            </a:fillRef>
            <a:effectRef idx="0">
              <a:schemeClr val="accent1"/>
            </a:effectRef>
            <a:fontRef idx="minor"/>
          </p:style>
        </p:sp>
        <p:sp>
          <p:nvSpPr>
            <p:cNvPr id="332" name="Rounded Rectangle 11"/>
            <p:cNvSpPr/>
            <p:nvPr/>
          </p:nvSpPr>
          <p:spPr>
            <a:xfrm>
              <a:off x="730080" y="3579120"/>
              <a:ext cx="3413520" cy="1302480"/>
            </a:xfrm>
            <a:prstGeom prst="roundRect">
              <a:avLst>
                <a:gd name="adj" fmla="val 16667"/>
              </a:avLst>
            </a:prstGeom>
            <a:solidFill>
              <a:schemeClr val="tx2"/>
            </a:solidFill>
            <a:ln>
              <a:solidFill>
                <a:srgbClr val="1d1a1d">
                  <a:lumMod val="50000"/>
                  <a:lumOff val="50000"/>
                </a:srgbClr>
              </a:solidFill>
              <a:round/>
            </a:ln>
          </p:spPr>
          <p:style>
            <a:lnRef idx="2">
              <a:schemeClr val="accent1">
                <a:shade val="50000"/>
              </a:schemeClr>
            </a:lnRef>
            <a:fillRef idx="1">
              <a:schemeClr val="accent1"/>
            </a:fillRef>
            <a:effectRef idx="0">
              <a:schemeClr val="accent1"/>
            </a:effectRef>
            <a:fontRef idx="minor"/>
          </p:style>
        </p:sp>
        <p:sp>
          <p:nvSpPr>
            <p:cNvPr id="333" name="TextBox 11"/>
            <p:cNvSpPr/>
            <p:nvPr/>
          </p:nvSpPr>
          <p:spPr>
            <a:xfrm>
              <a:off x="772560" y="3584520"/>
              <a:ext cx="3378600" cy="1430280"/>
            </a:xfrm>
            <a:prstGeom prst="rect">
              <a:avLst/>
            </a:prstGeom>
            <a:noFill/>
            <a:ln w="0">
              <a:noFill/>
            </a:ln>
          </p:spPr>
          <p:style>
            <a:lnRef idx="0"/>
            <a:fillRef idx="0"/>
            <a:effectRef idx="0"/>
            <a:fontRef idx="minor"/>
          </p:style>
          <p:txBody>
            <a:bodyPr lIns="90000" rIns="90000" tIns="45000" bIns="45000">
              <a:spAutoFit/>
            </a:bodyPr>
            <a:p>
              <a:pPr>
                <a:lnSpc>
                  <a:spcPct val="100000"/>
                </a:lnSpc>
              </a:pPr>
              <a:r>
                <a:rPr b="0" lang="en-US" sz="1400" spc="-1" strike="noStrike">
                  <a:solidFill>
                    <a:srgbClr val="ffffff"/>
                  </a:solidFill>
                  <a:latin typeface="Corbel"/>
                </a:rPr>
                <a:t>This file purports to be a TXT, but when we look at it, its mostly garbled. Opening in HxD we see the file signature of a JPG. Changing the extension makes the file viewable again.</a:t>
              </a:r>
              <a:endParaRPr b="0" lang="en-US" sz="1400" spc="-1" strike="noStrike">
                <a:latin typeface="Arial"/>
              </a:endParaRPr>
            </a:p>
            <a:p>
              <a:pPr>
                <a:lnSpc>
                  <a:spcPct val="100000"/>
                </a:lnSpc>
              </a:pPr>
              <a:endParaRPr b="0" lang="en-US" sz="1400" spc="-1" strike="noStrike">
                <a:latin typeface="Arial"/>
              </a:endParaRPr>
            </a:p>
          </p:txBody>
        </p:sp>
      </p:grpSp>
      <p:sp>
        <p:nvSpPr>
          <p:cNvPr id="334" name="Straight Arrow Connector 14"/>
          <p:cNvSpPr/>
          <p:nvPr/>
        </p:nvSpPr>
        <p:spPr>
          <a:xfrm>
            <a:off x="4161960" y="4033440"/>
            <a:ext cx="1884240" cy="101160"/>
          </a:xfrm>
          <a:custGeom>
            <a:avLst/>
            <a:gdLst/>
            <a:ahLst/>
            <a:rect l="l" t="t" r="r" b="b"/>
            <a:pathLst>
              <a:path w="21600" h="21600">
                <a:moveTo>
                  <a:pt x="0" y="0"/>
                </a:moveTo>
                <a:lnTo>
                  <a:pt x="21600" y="21600"/>
                </a:lnTo>
              </a:path>
            </a:pathLst>
          </a:custGeom>
          <a:noFill/>
          <a:ln w="31750">
            <a:solidFill>
              <a:srgbClr val="ff0000"/>
            </a:solidFill>
            <a:round/>
            <a:tailEnd len="med" type="triangle" w="med"/>
          </a:ln>
        </p:spPr>
        <p:style>
          <a:lnRef idx="1">
            <a:schemeClr val="accent1"/>
          </a:lnRef>
          <a:fillRef idx="0">
            <a:schemeClr val="accent1"/>
          </a:fillRef>
          <a:effectRef idx="0">
            <a:schemeClr val="accent1"/>
          </a:effectRef>
          <a:fontRef idx="minor"/>
        </p:style>
      </p:sp>
      <p:sp>
        <p:nvSpPr>
          <p:cNvPr id="335" name="Straight Arrow Connector 17"/>
          <p:cNvSpPr/>
          <p:nvPr/>
        </p:nvSpPr>
        <p:spPr>
          <a:xfrm flipV="1">
            <a:off x="5104440" y="1792440"/>
            <a:ext cx="1428120" cy="718200"/>
          </a:xfrm>
          <a:custGeom>
            <a:avLst/>
            <a:gdLst/>
            <a:ahLst/>
            <a:rect l="l" t="t" r="r" b="b"/>
            <a:pathLst>
              <a:path w="21600" h="21600">
                <a:moveTo>
                  <a:pt x="0" y="0"/>
                </a:moveTo>
                <a:lnTo>
                  <a:pt x="21600" y="21600"/>
                </a:lnTo>
              </a:path>
            </a:pathLst>
          </a:custGeom>
          <a:noFill/>
          <a:ln w="31750">
            <a:solidFill>
              <a:srgbClr val="ff0000"/>
            </a:solidFill>
            <a:round/>
            <a:tailEnd len="med" type="triangle" w="med"/>
          </a:ln>
        </p:spPr>
        <p:style>
          <a:lnRef idx="1">
            <a:schemeClr val="accent1"/>
          </a:lnRef>
          <a:fillRef idx="0">
            <a:schemeClr val="accent1"/>
          </a:fillRef>
          <a:effectRef idx="0">
            <a:schemeClr val="accent1"/>
          </a:effectRef>
          <a:fontRef idx="minor"/>
        </p:style>
      </p:sp>
      <p:sp>
        <p:nvSpPr>
          <p:cNvPr id="336" name="Rectangle 19"/>
          <p:cNvSpPr/>
          <p:nvPr/>
        </p:nvSpPr>
        <p:spPr>
          <a:xfrm>
            <a:off x="6532920" y="1676520"/>
            <a:ext cx="979920" cy="213120"/>
          </a:xfrm>
          <a:prstGeom prst="rect">
            <a:avLst/>
          </a:prstGeom>
          <a:noFill/>
          <a:ln w="9525">
            <a:solidFill>
              <a:srgbClr val="ff0000"/>
            </a:solidFill>
            <a:round/>
          </a:ln>
        </p:spPr>
        <p:style>
          <a:lnRef idx="2">
            <a:schemeClr val="accent1">
              <a:shade val="50000"/>
            </a:schemeClr>
          </a:lnRef>
          <a:fillRef idx="1">
            <a:schemeClr val="accent1"/>
          </a:fillRef>
          <a:effectRef idx="0">
            <a:schemeClr val="accent1"/>
          </a:effectRef>
          <a:fontRef idx="minor"/>
        </p:style>
      </p:sp>
    </p:spTree>
  </p:cSld>
  <mc:AlternateContent>
    <mc:Choice Requires="p14">
      <p:transition spd="slow" p14:dur="2000"/>
    </mc:Choice>
    <mc:Fallback>
      <p:transition spd="slow"/>
    </mc:Fallback>
  </mc:AlternateContent>
</p:sld>
</file>

<file path=ppt/slides/slide3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37" name="Title 1_0"/>
          <p:cNvSpPr txBox="1"/>
          <p:nvPr/>
        </p:nvSpPr>
        <p:spPr>
          <a:xfrm>
            <a:off x="228600" y="187920"/>
            <a:ext cx="4463640" cy="1183680"/>
          </a:xfrm>
          <a:prstGeom prst="rect">
            <a:avLst/>
          </a:prstGeom>
          <a:noFill/>
          <a:ln w="0">
            <a:noFill/>
          </a:ln>
        </p:spPr>
        <p:txBody>
          <a:bodyPr>
            <a:noAutofit/>
          </a:bodyPr>
          <a:p>
            <a:pPr>
              <a:lnSpc>
                <a:spcPct val="100000"/>
              </a:lnSpc>
            </a:pPr>
            <a:r>
              <a:rPr b="0" i="1" lang="en-US" sz="2800" spc="-1" strike="noStrike">
                <a:solidFill>
                  <a:srgbClr val="262626"/>
                </a:solidFill>
                <a:latin typeface="Century Schoolbook"/>
              </a:rPr>
              <a:t>Kroll Artifact Parser Extractor (KAPE)</a:t>
            </a:r>
            <a:endParaRPr b="0" lang="en-US" sz="2800" spc="-1" strike="noStrike">
              <a:solidFill>
                <a:srgbClr val="000000"/>
              </a:solidFill>
              <a:latin typeface="Corbel"/>
            </a:endParaRPr>
          </a:p>
        </p:txBody>
      </p:sp>
      <p:pic>
        <p:nvPicPr>
          <p:cNvPr id="338" name="" descr=""/>
          <p:cNvPicPr/>
          <p:nvPr/>
        </p:nvPicPr>
        <p:blipFill>
          <a:blip r:embed="rId1"/>
          <a:stretch/>
        </p:blipFill>
        <p:spPr>
          <a:xfrm>
            <a:off x="157680" y="1329120"/>
            <a:ext cx="3957120" cy="3928680"/>
          </a:xfrm>
          <a:prstGeom prst="rect">
            <a:avLst/>
          </a:prstGeom>
          <a:ln w="54720">
            <a:noFill/>
          </a:ln>
        </p:spPr>
      </p:pic>
      <p:pic>
        <p:nvPicPr>
          <p:cNvPr id="339" name="" descr=""/>
          <p:cNvPicPr/>
          <p:nvPr/>
        </p:nvPicPr>
        <p:blipFill>
          <a:blip r:embed="rId2"/>
          <a:stretch/>
        </p:blipFill>
        <p:spPr>
          <a:xfrm>
            <a:off x="4343400" y="914400"/>
            <a:ext cx="7406640" cy="4820400"/>
          </a:xfrm>
          <a:prstGeom prst="rect">
            <a:avLst/>
          </a:prstGeom>
          <a:ln w="54720">
            <a:noFill/>
          </a:ln>
        </p:spPr>
      </p:pic>
      <p:sp>
        <p:nvSpPr>
          <p:cNvPr id="340" name=""/>
          <p:cNvSpPr/>
          <p:nvPr/>
        </p:nvSpPr>
        <p:spPr>
          <a:xfrm>
            <a:off x="10744200" y="4644000"/>
            <a:ext cx="1005840" cy="228600"/>
          </a:xfrm>
          <a:custGeom>
            <a:avLst/>
            <a:gdLst/>
            <a:ahLst/>
            <a:rect l="0" t="0" r="r" b="b"/>
            <a:pathLst>
              <a:path w="2796" h="637">
                <a:moveTo>
                  <a:pt x="106" y="0"/>
                </a:moveTo>
                <a:lnTo>
                  <a:pt x="106" y="0"/>
                </a:lnTo>
                <a:cubicBezTo>
                  <a:pt x="87" y="0"/>
                  <a:pt x="69" y="5"/>
                  <a:pt x="53" y="14"/>
                </a:cubicBezTo>
                <a:cubicBezTo>
                  <a:pt x="37" y="24"/>
                  <a:pt x="24" y="37"/>
                  <a:pt x="14" y="53"/>
                </a:cubicBezTo>
                <a:cubicBezTo>
                  <a:pt x="5" y="69"/>
                  <a:pt x="0" y="87"/>
                  <a:pt x="0" y="106"/>
                </a:cubicBezTo>
                <a:lnTo>
                  <a:pt x="0" y="530"/>
                </a:lnTo>
                <a:lnTo>
                  <a:pt x="0" y="530"/>
                </a:lnTo>
                <a:cubicBezTo>
                  <a:pt x="0" y="549"/>
                  <a:pt x="5" y="567"/>
                  <a:pt x="14" y="583"/>
                </a:cubicBezTo>
                <a:cubicBezTo>
                  <a:pt x="24" y="599"/>
                  <a:pt x="37" y="612"/>
                  <a:pt x="53" y="622"/>
                </a:cubicBezTo>
                <a:cubicBezTo>
                  <a:pt x="69" y="631"/>
                  <a:pt x="87" y="636"/>
                  <a:pt x="106" y="636"/>
                </a:cubicBezTo>
                <a:lnTo>
                  <a:pt x="2689" y="636"/>
                </a:lnTo>
                <a:lnTo>
                  <a:pt x="2689" y="636"/>
                </a:lnTo>
                <a:cubicBezTo>
                  <a:pt x="2708" y="636"/>
                  <a:pt x="2726" y="631"/>
                  <a:pt x="2742" y="622"/>
                </a:cubicBezTo>
                <a:cubicBezTo>
                  <a:pt x="2758" y="612"/>
                  <a:pt x="2771" y="599"/>
                  <a:pt x="2781" y="583"/>
                </a:cubicBezTo>
                <a:cubicBezTo>
                  <a:pt x="2790" y="567"/>
                  <a:pt x="2795" y="549"/>
                  <a:pt x="2795" y="530"/>
                </a:cubicBezTo>
                <a:lnTo>
                  <a:pt x="2795" y="106"/>
                </a:lnTo>
                <a:lnTo>
                  <a:pt x="2795" y="106"/>
                </a:lnTo>
                <a:lnTo>
                  <a:pt x="2795" y="106"/>
                </a:lnTo>
                <a:cubicBezTo>
                  <a:pt x="2795" y="87"/>
                  <a:pt x="2790" y="69"/>
                  <a:pt x="2781" y="53"/>
                </a:cubicBezTo>
                <a:cubicBezTo>
                  <a:pt x="2771" y="37"/>
                  <a:pt x="2758" y="24"/>
                  <a:pt x="2742" y="14"/>
                </a:cubicBezTo>
                <a:cubicBezTo>
                  <a:pt x="2726" y="5"/>
                  <a:pt x="2708" y="0"/>
                  <a:pt x="2689" y="0"/>
                </a:cubicBezTo>
                <a:lnTo>
                  <a:pt x="106" y="0"/>
                </a:lnTo>
              </a:path>
            </a:pathLst>
          </a:custGeom>
          <a:noFill/>
          <a:ln w="54720">
            <a:solidFill>
              <a:srgbClr val="3465a4"/>
            </a:solidFill>
            <a:round/>
          </a:ln>
        </p:spPr>
        <p:style>
          <a:lnRef idx="0"/>
          <a:fillRef idx="0"/>
          <a:effectRef idx="0"/>
          <a:fontRef idx="minor"/>
        </p:style>
      </p:sp>
      <p:sp>
        <p:nvSpPr>
          <p:cNvPr id="341" name=""/>
          <p:cNvSpPr/>
          <p:nvPr/>
        </p:nvSpPr>
        <p:spPr>
          <a:xfrm>
            <a:off x="3886200" y="3079800"/>
            <a:ext cx="6858000" cy="1720800"/>
          </a:xfrm>
          <a:prstGeom prst="line">
            <a:avLst/>
          </a:prstGeom>
          <a:ln w="18360">
            <a:solidFill>
              <a:srgbClr val="3465a4"/>
            </a:solidFill>
            <a:round/>
            <a:headEnd len="med" type="triangle" w="med"/>
            <a:tailEnd len="med" type="triangle" w="med"/>
          </a:ln>
        </p:spPr>
        <p:style>
          <a:lnRef idx="0"/>
          <a:fillRef idx="0"/>
          <a:effectRef idx="0"/>
          <a:fontRef idx="minor"/>
        </p:style>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4" name="Title 1"/>
          <p:cNvSpPr txBox="1"/>
          <p:nvPr/>
        </p:nvSpPr>
        <p:spPr>
          <a:xfrm>
            <a:off x="762120" y="559800"/>
            <a:ext cx="3833640" cy="4952160"/>
          </a:xfrm>
          <a:prstGeom prst="rect">
            <a:avLst/>
          </a:prstGeom>
          <a:noFill/>
          <a:ln w="0">
            <a:noFill/>
          </a:ln>
        </p:spPr>
        <p:txBody>
          <a:bodyPr>
            <a:noAutofit/>
          </a:bodyPr>
          <a:p>
            <a:pPr algn="r">
              <a:lnSpc>
                <a:spcPct val="90000"/>
              </a:lnSpc>
            </a:pPr>
            <a:r>
              <a:rPr b="0" i="1" lang="en-US" sz="5000" spc="-1" strike="noStrike">
                <a:solidFill>
                  <a:srgbClr val="262626"/>
                </a:solidFill>
                <a:latin typeface="Century Schoolbook"/>
              </a:rPr>
              <a:t>Verify our image and account for all space.</a:t>
            </a:r>
            <a:endParaRPr b="0" lang="en-US" sz="5000" spc="-1" strike="noStrike">
              <a:solidFill>
                <a:srgbClr val="000000"/>
              </a:solidFill>
              <a:latin typeface="Corbel"/>
            </a:endParaRPr>
          </a:p>
        </p:txBody>
      </p:sp>
      <p:pic>
        <p:nvPicPr>
          <p:cNvPr id="95" name="Content Placeholder 3" descr=""/>
          <p:cNvPicPr/>
          <p:nvPr/>
        </p:nvPicPr>
        <p:blipFill>
          <a:blip r:embed="rId1"/>
          <a:stretch/>
        </p:blipFill>
        <p:spPr>
          <a:xfrm>
            <a:off x="5177520" y="128160"/>
            <a:ext cx="6324840" cy="6495480"/>
          </a:xfrm>
          <a:prstGeom prst="rect">
            <a:avLst/>
          </a:prstGeom>
          <a:ln w="0">
            <a:noFill/>
          </a:ln>
          <a:effectLst>
            <a:outerShdw algn="tl" blurRad="50760" dir="2700000" dist="37674" rotWithShape="0">
              <a:srgbClr val="000000">
                <a:alpha val="40000"/>
              </a:srgbClr>
            </a:outerShdw>
          </a:effectLst>
        </p:spPr>
      </p:pic>
      <p:sp>
        <p:nvSpPr>
          <p:cNvPr id="96" name="Straight Arrow Connector 6"/>
          <p:cNvSpPr/>
          <p:nvPr/>
        </p:nvSpPr>
        <p:spPr>
          <a:xfrm flipH="1" flipV="1">
            <a:off x="6018840" y="1782360"/>
            <a:ext cx="2674440" cy="2940840"/>
          </a:xfrm>
          <a:custGeom>
            <a:avLst/>
            <a:gdLst/>
            <a:ahLst/>
            <a:rect l="l" t="t" r="r" b="b"/>
            <a:pathLst>
              <a:path w="21600" h="21600">
                <a:moveTo>
                  <a:pt x="0" y="0"/>
                </a:moveTo>
                <a:lnTo>
                  <a:pt x="21600" y="21600"/>
                </a:lnTo>
              </a:path>
            </a:pathLst>
          </a:custGeom>
          <a:noFill/>
          <a:ln w="31750">
            <a:solidFill>
              <a:srgbClr val="ff0000"/>
            </a:solidFill>
            <a:round/>
            <a:tailEnd len="med" type="triangle" w="med"/>
          </a:ln>
        </p:spPr>
        <p:style>
          <a:lnRef idx="1">
            <a:schemeClr val="accent1"/>
          </a:lnRef>
          <a:fillRef idx="0">
            <a:schemeClr val="accent1"/>
          </a:fillRef>
          <a:effectRef idx="0">
            <a:schemeClr val="accent1"/>
          </a:effectRef>
          <a:fontRef idx="minor"/>
        </p:style>
      </p:sp>
      <p:grpSp>
        <p:nvGrpSpPr>
          <p:cNvPr id="97" name="Group 14"/>
          <p:cNvGrpSpPr/>
          <p:nvPr/>
        </p:nvGrpSpPr>
        <p:grpSpPr>
          <a:xfrm>
            <a:off x="7553160" y="4511160"/>
            <a:ext cx="4051800" cy="1988640"/>
            <a:chOff x="7553160" y="4511160"/>
            <a:chExt cx="4051800" cy="1988640"/>
          </a:xfrm>
        </p:grpSpPr>
        <p:sp>
          <p:nvSpPr>
            <p:cNvPr id="98" name="Straight Arrow Connector 5"/>
            <p:cNvSpPr/>
            <p:nvPr/>
          </p:nvSpPr>
          <p:spPr>
            <a:xfrm flipH="1" flipV="1">
              <a:off x="7553160" y="4532040"/>
              <a:ext cx="900000" cy="191160"/>
            </a:xfrm>
            <a:custGeom>
              <a:avLst/>
              <a:gdLst/>
              <a:ahLst/>
              <a:rect l="l" t="t" r="r" b="b"/>
              <a:pathLst>
                <a:path w="21600" h="21600">
                  <a:moveTo>
                    <a:pt x="0" y="0"/>
                  </a:moveTo>
                  <a:lnTo>
                    <a:pt x="21600" y="21600"/>
                  </a:lnTo>
                </a:path>
              </a:pathLst>
            </a:custGeom>
            <a:noFill/>
            <a:ln w="31750">
              <a:solidFill>
                <a:srgbClr val="ff0000"/>
              </a:solidFill>
              <a:round/>
              <a:tailEnd len="med" type="triangle" w="med"/>
            </a:ln>
          </p:spPr>
          <p:style>
            <a:lnRef idx="1">
              <a:schemeClr val="accent1"/>
            </a:lnRef>
            <a:fillRef idx="0">
              <a:schemeClr val="accent1"/>
            </a:fillRef>
            <a:effectRef idx="0">
              <a:schemeClr val="accent1"/>
            </a:effectRef>
            <a:fontRef idx="minor"/>
          </p:style>
        </p:sp>
        <p:sp>
          <p:nvSpPr>
            <p:cNvPr id="99" name="Rounded Rectangle 9"/>
            <p:cNvSpPr/>
            <p:nvPr/>
          </p:nvSpPr>
          <p:spPr>
            <a:xfrm>
              <a:off x="8191440" y="4511160"/>
              <a:ext cx="3413520" cy="1988640"/>
            </a:xfrm>
            <a:prstGeom prst="roundRect">
              <a:avLst>
                <a:gd name="adj" fmla="val 16667"/>
              </a:avLst>
            </a:prstGeom>
            <a:solidFill>
              <a:schemeClr val="tx2"/>
            </a:solidFill>
            <a:ln>
              <a:solidFill>
                <a:srgbClr val="1d1a1d">
                  <a:lumMod val="50000"/>
                  <a:lumOff val="50000"/>
                </a:srgbClr>
              </a:solidFill>
              <a:round/>
            </a:ln>
          </p:spPr>
          <p:style>
            <a:lnRef idx="2">
              <a:schemeClr val="accent1">
                <a:shade val="50000"/>
              </a:schemeClr>
            </a:lnRef>
            <a:fillRef idx="1">
              <a:schemeClr val="accent1"/>
            </a:fillRef>
            <a:effectRef idx="0">
              <a:schemeClr val="accent1"/>
            </a:effectRef>
            <a:fontRef idx="minor"/>
          </p:style>
        </p:sp>
        <p:sp>
          <p:nvSpPr>
            <p:cNvPr id="100" name="TextBox 13"/>
            <p:cNvSpPr/>
            <p:nvPr/>
          </p:nvSpPr>
          <p:spPr>
            <a:xfrm>
              <a:off x="8321040" y="4663440"/>
              <a:ext cx="3146040" cy="1461960"/>
            </a:xfrm>
            <a:prstGeom prst="rect">
              <a:avLst/>
            </a:prstGeom>
            <a:noFill/>
            <a:ln w="0">
              <a:noFill/>
            </a:ln>
          </p:spPr>
          <p:style>
            <a:lnRef idx="0"/>
            <a:fillRef idx="0"/>
            <a:effectRef idx="0"/>
            <a:fontRef idx="minor"/>
          </p:style>
          <p:txBody>
            <a:bodyPr lIns="90000" rIns="90000" tIns="45000" bIns="45000">
              <a:spAutoFit/>
            </a:bodyPr>
            <a:p>
              <a:pPr>
                <a:lnSpc>
                  <a:spcPct val="100000"/>
                </a:lnSpc>
              </a:pPr>
              <a:r>
                <a:rPr b="0" lang="en-US" sz="1800" spc="-1" strike="noStrike">
                  <a:solidFill>
                    <a:srgbClr val="ffffff"/>
                  </a:solidFill>
                  <a:latin typeface="Corbel"/>
                </a:rPr>
                <a:t>Account for Partition sizes and unallocated space, determine how much of each by calculating total disk size </a:t>
              </a:r>
              <a:endParaRPr b="0" lang="en-US" sz="1800" spc="-1" strike="noStrike">
                <a:latin typeface="Arial"/>
              </a:endParaRPr>
            </a:p>
            <a:p>
              <a:pPr>
                <a:lnSpc>
                  <a:spcPct val="100000"/>
                </a:lnSpc>
              </a:pPr>
              <a:r>
                <a:rPr b="0" lang="en-US" sz="1800" spc="-1" strike="noStrike">
                  <a:solidFill>
                    <a:srgbClr val="ffffff"/>
                  </a:solidFill>
                  <a:latin typeface="Corbel"/>
                </a:rPr>
                <a:t>(BPS * SC).</a:t>
              </a:r>
              <a:endParaRPr b="0" lang="en-US" sz="1800" spc="-1" strike="noStrike">
                <a:latin typeface="Arial"/>
              </a:endParaRPr>
            </a:p>
          </p:txBody>
        </p:sp>
      </p:grpSp>
    </p:spTree>
  </p:cSld>
  <mc:AlternateContent>
    <mc:Choice Requires="p14">
      <p:transition spd="slow" p14:dur="2000"/>
    </mc:Choice>
    <mc:Fallback>
      <p:transition spd="slow"/>
    </mc:Fallback>
  </mc:AlternateContent>
</p:sld>
</file>

<file path=ppt/slides/slide4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342" name="" descr=""/>
          <p:cNvPicPr/>
          <p:nvPr/>
        </p:nvPicPr>
        <p:blipFill>
          <a:blip r:embed="rId1"/>
          <a:stretch/>
        </p:blipFill>
        <p:spPr>
          <a:xfrm>
            <a:off x="83880" y="906840"/>
            <a:ext cx="12001320" cy="5600520"/>
          </a:xfrm>
          <a:prstGeom prst="rect">
            <a:avLst/>
          </a:prstGeom>
          <a:ln w="54720">
            <a:noFill/>
          </a:ln>
        </p:spPr>
      </p:pic>
    </p:spTree>
  </p:cSld>
  <mc:AlternateContent>
    <mc:Choice Requires="p14">
      <p:transition spd="slow" p14:dur="2000"/>
    </mc:Choice>
    <mc:Fallback>
      <p:transition spd="slow"/>
    </mc:Fallback>
  </mc:AlternateContent>
</p:sld>
</file>

<file path=ppt/slides/slide4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343" name="" descr=""/>
          <p:cNvPicPr/>
          <p:nvPr/>
        </p:nvPicPr>
        <p:blipFill>
          <a:blip r:embed="rId1"/>
          <a:stretch/>
        </p:blipFill>
        <p:spPr>
          <a:xfrm>
            <a:off x="26280" y="701280"/>
            <a:ext cx="12191760" cy="5495400"/>
          </a:xfrm>
          <a:prstGeom prst="rect">
            <a:avLst/>
          </a:prstGeom>
          <a:ln w="54720">
            <a:noFill/>
          </a:ln>
        </p:spPr>
      </p:pic>
    </p:spTree>
  </p:cSld>
  <mc:AlternateContent>
    <mc:Choice Requires="p14">
      <p:transition spd="slow" p14:dur="2000"/>
    </mc:Choice>
    <mc:Fallback>
      <p:transition spd="slow"/>
    </mc:Fallback>
  </mc:AlternateContent>
</p:sld>
</file>

<file path=ppt/slides/slide4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344" name="" descr=""/>
          <p:cNvPicPr/>
          <p:nvPr/>
        </p:nvPicPr>
        <p:blipFill>
          <a:blip r:embed="rId1"/>
          <a:stretch/>
        </p:blipFill>
        <p:spPr>
          <a:xfrm>
            <a:off x="26280" y="733680"/>
            <a:ext cx="12191760" cy="5430600"/>
          </a:xfrm>
          <a:prstGeom prst="rect">
            <a:avLst/>
          </a:prstGeom>
          <a:ln w="54720">
            <a:noFill/>
          </a:ln>
        </p:spPr>
      </p:pic>
      <p:sp>
        <p:nvSpPr>
          <p:cNvPr id="345" name=""/>
          <p:cNvSpPr/>
          <p:nvPr/>
        </p:nvSpPr>
        <p:spPr>
          <a:xfrm>
            <a:off x="8138160" y="5643000"/>
            <a:ext cx="3977640" cy="457200"/>
          </a:xfrm>
          <a:custGeom>
            <a:avLst/>
            <a:gdLst/>
            <a:ahLst/>
            <a:rect l="0" t="0" r="r" b="b"/>
            <a:pathLst>
              <a:path w="11051" h="1272">
                <a:moveTo>
                  <a:pt x="211" y="0"/>
                </a:moveTo>
                <a:lnTo>
                  <a:pt x="212" y="0"/>
                </a:lnTo>
                <a:cubicBezTo>
                  <a:pt x="175" y="0"/>
                  <a:pt x="138" y="10"/>
                  <a:pt x="106" y="28"/>
                </a:cubicBezTo>
                <a:cubicBezTo>
                  <a:pt x="74" y="47"/>
                  <a:pt x="47" y="74"/>
                  <a:pt x="28" y="106"/>
                </a:cubicBezTo>
                <a:cubicBezTo>
                  <a:pt x="10" y="138"/>
                  <a:pt x="0" y="175"/>
                  <a:pt x="0" y="212"/>
                </a:cubicBezTo>
                <a:lnTo>
                  <a:pt x="0" y="1059"/>
                </a:lnTo>
                <a:lnTo>
                  <a:pt x="0" y="1059"/>
                </a:lnTo>
                <a:cubicBezTo>
                  <a:pt x="0" y="1096"/>
                  <a:pt x="10" y="1133"/>
                  <a:pt x="28" y="1165"/>
                </a:cubicBezTo>
                <a:cubicBezTo>
                  <a:pt x="47" y="1197"/>
                  <a:pt x="74" y="1224"/>
                  <a:pt x="106" y="1243"/>
                </a:cubicBezTo>
                <a:cubicBezTo>
                  <a:pt x="138" y="1261"/>
                  <a:pt x="175" y="1271"/>
                  <a:pt x="212" y="1271"/>
                </a:cubicBezTo>
                <a:lnTo>
                  <a:pt x="10838" y="1271"/>
                </a:lnTo>
                <a:lnTo>
                  <a:pt x="10838" y="1271"/>
                </a:lnTo>
                <a:cubicBezTo>
                  <a:pt x="10875" y="1271"/>
                  <a:pt x="10912" y="1261"/>
                  <a:pt x="10944" y="1243"/>
                </a:cubicBezTo>
                <a:cubicBezTo>
                  <a:pt x="10976" y="1224"/>
                  <a:pt x="11003" y="1197"/>
                  <a:pt x="11022" y="1165"/>
                </a:cubicBezTo>
                <a:cubicBezTo>
                  <a:pt x="11040" y="1133"/>
                  <a:pt x="11050" y="1096"/>
                  <a:pt x="11050" y="1059"/>
                </a:cubicBezTo>
                <a:lnTo>
                  <a:pt x="11050" y="211"/>
                </a:lnTo>
                <a:lnTo>
                  <a:pt x="11050" y="212"/>
                </a:lnTo>
                <a:lnTo>
                  <a:pt x="11050" y="212"/>
                </a:lnTo>
                <a:cubicBezTo>
                  <a:pt x="11050" y="175"/>
                  <a:pt x="11040" y="138"/>
                  <a:pt x="11022" y="106"/>
                </a:cubicBezTo>
                <a:cubicBezTo>
                  <a:pt x="11003" y="74"/>
                  <a:pt x="10976" y="47"/>
                  <a:pt x="10944" y="28"/>
                </a:cubicBezTo>
                <a:cubicBezTo>
                  <a:pt x="10912" y="10"/>
                  <a:pt x="10875" y="0"/>
                  <a:pt x="10838" y="0"/>
                </a:cubicBezTo>
                <a:lnTo>
                  <a:pt x="211" y="0"/>
                </a:lnTo>
              </a:path>
            </a:pathLst>
          </a:custGeom>
          <a:noFill/>
          <a:ln w="54720">
            <a:solidFill>
              <a:srgbClr val="3465a4"/>
            </a:solidFill>
            <a:round/>
          </a:ln>
        </p:spPr>
        <p:style>
          <a:lnRef idx="0"/>
          <a:fillRef idx="0"/>
          <a:effectRef idx="0"/>
          <a:fontRef idx="minor"/>
        </p:style>
      </p:sp>
    </p:spTree>
  </p:cSld>
  <mc:AlternateContent>
    <mc:Choice Requires="p14">
      <p:transition spd="slow" p14:dur="2000"/>
    </mc:Choice>
    <mc:Fallback>
      <p:transition spd="slow"/>
    </mc:Fallback>
  </mc:AlternateContent>
</p:sld>
</file>

<file path=ppt/slides/slide4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46" name="Title 1"/>
          <p:cNvSpPr txBox="1"/>
          <p:nvPr/>
        </p:nvSpPr>
        <p:spPr>
          <a:xfrm>
            <a:off x="325080" y="275040"/>
            <a:ext cx="3833640" cy="4952160"/>
          </a:xfrm>
          <a:prstGeom prst="rect">
            <a:avLst/>
          </a:prstGeom>
          <a:noFill/>
          <a:ln w="0">
            <a:noFill/>
          </a:ln>
        </p:spPr>
        <p:txBody>
          <a:bodyPr>
            <a:noAutofit/>
          </a:bodyPr>
          <a:p>
            <a:pPr algn="r">
              <a:lnSpc>
                <a:spcPct val="90000"/>
              </a:lnSpc>
            </a:pPr>
            <a:r>
              <a:rPr b="0" i="1" lang="en-US" sz="5000" spc="-1" strike="noStrike">
                <a:solidFill>
                  <a:srgbClr val="262626"/>
                </a:solidFill>
                <a:latin typeface="Century Schoolbook"/>
              </a:rPr>
              <a:t>User perspective vs Reality</a:t>
            </a:r>
            <a:endParaRPr b="0" lang="en-US" sz="5000" spc="-1" strike="noStrike">
              <a:solidFill>
                <a:srgbClr val="000000"/>
              </a:solidFill>
              <a:latin typeface="Corbel"/>
            </a:endParaRPr>
          </a:p>
        </p:txBody>
      </p:sp>
      <p:sp>
        <p:nvSpPr>
          <p:cNvPr id="347" name="Content Placeholder 2"/>
          <p:cNvSpPr txBox="1"/>
          <p:nvPr/>
        </p:nvSpPr>
        <p:spPr>
          <a:xfrm>
            <a:off x="5009040" y="275040"/>
            <a:ext cx="6248160" cy="5654880"/>
          </a:xfrm>
          <a:prstGeom prst="rect">
            <a:avLst/>
          </a:prstGeom>
          <a:noFill/>
          <a:ln w="0">
            <a:noFill/>
          </a:ln>
        </p:spPr>
        <p:txBody>
          <a:bodyPr>
            <a:noAutofit/>
          </a:bodyPr>
          <a:p>
            <a:pPr>
              <a:lnSpc>
                <a:spcPct val="112000"/>
              </a:lnSpc>
              <a:spcBef>
                <a:spcPts val="901"/>
              </a:spcBef>
              <a:tabLst>
                <a:tab algn="l" pos="0"/>
              </a:tabLst>
            </a:pPr>
            <a:r>
              <a:rPr b="0" lang="en-US" sz="2000" spc="-1" strike="noStrike">
                <a:solidFill>
                  <a:srgbClr val="262626"/>
                </a:solidFill>
                <a:latin typeface="Corbel"/>
              </a:rPr>
              <a:t>Files are Created, Modified and Accessed. Do those dates mean what you think they mean? Can a file be modified before it was created?</a:t>
            </a:r>
            <a:endParaRPr b="0" lang="en-US" sz="2000" spc="-1" strike="noStrike">
              <a:solidFill>
                <a:srgbClr val="262626"/>
              </a:solidFill>
              <a:latin typeface="Corbel"/>
            </a:endParaRPr>
          </a:p>
          <a:p>
            <a:pPr>
              <a:lnSpc>
                <a:spcPct val="112000"/>
              </a:lnSpc>
              <a:spcBef>
                <a:spcPts val="901"/>
              </a:spcBef>
              <a:tabLst>
                <a:tab algn="l" pos="0"/>
              </a:tabLst>
            </a:pPr>
            <a:endParaRPr b="0" lang="en-US" sz="2000" spc="-1" strike="noStrike">
              <a:solidFill>
                <a:srgbClr val="262626"/>
              </a:solidFill>
              <a:latin typeface="Corbel"/>
            </a:endParaRPr>
          </a:p>
          <a:p>
            <a:pPr>
              <a:lnSpc>
                <a:spcPct val="112000"/>
              </a:lnSpc>
              <a:spcBef>
                <a:spcPts val="901"/>
              </a:spcBef>
              <a:tabLst>
                <a:tab algn="l" pos="0"/>
              </a:tabLst>
            </a:pPr>
            <a:r>
              <a:rPr b="0" lang="en-US" sz="2000" spc="-1" strike="noStrike">
                <a:solidFill>
                  <a:srgbClr val="262626"/>
                </a:solidFill>
                <a:latin typeface="Corbel"/>
              </a:rPr>
              <a:t>Even if they do, how many points do we consider while matching file time to actual time?</a:t>
            </a:r>
            <a:endParaRPr b="0" lang="en-US" sz="2000" spc="-1" strike="noStrike">
              <a:solidFill>
                <a:srgbClr val="262626"/>
              </a:solidFill>
              <a:latin typeface="Corbel"/>
            </a:endParaRPr>
          </a:p>
          <a:p>
            <a:pPr>
              <a:lnSpc>
                <a:spcPct val="112000"/>
              </a:lnSpc>
              <a:spcBef>
                <a:spcPts val="901"/>
              </a:spcBef>
              <a:tabLst>
                <a:tab algn="l" pos="0"/>
              </a:tabLst>
            </a:pPr>
            <a:endParaRPr b="0" lang="en-US" sz="2000" spc="-1" strike="noStrike">
              <a:solidFill>
                <a:srgbClr val="262626"/>
              </a:solidFill>
              <a:latin typeface="Corbel"/>
            </a:endParaRPr>
          </a:p>
          <a:p>
            <a:pPr>
              <a:lnSpc>
                <a:spcPct val="112000"/>
              </a:lnSpc>
              <a:spcBef>
                <a:spcPts val="901"/>
              </a:spcBef>
              <a:tabLst>
                <a:tab algn="l" pos="0"/>
              </a:tabLst>
            </a:pPr>
            <a:r>
              <a:rPr b="0" lang="en-US" sz="2000" spc="-1" strike="noStrike">
                <a:solidFill>
                  <a:srgbClr val="262626"/>
                </a:solidFill>
                <a:latin typeface="Corbel"/>
              </a:rPr>
              <a:t>	</a:t>
            </a:r>
            <a:r>
              <a:rPr b="0" lang="en-US" sz="2000" spc="-1" strike="noStrike">
                <a:solidFill>
                  <a:srgbClr val="262626"/>
                </a:solidFill>
                <a:latin typeface="Corbel"/>
              </a:rPr>
              <a:t>	</a:t>
            </a:r>
            <a:r>
              <a:rPr b="0" lang="en-US" sz="2000" spc="-1" strike="noStrike">
                <a:solidFill>
                  <a:srgbClr val="262626"/>
                </a:solidFill>
                <a:latin typeface="Corbel"/>
              </a:rPr>
              <a:t>	</a:t>
            </a:r>
            <a:r>
              <a:rPr b="0" lang="en-US" sz="2000" spc="-1" strike="noStrike">
                <a:solidFill>
                  <a:srgbClr val="262626"/>
                </a:solidFill>
                <a:latin typeface="Corbel"/>
              </a:rPr>
              <a:t>Time Zone</a:t>
            </a:r>
            <a:endParaRPr b="0" lang="en-US" sz="2000" spc="-1" strike="noStrike">
              <a:solidFill>
                <a:srgbClr val="262626"/>
              </a:solidFill>
              <a:latin typeface="Corbel"/>
            </a:endParaRPr>
          </a:p>
          <a:p>
            <a:pPr>
              <a:lnSpc>
                <a:spcPct val="112000"/>
              </a:lnSpc>
              <a:spcBef>
                <a:spcPts val="901"/>
              </a:spcBef>
              <a:tabLst>
                <a:tab algn="l" pos="0"/>
              </a:tabLst>
            </a:pPr>
            <a:r>
              <a:rPr b="0" lang="en-US" sz="2000" spc="-1" strike="noStrike">
                <a:solidFill>
                  <a:srgbClr val="262626"/>
                </a:solidFill>
                <a:latin typeface="Corbel"/>
              </a:rPr>
              <a:t>	</a:t>
            </a:r>
            <a:r>
              <a:rPr b="0" lang="en-US" sz="2000" spc="-1" strike="noStrike">
                <a:solidFill>
                  <a:srgbClr val="262626"/>
                </a:solidFill>
                <a:latin typeface="Corbel"/>
              </a:rPr>
              <a:t>	</a:t>
            </a:r>
            <a:r>
              <a:rPr b="0" lang="en-US" sz="2000" spc="-1" strike="noStrike">
                <a:solidFill>
                  <a:srgbClr val="262626"/>
                </a:solidFill>
                <a:latin typeface="Corbel"/>
              </a:rPr>
              <a:t>	</a:t>
            </a:r>
            <a:r>
              <a:rPr b="0" lang="en-US" sz="2000" spc="-1" strike="noStrike">
                <a:solidFill>
                  <a:srgbClr val="262626"/>
                </a:solidFill>
                <a:latin typeface="Corbel"/>
              </a:rPr>
              <a:t>BIOS/UEFI Time</a:t>
            </a:r>
            <a:endParaRPr b="0" lang="en-US" sz="2000" spc="-1" strike="noStrike">
              <a:solidFill>
                <a:srgbClr val="262626"/>
              </a:solidFill>
              <a:latin typeface="Corbel"/>
            </a:endParaRPr>
          </a:p>
          <a:p>
            <a:pPr>
              <a:lnSpc>
                <a:spcPct val="112000"/>
              </a:lnSpc>
              <a:spcBef>
                <a:spcPts val="901"/>
              </a:spcBef>
              <a:tabLst>
                <a:tab algn="l" pos="0"/>
              </a:tabLst>
            </a:pPr>
            <a:r>
              <a:rPr b="0" lang="en-US" sz="2000" spc="-1" strike="noStrike">
                <a:solidFill>
                  <a:srgbClr val="262626"/>
                </a:solidFill>
                <a:latin typeface="Corbel"/>
              </a:rPr>
              <a:t>	</a:t>
            </a:r>
            <a:r>
              <a:rPr b="0" lang="en-US" sz="2000" spc="-1" strike="noStrike">
                <a:solidFill>
                  <a:srgbClr val="262626"/>
                </a:solidFill>
                <a:latin typeface="Corbel"/>
              </a:rPr>
              <a:t>	</a:t>
            </a:r>
            <a:r>
              <a:rPr b="0" lang="en-US" sz="2000" spc="-1" strike="noStrike">
                <a:solidFill>
                  <a:srgbClr val="262626"/>
                </a:solidFill>
                <a:latin typeface="Corbel"/>
              </a:rPr>
              <a:t>	</a:t>
            </a:r>
            <a:r>
              <a:rPr b="0" lang="en-US" sz="2000" spc="-1" strike="noStrike">
                <a:solidFill>
                  <a:srgbClr val="262626"/>
                </a:solidFill>
                <a:latin typeface="Corbel"/>
              </a:rPr>
              <a:t>Network Time Server</a:t>
            </a:r>
            <a:endParaRPr b="0" lang="en-US" sz="2000" spc="-1" strike="noStrike">
              <a:solidFill>
                <a:srgbClr val="262626"/>
              </a:solidFill>
              <a:latin typeface="Corbel"/>
            </a:endParaRPr>
          </a:p>
          <a:p>
            <a:pPr>
              <a:lnSpc>
                <a:spcPct val="112000"/>
              </a:lnSpc>
              <a:spcBef>
                <a:spcPts val="901"/>
              </a:spcBef>
              <a:tabLst>
                <a:tab algn="l" pos="0"/>
              </a:tabLst>
            </a:pPr>
            <a:r>
              <a:rPr b="0" lang="en-US" sz="2000" spc="-1" strike="noStrike">
                <a:solidFill>
                  <a:srgbClr val="262626"/>
                </a:solidFill>
                <a:latin typeface="Corbel"/>
              </a:rPr>
              <a:t>	</a:t>
            </a:r>
            <a:r>
              <a:rPr b="0" lang="en-US" sz="2000" spc="-1" strike="noStrike">
                <a:solidFill>
                  <a:srgbClr val="262626"/>
                </a:solidFill>
                <a:latin typeface="Corbel"/>
              </a:rPr>
              <a:t>	</a:t>
            </a:r>
            <a:r>
              <a:rPr b="0" lang="en-US" sz="2000" spc="-1" strike="noStrike">
                <a:solidFill>
                  <a:srgbClr val="262626"/>
                </a:solidFill>
                <a:latin typeface="Corbel"/>
              </a:rPr>
              <a:t>	</a:t>
            </a:r>
            <a:r>
              <a:rPr b="0" lang="en-US" sz="2000" spc="-1" strike="noStrike">
                <a:solidFill>
                  <a:srgbClr val="262626"/>
                </a:solidFill>
                <a:latin typeface="Corbel"/>
              </a:rPr>
              <a:t>Delayed writes</a:t>
            </a:r>
            <a:endParaRPr b="0" lang="en-US" sz="2000" spc="-1" strike="noStrike">
              <a:solidFill>
                <a:srgbClr val="262626"/>
              </a:solidFill>
              <a:latin typeface="Corbel"/>
            </a:endParaRPr>
          </a:p>
          <a:p>
            <a:pPr>
              <a:lnSpc>
                <a:spcPct val="112000"/>
              </a:lnSpc>
              <a:spcBef>
                <a:spcPts val="901"/>
              </a:spcBef>
              <a:tabLst>
                <a:tab algn="l" pos="0"/>
              </a:tabLst>
            </a:pPr>
            <a:r>
              <a:rPr b="0" lang="en-US" sz="2000" spc="-1" strike="noStrike">
                <a:solidFill>
                  <a:srgbClr val="262626"/>
                </a:solidFill>
                <a:latin typeface="Corbel"/>
              </a:rPr>
              <a:t>	</a:t>
            </a:r>
            <a:r>
              <a:rPr b="0" lang="en-US" sz="2000" spc="-1" strike="noStrike">
                <a:solidFill>
                  <a:srgbClr val="262626"/>
                </a:solidFill>
                <a:latin typeface="Corbel"/>
              </a:rPr>
              <a:t>	</a:t>
            </a:r>
            <a:r>
              <a:rPr b="0" lang="en-US" sz="2000" spc="-1" strike="noStrike">
                <a:solidFill>
                  <a:srgbClr val="262626"/>
                </a:solidFill>
                <a:latin typeface="Corbel"/>
              </a:rPr>
              <a:t>	</a:t>
            </a:r>
            <a:r>
              <a:rPr b="0" lang="en-US" sz="2000" spc="-1" strike="noStrike">
                <a:solidFill>
                  <a:srgbClr val="262626"/>
                </a:solidFill>
                <a:latin typeface="Corbel"/>
              </a:rPr>
              <a:t>Anti-forensics</a:t>
            </a:r>
            <a:endParaRPr b="0" lang="en-US" sz="2000" spc="-1" strike="noStrike">
              <a:solidFill>
                <a:srgbClr val="262626"/>
              </a:solidFill>
              <a:latin typeface="Corbel"/>
            </a:endParaRPr>
          </a:p>
        </p:txBody>
      </p:sp>
      <p:pic>
        <p:nvPicPr>
          <p:cNvPr id="348" name="Picture 4" descr="Image result for inigo montoya does not mean what you think it means"/>
          <p:cNvPicPr/>
          <p:nvPr/>
        </p:nvPicPr>
        <p:blipFill>
          <a:blip r:embed="rId1"/>
          <a:stretch/>
        </p:blipFill>
        <p:spPr>
          <a:xfrm>
            <a:off x="390240" y="2971800"/>
            <a:ext cx="5781960" cy="3245040"/>
          </a:xfrm>
          <a:prstGeom prst="rect">
            <a:avLst/>
          </a:prstGeom>
          <a:ln w="0">
            <a:noFill/>
          </a:ln>
          <a:effectLst>
            <a:outerShdw algn="tl" blurRad="291960" dir="2700000" dist="139498" rotWithShape="0">
              <a:srgbClr val="333333">
                <a:alpha val="65000"/>
              </a:srgbClr>
            </a:outerShdw>
          </a:effectLst>
        </p:spPr>
      </p:pic>
    </p:spTree>
  </p:cSld>
  <mc:AlternateContent>
    <mc:Choice Requires="p14">
      <p:transition spd="slow" p14:dur="2000"/>
    </mc:Choice>
    <mc:Fallback>
      <p:transition spd="slow"/>
    </mc:Fallback>
  </mc:AlternateContent>
</p:sld>
</file>

<file path=ppt/slides/slide4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49" name="Title 1"/>
          <p:cNvSpPr txBox="1"/>
          <p:nvPr/>
        </p:nvSpPr>
        <p:spPr>
          <a:xfrm>
            <a:off x="315000" y="559800"/>
            <a:ext cx="4280760" cy="4952160"/>
          </a:xfrm>
          <a:prstGeom prst="rect">
            <a:avLst/>
          </a:prstGeom>
          <a:noFill/>
          <a:ln w="0">
            <a:noFill/>
          </a:ln>
        </p:spPr>
        <p:txBody>
          <a:bodyPr>
            <a:noAutofit/>
          </a:bodyPr>
          <a:p>
            <a:pPr algn="r">
              <a:lnSpc>
                <a:spcPct val="90000"/>
              </a:lnSpc>
            </a:pPr>
            <a:r>
              <a:rPr b="0" i="1" lang="en-US" sz="5000" spc="-1" strike="noStrike">
                <a:solidFill>
                  <a:srgbClr val="262626"/>
                </a:solidFill>
                <a:latin typeface="Century Schoolbook"/>
              </a:rPr>
              <a:t>Key Points</a:t>
            </a:r>
            <a:br/>
            <a:endParaRPr b="0" lang="en-US" sz="5000" spc="-1" strike="noStrike">
              <a:solidFill>
                <a:srgbClr val="000000"/>
              </a:solidFill>
              <a:latin typeface="Corbel"/>
            </a:endParaRPr>
          </a:p>
        </p:txBody>
      </p:sp>
      <p:sp>
        <p:nvSpPr>
          <p:cNvPr id="350" name="Content Placeholder 2"/>
          <p:cNvSpPr txBox="1"/>
          <p:nvPr/>
        </p:nvSpPr>
        <p:spPr>
          <a:xfrm>
            <a:off x="5181480" y="569160"/>
            <a:ext cx="6248160" cy="5654880"/>
          </a:xfrm>
          <a:prstGeom prst="rect">
            <a:avLst/>
          </a:prstGeom>
          <a:noFill/>
          <a:ln w="0">
            <a:noFill/>
          </a:ln>
        </p:spPr>
        <p:txBody>
          <a:bodyPr>
            <a:noAutofit/>
          </a:bodyPr>
          <a:p>
            <a:pPr marL="283320" indent="-282960">
              <a:lnSpc>
                <a:spcPct val="112000"/>
              </a:lnSpc>
              <a:spcBef>
                <a:spcPts val="901"/>
              </a:spcBef>
              <a:buClr>
                <a:srgbClr val="262626"/>
              </a:buClr>
              <a:buFont typeface="Arial"/>
              <a:buChar char="•"/>
            </a:pPr>
            <a:r>
              <a:rPr b="0" lang="en-US" sz="2000" spc="-1" strike="noStrike">
                <a:solidFill>
                  <a:srgbClr val="262626"/>
                </a:solidFill>
                <a:latin typeface="Corbel"/>
              </a:rPr>
              <a:t>All artifacts are data</a:t>
            </a:r>
            <a:endParaRPr b="0" lang="en-US" sz="2000" spc="-1" strike="noStrike">
              <a:solidFill>
                <a:srgbClr val="262626"/>
              </a:solidFill>
              <a:latin typeface="Corbel"/>
            </a:endParaRPr>
          </a:p>
          <a:p>
            <a:pPr lvl="1" marL="685800" indent="-282960">
              <a:lnSpc>
                <a:spcPct val="112000"/>
              </a:lnSpc>
              <a:spcBef>
                <a:spcPts val="901"/>
              </a:spcBef>
              <a:buClr>
                <a:srgbClr val="262626"/>
              </a:buClr>
              <a:buFont typeface="Corbel"/>
              <a:buChar char="–"/>
            </a:pPr>
            <a:r>
              <a:rPr b="0" lang="en-US" sz="1800" spc="-1" strike="noStrike">
                <a:solidFill>
                  <a:srgbClr val="262626"/>
                </a:solidFill>
                <a:latin typeface="Corbel"/>
              </a:rPr>
              <a:t>Data for the user</a:t>
            </a:r>
            <a:endParaRPr b="0" lang="en-US" sz="1800" spc="-1" strike="noStrike">
              <a:solidFill>
                <a:srgbClr val="262626"/>
              </a:solidFill>
              <a:latin typeface="Corbel"/>
            </a:endParaRPr>
          </a:p>
          <a:p>
            <a:pPr lvl="1" marL="685800" indent="-282960">
              <a:lnSpc>
                <a:spcPct val="112000"/>
              </a:lnSpc>
              <a:spcBef>
                <a:spcPts val="901"/>
              </a:spcBef>
              <a:buClr>
                <a:srgbClr val="262626"/>
              </a:buClr>
              <a:buFont typeface="Corbel"/>
              <a:buChar char="–"/>
            </a:pPr>
            <a:r>
              <a:rPr b="0" lang="en-US" sz="1800" spc="-1" strike="noStrike">
                <a:solidFill>
                  <a:srgbClr val="262626"/>
                </a:solidFill>
                <a:latin typeface="Corbel"/>
              </a:rPr>
              <a:t>Data for the system</a:t>
            </a:r>
            <a:endParaRPr b="0" lang="en-US" sz="1800" spc="-1" strike="noStrike">
              <a:solidFill>
                <a:srgbClr val="262626"/>
              </a:solidFill>
              <a:latin typeface="Corbel"/>
            </a:endParaRPr>
          </a:p>
          <a:p>
            <a:pPr lvl="1" marL="685800" indent="-282960">
              <a:lnSpc>
                <a:spcPct val="112000"/>
              </a:lnSpc>
              <a:spcBef>
                <a:spcPts val="901"/>
              </a:spcBef>
              <a:buClr>
                <a:srgbClr val="262626"/>
              </a:buClr>
              <a:buFont typeface="Corbel"/>
              <a:buChar char="–"/>
            </a:pPr>
            <a:r>
              <a:rPr b="0" lang="en-US" sz="1800" spc="-1" strike="noStrike">
                <a:solidFill>
                  <a:srgbClr val="262626"/>
                </a:solidFill>
                <a:latin typeface="Corbel"/>
              </a:rPr>
              <a:t>Data the developer never intended to store or forgot to clean up</a:t>
            </a:r>
            <a:endParaRPr b="0" lang="en-US" sz="1800" spc="-1" strike="noStrike">
              <a:solidFill>
                <a:srgbClr val="262626"/>
              </a:solidFill>
              <a:latin typeface="Corbel"/>
            </a:endParaRPr>
          </a:p>
          <a:p>
            <a:pPr marL="283320" indent="-282960">
              <a:lnSpc>
                <a:spcPct val="112000"/>
              </a:lnSpc>
              <a:spcBef>
                <a:spcPts val="901"/>
              </a:spcBef>
              <a:buClr>
                <a:srgbClr val="262626"/>
              </a:buClr>
              <a:buFont typeface="Arial"/>
              <a:buChar char="•"/>
            </a:pPr>
            <a:r>
              <a:rPr b="0" lang="en-US" sz="2000" spc="-1" strike="noStrike">
                <a:solidFill>
                  <a:srgbClr val="262626"/>
                </a:solidFill>
                <a:latin typeface="Corbel"/>
              </a:rPr>
              <a:t>Some tools may not indicate there is additional data to be had.</a:t>
            </a:r>
            <a:endParaRPr b="0" lang="en-US" sz="2000" spc="-1" strike="noStrike">
              <a:solidFill>
                <a:srgbClr val="262626"/>
              </a:solidFill>
              <a:latin typeface="Corbel"/>
            </a:endParaRPr>
          </a:p>
          <a:p>
            <a:pPr marL="283320" indent="-282960">
              <a:lnSpc>
                <a:spcPct val="112000"/>
              </a:lnSpc>
              <a:spcBef>
                <a:spcPts val="901"/>
              </a:spcBef>
              <a:buClr>
                <a:srgbClr val="262626"/>
              </a:buClr>
              <a:buFont typeface="Arial"/>
              <a:buChar char="•"/>
            </a:pPr>
            <a:r>
              <a:rPr b="0" lang="en-US" sz="2000" spc="-1" strike="noStrike">
                <a:solidFill>
                  <a:srgbClr val="262626"/>
                </a:solidFill>
                <a:latin typeface="Corbel"/>
              </a:rPr>
              <a:t>In </a:t>
            </a:r>
            <a:r>
              <a:rPr b="0" i="1" lang="en-US" sz="2000" spc="-1" strike="noStrike">
                <a:solidFill>
                  <a:srgbClr val="262626"/>
                </a:solidFill>
                <a:latin typeface="Corbel"/>
              </a:rPr>
              <a:t>general</a:t>
            </a:r>
            <a:r>
              <a:rPr b="0" lang="en-US" sz="2000" spc="-1" strike="noStrike">
                <a:solidFill>
                  <a:srgbClr val="262626"/>
                </a:solidFill>
                <a:latin typeface="Corbel"/>
              </a:rPr>
              <a:t>, Commercial tools have the edge, but the best tool is the Examiner. Do not be complacent about results supplied to you by any software.</a:t>
            </a:r>
            <a:endParaRPr b="0" lang="en-US" sz="2000" spc="-1" strike="noStrike">
              <a:solidFill>
                <a:srgbClr val="262626"/>
              </a:solidFill>
              <a:latin typeface="Corbel"/>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1" name="Title 1"/>
          <p:cNvSpPr txBox="1"/>
          <p:nvPr/>
        </p:nvSpPr>
        <p:spPr>
          <a:xfrm>
            <a:off x="762120" y="559800"/>
            <a:ext cx="3833640" cy="4952160"/>
          </a:xfrm>
          <a:prstGeom prst="rect">
            <a:avLst/>
          </a:prstGeom>
          <a:noFill/>
          <a:ln w="0">
            <a:noFill/>
          </a:ln>
        </p:spPr>
        <p:txBody>
          <a:bodyPr>
            <a:noAutofit/>
          </a:bodyPr>
          <a:p>
            <a:pPr algn="r">
              <a:lnSpc>
                <a:spcPct val="90000"/>
              </a:lnSpc>
            </a:pPr>
            <a:r>
              <a:rPr b="0" i="1" lang="en-US" sz="5000" spc="-1" strike="noStrike">
                <a:solidFill>
                  <a:srgbClr val="262626"/>
                </a:solidFill>
                <a:latin typeface="Century Schoolbook"/>
              </a:rPr>
              <a:t>Orient our knowledge of system times and usage</a:t>
            </a:r>
            <a:endParaRPr b="0" lang="en-US" sz="5000" spc="-1" strike="noStrike">
              <a:solidFill>
                <a:srgbClr val="000000"/>
              </a:solidFill>
              <a:latin typeface="Corbel"/>
            </a:endParaRPr>
          </a:p>
        </p:txBody>
      </p:sp>
      <p:pic>
        <p:nvPicPr>
          <p:cNvPr id="102" name="Content Placeholder 3" descr=""/>
          <p:cNvPicPr/>
          <p:nvPr/>
        </p:nvPicPr>
        <p:blipFill>
          <a:blip r:embed="rId1"/>
          <a:stretch/>
        </p:blipFill>
        <p:spPr>
          <a:xfrm>
            <a:off x="4773600" y="400320"/>
            <a:ext cx="7300440" cy="4346640"/>
          </a:xfrm>
          <a:prstGeom prst="rect">
            <a:avLst/>
          </a:prstGeom>
          <a:ln w="0">
            <a:noFill/>
          </a:ln>
          <a:effectLst>
            <a:outerShdw algn="tl" blurRad="50760" dir="2700000" dist="37674" rotWithShape="0">
              <a:srgbClr val="000000">
                <a:alpha val="40000"/>
              </a:srgbClr>
            </a:outerShdw>
          </a:effectLst>
        </p:spPr>
      </p:pic>
      <p:grpSp>
        <p:nvGrpSpPr>
          <p:cNvPr id="103" name="Group 9"/>
          <p:cNvGrpSpPr/>
          <p:nvPr/>
        </p:nvGrpSpPr>
        <p:grpSpPr>
          <a:xfrm>
            <a:off x="6911280" y="3360240"/>
            <a:ext cx="3413520" cy="3046320"/>
            <a:chOff x="6911280" y="3360240"/>
            <a:chExt cx="3413520" cy="3046320"/>
          </a:xfrm>
        </p:grpSpPr>
        <p:sp>
          <p:nvSpPr>
            <p:cNvPr id="104" name="Straight Arrow Connector 5"/>
            <p:cNvSpPr/>
            <p:nvPr/>
          </p:nvSpPr>
          <p:spPr>
            <a:xfrm flipV="1">
              <a:off x="7249320" y="3359880"/>
              <a:ext cx="812160" cy="1919880"/>
            </a:xfrm>
            <a:custGeom>
              <a:avLst/>
              <a:gdLst/>
              <a:ahLst/>
              <a:rect l="l" t="t" r="r" b="b"/>
              <a:pathLst>
                <a:path w="21600" h="21600">
                  <a:moveTo>
                    <a:pt x="0" y="0"/>
                  </a:moveTo>
                  <a:lnTo>
                    <a:pt x="21600" y="21600"/>
                  </a:lnTo>
                </a:path>
              </a:pathLst>
            </a:custGeom>
            <a:noFill/>
            <a:ln w="31750">
              <a:solidFill>
                <a:srgbClr val="ff0000"/>
              </a:solidFill>
              <a:round/>
              <a:tailEnd len="med" type="triangle" w="med"/>
            </a:ln>
          </p:spPr>
          <p:style>
            <a:lnRef idx="1">
              <a:schemeClr val="accent1"/>
            </a:lnRef>
            <a:fillRef idx="0">
              <a:schemeClr val="accent1"/>
            </a:fillRef>
            <a:effectRef idx="0">
              <a:schemeClr val="accent1"/>
            </a:effectRef>
            <a:fontRef idx="minor"/>
          </p:style>
        </p:sp>
        <p:sp>
          <p:nvSpPr>
            <p:cNvPr id="105" name="Rounded Rectangle 6"/>
            <p:cNvSpPr/>
            <p:nvPr/>
          </p:nvSpPr>
          <p:spPr>
            <a:xfrm>
              <a:off x="6911280" y="5072040"/>
              <a:ext cx="3413520" cy="1302480"/>
            </a:xfrm>
            <a:prstGeom prst="roundRect">
              <a:avLst>
                <a:gd name="adj" fmla="val 16667"/>
              </a:avLst>
            </a:prstGeom>
            <a:solidFill>
              <a:schemeClr val="tx2"/>
            </a:solidFill>
            <a:ln>
              <a:solidFill>
                <a:srgbClr val="1d1a1d">
                  <a:lumMod val="50000"/>
                  <a:lumOff val="50000"/>
                </a:srgbClr>
              </a:solidFill>
              <a:round/>
            </a:ln>
          </p:spPr>
          <p:style>
            <a:lnRef idx="2">
              <a:schemeClr val="accent1">
                <a:shade val="50000"/>
              </a:schemeClr>
            </a:lnRef>
            <a:fillRef idx="1">
              <a:schemeClr val="accent1"/>
            </a:fillRef>
            <a:effectRef idx="0">
              <a:schemeClr val="accent1"/>
            </a:effectRef>
            <a:fontRef idx="minor"/>
          </p:style>
        </p:sp>
        <p:sp>
          <p:nvSpPr>
            <p:cNvPr id="106" name="TextBox 7"/>
            <p:cNvSpPr/>
            <p:nvPr/>
          </p:nvSpPr>
          <p:spPr>
            <a:xfrm>
              <a:off x="7117200" y="5219640"/>
              <a:ext cx="3146040" cy="1186920"/>
            </a:xfrm>
            <a:prstGeom prst="rect">
              <a:avLst/>
            </a:prstGeom>
            <a:noFill/>
            <a:ln w="0">
              <a:noFill/>
            </a:ln>
          </p:spPr>
          <p:style>
            <a:lnRef idx="0"/>
            <a:fillRef idx="0"/>
            <a:effectRef idx="0"/>
            <a:fontRef idx="minor"/>
          </p:style>
          <p:txBody>
            <a:bodyPr lIns="90000" rIns="90000" tIns="45000" bIns="45000">
              <a:spAutoFit/>
            </a:bodyPr>
            <a:p>
              <a:pPr>
                <a:lnSpc>
                  <a:spcPct val="100000"/>
                </a:lnSpc>
              </a:pPr>
              <a:r>
                <a:rPr b="0" lang="en-US" sz="1800" spc="-1" strike="noStrike">
                  <a:solidFill>
                    <a:srgbClr val="ffffff"/>
                  </a:solidFill>
                  <a:latin typeface="Corbel"/>
                </a:rPr>
                <a:t>Export relevant registry files (SAM, Software, System) from \Windows\System32\Config\</a:t>
              </a:r>
              <a:endParaRPr b="0" lang="en-US" sz="1800" spc="-1" strike="noStrike">
                <a:latin typeface="Arial"/>
              </a:endParaRPr>
            </a:p>
          </p:txBody>
        </p:sp>
      </p:gr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7" name="Title 1"/>
          <p:cNvSpPr txBox="1"/>
          <p:nvPr/>
        </p:nvSpPr>
        <p:spPr>
          <a:xfrm>
            <a:off x="129600" y="559800"/>
            <a:ext cx="5821200" cy="4952160"/>
          </a:xfrm>
          <a:prstGeom prst="rect">
            <a:avLst/>
          </a:prstGeom>
          <a:noFill/>
          <a:ln w="0">
            <a:noFill/>
          </a:ln>
        </p:spPr>
        <p:txBody>
          <a:bodyPr>
            <a:noAutofit/>
          </a:bodyPr>
          <a:p>
            <a:pPr algn="r">
              <a:lnSpc>
                <a:spcPct val="90000"/>
              </a:lnSpc>
            </a:pPr>
            <a:r>
              <a:rPr b="1" i="1" lang="en-US" sz="5000" spc="-1" strike="noStrike">
                <a:solidFill>
                  <a:srgbClr val="262626"/>
                </a:solidFill>
                <a:latin typeface="Century Schoolbook"/>
              </a:rPr>
              <a:t>Software</a:t>
            </a:r>
            <a:r>
              <a:rPr b="0" i="1" lang="en-US" sz="5000" spc="-1" strike="noStrike">
                <a:solidFill>
                  <a:srgbClr val="262626"/>
                </a:solidFill>
                <a:latin typeface="Century Schoolbook"/>
              </a:rPr>
              <a:t> can tell us install date</a:t>
            </a:r>
            <a:endParaRPr b="0" lang="en-US" sz="5000" spc="-1" strike="noStrike">
              <a:solidFill>
                <a:srgbClr val="000000"/>
              </a:solidFill>
              <a:latin typeface="Corbel"/>
            </a:endParaRPr>
          </a:p>
        </p:txBody>
      </p:sp>
      <p:pic>
        <p:nvPicPr>
          <p:cNvPr id="108" name="Content Placeholder 3" descr=""/>
          <p:cNvPicPr/>
          <p:nvPr/>
        </p:nvPicPr>
        <p:blipFill>
          <a:blip r:embed="rId1"/>
          <a:stretch/>
        </p:blipFill>
        <p:spPr>
          <a:xfrm>
            <a:off x="548640" y="2009160"/>
            <a:ext cx="10132200" cy="4078800"/>
          </a:xfrm>
          <a:prstGeom prst="rect">
            <a:avLst/>
          </a:prstGeom>
          <a:ln w="0">
            <a:noFill/>
          </a:ln>
          <a:effectLst>
            <a:outerShdw algn="tl" blurRad="50760" dir="2700000" dist="37674" rotWithShape="0">
              <a:srgbClr val="000000">
                <a:alpha val="40000"/>
              </a:srgbClr>
            </a:outerShdw>
          </a:effectLst>
        </p:spPr>
      </p:pic>
      <p:pic>
        <p:nvPicPr>
          <p:cNvPr id="109" name="Picture 4" descr=""/>
          <p:cNvPicPr/>
          <p:nvPr/>
        </p:nvPicPr>
        <p:blipFill>
          <a:blip r:embed="rId2"/>
          <a:stretch/>
        </p:blipFill>
        <p:spPr>
          <a:xfrm>
            <a:off x="6442200" y="3557160"/>
            <a:ext cx="5124240" cy="2923920"/>
          </a:xfrm>
          <a:prstGeom prst="rect">
            <a:avLst/>
          </a:prstGeom>
          <a:ln w="12700">
            <a:solidFill>
              <a:srgbClr val="000000"/>
            </a:solidFill>
            <a:round/>
          </a:ln>
          <a:effectLst>
            <a:outerShdw algn="tl" blurRad="50760" dir="2700000" dist="37674" rotWithShape="0">
              <a:srgbClr val="000000">
                <a:alpha val="40000"/>
              </a:srgbClr>
            </a:outerShdw>
          </a:effectLst>
        </p:spPr>
      </p:pic>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0" name="Title 1"/>
          <p:cNvSpPr txBox="1"/>
          <p:nvPr/>
        </p:nvSpPr>
        <p:spPr>
          <a:xfrm>
            <a:off x="162720" y="279360"/>
            <a:ext cx="3833640" cy="4952160"/>
          </a:xfrm>
          <a:prstGeom prst="rect">
            <a:avLst/>
          </a:prstGeom>
          <a:noFill/>
          <a:ln w="0">
            <a:noFill/>
          </a:ln>
        </p:spPr>
        <p:txBody>
          <a:bodyPr>
            <a:noAutofit/>
          </a:bodyPr>
          <a:p>
            <a:pPr algn="r">
              <a:lnSpc>
                <a:spcPct val="90000"/>
              </a:lnSpc>
            </a:pPr>
            <a:r>
              <a:rPr b="1" i="1" lang="en-US" sz="5000" spc="-1" strike="noStrike">
                <a:solidFill>
                  <a:srgbClr val="262626"/>
                </a:solidFill>
                <a:latin typeface="Century Schoolbook"/>
              </a:rPr>
              <a:t>System</a:t>
            </a:r>
            <a:r>
              <a:rPr b="0" i="1" lang="en-US" sz="5000" spc="-1" strike="noStrike">
                <a:solidFill>
                  <a:srgbClr val="262626"/>
                </a:solidFill>
                <a:latin typeface="Century Schoolbook"/>
              </a:rPr>
              <a:t> gives us Time Zone</a:t>
            </a:r>
            <a:endParaRPr b="0" lang="en-US" sz="5000" spc="-1" strike="noStrike">
              <a:solidFill>
                <a:srgbClr val="000000"/>
              </a:solidFill>
              <a:latin typeface="Corbel"/>
            </a:endParaRPr>
          </a:p>
        </p:txBody>
      </p:sp>
      <p:pic>
        <p:nvPicPr>
          <p:cNvPr id="111" name="Content Placeholder 3" descr=""/>
          <p:cNvPicPr/>
          <p:nvPr/>
        </p:nvPicPr>
        <p:blipFill>
          <a:blip r:embed="rId1"/>
          <a:stretch/>
        </p:blipFill>
        <p:spPr>
          <a:xfrm>
            <a:off x="1280160" y="2700000"/>
            <a:ext cx="9631440" cy="3878280"/>
          </a:xfrm>
          <a:prstGeom prst="rect">
            <a:avLst/>
          </a:prstGeom>
          <a:ln w="0">
            <a:noFill/>
          </a:ln>
          <a:effectLst>
            <a:outerShdw algn="tl" blurRad="50760" dir="2700000" dist="37674" rotWithShape="0">
              <a:srgbClr val="000000">
                <a:alpha val="40000"/>
              </a:srgbClr>
            </a:outerShdw>
          </a:effectLst>
        </p:spPr>
      </p:pic>
      <p:grpSp>
        <p:nvGrpSpPr>
          <p:cNvPr id="112" name="Group 4"/>
          <p:cNvGrpSpPr/>
          <p:nvPr/>
        </p:nvGrpSpPr>
        <p:grpSpPr>
          <a:xfrm>
            <a:off x="7498080" y="997920"/>
            <a:ext cx="3413520" cy="4101840"/>
            <a:chOff x="7498080" y="997920"/>
            <a:chExt cx="3413520" cy="4101840"/>
          </a:xfrm>
        </p:grpSpPr>
        <p:sp>
          <p:nvSpPr>
            <p:cNvPr id="113" name="Straight Arrow Connector 5"/>
            <p:cNvSpPr/>
            <p:nvPr/>
          </p:nvSpPr>
          <p:spPr>
            <a:xfrm>
              <a:off x="8930520" y="2300400"/>
              <a:ext cx="345960" cy="2799360"/>
            </a:xfrm>
            <a:custGeom>
              <a:avLst/>
              <a:gdLst/>
              <a:ahLst/>
              <a:rect l="l" t="t" r="r" b="b"/>
              <a:pathLst>
                <a:path w="21600" h="21600">
                  <a:moveTo>
                    <a:pt x="0" y="0"/>
                  </a:moveTo>
                  <a:lnTo>
                    <a:pt x="21600" y="21600"/>
                  </a:lnTo>
                </a:path>
              </a:pathLst>
            </a:custGeom>
            <a:noFill/>
            <a:ln w="31750">
              <a:solidFill>
                <a:srgbClr val="ff0000"/>
              </a:solidFill>
              <a:round/>
              <a:tailEnd len="med" type="triangle" w="med"/>
            </a:ln>
          </p:spPr>
          <p:style>
            <a:lnRef idx="1">
              <a:schemeClr val="accent1"/>
            </a:lnRef>
            <a:fillRef idx="0">
              <a:schemeClr val="accent1"/>
            </a:fillRef>
            <a:effectRef idx="0">
              <a:schemeClr val="accent1"/>
            </a:effectRef>
            <a:fontRef idx="minor"/>
          </p:style>
        </p:sp>
        <p:sp>
          <p:nvSpPr>
            <p:cNvPr id="114" name="Rounded Rectangle 6"/>
            <p:cNvSpPr/>
            <p:nvPr/>
          </p:nvSpPr>
          <p:spPr>
            <a:xfrm>
              <a:off x="7498080" y="997920"/>
              <a:ext cx="3413520" cy="1302480"/>
            </a:xfrm>
            <a:prstGeom prst="roundRect">
              <a:avLst>
                <a:gd name="adj" fmla="val 16667"/>
              </a:avLst>
            </a:prstGeom>
            <a:solidFill>
              <a:schemeClr val="tx2"/>
            </a:solidFill>
            <a:ln>
              <a:solidFill>
                <a:srgbClr val="1d1a1d">
                  <a:lumMod val="50000"/>
                  <a:lumOff val="50000"/>
                </a:srgbClr>
              </a:solidFill>
              <a:round/>
            </a:ln>
          </p:spPr>
          <p:style>
            <a:lnRef idx="2">
              <a:schemeClr val="accent1">
                <a:shade val="50000"/>
              </a:schemeClr>
            </a:lnRef>
            <a:fillRef idx="1">
              <a:schemeClr val="accent1"/>
            </a:fillRef>
            <a:effectRef idx="0">
              <a:schemeClr val="accent1"/>
            </a:effectRef>
            <a:fontRef idx="minor"/>
          </p:style>
        </p:sp>
        <p:sp>
          <p:nvSpPr>
            <p:cNvPr id="115" name="TextBox 7"/>
            <p:cNvSpPr/>
            <p:nvPr/>
          </p:nvSpPr>
          <p:spPr>
            <a:xfrm>
              <a:off x="7704000" y="1100160"/>
              <a:ext cx="3146040" cy="1187640"/>
            </a:xfrm>
            <a:prstGeom prst="rect">
              <a:avLst/>
            </a:prstGeom>
            <a:noFill/>
            <a:ln w="0">
              <a:noFill/>
            </a:ln>
          </p:spPr>
          <p:style>
            <a:lnRef idx="0"/>
            <a:fillRef idx="0"/>
            <a:effectRef idx="0"/>
            <a:fontRef idx="minor"/>
          </p:style>
          <p:txBody>
            <a:bodyPr lIns="90000" rIns="90000" tIns="45000" bIns="45000">
              <a:spAutoFit/>
            </a:bodyPr>
            <a:p>
              <a:pPr>
                <a:lnSpc>
                  <a:spcPct val="100000"/>
                </a:lnSpc>
              </a:pPr>
              <a:r>
                <a:rPr b="0" lang="en-US" sz="1800" spc="-1" strike="noStrike">
                  <a:solidFill>
                    <a:srgbClr val="ffffff"/>
                  </a:solidFill>
                  <a:latin typeface="Corbel"/>
                </a:rPr>
                <a:t>If we are in Eastern time and assumed the evidence was set to Eastern, all dates would be off by 2 hours!!</a:t>
              </a:r>
              <a:endParaRPr b="0" lang="en-US" sz="1800" spc="-1" strike="noStrike">
                <a:latin typeface="Arial"/>
              </a:endParaRPr>
            </a:p>
          </p:txBody>
        </p:sp>
      </p:gr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6" name="Title 1"/>
          <p:cNvSpPr txBox="1"/>
          <p:nvPr/>
        </p:nvSpPr>
        <p:spPr>
          <a:xfrm>
            <a:off x="0" y="559800"/>
            <a:ext cx="4595400" cy="4952160"/>
          </a:xfrm>
          <a:prstGeom prst="rect">
            <a:avLst/>
          </a:prstGeom>
          <a:noFill/>
          <a:ln w="0">
            <a:noFill/>
          </a:ln>
        </p:spPr>
        <p:txBody>
          <a:bodyPr>
            <a:noAutofit/>
          </a:bodyPr>
          <a:p>
            <a:pPr algn="r">
              <a:lnSpc>
                <a:spcPct val="90000"/>
              </a:lnSpc>
            </a:pPr>
            <a:r>
              <a:rPr b="0" i="1" lang="en-US" sz="5000" spc="-1" strike="noStrike">
                <a:solidFill>
                  <a:srgbClr val="262626"/>
                </a:solidFill>
                <a:latin typeface="Century Schoolbook"/>
              </a:rPr>
              <a:t>The system “Owner” from Software</a:t>
            </a:r>
            <a:endParaRPr b="0" lang="en-US" sz="5000" spc="-1" strike="noStrike">
              <a:solidFill>
                <a:srgbClr val="000000"/>
              </a:solidFill>
              <a:latin typeface="Corbel"/>
            </a:endParaRPr>
          </a:p>
        </p:txBody>
      </p:sp>
      <p:pic>
        <p:nvPicPr>
          <p:cNvPr id="117" name="Content Placeholder 4" descr=""/>
          <p:cNvPicPr/>
          <p:nvPr/>
        </p:nvPicPr>
        <p:blipFill>
          <a:blip r:embed="rId1"/>
          <a:stretch/>
        </p:blipFill>
        <p:spPr>
          <a:xfrm>
            <a:off x="4710240" y="559800"/>
            <a:ext cx="7246080" cy="1844640"/>
          </a:xfrm>
          <a:prstGeom prst="rect">
            <a:avLst/>
          </a:prstGeom>
          <a:ln w="0">
            <a:noFill/>
          </a:ln>
          <a:effectLst>
            <a:outerShdw algn="tl" blurRad="291960" dir="2700000" dist="139498" rotWithShape="0">
              <a:srgbClr val="333333">
                <a:alpha val="65000"/>
              </a:srgbClr>
            </a:outerShdw>
          </a:effectLst>
        </p:spPr>
      </p:pic>
      <p:pic>
        <p:nvPicPr>
          <p:cNvPr id="118" name="Picture 6" descr=""/>
          <p:cNvPicPr/>
          <p:nvPr/>
        </p:nvPicPr>
        <p:blipFill>
          <a:blip r:embed="rId2"/>
          <a:stretch/>
        </p:blipFill>
        <p:spPr>
          <a:xfrm>
            <a:off x="491760" y="2838600"/>
            <a:ext cx="10351080" cy="3228480"/>
          </a:xfrm>
          <a:prstGeom prst="rect">
            <a:avLst/>
          </a:prstGeom>
          <a:ln w="0">
            <a:noFill/>
          </a:ln>
          <a:effectLst>
            <a:outerShdw algn="tl" blurRad="291960" dir="2700000" dist="139498" rotWithShape="0">
              <a:srgbClr val="333333">
                <a:alpha val="65000"/>
              </a:srgbClr>
            </a:outerShdw>
          </a:effectLst>
        </p:spPr>
      </p:pic>
      <p:pic>
        <p:nvPicPr>
          <p:cNvPr id="119" name="Picture 8" descr=""/>
          <p:cNvPicPr/>
          <p:nvPr/>
        </p:nvPicPr>
        <p:blipFill>
          <a:blip r:embed="rId3"/>
          <a:stretch/>
        </p:blipFill>
        <p:spPr>
          <a:xfrm>
            <a:off x="4710240" y="3423240"/>
            <a:ext cx="5928840" cy="1605960"/>
          </a:xfrm>
          <a:prstGeom prst="rect">
            <a:avLst/>
          </a:prstGeom>
          <a:ln w="0">
            <a:noFill/>
          </a:ln>
          <a:effectLst>
            <a:outerShdw algn="tl" blurRad="291960" dir="2700000" dist="139498" rotWithShape="0">
              <a:srgbClr val="333333">
                <a:alpha val="65000"/>
              </a:srgbClr>
            </a:outerShdw>
          </a:effectLst>
        </p:spPr>
      </p:pic>
      <p:grpSp>
        <p:nvGrpSpPr>
          <p:cNvPr id="120" name="Group 9"/>
          <p:cNvGrpSpPr/>
          <p:nvPr/>
        </p:nvGrpSpPr>
        <p:grpSpPr>
          <a:xfrm>
            <a:off x="6238440" y="4057560"/>
            <a:ext cx="5461560" cy="2542680"/>
            <a:chOff x="6238440" y="4057560"/>
            <a:chExt cx="5461560" cy="2542680"/>
          </a:xfrm>
        </p:grpSpPr>
        <p:sp>
          <p:nvSpPr>
            <p:cNvPr id="121" name="Straight Arrow Connector 10"/>
            <p:cNvSpPr/>
            <p:nvPr/>
          </p:nvSpPr>
          <p:spPr>
            <a:xfrm flipH="1" flipV="1">
              <a:off x="6237720" y="4057560"/>
              <a:ext cx="2094120" cy="2342880"/>
            </a:xfrm>
            <a:custGeom>
              <a:avLst/>
              <a:gdLst/>
              <a:ahLst/>
              <a:rect l="l" t="t" r="r" b="b"/>
              <a:pathLst>
                <a:path w="21600" h="21600">
                  <a:moveTo>
                    <a:pt x="0" y="0"/>
                  </a:moveTo>
                  <a:lnTo>
                    <a:pt x="21600" y="21600"/>
                  </a:lnTo>
                </a:path>
              </a:pathLst>
            </a:custGeom>
            <a:noFill/>
            <a:ln w="31750">
              <a:solidFill>
                <a:srgbClr val="ff0000"/>
              </a:solidFill>
              <a:round/>
              <a:tailEnd len="med" type="triangle" w="med"/>
            </a:ln>
          </p:spPr>
          <p:style>
            <a:lnRef idx="1">
              <a:schemeClr val="accent1"/>
            </a:lnRef>
            <a:fillRef idx="0">
              <a:schemeClr val="accent1"/>
            </a:fillRef>
            <a:effectRef idx="0">
              <a:schemeClr val="accent1"/>
            </a:effectRef>
            <a:fontRef idx="minor"/>
          </p:style>
        </p:sp>
        <p:sp>
          <p:nvSpPr>
            <p:cNvPr id="122" name="Rounded Rectangle 6"/>
            <p:cNvSpPr/>
            <p:nvPr/>
          </p:nvSpPr>
          <p:spPr>
            <a:xfrm>
              <a:off x="8286480" y="5297760"/>
              <a:ext cx="3413520" cy="1302480"/>
            </a:xfrm>
            <a:prstGeom prst="roundRect">
              <a:avLst>
                <a:gd name="adj" fmla="val 16667"/>
              </a:avLst>
            </a:prstGeom>
            <a:solidFill>
              <a:schemeClr val="tx2"/>
            </a:solidFill>
            <a:ln>
              <a:solidFill>
                <a:srgbClr val="1d1a1d">
                  <a:lumMod val="50000"/>
                  <a:lumOff val="50000"/>
                </a:srgbClr>
              </a:solidFill>
              <a:round/>
            </a:ln>
          </p:spPr>
          <p:style>
            <a:lnRef idx="2">
              <a:schemeClr val="accent1">
                <a:shade val="50000"/>
              </a:schemeClr>
            </a:lnRef>
            <a:fillRef idx="1">
              <a:schemeClr val="accent1"/>
            </a:fillRef>
            <a:effectRef idx="0">
              <a:schemeClr val="accent1"/>
            </a:effectRef>
            <a:fontRef idx="minor"/>
          </p:style>
        </p:sp>
        <p:sp>
          <p:nvSpPr>
            <p:cNvPr id="123" name="TextBox 12"/>
            <p:cNvSpPr/>
            <p:nvPr/>
          </p:nvSpPr>
          <p:spPr>
            <a:xfrm>
              <a:off x="8484840" y="5370840"/>
              <a:ext cx="3146040" cy="1187640"/>
            </a:xfrm>
            <a:prstGeom prst="rect">
              <a:avLst/>
            </a:prstGeom>
            <a:noFill/>
            <a:ln w="0">
              <a:noFill/>
            </a:ln>
          </p:spPr>
          <p:style>
            <a:lnRef idx="0"/>
            <a:fillRef idx="0"/>
            <a:effectRef idx="0"/>
            <a:fontRef idx="minor"/>
          </p:style>
          <p:txBody>
            <a:bodyPr lIns="90000" rIns="90000" tIns="45000" bIns="45000">
              <a:spAutoFit/>
            </a:bodyPr>
            <a:p>
              <a:pPr>
                <a:lnSpc>
                  <a:spcPct val="100000"/>
                </a:lnSpc>
              </a:pPr>
              <a:r>
                <a:rPr b="0" lang="en-US" sz="1800" spc="-1" strike="noStrike">
                  <a:solidFill>
                    <a:srgbClr val="ffffff"/>
                  </a:solidFill>
                  <a:latin typeface="Corbel"/>
                </a:rPr>
                <a:t>Registry Explorer and Autopsy both provide this information. Most processes can be performed with multiple tools.</a:t>
              </a:r>
              <a:endParaRPr b="0" lang="en-US" sz="1800" spc="-1" strike="noStrike">
                <a:latin typeface="Arial"/>
              </a:endParaRPr>
            </a:p>
          </p:txBody>
        </p:sp>
      </p:grpSp>
      <p:sp>
        <p:nvSpPr>
          <p:cNvPr id="124" name="Straight Arrow Connector 15"/>
          <p:cNvSpPr/>
          <p:nvPr/>
        </p:nvSpPr>
        <p:spPr>
          <a:xfrm flipH="1" flipV="1">
            <a:off x="8415000" y="1799640"/>
            <a:ext cx="2995200" cy="3496680"/>
          </a:xfrm>
          <a:custGeom>
            <a:avLst/>
            <a:gdLst/>
            <a:ahLst/>
            <a:rect l="l" t="t" r="r" b="b"/>
            <a:pathLst>
              <a:path w="21600" h="21600">
                <a:moveTo>
                  <a:pt x="0" y="0"/>
                </a:moveTo>
                <a:lnTo>
                  <a:pt x="21600" y="21600"/>
                </a:lnTo>
              </a:path>
            </a:pathLst>
          </a:custGeom>
          <a:noFill/>
          <a:ln w="31750">
            <a:solidFill>
              <a:srgbClr val="ff0000"/>
            </a:solidFill>
            <a:round/>
            <a:tailEnd len="med" type="triangle" w="med"/>
          </a:ln>
        </p:spPr>
        <p:style>
          <a:lnRef idx="1">
            <a:schemeClr val="accent1"/>
          </a:lnRef>
          <a:fillRef idx="0">
            <a:schemeClr val="accent1"/>
          </a:fillRef>
          <a:effectRef idx="0">
            <a:schemeClr val="accent1"/>
          </a:effectRef>
          <a:fontRef idx="minor"/>
        </p:style>
      </p:sp>
      <p:sp>
        <p:nvSpPr>
          <p:cNvPr id="125" name="Straight Connector 19"/>
          <p:cNvSpPr/>
          <p:nvPr/>
        </p:nvSpPr>
        <p:spPr>
          <a:xfrm flipH="1">
            <a:off x="2933640" y="3423240"/>
            <a:ext cx="1776240" cy="634320"/>
          </a:xfrm>
          <a:prstGeom prst="line">
            <a:avLst/>
          </a:prstGeom>
          <a:ln>
            <a:solidFill>
              <a:srgbClr val="439eb7"/>
            </a:solidFill>
            <a:round/>
          </a:ln>
        </p:spPr>
        <p:style>
          <a:lnRef idx="1">
            <a:schemeClr val="accent1"/>
          </a:lnRef>
          <a:fillRef idx="0">
            <a:schemeClr val="accent1"/>
          </a:fillRef>
          <a:effectRef idx="0">
            <a:schemeClr val="accent1"/>
          </a:effectRef>
          <a:fontRef idx="minor"/>
        </p:style>
      </p:sp>
      <p:sp>
        <p:nvSpPr>
          <p:cNvPr id="126" name="Straight Connector 21"/>
          <p:cNvSpPr/>
          <p:nvPr/>
        </p:nvSpPr>
        <p:spPr>
          <a:xfrm flipH="1" flipV="1">
            <a:off x="2933640" y="4552920"/>
            <a:ext cx="1776240" cy="476280"/>
          </a:xfrm>
          <a:prstGeom prst="line">
            <a:avLst/>
          </a:prstGeom>
          <a:ln>
            <a:solidFill>
              <a:srgbClr val="439eb7"/>
            </a:solidFill>
            <a:round/>
          </a:ln>
        </p:spPr>
        <p:style>
          <a:lnRef idx="1">
            <a:schemeClr val="accent1"/>
          </a:lnRef>
          <a:fillRef idx="0">
            <a:schemeClr val="accent1"/>
          </a:fillRef>
          <a:effectRef idx="0">
            <a:schemeClr val="accent1"/>
          </a:effectRef>
          <a:fontRef idx="minor"/>
        </p:style>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27" name="Picture 14" descr=""/>
          <p:cNvPicPr/>
          <p:nvPr/>
        </p:nvPicPr>
        <p:blipFill>
          <a:blip r:embed="rId1"/>
          <a:stretch/>
        </p:blipFill>
        <p:spPr>
          <a:xfrm>
            <a:off x="565560" y="2534760"/>
            <a:ext cx="4519440" cy="3747600"/>
          </a:xfrm>
          <a:prstGeom prst="rect">
            <a:avLst/>
          </a:prstGeom>
          <a:ln w="0">
            <a:noFill/>
          </a:ln>
          <a:effectLst>
            <a:outerShdw algn="tl" blurRad="50760" dir="2700000" dist="37674" rotWithShape="0">
              <a:srgbClr val="000000">
                <a:alpha val="40000"/>
              </a:srgbClr>
            </a:outerShdw>
          </a:effectLst>
        </p:spPr>
      </p:pic>
      <p:sp>
        <p:nvSpPr>
          <p:cNvPr id="128" name="Title 1"/>
          <p:cNvSpPr txBox="1"/>
          <p:nvPr/>
        </p:nvSpPr>
        <p:spPr>
          <a:xfrm>
            <a:off x="175320" y="114480"/>
            <a:ext cx="5364000" cy="5397480"/>
          </a:xfrm>
          <a:prstGeom prst="rect">
            <a:avLst/>
          </a:prstGeom>
          <a:noFill/>
          <a:ln w="0">
            <a:noFill/>
          </a:ln>
        </p:spPr>
        <p:txBody>
          <a:bodyPr>
            <a:noAutofit/>
          </a:bodyPr>
          <a:p>
            <a:pPr algn="r">
              <a:lnSpc>
                <a:spcPct val="90000"/>
              </a:lnSpc>
            </a:pPr>
            <a:r>
              <a:rPr b="1" i="1" lang="en-US" sz="5000" spc="-1" strike="noStrike">
                <a:solidFill>
                  <a:srgbClr val="262626"/>
                </a:solidFill>
                <a:latin typeface="Century Schoolbook"/>
              </a:rPr>
              <a:t>SAM</a:t>
            </a:r>
            <a:r>
              <a:rPr b="0" i="1" lang="en-US" sz="5000" spc="-1" strike="noStrike">
                <a:solidFill>
                  <a:srgbClr val="262626"/>
                </a:solidFill>
                <a:latin typeface="Century Schoolbook"/>
              </a:rPr>
              <a:t> gives us the most active user (by logins)</a:t>
            </a:r>
            <a:endParaRPr b="0" lang="en-US" sz="5000" spc="-1" strike="noStrike">
              <a:solidFill>
                <a:srgbClr val="000000"/>
              </a:solidFill>
              <a:latin typeface="Corbel"/>
            </a:endParaRPr>
          </a:p>
        </p:txBody>
      </p:sp>
      <p:pic>
        <p:nvPicPr>
          <p:cNvPr id="129" name="Content Placeholder 3" descr=""/>
          <p:cNvPicPr/>
          <p:nvPr/>
        </p:nvPicPr>
        <p:blipFill>
          <a:blip r:embed="rId2"/>
          <a:stretch/>
        </p:blipFill>
        <p:spPr>
          <a:xfrm>
            <a:off x="7339320" y="254880"/>
            <a:ext cx="4024440" cy="6324120"/>
          </a:xfrm>
          <a:prstGeom prst="rect">
            <a:avLst/>
          </a:prstGeom>
          <a:ln w="0">
            <a:noFill/>
          </a:ln>
          <a:effectLst>
            <a:outerShdw algn="tl" blurRad="50760" dir="2700000" dist="37674" rotWithShape="0">
              <a:srgbClr val="000000">
                <a:alpha val="40000"/>
              </a:srgbClr>
            </a:outerShdw>
          </a:effectLst>
        </p:spPr>
      </p:pic>
      <p:grpSp>
        <p:nvGrpSpPr>
          <p:cNvPr id="130" name="Group 5"/>
          <p:cNvGrpSpPr/>
          <p:nvPr/>
        </p:nvGrpSpPr>
        <p:grpSpPr>
          <a:xfrm>
            <a:off x="3477600" y="3680280"/>
            <a:ext cx="5315400" cy="2115360"/>
            <a:chOff x="3477600" y="3680280"/>
            <a:chExt cx="5315400" cy="2115360"/>
          </a:xfrm>
        </p:grpSpPr>
        <p:sp>
          <p:nvSpPr>
            <p:cNvPr id="131" name="Straight Arrow Connector 6"/>
            <p:cNvSpPr/>
            <p:nvPr/>
          </p:nvSpPr>
          <p:spPr>
            <a:xfrm flipV="1">
              <a:off x="6829560" y="3679560"/>
              <a:ext cx="1963440" cy="960120"/>
            </a:xfrm>
            <a:custGeom>
              <a:avLst/>
              <a:gdLst/>
              <a:ahLst/>
              <a:rect l="l" t="t" r="r" b="b"/>
              <a:pathLst>
                <a:path w="21600" h="21600">
                  <a:moveTo>
                    <a:pt x="0" y="0"/>
                  </a:moveTo>
                  <a:lnTo>
                    <a:pt x="21600" y="21600"/>
                  </a:lnTo>
                </a:path>
              </a:pathLst>
            </a:custGeom>
            <a:noFill/>
            <a:ln w="31750">
              <a:solidFill>
                <a:srgbClr val="ff0000"/>
              </a:solidFill>
              <a:round/>
              <a:tailEnd len="med" type="triangle" w="med"/>
            </a:ln>
          </p:spPr>
          <p:style>
            <a:lnRef idx="1">
              <a:schemeClr val="accent1"/>
            </a:lnRef>
            <a:fillRef idx="0">
              <a:schemeClr val="accent1"/>
            </a:fillRef>
            <a:effectRef idx="0">
              <a:schemeClr val="accent1"/>
            </a:effectRef>
            <a:fontRef idx="minor"/>
          </p:style>
        </p:sp>
        <p:sp>
          <p:nvSpPr>
            <p:cNvPr id="132" name="Rounded Rectangle 7"/>
            <p:cNvSpPr/>
            <p:nvPr/>
          </p:nvSpPr>
          <p:spPr>
            <a:xfrm>
              <a:off x="3477600" y="4493160"/>
              <a:ext cx="3413520" cy="1302480"/>
            </a:xfrm>
            <a:prstGeom prst="roundRect">
              <a:avLst>
                <a:gd name="adj" fmla="val 16667"/>
              </a:avLst>
            </a:prstGeom>
            <a:solidFill>
              <a:schemeClr val="tx2"/>
            </a:solidFill>
            <a:ln>
              <a:solidFill>
                <a:srgbClr val="1d1a1d">
                  <a:lumMod val="50000"/>
                  <a:lumOff val="50000"/>
                </a:srgbClr>
              </a:solidFill>
              <a:round/>
            </a:ln>
          </p:spPr>
          <p:style>
            <a:lnRef idx="2">
              <a:schemeClr val="accent1">
                <a:shade val="50000"/>
              </a:schemeClr>
            </a:lnRef>
            <a:fillRef idx="1">
              <a:schemeClr val="accent1"/>
            </a:fillRef>
            <a:effectRef idx="0">
              <a:schemeClr val="accent1"/>
            </a:effectRef>
            <a:fontRef idx="minor"/>
          </p:style>
        </p:sp>
        <p:sp>
          <p:nvSpPr>
            <p:cNvPr id="133" name="TextBox 8"/>
            <p:cNvSpPr/>
            <p:nvPr/>
          </p:nvSpPr>
          <p:spPr>
            <a:xfrm>
              <a:off x="3683160" y="4640760"/>
              <a:ext cx="3146040" cy="913320"/>
            </a:xfrm>
            <a:prstGeom prst="rect">
              <a:avLst/>
            </a:prstGeom>
            <a:noFill/>
            <a:ln w="0">
              <a:noFill/>
            </a:ln>
          </p:spPr>
          <p:style>
            <a:lnRef idx="0"/>
            <a:fillRef idx="0"/>
            <a:effectRef idx="0"/>
            <a:fontRef idx="minor"/>
          </p:style>
          <p:txBody>
            <a:bodyPr lIns="90000" rIns="90000" tIns="45000" bIns="45000">
              <a:spAutoFit/>
            </a:bodyPr>
            <a:p>
              <a:pPr>
                <a:lnSpc>
                  <a:spcPct val="100000"/>
                </a:lnSpc>
              </a:pPr>
              <a:r>
                <a:rPr b="0" lang="en-US" sz="1800" spc="-1" strike="noStrike">
                  <a:solidFill>
                    <a:srgbClr val="ffffff"/>
                  </a:solidFill>
                  <a:latin typeface="Corbel"/>
                </a:rPr>
                <a:t>RegRipper profile for SAM gives us Wes Mantooth as most active user.</a:t>
              </a:r>
              <a:endParaRPr b="0" lang="en-US" sz="1800" spc="-1" strike="noStrike">
                <a:latin typeface="Arial"/>
              </a:endParaRPr>
            </a:p>
          </p:txBody>
        </p:sp>
      </p:grpSp>
      <p:sp>
        <p:nvSpPr>
          <p:cNvPr id="134" name="Straight Arrow Connector 11"/>
          <p:cNvSpPr/>
          <p:nvPr/>
        </p:nvSpPr>
        <p:spPr>
          <a:xfrm>
            <a:off x="6885000" y="5564160"/>
            <a:ext cx="1805760" cy="501120"/>
          </a:xfrm>
          <a:custGeom>
            <a:avLst/>
            <a:gdLst/>
            <a:ahLst/>
            <a:rect l="l" t="t" r="r" b="b"/>
            <a:pathLst>
              <a:path w="21600" h="21600">
                <a:moveTo>
                  <a:pt x="0" y="0"/>
                </a:moveTo>
                <a:lnTo>
                  <a:pt x="21600" y="21600"/>
                </a:lnTo>
              </a:path>
            </a:pathLst>
          </a:custGeom>
          <a:noFill/>
          <a:ln w="31750">
            <a:solidFill>
              <a:srgbClr val="ff0000"/>
            </a:solidFill>
            <a:round/>
            <a:tailEnd len="med" type="triangle" w="med"/>
          </a:ln>
        </p:spPr>
        <p:style>
          <a:lnRef idx="1">
            <a:schemeClr val="accent1"/>
          </a:lnRef>
          <a:fillRef idx="0">
            <a:schemeClr val="accent1"/>
          </a:fillRef>
          <a:effectRef idx="0">
            <a:schemeClr val="accent1"/>
          </a:effectRef>
          <a:fontRef idx="minor"/>
        </p:style>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d1a1d"/>
      </a:dk2>
      <a:lt2>
        <a:srgbClr val="f5f5f5"/>
      </a:lt2>
      <a:accent1>
        <a:srgbClr val="439eb7"/>
      </a:accent1>
      <a:accent2>
        <a:srgbClr val="e28b55"/>
      </a:accent2>
      <a:accent3>
        <a:srgbClr val="dcb64d"/>
      </a:accent3>
      <a:accent4>
        <a:srgbClr val="4ca198"/>
      </a:accent4>
      <a:accent5>
        <a:srgbClr val="835b82"/>
      </a:accent5>
      <a:accent6>
        <a:srgbClr val="645135"/>
      </a:accent6>
      <a:hlink>
        <a:srgbClr val="439eb7"/>
      </a:hlink>
      <a:folHlink>
        <a:srgbClr val="835b8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d1a1d"/>
      </a:dk2>
      <a:lt2>
        <a:srgbClr val="f5f5f5"/>
      </a:lt2>
      <a:accent1>
        <a:srgbClr val="439eb7"/>
      </a:accent1>
      <a:accent2>
        <a:srgbClr val="e28b55"/>
      </a:accent2>
      <a:accent3>
        <a:srgbClr val="dcb64d"/>
      </a:accent3>
      <a:accent4>
        <a:srgbClr val="4ca198"/>
      </a:accent4>
      <a:accent5>
        <a:srgbClr val="835b82"/>
      </a:accent5>
      <a:accent6>
        <a:srgbClr val="645135"/>
      </a:accent6>
      <a:hlink>
        <a:srgbClr val="439eb7"/>
      </a:hlink>
      <a:folHlink>
        <a:srgbClr val="835b8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TM10001103[[fn=Headlines]]</Template>
  <TotalTime>8892</TotalTime>
  <Application>LibreOffice/7.1.5.2$Windows_X86_64 LibreOffice_project/85f04e9f809797b8199d13c421bd8a2b025d52b5</Application>
  <AppVersion>15.0000</AppVersion>
  <Words>1347</Words>
  <Paragraphs>144</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2018-12-31T20:00:31Z</dcterms:created>
  <dc:creator>Rett Harring</dc:creator>
  <dc:description/>
  <dc:language>en-US</dc:language>
  <cp:lastModifiedBy/>
  <dcterms:modified xsi:type="dcterms:W3CDTF">2022-02-23T19:55:26Z</dcterms:modified>
  <cp:revision>37</cp:revision>
  <dc:subject/>
  <dc:title>DAFOSTest way to do an exam</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Widescreen</vt:lpwstr>
  </property>
  <property fmtid="{D5CDD505-2E9C-101B-9397-08002B2CF9AE}" pid="3" name="Slides">
    <vt:i4>41</vt:i4>
  </property>
</Properties>
</file>