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84" r:id="rId3"/>
    <p:sldMasterId id="2147483702" r:id="rId4"/>
  </p:sldMasterIdLst>
  <p:sldIdLst>
    <p:sldId id="272" r:id="rId5"/>
    <p:sldId id="273" r:id="rId6"/>
    <p:sldId id="256" r:id="rId7"/>
    <p:sldId id="257" r:id="rId8"/>
    <p:sldId id="280" r:id="rId9"/>
    <p:sldId id="275" r:id="rId10"/>
    <p:sldId id="276" r:id="rId11"/>
    <p:sldId id="277" r:id="rId12"/>
    <p:sldId id="278" r:id="rId13"/>
    <p:sldId id="279"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4" r:id="rId28"/>
  </p:sldIdLst>
  <p:sldSz cx="7772400" cy="1005840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8" d="100"/>
          <a:sy n="48" d="100"/>
        </p:scale>
        <p:origin x="2220" y="6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82930" y="3118104"/>
            <a:ext cx="6606540" cy="2112263"/>
          </a:xfrm>
          <a:prstGeom prst="rect">
            <a:avLst/>
          </a:prstGeom>
        </p:spPr>
        <p:txBody>
          <a:bodyPr wrap="square" lIns="0" tIns="0" rIns="0" bIns="0">
            <a:noAutofit/>
          </a:bodyPr>
          <a:lstStyle/>
          <a:p>
            <a:endParaRPr/>
          </a:p>
        </p:txBody>
      </p:sp>
      <p:sp>
        <p:nvSpPr>
          <p:cNvPr id="3" name="Holder 3"/>
          <p:cNvSpPr>
            <a:spLocks noGrp="1"/>
          </p:cNvSpPr>
          <p:nvPr>
            <p:ph type="subTitle" idx="4"/>
          </p:nvPr>
        </p:nvSpPr>
        <p:spPr>
          <a:xfrm>
            <a:off x="1165860" y="5632704"/>
            <a:ext cx="5440679" cy="2514600"/>
          </a:xfrm>
          <a:prstGeom prst="rect">
            <a:avLst/>
          </a:prstGeom>
        </p:spPr>
        <p:txBody>
          <a:bodyPr wrap="square" lIns="0" tIns="0" rIns="0" bIns="0">
            <a:noAutofit/>
          </a:body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2/11/2015</a:t>
            </a:fld>
            <a:endParaRPr lang="en-US" smtClean="0"/>
          </a:p>
        </p:txBody>
      </p:sp>
      <p:sp>
        <p:nvSpPr>
          <p:cNvPr id="6" name="Holder 6"/>
          <p:cNvSpPr>
            <a:spLocks noGrp="1"/>
          </p:cNvSpPr>
          <p:nvPr>
            <p:ph type="sldNum" sz="quarter" idx="7"/>
          </p:nvPr>
        </p:nvSpPr>
        <p:spPr/>
        <p:txBody>
          <a:bodyPr lIns="0" tIns="0" rIns="0" bIns="0"/>
          <a:lstStyle/>
          <a:p>
            <a:pPr marL="12700">
              <a:lnSpc>
                <a:spcPct val="100000"/>
              </a:lnSpc>
            </a:pPr>
            <a:r>
              <a:rPr sz="1000" spc="-10" dirty="0" smtClean="0">
                <a:solidFill>
                  <a:srgbClr val="FFFFFF"/>
                </a:solidFill>
                <a:latin typeface="Arial Unicode MS"/>
                <a:cs typeface="Arial Unicode MS"/>
              </a:rPr>
              <a:t>Page</a:t>
            </a:r>
            <a:r>
              <a:rPr sz="1000" spc="-5" dirty="0" smtClean="0">
                <a:solidFill>
                  <a:srgbClr val="FFFFFF"/>
                </a:solidFill>
                <a:latin typeface="Arial Unicode MS"/>
                <a:cs typeface="Arial Unicode MS"/>
              </a:rPr>
              <a:t> </a:t>
            </a:r>
            <a:fld id="{81D60167-4931-47E6-BA6A-407CBD079E47}" type="slidenum">
              <a:rPr sz="1000" spc="0" dirty="0" smtClean="0">
                <a:solidFill>
                  <a:srgbClr val="FFFFFF"/>
                </a:solidFill>
                <a:latin typeface="Arial Unicode MS"/>
                <a:cs typeface="Arial Unicode MS"/>
              </a:rPr>
              <a:t>‹#›</a:t>
            </a:fld>
            <a:endParaRPr sz="1000">
              <a:latin typeface="Arial Unicode MS"/>
              <a:cs typeface="Arial Unicode M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03545" y="2794000"/>
            <a:ext cx="2803395" cy="845184"/>
          </a:xfrm>
        </p:spPr>
        <p:txBody>
          <a:bodyPr anchor="b">
            <a:noAutofit/>
          </a:bodyPr>
          <a:lstStyle>
            <a:lvl1pPr marL="0" indent="0">
              <a:buNone/>
              <a:defRPr sz="2040" b="0">
                <a:solidFill>
                  <a:schemeClr val="bg2">
                    <a:lumMod val="40000"/>
                    <a:lumOff val="60000"/>
                  </a:schemeClr>
                </a:solidFill>
              </a:defRPr>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smtClean="0"/>
              <a:t>Click to edit Master text styles</a:t>
            </a:r>
          </a:p>
        </p:txBody>
      </p:sp>
      <p:sp>
        <p:nvSpPr>
          <p:cNvPr id="4" name="Content Placeholder 3"/>
          <p:cNvSpPr>
            <a:spLocks noGrp="1"/>
          </p:cNvSpPr>
          <p:nvPr>
            <p:ph sz="half" idx="2"/>
          </p:nvPr>
        </p:nvSpPr>
        <p:spPr>
          <a:xfrm>
            <a:off x="703545" y="3688080"/>
            <a:ext cx="2803396" cy="5487882"/>
          </a:xfrm>
        </p:spPr>
        <p:txBody>
          <a:bodyPr>
            <a:normAutofit/>
          </a:bodyPr>
          <a:lstStyle>
            <a:lvl1pPr>
              <a:defRPr sz="1530"/>
            </a:lvl1pPr>
            <a:lvl2pPr>
              <a:defRPr sz="1360"/>
            </a:lvl2pPr>
            <a:lvl3pPr>
              <a:defRPr sz="1190"/>
            </a:lvl3pPr>
            <a:lvl4pPr>
              <a:defRPr sz="1020"/>
            </a:lvl4pPr>
            <a:lvl5pPr>
              <a:defRPr sz="1020"/>
            </a:lvl5pPr>
            <a:lvl6pPr>
              <a:defRPr sz="1020"/>
            </a:lvl6pPr>
            <a:lvl7pPr>
              <a:defRPr sz="1020"/>
            </a:lvl7pPr>
            <a:lvl8pPr>
              <a:defRPr sz="1020"/>
            </a:lvl8pPr>
            <a:lvl9pPr>
              <a:defRPr sz="102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605680" y="2794000"/>
            <a:ext cx="2803396" cy="845184"/>
          </a:xfrm>
        </p:spPr>
        <p:txBody>
          <a:bodyPr anchor="b">
            <a:noAutofit/>
          </a:bodyPr>
          <a:lstStyle>
            <a:lvl1pPr marL="0" indent="0">
              <a:buNone/>
              <a:defRPr sz="2040" b="0">
                <a:solidFill>
                  <a:schemeClr val="bg2">
                    <a:lumMod val="40000"/>
                    <a:lumOff val="60000"/>
                  </a:schemeClr>
                </a:solidFill>
              </a:defRPr>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smtClean="0"/>
              <a:t>Click to edit Master text styles</a:t>
            </a:r>
          </a:p>
        </p:txBody>
      </p:sp>
      <p:sp>
        <p:nvSpPr>
          <p:cNvPr id="6" name="Content Placeholder 5"/>
          <p:cNvSpPr>
            <a:spLocks noGrp="1"/>
          </p:cNvSpPr>
          <p:nvPr>
            <p:ph sz="quarter" idx="4"/>
          </p:nvPr>
        </p:nvSpPr>
        <p:spPr>
          <a:xfrm>
            <a:off x="3605680" y="3688080"/>
            <a:ext cx="2803396" cy="5487882"/>
          </a:xfrm>
        </p:spPr>
        <p:txBody>
          <a:bodyPr>
            <a:normAutofit/>
          </a:bodyPr>
          <a:lstStyle>
            <a:lvl1pPr>
              <a:defRPr sz="1530"/>
            </a:lvl1pPr>
            <a:lvl2pPr>
              <a:defRPr sz="1360"/>
            </a:lvl2pPr>
            <a:lvl3pPr>
              <a:defRPr sz="1190"/>
            </a:lvl3pPr>
            <a:lvl4pPr>
              <a:defRPr sz="1020"/>
            </a:lvl4pPr>
            <a:lvl5pPr>
              <a:defRPr sz="1020"/>
            </a:lvl5pPr>
            <a:lvl6pPr>
              <a:defRPr sz="1020"/>
            </a:lvl6pPr>
            <a:lvl7pPr>
              <a:defRPr sz="1020"/>
            </a:lvl7pPr>
            <a:lvl8pPr>
              <a:defRPr sz="1020"/>
            </a:lvl8pPr>
            <a:lvl9pPr>
              <a:defRPr sz="102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2/11/2015</a:t>
            </a:fld>
            <a:endParaRPr lang="en-US" smtClean="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12700">
              <a:lnSpc>
                <a:spcPct val="100000"/>
              </a:lnSpc>
            </a:pPr>
            <a:r>
              <a:rPr lang="en-US" sz="1000" spc="-10" smtClean="0">
                <a:solidFill>
                  <a:srgbClr val="FFFFFF"/>
                </a:solidFill>
                <a:latin typeface="Arial Unicode MS"/>
                <a:cs typeface="Arial Unicode MS"/>
              </a:rPr>
              <a:t>Page</a:t>
            </a:r>
            <a:r>
              <a:rPr lang="en-US" sz="1000" spc="-5" smtClean="0">
                <a:solidFill>
                  <a:srgbClr val="FFFFFF"/>
                </a:solidFill>
                <a:latin typeface="Arial Unicode MS"/>
                <a:cs typeface="Arial Unicode MS"/>
              </a:rPr>
              <a:t> </a:t>
            </a:r>
            <a:fld id="{81D60167-4931-47E6-BA6A-407CBD079E47}" type="slidenum">
              <a:rPr sz="1000" spc="0" smtClean="0">
                <a:solidFill>
                  <a:srgbClr val="FFFFFF"/>
                </a:solidFill>
                <a:latin typeface="Arial Unicode MS"/>
                <a:cs typeface="Arial Unicode MS"/>
              </a:rPr>
              <a:t>‹#›</a:t>
            </a:fld>
            <a:endParaRPr sz="1000">
              <a:latin typeface="Arial Unicode MS"/>
              <a:cs typeface="Arial Unicode MS"/>
            </a:endParaRPr>
          </a:p>
        </p:txBody>
      </p:sp>
    </p:spTree>
    <p:extLst>
      <p:ext uri="{BB962C8B-B14F-4D97-AF65-F5344CB8AC3E}">
        <p14:creationId xmlns:p14="http://schemas.microsoft.com/office/powerpoint/2010/main" val="3510204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1D8BD707-D9CF-40AE-B4C6-C98DA3205C09}" type="datetimeFigureOut">
              <a:rPr lang="en-US" smtClean="0"/>
              <a:t>2/11/2015</a:t>
            </a:fld>
            <a:endParaRPr lang="en-US" smtClean="0"/>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pPr marL="12700">
              <a:lnSpc>
                <a:spcPct val="100000"/>
              </a:lnSpc>
            </a:pPr>
            <a:r>
              <a:rPr lang="en-US" sz="1000" spc="-10" smtClean="0">
                <a:solidFill>
                  <a:srgbClr val="FFFFFF"/>
                </a:solidFill>
                <a:latin typeface="Arial Unicode MS"/>
                <a:cs typeface="Arial Unicode MS"/>
              </a:rPr>
              <a:t>Page</a:t>
            </a:r>
            <a:r>
              <a:rPr lang="en-US" sz="1000" spc="-5" smtClean="0">
                <a:solidFill>
                  <a:srgbClr val="FFFFFF"/>
                </a:solidFill>
                <a:latin typeface="Arial Unicode MS"/>
                <a:cs typeface="Arial Unicode MS"/>
              </a:rPr>
              <a:t> </a:t>
            </a:r>
            <a:fld id="{81D60167-4931-47E6-BA6A-407CBD079E47}" type="slidenum">
              <a:rPr sz="1000" spc="0" smtClean="0">
                <a:solidFill>
                  <a:srgbClr val="FFFFFF"/>
                </a:solidFill>
                <a:latin typeface="Arial Unicode MS"/>
                <a:cs typeface="Arial Unicode MS"/>
              </a:rPr>
              <a:t>‹#›</a:t>
            </a:fld>
            <a:endParaRPr sz="1000">
              <a:latin typeface="Arial Unicode MS"/>
              <a:cs typeface="Arial Unicode MS"/>
            </a:endParaRPr>
          </a:p>
        </p:txBody>
      </p:sp>
    </p:spTree>
    <p:extLst>
      <p:ext uri="{BB962C8B-B14F-4D97-AF65-F5344CB8AC3E}">
        <p14:creationId xmlns:p14="http://schemas.microsoft.com/office/powerpoint/2010/main" val="1620191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D8BD707-D9CF-40AE-B4C6-C98DA3205C09}" type="datetimeFigureOut">
              <a:rPr lang="en-US" smtClean="0"/>
              <a:t>2/11/2015</a:t>
            </a:fld>
            <a:endParaRPr lang="en-US" smtClean="0"/>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pPr marL="12700">
              <a:lnSpc>
                <a:spcPct val="100000"/>
              </a:lnSpc>
            </a:pPr>
            <a:r>
              <a:rPr lang="en-US" sz="1000" spc="-10" smtClean="0">
                <a:solidFill>
                  <a:srgbClr val="FFFFFF"/>
                </a:solidFill>
                <a:latin typeface="Arial Unicode MS"/>
                <a:cs typeface="Arial Unicode MS"/>
              </a:rPr>
              <a:t>Page</a:t>
            </a:r>
            <a:r>
              <a:rPr lang="en-US" sz="1000" spc="-5" smtClean="0">
                <a:solidFill>
                  <a:srgbClr val="FFFFFF"/>
                </a:solidFill>
                <a:latin typeface="Arial Unicode MS"/>
                <a:cs typeface="Arial Unicode MS"/>
              </a:rPr>
              <a:t> </a:t>
            </a:r>
            <a:fld id="{81D60167-4931-47E6-BA6A-407CBD079E47}" type="slidenum">
              <a:rPr sz="1000" spc="0" smtClean="0">
                <a:solidFill>
                  <a:srgbClr val="FFFFFF"/>
                </a:solidFill>
                <a:latin typeface="Arial Unicode MS"/>
                <a:cs typeface="Arial Unicode MS"/>
              </a:rPr>
              <a:t>‹#›</a:t>
            </a:fld>
            <a:endParaRPr sz="1000">
              <a:latin typeface="Arial Unicode MS"/>
              <a:cs typeface="Arial Unicode MS"/>
            </a:endParaRPr>
          </a:p>
        </p:txBody>
      </p:sp>
    </p:spTree>
    <p:extLst>
      <p:ext uri="{BB962C8B-B14F-4D97-AF65-F5344CB8AC3E}">
        <p14:creationId xmlns:p14="http://schemas.microsoft.com/office/powerpoint/2010/main" val="9135534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475" y="2123440"/>
            <a:ext cx="2168743" cy="2123440"/>
          </a:xfrm>
        </p:spPr>
        <p:txBody>
          <a:bodyPr anchor="b"/>
          <a:lstStyle>
            <a:lvl1pPr algn="l">
              <a:defRPr sz="2040" b="0"/>
            </a:lvl1pPr>
          </a:lstStyle>
          <a:p>
            <a:r>
              <a:rPr lang="en-US" smtClean="0"/>
              <a:t>Click to edit Master title style</a:t>
            </a:r>
            <a:endParaRPr lang="en-US" dirty="0"/>
          </a:p>
        </p:txBody>
      </p:sp>
      <p:sp>
        <p:nvSpPr>
          <p:cNvPr id="3" name="Content Placeholder 2"/>
          <p:cNvSpPr>
            <a:spLocks noGrp="1"/>
          </p:cNvSpPr>
          <p:nvPr>
            <p:ph idx="1"/>
          </p:nvPr>
        </p:nvSpPr>
        <p:spPr>
          <a:xfrm>
            <a:off x="3050988" y="2123440"/>
            <a:ext cx="3313311" cy="6705600"/>
          </a:xfrm>
        </p:spPr>
        <p:txBody>
          <a:bodyPr anchor="ctr">
            <a:normAutofit/>
          </a:bodyPr>
          <a:lstStyle>
            <a:lvl1pPr>
              <a:defRPr sz="1700"/>
            </a:lvl1pPr>
            <a:lvl2pPr>
              <a:defRPr sz="1530"/>
            </a:lvl2pPr>
            <a:lvl3pPr>
              <a:defRPr sz="1360"/>
            </a:lvl3pPr>
            <a:lvl4pPr>
              <a:defRPr sz="1190"/>
            </a:lvl4pPr>
            <a:lvl5pPr>
              <a:defRPr sz="1190"/>
            </a:lvl5pPr>
            <a:lvl6pPr>
              <a:defRPr sz="1190"/>
            </a:lvl6pPr>
            <a:lvl7pPr>
              <a:defRPr sz="1190"/>
            </a:lvl7pPr>
            <a:lvl8pPr>
              <a:defRPr sz="1190"/>
            </a:lvl8pPr>
            <a:lvl9pPr>
              <a:defRPr sz="119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36475" y="4589613"/>
            <a:ext cx="2168743" cy="4246879"/>
          </a:xfrm>
        </p:spPr>
        <p:txBody>
          <a:bodyPr/>
          <a:lstStyle>
            <a:lvl1pPr marL="0" indent="0">
              <a:buNone/>
              <a:defRPr sz="1190"/>
            </a:lvl1pPr>
            <a:lvl2pPr marL="388620" indent="0">
              <a:buNone/>
              <a:defRPr sz="1020"/>
            </a:lvl2pPr>
            <a:lvl3pPr marL="777240" indent="0">
              <a:buNone/>
              <a:defRPr sz="850"/>
            </a:lvl3pPr>
            <a:lvl4pPr marL="1165860" indent="0">
              <a:buNone/>
              <a:defRPr sz="765"/>
            </a:lvl4pPr>
            <a:lvl5pPr marL="1554480" indent="0">
              <a:buNone/>
              <a:defRPr sz="765"/>
            </a:lvl5pPr>
            <a:lvl6pPr marL="1943100" indent="0">
              <a:buNone/>
              <a:defRPr sz="765"/>
            </a:lvl6pPr>
            <a:lvl7pPr marL="2331720" indent="0">
              <a:buNone/>
              <a:defRPr sz="765"/>
            </a:lvl7pPr>
            <a:lvl8pPr marL="2720340" indent="0">
              <a:buNone/>
              <a:defRPr sz="765"/>
            </a:lvl8pPr>
            <a:lvl9pPr marL="3108960" indent="0">
              <a:buNone/>
              <a:defRPr sz="765"/>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1D8BD707-D9CF-40AE-B4C6-C98DA3205C09}" type="datetimeFigureOut">
              <a:rPr lang="en-US" smtClean="0"/>
              <a:t>2/11/2015</a:t>
            </a:fld>
            <a:endParaRPr lang="en-US" smtClean="0"/>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pPr marL="12700">
              <a:lnSpc>
                <a:spcPct val="100000"/>
              </a:lnSpc>
            </a:pPr>
            <a:r>
              <a:rPr lang="en-US" sz="1000" spc="-10" smtClean="0">
                <a:solidFill>
                  <a:srgbClr val="FFFFFF"/>
                </a:solidFill>
                <a:latin typeface="Arial Unicode MS"/>
                <a:cs typeface="Arial Unicode MS"/>
              </a:rPr>
              <a:t>Page</a:t>
            </a:r>
            <a:r>
              <a:rPr lang="en-US" sz="1000" spc="-5" smtClean="0">
                <a:solidFill>
                  <a:srgbClr val="FFFFFF"/>
                </a:solidFill>
                <a:latin typeface="Arial Unicode MS"/>
                <a:cs typeface="Arial Unicode MS"/>
              </a:rPr>
              <a:t> </a:t>
            </a:r>
            <a:fld id="{81D60167-4931-47E6-BA6A-407CBD079E47}" type="slidenum">
              <a:rPr sz="1000" spc="0" smtClean="0">
                <a:solidFill>
                  <a:srgbClr val="FFFFFF"/>
                </a:solidFill>
                <a:latin typeface="Arial Unicode MS"/>
                <a:cs typeface="Arial Unicode MS"/>
              </a:rPr>
              <a:t>‹#›</a:t>
            </a:fld>
            <a:endParaRPr sz="1000">
              <a:latin typeface="Arial Unicode MS"/>
              <a:cs typeface="Arial Unicode MS"/>
            </a:endParaRPr>
          </a:p>
        </p:txBody>
      </p:sp>
    </p:spTree>
    <p:extLst>
      <p:ext uri="{BB962C8B-B14F-4D97-AF65-F5344CB8AC3E}">
        <p14:creationId xmlns:p14="http://schemas.microsoft.com/office/powerpoint/2010/main" val="1064085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5808" y="2719482"/>
            <a:ext cx="3247573" cy="2309718"/>
          </a:xfrm>
        </p:spPr>
        <p:txBody>
          <a:bodyPr anchor="b">
            <a:normAutofit/>
          </a:bodyPr>
          <a:lstStyle>
            <a:lvl1pPr algn="l">
              <a:defRPr sz="306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31490" y="1676400"/>
            <a:ext cx="2040786" cy="67056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360"/>
            </a:lvl1pPr>
            <a:lvl2pPr marL="388620" indent="0">
              <a:buNone/>
              <a:defRPr sz="1360"/>
            </a:lvl2pPr>
            <a:lvl3pPr marL="777240" indent="0">
              <a:buNone/>
              <a:defRPr sz="1360"/>
            </a:lvl3pPr>
            <a:lvl4pPr marL="1165860" indent="0">
              <a:buNone/>
              <a:defRPr sz="1360"/>
            </a:lvl4pPr>
            <a:lvl5pPr marL="1554480" indent="0">
              <a:buNone/>
              <a:defRPr sz="1360"/>
            </a:lvl5pPr>
            <a:lvl6pPr marL="1943100" indent="0">
              <a:buNone/>
              <a:defRPr sz="1360"/>
            </a:lvl6pPr>
            <a:lvl7pPr marL="2331720" indent="0">
              <a:buNone/>
              <a:defRPr sz="1360"/>
            </a:lvl7pPr>
            <a:lvl8pPr marL="2720340" indent="0">
              <a:buNone/>
              <a:defRPr sz="1360"/>
            </a:lvl8pPr>
            <a:lvl9pPr marL="3108960" indent="0">
              <a:buNone/>
              <a:defRPr sz="1360"/>
            </a:lvl9pPr>
          </a:lstStyle>
          <a:p>
            <a:r>
              <a:rPr lang="en-US" smtClean="0"/>
              <a:t>Click icon to add picture</a:t>
            </a:r>
            <a:endParaRPr lang="en-US" dirty="0"/>
          </a:p>
        </p:txBody>
      </p:sp>
      <p:sp>
        <p:nvSpPr>
          <p:cNvPr id="4" name="Text Placeholder 3"/>
          <p:cNvSpPr>
            <a:spLocks noGrp="1"/>
          </p:cNvSpPr>
          <p:nvPr>
            <p:ph type="body" sz="half" idx="2"/>
          </p:nvPr>
        </p:nvSpPr>
        <p:spPr>
          <a:xfrm>
            <a:off x="736475" y="5364480"/>
            <a:ext cx="3242519" cy="2011680"/>
          </a:xfrm>
        </p:spPr>
        <p:txBody>
          <a:bodyPr>
            <a:normAutofit/>
          </a:bodyPr>
          <a:lstStyle>
            <a:lvl1pPr marL="0" indent="0">
              <a:buNone/>
              <a:defRPr sz="1190"/>
            </a:lvl1pPr>
            <a:lvl2pPr marL="388620" indent="0">
              <a:buNone/>
              <a:defRPr sz="1020"/>
            </a:lvl2pPr>
            <a:lvl3pPr marL="777240" indent="0">
              <a:buNone/>
              <a:defRPr sz="850"/>
            </a:lvl3pPr>
            <a:lvl4pPr marL="1165860" indent="0">
              <a:buNone/>
              <a:defRPr sz="765"/>
            </a:lvl4pPr>
            <a:lvl5pPr marL="1554480" indent="0">
              <a:buNone/>
              <a:defRPr sz="765"/>
            </a:lvl5pPr>
            <a:lvl6pPr marL="1943100" indent="0">
              <a:buNone/>
              <a:defRPr sz="765"/>
            </a:lvl6pPr>
            <a:lvl7pPr marL="2331720" indent="0">
              <a:buNone/>
              <a:defRPr sz="765"/>
            </a:lvl7pPr>
            <a:lvl8pPr marL="2720340" indent="0">
              <a:buNone/>
              <a:defRPr sz="765"/>
            </a:lvl8pPr>
            <a:lvl9pPr marL="3108960" indent="0">
              <a:buNone/>
              <a:defRPr sz="76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2/11/2015</a:t>
            </a:fld>
            <a:endParaRPr lang="en-US" smtClean="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12700">
              <a:lnSpc>
                <a:spcPct val="100000"/>
              </a:lnSpc>
            </a:pPr>
            <a:r>
              <a:rPr lang="en-US" sz="1000" spc="-10" smtClean="0">
                <a:solidFill>
                  <a:srgbClr val="FFFFFF"/>
                </a:solidFill>
                <a:latin typeface="Arial Unicode MS"/>
                <a:cs typeface="Arial Unicode MS"/>
              </a:rPr>
              <a:t>Page</a:t>
            </a:r>
            <a:r>
              <a:rPr lang="en-US" sz="1000" spc="-5" smtClean="0">
                <a:solidFill>
                  <a:srgbClr val="FFFFFF"/>
                </a:solidFill>
                <a:latin typeface="Arial Unicode MS"/>
                <a:cs typeface="Arial Unicode MS"/>
              </a:rPr>
              <a:t> </a:t>
            </a:r>
            <a:fld id="{81D60167-4931-47E6-BA6A-407CBD079E47}" type="slidenum">
              <a:rPr sz="1000" spc="0" smtClean="0">
                <a:solidFill>
                  <a:srgbClr val="FFFFFF"/>
                </a:solidFill>
                <a:latin typeface="Arial Unicode MS"/>
                <a:cs typeface="Arial Unicode MS"/>
              </a:rPr>
              <a:t>‹#›</a:t>
            </a:fld>
            <a:endParaRPr sz="1000">
              <a:latin typeface="Arial Unicode MS"/>
              <a:cs typeface="Arial Unicode MS"/>
            </a:endParaRPr>
          </a:p>
        </p:txBody>
      </p:sp>
    </p:spTree>
    <p:extLst>
      <p:ext uri="{BB962C8B-B14F-4D97-AF65-F5344CB8AC3E}">
        <p14:creationId xmlns:p14="http://schemas.microsoft.com/office/powerpoint/2010/main" val="21348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477" y="7040861"/>
            <a:ext cx="5627822" cy="831216"/>
          </a:xfrm>
        </p:spPr>
        <p:txBody>
          <a:bodyPr anchor="b">
            <a:normAutofit/>
          </a:bodyPr>
          <a:lstStyle>
            <a:lvl1pPr algn="l">
              <a:defRPr sz="204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6476" y="1005840"/>
            <a:ext cx="5627823" cy="5339643"/>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360"/>
            </a:lvl1pPr>
            <a:lvl2pPr marL="388620" indent="0">
              <a:buNone/>
              <a:defRPr sz="1360"/>
            </a:lvl2pPr>
            <a:lvl3pPr marL="777240" indent="0">
              <a:buNone/>
              <a:defRPr sz="1360"/>
            </a:lvl3pPr>
            <a:lvl4pPr marL="1165860" indent="0">
              <a:buNone/>
              <a:defRPr sz="1360"/>
            </a:lvl4pPr>
            <a:lvl5pPr marL="1554480" indent="0">
              <a:buNone/>
              <a:defRPr sz="1360"/>
            </a:lvl5pPr>
            <a:lvl6pPr marL="1943100" indent="0">
              <a:buNone/>
              <a:defRPr sz="1360"/>
            </a:lvl6pPr>
            <a:lvl7pPr marL="2331720" indent="0">
              <a:buNone/>
              <a:defRPr sz="1360"/>
            </a:lvl7pPr>
            <a:lvl8pPr marL="2720340" indent="0">
              <a:buNone/>
              <a:defRPr sz="1360"/>
            </a:lvl8pPr>
            <a:lvl9pPr marL="3108960" indent="0">
              <a:buNone/>
              <a:defRPr sz="1360"/>
            </a:lvl9pPr>
          </a:lstStyle>
          <a:p>
            <a:r>
              <a:rPr lang="en-US" smtClean="0"/>
              <a:t>Click icon to add picture</a:t>
            </a:r>
            <a:endParaRPr lang="en-US" dirty="0"/>
          </a:p>
        </p:txBody>
      </p:sp>
      <p:sp>
        <p:nvSpPr>
          <p:cNvPr id="4" name="Text Placeholder 3"/>
          <p:cNvSpPr>
            <a:spLocks noGrp="1"/>
          </p:cNvSpPr>
          <p:nvPr>
            <p:ph type="body" sz="half" idx="2"/>
          </p:nvPr>
        </p:nvSpPr>
        <p:spPr>
          <a:xfrm>
            <a:off x="736477" y="7872077"/>
            <a:ext cx="5627821" cy="724111"/>
          </a:xfrm>
        </p:spPr>
        <p:txBody>
          <a:bodyPr>
            <a:normAutofit/>
          </a:bodyPr>
          <a:lstStyle>
            <a:lvl1pPr marL="0" indent="0">
              <a:buNone/>
              <a:defRPr sz="1020"/>
            </a:lvl1pPr>
            <a:lvl2pPr marL="388620" indent="0">
              <a:buNone/>
              <a:defRPr sz="1020"/>
            </a:lvl2pPr>
            <a:lvl3pPr marL="777240" indent="0">
              <a:buNone/>
              <a:defRPr sz="850"/>
            </a:lvl3pPr>
            <a:lvl4pPr marL="1165860" indent="0">
              <a:buNone/>
              <a:defRPr sz="765"/>
            </a:lvl4pPr>
            <a:lvl5pPr marL="1554480" indent="0">
              <a:buNone/>
              <a:defRPr sz="765"/>
            </a:lvl5pPr>
            <a:lvl6pPr marL="1943100" indent="0">
              <a:buNone/>
              <a:defRPr sz="765"/>
            </a:lvl6pPr>
            <a:lvl7pPr marL="2331720" indent="0">
              <a:buNone/>
              <a:defRPr sz="765"/>
            </a:lvl7pPr>
            <a:lvl8pPr marL="2720340" indent="0">
              <a:buNone/>
              <a:defRPr sz="765"/>
            </a:lvl8pPr>
            <a:lvl9pPr marL="3108960" indent="0">
              <a:buNone/>
              <a:defRPr sz="76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2/11/2015</a:t>
            </a:fld>
            <a:endParaRPr lang="en-US" smtClean="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12700">
              <a:lnSpc>
                <a:spcPct val="100000"/>
              </a:lnSpc>
            </a:pPr>
            <a:r>
              <a:rPr lang="en-US" sz="1000" spc="-10" smtClean="0">
                <a:solidFill>
                  <a:srgbClr val="FFFFFF"/>
                </a:solidFill>
                <a:latin typeface="Arial Unicode MS"/>
                <a:cs typeface="Arial Unicode MS"/>
              </a:rPr>
              <a:t>Page</a:t>
            </a:r>
            <a:r>
              <a:rPr lang="en-US" sz="1000" spc="-5" smtClean="0">
                <a:solidFill>
                  <a:srgbClr val="FFFFFF"/>
                </a:solidFill>
                <a:latin typeface="Arial Unicode MS"/>
                <a:cs typeface="Arial Unicode MS"/>
              </a:rPr>
              <a:t> </a:t>
            </a:r>
            <a:fld id="{81D60167-4931-47E6-BA6A-407CBD079E47}" type="slidenum">
              <a:rPr sz="1000" spc="0" smtClean="0">
                <a:solidFill>
                  <a:srgbClr val="FFFFFF"/>
                </a:solidFill>
                <a:latin typeface="Arial Unicode MS"/>
                <a:cs typeface="Arial Unicode MS"/>
              </a:rPr>
              <a:t>‹#›</a:t>
            </a:fld>
            <a:endParaRPr sz="1000">
              <a:latin typeface="Arial Unicode MS"/>
              <a:cs typeface="Arial Unicode MS"/>
            </a:endParaRPr>
          </a:p>
        </p:txBody>
      </p:sp>
    </p:spTree>
    <p:extLst>
      <p:ext uri="{BB962C8B-B14F-4D97-AF65-F5344CB8AC3E}">
        <p14:creationId xmlns:p14="http://schemas.microsoft.com/office/powerpoint/2010/main" val="2444705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736476" y="2123440"/>
            <a:ext cx="5627823" cy="2905760"/>
          </a:xfrm>
        </p:spPr>
        <p:txBody>
          <a:bodyPr/>
          <a:lstStyle>
            <a:lvl1pPr>
              <a:defRPr sz="4080"/>
            </a:lvl1pPr>
          </a:lstStyle>
          <a:p>
            <a:r>
              <a:rPr lang="en-US" smtClean="0"/>
              <a:t>Click to edit Master title style</a:t>
            </a:r>
            <a:endParaRPr lang="en-US" dirty="0"/>
          </a:p>
        </p:txBody>
      </p:sp>
      <p:sp>
        <p:nvSpPr>
          <p:cNvPr id="8" name="Text Placeholder 3"/>
          <p:cNvSpPr>
            <a:spLocks noGrp="1"/>
          </p:cNvSpPr>
          <p:nvPr>
            <p:ph type="body" sz="half" idx="2"/>
          </p:nvPr>
        </p:nvSpPr>
        <p:spPr>
          <a:xfrm>
            <a:off x="736476" y="5364480"/>
            <a:ext cx="5627823" cy="3464560"/>
          </a:xfrm>
        </p:spPr>
        <p:txBody>
          <a:bodyPr anchor="ctr">
            <a:normAutofit/>
          </a:bodyPr>
          <a:lstStyle>
            <a:lvl1pPr marL="0" indent="0">
              <a:buNone/>
              <a:defRPr sz="1530"/>
            </a:lvl1pPr>
            <a:lvl2pPr marL="388620" indent="0">
              <a:buNone/>
              <a:defRPr sz="1020"/>
            </a:lvl2pPr>
            <a:lvl3pPr marL="777240" indent="0">
              <a:buNone/>
              <a:defRPr sz="850"/>
            </a:lvl3pPr>
            <a:lvl4pPr marL="1165860" indent="0">
              <a:buNone/>
              <a:defRPr sz="765"/>
            </a:lvl4pPr>
            <a:lvl5pPr marL="1554480" indent="0">
              <a:buNone/>
              <a:defRPr sz="765"/>
            </a:lvl5pPr>
            <a:lvl6pPr marL="1943100" indent="0">
              <a:buNone/>
              <a:defRPr sz="765"/>
            </a:lvl6pPr>
            <a:lvl7pPr marL="2331720" indent="0">
              <a:buNone/>
              <a:defRPr sz="765"/>
            </a:lvl7pPr>
            <a:lvl8pPr marL="2720340" indent="0">
              <a:buNone/>
              <a:defRPr sz="765"/>
            </a:lvl8pPr>
            <a:lvl9pPr marL="3108960" indent="0">
              <a:buNone/>
              <a:defRPr sz="765"/>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2/11/2015</a:t>
            </a:fld>
            <a:endParaRPr lang="en-US" smtClean="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12700">
              <a:lnSpc>
                <a:spcPct val="100000"/>
              </a:lnSpc>
            </a:pPr>
            <a:r>
              <a:rPr lang="en-US" sz="1000" spc="-10" smtClean="0">
                <a:solidFill>
                  <a:srgbClr val="FFFFFF"/>
                </a:solidFill>
                <a:latin typeface="Arial Unicode MS"/>
                <a:cs typeface="Arial Unicode MS"/>
              </a:rPr>
              <a:t>Page</a:t>
            </a:r>
            <a:r>
              <a:rPr lang="en-US" sz="1000" spc="-5" smtClean="0">
                <a:solidFill>
                  <a:srgbClr val="FFFFFF"/>
                </a:solidFill>
                <a:latin typeface="Arial Unicode MS"/>
                <a:cs typeface="Arial Unicode MS"/>
              </a:rPr>
              <a:t> </a:t>
            </a:r>
            <a:fld id="{81D60167-4931-47E6-BA6A-407CBD079E47}" type="slidenum">
              <a:rPr sz="1000" spc="0" smtClean="0">
                <a:solidFill>
                  <a:srgbClr val="FFFFFF"/>
                </a:solidFill>
                <a:latin typeface="Arial Unicode MS"/>
                <a:cs typeface="Arial Unicode MS"/>
              </a:rPr>
              <a:t>‹#›</a:t>
            </a:fld>
            <a:endParaRPr sz="1000">
              <a:latin typeface="Arial Unicode MS"/>
              <a:cs typeface="Arial Unicode MS"/>
            </a:endParaRPr>
          </a:p>
        </p:txBody>
      </p:sp>
    </p:spTree>
    <p:extLst>
      <p:ext uri="{BB962C8B-B14F-4D97-AF65-F5344CB8AC3E}">
        <p14:creationId xmlns:p14="http://schemas.microsoft.com/office/powerpoint/2010/main" val="1848624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4198" y="2123440"/>
            <a:ext cx="5100892" cy="3407615"/>
          </a:xfrm>
        </p:spPr>
        <p:txBody>
          <a:bodyPr/>
          <a:lstStyle>
            <a:lvl1pPr>
              <a:defRPr sz="408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230951" y="5531055"/>
            <a:ext cx="4641985" cy="501855"/>
          </a:xfrm>
        </p:spPr>
        <p:txBody>
          <a:bodyPr vert="horz" lIns="91440" tIns="45720" rIns="91440" bIns="45720" rtlCol="0" anchor="t">
            <a:normAutofit/>
          </a:bodyPr>
          <a:lstStyle>
            <a:lvl1pPr marL="0" indent="0">
              <a:buNone/>
              <a:defRPr lang="en-US" sz="1190" b="0" i="0" kern="1200" cap="small" dirty="0">
                <a:solidFill>
                  <a:schemeClr val="bg2">
                    <a:lumMod val="40000"/>
                    <a:lumOff val="60000"/>
                  </a:schemeClr>
                </a:solidFill>
                <a:latin typeface="+mj-lt"/>
                <a:ea typeface="+mj-ea"/>
                <a:cs typeface="+mj-cs"/>
              </a:defRPr>
            </a:lvl1pPr>
            <a:lvl2pPr marL="388620" indent="0">
              <a:buNone/>
              <a:defRPr sz="1020"/>
            </a:lvl2pPr>
            <a:lvl3pPr marL="777240" indent="0">
              <a:buNone/>
              <a:defRPr sz="850"/>
            </a:lvl3pPr>
            <a:lvl4pPr marL="1165860" indent="0">
              <a:buNone/>
              <a:defRPr sz="765"/>
            </a:lvl4pPr>
            <a:lvl5pPr marL="1554480" indent="0">
              <a:buNone/>
              <a:defRPr sz="765"/>
            </a:lvl5pPr>
            <a:lvl6pPr marL="1943100" indent="0">
              <a:buNone/>
              <a:defRPr sz="765"/>
            </a:lvl6pPr>
            <a:lvl7pPr marL="2331720" indent="0">
              <a:buNone/>
              <a:defRPr sz="765"/>
            </a:lvl7pPr>
            <a:lvl8pPr marL="2720340" indent="0">
              <a:buNone/>
              <a:defRPr sz="765"/>
            </a:lvl8pPr>
            <a:lvl9pPr marL="3108960" indent="0">
              <a:buNone/>
              <a:defRPr sz="765"/>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736476" y="6380964"/>
            <a:ext cx="5627823" cy="2458720"/>
          </a:xfrm>
        </p:spPr>
        <p:txBody>
          <a:bodyPr anchor="ctr">
            <a:normAutofit/>
          </a:bodyPr>
          <a:lstStyle>
            <a:lvl1pPr marL="0" indent="0">
              <a:buNone/>
              <a:defRPr sz="1530"/>
            </a:lvl1pPr>
            <a:lvl2pPr marL="388620" indent="0">
              <a:buNone/>
              <a:defRPr sz="1020"/>
            </a:lvl2pPr>
            <a:lvl3pPr marL="777240" indent="0">
              <a:buNone/>
              <a:defRPr sz="850"/>
            </a:lvl3pPr>
            <a:lvl4pPr marL="1165860" indent="0">
              <a:buNone/>
              <a:defRPr sz="765"/>
            </a:lvl4pPr>
            <a:lvl5pPr marL="1554480" indent="0">
              <a:buNone/>
              <a:defRPr sz="765"/>
            </a:lvl5pPr>
            <a:lvl6pPr marL="1943100" indent="0">
              <a:buNone/>
              <a:defRPr sz="765"/>
            </a:lvl6pPr>
            <a:lvl7pPr marL="2331720" indent="0">
              <a:buNone/>
              <a:defRPr sz="765"/>
            </a:lvl7pPr>
            <a:lvl8pPr marL="2720340" indent="0">
              <a:buNone/>
              <a:defRPr sz="765"/>
            </a:lvl8pPr>
            <a:lvl9pPr marL="3108960" indent="0">
              <a:buNone/>
              <a:defRPr sz="765"/>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2/11/2015</a:t>
            </a:fld>
            <a:endParaRPr lang="en-US" smtClean="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12700">
              <a:lnSpc>
                <a:spcPct val="100000"/>
              </a:lnSpc>
            </a:pPr>
            <a:r>
              <a:rPr lang="en-US" sz="1000" spc="-10" smtClean="0">
                <a:solidFill>
                  <a:srgbClr val="FFFFFF"/>
                </a:solidFill>
                <a:latin typeface="Arial Unicode MS"/>
                <a:cs typeface="Arial Unicode MS"/>
              </a:rPr>
              <a:t>Page</a:t>
            </a:r>
            <a:r>
              <a:rPr lang="en-US" sz="1000" spc="-5" smtClean="0">
                <a:solidFill>
                  <a:srgbClr val="FFFFFF"/>
                </a:solidFill>
                <a:latin typeface="Arial Unicode MS"/>
                <a:cs typeface="Arial Unicode MS"/>
              </a:rPr>
              <a:t> </a:t>
            </a:r>
            <a:fld id="{81D60167-4931-47E6-BA6A-407CBD079E47}" type="slidenum">
              <a:rPr sz="1000" spc="0" smtClean="0">
                <a:solidFill>
                  <a:srgbClr val="FFFFFF"/>
                </a:solidFill>
                <a:latin typeface="Arial Unicode MS"/>
                <a:cs typeface="Arial Unicode MS"/>
              </a:rPr>
              <a:t>‹#›</a:t>
            </a:fld>
            <a:endParaRPr sz="1000">
              <a:latin typeface="Arial Unicode MS"/>
              <a:cs typeface="Arial Unicode MS"/>
            </a:endParaRPr>
          </a:p>
        </p:txBody>
      </p:sp>
      <p:sp>
        <p:nvSpPr>
          <p:cNvPr id="12" name="TextBox 11"/>
          <p:cNvSpPr txBox="1"/>
          <p:nvPr/>
        </p:nvSpPr>
        <p:spPr>
          <a:xfrm>
            <a:off x="572813" y="1424505"/>
            <a:ext cx="511352" cy="1688154"/>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0370" dirty="0"/>
              <a:t>“</a:t>
            </a:r>
          </a:p>
        </p:txBody>
      </p:sp>
      <p:sp>
        <p:nvSpPr>
          <p:cNvPr id="15" name="TextBox 14"/>
          <p:cNvSpPr txBox="1"/>
          <p:nvPr/>
        </p:nvSpPr>
        <p:spPr>
          <a:xfrm>
            <a:off x="5949737" y="3833554"/>
            <a:ext cx="511352" cy="1688154"/>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0370" dirty="0"/>
              <a:t>”</a:t>
            </a:r>
          </a:p>
        </p:txBody>
      </p:sp>
    </p:spTree>
    <p:extLst>
      <p:ext uri="{BB962C8B-B14F-4D97-AF65-F5344CB8AC3E}">
        <p14:creationId xmlns:p14="http://schemas.microsoft.com/office/powerpoint/2010/main" val="23841658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736475" y="4582161"/>
            <a:ext cx="5627824" cy="2424664"/>
          </a:xfrm>
        </p:spPr>
        <p:txBody>
          <a:bodyPr anchor="b"/>
          <a:lstStyle>
            <a:lvl1pPr algn="l">
              <a:defRPr sz="3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736476" y="7006825"/>
            <a:ext cx="5627823" cy="1261920"/>
          </a:xfrm>
        </p:spPr>
        <p:txBody>
          <a:bodyPr anchor="t"/>
          <a:lstStyle>
            <a:lvl1pPr marL="0" indent="0" algn="l">
              <a:buNone/>
              <a:defRPr sz="1700" cap="none">
                <a:solidFill>
                  <a:schemeClr val="bg2">
                    <a:lumMod val="40000"/>
                    <a:lumOff val="60000"/>
                  </a:schemeClr>
                </a:solidFill>
              </a:defRPr>
            </a:lvl1pPr>
            <a:lvl2pPr marL="388620" indent="0">
              <a:buNone/>
              <a:defRPr sz="1530">
                <a:solidFill>
                  <a:schemeClr val="tx1">
                    <a:tint val="75000"/>
                  </a:schemeClr>
                </a:solidFill>
              </a:defRPr>
            </a:lvl2pPr>
            <a:lvl3pPr marL="777240" indent="0">
              <a:buNone/>
              <a:defRPr sz="1360">
                <a:solidFill>
                  <a:schemeClr val="tx1">
                    <a:tint val="75000"/>
                  </a:schemeClr>
                </a:solidFill>
              </a:defRPr>
            </a:lvl3pPr>
            <a:lvl4pPr marL="1165860" indent="0">
              <a:buNone/>
              <a:defRPr sz="1190">
                <a:solidFill>
                  <a:schemeClr val="tx1">
                    <a:tint val="75000"/>
                  </a:schemeClr>
                </a:solidFill>
              </a:defRPr>
            </a:lvl4pPr>
            <a:lvl5pPr marL="1554480" indent="0">
              <a:buNone/>
              <a:defRPr sz="1190">
                <a:solidFill>
                  <a:schemeClr val="tx1">
                    <a:tint val="75000"/>
                  </a:schemeClr>
                </a:solidFill>
              </a:defRPr>
            </a:lvl5pPr>
            <a:lvl6pPr marL="1943100" indent="0">
              <a:buNone/>
              <a:defRPr sz="1190">
                <a:solidFill>
                  <a:schemeClr val="tx1">
                    <a:tint val="75000"/>
                  </a:schemeClr>
                </a:solidFill>
              </a:defRPr>
            </a:lvl6pPr>
            <a:lvl7pPr marL="2331720" indent="0">
              <a:buNone/>
              <a:defRPr sz="1190">
                <a:solidFill>
                  <a:schemeClr val="tx1">
                    <a:tint val="75000"/>
                  </a:schemeClr>
                </a:solidFill>
              </a:defRPr>
            </a:lvl7pPr>
            <a:lvl8pPr marL="2720340" indent="0">
              <a:buNone/>
              <a:defRPr sz="1190">
                <a:solidFill>
                  <a:schemeClr val="tx1">
                    <a:tint val="75000"/>
                  </a:schemeClr>
                </a:solidFill>
              </a:defRPr>
            </a:lvl8pPr>
            <a:lvl9pPr marL="3108960" indent="0">
              <a:buNone/>
              <a:defRPr sz="119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2/11/2015</a:t>
            </a:fld>
            <a:endParaRPr lang="en-US" smtClean="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12700">
              <a:lnSpc>
                <a:spcPct val="100000"/>
              </a:lnSpc>
            </a:pPr>
            <a:r>
              <a:rPr lang="en-US" sz="1000" spc="-10" smtClean="0">
                <a:solidFill>
                  <a:srgbClr val="FFFFFF"/>
                </a:solidFill>
                <a:latin typeface="Arial Unicode MS"/>
                <a:cs typeface="Arial Unicode MS"/>
              </a:rPr>
              <a:t>Page</a:t>
            </a:r>
            <a:r>
              <a:rPr lang="en-US" sz="1000" spc="-5" smtClean="0">
                <a:solidFill>
                  <a:srgbClr val="FFFFFF"/>
                </a:solidFill>
                <a:latin typeface="Arial Unicode MS"/>
                <a:cs typeface="Arial Unicode MS"/>
              </a:rPr>
              <a:t> </a:t>
            </a:r>
            <a:fld id="{81D60167-4931-47E6-BA6A-407CBD079E47}" type="slidenum">
              <a:rPr sz="1000" spc="0" smtClean="0">
                <a:solidFill>
                  <a:srgbClr val="FFFFFF"/>
                </a:solidFill>
                <a:latin typeface="Arial Unicode MS"/>
                <a:cs typeface="Arial Unicode MS"/>
              </a:rPr>
              <a:t>‹#›</a:t>
            </a:fld>
            <a:endParaRPr sz="1000">
              <a:latin typeface="Arial Unicode MS"/>
              <a:cs typeface="Arial Unicode MS"/>
            </a:endParaRPr>
          </a:p>
        </p:txBody>
      </p:sp>
    </p:spTree>
    <p:extLst>
      <p:ext uri="{BB962C8B-B14F-4D97-AF65-F5344CB8AC3E}">
        <p14:creationId xmlns:p14="http://schemas.microsoft.com/office/powerpoint/2010/main" val="40697651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570"/>
            </a:lvl1pPr>
          </a:lstStyle>
          <a:p>
            <a:r>
              <a:rPr lang="en-US" smtClean="0"/>
              <a:t>Click to edit Master title style</a:t>
            </a:r>
            <a:endParaRPr lang="en-US" dirty="0"/>
          </a:p>
        </p:txBody>
      </p:sp>
      <p:sp>
        <p:nvSpPr>
          <p:cNvPr id="3" name="Text Placeholder 2"/>
          <p:cNvSpPr>
            <a:spLocks noGrp="1"/>
          </p:cNvSpPr>
          <p:nvPr>
            <p:ph type="body" idx="1"/>
          </p:nvPr>
        </p:nvSpPr>
        <p:spPr>
          <a:xfrm>
            <a:off x="403609" y="2905760"/>
            <a:ext cx="1879116" cy="845184"/>
          </a:xfrm>
        </p:spPr>
        <p:txBody>
          <a:bodyPr anchor="b">
            <a:noAutofit/>
          </a:bodyPr>
          <a:lstStyle>
            <a:lvl1pPr marL="0" indent="0">
              <a:buNone/>
              <a:defRPr sz="2040" b="0">
                <a:solidFill>
                  <a:schemeClr val="bg2">
                    <a:lumMod val="40000"/>
                    <a:lumOff val="60000"/>
                  </a:schemeClr>
                </a:solidFill>
              </a:defRPr>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smtClean="0"/>
              <a:t>Click to edit Master text styles</a:t>
            </a:r>
          </a:p>
        </p:txBody>
      </p:sp>
      <p:sp>
        <p:nvSpPr>
          <p:cNvPr id="16" name="Text Placeholder 3"/>
          <p:cNvSpPr>
            <a:spLocks noGrp="1"/>
          </p:cNvSpPr>
          <p:nvPr>
            <p:ph type="body" sz="half" idx="15"/>
          </p:nvPr>
        </p:nvSpPr>
        <p:spPr>
          <a:xfrm>
            <a:off x="416054" y="3911600"/>
            <a:ext cx="1866671" cy="5264362"/>
          </a:xfrm>
        </p:spPr>
        <p:txBody>
          <a:bodyPr anchor="t">
            <a:normAutofit/>
          </a:bodyPr>
          <a:lstStyle>
            <a:lvl1pPr marL="0" indent="0">
              <a:buNone/>
              <a:defRPr sz="1190"/>
            </a:lvl1pPr>
            <a:lvl2pPr marL="388620" indent="0">
              <a:buNone/>
              <a:defRPr sz="1020"/>
            </a:lvl2pPr>
            <a:lvl3pPr marL="777240" indent="0">
              <a:buNone/>
              <a:defRPr sz="850"/>
            </a:lvl3pPr>
            <a:lvl4pPr marL="1165860" indent="0">
              <a:buNone/>
              <a:defRPr sz="765"/>
            </a:lvl4pPr>
            <a:lvl5pPr marL="1554480" indent="0">
              <a:buNone/>
              <a:defRPr sz="765"/>
            </a:lvl5pPr>
            <a:lvl6pPr marL="1943100" indent="0">
              <a:buNone/>
              <a:defRPr sz="765"/>
            </a:lvl6pPr>
            <a:lvl7pPr marL="2331720" indent="0">
              <a:buNone/>
              <a:defRPr sz="765"/>
            </a:lvl7pPr>
            <a:lvl8pPr marL="2720340" indent="0">
              <a:buNone/>
              <a:defRPr sz="765"/>
            </a:lvl8pPr>
            <a:lvl9pPr marL="3108960" indent="0">
              <a:buNone/>
              <a:defRPr sz="765"/>
            </a:lvl9pPr>
          </a:lstStyle>
          <a:p>
            <a:pPr lvl="0"/>
            <a:r>
              <a:rPr lang="en-US" smtClean="0"/>
              <a:t>Click to edit Master text styles</a:t>
            </a:r>
          </a:p>
        </p:txBody>
      </p:sp>
      <p:sp>
        <p:nvSpPr>
          <p:cNvPr id="5" name="Text Placeholder 4"/>
          <p:cNvSpPr>
            <a:spLocks noGrp="1"/>
          </p:cNvSpPr>
          <p:nvPr>
            <p:ph type="body" sz="quarter" idx="3"/>
          </p:nvPr>
        </p:nvSpPr>
        <p:spPr>
          <a:xfrm>
            <a:off x="2476478" y="2905760"/>
            <a:ext cx="1872341" cy="845184"/>
          </a:xfrm>
        </p:spPr>
        <p:txBody>
          <a:bodyPr anchor="b">
            <a:noAutofit/>
          </a:bodyPr>
          <a:lstStyle>
            <a:lvl1pPr marL="0" indent="0">
              <a:buNone/>
              <a:defRPr sz="2040" b="0">
                <a:solidFill>
                  <a:schemeClr val="bg2">
                    <a:lumMod val="40000"/>
                    <a:lumOff val="60000"/>
                  </a:schemeClr>
                </a:solidFill>
              </a:defRPr>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smtClean="0"/>
              <a:t>Click to edit Master text styles</a:t>
            </a:r>
          </a:p>
        </p:txBody>
      </p:sp>
      <p:sp>
        <p:nvSpPr>
          <p:cNvPr id="19" name="Text Placeholder 3"/>
          <p:cNvSpPr>
            <a:spLocks noGrp="1"/>
          </p:cNvSpPr>
          <p:nvPr>
            <p:ph type="body" sz="half" idx="16"/>
          </p:nvPr>
        </p:nvSpPr>
        <p:spPr>
          <a:xfrm>
            <a:off x="2469749" y="3911600"/>
            <a:ext cx="1879070" cy="5264362"/>
          </a:xfrm>
        </p:spPr>
        <p:txBody>
          <a:bodyPr anchor="t">
            <a:normAutofit/>
          </a:bodyPr>
          <a:lstStyle>
            <a:lvl1pPr marL="0" indent="0">
              <a:buNone/>
              <a:defRPr sz="1190"/>
            </a:lvl1pPr>
            <a:lvl2pPr marL="388620" indent="0">
              <a:buNone/>
              <a:defRPr sz="1020"/>
            </a:lvl2pPr>
            <a:lvl3pPr marL="777240" indent="0">
              <a:buNone/>
              <a:defRPr sz="850"/>
            </a:lvl3pPr>
            <a:lvl4pPr marL="1165860" indent="0">
              <a:buNone/>
              <a:defRPr sz="765"/>
            </a:lvl4pPr>
            <a:lvl5pPr marL="1554480" indent="0">
              <a:buNone/>
              <a:defRPr sz="765"/>
            </a:lvl5pPr>
            <a:lvl6pPr marL="1943100" indent="0">
              <a:buNone/>
              <a:defRPr sz="765"/>
            </a:lvl6pPr>
            <a:lvl7pPr marL="2331720" indent="0">
              <a:buNone/>
              <a:defRPr sz="765"/>
            </a:lvl7pPr>
            <a:lvl8pPr marL="2720340" indent="0">
              <a:buNone/>
              <a:defRPr sz="765"/>
            </a:lvl8pPr>
            <a:lvl9pPr marL="3108960" indent="0">
              <a:buNone/>
              <a:defRPr sz="765"/>
            </a:lvl9pPr>
          </a:lstStyle>
          <a:p>
            <a:pPr lvl="0"/>
            <a:r>
              <a:rPr lang="en-US" smtClean="0"/>
              <a:t>Click to edit Master text styles</a:t>
            </a:r>
          </a:p>
        </p:txBody>
      </p:sp>
      <p:sp>
        <p:nvSpPr>
          <p:cNvPr id="14" name="Text Placeholder 4"/>
          <p:cNvSpPr>
            <a:spLocks noGrp="1"/>
          </p:cNvSpPr>
          <p:nvPr>
            <p:ph type="body" sz="quarter" idx="13"/>
          </p:nvPr>
        </p:nvSpPr>
        <p:spPr>
          <a:xfrm>
            <a:off x="4543180" y="2905760"/>
            <a:ext cx="1869709" cy="845184"/>
          </a:xfrm>
        </p:spPr>
        <p:txBody>
          <a:bodyPr anchor="b">
            <a:noAutofit/>
          </a:bodyPr>
          <a:lstStyle>
            <a:lvl1pPr marL="0" indent="0">
              <a:buNone/>
              <a:defRPr sz="2040" b="0">
                <a:solidFill>
                  <a:schemeClr val="bg2">
                    <a:lumMod val="40000"/>
                    <a:lumOff val="60000"/>
                  </a:schemeClr>
                </a:solidFill>
              </a:defRPr>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smtClean="0"/>
              <a:t>Click to edit Master text styles</a:t>
            </a:r>
          </a:p>
        </p:txBody>
      </p:sp>
      <p:sp>
        <p:nvSpPr>
          <p:cNvPr id="20" name="Text Placeholder 3"/>
          <p:cNvSpPr>
            <a:spLocks noGrp="1"/>
          </p:cNvSpPr>
          <p:nvPr>
            <p:ph type="body" sz="half" idx="17"/>
          </p:nvPr>
        </p:nvSpPr>
        <p:spPr>
          <a:xfrm>
            <a:off x="4543180" y="3911600"/>
            <a:ext cx="1869709" cy="5264362"/>
          </a:xfrm>
        </p:spPr>
        <p:txBody>
          <a:bodyPr anchor="t">
            <a:normAutofit/>
          </a:bodyPr>
          <a:lstStyle>
            <a:lvl1pPr marL="0" indent="0">
              <a:buNone/>
              <a:defRPr sz="1190"/>
            </a:lvl1pPr>
            <a:lvl2pPr marL="388620" indent="0">
              <a:buNone/>
              <a:defRPr sz="1020"/>
            </a:lvl2pPr>
            <a:lvl3pPr marL="777240" indent="0">
              <a:buNone/>
              <a:defRPr sz="850"/>
            </a:lvl3pPr>
            <a:lvl4pPr marL="1165860" indent="0">
              <a:buNone/>
              <a:defRPr sz="765"/>
            </a:lvl4pPr>
            <a:lvl5pPr marL="1554480" indent="0">
              <a:buNone/>
              <a:defRPr sz="765"/>
            </a:lvl5pPr>
            <a:lvl6pPr marL="1943100" indent="0">
              <a:buNone/>
              <a:defRPr sz="765"/>
            </a:lvl6pPr>
            <a:lvl7pPr marL="2331720" indent="0">
              <a:buNone/>
              <a:defRPr sz="765"/>
            </a:lvl7pPr>
            <a:lvl8pPr marL="2720340" indent="0">
              <a:buNone/>
              <a:defRPr sz="765"/>
            </a:lvl8pPr>
            <a:lvl9pPr marL="3108960" indent="0">
              <a:buNone/>
              <a:defRPr sz="765"/>
            </a:lvl9pPr>
          </a:lstStyle>
          <a:p>
            <a:pPr lvl="0"/>
            <a:r>
              <a:rPr lang="en-US" smtClean="0"/>
              <a:t>Click to edit Master text styles</a:t>
            </a:r>
          </a:p>
        </p:txBody>
      </p:sp>
      <p:cxnSp>
        <p:nvCxnSpPr>
          <p:cNvPr id="17" name="Straight Connector 16"/>
          <p:cNvCxnSpPr/>
          <p:nvPr/>
        </p:nvCxnSpPr>
        <p:spPr>
          <a:xfrm>
            <a:off x="2376034" y="3129280"/>
            <a:ext cx="0" cy="581152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439576" y="3129280"/>
            <a:ext cx="0" cy="5818094"/>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D8BD707-D9CF-40AE-B4C6-C98DA3205C09}" type="datetimeFigureOut">
              <a:rPr lang="en-US" smtClean="0"/>
              <a:t>2/11/2015</a:t>
            </a:fld>
            <a:endParaRPr lang="en-US" smtClean="0"/>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12700">
              <a:lnSpc>
                <a:spcPct val="100000"/>
              </a:lnSpc>
            </a:pPr>
            <a:r>
              <a:rPr lang="en-US" sz="1000" spc="-10" smtClean="0">
                <a:solidFill>
                  <a:srgbClr val="FFFFFF"/>
                </a:solidFill>
                <a:latin typeface="Arial Unicode MS"/>
                <a:cs typeface="Arial Unicode MS"/>
              </a:rPr>
              <a:t>Page</a:t>
            </a:r>
            <a:r>
              <a:rPr lang="en-US" sz="1000" spc="-5" smtClean="0">
                <a:solidFill>
                  <a:srgbClr val="FFFFFF"/>
                </a:solidFill>
                <a:latin typeface="Arial Unicode MS"/>
                <a:cs typeface="Arial Unicode MS"/>
              </a:rPr>
              <a:t> </a:t>
            </a:r>
            <a:fld id="{81D60167-4931-47E6-BA6A-407CBD079E47}" type="slidenum">
              <a:rPr sz="1000" spc="0" smtClean="0">
                <a:solidFill>
                  <a:srgbClr val="FFFFFF"/>
                </a:solidFill>
                <a:latin typeface="Arial Unicode MS"/>
                <a:cs typeface="Arial Unicode MS"/>
              </a:rPr>
              <a:t>‹#›</a:t>
            </a:fld>
            <a:endParaRPr sz="1000">
              <a:latin typeface="Arial Unicode MS"/>
              <a:cs typeface="Arial Unicode MS"/>
            </a:endParaRPr>
          </a:p>
        </p:txBody>
      </p:sp>
    </p:spTree>
    <p:extLst>
      <p:ext uri="{BB962C8B-B14F-4D97-AF65-F5344CB8AC3E}">
        <p14:creationId xmlns:p14="http://schemas.microsoft.com/office/powerpoint/2010/main" val="942428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type="body" idx="1"/>
          </p:nvPr>
        </p:nvSpPr>
        <p:spPr/>
        <p:txBody>
          <a:bodyPr lIns="0" tIns="0" rIns="0" bIns="0"/>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2/11/2015</a:t>
            </a:fld>
            <a:endParaRPr lang="en-US" smtClean="0"/>
          </a:p>
        </p:txBody>
      </p:sp>
      <p:sp>
        <p:nvSpPr>
          <p:cNvPr id="6" name="Holder 6"/>
          <p:cNvSpPr>
            <a:spLocks noGrp="1"/>
          </p:cNvSpPr>
          <p:nvPr>
            <p:ph type="sldNum" sz="quarter" idx="7"/>
          </p:nvPr>
        </p:nvSpPr>
        <p:spPr/>
        <p:txBody>
          <a:bodyPr lIns="0" tIns="0" rIns="0" bIns="0"/>
          <a:lstStyle/>
          <a:p>
            <a:pPr marL="12700">
              <a:lnSpc>
                <a:spcPct val="100000"/>
              </a:lnSpc>
            </a:pPr>
            <a:r>
              <a:rPr sz="1000" spc="-10" dirty="0" smtClean="0">
                <a:solidFill>
                  <a:srgbClr val="FFFFFF"/>
                </a:solidFill>
                <a:latin typeface="Arial Unicode MS"/>
                <a:cs typeface="Arial Unicode MS"/>
              </a:rPr>
              <a:t>Page</a:t>
            </a:r>
            <a:r>
              <a:rPr sz="1000" spc="-5" dirty="0" smtClean="0">
                <a:solidFill>
                  <a:srgbClr val="FFFFFF"/>
                </a:solidFill>
                <a:latin typeface="Arial Unicode MS"/>
                <a:cs typeface="Arial Unicode MS"/>
              </a:rPr>
              <a:t> </a:t>
            </a:r>
            <a:fld id="{81D60167-4931-47E6-BA6A-407CBD079E47}" type="slidenum">
              <a:rPr sz="1000" spc="0" dirty="0" smtClean="0">
                <a:solidFill>
                  <a:srgbClr val="FFFFFF"/>
                </a:solidFill>
                <a:latin typeface="Arial Unicode MS"/>
                <a:cs typeface="Arial Unicode MS"/>
              </a:rPr>
              <a:t>‹#›</a:t>
            </a:fld>
            <a:endParaRPr sz="1000">
              <a:latin typeface="Arial Unicode MS"/>
              <a:cs typeface="Arial Unicode M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570"/>
            </a:lvl1pPr>
          </a:lstStyle>
          <a:p>
            <a:r>
              <a:rPr lang="en-US" smtClean="0"/>
              <a:t>Click to edit Master title style</a:t>
            </a:r>
            <a:endParaRPr lang="en-US" dirty="0"/>
          </a:p>
        </p:txBody>
      </p:sp>
      <p:sp>
        <p:nvSpPr>
          <p:cNvPr id="3" name="Text Placeholder 2"/>
          <p:cNvSpPr>
            <a:spLocks noGrp="1"/>
          </p:cNvSpPr>
          <p:nvPr>
            <p:ph type="body" idx="1"/>
          </p:nvPr>
        </p:nvSpPr>
        <p:spPr>
          <a:xfrm>
            <a:off x="416054" y="6234725"/>
            <a:ext cx="1874770" cy="845184"/>
          </a:xfrm>
        </p:spPr>
        <p:txBody>
          <a:bodyPr anchor="b">
            <a:noAutofit/>
          </a:bodyPr>
          <a:lstStyle>
            <a:lvl1pPr marL="0" indent="0">
              <a:buNone/>
              <a:defRPr sz="2040" b="0">
                <a:solidFill>
                  <a:schemeClr val="bg2">
                    <a:lumMod val="40000"/>
                    <a:lumOff val="60000"/>
                  </a:schemeClr>
                </a:solidFill>
              </a:defRPr>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smtClean="0"/>
              <a:t>Click to edit Master text styles</a:t>
            </a:r>
          </a:p>
        </p:txBody>
      </p:sp>
      <p:sp>
        <p:nvSpPr>
          <p:cNvPr id="29" name="Picture Placeholder 2"/>
          <p:cNvSpPr>
            <a:spLocks noGrp="1" noChangeAspect="1"/>
          </p:cNvSpPr>
          <p:nvPr>
            <p:ph type="pic" idx="15"/>
          </p:nvPr>
        </p:nvSpPr>
        <p:spPr>
          <a:xfrm>
            <a:off x="416054" y="3241040"/>
            <a:ext cx="1874770" cy="22352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360"/>
            </a:lvl1pPr>
            <a:lvl2pPr marL="388620" indent="0">
              <a:buNone/>
              <a:defRPr sz="1360"/>
            </a:lvl2pPr>
            <a:lvl3pPr marL="777240" indent="0">
              <a:buNone/>
              <a:defRPr sz="1360"/>
            </a:lvl3pPr>
            <a:lvl4pPr marL="1165860" indent="0">
              <a:buNone/>
              <a:defRPr sz="1360"/>
            </a:lvl4pPr>
            <a:lvl5pPr marL="1554480" indent="0">
              <a:buNone/>
              <a:defRPr sz="1360"/>
            </a:lvl5pPr>
            <a:lvl6pPr marL="1943100" indent="0">
              <a:buNone/>
              <a:defRPr sz="1360"/>
            </a:lvl6pPr>
            <a:lvl7pPr marL="2331720" indent="0">
              <a:buNone/>
              <a:defRPr sz="1360"/>
            </a:lvl7pPr>
            <a:lvl8pPr marL="2720340" indent="0">
              <a:buNone/>
              <a:defRPr sz="1360"/>
            </a:lvl8pPr>
            <a:lvl9pPr marL="3108960" indent="0">
              <a:buNone/>
              <a:defRPr sz="1360"/>
            </a:lvl9pPr>
          </a:lstStyle>
          <a:p>
            <a:r>
              <a:rPr lang="en-US" smtClean="0"/>
              <a:t>Click icon to add picture</a:t>
            </a:r>
            <a:endParaRPr lang="en-US" dirty="0"/>
          </a:p>
        </p:txBody>
      </p:sp>
      <p:sp>
        <p:nvSpPr>
          <p:cNvPr id="22" name="Text Placeholder 3"/>
          <p:cNvSpPr>
            <a:spLocks noGrp="1"/>
          </p:cNvSpPr>
          <p:nvPr>
            <p:ph type="body" sz="half" idx="18"/>
          </p:nvPr>
        </p:nvSpPr>
        <p:spPr>
          <a:xfrm>
            <a:off x="416054" y="7079911"/>
            <a:ext cx="1874770" cy="966811"/>
          </a:xfrm>
        </p:spPr>
        <p:txBody>
          <a:bodyPr anchor="t">
            <a:normAutofit/>
          </a:bodyPr>
          <a:lstStyle>
            <a:lvl1pPr marL="0" indent="0">
              <a:buNone/>
              <a:defRPr sz="1190"/>
            </a:lvl1pPr>
            <a:lvl2pPr marL="388620" indent="0">
              <a:buNone/>
              <a:defRPr sz="1020"/>
            </a:lvl2pPr>
            <a:lvl3pPr marL="777240" indent="0">
              <a:buNone/>
              <a:defRPr sz="850"/>
            </a:lvl3pPr>
            <a:lvl4pPr marL="1165860" indent="0">
              <a:buNone/>
              <a:defRPr sz="765"/>
            </a:lvl4pPr>
            <a:lvl5pPr marL="1554480" indent="0">
              <a:buNone/>
              <a:defRPr sz="765"/>
            </a:lvl5pPr>
            <a:lvl6pPr marL="1943100" indent="0">
              <a:buNone/>
              <a:defRPr sz="765"/>
            </a:lvl6pPr>
            <a:lvl7pPr marL="2331720" indent="0">
              <a:buNone/>
              <a:defRPr sz="765"/>
            </a:lvl7pPr>
            <a:lvl8pPr marL="2720340" indent="0">
              <a:buNone/>
              <a:defRPr sz="765"/>
            </a:lvl8pPr>
            <a:lvl9pPr marL="3108960" indent="0">
              <a:buNone/>
              <a:defRPr sz="765"/>
            </a:lvl9pPr>
          </a:lstStyle>
          <a:p>
            <a:pPr lvl="0"/>
            <a:r>
              <a:rPr lang="en-US" smtClean="0"/>
              <a:t>Click to edit Master text styles</a:t>
            </a:r>
          </a:p>
        </p:txBody>
      </p:sp>
      <p:sp>
        <p:nvSpPr>
          <p:cNvPr id="5" name="Text Placeholder 4"/>
          <p:cNvSpPr>
            <a:spLocks noGrp="1"/>
          </p:cNvSpPr>
          <p:nvPr>
            <p:ph type="body" sz="quarter" idx="3"/>
          </p:nvPr>
        </p:nvSpPr>
        <p:spPr>
          <a:xfrm>
            <a:off x="2480123" y="6234725"/>
            <a:ext cx="1868696" cy="845184"/>
          </a:xfrm>
        </p:spPr>
        <p:txBody>
          <a:bodyPr anchor="b">
            <a:noAutofit/>
          </a:bodyPr>
          <a:lstStyle>
            <a:lvl1pPr marL="0" indent="0">
              <a:buNone/>
              <a:defRPr sz="2040" b="0">
                <a:solidFill>
                  <a:schemeClr val="bg2">
                    <a:lumMod val="40000"/>
                    <a:lumOff val="60000"/>
                  </a:schemeClr>
                </a:solidFill>
              </a:defRPr>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smtClean="0"/>
              <a:t>Click to edit Master text styles</a:t>
            </a:r>
          </a:p>
        </p:txBody>
      </p:sp>
      <p:sp>
        <p:nvSpPr>
          <p:cNvPr id="30" name="Picture Placeholder 2"/>
          <p:cNvSpPr>
            <a:spLocks noGrp="1" noChangeAspect="1"/>
          </p:cNvSpPr>
          <p:nvPr>
            <p:ph type="pic" idx="21"/>
          </p:nvPr>
        </p:nvSpPr>
        <p:spPr>
          <a:xfrm>
            <a:off x="2480122" y="3241040"/>
            <a:ext cx="1868696" cy="22352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360"/>
            </a:lvl1pPr>
            <a:lvl2pPr marL="388620" indent="0">
              <a:buNone/>
              <a:defRPr sz="1360"/>
            </a:lvl2pPr>
            <a:lvl3pPr marL="777240" indent="0">
              <a:buNone/>
              <a:defRPr sz="1360"/>
            </a:lvl3pPr>
            <a:lvl4pPr marL="1165860" indent="0">
              <a:buNone/>
              <a:defRPr sz="1360"/>
            </a:lvl4pPr>
            <a:lvl5pPr marL="1554480" indent="0">
              <a:buNone/>
              <a:defRPr sz="1360"/>
            </a:lvl5pPr>
            <a:lvl6pPr marL="1943100" indent="0">
              <a:buNone/>
              <a:defRPr sz="1360"/>
            </a:lvl6pPr>
            <a:lvl7pPr marL="2331720" indent="0">
              <a:buNone/>
              <a:defRPr sz="1360"/>
            </a:lvl7pPr>
            <a:lvl8pPr marL="2720340" indent="0">
              <a:buNone/>
              <a:defRPr sz="1360"/>
            </a:lvl8pPr>
            <a:lvl9pPr marL="3108960" indent="0">
              <a:buNone/>
              <a:defRPr sz="1360"/>
            </a:lvl9pPr>
          </a:lstStyle>
          <a:p>
            <a:r>
              <a:rPr lang="en-US" smtClean="0"/>
              <a:t>Click icon to add picture</a:t>
            </a:r>
            <a:endParaRPr lang="en-US" dirty="0"/>
          </a:p>
        </p:txBody>
      </p:sp>
      <p:sp>
        <p:nvSpPr>
          <p:cNvPr id="23" name="Text Placeholder 3"/>
          <p:cNvSpPr>
            <a:spLocks noGrp="1"/>
          </p:cNvSpPr>
          <p:nvPr>
            <p:ph type="body" sz="half" idx="19"/>
          </p:nvPr>
        </p:nvSpPr>
        <p:spPr>
          <a:xfrm>
            <a:off x="2479260" y="7079910"/>
            <a:ext cx="1871171" cy="966811"/>
          </a:xfrm>
        </p:spPr>
        <p:txBody>
          <a:bodyPr anchor="t">
            <a:normAutofit/>
          </a:bodyPr>
          <a:lstStyle>
            <a:lvl1pPr marL="0" indent="0">
              <a:buNone/>
              <a:defRPr sz="1190"/>
            </a:lvl1pPr>
            <a:lvl2pPr marL="388620" indent="0">
              <a:buNone/>
              <a:defRPr sz="1020"/>
            </a:lvl2pPr>
            <a:lvl3pPr marL="777240" indent="0">
              <a:buNone/>
              <a:defRPr sz="850"/>
            </a:lvl3pPr>
            <a:lvl4pPr marL="1165860" indent="0">
              <a:buNone/>
              <a:defRPr sz="765"/>
            </a:lvl4pPr>
            <a:lvl5pPr marL="1554480" indent="0">
              <a:buNone/>
              <a:defRPr sz="765"/>
            </a:lvl5pPr>
            <a:lvl6pPr marL="1943100" indent="0">
              <a:buNone/>
              <a:defRPr sz="765"/>
            </a:lvl6pPr>
            <a:lvl7pPr marL="2331720" indent="0">
              <a:buNone/>
              <a:defRPr sz="765"/>
            </a:lvl7pPr>
            <a:lvl8pPr marL="2720340" indent="0">
              <a:buNone/>
              <a:defRPr sz="765"/>
            </a:lvl8pPr>
            <a:lvl9pPr marL="3108960" indent="0">
              <a:buNone/>
              <a:defRPr sz="765"/>
            </a:lvl9pPr>
          </a:lstStyle>
          <a:p>
            <a:pPr lvl="0"/>
            <a:r>
              <a:rPr lang="en-US" smtClean="0"/>
              <a:t>Click to edit Master text styles</a:t>
            </a:r>
          </a:p>
        </p:txBody>
      </p:sp>
      <p:sp>
        <p:nvSpPr>
          <p:cNvPr id="14" name="Text Placeholder 4"/>
          <p:cNvSpPr>
            <a:spLocks noGrp="1"/>
          </p:cNvSpPr>
          <p:nvPr>
            <p:ph type="body" sz="quarter" idx="13"/>
          </p:nvPr>
        </p:nvSpPr>
        <p:spPr>
          <a:xfrm>
            <a:off x="4543180" y="6234725"/>
            <a:ext cx="1869709" cy="845184"/>
          </a:xfrm>
        </p:spPr>
        <p:txBody>
          <a:bodyPr anchor="b">
            <a:noAutofit/>
          </a:bodyPr>
          <a:lstStyle>
            <a:lvl1pPr marL="0" indent="0">
              <a:buNone/>
              <a:defRPr sz="2040" b="0">
                <a:solidFill>
                  <a:schemeClr val="bg2">
                    <a:lumMod val="40000"/>
                    <a:lumOff val="60000"/>
                  </a:schemeClr>
                </a:solidFill>
              </a:defRPr>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smtClean="0"/>
              <a:t>Click to edit Master text styles</a:t>
            </a:r>
          </a:p>
        </p:txBody>
      </p:sp>
      <p:sp>
        <p:nvSpPr>
          <p:cNvPr id="31" name="Picture Placeholder 2"/>
          <p:cNvSpPr>
            <a:spLocks noGrp="1" noChangeAspect="1"/>
          </p:cNvSpPr>
          <p:nvPr>
            <p:ph type="pic" idx="22"/>
          </p:nvPr>
        </p:nvSpPr>
        <p:spPr>
          <a:xfrm>
            <a:off x="4543179" y="3241040"/>
            <a:ext cx="1869709" cy="22352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360"/>
            </a:lvl1pPr>
            <a:lvl2pPr marL="388620" indent="0">
              <a:buNone/>
              <a:defRPr sz="1360"/>
            </a:lvl2pPr>
            <a:lvl3pPr marL="777240" indent="0">
              <a:buNone/>
              <a:defRPr sz="1360"/>
            </a:lvl3pPr>
            <a:lvl4pPr marL="1165860" indent="0">
              <a:buNone/>
              <a:defRPr sz="1360"/>
            </a:lvl4pPr>
            <a:lvl5pPr marL="1554480" indent="0">
              <a:buNone/>
              <a:defRPr sz="1360"/>
            </a:lvl5pPr>
            <a:lvl6pPr marL="1943100" indent="0">
              <a:buNone/>
              <a:defRPr sz="1360"/>
            </a:lvl6pPr>
            <a:lvl7pPr marL="2331720" indent="0">
              <a:buNone/>
              <a:defRPr sz="1360"/>
            </a:lvl7pPr>
            <a:lvl8pPr marL="2720340" indent="0">
              <a:buNone/>
              <a:defRPr sz="1360"/>
            </a:lvl8pPr>
            <a:lvl9pPr marL="3108960" indent="0">
              <a:buNone/>
              <a:defRPr sz="1360"/>
            </a:lvl9pPr>
          </a:lstStyle>
          <a:p>
            <a:r>
              <a:rPr lang="en-US" smtClean="0"/>
              <a:t>Click icon to add picture</a:t>
            </a:r>
            <a:endParaRPr lang="en-US" dirty="0"/>
          </a:p>
        </p:txBody>
      </p:sp>
      <p:sp>
        <p:nvSpPr>
          <p:cNvPr id="24" name="Text Placeholder 3"/>
          <p:cNvSpPr>
            <a:spLocks noGrp="1"/>
          </p:cNvSpPr>
          <p:nvPr>
            <p:ph type="body" sz="half" idx="20"/>
          </p:nvPr>
        </p:nvSpPr>
        <p:spPr>
          <a:xfrm>
            <a:off x="4543101" y="7079907"/>
            <a:ext cx="1872185" cy="966811"/>
          </a:xfrm>
        </p:spPr>
        <p:txBody>
          <a:bodyPr anchor="t">
            <a:normAutofit/>
          </a:bodyPr>
          <a:lstStyle>
            <a:lvl1pPr marL="0" indent="0">
              <a:buNone/>
              <a:defRPr sz="1190"/>
            </a:lvl1pPr>
            <a:lvl2pPr marL="388620" indent="0">
              <a:buNone/>
              <a:defRPr sz="1020"/>
            </a:lvl2pPr>
            <a:lvl3pPr marL="777240" indent="0">
              <a:buNone/>
              <a:defRPr sz="850"/>
            </a:lvl3pPr>
            <a:lvl4pPr marL="1165860" indent="0">
              <a:buNone/>
              <a:defRPr sz="765"/>
            </a:lvl4pPr>
            <a:lvl5pPr marL="1554480" indent="0">
              <a:buNone/>
              <a:defRPr sz="765"/>
            </a:lvl5pPr>
            <a:lvl6pPr marL="1943100" indent="0">
              <a:buNone/>
              <a:defRPr sz="765"/>
            </a:lvl6pPr>
            <a:lvl7pPr marL="2331720" indent="0">
              <a:buNone/>
              <a:defRPr sz="765"/>
            </a:lvl7pPr>
            <a:lvl8pPr marL="2720340" indent="0">
              <a:buNone/>
              <a:defRPr sz="765"/>
            </a:lvl8pPr>
            <a:lvl9pPr marL="3108960" indent="0">
              <a:buNone/>
              <a:defRPr sz="765"/>
            </a:lvl9pPr>
          </a:lstStyle>
          <a:p>
            <a:pPr lvl="0"/>
            <a:r>
              <a:rPr lang="en-US" smtClean="0"/>
              <a:t>Click to edit Master text styles</a:t>
            </a:r>
          </a:p>
        </p:txBody>
      </p:sp>
      <p:cxnSp>
        <p:nvCxnSpPr>
          <p:cNvPr id="19" name="Straight Connector 18"/>
          <p:cNvCxnSpPr/>
          <p:nvPr/>
        </p:nvCxnSpPr>
        <p:spPr>
          <a:xfrm>
            <a:off x="2376034" y="3129280"/>
            <a:ext cx="0" cy="581152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439576" y="3129280"/>
            <a:ext cx="0" cy="5818094"/>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D8BD707-D9CF-40AE-B4C6-C98DA3205C09}" type="datetimeFigureOut">
              <a:rPr lang="en-US" smtClean="0"/>
              <a:t>2/11/2015</a:t>
            </a:fld>
            <a:endParaRPr lang="en-US" smtClean="0"/>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12700">
              <a:lnSpc>
                <a:spcPct val="100000"/>
              </a:lnSpc>
            </a:pPr>
            <a:r>
              <a:rPr lang="en-US" sz="1000" spc="-10" smtClean="0">
                <a:solidFill>
                  <a:srgbClr val="FFFFFF"/>
                </a:solidFill>
                <a:latin typeface="Arial Unicode MS"/>
                <a:cs typeface="Arial Unicode MS"/>
              </a:rPr>
              <a:t>Page</a:t>
            </a:r>
            <a:r>
              <a:rPr lang="en-US" sz="1000" spc="-5" smtClean="0">
                <a:solidFill>
                  <a:srgbClr val="FFFFFF"/>
                </a:solidFill>
                <a:latin typeface="Arial Unicode MS"/>
                <a:cs typeface="Arial Unicode MS"/>
              </a:rPr>
              <a:t> </a:t>
            </a:r>
            <a:fld id="{81D60167-4931-47E6-BA6A-407CBD079E47}" type="slidenum">
              <a:rPr sz="1000" spc="0" smtClean="0">
                <a:solidFill>
                  <a:srgbClr val="FFFFFF"/>
                </a:solidFill>
                <a:latin typeface="Arial Unicode MS"/>
                <a:cs typeface="Arial Unicode MS"/>
              </a:rPr>
              <a:t>‹#›</a:t>
            </a:fld>
            <a:endParaRPr sz="1000">
              <a:latin typeface="Arial Unicode MS"/>
              <a:cs typeface="Arial Unicode MS"/>
            </a:endParaRPr>
          </a:p>
        </p:txBody>
      </p:sp>
    </p:spTree>
    <p:extLst>
      <p:ext uri="{BB962C8B-B14F-4D97-AF65-F5344CB8AC3E}">
        <p14:creationId xmlns:p14="http://schemas.microsoft.com/office/powerpoint/2010/main" val="1128147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2/11/2015</a:t>
            </a:fld>
            <a:endParaRPr lang="en-US" smtClean="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12700">
              <a:lnSpc>
                <a:spcPct val="100000"/>
              </a:lnSpc>
            </a:pPr>
            <a:r>
              <a:rPr lang="en-US" sz="1000" spc="-10" smtClean="0">
                <a:solidFill>
                  <a:srgbClr val="FFFFFF"/>
                </a:solidFill>
                <a:latin typeface="Arial Unicode MS"/>
                <a:cs typeface="Arial Unicode MS"/>
              </a:rPr>
              <a:t>Page</a:t>
            </a:r>
            <a:r>
              <a:rPr lang="en-US" sz="1000" spc="-5" smtClean="0">
                <a:solidFill>
                  <a:srgbClr val="FFFFFF"/>
                </a:solidFill>
                <a:latin typeface="Arial Unicode MS"/>
                <a:cs typeface="Arial Unicode MS"/>
              </a:rPr>
              <a:t> </a:t>
            </a:r>
            <a:fld id="{81D60167-4931-47E6-BA6A-407CBD079E47}" type="slidenum">
              <a:rPr sz="1000" spc="0" smtClean="0">
                <a:solidFill>
                  <a:srgbClr val="FFFFFF"/>
                </a:solidFill>
                <a:latin typeface="Arial Unicode MS"/>
                <a:cs typeface="Arial Unicode MS"/>
              </a:rPr>
              <a:t>‹#›</a:t>
            </a:fld>
            <a:endParaRPr sz="1000">
              <a:latin typeface="Arial Unicode MS"/>
              <a:cs typeface="Arial Unicode MS"/>
            </a:endParaRPr>
          </a:p>
        </p:txBody>
      </p:sp>
    </p:spTree>
    <p:extLst>
      <p:ext uri="{BB962C8B-B14F-4D97-AF65-F5344CB8AC3E}">
        <p14:creationId xmlns:p14="http://schemas.microsoft.com/office/powerpoint/2010/main" val="4136173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295315" y="630981"/>
            <a:ext cx="1117574" cy="8544983"/>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16054" y="1134034"/>
            <a:ext cx="4733490" cy="804193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2/11/2015</a:t>
            </a:fld>
            <a:endParaRPr lang="en-US" smtClean="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12700">
              <a:lnSpc>
                <a:spcPct val="100000"/>
              </a:lnSpc>
            </a:pPr>
            <a:r>
              <a:rPr lang="en-US" sz="1000" spc="-10" smtClean="0">
                <a:solidFill>
                  <a:srgbClr val="FFFFFF"/>
                </a:solidFill>
                <a:latin typeface="Arial Unicode MS"/>
                <a:cs typeface="Arial Unicode MS"/>
              </a:rPr>
              <a:t>Page</a:t>
            </a:r>
            <a:r>
              <a:rPr lang="en-US" sz="1000" spc="-5" smtClean="0">
                <a:solidFill>
                  <a:srgbClr val="FFFFFF"/>
                </a:solidFill>
                <a:latin typeface="Arial Unicode MS"/>
                <a:cs typeface="Arial Unicode MS"/>
              </a:rPr>
              <a:t> </a:t>
            </a:r>
            <a:fld id="{81D60167-4931-47E6-BA6A-407CBD079E47}" type="slidenum">
              <a:rPr sz="1000" spc="0" smtClean="0">
                <a:solidFill>
                  <a:srgbClr val="FFFFFF"/>
                </a:solidFill>
                <a:latin typeface="Arial Unicode MS"/>
                <a:cs typeface="Arial Unicode MS"/>
              </a:rPr>
              <a:t>‹#›</a:t>
            </a:fld>
            <a:endParaRPr sz="1000">
              <a:latin typeface="Arial Unicode MS"/>
              <a:cs typeface="Arial Unicode MS"/>
            </a:endParaRPr>
          </a:p>
        </p:txBody>
      </p:sp>
    </p:spTree>
    <p:extLst>
      <p:ext uri="{BB962C8B-B14F-4D97-AF65-F5344CB8AC3E}">
        <p14:creationId xmlns:p14="http://schemas.microsoft.com/office/powerpoint/2010/main" val="20031437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6476" y="2123442"/>
            <a:ext cx="5627823" cy="4883385"/>
          </a:xfrm>
        </p:spPr>
        <p:txBody>
          <a:bodyPr anchor="b"/>
          <a:lstStyle>
            <a:lvl1pPr>
              <a:defRPr sz="6120"/>
            </a:lvl1pPr>
          </a:lstStyle>
          <a:p>
            <a:r>
              <a:rPr lang="en-US" smtClean="0"/>
              <a:t>Click to edit Master title style</a:t>
            </a:r>
            <a:endParaRPr lang="en-US" dirty="0"/>
          </a:p>
        </p:txBody>
      </p:sp>
      <p:sp>
        <p:nvSpPr>
          <p:cNvPr id="3" name="Subtitle 2"/>
          <p:cNvSpPr>
            <a:spLocks noGrp="1"/>
          </p:cNvSpPr>
          <p:nvPr>
            <p:ph type="subTitle" idx="1"/>
          </p:nvPr>
        </p:nvSpPr>
        <p:spPr>
          <a:xfrm>
            <a:off x="736476" y="7006824"/>
            <a:ext cx="5627823" cy="1263416"/>
          </a:xfrm>
        </p:spPr>
        <p:txBody>
          <a:bodyPr anchor="t"/>
          <a:lstStyle>
            <a:lvl1pPr marL="0" indent="0" algn="l">
              <a:buNone/>
              <a:defRPr cap="all">
                <a:solidFill>
                  <a:schemeClr val="bg2">
                    <a:lumMod val="40000"/>
                    <a:lumOff val="60000"/>
                  </a:schemeClr>
                </a:solidFill>
              </a:defRPr>
            </a:lvl1pPr>
            <a:lvl2pPr marL="388620" indent="0" algn="ctr">
              <a:buNone/>
              <a:defRPr>
                <a:solidFill>
                  <a:schemeClr val="tx1">
                    <a:tint val="75000"/>
                  </a:schemeClr>
                </a:solidFill>
              </a:defRPr>
            </a:lvl2pPr>
            <a:lvl3pPr marL="777240" indent="0" algn="ctr">
              <a:buNone/>
              <a:defRPr>
                <a:solidFill>
                  <a:schemeClr val="tx1">
                    <a:tint val="75000"/>
                  </a:schemeClr>
                </a:solidFill>
              </a:defRPr>
            </a:lvl3pPr>
            <a:lvl4pPr marL="1165860" indent="0" algn="ctr">
              <a:buNone/>
              <a:defRPr>
                <a:solidFill>
                  <a:schemeClr val="tx1">
                    <a:tint val="75000"/>
                  </a:schemeClr>
                </a:solidFill>
              </a:defRPr>
            </a:lvl4pPr>
            <a:lvl5pPr marL="1554480" indent="0" algn="ctr">
              <a:buNone/>
              <a:defRPr>
                <a:solidFill>
                  <a:schemeClr val="tx1">
                    <a:tint val="75000"/>
                  </a:schemeClr>
                </a:solidFill>
              </a:defRPr>
            </a:lvl5pPr>
            <a:lvl6pPr marL="1943100" indent="0" algn="ctr">
              <a:buNone/>
              <a:defRPr>
                <a:solidFill>
                  <a:schemeClr val="tx1">
                    <a:tint val="75000"/>
                  </a:schemeClr>
                </a:solidFill>
              </a:defRPr>
            </a:lvl6pPr>
            <a:lvl7pPr marL="2331720" indent="0" algn="ctr">
              <a:buNone/>
              <a:defRPr>
                <a:solidFill>
                  <a:schemeClr val="tx1">
                    <a:tint val="75000"/>
                  </a:schemeClr>
                </a:solidFill>
              </a:defRPr>
            </a:lvl7pPr>
            <a:lvl8pPr marL="2720340" indent="0" algn="ctr">
              <a:buNone/>
              <a:defRPr>
                <a:solidFill>
                  <a:schemeClr val="tx1">
                    <a:tint val="75000"/>
                  </a:schemeClr>
                </a:solidFill>
              </a:defRPr>
            </a:lvl8pPr>
            <a:lvl9pPr marL="310896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2/11/2015</a:t>
            </a:fld>
            <a:endParaRPr lang="en-US" smtClean="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12700">
              <a:lnSpc>
                <a:spcPct val="100000"/>
              </a:lnSpc>
            </a:pPr>
            <a:r>
              <a:rPr lang="en-US" sz="1000" spc="-10" smtClean="0">
                <a:solidFill>
                  <a:srgbClr val="FFFFFF"/>
                </a:solidFill>
                <a:latin typeface="Arial Unicode MS"/>
                <a:cs typeface="Arial Unicode MS"/>
              </a:rPr>
              <a:t>Page</a:t>
            </a:r>
            <a:r>
              <a:rPr lang="en-US" sz="1000" spc="-5" smtClean="0">
                <a:solidFill>
                  <a:srgbClr val="FFFFFF"/>
                </a:solidFill>
                <a:latin typeface="Arial Unicode MS"/>
                <a:cs typeface="Arial Unicode MS"/>
              </a:rPr>
              <a:t> </a:t>
            </a:r>
            <a:fld id="{81D60167-4931-47E6-BA6A-407CBD079E47}" type="slidenum">
              <a:rPr sz="1000" spc="0" smtClean="0">
                <a:solidFill>
                  <a:srgbClr val="FFFFFF"/>
                </a:solidFill>
                <a:latin typeface="Arial Unicode MS"/>
                <a:cs typeface="Arial Unicode MS"/>
              </a:rPr>
              <a:t>‹#›</a:t>
            </a:fld>
            <a:endParaRPr sz="1000">
              <a:latin typeface="Arial Unicode MS"/>
              <a:cs typeface="Arial Unicode MS"/>
            </a:endParaRPr>
          </a:p>
        </p:txBody>
      </p:sp>
    </p:spTree>
    <p:extLst>
      <p:ext uri="{BB962C8B-B14F-4D97-AF65-F5344CB8AC3E}">
        <p14:creationId xmlns:p14="http://schemas.microsoft.com/office/powerpoint/2010/main" val="29864561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1D8BD707-D9CF-40AE-B4C6-C98DA3205C09}" type="datetimeFigureOut">
              <a:rPr lang="en-US" smtClean="0"/>
              <a:t>2/11/2015</a:t>
            </a:fld>
            <a:endParaRPr lang="en-US" smtClean="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12700">
              <a:lnSpc>
                <a:spcPct val="100000"/>
              </a:lnSpc>
            </a:pPr>
            <a:r>
              <a:rPr lang="en-US" sz="1000" spc="-10" smtClean="0">
                <a:solidFill>
                  <a:srgbClr val="FFFFFF"/>
                </a:solidFill>
                <a:latin typeface="Arial Unicode MS"/>
                <a:cs typeface="Arial Unicode MS"/>
              </a:rPr>
              <a:t>Page</a:t>
            </a:r>
            <a:r>
              <a:rPr lang="en-US" sz="1000" spc="-5" smtClean="0">
                <a:solidFill>
                  <a:srgbClr val="FFFFFF"/>
                </a:solidFill>
                <a:latin typeface="Arial Unicode MS"/>
                <a:cs typeface="Arial Unicode MS"/>
              </a:rPr>
              <a:t> </a:t>
            </a:r>
            <a:fld id="{81D60167-4931-47E6-BA6A-407CBD079E47}" type="slidenum">
              <a:rPr sz="1000" spc="0" smtClean="0">
                <a:solidFill>
                  <a:srgbClr val="FFFFFF"/>
                </a:solidFill>
                <a:latin typeface="Arial Unicode MS"/>
                <a:cs typeface="Arial Unicode MS"/>
              </a:rPr>
              <a:t>‹#›</a:t>
            </a:fld>
            <a:endParaRPr sz="1000">
              <a:latin typeface="Arial Unicode MS"/>
              <a:cs typeface="Arial Unicode MS"/>
            </a:endParaRPr>
          </a:p>
        </p:txBody>
      </p:sp>
    </p:spTree>
    <p:extLst>
      <p:ext uri="{BB962C8B-B14F-4D97-AF65-F5344CB8AC3E}">
        <p14:creationId xmlns:p14="http://schemas.microsoft.com/office/powerpoint/2010/main" val="3445165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6477" y="4197210"/>
            <a:ext cx="5627822" cy="2809616"/>
          </a:xfrm>
        </p:spPr>
        <p:txBody>
          <a:bodyPr anchor="b"/>
          <a:lstStyle>
            <a:lvl1pPr algn="l">
              <a:defRPr sz="3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736476" y="7006825"/>
            <a:ext cx="5627823" cy="1261920"/>
          </a:xfrm>
        </p:spPr>
        <p:txBody>
          <a:bodyPr anchor="t"/>
          <a:lstStyle>
            <a:lvl1pPr marL="0" indent="0" algn="l">
              <a:buNone/>
              <a:defRPr sz="1700" cap="all">
                <a:solidFill>
                  <a:schemeClr val="bg2">
                    <a:lumMod val="40000"/>
                    <a:lumOff val="60000"/>
                  </a:schemeClr>
                </a:solidFill>
              </a:defRPr>
            </a:lvl1pPr>
            <a:lvl2pPr marL="388620" indent="0">
              <a:buNone/>
              <a:defRPr sz="1530">
                <a:solidFill>
                  <a:schemeClr val="tx1">
                    <a:tint val="75000"/>
                  </a:schemeClr>
                </a:solidFill>
              </a:defRPr>
            </a:lvl2pPr>
            <a:lvl3pPr marL="777240" indent="0">
              <a:buNone/>
              <a:defRPr sz="1360">
                <a:solidFill>
                  <a:schemeClr val="tx1">
                    <a:tint val="75000"/>
                  </a:schemeClr>
                </a:solidFill>
              </a:defRPr>
            </a:lvl3pPr>
            <a:lvl4pPr marL="1165860" indent="0">
              <a:buNone/>
              <a:defRPr sz="1190">
                <a:solidFill>
                  <a:schemeClr val="tx1">
                    <a:tint val="75000"/>
                  </a:schemeClr>
                </a:solidFill>
              </a:defRPr>
            </a:lvl4pPr>
            <a:lvl5pPr marL="1554480" indent="0">
              <a:buNone/>
              <a:defRPr sz="1190">
                <a:solidFill>
                  <a:schemeClr val="tx1">
                    <a:tint val="75000"/>
                  </a:schemeClr>
                </a:solidFill>
              </a:defRPr>
            </a:lvl5pPr>
            <a:lvl6pPr marL="1943100" indent="0">
              <a:buNone/>
              <a:defRPr sz="1190">
                <a:solidFill>
                  <a:schemeClr val="tx1">
                    <a:tint val="75000"/>
                  </a:schemeClr>
                </a:solidFill>
              </a:defRPr>
            </a:lvl6pPr>
            <a:lvl7pPr marL="2331720" indent="0">
              <a:buNone/>
              <a:defRPr sz="1190">
                <a:solidFill>
                  <a:schemeClr val="tx1">
                    <a:tint val="75000"/>
                  </a:schemeClr>
                </a:solidFill>
              </a:defRPr>
            </a:lvl7pPr>
            <a:lvl8pPr marL="2720340" indent="0">
              <a:buNone/>
              <a:defRPr sz="1190">
                <a:solidFill>
                  <a:schemeClr val="tx1">
                    <a:tint val="75000"/>
                  </a:schemeClr>
                </a:solidFill>
              </a:defRPr>
            </a:lvl8pPr>
            <a:lvl9pPr marL="3108960" indent="0">
              <a:buNone/>
              <a:defRPr sz="119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2/11/2015</a:t>
            </a:fld>
            <a:endParaRPr lang="en-US" smtClean="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12700">
              <a:lnSpc>
                <a:spcPct val="100000"/>
              </a:lnSpc>
            </a:pPr>
            <a:r>
              <a:rPr lang="en-US" sz="1000" spc="-10" smtClean="0">
                <a:solidFill>
                  <a:srgbClr val="FFFFFF"/>
                </a:solidFill>
                <a:latin typeface="Arial Unicode MS"/>
                <a:cs typeface="Arial Unicode MS"/>
              </a:rPr>
              <a:t>Page</a:t>
            </a:r>
            <a:r>
              <a:rPr lang="en-US" sz="1000" spc="-5" smtClean="0">
                <a:solidFill>
                  <a:srgbClr val="FFFFFF"/>
                </a:solidFill>
                <a:latin typeface="Arial Unicode MS"/>
                <a:cs typeface="Arial Unicode MS"/>
              </a:rPr>
              <a:t> </a:t>
            </a:r>
            <a:fld id="{81D60167-4931-47E6-BA6A-407CBD079E47}" type="slidenum">
              <a:rPr sz="1000" spc="0" smtClean="0">
                <a:solidFill>
                  <a:srgbClr val="FFFFFF"/>
                </a:solidFill>
                <a:latin typeface="Arial Unicode MS"/>
                <a:cs typeface="Arial Unicode MS"/>
              </a:rPr>
              <a:t>‹#›</a:t>
            </a:fld>
            <a:endParaRPr sz="1000">
              <a:latin typeface="Arial Unicode MS"/>
              <a:cs typeface="Arial Unicode MS"/>
            </a:endParaRPr>
          </a:p>
        </p:txBody>
      </p:sp>
    </p:spTree>
    <p:extLst>
      <p:ext uri="{BB962C8B-B14F-4D97-AF65-F5344CB8AC3E}">
        <p14:creationId xmlns:p14="http://schemas.microsoft.com/office/powerpoint/2010/main" val="41344715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03545" y="3022179"/>
            <a:ext cx="2803396" cy="6153786"/>
          </a:xfrm>
        </p:spPr>
        <p:txBody>
          <a:bodyPr>
            <a:normAutofit/>
          </a:bodyPr>
          <a:lstStyle>
            <a:lvl1pPr>
              <a:defRPr sz="1530"/>
            </a:lvl1pPr>
            <a:lvl2pPr>
              <a:defRPr sz="1360"/>
            </a:lvl2pPr>
            <a:lvl3pPr>
              <a:defRPr sz="1190"/>
            </a:lvl3pPr>
            <a:lvl4pPr>
              <a:defRPr sz="1020"/>
            </a:lvl4pPr>
            <a:lvl5pPr>
              <a:defRPr sz="1020"/>
            </a:lvl5pPr>
            <a:lvl6pPr>
              <a:defRPr sz="1020"/>
            </a:lvl6pPr>
            <a:lvl7pPr>
              <a:defRPr sz="1020"/>
            </a:lvl7pPr>
            <a:lvl8pPr>
              <a:defRPr sz="1020"/>
            </a:lvl8pPr>
            <a:lvl9pPr>
              <a:defRPr sz="102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605679" y="3015604"/>
            <a:ext cx="2803398" cy="6160359"/>
          </a:xfrm>
        </p:spPr>
        <p:txBody>
          <a:bodyPr>
            <a:normAutofit/>
          </a:bodyPr>
          <a:lstStyle>
            <a:lvl1pPr>
              <a:defRPr sz="1530"/>
            </a:lvl1pPr>
            <a:lvl2pPr>
              <a:defRPr sz="1360"/>
            </a:lvl2pPr>
            <a:lvl3pPr>
              <a:defRPr sz="1190"/>
            </a:lvl3pPr>
            <a:lvl4pPr>
              <a:defRPr sz="1020"/>
            </a:lvl4pPr>
            <a:lvl5pPr>
              <a:defRPr sz="1020"/>
            </a:lvl5pPr>
            <a:lvl6pPr>
              <a:defRPr sz="1020"/>
            </a:lvl6pPr>
            <a:lvl7pPr>
              <a:defRPr sz="1020"/>
            </a:lvl7pPr>
            <a:lvl8pPr>
              <a:defRPr sz="1020"/>
            </a:lvl8pPr>
            <a:lvl9pPr>
              <a:defRPr sz="102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2/11/2015</a:t>
            </a:fld>
            <a:endParaRPr lang="en-US" smtClean="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12700">
              <a:lnSpc>
                <a:spcPct val="100000"/>
              </a:lnSpc>
            </a:pPr>
            <a:r>
              <a:rPr lang="en-US" sz="1000" spc="-10" smtClean="0">
                <a:solidFill>
                  <a:srgbClr val="FFFFFF"/>
                </a:solidFill>
                <a:latin typeface="Arial Unicode MS"/>
                <a:cs typeface="Arial Unicode MS"/>
              </a:rPr>
              <a:t>Page</a:t>
            </a:r>
            <a:r>
              <a:rPr lang="en-US" sz="1000" spc="-5" smtClean="0">
                <a:solidFill>
                  <a:srgbClr val="FFFFFF"/>
                </a:solidFill>
                <a:latin typeface="Arial Unicode MS"/>
                <a:cs typeface="Arial Unicode MS"/>
              </a:rPr>
              <a:t> </a:t>
            </a:r>
            <a:fld id="{81D60167-4931-47E6-BA6A-407CBD079E47}" type="slidenum">
              <a:rPr sz="1000" spc="0" smtClean="0">
                <a:solidFill>
                  <a:srgbClr val="FFFFFF"/>
                </a:solidFill>
                <a:latin typeface="Arial Unicode MS"/>
                <a:cs typeface="Arial Unicode MS"/>
              </a:rPr>
              <a:t>‹#›</a:t>
            </a:fld>
            <a:endParaRPr sz="1000">
              <a:latin typeface="Arial Unicode MS"/>
              <a:cs typeface="Arial Unicode MS"/>
            </a:endParaRPr>
          </a:p>
        </p:txBody>
      </p:sp>
    </p:spTree>
    <p:extLst>
      <p:ext uri="{BB962C8B-B14F-4D97-AF65-F5344CB8AC3E}">
        <p14:creationId xmlns:p14="http://schemas.microsoft.com/office/powerpoint/2010/main" val="17713303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03545" y="2794000"/>
            <a:ext cx="2803395" cy="845184"/>
          </a:xfrm>
        </p:spPr>
        <p:txBody>
          <a:bodyPr anchor="b">
            <a:noAutofit/>
          </a:bodyPr>
          <a:lstStyle>
            <a:lvl1pPr marL="0" indent="0">
              <a:buNone/>
              <a:defRPr sz="2040" b="0">
                <a:solidFill>
                  <a:schemeClr val="bg2">
                    <a:lumMod val="40000"/>
                    <a:lumOff val="60000"/>
                  </a:schemeClr>
                </a:solidFill>
              </a:defRPr>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smtClean="0"/>
              <a:t>Click to edit Master text styles</a:t>
            </a:r>
          </a:p>
        </p:txBody>
      </p:sp>
      <p:sp>
        <p:nvSpPr>
          <p:cNvPr id="4" name="Content Placeholder 3"/>
          <p:cNvSpPr>
            <a:spLocks noGrp="1"/>
          </p:cNvSpPr>
          <p:nvPr>
            <p:ph sz="half" idx="2"/>
          </p:nvPr>
        </p:nvSpPr>
        <p:spPr>
          <a:xfrm>
            <a:off x="703545" y="3688080"/>
            <a:ext cx="2803396" cy="5487882"/>
          </a:xfrm>
        </p:spPr>
        <p:txBody>
          <a:bodyPr>
            <a:normAutofit/>
          </a:bodyPr>
          <a:lstStyle>
            <a:lvl1pPr>
              <a:defRPr sz="1530"/>
            </a:lvl1pPr>
            <a:lvl2pPr>
              <a:defRPr sz="1360"/>
            </a:lvl2pPr>
            <a:lvl3pPr>
              <a:defRPr sz="1190"/>
            </a:lvl3pPr>
            <a:lvl4pPr>
              <a:defRPr sz="1020"/>
            </a:lvl4pPr>
            <a:lvl5pPr>
              <a:defRPr sz="1020"/>
            </a:lvl5pPr>
            <a:lvl6pPr>
              <a:defRPr sz="1020"/>
            </a:lvl6pPr>
            <a:lvl7pPr>
              <a:defRPr sz="1020"/>
            </a:lvl7pPr>
            <a:lvl8pPr>
              <a:defRPr sz="1020"/>
            </a:lvl8pPr>
            <a:lvl9pPr>
              <a:defRPr sz="102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605680" y="2794000"/>
            <a:ext cx="2803396" cy="845184"/>
          </a:xfrm>
        </p:spPr>
        <p:txBody>
          <a:bodyPr anchor="b">
            <a:noAutofit/>
          </a:bodyPr>
          <a:lstStyle>
            <a:lvl1pPr marL="0" indent="0">
              <a:buNone/>
              <a:defRPr sz="2040" b="0">
                <a:solidFill>
                  <a:schemeClr val="bg2">
                    <a:lumMod val="40000"/>
                    <a:lumOff val="60000"/>
                  </a:schemeClr>
                </a:solidFill>
              </a:defRPr>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smtClean="0"/>
              <a:t>Click to edit Master text styles</a:t>
            </a:r>
          </a:p>
        </p:txBody>
      </p:sp>
      <p:sp>
        <p:nvSpPr>
          <p:cNvPr id="6" name="Content Placeholder 5"/>
          <p:cNvSpPr>
            <a:spLocks noGrp="1"/>
          </p:cNvSpPr>
          <p:nvPr>
            <p:ph sz="quarter" idx="4"/>
          </p:nvPr>
        </p:nvSpPr>
        <p:spPr>
          <a:xfrm>
            <a:off x="3605680" y="3688080"/>
            <a:ext cx="2803396" cy="5487882"/>
          </a:xfrm>
        </p:spPr>
        <p:txBody>
          <a:bodyPr>
            <a:normAutofit/>
          </a:bodyPr>
          <a:lstStyle>
            <a:lvl1pPr>
              <a:defRPr sz="1530"/>
            </a:lvl1pPr>
            <a:lvl2pPr>
              <a:defRPr sz="1360"/>
            </a:lvl2pPr>
            <a:lvl3pPr>
              <a:defRPr sz="1190"/>
            </a:lvl3pPr>
            <a:lvl4pPr>
              <a:defRPr sz="1020"/>
            </a:lvl4pPr>
            <a:lvl5pPr>
              <a:defRPr sz="1020"/>
            </a:lvl5pPr>
            <a:lvl6pPr>
              <a:defRPr sz="1020"/>
            </a:lvl6pPr>
            <a:lvl7pPr>
              <a:defRPr sz="1020"/>
            </a:lvl7pPr>
            <a:lvl8pPr>
              <a:defRPr sz="1020"/>
            </a:lvl8pPr>
            <a:lvl9pPr>
              <a:defRPr sz="102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2/11/2015</a:t>
            </a:fld>
            <a:endParaRPr lang="en-US" smtClean="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12700">
              <a:lnSpc>
                <a:spcPct val="100000"/>
              </a:lnSpc>
            </a:pPr>
            <a:r>
              <a:rPr lang="en-US" sz="1000" spc="-10" smtClean="0">
                <a:solidFill>
                  <a:srgbClr val="FFFFFF"/>
                </a:solidFill>
                <a:latin typeface="Arial Unicode MS"/>
                <a:cs typeface="Arial Unicode MS"/>
              </a:rPr>
              <a:t>Page</a:t>
            </a:r>
            <a:r>
              <a:rPr lang="en-US" sz="1000" spc="-5" smtClean="0">
                <a:solidFill>
                  <a:srgbClr val="FFFFFF"/>
                </a:solidFill>
                <a:latin typeface="Arial Unicode MS"/>
                <a:cs typeface="Arial Unicode MS"/>
              </a:rPr>
              <a:t> </a:t>
            </a:r>
            <a:fld id="{81D60167-4931-47E6-BA6A-407CBD079E47}" type="slidenum">
              <a:rPr sz="1000" spc="0" smtClean="0">
                <a:solidFill>
                  <a:srgbClr val="FFFFFF"/>
                </a:solidFill>
                <a:latin typeface="Arial Unicode MS"/>
                <a:cs typeface="Arial Unicode MS"/>
              </a:rPr>
              <a:t>‹#›</a:t>
            </a:fld>
            <a:endParaRPr sz="1000">
              <a:latin typeface="Arial Unicode MS"/>
              <a:cs typeface="Arial Unicode MS"/>
            </a:endParaRPr>
          </a:p>
        </p:txBody>
      </p:sp>
    </p:spTree>
    <p:extLst>
      <p:ext uri="{BB962C8B-B14F-4D97-AF65-F5344CB8AC3E}">
        <p14:creationId xmlns:p14="http://schemas.microsoft.com/office/powerpoint/2010/main" val="33091366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1D8BD707-D9CF-40AE-B4C6-C98DA3205C09}" type="datetimeFigureOut">
              <a:rPr lang="en-US" smtClean="0"/>
              <a:t>2/11/2015</a:t>
            </a:fld>
            <a:endParaRPr lang="en-US" smtClean="0"/>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pPr marL="12700">
              <a:lnSpc>
                <a:spcPct val="100000"/>
              </a:lnSpc>
            </a:pPr>
            <a:r>
              <a:rPr lang="en-US" sz="1000" spc="-10" smtClean="0">
                <a:solidFill>
                  <a:srgbClr val="FFFFFF"/>
                </a:solidFill>
                <a:latin typeface="Arial Unicode MS"/>
                <a:cs typeface="Arial Unicode MS"/>
              </a:rPr>
              <a:t>Page</a:t>
            </a:r>
            <a:r>
              <a:rPr lang="en-US" sz="1000" spc="-5" smtClean="0">
                <a:solidFill>
                  <a:srgbClr val="FFFFFF"/>
                </a:solidFill>
                <a:latin typeface="Arial Unicode MS"/>
                <a:cs typeface="Arial Unicode MS"/>
              </a:rPr>
              <a:t> </a:t>
            </a:r>
            <a:fld id="{81D60167-4931-47E6-BA6A-407CBD079E47}" type="slidenum">
              <a:rPr sz="1000" spc="0" smtClean="0">
                <a:solidFill>
                  <a:srgbClr val="FFFFFF"/>
                </a:solidFill>
                <a:latin typeface="Arial Unicode MS"/>
                <a:cs typeface="Arial Unicode MS"/>
              </a:rPr>
              <a:t>‹#›</a:t>
            </a:fld>
            <a:endParaRPr sz="1000">
              <a:latin typeface="Arial Unicode MS"/>
              <a:cs typeface="Arial Unicode MS"/>
            </a:endParaRPr>
          </a:p>
        </p:txBody>
      </p:sp>
    </p:spTree>
    <p:extLst>
      <p:ext uri="{BB962C8B-B14F-4D97-AF65-F5344CB8AC3E}">
        <p14:creationId xmlns:p14="http://schemas.microsoft.com/office/powerpoint/2010/main" val="40729598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D8BD707-D9CF-40AE-B4C6-C98DA3205C09}" type="datetimeFigureOut">
              <a:rPr lang="en-US" smtClean="0"/>
              <a:t>2/11/2015</a:t>
            </a:fld>
            <a:endParaRPr lang="en-US" smtClean="0"/>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pPr marL="12700">
              <a:lnSpc>
                <a:spcPct val="100000"/>
              </a:lnSpc>
            </a:pPr>
            <a:r>
              <a:rPr lang="en-US" sz="1000" spc="-10" smtClean="0">
                <a:solidFill>
                  <a:srgbClr val="FFFFFF"/>
                </a:solidFill>
                <a:latin typeface="Arial Unicode MS"/>
                <a:cs typeface="Arial Unicode MS"/>
              </a:rPr>
              <a:t>Page</a:t>
            </a:r>
            <a:r>
              <a:rPr lang="en-US" sz="1000" spc="-5" smtClean="0">
                <a:solidFill>
                  <a:srgbClr val="FFFFFF"/>
                </a:solidFill>
                <a:latin typeface="Arial Unicode MS"/>
                <a:cs typeface="Arial Unicode MS"/>
              </a:rPr>
              <a:t> </a:t>
            </a:r>
            <a:fld id="{81D60167-4931-47E6-BA6A-407CBD079E47}" type="slidenum">
              <a:rPr sz="1000" spc="0" smtClean="0">
                <a:solidFill>
                  <a:srgbClr val="FFFFFF"/>
                </a:solidFill>
                <a:latin typeface="Arial Unicode MS"/>
                <a:cs typeface="Arial Unicode MS"/>
              </a:rPr>
              <a:t>‹#›</a:t>
            </a:fld>
            <a:endParaRPr sz="1000">
              <a:latin typeface="Arial Unicode MS"/>
              <a:cs typeface="Arial Unicode MS"/>
            </a:endParaRPr>
          </a:p>
        </p:txBody>
      </p:sp>
    </p:spTree>
    <p:extLst>
      <p:ext uri="{BB962C8B-B14F-4D97-AF65-F5344CB8AC3E}">
        <p14:creationId xmlns:p14="http://schemas.microsoft.com/office/powerpoint/2010/main" val="911873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sz="half" idx="2"/>
          </p:nvPr>
        </p:nvSpPr>
        <p:spPr>
          <a:xfrm>
            <a:off x="388620" y="2313432"/>
            <a:ext cx="3380994" cy="6638544"/>
          </a:xfrm>
          <a:prstGeom prst="rect">
            <a:avLst/>
          </a:prstGeom>
        </p:spPr>
        <p:txBody>
          <a:bodyPr wrap="square" lIns="0" tIns="0" rIns="0" bIns="0">
            <a:noAutofit/>
          </a:bodyPr>
          <a:lstStyle/>
          <a:p>
            <a:endParaRPr/>
          </a:p>
        </p:txBody>
      </p:sp>
      <p:sp>
        <p:nvSpPr>
          <p:cNvPr id="4" name="Holder 4"/>
          <p:cNvSpPr>
            <a:spLocks noGrp="1"/>
          </p:cNvSpPr>
          <p:nvPr>
            <p:ph sz="half" idx="3"/>
          </p:nvPr>
        </p:nvSpPr>
        <p:spPr>
          <a:xfrm>
            <a:off x="4002785" y="2313432"/>
            <a:ext cx="3380994" cy="6638544"/>
          </a:xfrm>
          <a:prstGeom prst="rect">
            <a:avLst/>
          </a:prstGeom>
        </p:spPr>
        <p:txBody>
          <a:bodyPr wrap="square" lIns="0" tIns="0" rIns="0" bIns="0">
            <a:noAutofit/>
          </a:body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2/11/2015</a:t>
            </a:fld>
            <a:endParaRPr lang="en-US" smtClean="0"/>
          </a:p>
        </p:txBody>
      </p:sp>
      <p:sp>
        <p:nvSpPr>
          <p:cNvPr id="7" name="Holder 7"/>
          <p:cNvSpPr>
            <a:spLocks noGrp="1"/>
          </p:cNvSpPr>
          <p:nvPr>
            <p:ph type="sldNum" sz="quarter" idx="7"/>
          </p:nvPr>
        </p:nvSpPr>
        <p:spPr/>
        <p:txBody>
          <a:bodyPr lIns="0" tIns="0" rIns="0" bIns="0"/>
          <a:lstStyle/>
          <a:p>
            <a:pPr marL="12700">
              <a:lnSpc>
                <a:spcPct val="100000"/>
              </a:lnSpc>
            </a:pPr>
            <a:r>
              <a:rPr sz="1000" spc="-10" dirty="0" smtClean="0">
                <a:solidFill>
                  <a:srgbClr val="FFFFFF"/>
                </a:solidFill>
                <a:latin typeface="Arial Unicode MS"/>
                <a:cs typeface="Arial Unicode MS"/>
              </a:rPr>
              <a:t>Page</a:t>
            </a:r>
            <a:r>
              <a:rPr sz="1000" spc="-5" dirty="0" smtClean="0">
                <a:solidFill>
                  <a:srgbClr val="FFFFFF"/>
                </a:solidFill>
                <a:latin typeface="Arial Unicode MS"/>
                <a:cs typeface="Arial Unicode MS"/>
              </a:rPr>
              <a:t> </a:t>
            </a:r>
            <a:fld id="{81D60167-4931-47E6-BA6A-407CBD079E47}" type="slidenum">
              <a:rPr sz="1000" spc="0" dirty="0" smtClean="0">
                <a:solidFill>
                  <a:srgbClr val="FFFFFF"/>
                </a:solidFill>
                <a:latin typeface="Arial Unicode MS"/>
                <a:cs typeface="Arial Unicode MS"/>
              </a:rPr>
              <a:t>‹#›</a:t>
            </a:fld>
            <a:endParaRPr sz="1000">
              <a:latin typeface="Arial Unicode MS"/>
              <a:cs typeface="Arial Unicode M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475" y="2123440"/>
            <a:ext cx="2168743" cy="2123440"/>
          </a:xfrm>
        </p:spPr>
        <p:txBody>
          <a:bodyPr anchor="b"/>
          <a:lstStyle>
            <a:lvl1pPr algn="l">
              <a:defRPr sz="2040" b="0"/>
            </a:lvl1pPr>
          </a:lstStyle>
          <a:p>
            <a:r>
              <a:rPr lang="en-US" smtClean="0"/>
              <a:t>Click to edit Master title style</a:t>
            </a:r>
            <a:endParaRPr lang="en-US" dirty="0"/>
          </a:p>
        </p:txBody>
      </p:sp>
      <p:sp>
        <p:nvSpPr>
          <p:cNvPr id="3" name="Content Placeholder 2"/>
          <p:cNvSpPr>
            <a:spLocks noGrp="1"/>
          </p:cNvSpPr>
          <p:nvPr>
            <p:ph idx="1"/>
          </p:nvPr>
        </p:nvSpPr>
        <p:spPr>
          <a:xfrm>
            <a:off x="3050988" y="2123440"/>
            <a:ext cx="3313311" cy="6705600"/>
          </a:xfrm>
        </p:spPr>
        <p:txBody>
          <a:bodyPr anchor="ctr">
            <a:normAutofit/>
          </a:bodyPr>
          <a:lstStyle>
            <a:lvl1pPr>
              <a:defRPr sz="1700"/>
            </a:lvl1pPr>
            <a:lvl2pPr>
              <a:defRPr sz="1530"/>
            </a:lvl2pPr>
            <a:lvl3pPr>
              <a:defRPr sz="1360"/>
            </a:lvl3pPr>
            <a:lvl4pPr>
              <a:defRPr sz="1190"/>
            </a:lvl4pPr>
            <a:lvl5pPr>
              <a:defRPr sz="1190"/>
            </a:lvl5pPr>
            <a:lvl6pPr>
              <a:defRPr sz="1190"/>
            </a:lvl6pPr>
            <a:lvl7pPr>
              <a:defRPr sz="1190"/>
            </a:lvl7pPr>
            <a:lvl8pPr>
              <a:defRPr sz="1190"/>
            </a:lvl8pPr>
            <a:lvl9pPr>
              <a:defRPr sz="119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36475" y="4589613"/>
            <a:ext cx="2168743" cy="4246879"/>
          </a:xfrm>
        </p:spPr>
        <p:txBody>
          <a:bodyPr/>
          <a:lstStyle>
            <a:lvl1pPr marL="0" indent="0">
              <a:buNone/>
              <a:defRPr sz="1190"/>
            </a:lvl1pPr>
            <a:lvl2pPr marL="388620" indent="0">
              <a:buNone/>
              <a:defRPr sz="1020"/>
            </a:lvl2pPr>
            <a:lvl3pPr marL="777240" indent="0">
              <a:buNone/>
              <a:defRPr sz="850"/>
            </a:lvl3pPr>
            <a:lvl4pPr marL="1165860" indent="0">
              <a:buNone/>
              <a:defRPr sz="765"/>
            </a:lvl4pPr>
            <a:lvl5pPr marL="1554480" indent="0">
              <a:buNone/>
              <a:defRPr sz="765"/>
            </a:lvl5pPr>
            <a:lvl6pPr marL="1943100" indent="0">
              <a:buNone/>
              <a:defRPr sz="765"/>
            </a:lvl6pPr>
            <a:lvl7pPr marL="2331720" indent="0">
              <a:buNone/>
              <a:defRPr sz="765"/>
            </a:lvl7pPr>
            <a:lvl8pPr marL="2720340" indent="0">
              <a:buNone/>
              <a:defRPr sz="765"/>
            </a:lvl8pPr>
            <a:lvl9pPr marL="3108960" indent="0">
              <a:buNone/>
              <a:defRPr sz="765"/>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1D8BD707-D9CF-40AE-B4C6-C98DA3205C09}" type="datetimeFigureOut">
              <a:rPr lang="en-US" smtClean="0"/>
              <a:t>2/11/2015</a:t>
            </a:fld>
            <a:endParaRPr lang="en-US" smtClean="0"/>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pPr marL="12700">
              <a:lnSpc>
                <a:spcPct val="100000"/>
              </a:lnSpc>
            </a:pPr>
            <a:r>
              <a:rPr lang="en-US" sz="1000" spc="-10" smtClean="0">
                <a:solidFill>
                  <a:srgbClr val="FFFFFF"/>
                </a:solidFill>
                <a:latin typeface="Arial Unicode MS"/>
                <a:cs typeface="Arial Unicode MS"/>
              </a:rPr>
              <a:t>Page</a:t>
            </a:r>
            <a:r>
              <a:rPr lang="en-US" sz="1000" spc="-5" smtClean="0">
                <a:solidFill>
                  <a:srgbClr val="FFFFFF"/>
                </a:solidFill>
                <a:latin typeface="Arial Unicode MS"/>
                <a:cs typeface="Arial Unicode MS"/>
              </a:rPr>
              <a:t> </a:t>
            </a:r>
            <a:fld id="{81D60167-4931-47E6-BA6A-407CBD079E47}" type="slidenum">
              <a:rPr sz="1000" spc="0" smtClean="0">
                <a:solidFill>
                  <a:srgbClr val="FFFFFF"/>
                </a:solidFill>
                <a:latin typeface="Arial Unicode MS"/>
                <a:cs typeface="Arial Unicode MS"/>
              </a:rPr>
              <a:t>‹#›</a:t>
            </a:fld>
            <a:endParaRPr sz="1000">
              <a:latin typeface="Arial Unicode MS"/>
              <a:cs typeface="Arial Unicode MS"/>
            </a:endParaRPr>
          </a:p>
        </p:txBody>
      </p:sp>
    </p:spTree>
    <p:extLst>
      <p:ext uri="{BB962C8B-B14F-4D97-AF65-F5344CB8AC3E}">
        <p14:creationId xmlns:p14="http://schemas.microsoft.com/office/powerpoint/2010/main" val="22573850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5808" y="2719482"/>
            <a:ext cx="3247573" cy="2309718"/>
          </a:xfrm>
        </p:spPr>
        <p:txBody>
          <a:bodyPr anchor="b">
            <a:normAutofit/>
          </a:bodyPr>
          <a:lstStyle>
            <a:lvl1pPr algn="l">
              <a:defRPr sz="306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31490" y="1676400"/>
            <a:ext cx="2040786" cy="67056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360"/>
            </a:lvl1pPr>
            <a:lvl2pPr marL="388620" indent="0">
              <a:buNone/>
              <a:defRPr sz="1360"/>
            </a:lvl2pPr>
            <a:lvl3pPr marL="777240" indent="0">
              <a:buNone/>
              <a:defRPr sz="1360"/>
            </a:lvl3pPr>
            <a:lvl4pPr marL="1165860" indent="0">
              <a:buNone/>
              <a:defRPr sz="1360"/>
            </a:lvl4pPr>
            <a:lvl5pPr marL="1554480" indent="0">
              <a:buNone/>
              <a:defRPr sz="1360"/>
            </a:lvl5pPr>
            <a:lvl6pPr marL="1943100" indent="0">
              <a:buNone/>
              <a:defRPr sz="1360"/>
            </a:lvl6pPr>
            <a:lvl7pPr marL="2331720" indent="0">
              <a:buNone/>
              <a:defRPr sz="1360"/>
            </a:lvl7pPr>
            <a:lvl8pPr marL="2720340" indent="0">
              <a:buNone/>
              <a:defRPr sz="1360"/>
            </a:lvl8pPr>
            <a:lvl9pPr marL="3108960" indent="0">
              <a:buNone/>
              <a:defRPr sz="1360"/>
            </a:lvl9pPr>
          </a:lstStyle>
          <a:p>
            <a:r>
              <a:rPr lang="en-US" smtClean="0"/>
              <a:t>Click icon to add picture</a:t>
            </a:r>
            <a:endParaRPr lang="en-US" dirty="0"/>
          </a:p>
        </p:txBody>
      </p:sp>
      <p:sp>
        <p:nvSpPr>
          <p:cNvPr id="4" name="Text Placeholder 3"/>
          <p:cNvSpPr>
            <a:spLocks noGrp="1"/>
          </p:cNvSpPr>
          <p:nvPr>
            <p:ph type="body" sz="half" idx="2"/>
          </p:nvPr>
        </p:nvSpPr>
        <p:spPr>
          <a:xfrm>
            <a:off x="736475" y="5364480"/>
            <a:ext cx="3242519" cy="2011680"/>
          </a:xfrm>
        </p:spPr>
        <p:txBody>
          <a:bodyPr>
            <a:normAutofit/>
          </a:bodyPr>
          <a:lstStyle>
            <a:lvl1pPr marL="0" indent="0">
              <a:buNone/>
              <a:defRPr sz="1190"/>
            </a:lvl1pPr>
            <a:lvl2pPr marL="388620" indent="0">
              <a:buNone/>
              <a:defRPr sz="1020"/>
            </a:lvl2pPr>
            <a:lvl3pPr marL="777240" indent="0">
              <a:buNone/>
              <a:defRPr sz="850"/>
            </a:lvl3pPr>
            <a:lvl4pPr marL="1165860" indent="0">
              <a:buNone/>
              <a:defRPr sz="765"/>
            </a:lvl4pPr>
            <a:lvl5pPr marL="1554480" indent="0">
              <a:buNone/>
              <a:defRPr sz="765"/>
            </a:lvl5pPr>
            <a:lvl6pPr marL="1943100" indent="0">
              <a:buNone/>
              <a:defRPr sz="765"/>
            </a:lvl6pPr>
            <a:lvl7pPr marL="2331720" indent="0">
              <a:buNone/>
              <a:defRPr sz="765"/>
            </a:lvl7pPr>
            <a:lvl8pPr marL="2720340" indent="0">
              <a:buNone/>
              <a:defRPr sz="765"/>
            </a:lvl8pPr>
            <a:lvl9pPr marL="3108960" indent="0">
              <a:buNone/>
              <a:defRPr sz="76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2/11/2015</a:t>
            </a:fld>
            <a:endParaRPr lang="en-US" smtClean="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12700">
              <a:lnSpc>
                <a:spcPct val="100000"/>
              </a:lnSpc>
            </a:pPr>
            <a:r>
              <a:rPr lang="en-US" sz="1000" spc="-10" smtClean="0">
                <a:solidFill>
                  <a:srgbClr val="FFFFFF"/>
                </a:solidFill>
                <a:latin typeface="Arial Unicode MS"/>
                <a:cs typeface="Arial Unicode MS"/>
              </a:rPr>
              <a:t>Page</a:t>
            </a:r>
            <a:r>
              <a:rPr lang="en-US" sz="1000" spc="-5" smtClean="0">
                <a:solidFill>
                  <a:srgbClr val="FFFFFF"/>
                </a:solidFill>
                <a:latin typeface="Arial Unicode MS"/>
                <a:cs typeface="Arial Unicode MS"/>
              </a:rPr>
              <a:t> </a:t>
            </a:r>
            <a:fld id="{81D60167-4931-47E6-BA6A-407CBD079E47}" type="slidenum">
              <a:rPr sz="1000" spc="0" smtClean="0">
                <a:solidFill>
                  <a:srgbClr val="FFFFFF"/>
                </a:solidFill>
                <a:latin typeface="Arial Unicode MS"/>
                <a:cs typeface="Arial Unicode MS"/>
              </a:rPr>
              <a:t>‹#›</a:t>
            </a:fld>
            <a:endParaRPr sz="1000">
              <a:latin typeface="Arial Unicode MS"/>
              <a:cs typeface="Arial Unicode MS"/>
            </a:endParaRPr>
          </a:p>
        </p:txBody>
      </p:sp>
    </p:spTree>
    <p:extLst>
      <p:ext uri="{BB962C8B-B14F-4D97-AF65-F5344CB8AC3E}">
        <p14:creationId xmlns:p14="http://schemas.microsoft.com/office/powerpoint/2010/main" val="9084282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477" y="7040861"/>
            <a:ext cx="5627822" cy="831216"/>
          </a:xfrm>
        </p:spPr>
        <p:txBody>
          <a:bodyPr anchor="b">
            <a:normAutofit/>
          </a:bodyPr>
          <a:lstStyle>
            <a:lvl1pPr algn="l">
              <a:defRPr sz="204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6476" y="1005840"/>
            <a:ext cx="5627823" cy="5339643"/>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360"/>
            </a:lvl1pPr>
            <a:lvl2pPr marL="388620" indent="0">
              <a:buNone/>
              <a:defRPr sz="1360"/>
            </a:lvl2pPr>
            <a:lvl3pPr marL="777240" indent="0">
              <a:buNone/>
              <a:defRPr sz="1360"/>
            </a:lvl3pPr>
            <a:lvl4pPr marL="1165860" indent="0">
              <a:buNone/>
              <a:defRPr sz="1360"/>
            </a:lvl4pPr>
            <a:lvl5pPr marL="1554480" indent="0">
              <a:buNone/>
              <a:defRPr sz="1360"/>
            </a:lvl5pPr>
            <a:lvl6pPr marL="1943100" indent="0">
              <a:buNone/>
              <a:defRPr sz="1360"/>
            </a:lvl6pPr>
            <a:lvl7pPr marL="2331720" indent="0">
              <a:buNone/>
              <a:defRPr sz="1360"/>
            </a:lvl7pPr>
            <a:lvl8pPr marL="2720340" indent="0">
              <a:buNone/>
              <a:defRPr sz="1360"/>
            </a:lvl8pPr>
            <a:lvl9pPr marL="3108960" indent="0">
              <a:buNone/>
              <a:defRPr sz="1360"/>
            </a:lvl9pPr>
          </a:lstStyle>
          <a:p>
            <a:r>
              <a:rPr lang="en-US" smtClean="0"/>
              <a:t>Click icon to add picture</a:t>
            </a:r>
            <a:endParaRPr lang="en-US" dirty="0"/>
          </a:p>
        </p:txBody>
      </p:sp>
      <p:sp>
        <p:nvSpPr>
          <p:cNvPr id="4" name="Text Placeholder 3"/>
          <p:cNvSpPr>
            <a:spLocks noGrp="1"/>
          </p:cNvSpPr>
          <p:nvPr>
            <p:ph type="body" sz="half" idx="2"/>
          </p:nvPr>
        </p:nvSpPr>
        <p:spPr>
          <a:xfrm>
            <a:off x="736477" y="7872077"/>
            <a:ext cx="5627821" cy="724111"/>
          </a:xfrm>
        </p:spPr>
        <p:txBody>
          <a:bodyPr>
            <a:normAutofit/>
          </a:bodyPr>
          <a:lstStyle>
            <a:lvl1pPr marL="0" indent="0">
              <a:buNone/>
              <a:defRPr sz="1020"/>
            </a:lvl1pPr>
            <a:lvl2pPr marL="388620" indent="0">
              <a:buNone/>
              <a:defRPr sz="1020"/>
            </a:lvl2pPr>
            <a:lvl3pPr marL="777240" indent="0">
              <a:buNone/>
              <a:defRPr sz="850"/>
            </a:lvl3pPr>
            <a:lvl4pPr marL="1165860" indent="0">
              <a:buNone/>
              <a:defRPr sz="765"/>
            </a:lvl4pPr>
            <a:lvl5pPr marL="1554480" indent="0">
              <a:buNone/>
              <a:defRPr sz="765"/>
            </a:lvl5pPr>
            <a:lvl6pPr marL="1943100" indent="0">
              <a:buNone/>
              <a:defRPr sz="765"/>
            </a:lvl6pPr>
            <a:lvl7pPr marL="2331720" indent="0">
              <a:buNone/>
              <a:defRPr sz="765"/>
            </a:lvl7pPr>
            <a:lvl8pPr marL="2720340" indent="0">
              <a:buNone/>
              <a:defRPr sz="765"/>
            </a:lvl8pPr>
            <a:lvl9pPr marL="3108960" indent="0">
              <a:buNone/>
              <a:defRPr sz="76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2/11/2015</a:t>
            </a:fld>
            <a:endParaRPr lang="en-US" smtClean="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12700">
              <a:lnSpc>
                <a:spcPct val="100000"/>
              </a:lnSpc>
            </a:pPr>
            <a:r>
              <a:rPr lang="en-US" sz="1000" spc="-10" smtClean="0">
                <a:solidFill>
                  <a:srgbClr val="FFFFFF"/>
                </a:solidFill>
                <a:latin typeface="Arial Unicode MS"/>
                <a:cs typeface="Arial Unicode MS"/>
              </a:rPr>
              <a:t>Page</a:t>
            </a:r>
            <a:r>
              <a:rPr lang="en-US" sz="1000" spc="-5" smtClean="0">
                <a:solidFill>
                  <a:srgbClr val="FFFFFF"/>
                </a:solidFill>
                <a:latin typeface="Arial Unicode MS"/>
                <a:cs typeface="Arial Unicode MS"/>
              </a:rPr>
              <a:t> </a:t>
            </a:r>
            <a:fld id="{81D60167-4931-47E6-BA6A-407CBD079E47}" type="slidenum">
              <a:rPr sz="1000" spc="0" smtClean="0">
                <a:solidFill>
                  <a:srgbClr val="FFFFFF"/>
                </a:solidFill>
                <a:latin typeface="Arial Unicode MS"/>
                <a:cs typeface="Arial Unicode MS"/>
              </a:rPr>
              <a:t>‹#›</a:t>
            </a:fld>
            <a:endParaRPr sz="1000">
              <a:latin typeface="Arial Unicode MS"/>
              <a:cs typeface="Arial Unicode MS"/>
            </a:endParaRPr>
          </a:p>
        </p:txBody>
      </p:sp>
    </p:spTree>
    <p:extLst>
      <p:ext uri="{BB962C8B-B14F-4D97-AF65-F5344CB8AC3E}">
        <p14:creationId xmlns:p14="http://schemas.microsoft.com/office/powerpoint/2010/main" val="27657228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736476" y="2123440"/>
            <a:ext cx="5627823" cy="2905760"/>
          </a:xfrm>
        </p:spPr>
        <p:txBody>
          <a:bodyPr/>
          <a:lstStyle>
            <a:lvl1pPr>
              <a:defRPr sz="4080"/>
            </a:lvl1pPr>
          </a:lstStyle>
          <a:p>
            <a:r>
              <a:rPr lang="en-US" smtClean="0"/>
              <a:t>Click to edit Master title style</a:t>
            </a:r>
            <a:endParaRPr lang="en-US" dirty="0"/>
          </a:p>
        </p:txBody>
      </p:sp>
      <p:sp>
        <p:nvSpPr>
          <p:cNvPr id="8" name="Text Placeholder 3"/>
          <p:cNvSpPr>
            <a:spLocks noGrp="1"/>
          </p:cNvSpPr>
          <p:nvPr>
            <p:ph type="body" sz="half" idx="2"/>
          </p:nvPr>
        </p:nvSpPr>
        <p:spPr>
          <a:xfrm>
            <a:off x="736476" y="5364480"/>
            <a:ext cx="5627823" cy="3464560"/>
          </a:xfrm>
        </p:spPr>
        <p:txBody>
          <a:bodyPr anchor="ctr">
            <a:normAutofit/>
          </a:bodyPr>
          <a:lstStyle>
            <a:lvl1pPr marL="0" indent="0">
              <a:buNone/>
              <a:defRPr sz="1530"/>
            </a:lvl1pPr>
            <a:lvl2pPr marL="388620" indent="0">
              <a:buNone/>
              <a:defRPr sz="1020"/>
            </a:lvl2pPr>
            <a:lvl3pPr marL="777240" indent="0">
              <a:buNone/>
              <a:defRPr sz="850"/>
            </a:lvl3pPr>
            <a:lvl4pPr marL="1165860" indent="0">
              <a:buNone/>
              <a:defRPr sz="765"/>
            </a:lvl4pPr>
            <a:lvl5pPr marL="1554480" indent="0">
              <a:buNone/>
              <a:defRPr sz="765"/>
            </a:lvl5pPr>
            <a:lvl6pPr marL="1943100" indent="0">
              <a:buNone/>
              <a:defRPr sz="765"/>
            </a:lvl6pPr>
            <a:lvl7pPr marL="2331720" indent="0">
              <a:buNone/>
              <a:defRPr sz="765"/>
            </a:lvl7pPr>
            <a:lvl8pPr marL="2720340" indent="0">
              <a:buNone/>
              <a:defRPr sz="765"/>
            </a:lvl8pPr>
            <a:lvl9pPr marL="3108960" indent="0">
              <a:buNone/>
              <a:defRPr sz="765"/>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2/11/2015</a:t>
            </a:fld>
            <a:endParaRPr lang="en-US" smtClean="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12700">
              <a:lnSpc>
                <a:spcPct val="100000"/>
              </a:lnSpc>
            </a:pPr>
            <a:r>
              <a:rPr lang="en-US" sz="1000" spc="-10" smtClean="0">
                <a:solidFill>
                  <a:srgbClr val="FFFFFF"/>
                </a:solidFill>
                <a:latin typeface="Arial Unicode MS"/>
                <a:cs typeface="Arial Unicode MS"/>
              </a:rPr>
              <a:t>Page</a:t>
            </a:r>
            <a:r>
              <a:rPr lang="en-US" sz="1000" spc="-5" smtClean="0">
                <a:solidFill>
                  <a:srgbClr val="FFFFFF"/>
                </a:solidFill>
                <a:latin typeface="Arial Unicode MS"/>
                <a:cs typeface="Arial Unicode MS"/>
              </a:rPr>
              <a:t> </a:t>
            </a:r>
            <a:fld id="{81D60167-4931-47E6-BA6A-407CBD079E47}" type="slidenum">
              <a:rPr sz="1000" spc="0" smtClean="0">
                <a:solidFill>
                  <a:srgbClr val="FFFFFF"/>
                </a:solidFill>
                <a:latin typeface="Arial Unicode MS"/>
                <a:cs typeface="Arial Unicode MS"/>
              </a:rPr>
              <a:t>‹#›</a:t>
            </a:fld>
            <a:endParaRPr sz="1000">
              <a:latin typeface="Arial Unicode MS"/>
              <a:cs typeface="Arial Unicode MS"/>
            </a:endParaRPr>
          </a:p>
        </p:txBody>
      </p:sp>
    </p:spTree>
    <p:extLst>
      <p:ext uri="{BB962C8B-B14F-4D97-AF65-F5344CB8AC3E}">
        <p14:creationId xmlns:p14="http://schemas.microsoft.com/office/powerpoint/2010/main" val="34085432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4198" y="2123440"/>
            <a:ext cx="5100892" cy="3407615"/>
          </a:xfrm>
        </p:spPr>
        <p:txBody>
          <a:bodyPr/>
          <a:lstStyle>
            <a:lvl1pPr>
              <a:defRPr sz="408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230951" y="5531055"/>
            <a:ext cx="4641985" cy="501855"/>
          </a:xfrm>
        </p:spPr>
        <p:txBody>
          <a:bodyPr vert="horz" lIns="91440" tIns="45720" rIns="91440" bIns="45720" rtlCol="0" anchor="t">
            <a:normAutofit/>
          </a:bodyPr>
          <a:lstStyle>
            <a:lvl1pPr marL="0" indent="0">
              <a:buNone/>
              <a:defRPr lang="en-US" sz="1190" b="0" i="0" kern="1200" cap="small" dirty="0">
                <a:solidFill>
                  <a:schemeClr val="bg2">
                    <a:lumMod val="40000"/>
                    <a:lumOff val="60000"/>
                  </a:schemeClr>
                </a:solidFill>
                <a:latin typeface="+mj-lt"/>
                <a:ea typeface="+mj-ea"/>
                <a:cs typeface="+mj-cs"/>
              </a:defRPr>
            </a:lvl1pPr>
            <a:lvl2pPr marL="388620" indent="0">
              <a:buNone/>
              <a:defRPr sz="1020"/>
            </a:lvl2pPr>
            <a:lvl3pPr marL="777240" indent="0">
              <a:buNone/>
              <a:defRPr sz="850"/>
            </a:lvl3pPr>
            <a:lvl4pPr marL="1165860" indent="0">
              <a:buNone/>
              <a:defRPr sz="765"/>
            </a:lvl4pPr>
            <a:lvl5pPr marL="1554480" indent="0">
              <a:buNone/>
              <a:defRPr sz="765"/>
            </a:lvl5pPr>
            <a:lvl6pPr marL="1943100" indent="0">
              <a:buNone/>
              <a:defRPr sz="765"/>
            </a:lvl6pPr>
            <a:lvl7pPr marL="2331720" indent="0">
              <a:buNone/>
              <a:defRPr sz="765"/>
            </a:lvl7pPr>
            <a:lvl8pPr marL="2720340" indent="0">
              <a:buNone/>
              <a:defRPr sz="765"/>
            </a:lvl8pPr>
            <a:lvl9pPr marL="3108960" indent="0">
              <a:buNone/>
              <a:defRPr sz="765"/>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736476" y="6380964"/>
            <a:ext cx="5627823" cy="2458720"/>
          </a:xfrm>
        </p:spPr>
        <p:txBody>
          <a:bodyPr anchor="ctr">
            <a:normAutofit/>
          </a:bodyPr>
          <a:lstStyle>
            <a:lvl1pPr marL="0" indent="0">
              <a:buNone/>
              <a:defRPr sz="1530"/>
            </a:lvl1pPr>
            <a:lvl2pPr marL="388620" indent="0">
              <a:buNone/>
              <a:defRPr sz="1020"/>
            </a:lvl2pPr>
            <a:lvl3pPr marL="777240" indent="0">
              <a:buNone/>
              <a:defRPr sz="850"/>
            </a:lvl3pPr>
            <a:lvl4pPr marL="1165860" indent="0">
              <a:buNone/>
              <a:defRPr sz="765"/>
            </a:lvl4pPr>
            <a:lvl5pPr marL="1554480" indent="0">
              <a:buNone/>
              <a:defRPr sz="765"/>
            </a:lvl5pPr>
            <a:lvl6pPr marL="1943100" indent="0">
              <a:buNone/>
              <a:defRPr sz="765"/>
            </a:lvl6pPr>
            <a:lvl7pPr marL="2331720" indent="0">
              <a:buNone/>
              <a:defRPr sz="765"/>
            </a:lvl7pPr>
            <a:lvl8pPr marL="2720340" indent="0">
              <a:buNone/>
              <a:defRPr sz="765"/>
            </a:lvl8pPr>
            <a:lvl9pPr marL="3108960" indent="0">
              <a:buNone/>
              <a:defRPr sz="765"/>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2/11/2015</a:t>
            </a:fld>
            <a:endParaRPr lang="en-US" smtClean="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12700">
              <a:lnSpc>
                <a:spcPct val="100000"/>
              </a:lnSpc>
            </a:pPr>
            <a:r>
              <a:rPr lang="en-US" sz="1000" spc="-10" smtClean="0">
                <a:solidFill>
                  <a:srgbClr val="FFFFFF"/>
                </a:solidFill>
                <a:latin typeface="Arial Unicode MS"/>
                <a:cs typeface="Arial Unicode MS"/>
              </a:rPr>
              <a:t>Page</a:t>
            </a:r>
            <a:r>
              <a:rPr lang="en-US" sz="1000" spc="-5" smtClean="0">
                <a:solidFill>
                  <a:srgbClr val="FFFFFF"/>
                </a:solidFill>
                <a:latin typeface="Arial Unicode MS"/>
                <a:cs typeface="Arial Unicode MS"/>
              </a:rPr>
              <a:t> </a:t>
            </a:r>
            <a:fld id="{81D60167-4931-47E6-BA6A-407CBD079E47}" type="slidenum">
              <a:rPr sz="1000" spc="0" smtClean="0">
                <a:solidFill>
                  <a:srgbClr val="FFFFFF"/>
                </a:solidFill>
                <a:latin typeface="Arial Unicode MS"/>
                <a:cs typeface="Arial Unicode MS"/>
              </a:rPr>
              <a:t>‹#›</a:t>
            </a:fld>
            <a:endParaRPr sz="1000">
              <a:latin typeface="Arial Unicode MS"/>
              <a:cs typeface="Arial Unicode MS"/>
            </a:endParaRPr>
          </a:p>
        </p:txBody>
      </p:sp>
      <p:sp>
        <p:nvSpPr>
          <p:cNvPr id="12" name="TextBox 11"/>
          <p:cNvSpPr txBox="1"/>
          <p:nvPr/>
        </p:nvSpPr>
        <p:spPr>
          <a:xfrm>
            <a:off x="572813" y="1424505"/>
            <a:ext cx="511352" cy="1688154"/>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0370" dirty="0"/>
              <a:t>“</a:t>
            </a:r>
          </a:p>
        </p:txBody>
      </p:sp>
      <p:sp>
        <p:nvSpPr>
          <p:cNvPr id="15" name="TextBox 14"/>
          <p:cNvSpPr txBox="1"/>
          <p:nvPr/>
        </p:nvSpPr>
        <p:spPr>
          <a:xfrm>
            <a:off x="5949737" y="3833554"/>
            <a:ext cx="511352" cy="1688154"/>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0370" dirty="0"/>
              <a:t>”</a:t>
            </a:r>
          </a:p>
        </p:txBody>
      </p:sp>
    </p:spTree>
    <p:extLst>
      <p:ext uri="{BB962C8B-B14F-4D97-AF65-F5344CB8AC3E}">
        <p14:creationId xmlns:p14="http://schemas.microsoft.com/office/powerpoint/2010/main" val="19070942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736475" y="4582161"/>
            <a:ext cx="5627824" cy="2424664"/>
          </a:xfrm>
        </p:spPr>
        <p:txBody>
          <a:bodyPr anchor="b"/>
          <a:lstStyle>
            <a:lvl1pPr algn="l">
              <a:defRPr sz="3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736476" y="7006825"/>
            <a:ext cx="5627823" cy="1261920"/>
          </a:xfrm>
        </p:spPr>
        <p:txBody>
          <a:bodyPr anchor="t"/>
          <a:lstStyle>
            <a:lvl1pPr marL="0" indent="0" algn="l">
              <a:buNone/>
              <a:defRPr sz="1700" cap="none">
                <a:solidFill>
                  <a:schemeClr val="bg2">
                    <a:lumMod val="40000"/>
                    <a:lumOff val="60000"/>
                  </a:schemeClr>
                </a:solidFill>
              </a:defRPr>
            </a:lvl1pPr>
            <a:lvl2pPr marL="388620" indent="0">
              <a:buNone/>
              <a:defRPr sz="1530">
                <a:solidFill>
                  <a:schemeClr val="tx1">
                    <a:tint val="75000"/>
                  </a:schemeClr>
                </a:solidFill>
              </a:defRPr>
            </a:lvl2pPr>
            <a:lvl3pPr marL="777240" indent="0">
              <a:buNone/>
              <a:defRPr sz="1360">
                <a:solidFill>
                  <a:schemeClr val="tx1">
                    <a:tint val="75000"/>
                  </a:schemeClr>
                </a:solidFill>
              </a:defRPr>
            </a:lvl3pPr>
            <a:lvl4pPr marL="1165860" indent="0">
              <a:buNone/>
              <a:defRPr sz="1190">
                <a:solidFill>
                  <a:schemeClr val="tx1">
                    <a:tint val="75000"/>
                  </a:schemeClr>
                </a:solidFill>
              </a:defRPr>
            </a:lvl4pPr>
            <a:lvl5pPr marL="1554480" indent="0">
              <a:buNone/>
              <a:defRPr sz="1190">
                <a:solidFill>
                  <a:schemeClr val="tx1">
                    <a:tint val="75000"/>
                  </a:schemeClr>
                </a:solidFill>
              </a:defRPr>
            </a:lvl5pPr>
            <a:lvl6pPr marL="1943100" indent="0">
              <a:buNone/>
              <a:defRPr sz="1190">
                <a:solidFill>
                  <a:schemeClr val="tx1">
                    <a:tint val="75000"/>
                  </a:schemeClr>
                </a:solidFill>
              </a:defRPr>
            </a:lvl6pPr>
            <a:lvl7pPr marL="2331720" indent="0">
              <a:buNone/>
              <a:defRPr sz="1190">
                <a:solidFill>
                  <a:schemeClr val="tx1">
                    <a:tint val="75000"/>
                  </a:schemeClr>
                </a:solidFill>
              </a:defRPr>
            </a:lvl7pPr>
            <a:lvl8pPr marL="2720340" indent="0">
              <a:buNone/>
              <a:defRPr sz="1190">
                <a:solidFill>
                  <a:schemeClr val="tx1">
                    <a:tint val="75000"/>
                  </a:schemeClr>
                </a:solidFill>
              </a:defRPr>
            </a:lvl8pPr>
            <a:lvl9pPr marL="3108960" indent="0">
              <a:buNone/>
              <a:defRPr sz="119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2/11/2015</a:t>
            </a:fld>
            <a:endParaRPr lang="en-US" smtClean="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12700">
              <a:lnSpc>
                <a:spcPct val="100000"/>
              </a:lnSpc>
            </a:pPr>
            <a:r>
              <a:rPr lang="en-US" sz="1000" spc="-10" smtClean="0">
                <a:solidFill>
                  <a:srgbClr val="FFFFFF"/>
                </a:solidFill>
                <a:latin typeface="Arial Unicode MS"/>
                <a:cs typeface="Arial Unicode MS"/>
              </a:rPr>
              <a:t>Page</a:t>
            </a:r>
            <a:r>
              <a:rPr lang="en-US" sz="1000" spc="-5" smtClean="0">
                <a:solidFill>
                  <a:srgbClr val="FFFFFF"/>
                </a:solidFill>
                <a:latin typeface="Arial Unicode MS"/>
                <a:cs typeface="Arial Unicode MS"/>
              </a:rPr>
              <a:t> </a:t>
            </a:r>
            <a:fld id="{81D60167-4931-47E6-BA6A-407CBD079E47}" type="slidenum">
              <a:rPr sz="1000" spc="0" smtClean="0">
                <a:solidFill>
                  <a:srgbClr val="FFFFFF"/>
                </a:solidFill>
                <a:latin typeface="Arial Unicode MS"/>
                <a:cs typeface="Arial Unicode MS"/>
              </a:rPr>
              <a:t>‹#›</a:t>
            </a:fld>
            <a:endParaRPr sz="1000">
              <a:latin typeface="Arial Unicode MS"/>
              <a:cs typeface="Arial Unicode MS"/>
            </a:endParaRPr>
          </a:p>
        </p:txBody>
      </p:sp>
    </p:spTree>
    <p:extLst>
      <p:ext uri="{BB962C8B-B14F-4D97-AF65-F5344CB8AC3E}">
        <p14:creationId xmlns:p14="http://schemas.microsoft.com/office/powerpoint/2010/main" val="25592010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570"/>
            </a:lvl1pPr>
          </a:lstStyle>
          <a:p>
            <a:r>
              <a:rPr lang="en-US" smtClean="0"/>
              <a:t>Click to edit Master title style</a:t>
            </a:r>
            <a:endParaRPr lang="en-US" dirty="0"/>
          </a:p>
        </p:txBody>
      </p:sp>
      <p:sp>
        <p:nvSpPr>
          <p:cNvPr id="3" name="Text Placeholder 2"/>
          <p:cNvSpPr>
            <a:spLocks noGrp="1"/>
          </p:cNvSpPr>
          <p:nvPr>
            <p:ph type="body" idx="1"/>
          </p:nvPr>
        </p:nvSpPr>
        <p:spPr>
          <a:xfrm>
            <a:off x="403609" y="2905760"/>
            <a:ext cx="1879116" cy="845184"/>
          </a:xfrm>
        </p:spPr>
        <p:txBody>
          <a:bodyPr anchor="b">
            <a:noAutofit/>
          </a:bodyPr>
          <a:lstStyle>
            <a:lvl1pPr marL="0" indent="0">
              <a:buNone/>
              <a:defRPr sz="2040" b="0">
                <a:solidFill>
                  <a:schemeClr val="bg2">
                    <a:lumMod val="40000"/>
                    <a:lumOff val="60000"/>
                  </a:schemeClr>
                </a:solidFill>
              </a:defRPr>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smtClean="0"/>
              <a:t>Click to edit Master text styles</a:t>
            </a:r>
          </a:p>
        </p:txBody>
      </p:sp>
      <p:sp>
        <p:nvSpPr>
          <p:cNvPr id="16" name="Text Placeholder 3"/>
          <p:cNvSpPr>
            <a:spLocks noGrp="1"/>
          </p:cNvSpPr>
          <p:nvPr>
            <p:ph type="body" sz="half" idx="15"/>
          </p:nvPr>
        </p:nvSpPr>
        <p:spPr>
          <a:xfrm>
            <a:off x="416054" y="3911600"/>
            <a:ext cx="1866671" cy="5264362"/>
          </a:xfrm>
        </p:spPr>
        <p:txBody>
          <a:bodyPr anchor="t">
            <a:normAutofit/>
          </a:bodyPr>
          <a:lstStyle>
            <a:lvl1pPr marL="0" indent="0">
              <a:buNone/>
              <a:defRPr sz="1190"/>
            </a:lvl1pPr>
            <a:lvl2pPr marL="388620" indent="0">
              <a:buNone/>
              <a:defRPr sz="1020"/>
            </a:lvl2pPr>
            <a:lvl3pPr marL="777240" indent="0">
              <a:buNone/>
              <a:defRPr sz="850"/>
            </a:lvl3pPr>
            <a:lvl4pPr marL="1165860" indent="0">
              <a:buNone/>
              <a:defRPr sz="765"/>
            </a:lvl4pPr>
            <a:lvl5pPr marL="1554480" indent="0">
              <a:buNone/>
              <a:defRPr sz="765"/>
            </a:lvl5pPr>
            <a:lvl6pPr marL="1943100" indent="0">
              <a:buNone/>
              <a:defRPr sz="765"/>
            </a:lvl6pPr>
            <a:lvl7pPr marL="2331720" indent="0">
              <a:buNone/>
              <a:defRPr sz="765"/>
            </a:lvl7pPr>
            <a:lvl8pPr marL="2720340" indent="0">
              <a:buNone/>
              <a:defRPr sz="765"/>
            </a:lvl8pPr>
            <a:lvl9pPr marL="3108960" indent="0">
              <a:buNone/>
              <a:defRPr sz="765"/>
            </a:lvl9pPr>
          </a:lstStyle>
          <a:p>
            <a:pPr lvl="0"/>
            <a:r>
              <a:rPr lang="en-US" smtClean="0"/>
              <a:t>Click to edit Master text styles</a:t>
            </a:r>
          </a:p>
        </p:txBody>
      </p:sp>
      <p:sp>
        <p:nvSpPr>
          <p:cNvPr id="5" name="Text Placeholder 4"/>
          <p:cNvSpPr>
            <a:spLocks noGrp="1"/>
          </p:cNvSpPr>
          <p:nvPr>
            <p:ph type="body" sz="quarter" idx="3"/>
          </p:nvPr>
        </p:nvSpPr>
        <p:spPr>
          <a:xfrm>
            <a:off x="2476478" y="2905760"/>
            <a:ext cx="1872341" cy="845184"/>
          </a:xfrm>
        </p:spPr>
        <p:txBody>
          <a:bodyPr anchor="b">
            <a:noAutofit/>
          </a:bodyPr>
          <a:lstStyle>
            <a:lvl1pPr marL="0" indent="0">
              <a:buNone/>
              <a:defRPr sz="2040" b="0">
                <a:solidFill>
                  <a:schemeClr val="bg2">
                    <a:lumMod val="40000"/>
                    <a:lumOff val="60000"/>
                  </a:schemeClr>
                </a:solidFill>
              </a:defRPr>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smtClean="0"/>
              <a:t>Click to edit Master text styles</a:t>
            </a:r>
          </a:p>
        </p:txBody>
      </p:sp>
      <p:sp>
        <p:nvSpPr>
          <p:cNvPr id="19" name="Text Placeholder 3"/>
          <p:cNvSpPr>
            <a:spLocks noGrp="1"/>
          </p:cNvSpPr>
          <p:nvPr>
            <p:ph type="body" sz="half" idx="16"/>
          </p:nvPr>
        </p:nvSpPr>
        <p:spPr>
          <a:xfrm>
            <a:off x="2469749" y="3911600"/>
            <a:ext cx="1879070" cy="5264362"/>
          </a:xfrm>
        </p:spPr>
        <p:txBody>
          <a:bodyPr anchor="t">
            <a:normAutofit/>
          </a:bodyPr>
          <a:lstStyle>
            <a:lvl1pPr marL="0" indent="0">
              <a:buNone/>
              <a:defRPr sz="1190"/>
            </a:lvl1pPr>
            <a:lvl2pPr marL="388620" indent="0">
              <a:buNone/>
              <a:defRPr sz="1020"/>
            </a:lvl2pPr>
            <a:lvl3pPr marL="777240" indent="0">
              <a:buNone/>
              <a:defRPr sz="850"/>
            </a:lvl3pPr>
            <a:lvl4pPr marL="1165860" indent="0">
              <a:buNone/>
              <a:defRPr sz="765"/>
            </a:lvl4pPr>
            <a:lvl5pPr marL="1554480" indent="0">
              <a:buNone/>
              <a:defRPr sz="765"/>
            </a:lvl5pPr>
            <a:lvl6pPr marL="1943100" indent="0">
              <a:buNone/>
              <a:defRPr sz="765"/>
            </a:lvl6pPr>
            <a:lvl7pPr marL="2331720" indent="0">
              <a:buNone/>
              <a:defRPr sz="765"/>
            </a:lvl7pPr>
            <a:lvl8pPr marL="2720340" indent="0">
              <a:buNone/>
              <a:defRPr sz="765"/>
            </a:lvl8pPr>
            <a:lvl9pPr marL="3108960" indent="0">
              <a:buNone/>
              <a:defRPr sz="765"/>
            </a:lvl9pPr>
          </a:lstStyle>
          <a:p>
            <a:pPr lvl="0"/>
            <a:r>
              <a:rPr lang="en-US" smtClean="0"/>
              <a:t>Click to edit Master text styles</a:t>
            </a:r>
          </a:p>
        </p:txBody>
      </p:sp>
      <p:sp>
        <p:nvSpPr>
          <p:cNvPr id="14" name="Text Placeholder 4"/>
          <p:cNvSpPr>
            <a:spLocks noGrp="1"/>
          </p:cNvSpPr>
          <p:nvPr>
            <p:ph type="body" sz="quarter" idx="13"/>
          </p:nvPr>
        </p:nvSpPr>
        <p:spPr>
          <a:xfrm>
            <a:off x="4543180" y="2905760"/>
            <a:ext cx="1869709" cy="845184"/>
          </a:xfrm>
        </p:spPr>
        <p:txBody>
          <a:bodyPr anchor="b">
            <a:noAutofit/>
          </a:bodyPr>
          <a:lstStyle>
            <a:lvl1pPr marL="0" indent="0">
              <a:buNone/>
              <a:defRPr sz="2040" b="0">
                <a:solidFill>
                  <a:schemeClr val="bg2">
                    <a:lumMod val="40000"/>
                    <a:lumOff val="60000"/>
                  </a:schemeClr>
                </a:solidFill>
              </a:defRPr>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smtClean="0"/>
              <a:t>Click to edit Master text styles</a:t>
            </a:r>
          </a:p>
        </p:txBody>
      </p:sp>
      <p:sp>
        <p:nvSpPr>
          <p:cNvPr id="20" name="Text Placeholder 3"/>
          <p:cNvSpPr>
            <a:spLocks noGrp="1"/>
          </p:cNvSpPr>
          <p:nvPr>
            <p:ph type="body" sz="half" idx="17"/>
          </p:nvPr>
        </p:nvSpPr>
        <p:spPr>
          <a:xfrm>
            <a:off x="4543180" y="3911600"/>
            <a:ext cx="1869709" cy="5264362"/>
          </a:xfrm>
        </p:spPr>
        <p:txBody>
          <a:bodyPr anchor="t">
            <a:normAutofit/>
          </a:bodyPr>
          <a:lstStyle>
            <a:lvl1pPr marL="0" indent="0">
              <a:buNone/>
              <a:defRPr sz="1190"/>
            </a:lvl1pPr>
            <a:lvl2pPr marL="388620" indent="0">
              <a:buNone/>
              <a:defRPr sz="1020"/>
            </a:lvl2pPr>
            <a:lvl3pPr marL="777240" indent="0">
              <a:buNone/>
              <a:defRPr sz="850"/>
            </a:lvl3pPr>
            <a:lvl4pPr marL="1165860" indent="0">
              <a:buNone/>
              <a:defRPr sz="765"/>
            </a:lvl4pPr>
            <a:lvl5pPr marL="1554480" indent="0">
              <a:buNone/>
              <a:defRPr sz="765"/>
            </a:lvl5pPr>
            <a:lvl6pPr marL="1943100" indent="0">
              <a:buNone/>
              <a:defRPr sz="765"/>
            </a:lvl6pPr>
            <a:lvl7pPr marL="2331720" indent="0">
              <a:buNone/>
              <a:defRPr sz="765"/>
            </a:lvl7pPr>
            <a:lvl8pPr marL="2720340" indent="0">
              <a:buNone/>
              <a:defRPr sz="765"/>
            </a:lvl8pPr>
            <a:lvl9pPr marL="3108960" indent="0">
              <a:buNone/>
              <a:defRPr sz="765"/>
            </a:lvl9pPr>
          </a:lstStyle>
          <a:p>
            <a:pPr lvl="0"/>
            <a:r>
              <a:rPr lang="en-US" smtClean="0"/>
              <a:t>Click to edit Master text styles</a:t>
            </a:r>
          </a:p>
        </p:txBody>
      </p:sp>
      <p:cxnSp>
        <p:nvCxnSpPr>
          <p:cNvPr id="17" name="Straight Connector 16"/>
          <p:cNvCxnSpPr/>
          <p:nvPr/>
        </p:nvCxnSpPr>
        <p:spPr>
          <a:xfrm>
            <a:off x="2376034" y="3129280"/>
            <a:ext cx="0" cy="581152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439576" y="3129280"/>
            <a:ext cx="0" cy="5818094"/>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D8BD707-D9CF-40AE-B4C6-C98DA3205C09}" type="datetimeFigureOut">
              <a:rPr lang="en-US" smtClean="0"/>
              <a:t>2/11/2015</a:t>
            </a:fld>
            <a:endParaRPr lang="en-US" smtClean="0"/>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12700">
              <a:lnSpc>
                <a:spcPct val="100000"/>
              </a:lnSpc>
            </a:pPr>
            <a:r>
              <a:rPr lang="en-US" sz="1000" spc="-10" smtClean="0">
                <a:solidFill>
                  <a:srgbClr val="FFFFFF"/>
                </a:solidFill>
                <a:latin typeface="Arial Unicode MS"/>
                <a:cs typeface="Arial Unicode MS"/>
              </a:rPr>
              <a:t>Page</a:t>
            </a:r>
            <a:r>
              <a:rPr lang="en-US" sz="1000" spc="-5" smtClean="0">
                <a:solidFill>
                  <a:srgbClr val="FFFFFF"/>
                </a:solidFill>
                <a:latin typeface="Arial Unicode MS"/>
                <a:cs typeface="Arial Unicode MS"/>
              </a:rPr>
              <a:t> </a:t>
            </a:r>
            <a:fld id="{81D60167-4931-47E6-BA6A-407CBD079E47}" type="slidenum">
              <a:rPr sz="1000" spc="0" smtClean="0">
                <a:solidFill>
                  <a:srgbClr val="FFFFFF"/>
                </a:solidFill>
                <a:latin typeface="Arial Unicode MS"/>
                <a:cs typeface="Arial Unicode MS"/>
              </a:rPr>
              <a:t>‹#›</a:t>
            </a:fld>
            <a:endParaRPr sz="1000">
              <a:latin typeface="Arial Unicode MS"/>
              <a:cs typeface="Arial Unicode MS"/>
            </a:endParaRPr>
          </a:p>
        </p:txBody>
      </p:sp>
    </p:spTree>
    <p:extLst>
      <p:ext uri="{BB962C8B-B14F-4D97-AF65-F5344CB8AC3E}">
        <p14:creationId xmlns:p14="http://schemas.microsoft.com/office/powerpoint/2010/main" val="18044603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570"/>
            </a:lvl1pPr>
          </a:lstStyle>
          <a:p>
            <a:r>
              <a:rPr lang="en-US" smtClean="0"/>
              <a:t>Click to edit Master title style</a:t>
            </a:r>
            <a:endParaRPr lang="en-US" dirty="0"/>
          </a:p>
        </p:txBody>
      </p:sp>
      <p:sp>
        <p:nvSpPr>
          <p:cNvPr id="3" name="Text Placeholder 2"/>
          <p:cNvSpPr>
            <a:spLocks noGrp="1"/>
          </p:cNvSpPr>
          <p:nvPr>
            <p:ph type="body" idx="1"/>
          </p:nvPr>
        </p:nvSpPr>
        <p:spPr>
          <a:xfrm>
            <a:off x="416054" y="6234725"/>
            <a:ext cx="1874770" cy="845184"/>
          </a:xfrm>
        </p:spPr>
        <p:txBody>
          <a:bodyPr anchor="b">
            <a:noAutofit/>
          </a:bodyPr>
          <a:lstStyle>
            <a:lvl1pPr marL="0" indent="0">
              <a:buNone/>
              <a:defRPr sz="2040" b="0">
                <a:solidFill>
                  <a:schemeClr val="bg2">
                    <a:lumMod val="40000"/>
                    <a:lumOff val="60000"/>
                  </a:schemeClr>
                </a:solidFill>
              </a:defRPr>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smtClean="0"/>
              <a:t>Click to edit Master text styles</a:t>
            </a:r>
          </a:p>
        </p:txBody>
      </p:sp>
      <p:sp>
        <p:nvSpPr>
          <p:cNvPr id="29" name="Picture Placeholder 2"/>
          <p:cNvSpPr>
            <a:spLocks noGrp="1" noChangeAspect="1"/>
          </p:cNvSpPr>
          <p:nvPr>
            <p:ph type="pic" idx="15"/>
          </p:nvPr>
        </p:nvSpPr>
        <p:spPr>
          <a:xfrm>
            <a:off x="416054" y="3241040"/>
            <a:ext cx="1874770" cy="22352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360"/>
            </a:lvl1pPr>
            <a:lvl2pPr marL="388620" indent="0">
              <a:buNone/>
              <a:defRPr sz="1360"/>
            </a:lvl2pPr>
            <a:lvl3pPr marL="777240" indent="0">
              <a:buNone/>
              <a:defRPr sz="1360"/>
            </a:lvl3pPr>
            <a:lvl4pPr marL="1165860" indent="0">
              <a:buNone/>
              <a:defRPr sz="1360"/>
            </a:lvl4pPr>
            <a:lvl5pPr marL="1554480" indent="0">
              <a:buNone/>
              <a:defRPr sz="1360"/>
            </a:lvl5pPr>
            <a:lvl6pPr marL="1943100" indent="0">
              <a:buNone/>
              <a:defRPr sz="1360"/>
            </a:lvl6pPr>
            <a:lvl7pPr marL="2331720" indent="0">
              <a:buNone/>
              <a:defRPr sz="1360"/>
            </a:lvl7pPr>
            <a:lvl8pPr marL="2720340" indent="0">
              <a:buNone/>
              <a:defRPr sz="1360"/>
            </a:lvl8pPr>
            <a:lvl9pPr marL="3108960" indent="0">
              <a:buNone/>
              <a:defRPr sz="1360"/>
            </a:lvl9pPr>
          </a:lstStyle>
          <a:p>
            <a:r>
              <a:rPr lang="en-US" smtClean="0"/>
              <a:t>Click icon to add picture</a:t>
            </a:r>
            <a:endParaRPr lang="en-US" dirty="0"/>
          </a:p>
        </p:txBody>
      </p:sp>
      <p:sp>
        <p:nvSpPr>
          <p:cNvPr id="22" name="Text Placeholder 3"/>
          <p:cNvSpPr>
            <a:spLocks noGrp="1"/>
          </p:cNvSpPr>
          <p:nvPr>
            <p:ph type="body" sz="half" idx="18"/>
          </p:nvPr>
        </p:nvSpPr>
        <p:spPr>
          <a:xfrm>
            <a:off x="416054" y="7079911"/>
            <a:ext cx="1874770" cy="966811"/>
          </a:xfrm>
        </p:spPr>
        <p:txBody>
          <a:bodyPr anchor="t">
            <a:normAutofit/>
          </a:bodyPr>
          <a:lstStyle>
            <a:lvl1pPr marL="0" indent="0">
              <a:buNone/>
              <a:defRPr sz="1190"/>
            </a:lvl1pPr>
            <a:lvl2pPr marL="388620" indent="0">
              <a:buNone/>
              <a:defRPr sz="1020"/>
            </a:lvl2pPr>
            <a:lvl3pPr marL="777240" indent="0">
              <a:buNone/>
              <a:defRPr sz="850"/>
            </a:lvl3pPr>
            <a:lvl4pPr marL="1165860" indent="0">
              <a:buNone/>
              <a:defRPr sz="765"/>
            </a:lvl4pPr>
            <a:lvl5pPr marL="1554480" indent="0">
              <a:buNone/>
              <a:defRPr sz="765"/>
            </a:lvl5pPr>
            <a:lvl6pPr marL="1943100" indent="0">
              <a:buNone/>
              <a:defRPr sz="765"/>
            </a:lvl6pPr>
            <a:lvl7pPr marL="2331720" indent="0">
              <a:buNone/>
              <a:defRPr sz="765"/>
            </a:lvl7pPr>
            <a:lvl8pPr marL="2720340" indent="0">
              <a:buNone/>
              <a:defRPr sz="765"/>
            </a:lvl8pPr>
            <a:lvl9pPr marL="3108960" indent="0">
              <a:buNone/>
              <a:defRPr sz="765"/>
            </a:lvl9pPr>
          </a:lstStyle>
          <a:p>
            <a:pPr lvl="0"/>
            <a:r>
              <a:rPr lang="en-US" smtClean="0"/>
              <a:t>Click to edit Master text styles</a:t>
            </a:r>
          </a:p>
        </p:txBody>
      </p:sp>
      <p:sp>
        <p:nvSpPr>
          <p:cNvPr id="5" name="Text Placeholder 4"/>
          <p:cNvSpPr>
            <a:spLocks noGrp="1"/>
          </p:cNvSpPr>
          <p:nvPr>
            <p:ph type="body" sz="quarter" idx="3"/>
          </p:nvPr>
        </p:nvSpPr>
        <p:spPr>
          <a:xfrm>
            <a:off x="2480123" y="6234725"/>
            <a:ext cx="1868696" cy="845184"/>
          </a:xfrm>
        </p:spPr>
        <p:txBody>
          <a:bodyPr anchor="b">
            <a:noAutofit/>
          </a:bodyPr>
          <a:lstStyle>
            <a:lvl1pPr marL="0" indent="0">
              <a:buNone/>
              <a:defRPr sz="2040" b="0">
                <a:solidFill>
                  <a:schemeClr val="bg2">
                    <a:lumMod val="40000"/>
                    <a:lumOff val="60000"/>
                  </a:schemeClr>
                </a:solidFill>
              </a:defRPr>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smtClean="0"/>
              <a:t>Click to edit Master text styles</a:t>
            </a:r>
          </a:p>
        </p:txBody>
      </p:sp>
      <p:sp>
        <p:nvSpPr>
          <p:cNvPr id="30" name="Picture Placeholder 2"/>
          <p:cNvSpPr>
            <a:spLocks noGrp="1" noChangeAspect="1"/>
          </p:cNvSpPr>
          <p:nvPr>
            <p:ph type="pic" idx="21"/>
          </p:nvPr>
        </p:nvSpPr>
        <p:spPr>
          <a:xfrm>
            <a:off x="2480122" y="3241040"/>
            <a:ext cx="1868696" cy="22352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360"/>
            </a:lvl1pPr>
            <a:lvl2pPr marL="388620" indent="0">
              <a:buNone/>
              <a:defRPr sz="1360"/>
            </a:lvl2pPr>
            <a:lvl3pPr marL="777240" indent="0">
              <a:buNone/>
              <a:defRPr sz="1360"/>
            </a:lvl3pPr>
            <a:lvl4pPr marL="1165860" indent="0">
              <a:buNone/>
              <a:defRPr sz="1360"/>
            </a:lvl4pPr>
            <a:lvl5pPr marL="1554480" indent="0">
              <a:buNone/>
              <a:defRPr sz="1360"/>
            </a:lvl5pPr>
            <a:lvl6pPr marL="1943100" indent="0">
              <a:buNone/>
              <a:defRPr sz="1360"/>
            </a:lvl6pPr>
            <a:lvl7pPr marL="2331720" indent="0">
              <a:buNone/>
              <a:defRPr sz="1360"/>
            </a:lvl7pPr>
            <a:lvl8pPr marL="2720340" indent="0">
              <a:buNone/>
              <a:defRPr sz="1360"/>
            </a:lvl8pPr>
            <a:lvl9pPr marL="3108960" indent="0">
              <a:buNone/>
              <a:defRPr sz="1360"/>
            </a:lvl9pPr>
          </a:lstStyle>
          <a:p>
            <a:r>
              <a:rPr lang="en-US" smtClean="0"/>
              <a:t>Click icon to add picture</a:t>
            </a:r>
            <a:endParaRPr lang="en-US" dirty="0"/>
          </a:p>
        </p:txBody>
      </p:sp>
      <p:sp>
        <p:nvSpPr>
          <p:cNvPr id="23" name="Text Placeholder 3"/>
          <p:cNvSpPr>
            <a:spLocks noGrp="1"/>
          </p:cNvSpPr>
          <p:nvPr>
            <p:ph type="body" sz="half" idx="19"/>
          </p:nvPr>
        </p:nvSpPr>
        <p:spPr>
          <a:xfrm>
            <a:off x="2479260" y="7079910"/>
            <a:ext cx="1871171" cy="966811"/>
          </a:xfrm>
        </p:spPr>
        <p:txBody>
          <a:bodyPr anchor="t">
            <a:normAutofit/>
          </a:bodyPr>
          <a:lstStyle>
            <a:lvl1pPr marL="0" indent="0">
              <a:buNone/>
              <a:defRPr sz="1190"/>
            </a:lvl1pPr>
            <a:lvl2pPr marL="388620" indent="0">
              <a:buNone/>
              <a:defRPr sz="1020"/>
            </a:lvl2pPr>
            <a:lvl3pPr marL="777240" indent="0">
              <a:buNone/>
              <a:defRPr sz="850"/>
            </a:lvl3pPr>
            <a:lvl4pPr marL="1165860" indent="0">
              <a:buNone/>
              <a:defRPr sz="765"/>
            </a:lvl4pPr>
            <a:lvl5pPr marL="1554480" indent="0">
              <a:buNone/>
              <a:defRPr sz="765"/>
            </a:lvl5pPr>
            <a:lvl6pPr marL="1943100" indent="0">
              <a:buNone/>
              <a:defRPr sz="765"/>
            </a:lvl6pPr>
            <a:lvl7pPr marL="2331720" indent="0">
              <a:buNone/>
              <a:defRPr sz="765"/>
            </a:lvl7pPr>
            <a:lvl8pPr marL="2720340" indent="0">
              <a:buNone/>
              <a:defRPr sz="765"/>
            </a:lvl8pPr>
            <a:lvl9pPr marL="3108960" indent="0">
              <a:buNone/>
              <a:defRPr sz="765"/>
            </a:lvl9pPr>
          </a:lstStyle>
          <a:p>
            <a:pPr lvl="0"/>
            <a:r>
              <a:rPr lang="en-US" smtClean="0"/>
              <a:t>Click to edit Master text styles</a:t>
            </a:r>
          </a:p>
        </p:txBody>
      </p:sp>
      <p:sp>
        <p:nvSpPr>
          <p:cNvPr id="14" name="Text Placeholder 4"/>
          <p:cNvSpPr>
            <a:spLocks noGrp="1"/>
          </p:cNvSpPr>
          <p:nvPr>
            <p:ph type="body" sz="quarter" idx="13"/>
          </p:nvPr>
        </p:nvSpPr>
        <p:spPr>
          <a:xfrm>
            <a:off x="4543180" y="6234725"/>
            <a:ext cx="1869709" cy="845184"/>
          </a:xfrm>
        </p:spPr>
        <p:txBody>
          <a:bodyPr anchor="b">
            <a:noAutofit/>
          </a:bodyPr>
          <a:lstStyle>
            <a:lvl1pPr marL="0" indent="0">
              <a:buNone/>
              <a:defRPr sz="2040" b="0">
                <a:solidFill>
                  <a:schemeClr val="bg2">
                    <a:lumMod val="40000"/>
                    <a:lumOff val="60000"/>
                  </a:schemeClr>
                </a:solidFill>
              </a:defRPr>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smtClean="0"/>
              <a:t>Click to edit Master text styles</a:t>
            </a:r>
          </a:p>
        </p:txBody>
      </p:sp>
      <p:sp>
        <p:nvSpPr>
          <p:cNvPr id="31" name="Picture Placeholder 2"/>
          <p:cNvSpPr>
            <a:spLocks noGrp="1" noChangeAspect="1"/>
          </p:cNvSpPr>
          <p:nvPr>
            <p:ph type="pic" idx="22"/>
          </p:nvPr>
        </p:nvSpPr>
        <p:spPr>
          <a:xfrm>
            <a:off x="4543179" y="3241040"/>
            <a:ext cx="1869709" cy="22352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360"/>
            </a:lvl1pPr>
            <a:lvl2pPr marL="388620" indent="0">
              <a:buNone/>
              <a:defRPr sz="1360"/>
            </a:lvl2pPr>
            <a:lvl3pPr marL="777240" indent="0">
              <a:buNone/>
              <a:defRPr sz="1360"/>
            </a:lvl3pPr>
            <a:lvl4pPr marL="1165860" indent="0">
              <a:buNone/>
              <a:defRPr sz="1360"/>
            </a:lvl4pPr>
            <a:lvl5pPr marL="1554480" indent="0">
              <a:buNone/>
              <a:defRPr sz="1360"/>
            </a:lvl5pPr>
            <a:lvl6pPr marL="1943100" indent="0">
              <a:buNone/>
              <a:defRPr sz="1360"/>
            </a:lvl6pPr>
            <a:lvl7pPr marL="2331720" indent="0">
              <a:buNone/>
              <a:defRPr sz="1360"/>
            </a:lvl7pPr>
            <a:lvl8pPr marL="2720340" indent="0">
              <a:buNone/>
              <a:defRPr sz="1360"/>
            </a:lvl8pPr>
            <a:lvl9pPr marL="3108960" indent="0">
              <a:buNone/>
              <a:defRPr sz="1360"/>
            </a:lvl9pPr>
          </a:lstStyle>
          <a:p>
            <a:r>
              <a:rPr lang="en-US" smtClean="0"/>
              <a:t>Click icon to add picture</a:t>
            </a:r>
            <a:endParaRPr lang="en-US" dirty="0"/>
          </a:p>
        </p:txBody>
      </p:sp>
      <p:sp>
        <p:nvSpPr>
          <p:cNvPr id="24" name="Text Placeholder 3"/>
          <p:cNvSpPr>
            <a:spLocks noGrp="1"/>
          </p:cNvSpPr>
          <p:nvPr>
            <p:ph type="body" sz="half" idx="20"/>
          </p:nvPr>
        </p:nvSpPr>
        <p:spPr>
          <a:xfrm>
            <a:off x="4543101" y="7079907"/>
            <a:ext cx="1872185" cy="966811"/>
          </a:xfrm>
        </p:spPr>
        <p:txBody>
          <a:bodyPr anchor="t">
            <a:normAutofit/>
          </a:bodyPr>
          <a:lstStyle>
            <a:lvl1pPr marL="0" indent="0">
              <a:buNone/>
              <a:defRPr sz="1190"/>
            </a:lvl1pPr>
            <a:lvl2pPr marL="388620" indent="0">
              <a:buNone/>
              <a:defRPr sz="1020"/>
            </a:lvl2pPr>
            <a:lvl3pPr marL="777240" indent="0">
              <a:buNone/>
              <a:defRPr sz="850"/>
            </a:lvl3pPr>
            <a:lvl4pPr marL="1165860" indent="0">
              <a:buNone/>
              <a:defRPr sz="765"/>
            </a:lvl4pPr>
            <a:lvl5pPr marL="1554480" indent="0">
              <a:buNone/>
              <a:defRPr sz="765"/>
            </a:lvl5pPr>
            <a:lvl6pPr marL="1943100" indent="0">
              <a:buNone/>
              <a:defRPr sz="765"/>
            </a:lvl6pPr>
            <a:lvl7pPr marL="2331720" indent="0">
              <a:buNone/>
              <a:defRPr sz="765"/>
            </a:lvl7pPr>
            <a:lvl8pPr marL="2720340" indent="0">
              <a:buNone/>
              <a:defRPr sz="765"/>
            </a:lvl8pPr>
            <a:lvl9pPr marL="3108960" indent="0">
              <a:buNone/>
              <a:defRPr sz="765"/>
            </a:lvl9pPr>
          </a:lstStyle>
          <a:p>
            <a:pPr lvl="0"/>
            <a:r>
              <a:rPr lang="en-US" smtClean="0"/>
              <a:t>Click to edit Master text styles</a:t>
            </a:r>
          </a:p>
        </p:txBody>
      </p:sp>
      <p:cxnSp>
        <p:nvCxnSpPr>
          <p:cNvPr id="19" name="Straight Connector 18"/>
          <p:cNvCxnSpPr/>
          <p:nvPr/>
        </p:nvCxnSpPr>
        <p:spPr>
          <a:xfrm>
            <a:off x="2376034" y="3129280"/>
            <a:ext cx="0" cy="581152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439576" y="3129280"/>
            <a:ext cx="0" cy="5818094"/>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D8BD707-D9CF-40AE-B4C6-C98DA3205C09}" type="datetimeFigureOut">
              <a:rPr lang="en-US" smtClean="0"/>
              <a:t>2/11/2015</a:t>
            </a:fld>
            <a:endParaRPr lang="en-US" smtClean="0"/>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12700">
              <a:lnSpc>
                <a:spcPct val="100000"/>
              </a:lnSpc>
            </a:pPr>
            <a:r>
              <a:rPr lang="en-US" sz="1000" spc="-10" smtClean="0">
                <a:solidFill>
                  <a:srgbClr val="FFFFFF"/>
                </a:solidFill>
                <a:latin typeface="Arial Unicode MS"/>
                <a:cs typeface="Arial Unicode MS"/>
              </a:rPr>
              <a:t>Page</a:t>
            </a:r>
            <a:r>
              <a:rPr lang="en-US" sz="1000" spc="-5" smtClean="0">
                <a:solidFill>
                  <a:srgbClr val="FFFFFF"/>
                </a:solidFill>
                <a:latin typeface="Arial Unicode MS"/>
                <a:cs typeface="Arial Unicode MS"/>
              </a:rPr>
              <a:t> </a:t>
            </a:r>
            <a:fld id="{81D60167-4931-47E6-BA6A-407CBD079E47}" type="slidenum">
              <a:rPr sz="1000" spc="0" smtClean="0">
                <a:solidFill>
                  <a:srgbClr val="FFFFFF"/>
                </a:solidFill>
                <a:latin typeface="Arial Unicode MS"/>
                <a:cs typeface="Arial Unicode MS"/>
              </a:rPr>
              <a:t>‹#›</a:t>
            </a:fld>
            <a:endParaRPr sz="1000">
              <a:latin typeface="Arial Unicode MS"/>
              <a:cs typeface="Arial Unicode MS"/>
            </a:endParaRPr>
          </a:p>
        </p:txBody>
      </p:sp>
    </p:spTree>
    <p:extLst>
      <p:ext uri="{BB962C8B-B14F-4D97-AF65-F5344CB8AC3E}">
        <p14:creationId xmlns:p14="http://schemas.microsoft.com/office/powerpoint/2010/main" val="3870380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2/11/2015</a:t>
            </a:fld>
            <a:endParaRPr lang="en-US" smtClean="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12700">
              <a:lnSpc>
                <a:spcPct val="100000"/>
              </a:lnSpc>
            </a:pPr>
            <a:r>
              <a:rPr lang="en-US" sz="1000" spc="-10" smtClean="0">
                <a:solidFill>
                  <a:srgbClr val="FFFFFF"/>
                </a:solidFill>
                <a:latin typeface="Arial Unicode MS"/>
                <a:cs typeface="Arial Unicode MS"/>
              </a:rPr>
              <a:t>Page</a:t>
            </a:r>
            <a:r>
              <a:rPr lang="en-US" sz="1000" spc="-5" smtClean="0">
                <a:solidFill>
                  <a:srgbClr val="FFFFFF"/>
                </a:solidFill>
                <a:latin typeface="Arial Unicode MS"/>
                <a:cs typeface="Arial Unicode MS"/>
              </a:rPr>
              <a:t> </a:t>
            </a:r>
            <a:fld id="{81D60167-4931-47E6-BA6A-407CBD079E47}" type="slidenum">
              <a:rPr sz="1000" spc="0" smtClean="0">
                <a:solidFill>
                  <a:srgbClr val="FFFFFF"/>
                </a:solidFill>
                <a:latin typeface="Arial Unicode MS"/>
                <a:cs typeface="Arial Unicode MS"/>
              </a:rPr>
              <a:t>‹#›</a:t>
            </a:fld>
            <a:endParaRPr sz="1000">
              <a:latin typeface="Arial Unicode MS"/>
              <a:cs typeface="Arial Unicode MS"/>
            </a:endParaRPr>
          </a:p>
        </p:txBody>
      </p:sp>
    </p:spTree>
    <p:extLst>
      <p:ext uri="{BB962C8B-B14F-4D97-AF65-F5344CB8AC3E}">
        <p14:creationId xmlns:p14="http://schemas.microsoft.com/office/powerpoint/2010/main" val="24135375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295315" y="630981"/>
            <a:ext cx="1117574" cy="8544983"/>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16054" y="1134034"/>
            <a:ext cx="4733490" cy="804193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2/11/2015</a:t>
            </a:fld>
            <a:endParaRPr lang="en-US" smtClean="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12700">
              <a:lnSpc>
                <a:spcPct val="100000"/>
              </a:lnSpc>
            </a:pPr>
            <a:r>
              <a:rPr lang="en-US" sz="1000" spc="-10" smtClean="0">
                <a:solidFill>
                  <a:srgbClr val="FFFFFF"/>
                </a:solidFill>
                <a:latin typeface="Arial Unicode MS"/>
                <a:cs typeface="Arial Unicode MS"/>
              </a:rPr>
              <a:t>Page</a:t>
            </a:r>
            <a:r>
              <a:rPr lang="en-US" sz="1000" spc="-5" smtClean="0">
                <a:solidFill>
                  <a:srgbClr val="FFFFFF"/>
                </a:solidFill>
                <a:latin typeface="Arial Unicode MS"/>
                <a:cs typeface="Arial Unicode MS"/>
              </a:rPr>
              <a:t> </a:t>
            </a:r>
            <a:fld id="{81D60167-4931-47E6-BA6A-407CBD079E47}" type="slidenum">
              <a:rPr sz="1000" spc="0" smtClean="0">
                <a:solidFill>
                  <a:srgbClr val="FFFFFF"/>
                </a:solidFill>
                <a:latin typeface="Arial Unicode MS"/>
                <a:cs typeface="Arial Unicode MS"/>
              </a:rPr>
              <a:t>‹#›</a:t>
            </a:fld>
            <a:endParaRPr sz="1000">
              <a:latin typeface="Arial Unicode MS"/>
              <a:cs typeface="Arial Unicode MS"/>
            </a:endParaRPr>
          </a:p>
        </p:txBody>
      </p:sp>
    </p:spTree>
    <p:extLst>
      <p:ext uri="{BB962C8B-B14F-4D97-AF65-F5344CB8AC3E}">
        <p14:creationId xmlns:p14="http://schemas.microsoft.com/office/powerpoint/2010/main" val="727120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2/11/2015</a:t>
            </a:fld>
            <a:endParaRPr lang="en-US" smtClean="0"/>
          </a:p>
        </p:txBody>
      </p:sp>
      <p:sp>
        <p:nvSpPr>
          <p:cNvPr id="5" name="Holder 5"/>
          <p:cNvSpPr>
            <a:spLocks noGrp="1"/>
          </p:cNvSpPr>
          <p:nvPr>
            <p:ph type="sldNum" sz="quarter" idx="7"/>
          </p:nvPr>
        </p:nvSpPr>
        <p:spPr/>
        <p:txBody>
          <a:bodyPr lIns="0" tIns="0" rIns="0" bIns="0"/>
          <a:lstStyle/>
          <a:p>
            <a:pPr marL="12700">
              <a:lnSpc>
                <a:spcPct val="100000"/>
              </a:lnSpc>
            </a:pPr>
            <a:r>
              <a:rPr sz="1000" spc="-10" dirty="0" smtClean="0">
                <a:solidFill>
                  <a:srgbClr val="FFFFFF"/>
                </a:solidFill>
                <a:latin typeface="Arial Unicode MS"/>
                <a:cs typeface="Arial Unicode MS"/>
              </a:rPr>
              <a:t>Page</a:t>
            </a:r>
            <a:r>
              <a:rPr sz="1000" spc="-5" dirty="0" smtClean="0">
                <a:solidFill>
                  <a:srgbClr val="FFFFFF"/>
                </a:solidFill>
                <a:latin typeface="Arial Unicode MS"/>
                <a:cs typeface="Arial Unicode MS"/>
              </a:rPr>
              <a:t> </a:t>
            </a:r>
            <a:fld id="{81D60167-4931-47E6-BA6A-407CBD079E47}" type="slidenum">
              <a:rPr sz="1000" spc="0" dirty="0" smtClean="0">
                <a:solidFill>
                  <a:srgbClr val="FFFFFF"/>
                </a:solidFill>
                <a:latin typeface="Arial Unicode MS"/>
                <a:cs typeface="Arial Unicode MS"/>
              </a:rPr>
              <a:t>‹#›</a:t>
            </a:fld>
            <a:endParaRPr sz="1000">
              <a:latin typeface="Arial Unicode MS"/>
              <a:cs typeface="Arial Unicode MS"/>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lowchart: Document 6"/>
          <p:cNvSpPr/>
          <p:nvPr/>
        </p:nvSpPr>
        <p:spPr>
          <a:xfrm rot="10800000">
            <a:off x="1" y="2230406"/>
            <a:ext cx="7772400" cy="5038849"/>
          </a:xfrm>
          <a:custGeom>
            <a:avLst/>
            <a:gdLst>
              <a:gd name="connsiteX0" fmla="*/ 0 w 21600"/>
              <a:gd name="connsiteY0" fmla="*/ 0 h 18805"/>
              <a:gd name="connsiteX1" fmla="*/ 21600 w 21600"/>
              <a:gd name="connsiteY1" fmla="*/ 0 h 18805"/>
              <a:gd name="connsiteX2" fmla="*/ 21600 w 21600"/>
              <a:gd name="connsiteY2" fmla="*/ 17322 h 18805"/>
              <a:gd name="connsiteX3" fmla="*/ 0 w 21600"/>
              <a:gd name="connsiteY3" fmla="*/ 18805 h 18805"/>
              <a:gd name="connsiteX4" fmla="*/ 0 w 21600"/>
              <a:gd name="connsiteY4" fmla="*/ 0 h 18805"/>
              <a:gd name="connsiteX0" fmla="*/ 0 w 21600"/>
              <a:gd name="connsiteY0" fmla="*/ 0 h 18805"/>
              <a:gd name="connsiteX1" fmla="*/ 21600 w 21600"/>
              <a:gd name="connsiteY1" fmla="*/ 0 h 18805"/>
              <a:gd name="connsiteX2" fmla="*/ 21600 w 21600"/>
              <a:gd name="connsiteY2" fmla="*/ 17322 h 18805"/>
              <a:gd name="connsiteX3" fmla="*/ 0 w 21600"/>
              <a:gd name="connsiteY3" fmla="*/ 18805 h 18805"/>
              <a:gd name="connsiteX4" fmla="*/ 0 w 21600"/>
              <a:gd name="connsiteY4" fmla="*/ 0 h 18805"/>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9355"/>
              <a:gd name="connsiteX1" fmla="*/ 21600 w 21600"/>
              <a:gd name="connsiteY1" fmla="*/ 0 h 19355"/>
              <a:gd name="connsiteX2" fmla="*/ 21600 w 21600"/>
              <a:gd name="connsiteY2" fmla="*/ 17322 h 19355"/>
              <a:gd name="connsiteX3" fmla="*/ 0 w 21600"/>
              <a:gd name="connsiteY3" fmla="*/ 19355 h 19355"/>
              <a:gd name="connsiteX4" fmla="*/ 0 w 21600"/>
              <a:gd name="connsiteY4" fmla="*/ 0 h 19355"/>
              <a:gd name="connsiteX0" fmla="*/ 0 w 21600"/>
              <a:gd name="connsiteY0" fmla="*/ 0 h 19355"/>
              <a:gd name="connsiteX1" fmla="*/ 21600 w 21600"/>
              <a:gd name="connsiteY1" fmla="*/ 0 h 19355"/>
              <a:gd name="connsiteX2" fmla="*/ 21600 w 21600"/>
              <a:gd name="connsiteY2" fmla="*/ 17322 h 19355"/>
              <a:gd name="connsiteX3" fmla="*/ 0 w 21600"/>
              <a:gd name="connsiteY3" fmla="*/ 19355 h 19355"/>
              <a:gd name="connsiteX4" fmla="*/ 0 w 21600"/>
              <a:gd name="connsiteY4" fmla="*/ 0 h 19355"/>
              <a:gd name="connsiteX0" fmla="*/ 0 w 21600"/>
              <a:gd name="connsiteY0" fmla="*/ 0 h 19794"/>
              <a:gd name="connsiteX1" fmla="*/ 21600 w 21600"/>
              <a:gd name="connsiteY1" fmla="*/ 0 h 19794"/>
              <a:gd name="connsiteX2" fmla="*/ 21600 w 21600"/>
              <a:gd name="connsiteY2" fmla="*/ 17322 h 19794"/>
              <a:gd name="connsiteX3" fmla="*/ 0 w 21600"/>
              <a:gd name="connsiteY3" fmla="*/ 19794 h 19794"/>
              <a:gd name="connsiteX4" fmla="*/ 0 w 21600"/>
              <a:gd name="connsiteY4" fmla="*/ 0 h 19794"/>
              <a:gd name="connsiteX0" fmla="*/ 0 w 21600"/>
              <a:gd name="connsiteY0" fmla="*/ 0 h 19794"/>
              <a:gd name="connsiteX1" fmla="*/ 21600 w 21600"/>
              <a:gd name="connsiteY1" fmla="*/ 0 h 19794"/>
              <a:gd name="connsiteX2" fmla="*/ 21600 w 21600"/>
              <a:gd name="connsiteY2" fmla="*/ 17322 h 19794"/>
              <a:gd name="connsiteX3" fmla="*/ 0 w 21600"/>
              <a:gd name="connsiteY3" fmla="*/ 19794 h 19794"/>
              <a:gd name="connsiteX4" fmla="*/ 0 w 21600"/>
              <a:gd name="connsiteY4" fmla="*/ 0 h 19794"/>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19794">
                <a:moveTo>
                  <a:pt x="0" y="0"/>
                </a:moveTo>
                <a:lnTo>
                  <a:pt x="21600" y="0"/>
                </a:lnTo>
                <a:lnTo>
                  <a:pt x="21600" y="17322"/>
                </a:lnTo>
                <a:cubicBezTo>
                  <a:pt x="10800" y="17322"/>
                  <a:pt x="7466" y="25350"/>
                  <a:pt x="0" y="19794"/>
                </a:cubicBezTo>
                <a:lnTo>
                  <a:pt x="0" y="0"/>
                </a:lnTo>
                <a:close/>
              </a:path>
            </a:pathLst>
          </a:custGeom>
          <a:gradFill>
            <a:gsLst>
              <a:gs pos="100000">
                <a:schemeClr val="bg2">
                  <a:tint val="28000"/>
                  <a:satMod val="2000000"/>
                  <a:alpha val="30000"/>
                </a:schemeClr>
              </a:gs>
              <a:gs pos="35000">
                <a:schemeClr val="bg2">
                  <a:shade val="100000"/>
                  <a:satMod val="600000"/>
                  <a:alpha val="0"/>
                </a:schemeClr>
              </a:gs>
            </a:gsLst>
            <a:lin ang="54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360" b="1" dirty="0">
              <a:solidFill>
                <a:prstClr val="white"/>
              </a:solidFill>
            </a:endParaRPr>
          </a:p>
        </p:txBody>
      </p:sp>
      <p:sp>
        <p:nvSpPr>
          <p:cNvPr id="9" name="Title 8"/>
          <p:cNvSpPr>
            <a:spLocks noGrp="1"/>
          </p:cNvSpPr>
          <p:nvPr>
            <p:ph type="ctrTitle"/>
          </p:nvPr>
        </p:nvSpPr>
        <p:spPr>
          <a:xfrm>
            <a:off x="427482" y="4071093"/>
            <a:ext cx="6995160" cy="3178454"/>
          </a:xfrm>
        </p:spPr>
        <p:txBody>
          <a:bodyPr tIns="0" bIns="0" anchor="t"/>
          <a:lstStyle>
            <a:lvl1pPr>
              <a:defRPr sz="4250" cap="all" baseline="0">
                <a:effectLst>
                  <a:outerShdw blurRad="30000" dist="30000" dir="2700000" algn="tl" rotWithShape="0">
                    <a:schemeClr val="bg2">
                      <a:shade val="45000"/>
                      <a:satMod val="150000"/>
                      <a:alpha val="90000"/>
                    </a:schemeClr>
                  </a:outerShdw>
                  <a:reflection blurRad="12000" stA="25000" endPos="49000" dist="5000" dir="5400000" sy="-100000" algn="bl" rotWithShape="0"/>
                </a:effectLst>
              </a:defRPr>
            </a:lvl1pPr>
          </a:lstStyle>
          <a:p>
            <a:r>
              <a:rPr lang="en-US" smtClean="0"/>
              <a:t>Click to edit Master title style</a:t>
            </a:r>
            <a:endParaRPr lang="en-US" dirty="0"/>
          </a:p>
        </p:txBody>
      </p:sp>
      <p:sp>
        <p:nvSpPr>
          <p:cNvPr id="17" name="Subtitle 16"/>
          <p:cNvSpPr>
            <a:spLocks noGrp="1"/>
          </p:cNvSpPr>
          <p:nvPr>
            <p:ph type="subTitle" idx="1"/>
          </p:nvPr>
        </p:nvSpPr>
        <p:spPr>
          <a:xfrm>
            <a:off x="425054" y="2287589"/>
            <a:ext cx="4339590" cy="1788160"/>
          </a:xfrm>
        </p:spPr>
        <p:txBody>
          <a:bodyPr lIns="0" tIns="0" rIns="0" bIns="0" anchor="b"/>
          <a:lstStyle>
            <a:lvl1pPr marL="0" indent="0" algn="l">
              <a:buNone/>
              <a:defRPr sz="1615">
                <a:solidFill>
                  <a:schemeClr val="tx1"/>
                </a:solidFill>
              </a:defRPr>
            </a:lvl1pPr>
            <a:lvl2pPr marL="388620" indent="0" algn="ctr">
              <a:buNone/>
            </a:lvl2pPr>
            <a:lvl3pPr marL="777240" indent="0" algn="ctr">
              <a:buNone/>
            </a:lvl3pPr>
            <a:lvl4pPr marL="1165860" indent="0" algn="ctr">
              <a:buNone/>
            </a:lvl4pPr>
            <a:lvl5pPr marL="1554480" indent="0" algn="ctr">
              <a:buNone/>
            </a:lvl5pPr>
            <a:lvl6pPr marL="1943100" indent="0" algn="ctr">
              <a:buNone/>
            </a:lvl6pPr>
            <a:lvl7pPr marL="2331720" indent="0" algn="ctr">
              <a:buNone/>
            </a:lvl7pPr>
            <a:lvl8pPr marL="2720340" indent="0" algn="ctr">
              <a:buNone/>
            </a:lvl8pPr>
            <a:lvl9pPr marL="3108960" indent="0" algn="ctr">
              <a:buNone/>
            </a:lvl9pPr>
          </a:lstStyle>
          <a:p>
            <a:r>
              <a:rPr lang="en-US" smtClean="0"/>
              <a:t>Click to edit Master subtitle style</a:t>
            </a:r>
            <a:endParaRPr lang="en-US" dirty="0"/>
          </a:p>
        </p:txBody>
      </p:sp>
      <p:sp>
        <p:nvSpPr>
          <p:cNvPr id="5" name="Date Placeholder 29"/>
          <p:cNvSpPr>
            <a:spLocks noGrp="1"/>
          </p:cNvSpPr>
          <p:nvPr>
            <p:ph type="dt" sz="half" idx="10"/>
          </p:nvPr>
        </p:nvSpPr>
        <p:spPr/>
        <p:txBody>
          <a:bodyPr/>
          <a:lstStyle>
            <a:lvl1pPr>
              <a:defRPr dirty="0"/>
            </a:lvl1pPr>
          </a:lstStyle>
          <a:p>
            <a:pPr>
              <a:defRPr/>
            </a:pPr>
            <a:endParaRPr lang="en-US">
              <a:solidFill>
                <a:srgbClr val="FFF9E5">
                  <a:shade val="50000"/>
                </a:srgbClr>
              </a:solidFill>
            </a:endParaRPr>
          </a:p>
        </p:txBody>
      </p:sp>
      <p:sp>
        <p:nvSpPr>
          <p:cNvPr id="6" name="Footer Placeholder 18"/>
          <p:cNvSpPr>
            <a:spLocks noGrp="1"/>
          </p:cNvSpPr>
          <p:nvPr>
            <p:ph type="ftr" sz="quarter" idx="11"/>
          </p:nvPr>
        </p:nvSpPr>
        <p:spPr/>
        <p:txBody>
          <a:bodyPr/>
          <a:lstStyle>
            <a:lvl1pPr>
              <a:defRPr dirty="0" smtClean="0"/>
            </a:lvl1pPr>
          </a:lstStyle>
          <a:p>
            <a:pPr>
              <a:defRPr/>
            </a:pPr>
            <a:r>
              <a:rPr lang="en-US">
                <a:solidFill>
                  <a:srgbClr val="FFF9E5">
                    <a:shade val="50000"/>
                  </a:srgbClr>
                </a:solidFill>
              </a:rPr>
              <a:t>Copyright (c) 1977-2010 The Forte Institute, LLC</a:t>
            </a:r>
          </a:p>
        </p:txBody>
      </p:sp>
      <p:sp>
        <p:nvSpPr>
          <p:cNvPr id="7" name="Slide Number Placeholder 26"/>
          <p:cNvSpPr>
            <a:spLocks noGrp="1"/>
          </p:cNvSpPr>
          <p:nvPr>
            <p:ph type="sldNum" sz="quarter" idx="12"/>
          </p:nvPr>
        </p:nvSpPr>
        <p:spPr/>
        <p:txBody>
          <a:bodyPr/>
          <a:lstStyle>
            <a:lvl1pPr>
              <a:defRPr/>
            </a:lvl1pPr>
          </a:lstStyle>
          <a:p>
            <a:pPr>
              <a:defRPr/>
            </a:pPr>
            <a:fld id="{0FDE591A-D058-4576-8A20-42F86A08A494}" type="slidenum">
              <a:rPr lang="en-US">
                <a:solidFill>
                  <a:srgbClr val="FFF9E5">
                    <a:shade val="50000"/>
                  </a:srgbClr>
                </a:solidFill>
              </a:rPr>
              <a:pPr>
                <a:defRPr/>
              </a:pPr>
              <a:t>‹#›</a:t>
            </a:fld>
            <a:endParaRPr lang="en-US" dirty="0">
              <a:solidFill>
                <a:srgbClr val="FFF9E5">
                  <a:shade val="50000"/>
                </a:srgbClr>
              </a:solidFill>
            </a:endParaRPr>
          </a:p>
        </p:txBody>
      </p:sp>
    </p:spTree>
    <p:extLst>
      <p:ext uri="{BB962C8B-B14F-4D97-AF65-F5344CB8AC3E}">
        <p14:creationId xmlns:p14="http://schemas.microsoft.com/office/powerpoint/2010/main" val="4133624061"/>
      </p:ext>
    </p:extLst>
  </p:cSld>
  <p:clrMapOvr>
    <a:masterClrMapping/>
  </p:clrMapOvr>
  <p:transition>
    <p:fade thruBlk="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9"/>
          <p:cNvSpPr>
            <a:spLocks noGrp="1"/>
          </p:cNvSpPr>
          <p:nvPr>
            <p:ph type="dt" sz="half" idx="10"/>
          </p:nvPr>
        </p:nvSpPr>
        <p:spPr/>
        <p:txBody>
          <a:bodyPr/>
          <a:lstStyle>
            <a:lvl1pPr>
              <a:defRPr/>
            </a:lvl1pPr>
          </a:lstStyle>
          <a:p>
            <a:pPr>
              <a:defRPr/>
            </a:pPr>
            <a:endParaRPr lang="en-US">
              <a:solidFill>
                <a:srgbClr val="FFF9E5">
                  <a:shade val="50000"/>
                </a:srgbClr>
              </a:solidFill>
            </a:endParaRPr>
          </a:p>
        </p:txBody>
      </p:sp>
      <p:sp>
        <p:nvSpPr>
          <p:cNvPr id="5" name="Footer Placeholder 21"/>
          <p:cNvSpPr>
            <a:spLocks noGrp="1"/>
          </p:cNvSpPr>
          <p:nvPr>
            <p:ph type="ftr" sz="quarter" idx="11"/>
          </p:nvPr>
        </p:nvSpPr>
        <p:spPr/>
        <p:txBody>
          <a:bodyPr/>
          <a:lstStyle>
            <a:lvl1pPr>
              <a:defRPr/>
            </a:lvl1pPr>
          </a:lstStyle>
          <a:p>
            <a:pPr>
              <a:defRPr/>
            </a:pPr>
            <a:r>
              <a:rPr lang="en-US">
                <a:solidFill>
                  <a:srgbClr val="FFF9E5">
                    <a:shade val="50000"/>
                  </a:srgbClr>
                </a:solidFill>
              </a:rPr>
              <a:t>Copyright (c) 1977-2010 The Forte Institute, LLC</a:t>
            </a:r>
          </a:p>
        </p:txBody>
      </p:sp>
      <p:sp>
        <p:nvSpPr>
          <p:cNvPr id="6" name="Slide Number Placeholder 17"/>
          <p:cNvSpPr>
            <a:spLocks noGrp="1"/>
          </p:cNvSpPr>
          <p:nvPr>
            <p:ph type="sldNum" sz="quarter" idx="12"/>
          </p:nvPr>
        </p:nvSpPr>
        <p:spPr/>
        <p:txBody>
          <a:bodyPr/>
          <a:lstStyle>
            <a:lvl1pPr>
              <a:defRPr/>
            </a:lvl1pPr>
          </a:lstStyle>
          <a:p>
            <a:pPr>
              <a:defRPr/>
            </a:pPr>
            <a:fld id="{461B50D9-92CD-4095-BA60-432AA6C88A8D}" type="slidenum">
              <a:rPr lang="en-US">
                <a:solidFill>
                  <a:srgbClr val="FFF9E5">
                    <a:shade val="50000"/>
                  </a:srgbClr>
                </a:solidFill>
              </a:rPr>
              <a:pPr>
                <a:defRPr/>
              </a:pPr>
              <a:t>‹#›</a:t>
            </a:fld>
            <a:endParaRPr lang="en-US" dirty="0">
              <a:solidFill>
                <a:srgbClr val="FFF9E5">
                  <a:shade val="50000"/>
                </a:srgbClr>
              </a:solidFill>
            </a:endParaRPr>
          </a:p>
        </p:txBody>
      </p:sp>
    </p:spTree>
    <p:extLst>
      <p:ext uri="{BB962C8B-B14F-4D97-AF65-F5344CB8AC3E}">
        <p14:creationId xmlns:p14="http://schemas.microsoft.com/office/powerpoint/2010/main" val="158419761"/>
      </p:ext>
    </p:extLst>
  </p:cSld>
  <p:clrMapOvr>
    <a:masterClrMapping/>
  </p:clrMapOvr>
  <p:transition>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4020" y="1452880"/>
            <a:ext cx="6606540" cy="1998269"/>
          </a:xfrm>
        </p:spPr>
        <p:txBody>
          <a:bodyPr>
            <a:noAutofit/>
          </a:bodyPr>
          <a:lstStyle>
            <a:lvl1pPr algn="l">
              <a:buNone/>
              <a:defRPr sz="408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13966" y="3450593"/>
            <a:ext cx="6606540" cy="2214244"/>
          </a:xfrm>
        </p:spPr>
        <p:txBody>
          <a:bodyPr/>
          <a:lstStyle>
            <a:lvl1pPr>
              <a:buNone/>
              <a:defRPr sz="1700">
                <a:solidFill>
                  <a:schemeClr val="tx1"/>
                </a:solidFill>
              </a:defRPr>
            </a:lvl1pPr>
            <a:lvl2pPr>
              <a:buNone/>
              <a:defRPr sz="1530">
                <a:solidFill>
                  <a:schemeClr val="tx1">
                    <a:tint val="75000"/>
                  </a:schemeClr>
                </a:solidFill>
              </a:defRPr>
            </a:lvl2pPr>
            <a:lvl3pPr>
              <a:buNone/>
              <a:defRPr sz="1360">
                <a:solidFill>
                  <a:schemeClr val="tx1">
                    <a:tint val="75000"/>
                  </a:schemeClr>
                </a:solidFill>
              </a:defRPr>
            </a:lvl3pPr>
            <a:lvl4pPr>
              <a:buNone/>
              <a:defRPr sz="1190">
                <a:solidFill>
                  <a:schemeClr val="tx1">
                    <a:tint val="75000"/>
                  </a:schemeClr>
                </a:solidFill>
              </a:defRPr>
            </a:lvl4pPr>
            <a:lvl5pPr>
              <a:buNone/>
              <a:defRPr sz="119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dirty="0"/>
            </a:lvl1pPr>
          </a:lstStyle>
          <a:p>
            <a:pPr>
              <a:defRPr/>
            </a:pPr>
            <a:endParaRPr lang="en-US">
              <a:solidFill>
                <a:srgbClr val="FFF9E5">
                  <a:shade val="50000"/>
                </a:srgbClr>
              </a:solidFill>
            </a:endParaRPr>
          </a:p>
        </p:txBody>
      </p:sp>
      <p:sp>
        <p:nvSpPr>
          <p:cNvPr id="5" name="Footer Placeholder 4"/>
          <p:cNvSpPr>
            <a:spLocks noGrp="1"/>
          </p:cNvSpPr>
          <p:nvPr>
            <p:ph type="ftr" sz="quarter" idx="11"/>
          </p:nvPr>
        </p:nvSpPr>
        <p:spPr/>
        <p:txBody>
          <a:bodyPr/>
          <a:lstStyle>
            <a:lvl1pPr>
              <a:defRPr dirty="0" smtClean="0"/>
            </a:lvl1pPr>
          </a:lstStyle>
          <a:p>
            <a:pPr>
              <a:defRPr/>
            </a:pPr>
            <a:r>
              <a:rPr lang="en-US">
                <a:solidFill>
                  <a:srgbClr val="FFF9E5">
                    <a:shade val="50000"/>
                  </a:srgbClr>
                </a:solidFill>
              </a:rPr>
              <a:t>Copyright (c) 1977-2010 The Forte Institute, LLC</a:t>
            </a:r>
          </a:p>
        </p:txBody>
      </p:sp>
      <p:sp>
        <p:nvSpPr>
          <p:cNvPr id="6" name="Slide Number Placeholder 5"/>
          <p:cNvSpPr>
            <a:spLocks noGrp="1"/>
          </p:cNvSpPr>
          <p:nvPr>
            <p:ph type="sldNum" sz="quarter" idx="12"/>
          </p:nvPr>
        </p:nvSpPr>
        <p:spPr/>
        <p:txBody>
          <a:bodyPr/>
          <a:lstStyle>
            <a:lvl1pPr>
              <a:defRPr/>
            </a:lvl1pPr>
          </a:lstStyle>
          <a:p>
            <a:pPr>
              <a:defRPr/>
            </a:pPr>
            <a:fld id="{BE426BDC-E090-49CD-8248-5E76747B022D}" type="slidenum">
              <a:rPr lang="en-US">
                <a:solidFill>
                  <a:srgbClr val="FFF9E5">
                    <a:shade val="50000"/>
                  </a:srgbClr>
                </a:solidFill>
              </a:rPr>
              <a:pPr>
                <a:defRPr/>
              </a:pPr>
              <a:t>‹#›</a:t>
            </a:fld>
            <a:endParaRPr lang="en-US" dirty="0">
              <a:solidFill>
                <a:srgbClr val="FFF9E5">
                  <a:shade val="50000"/>
                </a:srgbClr>
              </a:solidFill>
            </a:endParaRPr>
          </a:p>
        </p:txBody>
      </p:sp>
    </p:spTree>
    <p:extLst>
      <p:ext uri="{BB962C8B-B14F-4D97-AF65-F5344CB8AC3E}">
        <p14:creationId xmlns:p14="http://schemas.microsoft.com/office/powerpoint/2010/main" val="3087305791"/>
      </p:ext>
    </p:extLst>
  </p:cSld>
  <p:clrMapOvr>
    <a:masterClrMapping/>
  </p:clrMapOvr>
  <p:transition>
    <p:fade thruBlk="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8620" y="1341120"/>
            <a:ext cx="6995160" cy="16764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8620" y="3226373"/>
            <a:ext cx="3432810" cy="6102096"/>
          </a:xfrm>
        </p:spPr>
        <p:txBody>
          <a:bodyPr/>
          <a:lstStyle>
            <a:lvl1pPr>
              <a:defRPr sz="2380"/>
            </a:lvl1pPr>
            <a:lvl2pPr>
              <a:defRPr sz="2040"/>
            </a:lvl2pPr>
            <a:lvl3pPr>
              <a:defRPr sz="1700"/>
            </a:lvl3pPr>
            <a:lvl4pPr>
              <a:defRPr sz="1530"/>
            </a:lvl4pPr>
            <a:lvl5pPr>
              <a:defRPr sz="153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950970" y="3226373"/>
            <a:ext cx="3432810" cy="6102096"/>
          </a:xfrm>
        </p:spPr>
        <p:txBody>
          <a:bodyPr/>
          <a:lstStyle>
            <a:lvl1pPr>
              <a:defRPr sz="2380"/>
            </a:lvl1pPr>
            <a:lvl2pPr>
              <a:defRPr sz="2040"/>
            </a:lvl2pPr>
            <a:lvl3pPr>
              <a:defRPr sz="1700"/>
            </a:lvl3pPr>
            <a:lvl4pPr>
              <a:defRPr sz="1530"/>
            </a:lvl4pPr>
            <a:lvl5pPr>
              <a:defRPr sz="153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9"/>
          <p:cNvSpPr>
            <a:spLocks noGrp="1"/>
          </p:cNvSpPr>
          <p:nvPr>
            <p:ph type="dt" sz="half" idx="10"/>
          </p:nvPr>
        </p:nvSpPr>
        <p:spPr/>
        <p:txBody>
          <a:bodyPr/>
          <a:lstStyle>
            <a:lvl1pPr>
              <a:defRPr/>
            </a:lvl1pPr>
          </a:lstStyle>
          <a:p>
            <a:pPr>
              <a:defRPr/>
            </a:pPr>
            <a:endParaRPr lang="en-US">
              <a:solidFill>
                <a:srgbClr val="FFF9E5">
                  <a:shade val="50000"/>
                </a:srgbClr>
              </a:solidFill>
            </a:endParaRPr>
          </a:p>
        </p:txBody>
      </p:sp>
      <p:sp>
        <p:nvSpPr>
          <p:cNvPr id="6" name="Footer Placeholder 21"/>
          <p:cNvSpPr>
            <a:spLocks noGrp="1"/>
          </p:cNvSpPr>
          <p:nvPr>
            <p:ph type="ftr" sz="quarter" idx="11"/>
          </p:nvPr>
        </p:nvSpPr>
        <p:spPr/>
        <p:txBody>
          <a:bodyPr/>
          <a:lstStyle>
            <a:lvl1pPr>
              <a:defRPr/>
            </a:lvl1pPr>
          </a:lstStyle>
          <a:p>
            <a:pPr>
              <a:defRPr/>
            </a:pPr>
            <a:r>
              <a:rPr lang="en-US">
                <a:solidFill>
                  <a:srgbClr val="FFF9E5">
                    <a:shade val="50000"/>
                  </a:srgbClr>
                </a:solidFill>
              </a:rPr>
              <a:t>Copyright (c) 1977-2010 The Forte Institute, LLC</a:t>
            </a:r>
          </a:p>
        </p:txBody>
      </p:sp>
      <p:sp>
        <p:nvSpPr>
          <p:cNvPr id="7" name="Slide Number Placeholder 17"/>
          <p:cNvSpPr>
            <a:spLocks noGrp="1"/>
          </p:cNvSpPr>
          <p:nvPr>
            <p:ph type="sldNum" sz="quarter" idx="12"/>
          </p:nvPr>
        </p:nvSpPr>
        <p:spPr/>
        <p:txBody>
          <a:bodyPr/>
          <a:lstStyle>
            <a:lvl1pPr>
              <a:defRPr/>
            </a:lvl1pPr>
          </a:lstStyle>
          <a:p>
            <a:pPr>
              <a:defRPr/>
            </a:pPr>
            <a:fld id="{7B8DE878-9C1E-4FA0-AFF7-C12604C8D2DD}" type="slidenum">
              <a:rPr lang="en-US">
                <a:solidFill>
                  <a:srgbClr val="FFF9E5">
                    <a:shade val="50000"/>
                  </a:srgbClr>
                </a:solidFill>
              </a:rPr>
              <a:pPr>
                <a:defRPr/>
              </a:pPr>
              <a:t>‹#›</a:t>
            </a:fld>
            <a:endParaRPr lang="en-US" dirty="0">
              <a:solidFill>
                <a:srgbClr val="FFF9E5">
                  <a:shade val="50000"/>
                </a:srgbClr>
              </a:solidFill>
            </a:endParaRPr>
          </a:p>
        </p:txBody>
      </p:sp>
    </p:spTree>
    <p:extLst>
      <p:ext uri="{BB962C8B-B14F-4D97-AF65-F5344CB8AC3E}">
        <p14:creationId xmlns:p14="http://schemas.microsoft.com/office/powerpoint/2010/main" val="1204172311"/>
      </p:ext>
    </p:extLst>
  </p:cSld>
  <p:clrMapOvr>
    <a:masterClrMapping/>
  </p:clrMapOvr>
  <p:transition>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8620" y="1341120"/>
            <a:ext cx="6995160" cy="16764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8620" y="3097846"/>
            <a:ext cx="3434160" cy="737616"/>
          </a:xfrm>
        </p:spPr>
        <p:txBody>
          <a:bodyPr anchor="b">
            <a:noAutofit/>
          </a:bodyPr>
          <a:lstStyle>
            <a:lvl1pPr>
              <a:buNone/>
              <a:defRPr sz="1870" b="1">
                <a:effectLst>
                  <a:outerShdw blurRad="38000" dist="38000" dir="2700000" algn="tl" rotWithShape="0">
                    <a:schemeClr val="bg2">
                      <a:shade val="45000"/>
                      <a:satMod val="150000"/>
                      <a:alpha val="90000"/>
                    </a:schemeClr>
                  </a:outerShdw>
                </a:effectLst>
              </a:defRPr>
            </a:lvl1pPr>
            <a:lvl2pPr>
              <a:buNone/>
              <a:defRPr sz="1700" b="1"/>
            </a:lvl2pPr>
            <a:lvl3pPr>
              <a:buNone/>
              <a:defRPr sz="1530" b="1"/>
            </a:lvl3pPr>
            <a:lvl4pPr>
              <a:buNone/>
              <a:defRPr sz="1360" b="1"/>
            </a:lvl4pPr>
            <a:lvl5pPr>
              <a:buNone/>
              <a:defRPr sz="1360" b="1"/>
            </a:lvl5pPr>
          </a:lstStyle>
          <a:p>
            <a:pPr lvl="0"/>
            <a:r>
              <a:rPr lang="en-US" smtClean="0"/>
              <a:t>Click to edit Master text styles</a:t>
            </a:r>
          </a:p>
        </p:txBody>
      </p:sp>
      <p:sp>
        <p:nvSpPr>
          <p:cNvPr id="4" name="Text Placeholder 3"/>
          <p:cNvSpPr>
            <a:spLocks noGrp="1"/>
          </p:cNvSpPr>
          <p:nvPr>
            <p:ph type="body" sz="half" idx="3"/>
          </p:nvPr>
        </p:nvSpPr>
        <p:spPr>
          <a:xfrm>
            <a:off x="3948272" y="3097846"/>
            <a:ext cx="3435509" cy="737616"/>
          </a:xfrm>
        </p:spPr>
        <p:txBody>
          <a:bodyPr anchor="b">
            <a:noAutofit/>
          </a:bodyPr>
          <a:lstStyle>
            <a:lvl1pPr>
              <a:buNone/>
              <a:defRPr sz="1870" b="1">
                <a:effectLst>
                  <a:outerShdw blurRad="30000" dist="30000" dir="2700000" algn="tl" rotWithShape="0">
                    <a:schemeClr val="bg2">
                      <a:shade val="45000"/>
                      <a:satMod val="150000"/>
                      <a:alpha val="90000"/>
                    </a:schemeClr>
                  </a:outerShdw>
                </a:effectLst>
              </a:defRPr>
            </a:lvl1pPr>
            <a:lvl2pPr>
              <a:buNone/>
              <a:defRPr sz="1700" b="1"/>
            </a:lvl2pPr>
            <a:lvl3pPr>
              <a:buNone/>
              <a:defRPr sz="1530" b="1"/>
            </a:lvl3pPr>
            <a:lvl4pPr>
              <a:buNone/>
              <a:defRPr sz="1360" b="1"/>
            </a:lvl4pPr>
            <a:lvl5pPr>
              <a:buNone/>
              <a:defRPr sz="1360" b="1"/>
            </a:lvl5pPr>
          </a:lstStyle>
          <a:p>
            <a:pPr lvl="0"/>
            <a:r>
              <a:rPr lang="en-US" smtClean="0"/>
              <a:t>Click to edit Master text styles</a:t>
            </a:r>
          </a:p>
        </p:txBody>
      </p:sp>
      <p:sp>
        <p:nvSpPr>
          <p:cNvPr id="5" name="Content Placeholder 4"/>
          <p:cNvSpPr>
            <a:spLocks noGrp="1"/>
          </p:cNvSpPr>
          <p:nvPr>
            <p:ph sz="quarter" idx="2"/>
          </p:nvPr>
        </p:nvSpPr>
        <p:spPr>
          <a:xfrm>
            <a:off x="388620" y="3911600"/>
            <a:ext cx="3434160" cy="5364480"/>
          </a:xfrm>
        </p:spPr>
        <p:txBody>
          <a:bodyPr/>
          <a:lstStyle>
            <a:lvl1pPr>
              <a:defRPr sz="1870"/>
            </a:lvl1pPr>
            <a:lvl2pPr>
              <a:defRPr sz="1700"/>
            </a:lvl2pPr>
            <a:lvl3pPr>
              <a:defRPr sz="1530"/>
            </a:lvl3pPr>
            <a:lvl4pPr>
              <a:defRPr sz="1360"/>
            </a:lvl4pPr>
            <a:lvl5pPr>
              <a:defRPr sz="136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3948272" y="3911600"/>
            <a:ext cx="3435509" cy="5364480"/>
          </a:xfrm>
        </p:spPr>
        <p:txBody>
          <a:bodyPr/>
          <a:lstStyle>
            <a:lvl1pPr>
              <a:defRPr sz="1870"/>
            </a:lvl1pPr>
            <a:lvl2pPr>
              <a:defRPr sz="1700"/>
            </a:lvl2pPr>
            <a:lvl3pPr>
              <a:defRPr sz="1530"/>
            </a:lvl3pPr>
            <a:lvl4pPr>
              <a:defRPr sz="1360"/>
            </a:lvl4pPr>
            <a:lvl5pPr>
              <a:defRPr sz="136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9"/>
          <p:cNvSpPr>
            <a:spLocks noGrp="1"/>
          </p:cNvSpPr>
          <p:nvPr>
            <p:ph type="dt" sz="half" idx="10"/>
          </p:nvPr>
        </p:nvSpPr>
        <p:spPr/>
        <p:txBody>
          <a:bodyPr/>
          <a:lstStyle>
            <a:lvl1pPr>
              <a:defRPr/>
            </a:lvl1pPr>
          </a:lstStyle>
          <a:p>
            <a:pPr>
              <a:defRPr/>
            </a:pPr>
            <a:endParaRPr lang="en-US">
              <a:solidFill>
                <a:srgbClr val="FFF9E5">
                  <a:shade val="50000"/>
                </a:srgbClr>
              </a:solidFill>
            </a:endParaRPr>
          </a:p>
        </p:txBody>
      </p:sp>
      <p:sp>
        <p:nvSpPr>
          <p:cNvPr id="8" name="Footer Placeholder 21"/>
          <p:cNvSpPr>
            <a:spLocks noGrp="1"/>
          </p:cNvSpPr>
          <p:nvPr>
            <p:ph type="ftr" sz="quarter" idx="11"/>
          </p:nvPr>
        </p:nvSpPr>
        <p:spPr/>
        <p:txBody>
          <a:bodyPr/>
          <a:lstStyle>
            <a:lvl1pPr>
              <a:defRPr/>
            </a:lvl1pPr>
          </a:lstStyle>
          <a:p>
            <a:pPr>
              <a:defRPr/>
            </a:pPr>
            <a:r>
              <a:rPr lang="en-US">
                <a:solidFill>
                  <a:srgbClr val="FFF9E5">
                    <a:shade val="50000"/>
                  </a:srgbClr>
                </a:solidFill>
              </a:rPr>
              <a:t>Copyright (c) 1977-2010 The Forte Institute, LLC</a:t>
            </a:r>
          </a:p>
        </p:txBody>
      </p:sp>
      <p:sp>
        <p:nvSpPr>
          <p:cNvPr id="9" name="Slide Number Placeholder 17"/>
          <p:cNvSpPr>
            <a:spLocks noGrp="1"/>
          </p:cNvSpPr>
          <p:nvPr>
            <p:ph type="sldNum" sz="quarter" idx="12"/>
          </p:nvPr>
        </p:nvSpPr>
        <p:spPr/>
        <p:txBody>
          <a:bodyPr/>
          <a:lstStyle>
            <a:lvl1pPr>
              <a:defRPr/>
            </a:lvl1pPr>
          </a:lstStyle>
          <a:p>
            <a:pPr>
              <a:defRPr/>
            </a:pPr>
            <a:fld id="{BFD94E36-D6B9-440A-B952-7E957FBF9884}" type="slidenum">
              <a:rPr lang="en-US">
                <a:solidFill>
                  <a:srgbClr val="FFF9E5">
                    <a:shade val="50000"/>
                  </a:srgbClr>
                </a:solidFill>
              </a:rPr>
              <a:pPr>
                <a:defRPr/>
              </a:pPr>
              <a:t>‹#›</a:t>
            </a:fld>
            <a:endParaRPr lang="en-US" dirty="0">
              <a:solidFill>
                <a:srgbClr val="FFF9E5">
                  <a:shade val="50000"/>
                </a:srgbClr>
              </a:solidFill>
            </a:endParaRPr>
          </a:p>
        </p:txBody>
      </p:sp>
    </p:spTree>
    <p:extLst>
      <p:ext uri="{BB962C8B-B14F-4D97-AF65-F5344CB8AC3E}">
        <p14:creationId xmlns:p14="http://schemas.microsoft.com/office/powerpoint/2010/main" val="3213643577"/>
      </p:ext>
    </p:extLst>
  </p:cSld>
  <p:clrMapOvr>
    <a:masterClrMapping/>
  </p:clrMapOvr>
  <p:transition>
    <p:fade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8620" y="1341120"/>
            <a:ext cx="6995160" cy="1676400"/>
          </a:xfrm>
          <a:effectLst/>
        </p:spPr>
        <p:txBody>
          <a:bodyPr/>
          <a:lstStyle>
            <a:lvl1pPr>
              <a:defRPr sz="4080" cap="none" baseline="0">
                <a:effectLst>
                  <a:outerShdw blurRad="30000" dist="30000" dir="2700000" algn="tl" rotWithShape="0">
                    <a:schemeClr val="bg2">
                      <a:shade val="45000"/>
                      <a:satMod val="150000"/>
                      <a:alpha val="90000"/>
                    </a:schemeClr>
                  </a:outerShdw>
                </a:effectLst>
              </a:defRPr>
            </a:lvl1pPr>
          </a:lstStyle>
          <a:p>
            <a:r>
              <a:rPr lang="en-US" smtClean="0"/>
              <a:t>Click to edit Master title style</a:t>
            </a:r>
            <a:endParaRPr lang="en-US" dirty="0"/>
          </a:p>
        </p:txBody>
      </p:sp>
      <p:sp>
        <p:nvSpPr>
          <p:cNvPr id="3" name="Date Placeholder 9"/>
          <p:cNvSpPr>
            <a:spLocks noGrp="1"/>
          </p:cNvSpPr>
          <p:nvPr>
            <p:ph type="dt" sz="half" idx="10"/>
          </p:nvPr>
        </p:nvSpPr>
        <p:spPr/>
        <p:txBody>
          <a:bodyPr/>
          <a:lstStyle>
            <a:lvl1pPr>
              <a:defRPr/>
            </a:lvl1pPr>
          </a:lstStyle>
          <a:p>
            <a:pPr>
              <a:defRPr/>
            </a:pPr>
            <a:endParaRPr lang="en-US">
              <a:solidFill>
                <a:srgbClr val="FFF9E5">
                  <a:shade val="50000"/>
                </a:srgbClr>
              </a:solidFill>
            </a:endParaRPr>
          </a:p>
        </p:txBody>
      </p:sp>
      <p:sp>
        <p:nvSpPr>
          <p:cNvPr id="4" name="Footer Placeholder 21"/>
          <p:cNvSpPr>
            <a:spLocks noGrp="1"/>
          </p:cNvSpPr>
          <p:nvPr>
            <p:ph type="ftr" sz="quarter" idx="11"/>
          </p:nvPr>
        </p:nvSpPr>
        <p:spPr/>
        <p:txBody>
          <a:bodyPr/>
          <a:lstStyle>
            <a:lvl1pPr>
              <a:defRPr/>
            </a:lvl1pPr>
          </a:lstStyle>
          <a:p>
            <a:pPr>
              <a:defRPr/>
            </a:pPr>
            <a:r>
              <a:rPr lang="en-US">
                <a:solidFill>
                  <a:srgbClr val="FFF9E5">
                    <a:shade val="50000"/>
                  </a:srgbClr>
                </a:solidFill>
              </a:rPr>
              <a:t>Copyright (c) 1977-2010 The Forte Institute, LLC</a:t>
            </a:r>
          </a:p>
        </p:txBody>
      </p:sp>
      <p:sp>
        <p:nvSpPr>
          <p:cNvPr id="5" name="Slide Number Placeholder 17"/>
          <p:cNvSpPr>
            <a:spLocks noGrp="1"/>
          </p:cNvSpPr>
          <p:nvPr>
            <p:ph type="sldNum" sz="quarter" idx="12"/>
          </p:nvPr>
        </p:nvSpPr>
        <p:spPr/>
        <p:txBody>
          <a:bodyPr/>
          <a:lstStyle>
            <a:lvl1pPr>
              <a:defRPr/>
            </a:lvl1pPr>
          </a:lstStyle>
          <a:p>
            <a:pPr>
              <a:defRPr/>
            </a:pPr>
            <a:fld id="{E64D02EE-DC97-4D54-9CDE-6B26607DC6DF}" type="slidenum">
              <a:rPr lang="en-US">
                <a:solidFill>
                  <a:srgbClr val="FFF9E5">
                    <a:shade val="50000"/>
                  </a:srgbClr>
                </a:solidFill>
              </a:rPr>
              <a:pPr>
                <a:defRPr/>
              </a:pPr>
              <a:t>‹#›</a:t>
            </a:fld>
            <a:endParaRPr lang="en-US" dirty="0">
              <a:solidFill>
                <a:srgbClr val="FFF9E5">
                  <a:shade val="50000"/>
                </a:srgbClr>
              </a:solidFill>
            </a:endParaRPr>
          </a:p>
        </p:txBody>
      </p:sp>
    </p:spTree>
    <p:extLst>
      <p:ext uri="{BB962C8B-B14F-4D97-AF65-F5344CB8AC3E}">
        <p14:creationId xmlns:p14="http://schemas.microsoft.com/office/powerpoint/2010/main" val="2660317154"/>
      </p:ext>
    </p:extLst>
  </p:cSld>
  <p:clrMapOvr>
    <a:masterClrMapping/>
  </p:clrMapOvr>
  <p:transition>
    <p:fade thruBlk="1"/>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solidFill>
                <a:srgbClr val="FFF9E5">
                  <a:shade val="50000"/>
                </a:srgbClr>
              </a:solidFill>
            </a:endParaRPr>
          </a:p>
        </p:txBody>
      </p:sp>
      <p:sp>
        <p:nvSpPr>
          <p:cNvPr id="3" name="Footer Placeholder 21"/>
          <p:cNvSpPr>
            <a:spLocks noGrp="1"/>
          </p:cNvSpPr>
          <p:nvPr>
            <p:ph type="ftr" sz="quarter" idx="11"/>
          </p:nvPr>
        </p:nvSpPr>
        <p:spPr/>
        <p:txBody>
          <a:bodyPr/>
          <a:lstStyle>
            <a:lvl1pPr>
              <a:defRPr/>
            </a:lvl1pPr>
          </a:lstStyle>
          <a:p>
            <a:pPr>
              <a:defRPr/>
            </a:pPr>
            <a:r>
              <a:rPr lang="en-US">
                <a:solidFill>
                  <a:srgbClr val="FFF9E5">
                    <a:shade val="50000"/>
                  </a:srgbClr>
                </a:solidFill>
              </a:rPr>
              <a:t>Copyright (c) 1977-2010 The Forte Institute, LLC</a:t>
            </a:r>
          </a:p>
        </p:txBody>
      </p:sp>
      <p:sp>
        <p:nvSpPr>
          <p:cNvPr id="4" name="Slide Number Placeholder 17"/>
          <p:cNvSpPr>
            <a:spLocks noGrp="1"/>
          </p:cNvSpPr>
          <p:nvPr>
            <p:ph type="sldNum" sz="quarter" idx="12"/>
          </p:nvPr>
        </p:nvSpPr>
        <p:spPr/>
        <p:txBody>
          <a:bodyPr/>
          <a:lstStyle>
            <a:lvl1pPr>
              <a:defRPr/>
            </a:lvl1pPr>
          </a:lstStyle>
          <a:p>
            <a:pPr>
              <a:defRPr/>
            </a:pPr>
            <a:fld id="{BF10E8B7-CE16-4115-BC47-E6A969D82155}" type="slidenum">
              <a:rPr lang="en-US">
                <a:solidFill>
                  <a:srgbClr val="FFF9E5">
                    <a:shade val="50000"/>
                  </a:srgbClr>
                </a:solidFill>
              </a:rPr>
              <a:pPr>
                <a:defRPr/>
              </a:pPr>
              <a:t>‹#›</a:t>
            </a:fld>
            <a:endParaRPr lang="en-US" dirty="0">
              <a:solidFill>
                <a:srgbClr val="FFF9E5">
                  <a:shade val="50000"/>
                </a:srgbClr>
              </a:solidFill>
            </a:endParaRPr>
          </a:p>
        </p:txBody>
      </p:sp>
    </p:spTree>
    <p:extLst>
      <p:ext uri="{BB962C8B-B14F-4D97-AF65-F5344CB8AC3E}">
        <p14:creationId xmlns:p14="http://schemas.microsoft.com/office/powerpoint/2010/main" val="393674021"/>
      </p:ext>
    </p:extLst>
  </p:cSld>
  <p:clrMapOvr>
    <a:masterClrMapping/>
  </p:clrMapOvr>
  <p:transition>
    <p:fade thruBlk="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0" y="104779"/>
            <a:ext cx="6995160" cy="1341120"/>
          </a:xfrm>
        </p:spPr>
        <p:txBody>
          <a:bodyPr tIns="0" bIns="0"/>
          <a:lstStyle>
            <a:lvl1pPr algn="l">
              <a:buNone/>
              <a:defRPr sz="4250" b="1"/>
            </a:lvl1pPr>
          </a:lstStyle>
          <a:p>
            <a:r>
              <a:rPr lang="en-US" smtClean="0"/>
              <a:t>Click to edit Master title style</a:t>
            </a:r>
            <a:endParaRPr lang="en-US" dirty="0"/>
          </a:p>
        </p:txBody>
      </p:sp>
      <p:sp>
        <p:nvSpPr>
          <p:cNvPr id="3" name="Text Placeholder 2"/>
          <p:cNvSpPr>
            <a:spLocks noGrp="1"/>
          </p:cNvSpPr>
          <p:nvPr>
            <p:ph type="body" idx="2"/>
          </p:nvPr>
        </p:nvSpPr>
        <p:spPr>
          <a:xfrm>
            <a:off x="388620" y="1662989"/>
            <a:ext cx="2202180" cy="7599680"/>
          </a:xfrm>
        </p:spPr>
        <p:txBody>
          <a:bodyPr lIns="45720" rIns="0"/>
          <a:lstStyle>
            <a:lvl1pPr marL="0" indent="0">
              <a:spcBef>
                <a:spcPts val="255"/>
              </a:spcBef>
              <a:buNone/>
              <a:defRPr sz="1530"/>
            </a:lvl1pPr>
            <a:lvl2pPr>
              <a:buNone/>
              <a:defRPr sz="1020"/>
            </a:lvl2pPr>
            <a:lvl3pPr>
              <a:buNone/>
              <a:defRPr sz="850"/>
            </a:lvl3pPr>
            <a:lvl4pPr>
              <a:buNone/>
              <a:defRPr sz="765"/>
            </a:lvl4pPr>
            <a:lvl5pPr>
              <a:buNone/>
              <a:defRPr sz="765"/>
            </a:lvl5pPr>
          </a:lstStyle>
          <a:p>
            <a:pPr lvl="0"/>
            <a:r>
              <a:rPr lang="en-US" smtClean="0"/>
              <a:t>Click to edit Master text styles</a:t>
            </a:r>
          </a:p>
        </p:txBody>
      </p:sp>
      <p:sp>
        <p:nvSpPr>
          <p:cNvPr id="4" name="Content Placeholder 3"/>
          <p:cNvSpPr>
            <a:spLocks noGrp="1"/>
          </p:cNvSpPr>
          <p:nvPr>
            <p:ph sz="half" idx="1"/>
          </p:nvPr>
        </p:nvSpPr>
        <p:spPr>
          <a:xfrm>
            <a:off x="2914650" y="1662426"/>
            <a:ext cx="4469130" cy="7613654"/>
          </a:xfrm>
        </p:spPr>
        <p:txBody>
          <a:bodyPr/>
          <a:lstStyle>
            <a:lvl1pPr algn="l">
              <a:defRPr sz="2550"/>
            </a:lvl1pPr>
            <a:lvl2pPr algn="l">
              <a:defRPr sz="2380"/>
            </a:lvl2pPr>
            <a:lvl3pPr algn="l">
              <a:defRPr sz="2040"/>
            </a:lvl3pPr>
            <a:lvl4pPr algn="l">
              <a:defRPr sz="1700"/>
            </a:lvl4pPr>
            <a:lvl5pPr algn="l">
              <a:defRPr sz="1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a:defRPr dirty="0"/>
            </a:lvl1pPr>
          </a:lstStyle>
          <a:p>
            <a:pPr>
              <a:defRPr/>
            </a:pPr>
            <a:endParaRPr lang="en-US">
              <a:solidFill>
                <a:srgbClr val="FFF9E5">
                  <a:shade val="50000"/>
                </a:srgbClr>
              </a:solidFill>
            </a:endParaRPr>
          </a:p>
        </p:txBody>
      </p:sp>
      <p:sp>
        <p:nvSpPr>
          <p:cNvPr id="6" name="Footer Placeholder 5"/>
          <p:cNvSpPr>
            <a:spLocks noGrp="1"/>
          </p:cNvSpPr>
          <p:nvPr>
            <p:ph type="ftr" sz="quarter" idx="11"/>
          </p:nvPr>
        </p:nvSpPr>
        <p:spPr/>
        <p:txBody>
          <a:bodyPr/>
          <a:lstStyle>
            <a:lvl1pPr>
              <a:defRPr dirty="0" smtClean="0"/>
            </a:lvl1pPr>
          </a:lstStyle>
          <a:p>
            <a:pPr>
              <a:defRPr/>
            </a:pPr>
            <a:r>
              <a:rPr lang="en-US">
                <a:solidFill>
                  <a:srgbClr val="FFF9E5">
                    <a:shade val="50000"/>
                  </a:srgbClr>
                </a:solidFill>
              </a:rPr>
              <a:t>Copyright (c) 1977-2010 The Forte Institute, LLC</a:t>
            </a:r>
          </a:p>
        </p:txBody>
      </p:sp>
      <p:sp>
        <p:nvSpPr>
          <p:cNvPr id="7" name="Slide Number Placeholder 6"/>
          <p:cNvSpPr>
            <a:spLocks noGrp="1"/>
          </p:cNvSpPr>
          <p:nvPr>
            <p:ph type="sldNum" sz="quarter" idx="12"/>
          </p:nvPr>
        </p:nvSpPr>
        <p:spPr/>
        <p:txBody>
          <a:bodyPr/>
          <a:lstStyle>
            <a:lvl1pPr>
              <a:defRPr/>
            </a:lvl1pPr>
          </a:lstStyle>
          <a:p>
            <a:pPr>
              <a:defRPr/>
            </a:pPr>
            <a:fld id="{E9A51660-280F-46B5-8BF6-87B68360F428}" type="slidenum">
              <a:rPr lang="en-US">
                <a:solidFill>
                  <a:srgbClr val="FFF9E5">
                    <a:shade val="50000"/>
                  </a:srgbClr>
                </a:solidFill>
              </a:rPr>
              <a:pPr>
                <a:defRPr/>
              </a:pPr>
              <a:t>‹#›</a:t>
            </a:fld>
            <a:endParaRPr lang="en-US" dirty="0">
              <a:solidFill>
                <a:srgbClr val="FFF9E5">
                  <a:shade val="50000"/>
                </a:srgbClr>
              </a:solidFill>
            </a:endParaRPr>
          </a:p>
        </p:txBody>
      </p:sp>
    </p:spTree>
    <p:extLst>
      <p:ext uri="{BB962C8B-B14F-4D97-AF65-F5344CB8AC3E}">
        <p14:creationId xmlns:p14="http://schemas.microsoft.com/office/powerpoint/2010/main" val="3481218501"/>
      </p:ext>
    </p:extLst>
  </p:cSld>
  <p:clrMapOvr>
    <a:masterClrMapping/>
  </p:clrMapOvr>
  <p:transition>
    <p:fade thruBlk="1"/>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804" y="2905760"/>
            <a:ext cx="2914650" cy="766022"/>
          </a:xfrm>
        </p:spPr>
        <p:txBody>
          <a:bodyPr tIns="0" bIns="0"/>
          <a:lstStyle>
            <a:lvl1pPr algn="r">
              <a:buNone/>
              <a:defRPr sz="1700" b="1"/>
            </a:lvl1pPr>
          </a:lstStyle>
          <a:p>
            <a:r>
              <a:rPr lang="en-US" smtClean="0"/>
              <a:t>Click to edit Master title style</a:t>
            </a:r>
            <a:endParaRPr lang="en-US" dirty="0"/>
          </a:p>
        </p:txBody>
      </p:sp>
      <p:sp>
        <p:nvSpPr>
          <p:cNvPr id="3" name="Picture Placeholder 2"/>
          <p:cNvSpPr>
            <a:spLocks noGrp="1"/>
          </p:cNvSpPr>
          <p:nvPr>
            <p:ph type="pic" idx="1"/>
          </p:nvPr>
        </p:nvSpPr>
        <p:spPr>
          <a:xfrm>
            <a:off x="3479363" y="1564640"/>
            <a:ext cx="3886200" cy="6705600"/>
          </a:xfrm>
          <a:solidFill>
            <a:schemeClr val="bg2">
              <a:shade val="75000"/>
            </a:schemeClr>
          </a:solidFill>
          <a:ln w="60325">
            <a:solidFill>
              <a:srgbClr val="FFFFFF"/>
            </a:solidFill>
            <a:miter lim="800000"/>
          </a:ln>
          <a:effectLst>
            <a:outerShdw blurRad="36195" dist="10000" dir="5400000" algn="tl" rotWithShape="0">
              <a:srgbClr val="000000">
                <a:alpha val="75000"/>
              </a:srgbClr>
            </a:outerShdw>
            <a:reflection stA="21000" endA="500" endPos="10000" dist="20000" dir="5400000" sy="-100000" algn="bl" rotWithShape="0"/>
          </a:effectLst>
        </p:spPr>
        <p:txBody>
          <a:bodyPr>
            <a:normAutofit/>
          </a:bodyPr>
          <a:lstStyle>
            <a:lvl1pPr>
              <a:buNone/>
              <a:defRPr sz="2720"/>
            </a:lvl1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319804" y="3729991"/>
            <a:ext cx="2914650" cy="1341120"/>
          </a:xfrm>
        </p:spPr>
        <p:txBody>
          <a:bodyPr lIns="0" tIns="0" rIns="0" bIns="0"/>
          <a:lstStyle>
            <a:lvl1pPr indent="0" algn="r">
              <a:spcBef>
                <a:spcPts val="255"/>
              </a:spcBef>
              <a:buFontTx/>
              <a:buNone/>
              <a:defRPr sz="1190" baseline="0"/>
            </a:lvl1pPr>
            <a:lvl2pPr>
              <a:buFontTx/>
              <a:buNone/>
              <a:defRPr sz="1020"/>
            </a:lvl2pPr>
            <a:lvl3pPr>
              <a:buFontTx/>
              <a:buNone/>
              <a:defRPr sz="850"/>
            </a:lvl3pPr>
            <a:lvl4pPr>
              <a:buFontTx/>
              <a:buNone/>
              <a:defRPr sz="765"/>
            </a:lvl4pPr>
            <a:lvl5pPr>
              <a:buFontTx/>
              <a:buNone/>
              <a:defRPr sz="765"/>
            </a:lvl5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dirty="0"/>
            </a:lvl1pPr>
          </a:lstStyle>
          <a:p>
            <a:pPr>
              <a:defRPr/>
            </a:pPr>
            <a:endParaRPr lang="en-US">
              <a:solidFill>
                <a:srgbClr val="FFF9E5">
                  <a:shade val="50000"/>
                </a:srgbClr>
              </a:solidFill>
            </a:endParaRPr>
          </a:p>
        </p:txBody>
      </p:sp>
      <p:sp>
        <p:nvSpPr>
          <p:cNvPr id="6" name="Footer Placeholder 5"/>
          <p:cNvSpPr>
            <a:spLocks noGrp="1"/>
          </p:cNvSpPr>
          <p:nvPr>
            <p:ph type="ftr" sz="quarter" idx="11"/>
          </p:nvPr>
        </p:nvSpPr>
        <p:spPr/>
        <p:txBody>
          <a:bodyPr/>
          <a:lstStyle>
            <a:lvl1pPr>
              <a:defRPr dirty="0" smtClean="0"/>
            </a:lvl1pPr>
          </a:lstStyle>
          <a:p>
            <a:pPr>
              <a:defRPr/>
            </a:pPr>
            <a:r>
              <a:rPr lang="en-US">
                <a:solidFill>
                  <a:srgbClr val="FFF9E5">
                    <a:shade val="50000"/>
                  </a:srgbClr>
                </a:solidFill>
              </a:rPr>
              <a:t>Copyright (c) 1977-2010 The Forte Institute, LLC</a:t>
            </a:r>
          </a:p>
        </p:txBody>
      </p:sp>
      <p:sp>
        <p:nvSpPr>
          <p:cNvPr id="7" name="Slide Number Placeholder 6"/>
          <p:cNvSpPr>
            <a:spLocks noGrp="1"/>
          </p:cNvSpPr>
          <p:nvPr>
            <p:ph type="sldNum" sz="quarter" idx="12"/>
          </p:nvPr>
        </p:nvSpPr>
        <p:spPr/>
        <p:txBody>
          <a:bodyPr/>
          <a:lstStyle>
            <a:lvl1pPr>
              <a:defRPr/>
            </a:lvl1pPr>
          </a:lstStyle>
          <a:p>
            <a:pPr>
              <a:defRPr/>
            </a:pPr>
            <a:fld id="{5B878FDF-0227-4929-B173-D61C50570B67}" type="slidenum">
              <a:rPr lang="en-US">
                <a:solidFill>
                  <a:srgbClr val="FFF9E5">
                    <a:shade val="50000"/>
                  </a:srgbClr>
                </a:solidFill>
              </a:rPr>
              <a:pPr>
                <a:defRPr/>
              </a:pPr>
              <a:t>‹#›</a:t>
            </a:fld>
            <a:endParaRPr lang="en-US" dirty="0">
              <a:solidFill>
                <a:srgbClr val="FFF9E5">
                  <a:shade val="50000"/>
                </a:srgbClr>
              </a:solidFill>
            </a:endParaRPr>
          </a:p>
        </p:txBody>
      </p:sp>
    </p:spTree>
    <p:extLst>
      <p:ext uri="{BB962C8B-B14F-4D97-AF65-F5344CB8AC3E}">
        <p14:creationId xmlns:p14="http://schemas.microsoft.com/office/powerpoint/2010/main" val="4245658318"/>
      </p:ext>
    </p:extLst>
  </p:cSld>
  <p:clrMapOvr>
    <a:masterClrMapping/>
  </p:clrMapOvr>
  <p:transition>
    <p:fade thruBlk="1"/>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solidFill>
                <a:srgbClr val="FFF9E5">
                  <a:shade val="50000"/>
                </a:srgbClr>
              </a:solidFill>
            </a:endParaRPr>
          </a:p>
        </p:txBody>
      </p:sp>
      <p:sp>
        <p:nvSpPr>
          <p:cNvPr id="5" name="Footer Placeholder 21"/>
          <p:cNvSpPr>
            <a:spLocks noGrp="1"/>
          </p:cNvSpPr>
          <p:nvPr>
            <p:ph type="ftr" sz="quarter" idx="11"/>
          </p:nvPr>
        </p:nvSpPr>
        <p:spPr/>
        <p:txBody>
          <a:bodyPr/>
          <a:lstStyle>
            <a:lvl1pPr>
              <a:defRPr/>
            </a:lvl1pPr>
          </a:lstStyle>
          <a:p>
            <a:pPr>
              <a:defRPr/>
            </a:pPr>
            <a:r>
              <a:rPr lang="en-US">
                <a:solidFill>
                  <a:srgbClr val="FFF9E5">
                    <a:shade val="50000"/>
                  </a:srgbClr>
                </a:solidFill>
              </a:rPr>
              <a:t>Copyright (c) 1977-2010 The Forte Institute, LLC</a:t>
            </a:r>
          </a:p>
        </p:txBody>
      </p:sp>
      <p:sp>
        <p:nvSpPr>
          <p:cNvPr id="6" name="Slide Number Placeholder 17"/>
          <p:cNvSpPr>
            <a:spLocks noGrp="1"/>
          </p:cNvSpPr>
          <p:nvPr>
            <p:ph type="sldNum" sz="quarter" idx="12"/>
          </p:nvPr>
        </p:nvSpPr>
        <p:spPr/>
        <p:txBody>
          <a:bodyPr/>
          <a:lstStyle>
            <a:lvl1pPr>
              <a:defRPr/>
            </a:lvl1pPr>
          </a:lstStyle>
          <a:p>
            <a:pPr>
              <a:defRPr/>
            </a:pPr>
            <a:fld id="{68A6C34B-E566-4779-B558-7A1A0DD3BD56}" type="slidenum">
              <a:rPr lang="en-US">
                <a:solidFill>
                  <a:srgbClr val="FFF9E5">
                    <a:shade val="50000"/>
                  </a:srgbClr>
                </a:solidFill>
              </a:rPr>
              <a:pPr>
                <a:defRPr/>
              </a:pPr>
              <a:t>‹#›</a:t>
            </a:fld>
            <a:endParaRPr lang="en-US" dirty="0">
              <a:solidFill>
                <a:srgbClr val="FFF9E5">
                  <a:shade val="50000"/>
                </a:srgbClr>
              </a:solidFill>
            </a:endParaRPr>
          </a:p>
        </p:txBody>
      </p:sp>
    </p:spTree>
    <p:extLst>
      <p:ext uri="{BB962C8B-B14F-4D97-AF65-F5344CB8AC3E}">
        <p14:creationId xmlns:p14="http://schemas.microsoft.com/office/powerpoint/2010/main" val="2621358107"/>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2/11/2015</a:t>
            </a:fld>
            <a:endParaRPr lang="en-US" smtClean="0"/>
          </a:p>
        </p:txBody>
      </p:sp>
      <p:sp>
        <p:nvSpPr>
          <p:cNvPr id="4" name="Holder 4"/>
          <p:cNvSpPr>
            <a:spLocks noGrp="1"/>
          </p:cNvSpPr>
          <p:nvPr>
            <p:ph type="sldNum" sz="quarter" idx="7"/>
          </p:nvPr>
        </p:nvSpPr>
        <p:spPr/>
        <p:txBody>
          <a:bodyPr lIns="0" tIns="0" rIns="0" bIns="0"/>
          <a:lstStyle/>
          <a:p>
            <a:pPr marL="12700">
              <a:lnSpc>
                <a:spcPct val="100000"/>
              </a:lnSpc>
            </a:pPr>
            <a:r>
              <a:rPr sz="1000" spc="-10" dirty="0" smtClean="0">
                <a:solidFill>
                  <a:srgbClr val="FFFFFF"/>
                </a:solidFill>
                <a:latin typeface="Arial Unicode MS"/>
                <a:cs typeface="Arial Unicode MS"/>
              </a:rPr>
              <a:t>Page</a:t>
            </a:r>
            <a:r>
              <a:rPr sz="1000" spc="-5" dirty="0" smtClean="0">
                <a:solidFill>
                  <a:srgbClr val="FFFFFF"/>
                </a:solidFill>
                <a:latin typeface="Arial Unicode MS"/>
                <a:cs typeface="Arial Unicode MS"/>
              </a:rPr>
              <a:t> </a:t>
            </a:r>
            <a:fld id="{81D60167-4931-47E6-BA6A-407CBD079E47}" type="slidenum">
              <a:rPr sz="1000" spc="0" dirty="0" smtClean="0">
                <a:solidFill>
                  <a:srgbClr val="FFFFFF"/>
                </a:solidFill>
                <a:latin typeface="Arial Unicode MS"/>
                <a:cs typeface="Arial Unicode MS"/>
              </a:rPr>
              <a:t>‹#›</a:t>
            </a:fld>
            <a:endParaRPr sz="1000">
              <a:latin typeface="Arial Unicode MS"/>
              <a:cs typeface="Arial Unicode MS"/>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34990" y="402803"/>
            <a:ext cx="1748790" cy="85822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8620" y="402803"/>
            <a:ext cx="5116830" cy="85822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solidFill>
                <a:srgbClr val="FFF9E5">
                  <a:shade val="50000"/>
                </a:srgbClr>
              </a:solidFill>
            </a:endParaRPr>
          </a:p>
        </p:txBody>
      </p:sp>
      <p:sp>
        <p:nvSpPr>
          <p:cNvPr id="5" name="Footer Placeholder 21"/>
          <p:cNvSpPr>
            <a:spLocks noGrp="1"/>
          </p:cNvSpPr>
          <p:nvPr>
            <p:ph type="ftr" sz="quarter" idx="11"/>
          </p:nvPr>
        </p:nvSpPr>
        <p:spPr/>
        <p:txBody>
          <a:bodyPr/>
          <a:lstStyle>
            <a:lvl1pPr>
              <a:defRPr/>
            </a:lvl1pPr>
          </a:lstStyle>
          <a:p>
            <a:pPr>
              <a:defRPr/>
            </a:pPr>
            <a:r>
              <a:rPr lang="en-US">
                <a:solidFill>
                  <a:srgbClr val="FFF9E5">
                    <a:shade val="50000"/>
                  </a:srgbClr>
                </a:solidFill>
              </a:rPr>
              <a:t>Copyright (c) 1977-2010 The Forte Institute, LLC</a:t>
            </a:r>
          </a:p>
        </p:txBody>
      </p:sp>
      <p:sp>
        <p:nvSpPr>
          <p:cNvPr id="6" name="Slide Number Placeholder 17"/>
          <p:cNvSpPr>
            <a:spLocks noGrp="1"/>
          </p:cNvSpPr>
          <p:nvPr>
            <p:ph type="sldNum" sz="quarter" idx="12"/>
          </p:nvPr>
        </p:nvSpPr>
        <p:spPr/>
        <p:txBody>
          <a:bodyPr/>
          <a:lstStyle>
            <a:lvl1pPr>
              <a:defRPr/>
            </a:lvl1pPr>
          </a:lstStyle>
          <a:p>
            <a:pPr>
              <a:defRPr/>
            </a:pPr>
            <a:fld id="{1F0566E2-4789-41DA-B6DC-DFB27A478D2A}" type="slidenum">
              <a:rPr lang="en-US">
                <a:solidFill>
                  <a:srgbClr val="FFF9E5">
                    <a:shade val="50000"/>
                  </a:srgbClr>
                </a:solidFill>
              </a:rPr>
              <a:pPr>
                <a:defRPr/>
              </a:pPr>
              <a:t>‹#›</a:t>
            </a:fld>
            <a:endParaRPr lang="en-US" dirty="0">
              <a:solidFill>
                <a:srgbClr val="FFF9E5">
                  <a:shade val="50000"/>
                </a:srgbClr>
              </a:solidFill>
            </a:endParaRPr>
          </a:p>
        </p:txBody>
      </p:sp>
    </p:spTree>
    <p:extLst>
      <p:ext uri="{BB962C8B-B14F-4D97-AF65-F5344CB8AC3E}">
        <p14:creationId xmlns:p14="http://schemas.microsoft.com/office/powerpoint/2010/main" val="1526924732"/>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6476" y="2123442"/>
            <a:ext cx="5627823" cy="4883385"/>
          </a:xfrm>
        </p:spPr>
        <p:txBody>
          <a:bodyPr anchor="b"/>
          <a:lstStyle>
            <a:lvl1pPr>
              <a:defRPr sz="6120"/>
            </a:lvl1pPr>
          </a:lstStyle>
          <a:p>
            <a:r>
              <a:rPr lang="en-US" smtClean="0"/>
              <a:t>Click to edit Master title style</a:t>
            </a:r>
            <a:endParaRPr lang="en-US" dirty="0"/>
          </a:p>
        </p:txBody>
      </p:sp>
      <p:sp>
        <p:nvSpPr>
          <p:cNvPr id="3" name="Subtitle 2"/>
          <p:cNvSpPr>
            <a:spLocks noGrp="1"/>
          </p:cNvSpPr>
          <p:nvPr>
            <p:ph type="subTitle" idx="1"/>
          </p:nvPr>
        </p:nvSpPr>
        <p:spPr>
          <a:xfrm>
            <a:off x="736476" y="7006824"/>
            <a:ext cx="5627823" cy="1263416"/>
          </a:xfrm>
        </p:spPr>
        <p:txBody>
          <a:bodyPr anchor="t"/>
          <a:lstStyle>
            <a:lvl1pPr marL="0" indent="0" algn="l">
              <a:buNone/>
              <a:defRPr cap="all">
                <a:solidFill>
                  <a:schemeClr val="bg2">
                    <a:lumMod val="40000"/>
                    <a:lumOff val="60000"/>
                  </a:schemeClr>
                </a:solidFill>
              </a:defRPr>
            </a:lvl1pPr>
            <a:lvl2pPr marL="388620" indent="0" algn="ctr">
              <a:buNone/>
              <a:defRPr>
                <a:solidFill>
                  <a:schemeClr val="tx1">
                    <a:tint val="75000"/>
                  </a:schemeClr>
                </a:solidFill>
              </a:defRPr>
            </a:lvl2pPr>
            <a:lvl3pPr marL="777240" indent="0" algn="ctr">
              <a:buNone/>
              <a:defRPr>
                <a:solidFill>
                  <a:schemeClr val="tx1">
                    <a:tint val="75000"/>
                  </a:schemeClr>
                </a:solidFill>
              </a:defRPr>
            </a:lvl3pPr>
            <a:lvl4pPr marL="1165860" indent="0" algn="ctr">
              <a:buNone/>
              <a:defRPr>
                <a:solidFill>
                  <a:schemeClr val="tx1">
                    <a:tint val="75000"/>
                  </a:schemeClr>
                </a:solidFill>
              </a:defRPr>
            </a:lvl4pPr>
            <a:lvl5pPr marL="1554480" indent="0" algn="ctr">
              <a:buNone/>
              <a:defRPr>
                <a:solidFill>
                  <a:schemeClr val="tx1">
                    <a:tint val="75000"/>
                  </a:schemeClr>
                </a:solidFill>
              </a:defRPr>
            </a:lvl5pPr>
            <a:lvl6pPr marL="1943100" indent="0" algn="ctr">
              <a:buNone/>
              <a:defRPr>
                <a:solidFill>
                  <a:schemeClr val="tx1">
                    <a:tint val="75000"/>
                  </a:schemeClr>
                </a:solidFill>
              </a:defRPr>
            </a:lvl6pPr>
            <a:lvl7pPr marL="2331720" indent="0" algn="ctr">
              <a:buNone/>
              <a:defRPr>
                <a:solidFill>
                  <a:schemeClr val="tx1">
                    <a:tint val="75000"/>
                  </a:schemeClr>
                </a:solidFill>
              </a:defRPr>
            </a:lvl7pPr>
            <a:lvl8pPr marL="2720340" indent="0" algn="ctr">
              <a:buNone/>
              <a:defRPr>
                <a:solidFill>
                  <a:schemeClr val="tx1">
                    <a:tint val="75000"/>
                  </a:schemeClr>
                </a:solidFill>
              </a:defRPr>
            </a:lvl8pPr>
            <a:lvl9pPr marL="310896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2/11/2015</a:t>
            </a:fld>
            <a:endParaRPr lang="en-US" smtClean="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12700">
              <a:lnSpc>
                <a:spcPct val="100000"/>
              </a:lnSpc>
            </a:pPr>
            <a:r>
              <a:rPr lang="en-US" sz="1000" spc="-10" smtClean="0">
                <a:solidFill>
                  <a:srgbClr val="FFFFFF"/>
                </a:solidFill>
                <a:latin typeface="Arial Unicode MS"/>
                <a:cs typeface="Arial Unicode MS"/>
              </a:rPr>
              <a:t>Page</a:t>
            </a:r>
            <a:r>
              <a:rPr lang="en-US" sz="1000" spc="-5" smtClean="0">
                <a:solidFill>
                  <a:srgbClr val="FFFFFF"/>
                </a:solidFill>
                <a:latin typeface="Arial Unicode MS"/>
                <a:cs typeface="Arial Unicode MS"/>
              </a:rPr>
              <a:t> </a:t>
            </a:r>
            <a:fld id="{81D60167-4931-47E6-BA6A-407CBD079E47}" type="slidenum">
              <a:rPr sz="1000" spc="0" smtClean="0">
                <a:solidFill>
                  <a:srgbClr val="FFFFFF"/>
                </a:solidFill>
                <a:latin typeface="Arial Unicode MS"/>
                <a:cs typeface="Arial Unicode MS"/>
              </a:rPr>
              <a:t>‹#›</a:t>
            </a:fld>
            <a:endParaRPr sz="1000">
              <a:latin typeface="Arial Unicode MS"/>
              <a:cs typeface="Arial Unicode MS"/>
            </a:endParaRPr>
          </a:p>
        </p:txBody>
      </p:sp>
    </p:spTree>
    <p:extLst>
      <p:ext uri="{BB962C8B-B14F-4D97-AF65-F5344CB8AC3E}">
        <p14:creationId xmlns:p14="http://schemas.microsoft.com/office/powerpoint/2010/main" val="1166060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1D8BD707-D9CF-40AE-B4C6-C98DA3205C09}" type="datetimeFigureOut">
              <a:rPr lang="en-US" smtClean="0"/>
              <a:t>2/11/2015</a:t>
            </a:fld>
            <a:endParaRPr lang="en-US" smtClean="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12700">
              <a:lnSpc>
                <a:spcPct val="100000"/>
              </a:lnSpc>
            </a:pPr>
            <a:r>
              <a:rPr lang="en-US" sz="1000" spc="-10" smtClean="0">
                <a:solidFill>
                  <a:srgbClr val="FFFFFF"/>
                </a:solidFill>
                <a:latin typeface="Arial Unicode MS"/>
                <a:cs typeface="Arial Unicode MS"/>
              </a:rPr>
              <a:t>Page</a:t>
            </a:r>
            <a:r>
              <a:rPr lang="en-US" sz="1000" spc="-5" smtClean="0">
                <a:solidFill>
                  <a:srgbClr val="FFFFFF"/>
                </a:solidFill>
                <a:latin typeface="Arial Unicode MS"/>
                <a:cs typeface="Arial Unicode MS"/>
              </a:rPr>
              <a:t> </a:t>
            </a:r>
            <a:fld id="{81D60167-4931-47E6-BA6A-407CBD079E47}" type="slidenum">
              <a:rPr sz="1000" spc="0" smtClean="0">
                <a:solidFill>
                  <a:srgbClr val="FFFFFF"/>
                </a:solidFill>
                <a:latin typeface="Arial Unicode MS"/>
                <a:cs typeface="Arial Unicode MS"/>
              </a:rPr>
              <a:t>‹#›</a:t>
            </a:fld>
            <a:endParaRPr sz="1000">
              <a:latin typeface="Arial Unicode MS"/>
              <a:cs typeface="Arial Unicode MS"/>
            </a:endParaRPr>
          </a:p>
        </p:txBody>
      </p:sp>
    </p:spTree>
    <p:extLst>
      <p:ext uri="{BB962C8B-B14F-4D97-AF65-F5344CB8AC3E}">
        <p14:creationId xmlns:p14="http://schemas.microsoft.com/office/powerpoint/2010/main" val="2559818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6477" y="4197210"/>
            <a:ext cx="5627822" cy="2809616"/>
          </a:xfrm>
        </p:spPr>
        <p:txBody>
          <a:bodyPr anchor="b"/>
          <a:lstStyle>
            <a:lvl1pPr algn="l">
              <a:defRPr sz="3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736476" y="7006825"/>
            <a:ext cx="5627823" cy="1261920"/>
          </a:xfrm>
        </p:spPr>
        <p:txBody>
          <a:bodyPr anchor="t"/>
          <a:lstStyle>
            <a:lvl1pPr marL="0" indent="0" algn="l">
              <a:buNone/>
              <a:defRPr sz="1700" cap="all">
                <a:solidFill>
                  <a:schemeClr val="bg2">
                    <a:lumMod val="40000"/>
                    <a:lumOff val="60000"/>
                  </a:schemeClr>
                </a:solidFill>
              </a:defRPr>
            </a:lvl1pPr>
            <a:lvl2pPr marL="388620" indent="0">
              <a:buNone/>
              <a:defRPr sz="1530">
                <a:solidFill>
                  <a:schemeClr val="tx1">
                    <a:tint val="75000"/>
                  </a:schemeClr>
                </a:solidFill>
              </a:defRPr>
            </a:lvl2pPr>
            <a:lvl3pPr marL="777240" indent="0">
              <a:buNone/>
              <a:defRPr sz="1360">
                <a:solidFill>
                  <a:schemeClr val="tx1">
                    <a:tint val="75000"/>
                  </a:schemeClr>
                </a:solidFill>
              </a:defRPr>
            </a:lvl3pPr>
            <a:lvl4pPr marL="1165860" indent="0">
              <a:buNone/>
              <a:defRPr sz="1190">
                <a:solidFill>
                  <a:schemeClr val="tx1">
                    <a:tint val="75000"/>
                  </a:schemeClr>
                </a:solidFill>
              </a:defRPr>
            </a:lvl4pPr>
            <a:lvl5pPr marL="1554480" indent="0">
              <a:buNone/>
              <a:defRPr sz="1190">
                <a:solidFill>
                  <a:schemeClr val="tx1">
                    <a:tint val="75000"/>
                  </a:schemeClr>
                </a:solidFill>
              </a:defRPr>
            </a:lvl5pPr>
            <a:lvl6pPr marL="1943100" indent="0">
              <a:buNone/>
              <a:defRPr sz="1190">
                <a:solidFill>
                  <a:schemeClr val="tx1">
                    <a:tint val="75000"/>
                  </a:schemeClr>
                </a:solidFill>
              </a:defRPr>
            </a:lvl6pPr>
            <a:lvl7pPr marL="2331720" indent="0">
              <a:buNone/>
              <a:defRPr sz="1190">
                <a:solidFill>
                  <a:schemeClr val="tx1">
                    <a:tint val="75000"/>
                  </a:schemeClr>
                </a:solidFill>
              </a:defRPr>
            </a:lvl7pPr>
            <a:lvl8pPr marL="2720340" indent="0">
              <a:buNone/>
              <a:defRPr sz="1190">
                <a:solidFill>
                  <a:schemeClr val="tx1">
                    <a:tint val="75000"/>
                  </a:schemeClr>
                </a:solidFill>
              </a:defRPr>
            </a:lvl8pPr>
            <a:lvl9pPr marL="3108960" indent="0">
              <a:buNone/>
              <a:defRPr sz="119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2/11/2015</a:t>
            </a:fld>
            <a:endParaRPr lang="en-US" smtClean="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12700">
              <a:lnSpc>
                <a:spcPct val="100000"/>
              </a:lnSpc>
            </a:pPr>
            <a:r>
              <a:rPr lang="en-US" sz="1000" spc="-10" smtClean="0">
                <a:solidFill>
                  <a:srgbClr val="FFFFFF"/>
                </a:solidFill>
                <a:latin typeface="Arial Unicode MS"/>
                <a:cs typeface="Arial Unicode MS"/>
              </a:rPr>
              <a:t>Page</a:t>
            </a:r>
            <a:r>
              <a:rPr lang="en-US" sz="1000" spc="-5" smtClean="0">
                <a:solidFill>
                  <a:srgbClr val="FFFFFF"/>
                </a:solidFill>
                <a:latin typeface="Arial Unicode MS"/>
                <a:cs typeface="Arial Unicode MS"/>
              </a:rPr>
              <a:t> </a:t>
            </a:r>
            <a:fld id="{81D60167-4931-47E6-BA6A-407CBD079E47}" type="slidenum">
              <a:rPr sz="1000" spc="0" smtClean="0">
                <a:solidFill>
                  <a:srgbClr val="FFFFFF"/>
                </a:solidFill>
                <a:latin typeface="Arial Unicode MS"/>
                <a:cs typeface="Arial Unicode MS"/>
              </a:rPr>
              <a:t>‹#›</a:t>
            </a:fld>
            <a:endParaRPr sz="1000">
              <a:latin typeface="Arial Unicode MS"/>
              <a:cs typeface="Arial Unicode MS"/>
            </a:endParaRPr>
          </a:p>
        </p:txBody>
      </p:sp>
    </p:spTree>
    <p:extLst>
      <p:ext uri="{BB962C8B-B14F-4D97-AF65-F5344CB8AC3E}">
        <p14:creationId xmlns:p14="http://schemas.microsoft.com/office/powerpoint/2010/main" val="1169116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03545" y="3022179"/>
            <a:ext cx="2803396" cy="6153786"/>
          </a:xfrm>
        </p:spPr>
        <p:txBody>
          <a:bodyPr>
            <a:normAutofit/>
          </a:bodyPr>
          <a:lstStyle>
            <a:lvl1pPr>
              <a:defRPr sz="1530"/>
            </a:lvl1pPr>
            <a:lvl2pPr>
              <a:defRPr sz="1360"/>
            </a:lvl2pPr>
            <a:lvl3pPr>
              <a:defRPr sz="1190"/>
            </a:lvl3pPr>
            <a:lvl4pPr>
              <a:defRPr sz="1020"/>
            </a:lvl4pPr>
            <a:lvl5pPr>
              <a:defRPr sz="1020"/>
            </a:lvl5pPr>
            <a:lvl6pPr>
              <a:defRPr sz="1020"/>
            </a:lvl6pPr>
            <a:lvl7pPr>
              <a:defRPr sz="1020"/>
            </a:lvl7pPr>
            <a:lvl8pPr>
              <a:defRPr sz="1020"/>
            </a:lvl8pPr>
            <a:lvl9pPr>
              <a:defRPr sz="102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605679" y="3015604"/>
            <a:ext cx="2803398" cy="6160359"/>
          </a:xfrm>
        </p:spPr>
        <p:txBody>
          <a:bodyPr>
            <a:normAutofit/>
          </a:bodyPr>
          <a:lstStyle>
            <a:lvl1pPr>
              <a:defRPr sz="1530"/>
            </a:lvl1pPr>
            <a:lvl2pPr>
              <a:defRPr sz="1360"/>
            </a:lvl2pPr>
            <a:lvl3pPr>
              <a:defRPr sz="1190"/>
            </a:lvl3pPr>
            <a:lvl4pPr>
              <a:defRPr sz="1020"/>
            </a:lvl4pPr>
            <a:lvl5pPr>
              <a:defRPr sz="1020"/>
            </a:lvl5pPr>
            <a:lvl6pPr>
              <a:defRPr sz="1020"/>
            </a:lvl6pPr>
            <a:lvl7pPr>
              <a:defRPr sz="1020"/>
            </a:lvl7pPr>
            <a:lvl8pPr>
              <a:defRPr sz="1020"/>
            </a:lvl8pPr>
            <a:lvl9pPr>
              <a:defRPr sz="102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2/11/2015</a:t>
            </a:fld>
            <a:endParaRPr lang="en-US" smtClean="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12700">
              <a:lnSpc>
                <a:spcPct val="100000"/>
              </a:lnSpc>
            </a:pPr>
            <a:r>
              <a:rPr lang="en-US" sz="1000" spc="-10" smtClean="0">
                <a:solidFill>
                  <a:srgbClr val="FFFFFF"/>
                </a:solidFill>
                <a:latin typeface="Arial Unicode MS"/>
                <a:cs typeface="Arial Unicode MS"/>
              </a:rPr>
              <a:t>Page</a:t>
            </a:r>
            <a:r>
              <a:rPr lang="en-US" sz="1000" spc="-5" smtClean="0">
                <a:solidFill>
                  <a:srgbClr val="FFFFFF"/>
                </a:solidFill>
                <a:latin typeface="Arial Unicode MS"/>
                <a:cs typeface="Arial Unicode MS"/>
              </a:rPr>
              <a:t> </a:t>
            </a:r>
            <a:fld id="{81D60167-4931-47E6-BA6A-407CBD079E47}" type="slidenum">
              <a:rPr sz="1000" spc="0" smtClean="0">
                <a:solidFill>
                  <a:srgbClr val="FFFFFF"/>
                </a:solidFill>
                <a:latin typeface="Arial Unicode MS"/>
                <a:cs typeface="Arial Unicode MS"/>
              </a:rPr>
              <a:t>‹#›</a:t>
            </a:fld>
            <a:endParaRPr sz="1000">
              <a:latin typeface="Arial Unicode MS"/>
              <a:cs typeface="Arial Unicode MS"/>
            </a:endParaRPr>
          </a:p>
        </p:txBody>
      </p:sp>
    </p:spTree>
    <p:extLst>
      <p:ext uri="{BB962C8B-B14F-4D97-AF65-F5344CB8AC3E}">
        <p14:creationId xmlns:p14="http://schemas.microsoft.com/office/powerpoint/2010/main" val="11166581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88620" y="402335"/>
            <a:ext cx="6995159" cy="1609343"/>
          </a:xfrm>
          <a:prstGeom prst="rect">
            <a:avLst/>
          </a:prstGeom>
        </p:spPr>
        <p:txBody>
          <a:bodyPr wrap="square" lIns="0" tIns="0" rIns="0" bIns="0">
            <a:noAutofit/>
          </a:bodyPr>
          <a:lstStyle/>
          <a:p>
            <a:endParaRPr/>
          </a:p>
        </p:txBody>
      </p:sp>
      <p:sp>
        <p:nvSpPr>
          <p:cNvPr id="3" name="Holder 3"/>
          <p:cNvSpPr>
            <a:spLocks noGrp="1"/>
          </p:cNvSpPr>
          <p:nvPr>
            <p:ph type="body" idx="1"/>
          </p:nvPr>
        </p:nvSpPr>
        <p:spPr>
          <a:xfrm>
            <a:off x="388620" y="2313432"/>
            <a:ext cx="6995159" cy="6638544"/>
          </a:xfrm>
          <a:prstGeom prst="rect">
            <a:avLst/>
          </a:prstGeom>
        </p:spPr>
        <p:txBody>
          <a:bodyPr wrap="square" lIns="0" tIns="0" rIns="0" bIns="0">
            <a:noAutofit/>
          </a:bodyPr>
          <a:lstStyle/>
          <a:p>
            <a:endParaRPr/>
          </a:p>
        </p:txBody>
      </p:sp>
      <p:sp>
        <p:nvSpPr>
          <p:cNvPr id="4" name="Holder 4"/>
          <p:cNvSpPr>
            <a:spLocks noGrp="1"/>
          </p:cNvSpPr>
          <p:nvPr>
            <p:ph type="ftr" sz="quarter" idx="5"/>
          </p:nvPr>
        </p:nvSpPr>
        <p:spPr>
          <a:xfrm>
            <a:off x="2642616" y="9354312"/>
            <a:ext cx="2487167" cy="502920"/>
          </a:xfrm>
          <a:prstGeom prst="rect">
            <a:avLst/>
          </a:prstGeom>
        </p:spPr>
        <p:txBody>
          <a:bodyPr wrap="square" lIns="0" tIns="0" rIns="0" bIns="0">
            <a:no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88620" y="9354312"/>
            <a:ext cx="1787652" cy="502920"/>
          </a:xfrm>
          <a:prstGeom prst="rect">
            <a:avLst/>
          </a:prstGeom>
        </p:spPr>
        <p:txBody>
          <a:bodyPr wrap="square" lIns="0" tIns="0" rIns="0" bIns="0">
            <a:noAutofit/>
          </a:bodyPr>
          <a:lstStyle>
            <a:lvl1pPr algn="l">
              <a:defRPr>
                <a:solidFill>
                  <a:schemeClr val="tx1">
                    <a:tint val="75000"/>
                  </a:schemeClr>
                </a:solidFill>
              </a:defRPr>
            </a:lvl1pPr>
          </a:lstStyle>
          <a:p>
            <a:fld id="{1D8BD707-D9CF-40AE-B4C6-C98DA3205C09}" type="datetimeFigureOut">
              <a:rPr lang="en-US" smtClean="0"/>
              <a:t>2/11/2015</a:t>
            </a:fld>
            <a:endParaRPr lang="en-US" smtClean="0"/>
          </a:p>
        </p:txBody>
      </p:sp>
      <p:sp>
        <p:nvSpPr>
          <p:cNvPr id="6" name="Holder 6"/>
          <p:cNvSpPr>
            <a:spLocks noGrp="1"/>
          </p:cNvSpPr>
          <p:nvPr>
            <p:ph type="sldNum" sz="quarter" idx="7"/>
          </p:nvPr>
        </p:nvSpPr>
        <p:spPr>
          <a:xfrm>
            <a:off x="7226300" y="9826117"/>
            <a:ext cx="510921" cy="165386"/>
          </a:xfrm>
          <a:prstGeom prst="rect">
            <a:avLst/>
          </a:prstGeom>
        </p:spPr>
        <p:txBody>
          <a:bodyPr wrap="square" lIns="0" tIns="0" rIns="0" bIns="0">
            <a:noAutofit/>
          </a:bodyPr>
          <a:lstStyle/>
          <a:p>
            <a:pPr marL="12700">
              <a:lnSpc>
                <a:spcPct val="100000"/>
              </a:lnSpc>
            </a:pPr>
            <a:r>
              <a:rPr sz="1000" spc="-10" dirty="0" smtClean="0">
                <a:solidFill>
                  <a:srgbClr val="FFFFFF"/>
                </a:solidFill>
                <a:latin typeface="Arial Unicode MS"/>
                <a:cs typeface="Arial Unicode MS"/>
              </a:rPr>
              <a:t>Page</a:t>
            </a:r>
            <a:r>
              <a:rPr sz="1000" spc="-5" dirty="0" smtClean="0">
                <a:solidFill>
                  <a:srgbClr val="FFFFFF"/>
                </a:solidFill>
                <a:latin typeface="Arial Unicode MS"/>
                <a:cs typeface="Arial Unicode MS"/>
              </a:rPr>
              <a:t> </a:t>
            </a:r>
            <a:fld id="{81D60167-4931-47E6-BA6A-407CBD079E47}" type="slidenum">
              <a:rPr sz="1000" spc="0" dirty="0" smtClean="0">
                <a:solidFill>
                  <a:srgbClr val="FFFFFF"/>
                </a:solidFill>
                <a:latin typeface="Arial Unicode MS"/>
                <a:cs typeface="Arial Unicode MS"/>
              </a:rPr>
              <a:t>‹#›</a:t>
            </a:fld>
            <a:endParaRPr sz="1000">
              <a:latin typeface="Arial Unicode MS"/>
              <a:cs typeface="Arial Unicode M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5354517" y="2458720"/>
            <a:ext cx="2396490" cy="413512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4836357" y="-670560"/>
            <a:ext cx="1360170" cy="234696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5354517" y="8940800"/>
            <a:ext cx="842010" cy="145288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30890" y="3911600"/>
            <a:ext cx="3562350" cy="61468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13820" y="4246880"/>
            <a:ext cx="2007870" cy="346456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6583797" y="0"/>
            <a:ext cx="582930" cy="16125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12004" y="663986"/>
            <a:ext cx="5997073" cy="2054111"/>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703545" y="3010957"/>
            <a:ext cx="5704906" cy="61533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6065306" y="2752701"/>
            <a:ext cx="1452879" cy="194360"/>
          </a:xfrm>
          <a:prstGeom prst="rect">
            <a:avLst/>
          </a:prstGeom>
        </p:spPr>
        <p:txBody>
          <a:bodyPr vert="horz" lIns="91440" tIns="45720" rIns="91440" bIns="45720" rtlCol="0" anchor="t"/>
          <a:lstStyle>
            <a:lvl1pPr algn="l">
              <a:defRPr sz="935" b="0" i="0">
                <a:solidFill>
                  <a:schemeClr val="tx1">
                    <a:tint val="75000"/>
                    <a:alpha val="60000"/>
                  </a:schemeClr>
                </a:solidFill>
              </a:defRPr>
            </a:lvl1pPr>
          </a:lstStyle>
          <a:p>
            <a:fld id="{1D8BD707-D9CF-40AE-B4C6-C98DA3205C09}" type="datetimeFigureOut">
              <a:rPr lang="en-US" smtClean="0"/>
              <a:t>2/11/2015</a:t>
            </a:fld>
            <a:endParaRPr lang="en-US" smtClean="0"/>
          </a:p>
        </p:txBody>
      </p:sp>
      <p:sp>
        <p:nvSpPr>
          <p:cNvPr id="5" name="Footer Placeholder 4"/>
          <p:cNvSpPr>
            <a:spLocks noGrp="1"/>
          </p:cNvSpPr>
          <p:nvPr>
            <p:ph type="ftr" sz="quarter" idx="3"/>
          </p:nvPr>
        </p:nvSpPr>
        <p:spPr>
          <a:xfrm rot="5400000">
            <a:off x="4108232" y="4856781"/>
            <a:ext cx="5661033" cy="194361"/>
          </a:xfrm>
          <a:prstGeom prst="rect">
            <a:avLst/>
          </a:prstGeom>
        </p:spPr>
        <p:txBody>
          <a:bodyPr vert="horz" lIns="91440" tIns="45720" rIns="91440" bIns="45720" rtlCol="0" anchor="b"/>
          <a:lstStyle>
            <a:lvl1pPr algn="l">
              <a:defRPr sz="935"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6601467" y="433747"/>
            <a:ext cx="534491" cy="1125941"/>
          </a:xfrm>
          <a:prstGeom prst="rect">
            <a:avLst/>
          </a:prstGeom>
        </p:spPr>
        <p:txBody>
          <a:bodyPr vert="horz" lIns="91440" tIns="45720" rIns="91440" bIns="45720" rtlCol="0" anchor="b"/>
          <a:lstStyle>
            <a:lvl1pPr algn="ctr">
              <a:defRPr sz="2381" b="0" i="0">
                <a:solidFill>
                  <a:schemeClr val="tx1">
                    <a:tint val="75000"/>
                  </a:schemeClr>
                </a:solidFill>
              </a:defRPr>
            </a:lvl1pPr>
          </a:lstStyle>
          <a:p>
            <a:pPr marL="12700">
              <a:lnSpc>
                <a:spcPct val="100000"/>
              </a:lnSpc>
            </a:pPr>
            <a:r>
              <a:rPr lang="en-US" sz="1000" spc="-10" smtClean="0">
                <a:solidFill>
                  <a:srgbClr val="FFFFFF"/>
                </a:solidFill>
                <a:latin typeface="Arial Unicode MS"/>
                <a:cs typeface="Arial Unicode MS"/>
              </a:rPr>
              <a:t>Page</a:t>
            </a:r>
            <a:r>
              <a:rPr lang="en-US" sz="1000" spc="-5" smtClean="0">
                <a:solidFill>
                  <a:srgbClr val="FFFFFF"/>
                </a:solidFill>
                <a:latin typeface="Arial Unicode MS"/>
                <a:cs typeface="Arial Unicode MS"/>
              </a:rPr>
              <a:t> </a:t>
            </a:r>
            <a:fld id="{81D60167-4931-47E6-BA6A-407CBD079E47}" type="slidenum">
              <a:rPr sz="1000" spc="0" smtClean="0">
                <a:solidFill>
                  <a:srgbClr val="FFFFFF"/>
                </a:solidFill>
                <a:latin typeface="Arial Unicode MS"/>
                <a:cs typeface="Arial Unicode MS"/>
              </a:rPr>
              <a:t>‹#›</a:t>
            </a:fld>
            <a:endParaRPr sz="1000">
              <a:latin typeface="Arial Unicode MS"/>
              <a:cs typeface="Arial Unicode MS"/>
            </a:endParaRPr>
          </a:p>
        </p:txBody>
      </p:sp>
    </p:spTree>
    <p:extLst>
      <p:ext uri="{BB962C8B-B14F-4D97-AF65-F5344CB8AC3E}">
        <p14:creationId xmlns:p14="http://schemas.microsoft.com/office/powerpoint/2010/main" val="477430106"/>
      </p:ext>
    </p:extLst>
  </p:cSld>
  <p:clrMap bg1="dk1" tx1="lt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Lst>
  <p:txStyles>
    <p:titleStyle>
      <a:lvl1pPr algn="l" defTabSz="388626" rtl="0" eaLnBrk="1" latinLnBrk="0" hangingPunct="1">
        <a:spcBef>
          <a:spcPct val="0"/>
        </a:spcBef>
        <a:buNone/>
        <a:defRPr sz="357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91470" indent="-291470" algn="l" defTabSz="388626" rtl="0" eaLnBrk="1" latinLnBrk="0" hangingPunct="1">
        <a:spcBef>
          <a:spcPts val="850"/>
        </a:spcBef>
        <a:spcAft>
          <a:spcPts val="0"/>
        </a:spcAft>
        <a:buClr>
          <a:schemeClr val="bg2">
            <a:lumMod val="40000"/>
            <a:lumOff val="60000"/>
          </a:schemeClr>
        </a:buClr>
        <a:buSzPct val="80000"/>
        <a:buFont typeface="Wingdings 3" charset="2"/>
        <a:buChar char=""/>
        <a:defRPr sz="1700" b="0" i="0" kern="1200">
          <a:solidFill>
            <a:schemeClr val="tx1"/>
          </a:solidFill>
          <a:latin typeface="+mj-lt"/>
          <a:ea typeface="+mj-ea"/>
          <a:cs typeface="+mj-cs"/>
        </a:defRPr>
      </a:lvl1pPr>
      <a:lvl2pPr marL="631518" indent="-242892" algn="l" defTabSz="388626" rtl="0" eaLnBrk="1" latinLnBrk="0" hangingPunct="1">
        <a:spcBef>
          <a:spcPts val="850"/>
        </a:spcBef>
        <a:spcAft>
          <a:spcPts val="0"/>
        </a:spcAft>
        <a:buClr>
          <a:schemeClr val="bg2">
            <a:lumMod val="40000"/>
            <a:lumOff val="60000"/>
          </a:schemeClr>
        </a:buClr>
        <a:buSzPct val="80000"/>
        <a:buFont typeface="Wingdings 3" charset="2"/>
        <a:buChar char=""/>
        <a:defRPr sz="1530" b="0" i="0" kern="1200">
          <a:solidFill>
            <a:schemeClr val="tx1"/>
          </a:solidFill>
          <a:latin typeface="+mj-lt"/>
          <a:ea typeface="+mj-ea"/>
          <a:cs typeface="+mj-cs"/>
        </a:defRPr>
      </a:lvl2pPr>
      <a:lvl3pPr marL="971567" indent="-194313" algn="l" defTabSz="388626" rtl="0" eaLnBrk="1" latinLnBrk="0" hangingPunct="1">
        <a:spcBef>
          <a:spcPts val="850"/>
        </a:spcBef>
        <a:spcAft>
          <a:spcPts val="0"/>
        </a:spcAft>
        <a:buClr>
          <a:schemeClr val="bg2">
            <a:lumMod val="40000"/>
            <a:lumOff val="60000"/>
          </a:schemeClr>
        </a:buClr>
        <a:buSzPct val="80000"/>
        <a:buFont typeface="Wingdings 3" charset="2"/>
        <a:buChar char=""/>
        <a:defRPr sz="1360" b="0" i="0" kern="1200">
          <a:solidFill>
            <a:schemeClr val="tx1"/>
          </a:solidFill>
          <a:latin typeface="+mj-lt"/>
          <a:ea typeface="+mj-ea"/>
          <a:cs typeface="+mj-cs"/>
        </a:defRPr>
      </a:lvl3pPr>
      <a:lvl4pPr marL="1360193" indent="-194313" algn="l" defTabSz="388626" rtl="0" eaLnBrk="1" latinLnBrk="0" hangingPunct="1">
        <a:spcBef>
          <a:spcPts val="850"/>
        </a:spcBef>
        <a:spcAft>
          <a:spcPts val="0"/>
        </a:spcAft>
        <a:buClr>
          <a:schemeClr val="bg2">
            <a:lumMod val="40000"/>
            <a:lumOff val="60000"/>
          </a:schemeClr>
        </a:buClr>
        <a:buSzPct val="80000"/>
        <a:buFont typeface="Wingdings 3" charset="2"/>
        <a:buChar char=""/>
        <a:defRPr sz="1190" b="0" i="0" kern="1200">
          <a:solidFill>
            <a:schemeClr val="tx1"/>
          </a:solidFill>
          <a:latin typeface="+mj-lt"/>
          <a:ea typeface="+mj-ea"/>
          <a:cs typeface="+mj-cs"/>
        </a:defRPr>
      </a:lvl4pPr>
      <a:lvl5pPr marL="1748819" indent="-194313" algn="l" defTabSz="388626" rtl="0" eaLnBrk="1" latinLnBrk="0" hangingPunct="1">
        <a:spcBef>
          <a:spcPts val="850"/>
        </a:spcBef>
        <a:spcAft>
          <a:spcPts val="0"/>
        </a:spcAft>
        <a:buClr>
          <a:schemeClr val="bg2">
            <a:lumMod val="40000"/>
            <a:lumOff val="60000"/>
          </a:schemeClr>
        </a:buClr>
        <a:buSzPct val="80000"/>
        <a:buFont typeface="Wingdings 3" charset="2"/>
        <a:buChar char=""/>
        <a:defRPr sz="1190" b="0" i="0" kern="1200">
          <a:solidFill>
            <a:schemeClr val="tx1"/>
          </a:solidFill>
          <a:latin typeface="+mj-lt"/>
          <a:ea typeface="+mj-ea"/>
          <a:cs typeface="+mj-cs"/>
        </a:defRPr>
      </a:lvl5pPr>
      <a:lvl6pPr marL="2137446" indent="-194313" algn="l" defTabSz="388626" rtl="0" eaLnBrk="1" latinLnBrk="0" hangingPunct="1">
        <a:spcBef>
          <a:spcPts val="850"/>
        </a:spcBef>
        <a:spcAft>
          <a:spcPts val="0"/>
        </a:spcAft>
        <a:buClr>
          <a:schemeClr val="bg2">
            <a:lumMod val="40000"/>
            <a:lumOff val="60000"/>
          </a:schemeClr>
        </a:buClr>
        <a:buSzPct val="80000"/>
        <a:buFont typeface="Wingdings 3" charset="2"/>
        <a:buChar char=""/>
        <a:defRPr sz="1190" b="0" i="0" kern="1200">
          <a:solidFill>
            <a:schemeClr val="tx1"/>
          </a:solidFill>
          <a:latin typeface="+mj-lt"/>
          <a:ea typeface="+mj-ea"/>
          <a:cs typeface="+mj-cs"/>
        </a:defRPr>
      </a:lvl6pPr>
      <a:lvl7pPr marL="2526072" indent="-194313" algn="l" defTabSz="388626" rtl="0" eaLnBrk="1" latinLnBrk="0" hangingPunct="1">
        <a:spcBef>
          <a:spcPts val="850"/>
        </a:spcBef>
        <a:spcAft>
          <a:spcPts val="0"/>
        </a:spcAft>
        <a:buClr>
          <a:schemeClr val="bg2">
            <a:lumMod val="40000"/>
            <a:lumOff val="60000"/>
          </a:schemeClr>
        </a:buClr>
        <a:buSzPct val="80000"/>
        <a:buFont typeface="Wingdings 3" charset="2"/>
        <a:buChar char=""/>
        <a:defRPr sz="1190" b="0" i="0" kern="1200">
          <a:solidFill>
            <a:schemeClr val="tx1"/>
          </a:solidFill>
          <a:latin typeface="+mj-lt"/>
          <a:ea typeface="+mj-ea"/>
          <a:cs typeface="+mj-cs"/>
        </a:defRPr>
      </a:lvl7pPr>
      <a:lvl8pPr marL="2914698" indent="-194313" algn="l" defTabSz="388626" rtl="0" eaLnBrk="1" latinLnBrk="0" hangingPunct="1">
        <a:spcBef>
          <a:spcPts val="850"/>
        </a:spcBef>
        <a:spcAft>
          <a:spcPts val="0"/>
        </a:spcAft>
        <a:buClr>
          <a:schemeClr val="bg2">
            <a:lumMod val="40000"/>
            <a:lumOff val="60000"/>
          </a:schemeClr>
        </a:buClr>
        <a:buSzPct val="80000"/>
        <a:buFont typeface="Wingdings 3" charset="2"/>
        <a:buChar char=""/>
        <a:defRPr sz="1190" b="0" i="0" kern="1200">
          <a:solidFill>
            <a:schemeClr val="tx1"/>
          </a:solidFill>
          <a:latin typeface="+mj-lt"/>
          <a:ea typeface="+mj-ea"/>
          <a:cs typeface="+mj-cs"/>
        </a:defRPr>
      </a:lvl8pPr>
      <a:lvl9pPr marL="3303324" indent="-194313" algn="l" defTabSz="388626" rtl="0" eaLnBrk="1" latinLnBrk="0" hangingPunct="1">
        <a:spcBef>
          <a:spcPts val="850"/>
        </a:spcBef>
        <a:spcAft>
          <a:spcPts val="0"/>
        </a:spcAft>
        <a:buClr>
          <a:schemeClr val="bg2">
            <a:lumMod val="40000"/>
            <a:lumOff val="60000"/>
          </a:schemeClr>
        </a:buClr>
        <a:buSzPct val="80000"/>
        <a:buFont typeface="Wingdings 3" charset="2"/>
        <a:buChar char=""/>
        <a:defRPr sz="1190" b="0" i="0" kern="1200">
          <a:solidFill>
            <a:schemeClr val="tx1"/>
          </a:solidFill>
          <a:latin typeface="+mj-lt"/>
          <a:ea typeface="+mj-ea"/>
          <a:cs typeface="+mj-cs"/>
        </a:defRPr>
      </a:lvl9pPr>
    </p:bodyStyle>
    <p:otherStyle>
      <a:defPPr>
        <a:defRPr lang="en-US"/>
      </a:defPPr>
      <a:lvl1pPr marL="0" algn="l" defTabSz="388626" rtl="0" eaLnBrk="1" latinLnBrk="0" hangingPunct="1">
        <a:defRPr sz="1530" kern="1200">
          <a:solidFill>
            <a:schemeClr val="tx1"/>
          </a:solidFill>
          <a:latin typeface="+mn-lt"/>
          <a:ea typeface="+mn-ea"/>
          <a:cs typeface="+mn-cs"/>
        </a:defRPr>
      </a:lvl1pPr>
      <a:lvl2pPr marL="388626" algn="l" defTabSz="388626" rtl="0" eaLnBrk="1" latinLnBrk="0" hangingPunct="1">
        <a:defRPr sz="1530" kern="1200">
          <a:solidFill>
            <a:schemeClr val="tx1"/>
          </a:solidFill>
          <a:latin typeface="+mn-lt"/>
          <a:ea typeface="+mn-ea"/>
          <a:cs typeface="+mn-cs"/>
        </a:defRPr>
      </a:lvl2pPr>
      <a:lvl3pPr marL="777253" algn="l" defTabSz="388626" rtl="0" eaLnBrk="1" latinLnBrk="0" hangingPunct="1">
        <a:defRPr sz="1530" kern="1200">
          <a:solidFill>
            <a:schemeClr val="tx1"/>
          </a:solidFill>
          <a:latin typeface="+mn-lt"/>
          <a:ea typeface="+mn-ea"/>
          <a:cs typeface="+mn-cs"/>
        </a:defRPr>
      </a:lvl3pPr>
      <a:lvl4pPr marL="1165879" algn="l" defTabSz="388626" rtl="0" eaLnBrk="1" latinLnBrk="0" hangingPunct="1">
        <a:defRPr sz="1530" kern="1200">
          <a:solidFill>
            <a:schemeClr val="tx1"/>
          </a:solidFill>
          <a:latin typeface="+mn-lt"/>
          <a:ea typeface="+mn-ea"/>
          <a:cs typeface="+mn-cs"/>
        </a:defRPr>
      </a:lvl4pPr>
      <a:lvl5pPr marL="1554506" algn="l" defTabSz="388626" rtl="0" eaLnBrk="1" latinLnBrk="0" hangingPunct="1">
        <a:defRPr sz="1530" kern="1200">
          <a:solidFill>
            <a:schemeClr val="tx1"/>
          </a:solidFill>
          <a:latin typeface="+mn-lt"/>
          <a:ea typeface="+mn-ea"/>
          <a:cs typeface="+mn-cs"/>
        </a:defRPr>
      </a:lvl5pPr>
      <a:lvl6pPr marL="1943132" algn="l" defTabSz="388626" rtl="0" eaLnBrk="1" latinLnBrk="0" hangingPunct="1">
        <a:defRPr sz="1530" kern="1200">
          <a:solidFill>
            <a:schemeClr val="tx1"/>
          </a:solidFill>
          <a:latin typeface="+mn-lt"/>
          <a:ea typeface="+mn-ea"/>
          <a:cs typeface="+mn-cs"/>
        </a:defRPr>
      </a:lvl6pPr>
      <a:lvl7pPr marL="2331759" algn="l" defTabSz="388626" rtl="0" eaLnBrk="1" latinLnBrk="0" hangingPunct="1">
        <a:defRPr sz="1530" kern="1200">
          <a:solidFill>
            <a:schemeClr val="tx1"/>
          </a:solidFill>
          <a:latin typeface="+mn-lt"/>
          <a:ea typeface="+mn-ea"/>
          <a:cs typeface="+mn-cs"/>
        </a:defRPr>
      </a:lvl7pPr>
      <a:lvl8pPr marL="2720385" algn="l" defTabSz="388626" rtl="0" eaLnBrk="1" latinLnBrk="0" hangingPunct="1">
        <a:defRPr sz="1530" kern="1200">
          <a:solidFill>
            <a:schemeClr val="tx1"/>
          </a:solidFill>
          <a:latin typeface="+mn-lt"/>
          <a:ea typeface="+mn-ea"/>
          <a:cs typeface="+mn-cs"/>
        </a:defRPr>
      </a:lvl8pPr>
      <a:lvl9pPr marL="3109012" algn="l" defTabSz="388626" rtl="0" eaLnBrk="1" latinLnBrk="0" hangingPunct="1">
        <a:defRPr sz="153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5354517" y="2458720"/>
            <a:ext cx="2396490" cy="413512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4836357" y="-670560"/>
            <a:ext cx="1360170" cy="234696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5354517" y="8940800"/>
            <a:ext cx="842010" cy="145288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30890" y="3911600"/>
            <a:ext cx="3562350" cy="61468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13820" y="4246880"/>
            <a:ext cx="2007870" cy="346456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6583797" y="0"/>
            <a:ext cx="582930" cy="16125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12004" y="663986"/>
            <a:ext cx="5997073" cy="2054111"/>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703545" y="3010957"/>
            <a:ext cx="5704906" cy="61533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6065306" y="2752701"/>
            <a:ext cx="1452879" cy="194360"/>
          </a:xfrm>
          <a:prstGeom prst="rect">
            <a:avLst/>
          </a:prstGeom>
        </p:spPr>
        <p:txBody>
          <a:bodyPr vert="horz" lIns="91440" tIns="45720" rIns="91440" bIns="45720" rtlCol="0" anchor="t"/>
          <a:lstStyle>
            <a:lvl1pPr algn="l">
              <a:defRPr sz="935" b="0" i="0">
                <a:solidFill>
                  <a:schemeClr val="tx1">
                    <a:tint val="75000"/>
                    <a:alpha val="60000"/>
                  </a:schemeClr>
                </a:solidFill>
              </a:defRPr>
            </a:lvl1pPr>
          </a:lstStyle>
          <a:p>
            <a:fld id="{1D8BD707-D9CF-40AE-B4C6-C98DA3205C09}" type="datetimeFigureOut">
              <a:rPr lang="en-US" smtClean="0"/>
              <a:t>2/11/2015</a:t>
            </a:fld>
            <a:endParaRPr lang="en-US" smtClean="0"/>
          </a:p>
        </p:txBody>
      </p:sp>
      <p:sp>
        <p:nvSpPr>
          <p:cNvPr id="5" name="Footer Placeholder 4"/>
          <p:cNvSpPr>
            <a:spLocks noGrp="1"/>
          </p:cNvSpPr>
          <p:nvPr>
            <p:ph type="ftr" sz="quarter" idx="3"/>
          </p:nvPr>
        </p:nvSpPr>
        <p:spPr>
          <a:xfrm rot="5400000">
            <a:off x="4108232" y="4856781"/>
            <a:ext cx="5661033" cy="194361"/>
          </a:xfrm>
          <a:prstGeom prst="rect">
            <a:avLst/>
          </a:prstGeom>
        </p:spPr>
        <p:txBody>
          <a:bodyPr vert="horz" lIns="91440" tIns="45720" rIns="91440" bIns="45720" rtlCol="0" anchor="b"/>
          <a:lstStyle>
            <a:lvl1pPr algn="l">
              <a:defRPr sz="935"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6601467" y="433747"/>
            <a:ext cx="534491" cy="1125941"/>
          </a:xfrm>
          <a:prstGeom prst="rect">
            <a:avLst/>
          </a:prstGeom>
        </p:spPr>
        <p:txBody>
          <a:bodyPr vert="horz" lIns="91440" tIns="45720" rIns="91440" bIns="45720" rtlCol="0" anchor="b"/>
          <a:lstStyle>
            <a:lvl1pPr algn="ctr">
              <a:defRPr sz="2381" b="0" i="0">
                <a:solidFill>
                  <a:schemeClr val="tx1">
                    <a:tint val="75000"/>
                  </a:schemeClr>
                </a:solidFill>
              </a:defRPr>
            </a:lvl1pPr>
          </a:lstStyle>
          <a:p>
            <a:pPr marL="12700">
              <a:lnSpc>
                <a:spcPct val="100000"/>
              </a:lnSpc>
            </a:pPr>
            <a:r>
              <a:rPr lang="en-US" sz="1000" spc="-10" smtClean="0">
                <a:solidFill>
                  <a:srgbClr val="FFFFFF"/>
                </a:solidFill>
                <a:latin typeface="Arial Unicode MS"/>
                <a:cs typeface="Arial Unicode MS"/>
              </a:rPr>
              <a:t>Page</a:t>
            </a:r>
            <a:r>
              <a:rPr lang="en-US" sz="1000" spc="-5" smtClean="0">
                <a:solidFill>
                  <a:srgbClr val="FFFFFF"/>
                </a:solidFill>
                <a:latin typeface="Arial Unicode MS"/>
                <a:cs typeface="Arial Unicode MS"/>
              </a:rPr>
              <a:t> </a:t>
            </a:r>
            <a:fld id="{81D60167-4931-47E6-BA6A-407CBD079E47}" type="slidenum">
              <a:rPr sz="1000" spc="0" smtClean="0">
                <a:solidFill>
                  <a:srgbClr val="FFFFFF"/>
                </a:solidFill>
                <a:latin typeface="Arial Unicode MS"/>
                <a:cs typeface="Arial Unicode MS"/>
              </a:rPr>
              <a:t>‹#›</a:t>
            </a:fld>
            <a:endParaRPr sz="1000">
              <a:latin typeface="Arial Unicode MS"/>
              <a:cs typeface="Arial Unicode MS"/>
            </a:endParaRPr>
          </a:p>
        </p:txBody>
      </p:sp>
    </p:spTree>
    <p:extLst>
      <p:ext uri="{BB962C8B-B14F-4D97-AF65-F5344CB8AC3E}">
        <p14:creationId xmlns:p14="http://schemas.microsoft.com/office/powerpoint/2010/main" val="1149716423"/>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388626" rtl="0" eaLnBrk="1" latinLnBrk="0" hangingPunct="1">
        <a:spcBef>
          <a:spcPct val="0"/>
        </a:spcBef>
        <a:buNone/>
        <a:defRPr sz="357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91470" indent="-291470" algn="l" defTabSz="388626" rtl="0" eaLnBrk="1" latinLnBrk="0" hangingPunct="1">
        <a:spcBef>
          <a:spcPts val="850"/>
        </a:spcBef>
        <a:spcAft>
          <a:spcPts val="0"/>
        </a:spcAft>
        <a:buClr>
          <a:schemeClr val="bg2">
            <a:lumMod val="40000"/>
            <a:lumOff val="60000"/>
          </a:schemeClr>
        </a:buClr>
        <a:buSzPct val="80000"/>
        <a:buFont typeface="Wingdings 3" charset="2"/>
        <a:buChar char=""/>
        <a:defRPr sz="1700" b="0" i="0" kern="1200">
          <a:solidFill>
            <a:schemeClr val="tx1"/>
          </a:solidFill>
          <a:latin typeface="+mj-lt"/>
          <a:ea typeface="+mj-ea"/>
          <a:cs typeface="+mj-cs"/>
        </a:defRPr>
      </a:lvl1pPr>
      <a:lvl2pPr marL="631518" indent="-242892" algn="l" defTabSz="388626" rtl="0" eaLnBrk="1" latinLnBrk="0" hangingPunct="1">
        <a:spcBef>
          <a:spcPts val="850"/>
        </a:spcBef>
        <a:spcAft>
          <a:spcPts val="0"/>
        </a:spcAft>
        <a:buClr>
          <a:schemeClr val="bg2">
            <a:lumMod val="40000"/>
            <a:lumOff val="60000"/>
          </a:schemeClr>
        </a:buClr>
        <a:buSzPct val="80000"/>
        <a:buFont typeface="Wingdings 3" charset="2"/>
        <a:buChar char=""/>
        <a:defRPr sz="1530" b="0" i="0" kern="1200">
          <a:solidFill>
            <a:schemeClr val="tx1"/>
          </a:solidFill>
          <a:latin typeface="+mj-lt"/>
          <a:ea typeface="+mj-ea"/>
          <a:cs typeface="+mj-cs"/>
        </a:defRPr>
      </a:lvl2pPr>
      <a:lvl3pPr marL="971567" indent="-194313" algn="l" defTabSz="388626" rtl="0" eaLnBrk="1" latinLnBrk="0" hangingPunct="1">
        <a:spcBef>
          <a:spcPts val="850"/>
        </a:spcBef>
        <a:spcAft>
          <a:spcPts val="0"/>
        </a:spcAft>
        <a:buClr>
          <a:schemeClr val="bg2">
            <a:lumMod val="40000"/>
            <a:lumOff val="60000"/>
          </a:schemeClr>
        </a:buClr>
        <a:buSzPct val="80000"/>
        <a:buFont typeface="Wingdings 3" charset="2"/>
        <a:buChar char=""/>
        <a:defRPr sz="1360" b="0" i="0" kern="1200">
          <a:solidFill>
            <a:schemeClr val="tx1"/>
          </a:solidFill>
          <a:latin typeface="+mj-lt"/>
          <a:ea typeface="+mj-ea"/>
          <a:cs typeface="+mj-cs"/>
        </a:defRPr>
      </a:lvl3pPr>
      <a:lvl4pPr marL="1360193" indent="-194313" algn="l" defTabSz="388626" rtl="0" eaLnBrk="1" latinLnBrk="0" hangingPunct="1">
        <a:spcBef>
          <a:spcPts val="850"/>
        </a:spcBef>
        <a:spcAft>
          <a:spcPts val="0"/>
        </a:spcAft>
        <a:buClr>
          <a:schemeClr val="bg2">
            <a:lumMod val="40000"/>
            <a:lumOff val="60000"/>
          </a:schemeClr>
        </a:buClr>
        <a:buSzPct val="80000"/>
        <a:buFont typeface="Wingdings 3" charset="2"/>
        <a:buChar char=""/>
        <a:defRPr sz="1190" b="0" i="0" kern="1200">
          <a:solidFill>
            <a:schemeClr val="tx1"/>
          </a:solidFill>
          <a:latin typeface="+mj-lt"/>
          <a:ea typeface="+mj-ea"/>
          <a:cs typeface="+mj-cs"/>
        </a:defRPr>
      </a:lvl4pPr>
      <a:lvl5pPr marL="1748819" indent="-194313" algn="l" defTabSz="388626" rtl="0" eaLnBrk="1" latinLnBrk="0" hangingPunct="1">
        <a:spcBef>
          <a:spcPts val="850"/>
        </a:spcBef>
        <a:spcAft>
          <a:spcPts val="0"/>
        </a:spcAft>
        <a:buClr>
          <a:schemeClr val="bg2">
            <a:lumMod val="40000"/>
            <a:lumOff val="60000"/>
          </a:schemeClr>
        </a:buClr>
        <a:buSzPct val="80000"/>
        <a:buFont typeface="Wingdings 3" charset="2"/>
        <a:buChar char=""/>
        <a:defRPr sz="1190" b="0" i="0" kern="1200">
          <a:solidFill>
            <a:schemeClr val="tx1"/>
          </a:solidFill>
          <a:latin typeface="+mj-lt"/>
          <a:ea typeface="+mj-ea"/>
          <a:cs typeface="+mj-cs"/>
        </a:defRPr>
      </a:lvl5pPr>
      <a:lvl6pPr marL="2137446" indent="-194313" algn="l" defTabSz="388626" rtl="0" eaLnBrk="1" latinLnBrk="0" hangingPunct="1">
        <a:spcBef>
          <a:spcPts val="850"/>
        </a:spcBef>
        <a:spcAft>
          <a:spcPts val="0"/>
        </a:spcAft>
        <a:buClr>
          <a:schemeClr val="bg2">
            <a:lumMod val="40000"/>
            <a:lumOff val="60000"/>
          </a:schemeClr>
        </a:buClr>
        <a:buSzPct val="80000"/>
        <a:buFont typeface="Wingdings 3" charset="2"/>
        <a:buChar char=""/>
        <a:defRPr sz="1190" b="0" i="0" kern="1200">
          <a:solidFill>
            <a:schemeClr val="tx1"/>
          </a:solidFill>
          <a:latin typeface="+mj-lt"/>
          <a:ea typeface="+mj-ea"/>
          <a:cs typeface="+mj-cs"/>
        </a:defRPr>
      </a:lvl6pPr>
      <a:lvl7pPr marL="2526072" indent="-194313" algn="l" defTabSz="388626" rtl="0" eaLnBrk="1" latinLnBrk="0" hangingPunct="1">
        <a:spcBef>
          <a:spcPts val="850"/>
        </a:spcBef>
        <a:spcAft>
          <a:spcPts val="0"/>
        </a:spcAft>
        <a:buClr>
          <a:schemeClr val="bg2">
            <a:lumMod val="40000"/>
            <a:lumOff val="60000"/>
          </a:schemeClr>
        </a:buClr>
        <a:buSzPct val="80000"/>
        <a:buFont typeface="Wingdings 3" charset="2"/>
        <a:buChar char=""/>
        <a:defRPr sz="1190" b="0" i="0" kern="1200">
          <a:solidFill>
            <a:schemeClr val="tx1"/>
          </a:solidFill>
          <a:latin typeface="+mj-lt"/>
          <a:ea typeface="+mj-ea"/>
          <a:cs typeface="+mj-cs"/>
        </a:defRPr>
      </a:lvl7pPr>
      <a:lvl8pPr marL="2914698" indent="-194313" algn="l" defTabSz="388626" rtl="0" eaLnBrk="1" latinLnBrk="0" hangingPunct="1">
        <a:spcBef>
          <a:spcPts val="850"/>
        </a:spcBef>
        <a:spcAft>
          <a:spcPts val="0"/>
        </a:spcAft>
        <a:buClr>
          <a:schemeClr val="bg2">
            <a:lumMod val="40000"/>
            <a:lumOff val="60000"/>
          </a:schemeClr>
        </a:buClr>
        <a:buSzPct val="80000"/>
        <a:buFont typeface="Wingdings 3" charset="2"/>
        <a:buChar char=""/>
        <a:defRPr sz="1190" b="0" i="0" kern="1200">
          <a:solidFill>
            <a:schemeClr val="tx1"/>
          </a:solidFill>
          <a:latin typeface="+mj-lt"/>
          <a:ea typeface="+mj-ea"/>
          <a:cs typeface="+mj-cs"/>
        </a:defRPr>
      </a:lvl8pPr>
      <a:lvl9pPr marL="3303324" indent="-194313" algn="l" defTabSz="388626" rtl="0" eaLnBrk="1" latinLnBrk="0" hangingPunct="1">
        <a:spcBef>
          <a:spcPts val="850"/>
        </a:spcBef>
        <a:spcAft>
          <a:spcPts val="0"/>
        </a:spcAft>
        <a:buClr>
          <a:schemeClr val="bg2">
            <a:lumMod val="40000"/>
            <a:lumOff val="60000"/>
          </a:schemeClr>
        </a:buClr>
        <a:buSzPct val="80000"/>
        <a:buFont typeface="Wingdings 3" charset="2"/>
        <a:buChar char=""/>
        <a:defRPr sz="1190" b="0" i="0" kern="1200">
          <a:solidFill>
            <a:schemeClr val="tx1"/>
          </a:solidFill>
          <a:latin typeface="+mj-lt"/>
          <a:ea typeface="+mj-ea"/>
          <a:cs typeface="+mj-cs"/>
        </a:defRPr>
      </a:lvl9pPr>
    </p:bodyStyle>
    <p:otherStyle>
      <a:defPPr>
        <a:defRPr lang="en-US"/>
      </a:defPPr>
      <a:lvl1pPr marL="0" algn="l" defTabSz="388626" rtl="0" eaLnBrk="1" latinLnBrk="0" hangingPunct="1">
        <a:defRPr sz="1530" kern="1200">
          <a:solidFill>
            <a:schemeClr val="tx1"/>
          </a:solidFill>
          <a:latin typeface="+mn-lt"/>
          <a:ea typeface="+mn-ea"/>
          <a:cs typeface="+mn-cs"/>
        </a:defRPr>
      </a:lvl1pPr>
      <a:lvl2pPr marL="388626" algn="l" defTabSz="388626" rtl="0" eaLnBrk="1" latinLnBrk="0" hangingPunct="1">
        <a:defRPr sz="1530" kern="1200">
          <a:solidFill>
            <a:schemeClr val="tx1"/>
          </a:solidFill>
          <a:latin typeface="+mn-lt"/>
          <a:ea typeface="+mn-ea"/>
          <a:cs typeface="+mn-cs"/>
        </a:defRPr>
      </a:lvl2pPr>
      <a:lvl3pPr marL="777253" algn="l" defTabSz="388626" rtl="0" eaLnBrk="1" latinLnBrk="0" hangingPunct="1">
        <a:defRPr sz="1530" kern="1200">
          <a:solidFill>
            <a:schemeClr val="tx1"/>
          </a:solidFill>
          <a:latin typeface="+mn-lt"/>
          <a:ea typeface="+mn-ea"/>
          <a:cs typeface="+mn-cs"/>
        </a:defRPr>
      </a:lvl3pPr>
      <a:lvl4pPr marL="1165879" algn="l" defTabSz="388626" rtl="0" eaLnBrk="1" latinLnBrk="0" hangingPunct="1">
        <a:defRPr sz="1530" kern="1200">
          <a:solidFill>
            <a:schemeClr val="tx1"/>
          </a:solidFill>
          <a:latin typeface="+mn-lt"/>
          <a:ea typeface="+mn-ea"/>
          <a:cs typeface="+mn-cs"/>
        </a:defRPr>
      </a:lvl4pPr>
      <a:lvl5pPr marL="1554506" algn="l" defTabSz="388626" rtl="0" eaLnBrk="1" latinLnBrk="0" hangingPunct="1">
        <a:defRPr sz="1530" kern="1200">
          <a:solidFill>
            <a:schemeClr val="tx1"/>
          </a:solidFill>
          <a:latin typeface="+mn-lt"/>
          <a:ea typeface="+mn-ea"/>
          <a:cs typeface="+mn-cs"/>
        </a:defRPr>
      </a:lvl5pPr>
      <a:lvl6pPr marL="1943132" algn="l" defTabSz="388626" rtl="0" eaLnBrk="1" latinLnBrk="0" hangingPunct="1">
        <a:defRPr sz="1530" kern="1200">
          <a:solidFill>
            <a:schemeClr val="tx1"/>
          </a:solidFill>
          <a:latin typeface="+mn-lt"/>
          <a:ea typeface="+mn-ea"/>
          <a:cs typeface="+mn-cs"/>
        </a:defRPr>
      </a:lvl6pPr>
      <a:lvl7pPr marL="2331759" algn="l" defTabSz="388626" rtl="0" eaLnBrk="1" latinLnBrk="0" hangingPunct="1">
        <a:defRPr sz="1530" kern="1200">
          <a:solidFill>
            <a:schemeClr val="tx1"/>
          </a:solidFill>
          <a:latin typeface="+mn-lt"/>
          <a:ea typeface="+mn-ea"/>
          <a:cs typeface="+mn-cs"/>
        </a:defRPr>
      </a:lvl7pPr>
      <a:lvl8pPr marL="2720385" algn="l" defTabSz="388626" rtl="0" eaLnBrk="1" latinLnBrk="0" hangingPunct="1">
        <a:defRPr sz="1530" kern="1200">
          <a:solidFill>
            <a:schemeClr val="tx1"/>
          </a:solidFill>
          <a:latin typeface="+mn-lt"/>
          <a:ea typeface="+mn-ea"/>
          <a:cs typeface="+mn-cs"/>
        </a:defRPr>
      </a:lvl8pPr>
      <a:lvl9pPr marL="3109012" algn="l" defTabSz="388626" rtl="0" eaLnBrk="1" latinLnBrk="0" hangingPunct="1">
        <a:defRPr sz="153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Flowchart: Document 6"/>
          <p:cNvSpPr/>
          <p:nvPr/>
        </p:nvSpPr>
        <p:spPr>
          <a:xfrm rot="10800000">
            <a:off x="1" y="1676253"/>
            <a:ext cx="7772400" cy="8158634"/>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360" b="1" dirty="0">
              <a:solidFill>
                <a:prstClr val="white"/>
              </a:solidFill>
            </a:endParaRPr>
          </a:p>
        </p:txBody>
      </p:sp>
      <p:sp>
        <p:nvSpPr>
          <p:cNvPr id="8" name="Flowchart: Document 7"/>
          <p:cNvSpPr/>
          <p:nvPr/>
        </p:nvSpPr>
        <p:spPr>
          <a:xfrm rot="10800000">
            <a:off x="1" y="1966996"/>
            <a:ext cx="7772400" cy="6571290"/>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360" b="1" dirty="0">
              <a:solidFill>
                <a:prstClr val="white"/>
              </a:solidFill>
            </a:endParaRPr>
          </a:p>
        </p:txBody>
      </p:sp>
      <p:sp>
        <p:nvSpPr>
          <p:cNvPr id="9" name="Title Placeholder 8"/>
          <p:cNvSpPr>
            <a:spLocks noGrp="1"/>
          </p:cNvSpPr>
          <p:nvPr>
            <p:ph type="title"/>
          </p:nvPr>
        </p:nvSpPr>
        <p:spPr>
          <a:xfrm>
            <a:off x="388620" y="782320"/>
            <a:ext cx="6995160" cy="2235200"/>
          </a:xfrm>
          <a:prstGeom prst="rect">
            <a:avLst/>
          </a:prstGeom>
        </p:spPr>
        <p:txBody>
          <a:bodyPr vert="horz" lIns="0" tIns="9144" rIns="0" bIns="9144" anchor="b">
            <a:normAutofit/>
          </a:bodyPr>
          <a:lstStyle/>
          <a:p>
            <a:r>
              <a:rPr lang="en-US" smtClean="0"/>
              <a:t>Click to edit Master title style</a:t>
            </a:r>
            <a:endParaRPr lang="en-US" dirty="0"/>
          </a:p>
        </p:txBody>
      </p:sp>
      <p:sp>
        <p:nvSpPr>
          <p:cNvPr id="1033" name="Text Placeholder 29"/>
          <p:cNvSpPr>
            <a:spLocks noGrp="1"/>
          </p:cNvSpPr>
          <p:nvPr>
            <p:ph type="body" idx="1"/>
          </p:nvPr>
        </p:nvSpPr>
        <p:spPr bwMode="auto">
          <a:xfrm>
            <a:off x="388620" y="3196802"/>
            <a:ext cx="6995160" cy="60350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388620" y="9322647"/>
            <a:ext cx="1684020" cy="535517"/>
          </a:xfrm>
          <a:prstGeom prst="rect">
            <a:avLst/>
          </a:prstGeom>
        </p:spPr>
        <p:txBody>
          <a:bodyPr vert="horz" anchor="b"/>
          <a:lstStyle>
            <a:lvl1pPr algn="ctr">
              <a:defRPr sz="1020" dirty="0">
                <a:solidFill>
                  <a:schemeClr val="tx2">
                    <a:shade val="50000"/>
                  </a:schemeClr>
                </a:solidFill>
              </a:defRPr>
            </a:lvl1pPr>
          </a:lstStyle>
          <a:p>
            <a:pPr fontAlgn="base">
              <a:spcBef>
                <a:spcPct val="0"/>
              </a:spcBef>
              <a:spcAft>
                <a:spcPct val="0"/>
              </a:spcAft>
              <a:defRPr/>
            </a:pPr>
            <a:endParaRPr lang="en-US" b="1">
              <a:solidFill>
                <a:srgbClr val="FFF9E5">
                  <a:shade val="50000"/>
                </a:srgbClr>
              </a:solidFill>
              <a:latin typeface="Arial" charset="0"/>
            </a:endParaRPr>
          </a:p>
        </p:txBody>
      </p:sp>
      <p:sp>
        <p:nvSpPr>
          <p:cNvPr id="22" name="Footer Placeholder 21"/>
          <p:cNvSpPr>
            <a:spLocks noGrp="1"/>
          </p:cNvSpPr>
          <p:nvPr>
            <p:ph type="ftr" sz="quarter" idx="3"/>
          </p:nvPr>
        </p:nvSpPr>
        <p:spPr>
          <a:xfrm>
            <a:off x="2072640" y="9322647"/>
            <a:ext cx="2461260" cy="535517"/>
          </a:xfrm>
          <a:prstGeom prst="rect">
            <a:avLst/>
          </a:prstGeom>
        </p:spPr>
        <p:txBody>
          <a:bodyPr vert="horz" lIns="0" anchor="b"/>
          <a:lstStyle>
            <a:lvl1pPr algn="l">
              <a:defRPr sz="1020" dirty="0" smtClean="0">
                <a:solidFill>
                  <a:schemeClr val="tx2">
                    <a:shade val="50000"/>
                  </a:schemeClr>
                </a:solidFill>
              </a:defRPr>
            </a:lvl1pPr>
          </a:lstStyle>
          <a:p>
            <a:pPr fontAlgn="base">
              <a:spcBef>
                <a:spcPct val="0"/>
              </a:spcBef>
              <a:spcAft>
                <a:spcPct val="0"/>
              </a:spcAft>
              <a:defRPr/>
            </a:pPr>
            <a:r>
              <a:rPr lang="en-US" b="1">
                <a:solidFill>
                  <a:srgbClr val="FFF9E5">
                    <a:shade val="50000"/>
                  </a:srgbClr>
                </a:solidFill>
                <a:latin typeface="Arial" charset="0"/>
              </a:rPr>
              <a:t>Copyright (c) 1977-2010 The Forte Institute, LLC</a:t>
            </a:r>
          </a:p>
        </p:txBody>
      </p:sp>
      <p:sp>
        <p:nvSpPr>
          <p:cNvPr id="18" name="Slide Number Placeholder 17"/>
          <p:cNvSpPr>
            <a:spLocks noGrp="1"/>
          </p:cNvSpPr>
          <p:nvPr>
            <p:ph type="sldNum" sz="quarter" idx="4"/>
          </p:nvPr>
        </p:nvSpPr>
        <p:spPr>
          <a:xfrm>
            <a:off x="6930390" y="9322647"/>
            <a:ext cx="453390" cy="535517"/>
          </a:xfrm>
          <a:prstGeom prst="rect">
            <a:avLst/>
          </a:prstGeom>
        </p:spPr>
        <p:txBody>
          <a:bodyPr vert="horz" lIns="91440" rIns="0" anchor="b"/>
          <a:lstStyle>
            <a:lvl1pPr algn="r">
              <a:defRPr sz="1190">
                <a:solidFill>
                  <a:schemeClr val="tx2">
                    <a:shade val="50000"/>
                  </a:schemeClr>
                </a:solidFill>
              </a:defRPr>
            </a:lvl1pPr>
          </a:lstStyle>
          <a:p>
            <a:pPr fontAlgn="base">
              <a:spcBef>
                <a:spcPct val="0"/>
              </a:spcBef>
              <a:spcAft>
                <a:spcPct val="0"/>
              </a:spcAft>
              <a:defRPr/>
            </a:pPr>
            <a:fld id="{0ECEEBD7-2A30-4CFC-A255-D4F86FC9A39C}" type="slidenum">
              <a:rPr lang="en-US" b="1">
                <a:solidFill>
                  <a:srgbClr val="FFF9E5">
                    <a:shade val="50000"/>
                  </a:srgbClr>
                </a:solidFill>
                <a:latin typeface="Arial" charset="0"/>
              </a:rPr>
              <a:pPr fontAlgn="base">
                <a:spcBef>
                  <a:spcPct val="0"/>
                </a:spcBef>
                <a:spcAft>
                  <a:spcPct val="0"/>
                </a:spcAft>
                <a:defRPr/>
              </a:pPr>
              <a:t>‹#›</a:t>
            </a:fld>
            <a:endParaRPr lang="en-US" b="1" dirty="0">
              <a:solidFill>
                <a:srgbClr val="FFF9E5">
                  <a:shade val="50000"/>
                </a:srgbClr>
              </a:solidFill>
              <a:latin typeface="Arial" charset="0"/>
            </a:endParaRPr>
          </a:p>
        </p:txBody>
      </p:sp>
    </p:spTree>
    <p:extLst>
      <p:ext uri="{BB962C8B-B14F-4D97-AF65-F5344CB8AC3E}">
        <p14:creationId xmlns:p14="http://schemas.microsoft.com/office/powerpoint/2010/main" val="2847393690"/>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p:fade thruBlk="1"/>
  </p:transition>
  <p:hf hdr="0" dt="0"/>
  <p:txStyles>
    <p:titleStyle>
      <a:lvl1pPr algn="l" rtl="0" eaLnBrk="0" fontAlgn="base" hangingPunct="0">
        <a:spcBef>
          <a:spcPct val="0"/>
        </a:spcBef>
        <a:spcAft>
          <a:spcPct val="0"/>
        </a:spcAft>
        <a:defRPr sz="4080" b="1" kern="1200">
          <a:ln w="500">
            <a:solidFill>
              <a:schemeClr val="tx2">
                <a:shade val="20000"/>
                <a:satMod val="350000"/>
              </a:schemeClr>
            </a:solidFill>
          </a:ln>
          <a:solidFill>
            <a:srgbClr val="FFFFD2"/>
          </a:solidFill>
          <a:effectLst>
            <a:outerShdw blurRad="30000" dist="30000" dir="2700000" algn="tl" rotWithShape="0">
              <a:schemeClr val="bg2">
                <a:shade val="45000"/>
                <a:satMod val="150000"/>
                <a:alpha val="90000"/>
              </a:schemeClr>
            </a:outerShdw>
          </a:effectLst>
          <a:latin typeface="+mj-lt"/>
          <a:ea typeface="+mj-ea"/>
          <a:cs typeface="+mj-cs"/>
        </a:defRPr>
      </a:lvl1pPr>
      <a:lvl2pPr algn="l" rtl="0" eaLnBrk="0" fontAlgn="base" hangingPunct="0">
        <a:spcBef>
          <a:spcPct val="0"/>
        </a:spcBef>
        <a:spcAft>
          <a:spcPct val="0"/>
        </a:spcAft>
        <a:defRPr sz="4080" b="1">
          <a:solidFill>
            <a:srgbClr val="FFFFD2"/>
          </a:solidFill>
          <a:latin typeface="Corbel" pitchFamily="34" charset="0"/>
        </a:defRPr>
      </a:lvl2pPr>
      <a:lvl3pPr algn="l" rtl="0" eaLnBrk="0" fontAlgn="base" hangingPunct="0">
        <a:spcBef>
          <a:spcPct val="0"/>
        </a:spcBef>
        <a:spcAft>
          <a:spcPct val="0"/>
        </a:spcAft>
        <a:defRPr sz="4080" b="1">
          <a:solidFill>
            <a:srgbClr val="FFFFD2"/>
          </a:solidFill>
          <a:latin typeface="Corbel" pitchFamily="34" charset="0"/>
        </a:defRPr>
      </a:lvl3pPr>
      <a:lvl4pPr algn="l" rtl="0" eaLnBrk="0" fontAlgn="base" hangingPunct="0">
        <a:spcBef>
          <a:spcPct val="0"/>
        </a:spcBef>
        <a:spcAft>
          <a:spcPct val="0"/>
        </a:spcAft>
        <a:defRPr sz="4080" b="1">
          <a:solidFill>
            <a:srgbClr val="FFFFD2"/>
          </a:solidFill>
          <a:latin typeface="Corbel" pitchFamily="34" charset="0"/>
        </a:defRPr>
      </a:lvl4pPr>
      <a:lvl5pPr algn="l" rtl="0" eaLnBrk="0" fontAlgn="base" hangingPunct="0">
        <a:spcBef>
          <a:spcPct val="0"/>
        </a:spcBef>
        <a:spcAft>
          <a:spcPct val="0"/>
        </a:spcAft>
        <a:defRPr sz="4080" b="1">
          <a:solidFill>
            <a:srgbClr val="FFFFD2"/>
          </a:solidFill>
          <a:latin typeface="Corbel" pitchFamily="34" charset="0"/>
        </a:defRPr>
      </a:lvl5pPr>
      <a:lvl6pPr marL="388620" algn="l" rtl="0" fontAlgn="base">
        <a:spcBef>
          <a:spcPct val="0"/>
        </a:spcBef>
        <a:spcAft>
          <a:spcPct val="0"/>
        </a:spcAft>
        <a:defRPr sz="4080" b="1">
          <a:solidFill>
            <a:srgbClr val="FFFFD2"/>
          </a:solidFill>
          <a:latin typeface="Corbel" pitchFamily="34" charset="0"/>
        </a:defRPr>
      </a:lvl6pPr>
      <a:lvl7pPr marL="777240" algn="l" rtl="0" fontAlgn="base">
        <a:spcBef>
          <a:spcPct val="0"/>
        </a:spcBef>
        <a:spcAft>
          <a:spcPct val="0"/>
        </a:spcAft>
        <a:defRPr sz="4080" b="1">
          <a:solidFill>
            <a:srgbClr val="FFFFD2"/>
          </a:solidFill>
          <a:latin typeface="Corbel" pitchFamily="34" charset="0"/>
        </a:defRPr>
      </a:lvl7pPr>
      <a:lvl8pPr marL="1165860" algn="l" rtl="0" fontAlgn="base">
        <a:spcBef>
          <a:spcPct val="0"/>
        </a:spcBef>
        <a:spcAft>
          <a:spcPct val="0"/>
        </a:spcAft>
        <a:defRPr sz="4080" b="1">
          <a:solidFill>
            <a:srgbClr val="FFFFD2"/>
          </a:solidFill>
          <a:latin typeface="Corbel" pitchFamily="34" charset="0"/>
        </a:defRPr>
      </a:lvl8pPr>
      <a:lvl9pPr marL="1554480" algn="l" rtl="0" fontAlgn="base">
        <a:spcBef>
          <a:spcPct val="0"/>
        </a:spcBef>
        <a:spcAft>
          <a:spcPct val="0"/>
        </a:spcAft>
        <a:defRPr sz="4080" b="1">
          <a:solidFill>
            <a:srgbClr val="FFFFD2"/>
          </a:solidFill>
          <a:latin typeface="Corbel" pitchFamily="34" charset="0"/>
        </a:defRPr>
      </a:lvl9pPr>
    </p:titleStyle>
    <p:bodyStyle>
      <a:lvl1pPr marL="271225" indent="-271225" algn="l" rtl="0" eaLnBrk="0" fontAlgn="base" hangingPunct="0">
        <a:spcBef>
          <a:spcPct val="20000"/>
        </a:spcBef>
        <a:spcAft>
          <a:spcPct val="0"/>
        </a:spcAft>
        <a:buClr>
          <a:schemeClr val="accent1"/>
        </a:buClr>
        <a:buSzPct val="70000"/>
        <a:buFont typeface="Wingdings 2" pitchFamily="18" charset="2"/>
        <a:buChar char=""/>
        <a:defRPr sz="2550" kern="1200">
          <a:solidFill>
            <a:schemeClr val="tx1"/>
          </a:solidFill>
          <a:latin typeface="+mn-lt"/>
          <a:ea typeface="+mn-ea"/>
          <a:cs typeface="+mn-cs"/>
        </a:defRPr>
      </a:lvl1pPr>
      <a:lvl2pPr marL="535702" indent="-232093" algn="l" rtl="0" eaLnBrk="0" fontAlgn="base" hangingPunct="0">
        <a:spcBef>
          <a:spcPct val="20000"/>
        </a:spcBef>
        <a:spcAft>
          <a:spcPct val="0"/>
        </a:spcAft>
        <a:buClr>
          <a:schemeClr val="accent2"/>
        </a:buClr>
        <a:buFont typeface="Wingdings 2" pitchFamily="18" charset="2"/>
        <a:buChar char=""/>
        <a:defRPr sz="2210" kern="1200">
          <a:solidFill>
            <a:schemeClr val="tx1"/>
          </a:solidFill>
          <a:latin typeface="+mn-lt"/>
          <a:ea typeface="+mn-ea"/>
          <a:cs typeface="+mn-cs"/>
        </a:defRPr>
      </a:lvl2pPr>
      <a:lvl3pPr marL="783987" indent="-232093" algn="l" rtl="0" eaLnBrk="0" fontAlgn="base" hangingPunct="0">
        <a:spcBef>
          <a:spcPct val="20000"/>
        </a:spcBef>
        <a:spcAft>
          <a:spcPct val="0"/>
        </a:spcAft>
        <a:buClr>
          <a:srgbClr val="FF953E"/>
        </a:buClr>
        <a:buFont typeface="Wingdings 2" pitchFamily="18" charset="2"/>
        <a:buChar char=""/>
        <a:defRPr sz="2040" kern="1200">
          <a:solidFill>
            <a:schemeClr val="tx1"/>
          </a:solidFill>
          <a:latin typeface="+mn-lt"/>
          <a:ea typeface="+mn-ea"/>
          <a:cs typeface="+mn-cs"/>
        </a:defRPr>
      </a:lvl3pPr>
      <a:lvl4pPr marL="1009333" indent="-194310" algn="l" rtl="0" eaLnBrk="0" fontAlgn="base" hangingPunct="0">
        <a:spcBef>
          <a:spcPct val="20000"/>
        </a:spcBef>
        <a:spcAft>
          <a:spcPct val="0"/>
        </a:spcAft>
        <a:buClr>
          <a:srgbClr val="F8BD52"/>
        </a:buClr>
        <a:buFont typeface="Wingdings 2" pitchFamily="18" charset="2"/>
        <a:buChar char=""/>
        <a:defRPr sz="1870" kern="1200">
          <a:solidFill>
            <a:schemeClr val="tx1"/>
          </a:solidFill>
          <a:latin typeface="+mn-lt"/>
          <a:ea typeface="+mn-ea"/>
          <a:cs typeface="+mn-cs"/>
        </a:defRPr>
      </a:lvl4pPr>
      <a:lvl5pPr marL="1211739" indent="-194310" algn="l" rtl="0" eaLnBrk="0" fontAlgn="base" hangingPunct="0">
        <a:spcBef>
          <a:spcPct val="20000"/>
        </a:spcBef>
        <a:spcAft>
          <a:spcPct val="0"/>
        </a:spcAft>
        <a:buClr>
          <a:srgbClr val="46A6BD"/>
        </a:buClr>
        <a:buFont typeface="Wingdings 2" pitchFamily="18" charset="2"/>
        <a:buChar char=""/>
        <a:defRPr sz="1700" kern="1200">
          <a:solidFill>
            <a:schemeClr val="tx1"/>
          </a:solidFill>
          <a:latin typeface="+mn-lt"/>
          <a:ea typeface="+mn-ea"/>
          <a:cs typeface="+mn-cs"/>
        </a:defRPr>
      </a:lvl5pPr>
      <a:lvl6pPr marL="1422349" indent="-194310" algn="l" rtl="0" eaLnBrk="1" latinLnBrk="0" hangingPunct="1">
        <a:spcBef>
          <a:spcPct val="20000"/>
        </a:spcBef>
        <a:buClr>
          <a:schemeClr val="accent6"/>
        </a:buClr>
        <a:buFont typeface="Wingdings 2"/>
        <a:buChar char=""/>
        <a:defRPr sz="1530" kern="1200">
          <a:solidFill>
            <a:schemeClr val="tx1"/>
          </a:solidFill>
          <a:latin typeface="+mn-lt"/>
          <a:ea typeface="+mn-ea"/>
          <a:cs typeface="+mn-cs"/>
        </a:defRPr>
      </a:lvl6pPr>
      <a:lvl7pPr marL="1624432" indent="-194310" algn="l" rtl="0" eaLnBrk="1" latinLnBrk="0" hangingPunct="1">
        <a:spcBef>
          <a:spcPct val="20000"/>
        </a:spcBef>
        <a:buClr>
          <a:schemeClr val="tx2"/>
        </a:buClr>
        <a:buFont typeface="Wingdings 2"/>
        <a:buChar char=""/>
        <a:defRPr sz="1360" kern="1200">
          <a:solidFill>
            <a:schemeClr val="tx1"/>
          </a:solidFill>
          <a:latin typeface="+mn-lt"/>
          <a:ea typeface="+mn-ea"/>
          <a:cs typeface="+mn-cs"/>
        </a:defRPr>
      </a:lvl7pPr>
      <a:lvl8pPr marL="1803197" indent="-155448" algn="l" rtl="0" eaLnBrk="1" latinLnBrk="0" hangingPunct="1">
        <a:spcBef>
          <a:spcPct val="20000"/>
        </a:spcBef>
        <a:buClr>
          <a:schemeClr val="tx2"/>
        </a:buClr>
        <a:buFont typeface="Wingdings 2"/>
        <a:buChar char=""/>
        <a:defRPr sz="1190" kern="1200">
          <a:solidFill>
            <a:schemeClr val="tx1"/>
          </a:solidFill>
          <a:latin typeface="+mn-lt"/>
          <a:ea typeface="+mn-ea"/>
          <a:cs typeface="+mn-cs"/>
        </a:defRPr>
      </a:lvl8pPr>
      <a:lvl9pPr marL="1974190" indent="-155448" algn="l" rtl="0" eaLnBrk="1" latinLnBrk="0" hangingPunct="1">
        <a:spcBef>
          <a:spcPct val="20000"/>
        </a:spcBef>
        <a:buClr>
          <a:schemeClr val="tx2"/>
        </a:buClr>
        <a:buFont typeface="Wingdings 2"/>
        <a:buChar char=""/>
        <a:defRPr sz="119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388620" algn="l" rtl="0" eaLnBrk="1" hangingPunct="1">
        <a:defRPr kern="1200">
          <a:solidFill>
            <a:schemeClr val="tx1"/>
          </a:solidFill>
          <a:latin typeface="+mn-lt"/>
          <a:ea typeface="+mn-ea"/>
          <a:cs typeface="+mn-cs"/>
        </a:defRPr>
      </a:lvl2pPr>
      <a:lvl3pPr marL="777240" algn="l" rtl="0" eaLnBrk="1" hangingPunct="1">
        <a:defRPr kern="1200">
          <a:solidFill>
            <a:schemeClr val="tx1"/>
          </a:solidFill>
          <a:latin typeface="+mn-lt"/>
          <a:ea typeface="+mn-ea"/>
          <a:cs typeface="+mn-cs"/>
        </a:defRPr>
      </a:lvl3pPr>
      <a:lvl4pPr marL="1165860" algn="l" rtl="0" eaLnBrk="1" hangingPunct="1">
        <a:defRPr kern="1200">
          <a:solidFill>
            <a:schemeClr val="tx1"/>
          </a:solidFill>
          <a:latin typeface="+mn-lt"/>
          <a:ea typeface="+mn-ea"/>
          <a:cs typeface="+mn-cs"/>
        </a:defRPr>
      </a:lvl4pPr>
      <a:lvl5pPr marL="1554480" algn="l" rtl="0" eaLnBrk="1" hangingPunct="1">
        <a:defRPr kern="1200">
          <a:solidFill>
            <a:schemeClr val="tx1"/>
          </a:solidFill>
          <a:latin typeface="+mn-lt"/>
          <a:ea typeface="+mn-ea"/>
          <a:cs typeface="+mn-cs"/>
        </a:defRPr>
      </a:lvl5pPr>
      <a:lvl6pPr marL="1943100" algn="l" rtl="0" eaLnBrk="1" hangingPunct="1">
        <a:defRPr kern="1200">
          <a:solidFill>
            <a:schemeClr val="tx1"/>
          </a:solidFill>
          <a:latin typeface="+mn-lt"/>
          <a:ea typeface="+mn-ea"/>
          <a:cs typeface="+mn-cs"/>
        </a:defRPr>
      </a:lvl6pPr>
      <a:lvl7pPr marL="2331720" algn="l" rtl="0" eaLnBrk="1" hangingPunct="1">
        <a:defRPr kern="1200">
          <a:solidFill>
            <a:schemeClr val="tx1"/>
          </a:solidFill>
          <a:latin typeface="+mn-lt"/>
          <a:ea typeface="+mn-ea"/>
          <a:cs typeface="+mn-cs"/>
        </a:defRPr>
      </a:lvl7pPr>
      <a:lvl8pPr marL="2720340" algn="l" rtl="0" eaLnBrk="1" hangingPunct="1">
        <a:defRPr kern="1200">
          <a:solidFill>
            <a:schemeClr val="tx1"/>
          </a:solidFill>
          <a:latin typeface="+mn-lt"/>
          <a:ea typeface="+mn-ea"/>
          <a:cs typeface="+mn-cs"/>
        </a:defRPr>
      </a:lvl8pPr>
      <a:lvl9pPr marL="310896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hyperlink" Target="http://www.theforteinstitute.com/"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image" Target="../media/image12.jpg"/><Relationship Id="rId12" Type="http://schemas.openxmlformats.org/officeDocument/2006/relationships/image" Target="../media/image17.jp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1.jpg"/><Relationship Id="rId11" Type="http://schemas.openxmlformats.org/officeDocument/2006/relationships/image" Target="../media/image16.jpg"/><Relationship Id="rId5" Type="http://schemas.openxmlformats.org/officeDocument/2006/relationships/image" Target="../media/image10.jpg"/><Relationship Id="rId10" Type="http://schemas.openxmlformats.org/officeDocument/2006/relationships/image" Target="../media/image15.jpg"/><Relationship Id="rId4" Type="http://schemas.openxmlformats.org/officeDocument/2006/relationships/image" Target="../media/image9.jpg"/><Relationship Id="rId9" Type="http://schemas.openxmlformats.org/officeDocument/2006/relationships/image" Target="../media/image14.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hyperlink" Target="mailto:info@theforteinstitute.com"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www.theforteinstitute.com/" TargetMode="External"/><Relationship Id="rId5" Type="http://schemas.openxmlformats.org/officeDocument/2006/relationships/hyperlink" Target="mailto:clientservices@theforteinstitute.com" TargetMode="Externa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hyperlink" Target="http://www.theforteinstitute.com/" TargetMode="Externa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How to Interpret Forte and Apply to the Group Reflection Report</a:t>
            </a:r>
            <a:endParaRPr lang="en-US" dirty="0"/>
          </a:p>
        </p:txBody>
      </p:sp>
      <p:sp>
        <p:nvSpPr>
          <p:cNvPr id="3" name="Subtitle 2"/>
          <p:cNvSpPr>
            <a:spLocks noGrp="1"/>
          </p:cNvSpPr>
          <p:nvPr>
            <p:ph type="subTitle" idx="1"/>
          </p:nvPr>
        </p:nvSpPr>
        <p:spPr>
          <a:xfrm>
            <a:off x="736476" y="7543800"/>
            <a:ext cx="5627823" cy="1263416"/>
          </a:xfrm>
        </p:spPr>
        <p:txBody>
          <a:bodyPr/>
          <a:lstStyle/>
          <a:p>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10400" y="9296400"/>
            <a:ext cx="609600" cy="609600"/>
          </a:xfrm>
          <a:prstGeom prst="rect">
            <a:avLst/>
          </a:prstGeom>
        </p:spPr>
      </p:pic>
    </p:spTree>
    <p:extLst>
      <p:ext uri="{BB962C8B-B14F-4D97-AF65-F5344CB8AC3E}">
        <p14:creationId xmlns:p14="http://schemas.microsoft.com/office/powerpoint/2010/main" val="2535084749"/>
      </p:ext>
    </p:extLst>
  </p:cSld>
  <p:clrMapOvr>
    <a:masterClrMapping/>
  </p:clrMapOvr>
  <mc:AlternateContent xmlns:mc="http://schemas.openxmlformats.org/markup-compatibility/2006">
    <mc:Choice xmlns:p14="http://schemas.microsoft.com/office/powerpoint/2010/main" Requires="p14">
      <p:transition spd="slow" p14:dur="2000" advTm="22391"/>
    </mc:Choice>
    <mc:Fallback>
      <p:transition spd="slow" advTm="22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81100" y="257250"/>
            <a:ext cx="49403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T     H     E</a:t>
            </a:r>
            <a:endParaRPr sz="800">
              <a:latin typeface="Times New Roman"/>
              <a:cs typeface="Times New Roman"/>
            </a:endParaRPr>
          </a:p>
        </p:txBody>
      </p:sp>
      <p:sp>
        <p:nvSpPr>
          <p:cNvPr id="3" name="object 3"/>
          <p:cNvSpPr txBox="1"/>
          <p:nvPr/>
        </p:nvSpPr>
        <p:spPr>
          <a:xfrm>
            <a:off x="368300" y="314553"/>
            <a:ext cx="2260600" cy="711835"/>
          </a:xfrm>
          <a:prstGeom prst="rect">
            <a:avLst/>
          </a:prstGeom>
        </p:spPr>
        <p:txBody>
          <a:bodyPr vert="horz" wrap="square" lIns="0" tIns="0" rIns="0" bIns="0" rtlCol="0">
            <a:noAutofit/>
          </a:bodyPr>
          <a:lstStyle/>
          <a:p>
            <a:pPr marL="800100">
              <a:lnSpc>
                <a:spcPts val="2740"/>
              </a:lnSpc>
            </a:pPr>
            <a:r>
              <a:rPr sz="2400" b="1" dirty="0" smtClean="0">
                <a:latin typeface="Times New Roman"/>
                <a:cs typeface="Times New Roman"/>
              </a:rPr>
              <a:t>F O R T </a:t>
            </a:r>
            <a:r>
              <a:rPr sz="2400" b="1" spc="130" dirty="0" smtClean="0">
                <a:latin typeface="Times New Roman"/>
                <a:cs typeface="Times New Roman"/>
              </a:rPr>
              <a:t>É</a:t>
            </a:r>
            <a:r>
              <a:rPr sz="1200" b="1" spc="0" baseline="79861" dirty="0" smtClean="0">
                <a:latin typeface="Times New Roman"/>
                <a:cs typeface="Times New Roman"/>
              </a:rPr>
              <a:t>®</a:t>
            </a:r>
            <a:endParaRPr sz="1200" baseline="79861">
              <a:latin typeface="Times New Roman"/>
              <a:cs typeface="Times New Roman"/>
            </a:endParaRPr>
          </a:p>
          <a:p>
            <a:pPr marL="825500">
              <a:lnSpc>
                <a:spcPts val="965"/>
              </a:lnSpc>
            </a:pPr>
            <a:r>
              <a:rPr sz="1100" b="1" dirty="0" smtClean="0">
                <a:latin typeface="Times New Roman"/>
                <a:cs typeface="Times New Roman"/>
              </a:rPr>
              <a:t>I  N  S  T  I  T  U  T  E</a:t>
            </a:r>
            <a:endParaRPr sz="1100">
              <a:latin typeface="Times New Roman"/>
              <a:cs typeface="Times New Roman"/>
            </a:endParaRPr>
          </a:p>
          <a:p>
            <a:pPr>
              <a:lnSpc>
                <a:spcPts val="700"/>
              </a:lnSpc>
              <a:spcBef>
                <a:spcPts val="23"/>
              </a:spcBef>
            </a:pPr>
            <a:endParaRPr sz="700"/>
          </a:p>
          <a:p>
            <a:pPr marL="12700">
              <a:lnSpc>
                <a:spcPct val="100000"/>
              </a:lnSpc>
            </a:pPr>
            <a:r>
              <a:rPr sz="900" b="1" dirty="0" smtClean="0">
                <a:latin typeface="Times New Roman"/>
                <a:cs typeface="Times New Roman"/>
              </a:rPr>
              <a:t>COMMUNICATION </a:t>
            </a:r>
            <a:r>
              <a:rPr sz="900" b="1" spc="-50" dirty="0" smtClean="0">
                <a:latin typeface="Times New Roman"/>
                <a:cs typeface="Times New Roman"/>
              </a:rPr>
              <a:t> </a:t>
            </a:r>
            <a:r>
              <a:rPr sz="900" b="1" spc="0" dirty="0" smtClean="0">
                <a:solidFill>
                  <a:srgbClr val="1B5B92"/>
                </a:solidFill>
                <a:latin typeface="Times New Roman"/>
                <a:cs typeface="Times New Roman"/>
              </a:rPr>
              <a:t>INTELLIGENC</a:t>
            </a:r>
            <a:r>
              <a:rPr sz="900" b="1" spc="45" dirty="0" smtClean="0">
                <a:solidFill>
                  <a:srgbClr val="1B5B92"/>
                </a:solidFill>
                <a:latin typeface="Times New Roman"/>
                <a:cs typeface="Times New Roman"/>
              </a:rPr>
              <a:t>E</a:t>
            </a:r>
            <a:r>
              <a:rPr sz="600" b="1" spc="0" baseline="69444" dirty="0" smtClean="0">
                <a:solidFill>
                  <a:srgbClr val="1B5B92"/>
                </a:solidFill>
                <a:latin typeface="Times New Roman"/>
                <a:cs typeface="Times New Roman"/>
              </a:rPr>
              <a:t>TM</a:t>
            </a:r>
            <a:endParaRPr sz="600" baseline="69444">
              <a:latin typeface="Times New Roman"/>
              <a:cs typeface="Times New Roman"/>
            </a:endParaRPr>
          </a:p>
        </p:txBody>
      </p:sp>
      <p:sp>
        <p:nvSpPr>
          <p:cNvPr id="4" name="object 4"/>
          <p:cNvSpPr/>
          <p:nvPr/>
        </p:nvSpPr>
        <p:spPr>
          <a:xfrm>
            <a:off x="190500" y="279400"/>
            <a:ext cx="609600" cy="371401"/>
          </a:xfrm>
          <a:custGeom>
            <a:avLst/>
            <a:gdLst/>
            <a:ahLst/>
            <a:cxnLst/>
            <a:rect l="l" t="t" r="r" b="b"/>
            <a:pathLst>
              <a:path w="609600" h="371401">
                <a:moveTo>
                  <a:pt x="609600" y="0"/>
                </a:moveTo>
                <a:lnTo>
                  <a:pt x="60211" y="49"/>
                </a:lnTo>
                <a:lnTo>
                  <a:pt x="20652" y="5021"/>
                </a:lnTo>
                <a:lnTo>
                  <a:pt x="1625" y="43135"/>
                </a:lnTo>
                <a:lnTo>
                  <a:pt x="110" y="82651"/>
                </a:lnTo>
                <a:lnTo>
                  <a:pt x="0" y="355600"/>
                </a:lnTo>
                <a:lnTo>
                  <a:pt x="20616" y="363699"/>
                </a:lnTo>
                <a:lnTo>
                  <a:pt x="44157" y="368960"/>
                </a:lnTo>
                <a:lnTo>
                  <a:pt x="70308" y="371401"/>
                </a:lnTo>
                <a:lnTo>
                  <a:pt x="98755" y="371043"/>
                </a:lnTo>
                <a:lnTo>
                  <a:pt x="161277" y="362000"/>
                </a:lnTo>
                <a:lnTo>
                  <a:pt x="229209" y="341985"/>
                </a:lnTo>
                <a:lnTo>
                  <a:pt x="300037" y="311150"/>
                </a:lnTo>
                <a:lnTo>
                  <a:pt x="335751" y="291722"/>
                </a:lnTo>
                <a:lnTo>
                  <a:pt x="371246" y="269646"/>
                </a:lnTo>
                <a:lnTo>
                  <a:pt x="406207" y="244941"/>
                </a:lnTo>
                <a:lnTo>
                  <a:pt x="440321" y="217627"/>
                </a:lnTo>
                <a:lnTo>
                  <a:pt x="473273" y="187721"/>
                </a:lnTo>
                <a:lnTo>
                  <a:pt x="504748" y="155244"/>
                </a:lnTo>
                <a:lnTo>
                  <a:pt x="534433" y="120215"/>
                </a:lnTo>
                <a:lnTo>
                  <a:pt x="562013" y="82651"/>
                </a:lnTo>
                <a:lnTo>
                  <a:pt x="587173" y="42573"/>
                </a:lnTo>
                <a:lnTo>
                  <a:pt x="609600" y="0"/>
                </a:lnTo>
                <a:close/>
              </a:path>
            </a:pathLst>
          </a:custGeom>
          <a:solidFill>
            <a:srgbClr val="000000"/>
          </a:solidFill>
        </p:spPr>
        <p:txBody>
          <a:bodyPr wrap="square" lIns="0" tIns="0" rIns="0" bIns="0" rtlCol="0">
            <a:noAutofit/>
          </a:bodyPr>
          <a:lstStyle/>
          <a:p>
            <a:endParaRPr/>
          </a:p>
        </p:txBody>
      </p:sp>
      <p:sp>
        <p:nvSpPr>
          <p:cNvPr id="5" name="object 5"/>
          <p:cNvSpPr/>
          <p:nvPr/>
        </p:nvSpPr>
        <p:spPr>
          <a:xfrm>
            <a:off x="406400" y="279400"/>
            <a:ext cx="698500" cy="482600"/>
          </a:xfrm>
          <a:custGeom>
            <a:avLst/>
            <a:gdLst/>
            <a:ahLst/>
            <a:cxnLst/>
            <a:rect l="l" t="t" r="r" b="b"/>
            <a:pathLst>
              <a:path w="698500" h="482600">
                <a:moveTo>
                  <a:pt x="508000" y="0"/>
                </a:moveTo>
                <a:lnTo>
                  <a:pt x="488029" y="44218"/>
                </a:lnTo>
                <a:lnTo>
                  <a:pt x="466344" y="85521"/>
                </a:lnTo>
                <a:lnTo>
                  <a:pt x="443134" y="124044"/>
                </a:lnTo>
                <a:lnTo>
                  <a:pt x="418592" y="159918"/>
                </a:lnTo>
                <a:lnTo>
                  <a:pt x="392906" y="193278"/>
                </a:lnTo>
                <a:lnTo>
                  <a:pt x="366268" y="224256"/>
                </a:lnTo>
                <a:lnTo>
                  <a:pt x="338867" y="252987"/>
                </a:lnTo>
                <a:lnTo>
                  <a:pt x="310896" y="279603"/>
                </a:lnTo>
                <a:lnTo>
                  <a:pt x="254000" y="327025"/>
                </a:lnTo>
                <a:lnTo>
                  <a:pt x="197104" y="367588"/>
                </a:lnTo>
                <a:lnTo>
                  <a:pt x="141732" y="402361"/>
                </a:lnTo>
                <a:lnTo>
                  <a:pt x="19970" y="470957"/>
                </a:lnTo>
                <a:lnTo>
                  <a:pt x="0" y="482600"/>
                </a:lnTo>
                <a:lnTo>
                  <a:pt x="698500" y="482600"/>
                </a:lnTo>
                <a:lnTo>
                  <a:pt x="698485" y="63859"/>
                </a:lnTo>
                <a:lnTo>
                  <a:pt x="693219" y="15590"/>
                </a:lnTo>
                <a:lnTo>
                  <a:pt x="646190" y="124"/>
                </a:lnTo>
                <a:lnTo>
                  <a:pt x="508000" y="0"/>
                </a:lnTo>
                <a:close/>
              </a:path>
            </a:pathLst>
          </a:custGeom>
          <a:solidFill>
            <a:srgbClr val="1B5B92"/>
          </a:solidFill>
        </p:spPr>
        <p:txBody>
          <a:bodyPr wrap="square" lIns="0" tIns="0" rIns="0" bIns="0" rtlCol="0">
            <a:noAutofit/>
          </a:bodyPr>
          <a:lstStyle/>
          <a:p>
            <a:endParaRPr/>
          </a:p>
        </p:txBody>
      </p:sp>
      <p:sp>
        <p:nvSpPr>
          <p:cNvPr id="6" name="object 6"/>
          <p:cNvSpPr/>
          <p:nvPr/>
        </p:nvSpPr>
        <p:spPr>
          <a:xfrm>
            <a:off x="3492500" y="38100"/>
            <a:ext cx="4279900" cy="992957"/>
          </a:xfrm>
          <a:custGeom>
            <a:avLst/>
            <a:gdLst/>
            <a:ahLst/>
            <a:cxnLst/>
            <a:rect l="l" t="t" r="r" b="b"/>
            <a:pathLst>
              <a:path w="4279900" h="992957">
                <a:moveTo>
                  <a:pt x="4279900" y="0"/>
                </a:moveTo>
                <a:lnTo>
                  <a:pt x="0" y="0"/>
                </a:lnTo>
                <a:lnTo>
                  <a:pt x="112426" y="20439"/>
                </a:lnTo>
                <a:lnTo>
                  <a:pt x="221234" y="43497"/>
                </a:lnTo>
                <a:lnTo>
                  <a:pt x="326612" y="68937"/>
                </a:lnTo>
                <a:lnTo>
                  <a:pt x="428752" y="96520"/>
                </a:lnTo>
                <a:lnTo>
                  <a:pt x="527843" y="126007"/>
                </a:lnTo>
                <a:lnTo>
                  <a:pt x="624078" y="157162"/>
                </a:lnTo>
                <a:lnTo>
                  <a:pt x="717645" y="189745"/>
                </a:lnTo>
                <a:lnTo>
                  <a:pt x="808736" y="223520"/>
                </a:lnTo>
                <a:lnTo>
                  <a:pt x="897540" y="258246"/>
                </a:lnTo>
                <a:lnTo>
                  <a:pt x="984250" y="293687"/>
                </a:lnTo>
                <a:lnTo>
                  <a:pt x="1069054" y="329604"/>
                </a:lnTo>
                <a:lnTo>
                  <a:pt x="1548542" y="541774"/>
                </a:lnTo>
                <a:lnTo>
                  <a:pt x="1625346" y="574357"/>
                </a:lnTo>
                <a:lnTo>
                  <a:pt x="1701768" y="605512"/>
                </a:lnTo>
                <a:lnTo>
                  <a:pt x="1778000" y="635000"/>
                </a:lnTo>
                <a:lnTo>
                  <a:pt x="1900483" y="689776"/>
                </a:lnTo>
                <a:lnTo>
                  <a:pt x="2020633" y="739838"/>
                </a:lnTo>
                <a:lnTo>
                  <a:pt x="2138973" y="785233"/>
                </a:lnTo>
                <a:lnTo>
                  <a:pt x="2256028" y="826008"/>
                </a:lnTo>
                <a:lnTo>
                  <a:pt x="2372320" y="862210"/>
                </a:lnTo>
                <a:lnTo>
                  <a:pt x="2488374" y="893889"/>
                </a:lnTo>
                <a:lnTo>
                  <a:pt x="2604714" y="921091"/>
                </a:lnTo>
                <a:lnTo>
                  <a:pt x="2721864" y="943864"/>
                </a:lnTo>
                <a:lnTo>
                  <a:pt x="2840347" y="962255"/>
                </a:lnTo>
                <a:lnTo>
                  <a:pt x="2960687" y="976312"/>
                </a:lnTo>
                <a:lnTo>
                  <a:pt x="3083409" y="986083"/>
                </a:lnTo>
                <a:lnTo>
                  <a:pt x="3209036" y="991616"/>
                </a:lnTo>
                <a:lnTo>
                  <a:pt x="3338091" y="992957"/>
                </a:lnTo>
                <a:lnTo>
                  <a:pt x="3471100" y="990155"/>
                </a:lnTo>
                <a:lnTo>
                  <a:pt x="3608585" y="983257"/>
                </a:lnTo>
                <a:lnTo>
                  <a:pt x="3751072" y="972312"/>
                </a:lnTo>
                <a:lnTo>
                  <a:pt x="3899082" y="957365"/>
                </a:lnTo>
                <a:lnTo>
                  <a:pt x="4053141" y="938466"/>
                </a:lnTo>
                <a:lnTo>
                  <a:pt x="4213772" y="915662"/>
                </a:lnTo>
                <a:lnTo>
                  <a:pt x="4279900" y="905150"/>
                </a:lnTo>
                <a:lnTo>
                  <a:pt x="4279900" y="0"/>
                </a:lnTo>
                <a:close/>
              </a:path>
            </a:pathLst>
          </a:custGeom>
          <a:solidFill>
            <a:srgbClr val="D98C45"/>
          </a:solidFill>
        </p:spPr>
        <p:txBody>
          <a:bodyPr wrap="square" lIns="0" tIns="0" rIns="0" bIns="0" rtlCol="0">
            <a:noAutofit/>
          </a:bodyPr>
          <a:lstStyle/>
          <a:p>
            <a:endParaRPr/>
          </a:p>
        </p:txBody>
      </p:sp>
      <p:sp>
        <p:nvSpPr>
          <p:cNvPr id="7" name="object 7"/>
          <p:cNvSpPr/>
          <p:nvPr/>
        </p:nvSpPr>
        <p:spPr>
          <a:xfrm>
            <a:off x="3492500" y="38100"/>
            <a:ext cx="4279900" cy="896867"/>
          </a:xfrm>
          <a:custGeom>
            <a:avLst/>
            <a:gdLst/>
            <a:ahLst/>
            <a:cxnLst/>
            <a:rect l="l" t="t" r="r" b="b"/>
            <a:pathLst>
              <a:path w="4279900" h="896867">
                <a:moveTo>
                  <a:pt x="4279900" y="0"/>
                </a:moveTo>
                <a:lnTo>
                  <a:pt x="0" y="0"/>
                </a:lnTo>
                <a:lnTo>
                  <a:pt x="112426" y="20439"/>
                </a:lnTo>
                <a:lnTo>
                  <a:pt x="221234" y="43497"/>
                </a:lnTo>
                <a:lnTo>
                  <a:pt x="326612" y="68937"/>
                </a:lnTo>
                <a:lnTo>
                  <a:pt x="428752" y="96520"/>
                </a:lnTo>
                <a:lnTo>
                  <a:pt x="527843" y="126007"/>
                </a:lnTo>
                <a:lnTo>
                  <a:pt x="624078" y="157162"/>
                </a:lnTo>
                <a:lnTo>
                  <a:pt x="717645" y="189745"/>
                </a:lnTo>
                <a:lnTo>
                  <a:pt x="808736" y="223520"/>
                </a:lnTo>
                <a:lnTo>
                  <a:pt x="897540" y="258246"/>
                </a:lnTo>
                <a:lnTo>
                  <a:pt x="984250" y="293687"/>
                </a:lnTo>
                <a:lnTo>
                  <a:pt x="1069054" y="329604"/>
                </a:lnTo>
                <a:lnTo>
                  <a:pt x="1548542" y="541774"/>
                </a:lnTo>
                <a:lnTo>
                  <a:pt x="1625346" y="574357"/>
                </a:lnTo>
                <a:lnTo>
                  <a:pt x="1701768" y="605512"/>
                </a:lnTo>
                <a:lnTo>
                  <a:pt x="1778000" y="635000"/>
                </a:lnTo>
                <a:lnTo>
                  <a:pt x="1900483" y="680523"/>
                </a:lnTo>
                <a:lnTo>
                  <a:pt x="2020633" y="721817"/>
                </a:lnTo>
                <a:lnTo>
                  <a:pt x="2138973" y="758844"/>
                </a:lnTo>
                <a:lnTo>
                  <a:pt x="2256028" y="791565"/>
                </a:lnTo>
                <a:lnTo>
                  <a:pt x="2372320" y="819943"/>
                </a:lnTo>
                <a:lnTo>
                  <a:pt x="2488374" y="843940"/>
                </a:lnTo>
                <a:lnTo>
                  <a:pt x="2604714" y="863517"/>
                </a:lnTo>
                <a:lnTo>
                  <a:pt x="2721864" y="878636"/>
                </a:lnTo>
                <a:lnTo>
                  <a:pt x="2840347" y="889260"/>
                </a:lnTo>
                <a:lnTo>
                  <a:pt x="2960687" y="895350"/>
                </a:lnTo>
                <a:lnTo>
                  <a:pt x="3083409" y="896867"/>
                </a:lnTo>
                <a:lnTo>
                  <a:pt x="3209036" y="893775"/>
                </a:lnTo>
                <a:lnTo>
                  <a:pt x="3338091" y="886034"/>
                </a:lnTo>
                <a:lnTo>
                  <a:pt x="3471100" y="873607"/>
                </a:lnTo>
                <a:lnTo>
                  <a:pt x="3608585" y="856456"/>
                </a:lnTo>
                <a:lnTo>
                  <a:pt x="3751072" y="834542"/>
                </a:lnTo>
                <a:lnTo>
                  <a:pt x="3899082" y="807827"/>
                </a:lnTo>
                <a:lnTo>
                  <a:pt x="4053141" y="776274"/>
                </a:lnTo>
                <a:lnTo>
                  <a:pt x="4213772" y="739844"/>
                </a:lnTo>
                <a:lnTo>
                  <a:pt x="4279900" y="723544"/>
                </a:lnTo>
                <a:lnTo>
                  <a:pt x="4279900" y="0"/>
                </a:lnTo>
                <a:close/>
              </a:path>
            </a:pathLst>
          </a:custGeom>
          <a:solidFill>
            <a:srgbClr val="000000"/>
          </a:solidFill>
        </p:spPr>
        <p:txBody>
          <a:bodyPr wrap="square" lIns="0" tIns="0" rIns="0" bIns="0" rtlCol="0">
            <a:noAutofit/>
          </a:bodyPr>
          <a:lstStyle/>
          <a:p>
            <a:endParaRPr/>
          </a:p>
        </p:txBody>
      </p:sp>
      <p:sp>
        <p:nvSpPr>
          <p:cNvPr id="8" name="object 8"/>
          <p:cNvSpPr/>
          <p:nvPr/>
        </p:nvSpPr>
        <p:spPr>
          <a:xfrm>
            <a:off x="0" y="9093961"/>
            <a:ext cx="7772400" cy="964438"/>
          </a:xfrm>
          <a:custGeom>
            <a:avLst/>
            <a:gdLst/>
            <a:ahLst/>
            <a:cxnLst/>
            <a:rect l="l" t="t" r="r" b="b"/>
            <a:pathLst>
              <a:path w="7772400" h="964438">
                <a:moveTo>
                  <a:pt x="1198435" y="0"/>
                </a:moveTo>
                <a:lnTo>
                  <a:pt x="999132" y="31"/>
                </a:lnTo>
                <a:lnTo>
                  <a:pt x="799592" y="4826"/>
                </a:lnTo>
                <a:lnTo>
                  <a:pt x="599860" y="14573"/>
                </a:lnTo>
                <a:lnTo>
                  <a:pt x="399986" y="29464"/>
                </a:lnTo>
                <a:lnTo>
                  <a:pt x="200017" y="49688"/>
                </a:lnTo>
                <a:lnTo>
                  <a:pt x="0" y="75438"/>
                </a:lnTo>
                <a:lnTo>
                  <a:pt x="0" y="964438"/>
                </a:lnTo>
                <a:lnTo>
                  <a:pt x="7772400" y="964438"/>
                </a:lnTo>
                <a:lnTo>
                  <a:pt x="7772400" y="779065"/>
                </a:lnTo>
                <a:lnTo>
                  <a:pt x="6519886" y="779065"/>
                </a:lnTo>
                <a:lnTo>
                  <a:pt x="6323583" y="776986"/>
                </a:lnTo>
                <a:lnTo>
                  <a:pt x="6126710" y="769953"/>
                </a:lnTo>
                <a:lnTo>
                  <a:pt x="5929312" y="758063"/>
                </a:lnTo>
                <a:lnTo>
                  <a:pt x="5731438" y="741410"/>
                </a:lnTo>
                <a:lnTo>
                  <a:pt x="5533136" y="720090"/>
                </a:lnTo>
                <a:lnTo>
                  <a:pt x="5334452" y="694197"/>
                </a:lnTo>
                <a:lnTo>
                  <a:pt x="5135435" y="663829"/>
                </a:lnTo>
                <a:lnTo>
                  <a:pt x="4936132" y="629078"/>
                </a:lnTo>
                <a:lnTo>
                  <a:pt x="4736592" y="590042"/>
                </a:lnTo>
                <a:lnTo>
                  <a:pt x="4536860" y="546814"/>
                </a:lnTo>
                <a:lnTo>
                  <a:pt x="4336986" y="499491"/>
                </a:lnTo>
                <a:lnTo>
                  <a:pt x="4137017" y="448167"/>
                </a:lnTo>
                <a:lnTo>
                  <a:pt x="3937000" y="392938"/>
                </a:lnTo>
                <a:lnTo>
                  <a:pt x="3746031" y="346297"/>
                </a:lnTo>
                <a:lnTo>
                  <a:pt x="3554158" y="301752"/>
                </a:lnTo>
                <a:lnTo>
                  <a:pt x="3361428" y="259492"/>
                </a:lnTo>
                <a:lnTo>
                  <a:pt x="3167888" y="219710"/>
                </a:lnTo>
                <a:lnTo>
                  <a:pt x="2973585" y="182594"/>
                </a:lnTo>
                <a:lnTo>
                  <a:pt x="2778569" y="148336"/>
                </a:lnTo>
                <a:lnTo>
                  <a:pt x="2582886" y="117125"/>
                </a:lnTo>
                <a:lnTo>
                  <a:pt x="2386584" y="89154"/>
                </a:lnTo>
                <a:lnTo>
                  <a:pt x="2189710" y="64611"/>
                </a:lnTo>
                <a:lnTo>
                  <a:pt x="1992312" y="43688"/>
                </a:lnTo>
                <a:lnTo>
                  <a:pt x="1794438" y="26574"/>
                </a:lnTo>
                <a:lnTo>
                  <a:pt x="1596136" y="13462"/>
                </a:lnTo>
                <a:lnTo>
                  <a:pt x="1397452" y="4540"/>
                </a:lnTo>
                <a:lnTo>
                  <a:pt x="1198435" y="0"/>
                </a:lnTo>
                <a:close/>
              </a:path>
              <a:path w="7772400" h="964438">
                <a:moveTo>
                  <a:pt x="7772400" y="665696"/>
                </a:moveTo>
                <a:lnTo>
                  <a:pt x="7683031" y="682196"/>
                </a:lnTo>
                <a:lnTo>
                  <a:pt x="7491158" y="711835"/>
                </a:lnTo>
                <a:lnTo>
                  <a:pt x="7298428" y="735949"/>
                </a:lnTo>
                <a:lnTo>
                  <a:pt x="7104888" y="754634"/>
                </a:lnTo>
                <a:lnTo>
                  <a:pt x="6910585" y="767984"/>
                </a:lnTo>
                <a:lnTo>
                  <a:pt x="6715569" y="776097"/>
                </a:lnTo>
                <a:lnTo>
                  <a:pt x="6519886" y="779065"/>
                </a:lnTo>
                <a:lnTo>
                  <a:pt x="7772400" y="779065"/>
                </a:lnTo>
                <a:lnTo>
                  <a:pt x="7772400" y="665696"/>
                </a:lnTo>
                <a:close/>
              </a:path>
            </a:pathLst>
          </a:custGeom>
          <a:solidFill>
            <a:srgbClr val="3888C6"/>
          </a:solidFill>
        </p:spPr>
        <p:txBody>
          <a:bodyPr wrap="square" lIns="0" tIns="0" rIns="0" bIns="0" rtlCol="0">
            <a:noAutofit/>
          </a:bodyPr>
          <a:lstStyle/>
          <a:p>
            <a:endParaRPr/>
          </a:p>
        </p:txBody>
      </p:sp>
      <p:sp>
        <p:nvSpPr>
          <p:cNvPr id="9" name="object 9"/>
          <p:cNvSpPr txBox="1"/>
          <p:nvPr/>
        </p:nvSpPr>
        <p:spPr>
          <a:xfrm>
            <a:off x="444500" y="7572476"/>
            <a:ext cx="1414780" cy="368935"/>
          </a:xfrm>
          <a:prstGeom prst="rect">
            <a:avLst/>
          </a:prstGeom>
        </p:spPr>
        <p:txBody>
          <a:bodyPr vert="horz" wrap="square" lIns="0" tIns="0" rIns="0" bIns="0" rtlCol="0">
            <a:noAutofit/>
          </a:bodyPr>
          <a:lstStyle/>
          <a:p>
            <a:pPr marL="12700" marR="12700">
              <a:lnSpc>
                <a:spcPts val="1430"/>
              </a:lnSpc>
            </a:pPr>
            <a:r>
              <a:rPr sz="1200" dirty="0" smtClean="0">
                <a:solidFill>
                  <a:srgbClr val="585858"/>
                </a:solidFill>
                <a:latin typeface="Arial"/>
                <a:cs typeface="Arial"/>
              </a:rPr>
              <a:t>Primary Strength: Secondary Strength:</a:t>
            </a:r>
            <a:endParaRPr sz="1200">
              <a:latin typeface="Arial"/>
              <a:cs typeface="Arial"/>
            </a:endParaRPr>
          </a:p>
        </p:txBody>
      </p:sp>
      <p:sp>
        <p:nvSpPr>
          <p:cNvPr id="10" name="object 10"/>
          <p:cNvSpPr/>
          <p:nvPr/>
        </p:nvSpPr>
        <p:spPr>
          <a:xfrm>
            <a:off x="7407364" y="7516062"/>
            <a:ext cx="0" cy="228600"/>
          </a:xfrm>
          <a:custGeom>
            <a:avLst/>
            <a:gdLst/>
            <a:ahLst/>
            <a:cxnLst/>
            <a:rect l="l" t="t" r="r" b="b"/>
            <a:pathLst>
              <a:path h="228600">
                <a:moveTo>
                  <a:pt x="0" y="0"/>
                </a:moveTo>
                <a:lnTo>
                  <a:pt x="0" y="228599"/>
                </a:lnTo>
              </a:path>
            </a:pathLst>
          </a:custGeom>
          <a:ln w="9144">
            <a:solidFill>
              <a:srgbClr val="FF0000"/>
            </a:solidFill>
          </a:ln>
        </p:spPr>
        <p:txBody>
          <a:bodyPr wrap="square" lIns="0" tIns="0" rIns="0" bIns="0" rtlCol="0">
            <a:noAutofit/>
          </a:bodyPr>
          <a:lstStyle/>
          <a:p>
            <a:endParaRPr/>
          </a:p>
        </p:txBody>
      </p:sp>
      <p:sp>
        <p:nvSpPr>
          <p:cNvPr id="11" name="object 11"/>
          <p:cNvSpPr/>
          <p:nvPr/>
        </p:nvSpPr>
        <p:spPr>
          <a:xfrm>
            <a:off x="7031520" y="7513193"/>
            <a:ext cx="375475" cy="0"/>
          </a:xfrm>
          <a:custGeom>
            <a:avLst/>
            <a:gdLst/>
            <a:ahLst/>
            <a:cxnLst/>
            <a:rect l="l" t="t" r="r" b="b"/>
            <a:pathLst>
              <a:path w="375475">
                <a:moveTo>
                  <a:pt x="0" y="0"/>
                </a:moveTo>
                <a:lnTo>
                  <a:pt x="375475" y="0"/>
                </a:lnTo>
              </a:path>
            </a:pathLst>
          </a:custGeom>
          <a:ln w="9144">
            <a:solidFill>
              <a:srgbClr val="FF0000"/>
            </a:solidFill>
          </a:ln>
        </p:spPr>
        <p:txBody>
          <a:bodyPr wrap="square" lIns="0" tIns="0" rIns="0" bIns="0" rtlCol="0">
            <a:noAutofit/>
          </a:bodyPr>
          <a:lstStyle/>
          <a:p>
            <a:endParaRPr/>
          </a:p>
        </p:txBody>
      </p:sp>
      <p:sp>
        <p:nvSpPr>
          <p:cNvPr id="12" name="object 12"/>
          <p:cNvSpPr/>
          <p:nvPr/>
        </p:nvSpPr>
        <p:spPr>
          <a:xfrm>
            <a:off x="7407364" y="4535627"/>
            <a:ext cx="0" cy="228600"/>
          </a:xfrm>
          <a:custGeom>
            <a:avLst/>
            <a:gdLst/>
            <a:ahLst/>
            <a:cxnLst/>
            <a:rect l="l" t="t" r="r" b="b"/>
            <a:pathLst>
              <a:path h="228600">
                <a:moveTo>
                  <a:pt x="0" y="0"/>
                </a:moveTo>
                <a:lnTo>
                  <a:pt x="0" y="228600"/>
                </a:lnTo>
              </a:path>
            </a:pathLst>
          </a:custGeom>
          <a:ln w="9144">
            <a:solidFill>
              <a:srgbClr val="FF0000"/>
            </a:solidFill>
          </a:ln>
        </p:spPr>
        <p:txBody>
          <a:bodyPr wrap="square" lIns="0" tIns="0" rIns="0" bIns="0" rtlCol="0">
            <a:noAutofit/>
          </a:bodyPr>
          <a:lstStyle/>
          <a:p>
            <a:endParaRPr/>
          </a:p>
        </p:txBody>
      </p:sp>
      <p:sp>
        <p:nvSpPr>
          <p:cNvPr id="13" name="object 13"/>
          <p:cNvSpPr/>
          <p:nvPr/>
        </p:nvSpPr>
        <p:spPr>
          <a:xfrm>
            <a:off x="6857390" y="4535627"/>
            <a:ext cx="549973" cy="0"/>
          </a:xfrm>
          <a:custGeom>
            <a:avLst/>
            <a:gdLst/>
            <a:ahLst/>
            <a:cxnLst/>
            <a:rect l="l" t="t" r="r" b="b"/>
            <a:pathLst>
              <a:path w="549973">
                <a:moveTo>
                  <a:pt x="549973" y="0"/>
                </a:moveTo>
                <a:lnTo>
                  <a:pt x="0" y="0"/>
                </a:lnTo>
              </a:path>
            </a:pathLst>
          </a:custGeom>
          <a:ln w="9144">
            <a:solidFill>
              <a:srgbClr val="FF0000"/>
            </a:solidFill>
          </a:ln>
        </p:spPr>
        <p:txBody>
          <a:bodyPr wrap="square" lIns="0" tIns="0" rIns="0" bIns="0" rtlCol="0">
            <a:noAutofit/>
          </a:bodyPr>
          <a:lstStyle/>
          <a:p>
            <a:endParaRPr/>
          </a:p>
        </p:txBody>
      </p:sp>
      <p:sp>
        <p:nvSpPr>
          <p:cNvPr id="14" name="object 14"/>
          <p:cNvSpPr/>
          <p:nvPr/>
        </p:nvSpPr>
        <p:spPr>
          <a:xfrm>
            <a:off x="2762275" y="4543564"/>
            <a:ext cx="0" cy="228600"/>
          </a:xfrm>
          <a:custGeom>
            <a:avLst/>
            <a:gdLst/>
            <a:ahLst/>
            <a:cxnLst/>
            <a:rect l="l" t="t" r="r" b="b"/>
            <a:pathLst>
              <a:path h="228600">
                <a:moveTo>
                  <a:pt x="0" y="0"/>
                </a:moveTo>
                <a:lnTo>
                  <a:pt x="0" y="228600"/>
                </a:lnTo>
              </a:path>
            </a:pathLst>
          </a:custGeom>
          <a:ln w="9144">
            <a:solidFill>
              <a:srgbClr val="FF0000"/>
            </a:solidFill>
          </a:ln>
        </p:spPr>
        <p:txBody>
          <a:bodyPr wrap="square" lIns="0" tIns="0" rIns="0" bIns="0" rtlCol="0">
            <a:noAutofit/>
          </a:bodyPr>
          <a:lstStyle/>
          <a:p>
            <a:endParaRPr/>
          </a:p>
        </p:txBody>
      </p:sp>
      <p:sp>
        <p:nvSpPr>
          <p:cNvPr id="15" name="object 15"/>
          <p:cNvSpPr/>
          <p:nvPr/>
        </p:nvSpPr>
        <p:spPr>
          <a:xfrm>
            <a:off x="3780002" y="7475384"/>
            <a:ext cx="0" cy="228600"/>
          </a:xfrm>
          <a:custGeom>
            <a:avLst/>
            <a:gdLst/>
            <a:ahLst/>
            <a:cxnLst/>
            <a:rect l="l" t="t" r="r" b="b"/>
            <a:pathLst>
              <a:path h="228600">
                <a:moveTo>
                  <a:pt x="0" y="0"/>
                </a:moveTo>
                <a:lnTo>
                  <a:pt x="0" y="228599"/>
                </a:lnTo>
              </a:path>
            </a:pathLst>
          </a:custGeom>
          <a:ln w="9144">
            <a:solidFill>
              <a:srgbClr val="FF0000"/>
            </a:solidFill>
          </a:ln>
        </p:spPr>
        <p:txBody>
          <a:bodyPr wrap="square" lIns="0" tIns="0" rIns="0" bIns="0" rtlCol="0">
            <a:noAutofit/>
          </a:bodyPr>
          <a:lstStyle/>
          <a:p>
            <a:endParaRPr/>
          </a:p>
        </p:txBody>
      </p:sp>
      <p:sp>
        <p:nvSpPr>
          <p:cNvPr id="16" name="object 16"/>
          <p:cNvSpPr/>
          <p:nvPr/>
        </p:nvSpPr>
        <p:spPr>
          <a:xfrm>
            <a:off x="3780332" y="7466024"/>
            <a:ext cx="375475" cy="0"/>
          </a:xfrm>
          <a:custGeom>
            <a:avLst/>
            <a:gdLst/>
            <a:ahLst/>
            <a:cxnLst/>
            <a:rect l="l" t="t" r="r" b="b"/>
            <a:pathLst>
              <a:path w="375475">
                <a:moveTo>
                  <a:pt x="375475" y="0"/>
                </a:moveTo>
                <a:lnTo>
                  <a:pt x="0" y="0"/>
                </a:lnTo>
              </a:path>
            </a:pathLst>
          </a:custGeom>
          <a:ln w="9144">
            <a:solidFill>
              <a:srgbClr val="FF0000"/>
            </a:solidFill>
          </a:ln>
        </p:spPr>
        <p:txBody>
          <a:bodyPr wrap="square" lIns="0" tIns="0" rIns="0" bIns="0" rtlCol="0">
            <a:noAutofit/>
          </a:bodyPr>
          <a:lstStyle/>
          <a:p>
            <a:endParaRPr/>
          </a:p>
        </p:txBody>
      </p:sp>
      <p:sp>
        <p:nvSpPr>
          <p:cNvPr id="17" name="object 17"/>
          <p:cNvSpPr/>
          <p:nvPr/>
        </p:nvSpPr>
        <p:spPr>
          <a:xfrm>
            <a:off x="524167" y="5254193"/>
            <a:ext cx="2070100" cy="1905000"/>
          </a:xfrm>
          <a:custGeom>
            <a:avLst/>
            <a:gdLst/>
            <a:ahLst/>
            <a:cxnLst/>
            <a:rect l="l" t="t" r="r" b="b"/>
            <a:pathLst>
              <a:path w="2070100" h="1905000">
                <a:moveTo>
                  <a:pt x="0" y="1905000"/>
                </a:moveTo>
                <a:lnTo>
                  <a:pt x="2070100" y="1905000"/>
                </a:lnTo>
                <a:lnTo>
                  <a:pt x="2070100" y="0"/>
                </a:lnTo>
                <a:lnTo>
                  <a:pt x="0" y="0"/>
                </a:lnTo>
                <a:lnTo>
                  <a:pt x="0" y="1905000"/>
                </a:lnTo>
                <a:close/>
              </a:path>
            </a:pathLst>
          </a:custGeom>
          <a:ln w="25400">
            <a:solidFill>
              <a:srgbClr val="AEBBCE"/>
            </a:solidFill>
          </a:ln>
        </p:spPr>
        <p:txBody>
          <a:bodyPr wrap="square" lIns="0" tIns="0" rIns="0" bIns="0" rtlCol="0">
            <a:noAutofit/>
          </a:bodyPr>
          <a:lstStyle/>
          <a:p>
            <a:endParaRPr/>
          </a:p>
        </p:txBody>
      </p:sp>
      <p:sp>
        <p:nvSpPr>
          <p:cNvPr id="18" name="object 18"/>
          <p:cNvSpPr/>
          <p:nvPr/>
        </p:nvSpPr>
        <p:spPr>
          <a:xfrm>
            <a:off x="752767" y="5457393"/>
            <a:ext cx="1727200" cy="673100"/>
          </a:xfrm>
          <a:custGeom>
            <a:avLst/>
            <a:gdLst/>
            <a:ahLst/>
            <a:cxnLst/>
            <a:rect l="l" t="t" r="r" b="b"/>
            <a:pathLst>
              <a:path w="1727200" h="673100">
                <a:moveTo>
                  <a:pt x="0" y="673100"/>
                </a:moveTo>
                <a:lnTo>
                  <a:pt x="1727200" y="673100"/>
                </a:lnTo>
                <a:lnTo>
                  <a:pt x="1727200" y="0"/>
                </a:lnTo>
                <a:lnTo>
                  <a:pt x="0" y="0"/>
                </a:lnTo>
                <a:lnTo>
                  <a:pt x="0" y="673100"/>
                </a:lnTo>
                <a:close/>
              </a:path>
            </a:pathLst>
          </a:custGeom>
          <a:solidFill>
            <a:srgbClr val="C9CCDF"/>
          </a:solidFill>
        </p:spPr>
        <p:txBody>
          <a:bodyPr wrap="square" lIns="0" tIns="0" rIns="0" bIns="0" rtlCol="0">
            <a:noAutofit/>
          </a:bodyPr>
          <a:lstStyle/>
          <a:p>
            <a:endParaRPr/>
          </a:p>
        </p:txBody>
      </p:sp>
      <p:sp>
        <p:nvSpPr>
          <p:cNvPr id="19" name="object 19"/>
          <p:cNvSpPr/>
          <p:nvPr/>
        </p:nvSpPr>
        <p:spPr>
          <a:xfrm>
            <a:off x="752767" y="6257493"/>
            <a:ext cx="1727200" cy="685800"/>
          </a:xfrm>
          <a:custGeom>
            <a:avLst/>
            <a:gdLst/>
            <a:ahLst/>
            <a:cxnLst/>
            <a:rect l="l" t="t" r="r" b="b"/>
            <a:pathLst>
              <a:path w="1727200" h="685800">
                <a:moveTo>
                  <a:pt x="0" y="685800"/>
                </a:moveTo>
                <a:lnTo>
                  <a:pt x="1727200" y="685800"/>
                </a:lnTo>
                <a:lnTo>
                  <a:pt x="1727200" y="0"/>
                </a:lnTo>
                <a:lnTo>
                  <a:pt x="0" y="0"/>
                </a:lnTo>
                <a:lnTo>
                  <a:pt x="0" y="685800"/>
                </a:lnTo>
                <a:close/>
              </a:path>
            </a:pathLst>
          </a:custGeom>
          <a:solidFill>
            <a:srgbClr val="C9CCDF"/>
          </a:solidFill>
        </p:spPr>
        <p:txBody>
          <a:bodyPr wrap="square" lIns="0" tIns="0" rIns="0" bIns="0" rtlCol="0">
            <a:noAutofit/>
          </a:bodyPr>
          <a:lstStyle/>
          <a:p>
            <a:endParaRPr/>
          </a:p>
        </p:txBody>
      </p:sp>
      <p:sp>
        <p:nvSpPr>
          <p:cNvPr id="20" name="object 20"/>
          <p:cNvSpPr/>
          <p:nvPr/>
        </p:nvSpPr>
        <p:spPr>
          <a:xfrm>
            <a:off x="752767" y="5457393"/>
            <a:ext cx="1727200" cy="1485900"/>
          </a:xfrm>
          <a:custGeom>
            <a:avLst/>
            <a:gdLst/>
            <a:ahLst/>
            <a:cxnLst/>
            <a:rect l="l" t="t" r="r" b="b"/>
            <a:pathLst>
              <a:path w="1727200" h="1485900">
                <a:moveTo>
                  <a:pt x="0" y="1485900"/>
                </a:moveTo>
                <a:lnTo>
                  <a:pt x="1727200" y="1485900"/>
                </a:lnTo>
                <a:lnTo>
                  <a:pt x="1727200" y="0"/>
                </a:lnTo>
                <a:lnTo>
                  <a:pt x="0" y="0"/>
                </a:lnTo>
                <a:lnTo>
                  <a:pt x="0" y="1485900"/>
                </a:lnTo>
                <a:close/>
              </a:path>
            </a:pathLst>
          </a:custGeom>
          <a:ln w="12700">
            <a:solidFill>
              <a:srgbClr val="AEBBCE"/>
            </a:solidFill>
          </a:ln>
        </p:spPr>
        <p:txBody>
          <a:bodyPr wrap="square" lIns="0" tIns="0" rIns="0" bIns="0" rtlCol="0">
            <a:noAutofit/>
          </a:bodyPr>
          <a:lstStyle/>
          <a:p>
            <a:endParaRPr/>
          </a:p>
        </p:txBody>
      </p:sp>
      <p:sp>
        <p:nvSpPr>
          <p:cNvPr id="21" name="object 21"/>
          <p:cNvSpPr/>
          <p:nvPr/>
        </p:nvSpPr>
        <p:spPr>
          <a:xfrm>
            <a:off x="1616367" y="6130493"/>
            <a:ext cx="863600" cy="127000"/>
          </a:xfrm>
          <a:custGeom>
            <a:avLst/>
            <a:gdLst/>
            <a:ahLst/>
            <a:cxnLst/>
            <a:rect l="l" t="t" r="r" b="b"/>
            <a:pathLst>
              <a:path w="863600" h="127000">
                <a:moveTo>
                  <a:pt x="0" y="127000"/>
                </a:moveTo>
                <a:lnTo>
                  <a:pt x="863600" y="127000"/>
                </a:lnTo>
                <a:lnTo>
                  <a:pt x="863600" y="0"/>
                </a:lnTo>
                <a:lnTo>
                  <a:pt x="0" y="0"/>
                </a:lnTo>
                <a:lnTo>
                  <a:pt x="0" y="127000"/>
                </a:lnTo>
                <a:close/>
              </a:path>
            </a:pathLst>
          </a:custGeom>
          <a:solidFill>
            <a:srgbClr val="A5AECB"/>
          </a:solidFill>
        </p:spPr>
        <p:txBody>
          <a:bodyPr wrap="square" lIns="0" tIns="0" rIns="0" bIns="0" rtlCol="0">
            <a:noAutofit/>
          </a:bodyPr>
          <a:lstStyle/>
          <a:p>
            <a:endParaRPr/>
          </a:p>
        </p:txBody>
      </p:sp>
      <p:sp>
        <p:nvSpPr>
          <p:cNvPr id="22" name="object 22"/>
          <p:cNvSpPr/>
          <p:nvPr/>
        </p:nvSpPr>
        <p:spPr>
          <a:xfrm>
            <a:off x="752767" y="6130493"/>
            <a:ext cx="438149" cy="127000"/>
          </a:xfrm>
          <a:custGeom>
            <a:avLst/>
            <a:gdLst/>
            <a:ahLst/>
            <a:cxnLst/>
            <a:rect l="l" t="t" r="r" b="b"/>
            <a:pathLst>
              <a:path w="438149" h="127000">
                <a:moveTo>
                  <a:pt x="0" y="127000"/>
                </a:moveTo>
                <a:lnTo>
                  <a:pt x="438149" y="127000"/>
                </a:lnTo>
                <a:lnTo>
                  <a:pt x="438149" y="0"/>
                </a:lnTo>
                <a:lnTo>
                  <a:pt x="0" y="0"/>
                </a:lnTo>
                <a:lnTo>
                  <a:pt x="0" y="127000"/>
                </a:lnTo>
                <a:close/>
              </a:path>
            </a:pathLst>
          </a:custGeom>
          <a:solidFill>
            <a:srgbClr val="A5AECB"/>
          </a:solidFill>
        </p:spPr>
        <p:txBody>
          <a:bodyPr wrap="square" lIns="0" tIns="0" rIns="0" bIns="0" rtlCol="0">
            <a:noAutofit/>
          </a:bodyPr>
          <a:lstStyle/>
          <a:p>
            <a:endParaRPr/>
          </a:p>
        </p:txBody>
      </p:sp>
      <p:sp>
        <p:nvSpPr>
          <p:cNvPr id="23" name="object 23"/>
          <p:cNvSpPr/>
          <p:nvPr/>
        </p:nvSpPr>
        <p:spPr>
          <a:xfrm>
            <a:off x="752767" y="6130493"/>
            <a:ext cx="1727200" cy="127000"/>
          </a:xfrm>
          <a:custGeom>
            <a:avLst/>
            <a:gdLst/>
            <a:ahLst/>
            <a:cxnLst/>
            <a:rect l="l" t="t" r="r" b="b"/>
            <a:pathLst>
              <a:path w="1727200" h="127000">
                <a:moveTo>
                  <a:pt x="0" y="127000"/>
                </a:moveTo>
                <a:lnTo>
                  <a:pt x="1727200" y="127000"/>
                </a:lnTo>
                <a:lnTo>
                  <a:pt x="1727200" y="0"/>
                </a:lnTo>
                <a:lnTo>
                  <a:pt x="0" y="0"/>
                </a:lnTo>
                <a:lnTo>
                  <a:pt x="0" y="127000"/>
                </a:lnTo>
                <a:close/>
              </a:path>
            </a:pathLst>
          </a:custGeom>
          <a:ln w="12700">
            <a:solidFill>
              <a:srgbClr val="AEBBCE"/>
            </a:solidFill>
          </a:ln>
        </p:spPr>
        <p:txBody>
          <a:bodyPr wrap="square" lIns="0" tIns="0" rIns="0" bIns="0" rtlCol="0">
            <a:noAutofit/>
          </a:bodyPr>
          <a:lstStyle/>
          <a:p>
            <a:endParaRPr/>
          </a:p>
        </p:txBody>
      </p:sp>
      <p:sp>
        <p:nvSpPr>
          <p:cNvPr id="24" name="object 24"/>
          <p:cNvSpPr/>
          <p:nvPr/>
        </p:nvSpPr>
        <p:spPr>
          <a:xfrm>
            <a:off x="1190917" y="6041593"/>
            <a:ext cx="425450" cy="317500"/>
          </a:xfrm>
          <a:custGeom>
            <a:avLst/>
            <a:gdLst/>
            <a:ahLst/>
            <a:cxnLst/>
            <a:rect l="l" t="t" r="r" b="b"/>
            <a:pathLst>
              <a:path w="425450" h="317500">
                <a:moveTo>
                  <a:pt x="0" y="317500"/>
                </a:moveTo>
                <a:lnTo>
                  <a:pt x="425450" y="317500"/>
                </a:lnTo>
                <a:lnTo>
                  <a:pt x="425450" y="0"/>
                </a:lnTo>
                <a:lnTo>
                  <a:pt x="0" y="0"/>
                </a:lnTo>
                <a:lnTo>
                  <a:pt x="0" y="317500"/>
                </a:lnTo>
                <a:close/>
              </a:path>
            </a:pathLst>
          </a:custGeom>
          <a:solidFill>
            <a:srgbClr val="A5AECB"/>
          </a:solidFill>
        </p:spPr>
        <p:txBody>
          <a:bodyPr wrap="square" lIns="0" tIns="0" rIns="0" bIns="0" rtlCol="0">
            <a:noAutofit/>
          </a:bodyPr>
          <a:lstStyle/>
          <a:p>
            <a:endParaRPr/>
          </a:p>
        </p:txBody>
      </p:sp>
      <p:sp>
        <p:nvSpPr>
          <p:cNvPr id="25" name="object 25"/>
          <p:cNvSpPr/>
          <p:nvPr/>
        </p:nvSpPr>
        <p:spPr>
          <a:xfrm>
            <a:off x="1190917" y="6041593"/>
            <a:ext cx="425450" cy="317500"/>
          </a:xfrm>
          <a:custGeom>
            <a:avLst/>
            <a:gdLst/>
            <a:ahLst/>
            <a:cxnLst/>
            <a:rect l="l" t="t" r="r" b="b"/>
            <a:pathLst>
              <a:path w="425450" h="317500">
                <a:moveTo>
                  <a:pt x="0" y="317500"/>
                </a:moveTo>
                <a:lnTo>
                  <a:pt x="425450" y="317500"/>
                </a:lnTo>
                <a:lnTo>
                  <a:pt x="425450" y="0"/>
                </a:lnTo>
                <a:lnTo>
                  <a:pt x="0" y="0"/>
                </a:lnTo>
                <a:lnTo>
                  <a:pt x="0" y="317500"/>
                </a:lnTo>
                <a:close/>
              </a:path>
            </a:pathLst>
          </a:custGeom>
          <a:ln w="12700">
            <a:solidFill>
              <a:srgbClr val="AEBBCE"/>
            </a:solidFill>
          </a:ln>
        </p:spPr>
        <p:txBody>
          <a:bodyPr wrap="square" lIns="0" tIns="0" rIns="0" bIns="0" rtlCol="0">
            <a:noAutofit/>
          </a:bodyPr>
          <a:lstStyle/>
          <a:p>
            <a:endParaRPr/>
          </a:p>
        </p:txBody>
      </p:sp>
      <p:sp>
        <p:nvSpPr>
          <p:cNvPr id="26" name="object 26"/>
          <p:cNvSpPr/>
          <p:nvPr/>
        </p:nvSpPr>
        <p:spPr>
          <a:xfrm>
            <a:off x="752767" y="6193993"/>
            <a:ext cx="1727200" cy="0"/>
          </a:xfrm>
          <a:custGeom>
            <a:avLst/>
            <a:gdLst/>
            <a:ahLst/>
            <a:cxnLst/>
            <a:rect l="l" t="t" r="r" b="b"/>
            <a:pathLst>
              <a:path w="1727200">
                <a:moveTo>
                  <a:pt x="0" y="0"/>
                </a:moveTo>
                <a:lnTo>
                  <a:pt x="1727200" y="0"/>
                </a:lnTo>
              </a:path>
            </a:pathLst>
          </a:custGeom>
          <a:ln w="12700">
            <a:solidFill>
              <a:srgbClr val="AEBBCE"/>
            </a:solidFill>
          </a:ln>
        </p:spPr>
        <p:txBody>
          <a:bodyPr wrap="square" lIns="0" tIns="0" rIns="0" bIns="0" rtlCol="0">
            <a:noAutofit/>
          </a:bodyPr>
          <a:lstStyle/>
          <a:p>
            <a:endParaRPr/>
          </a:p>
        </p:txBody>
      </p:sp>
      <p:sp>
        <p:nvSpPr>
          <p:cNvPr id="27" name="object 27"/>
          <p:cNvSpPr/>
          <p:nvPr/>
        </p:nvSpPr>
        <p:spPr>
          <a:xfrm>
            <a:off x="1190917" y="5470093"/>
            <a:ext cx="0" cy="1473200"/>
          </a:xfrm>
          <a:custGeom>
            <a:avLst/>
            <a:gdLst/>
            <a:ahLst/>
            <a:cxnLst/>
            <a:rect l="l" t="t" r="r" b="b"/>
            <a:pathLst>
              <a:path h="1473200">
                <a:moveTo>
                  <a:pt x="0" y="1473200"/>
                </a:moveTo>
                <a:lnTo>
                  <a:pt x="0" y="0"/>
                </a:lnTo>
              </a:path>
            </a:pathLst>
          </a:custGeom>
          <a:ln w="12700">
            <a:solidFill>
              <a:srgbClr val="AEBBCE"/>
            </a:solidFill>
          </a:ln>
        </p:spPr>
        <p:txBody>
          <a:bodyPr wrap="square" lIns="0" tIns="0" rIns="0" bIns="0" rtlCol="0">
            <a:noAutofit/>
          </a:bodyPr>
          <a:lstStyle/>
          <a:p>
            <a:endParaRPr/>
          </a:p>
        </p:txBody>
      </p:sp>
      <p:sp>
        <p:nvSpPr>
          <p:cNvPr id="28" name="object 28"/>
          <p:cNvSpPr/>
          <p:nvPr/>
        </p:nvSpPr>
        <p:spPr>
          <a:xfrm>
            <a:off x="1616367" y="5470093"/>
            <a:ext cx="0" cy="1473200"/>
          </a:xfrm>
          <a:custGeom>
            <a:avLst/>
            <a:gdLst/>
            <a:ahLst/>
            <a:cxnLst/>
            <a:rect l="l" t="t" r="r" b="b"/>
            <a:pathLst>
              <a:path h="1473200">
                <a:moveTo>
                  <a:pt x="0" y="1473200"/>
                </a:moveTo>
                <a:lnTo>
                  <a:pt x="0" y="0"/>
                </a:lnTo>
              </a:path>
            </a:pathLst>
          </a:custGeom>
          <a:ln w="12700">
            <a:solidFill>
              <a:srgbClr val="AEBBCE"/>
            </a:solidFill>
          </a:ln>
        </p:spPr>
        <p:txBody>
          <a:bodyPr wrap="square" lIns="0" tIns="0" rIns="0" bIns="0" rtlCol="0">
            <a:noAutofit/>
          </a:bodyPr>
          <a:lstStyle/>
          <a:p>
            <a:endParaRPr/>
          </a:p>
        </p:txBody>
      </p:sp>
      <p:sp>
        <p:nvSpPr>
          <p:cNvPr id="29" name="object 29"/>
          <p:cNvSpPr/>
          <p:nvPr/>
        </p:nvSpPr>
        <p:spPr>
          <a:xfrm>
            <a:off x="2041817" y="5470093"/>
            <a:ext cx="0" cy="1473200"/>
          </a:xfrm>
          <a:custGeom>
            <a:avLst/>
            <a:gdLst/>
            <a:ahLst/>
            <a:cxnLst/>
            <a:rect l="l" t="t" r="r" b="b"/>
            <a:pathLst>
              <a:path h="1473200">
                <a:moveTo>
                  <a:pt x="0" y="1473200"/>
                </a:moveTo>
                <a:lnTo>
                  <a:pt x="0" y="0"/>
                </a:lnTo>
              </a:path>
            </a:pathLst>
          </a:custGeom>
          <a:ln w="12700">
            <a:solidFill>
              <a:srgbClr val="AEBBCE"/>
            </a:solidFill>
          </a:ln>
        </p:spPr>
        <p:txBody>
          <a:bodyPr wrap="square" lIns="0" tIns="0" rIns="0" bIns="0" rtlCol="0">
            <a:noAutofit/>
          </a:bodyPr>
          <a:lstStyle/>
          <a:p>
            <a:endParaRPr/>
          </a:p>
        </p:txBody>
      </p:sp>
      <p:sp>
        <p:nvSpPr>
          <p:cNvPr id="30" name="object 30"/>
          <p:cNvSpPr txBox="1"/>
          <p:nvPr/>
        </p:nvSpPr>
        <p:spPr>
          <a:xfrm>
            <a:off x="500710" y="5057101"/>
            <a:ext cx="1038225" cy="370205"/>
          </a:xfrm>
          <a:prstGeom prst="rect">
            <a:avLst/>
          </a:prstGeom>
        </p:spPr>
        <p:txBody>
          <a:bodyPr vert="horz" wrap="square" lIns="0" tIns="0" rIns="0" bIns="0" rtlCol="0">
            <a:noAutofit/>
          </a:bodyPr>
          <a:lstStyle/>
          <a:p>
            <a:pPr marL="12700">
              <a:lnSpc>
                <a:spcPct val="100000"/>
              </a:lnSpc>
            </a:pPr>
            <a:r>
              <a:rPr sz="1100" b="1" dirty="0" smtClean="0">
                <a:solidFill>
                  <a:srgbClr val="585858"/>
                </a:solidFill>
                <a:latin typeface="Arial"/>
                <a:cs typeface="Arial"/>
              </a:rPr>
              <a:t>Primary Profile</a:t>
            </a:r>
            <a:endParaRPr sz="1100">
              <a:latin typeface="Arial"/>
              <a:cs typeface="Arial"/>
            </a:endParaRPr>
          </a:p>
          <a:p>
            <a:pPr marL="327660">
              <a:lnSpc>
                <a:spcPct val="100000"/>
              </a:lnSpc>
              <a:spcBef>
                <a:spcPts val="170"/>
              </a:spcBef>
              <a:tabLst>
                <a:tab pos="822960" algn="l"/>
              </a:tabLst>
            </a:pPr>
            <a:r>
              <a:rPr sz="1100" dirty="0" smtClean="0">
                <a:latin typeface="Arial Unicode MS"/>
                <a:cs typeface="Arial Unicode MS"/>
              </a:rPr>
              <a:t>Dom	</a:t>
            </a:r>
            <a:r>
              <a:rPr sz="1100" spc="-10" dirty="0" smtClean="0">
                <a:latin typeface="Arial Unicode MS"/>
                <a:cs typeface="Arial Unicode MS"/>
              </a:rPr>
              <a:t>Ext</a:t>
            </a:r>
            <a:endParaRPr sz="1100">
              <a:latin typeface="Arial Unicode MS"/>
              <a:cs typeface="Arial Unicode MS"/>
            </a:endParaRPr>
          </a:p>
        </p:txBody>
      </p:sp>
      <p:sp>
        <p:nvSpPr>
          <p:cNvPr id="31" name="object 31"/>
          <p:cNvSpPr/>
          <p:nvPr/>
        </p:nvSpPr>
        <p:spPr>
          <a:xfrm>
            <a:off x="968667" y="6166053"/>
            <a:ext cx="431800" cy="101600"/>
          </a:xfrm>
          <a:custGeom>
            <a:avLst/>
            <a:gdLst/>
            <a:ahLst/>
            <a:cxnLst/>
            <a:rect l="l" t="t" r="r" b="b"/>
            <a:pathLst>
              <a:path w="431800" h="101600">
                <a:moveTo>
                  <a:pt x="0" y="0"/>
                </a:moveTo>
                <a:lnTo>
                  <a:pt x="431800" y="101600"/>
                </a:lnTo>
              </a:path>
            </a:pathLst>
          </a:custGeom>
          <a:ln w="16510">
            <a:solidFill>
              <a:srgbClr val="0CB14B"/>
            </a:solidFill>
          </a:ln>
        </p:spPr>
        <p:txBody>
          <a:bodyPr wrap="square" lIns="0" tIns="0" rIns="0" bIns="0" rtlCol="0">
            <a:noAutofit/>
          </a:bodyPr>
          <a:lstStyle/>
          <a:p>
            <a:endParaRPr/>
          </a:p>
        </p:txBody>
      </p:sp>
      <p:sp>
        <p:nvSpPr>
          <p:cNvPr id="32" name="object 32"/>
          <p:cNvSpPr/>
          <p:nvPr/>
        </p:nvSpPr>
        <p:spPr>
          <a:xfrm>
            <a:off x="1400467" y="6267653"/>
            <a:ext cx="431800" cy="40639"/>
          </a:xfrm>
          <a:custGeom>
            <a:avLst/>
            <a:gdLst/>
            <a:ahLst/>
            <a:cxnLst/>
            <a:rect l="l" t="t" r="r" b="b"/>
            <a:pathLst>
              <a:path w="431800" h="40639">
                <a:moveTo>
                  <a:pt x="0" y="0"/>
                </a:moveTo>
                <a:lnTo>
                  <a:pt x="431800" y="40640"/>
                </a:lnTo>
              </a:path>
            </a:pathLst>
          </a:custGeom>
          <a:ln w="16510">
            <a:solidFill>
              <a:srgbClr val="0CB14B"/>
            </a:solidFill>
          </a:ln>
        </p:spPr>
        <p:txBody>
          <a:bodyPr wrap="square" lIns="0" tIns="0" rIns="0" bIns="0" rtlCol="0">
            <a:noAutofit/>
          </a:bodyPr>
          <a:lstStyle/>
          <a:p>
            <a:endParaRPr/>
          </a:p>
        </p:txBody>
      </p:sp>
      <p:sp>
        <p:nvSpPr>
          <p:cNvPr id="33" name="object 33"/>
          <p:cNvSpPr/>
          <p:nvPr/>
        </p:nvSpPr>
        <p:spPr>
          <a:xfrm>
            <a:off x="1832267" y="6105093"/>
            <a:ext cx="431800" cy="203200"/>
          </a:xfrm>
          <a:custGeom>
            <a:avLst/>
            <a:gdLst/>
            <a:ahLst/>
            <a:cxnLst/>
            <a:rect l="l" t="t" r="r" b="b"/>
            <a:pathLst>
              <a:path w="431800" h="203200">
                <a:moveTo>
                  <a:pt x="0" y="203200"/>
                </a:moveTo>
                <a:lnTo>
                  <a:pt x="431800" y="0"/>
                </a:lnTo>
              </a:path>
            </a:pathLst>
          </a:custGeom>
          <a:ln w="16510">
            <a:solidFill>
              <a:srgbClr val="0CB14B"/>
            </a:solidFill>
          </a:ln>
        </p:spPr>
        <p:txBody>
          <a:bodyPr wrap="square" lIns="0" tIns="0" rIns="0" bIns="0" rtlCol="0">
            <a:noAutofit/>
          </a:bodyPr>
          <a:lstStyle/>
          <a:p>
            <a:endParaRPr/>
          </a:p>
        </p:txBody>
      </p:sp>
      <p:sp>
        <p:nvSpPr>
          <p:cNvPr id="34" name="object 34"/>
          <p:cNvSpPr/>
          <p:nvPr/>
        </p:nvSpPr>
        <p:spPr>
          <a:xfrm>
            <a:off x="905195" y="6102561"/>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35" name="object 35"/>
          <p:cNvSpPr/>
          <p:nvPr/>
        </p:nvSpPr>
        <p:spPr>
          <a:xfrm>
            <a:off x="905195" y="6102561"/>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0CB14B"/>
            </a:solidFill>
          </a:ln>
        </p:spPr>
        <p:txBody>
          <a:bodyPr wrap="square" lIns="0" tIns="0" rIns="0" bIns="0" rtlCol="0">
            <a:noAutofit/>
          </a:bodyPr>
          <a:lstStyle/>
          <a:p>
            <a:endParaRPr/>
          </a:p>
        </p:txBody>
      </p:sp>
      <p:sp>
        <p:nvSpPr>
          <p:cNvPr id="36" name="object 36"/>
          <p:cNvSpPr/>
          <p:nvPr/>
        </p:nvSpPr>
        <p:spPr>
          <a:xfrm>
            <a:off x="1336995" y="6204161"/>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37" name="object 37"/>
          <p:cNvSpPr/>
          <p:nvPr/>
        </p:nvSpPr>
        <p:spPr>
          <a:xfrm>
            <a:off x="1336995" y="6204161"/>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0CB14B"/>
            </a:solidFill>
          </a:ln>
        </p:spPr>
        <p:txBody>
          <a:bodyPr wrap="square" lIns="0" tIns="0" rIns="0" bIns="0" rtlCol="0">
            <a:noAutofit/>
          </a:bodyPr>
          <a:lstStyle/>
          <a:p>
            <a:endParaRPr/>
          </a:p>
        </p:txBody>
      </p:sp>
      <p:sp>
        <p:nvSpPr>
          <p:cNvPr id="38" name="object 38"/>
          <p:cNvSpPr/>
          <p:nvPr/>
        </p:nvSpPr>
        <p:spPr>
          <a:xfrm>
            <a:off x="1768795" y="6244801"/>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39" name="object 39"/>
          <p:cNvSpPr/>
          <p:nvPr/>
        </p:nvSpPr>
        <p:spPr>
          <a:xfrm>
            <a:off x="1768795" y="6244801"/>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0CB14B"/>
            </a:solidFill>
          </a:ln>
        </p:spPr>
        <p:txBody>
          <a:bodyPr wrap="square" lIns="0" tIns="0" rIns="0" bIns="0" rtlCol="0">
            <a:noAutofit/>
          </a:bodyPr>
          <a:lstStyle/>
          <a:p>
            <a:endParaRPr/>
          </a:p>
        </p:txBody>
      </p:sp>
      <p:sp>
        <p:nvSpPr>
          <p:cNvPr id="40" name="object 40"/>
          <p:cNvSpPr/>
          <p:nvPr/>
        </p:nvSpPr>
        <p:spPr>
          <a:xfrm>
            <a:off x="2200595" y="6041601"/>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41" name="object 41"/>
          <p:cNvSpPr/>
          <p:nvPr/>
        </p:nvSpPr>
        <p:spPr>
          <a:xfrm>
            <a:off x="2200595" y="6041601"/>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0CB14B"/>
            </a:solidFill>
          </a:ln>
        </p:spPr>
        <p:txBody>
          <a:bodyPr wrap="square" lIns="0" tIns="0" rIns="0" bIns="0" rtlCol="0">
            <a:noAutofit/>
          </a:bodyPr>
          <a:lstStyle/>
          <a:p>
            <a:endParaRPr/>
          </a:p>
        </p:txBody>
      </p:sp>
      <p:sp>
        <p:nvSpPr>
          <p:cNvPr id="42" name="object 42"/>
          <p:cNvSpPr/>
          <p:nvPr/>
        </p:nvSpPr>
        <p:spPr>
          <a:xfrm>
            <a:off x="2873667" y="5254193"/>
            <a:ext cx="2070100" cy="1905000"/>
          </a:xfrm>
          <a:custGeom>
            <a:avLst/>
            <a:gdLst/>
            <a:ahLst/>
            <a:cxnLst/>
            <a:rect l="l" t="t" r="r" b="b"/>
            <a:pathLst>
              <a:path w="2070100" h="1905000">
                <a:moveTo>
                  <a:pt x="0" y="1905000"/>
                </a:moveTo>
                <a:lnTo>
                  <a:pt x="2070100" y="1905000"/>
                </a:lnTo>
                <a:lnTo>
                  <a:pt x="2070100" y="0"/>
                </a:lnTo>
                <a:lnTo>
                  <a:pt x="0" y="0"/>
                </a:lnTo>
                <a:lnTo>
                  <a:pt x="0" y="1905000"/>
                </a:lnTo>
                <a:close/>
              </a:path>
            </a:pathLst>
          </a:custGeom>
          <a:ln w="25400">
            <a:solidFill>
              <a:srgbClr val="AEBBCE"/>
            </a:solidFill>
          </a:ln>
        </p:spPr>
        <p:txBody>
          <a:bodyPr wrap="square" lIns="0" tIns="0" rIns="0" bIns="0" rtlCol="0">
            <a:noAutofit/>
          </a:bodyPr>
          <a:lstStyle/>
          <a:p>
            <a:endParaRPr/>
          </a:p>
        </p:txBody>
      </p:sp>
      <p:sp>
        <p:nvSpPr>
          <p:cNvPr id="43" name="object 43"/>
          <p:cNvSpPr/>
          <p:nvPr/>
        </p:nvSpPr>
        <p:spPr>
          <a:xfrm>
            <a:off x="3102266" y="5457393"/>
            <a:ext cx="1727200" cy="673100"/>
          </a:xfrm>
          <a:custGeom>
            <a:avLst/>
            <a:gdLst/>
            <a:ahLst/>
            <a:cxnLst/>
            <a:rect l="l" t="t" r="r" b="b"/>
            <a:pathLst>
              <a:path w="1727200" h="673100">
                <a:moveTo>
                  <a:pt x="0" y="673100"/>
                </a:moveTo>
                <a:lnTo>
                  <a:pt x="1727200" y="673100"/>
                </a:lnTo>
                <a:lnTo>
                  <a:pt x="1727200" y="0"/>
                </a:lnTo>
                <a:lnTo>
                  <a:pt x="0" y="0"/>
                </a:lnTo>
                <a:lnTo>
                  <a:pt x="0" y="673100"/>
                </a:lnTo>
                <a:close/>
              </a:path>
            </a:pathLst>
          </a:custGeom>
          <a:solidFill>
            <a:srgbClr val="C9CCDF"/>
          </a:solidFill>
        </p:spPr>
        <p:txBody>
          <a:bodyPr wrap="square" lIns="0" tIns="0" rIns="0" bIns="0" rtlCol="0">
            <a:noAutofit/>
          </a:bodyPr>
          <a:lstStyle/>
          <a:p>
            <a:endParaRPr/>
          </a:p>
        </p:txBody>
      </p:sp>
      <p:sp>
        <p:nvSpPr>
          <p:cNvPr id="44" name="object 44"/>
          <p:cNvSpPr/>
          <p:nvPr/>
        </p:nvSpPr>
        <p:spPr>
          <a:xfrm>
            <a:off x="3102266" y="6257493"/>
            <a:ext cx="1727200" cy="685800"/>
          </a:xfrm>
          <a:custGeom>
            <a:avLst/>
            <a:gdLst/>
            <a:ahLst/>
            <a:cxnLst/>
            <a:rect l="l" t="t" r="r" b="b"/>
            <a:pathLst>
              <a:path w="1727200" h="685800">
                <a:moveTo>
                  <a:pt x="0" y="685800"/>
                </a:moveTo>
                <a:lnTo>
                  <a:pt x="1727200" y="685800"/>
                </a:lnTo>
                <a:lnTo>
                  <a:pt x="1727200" y="0"/>
                </a:lnTo>
                <a:lnTo>
                  <a:pt x="0" y="0"/>
                </a:lnTo>
                <a:lnTo>
                  <a:pt x="0" y="685800"/>
                </a:lnTo>
                <a:close/>
              </a:path>
            </a:pathLst>
          </a:custGeom>
          <a:solidFill>
            <a:srgbClr val="C9CCDF"/>
          </a:solidFill>
        </p:spPr>
        <p:txBody>
          <a:bodyPr wrap="square" lIns="0" tIns="0" rIns="0" bIns="0" rtlCol="0">
            <a:noAutofit/>
          </a:bodyPr>
          <a:lstStyle/>
          <a:p>
            <a:endParaRPr/>
          </a:p>
        </p:txBody>
      </p:sp>
      <p:sp>
        <p:nvSpPr>
          <p:cNvPr id="45" name="object 45"/>
          <p:cNvSpPr/>
          <p:nvPr/>
        </p:nvSpPr>
        <p:spPr>
          <a:xfrm>
            <a:off x="3102267" y="5457393"/>
            <a:ext cx="1727200" cy="1485900"/>
          </a:xfrm>
          <a:custGeom>
            <a:avLst/>
            <a:gdLst/>
            <a:ahLst/>
            <a:cxnLst/>
            <a:rect l="l" t="t" r="r" b="b"/>
            <a:pathLst>
              <a:path w="1727200" h="1485900">
                <a:moveTo>
                  <a:pt x="0" y="1485900"/>
                </a:moveTo>
                <a:lnTo>
                  <a:pt x="1727200" y="1485900"/>
                </a:lnTo>
                <a:lnTo>
                  <a:pt x="1727200" y="0"/>
                </a:lnTo>
                <a:lnTo>
                  <a:pt x="0" y="0"/>
                </a:lnTo>
                <a:lnTo>
                  <a:pt x="0" y="1485900"/>
                </a:lnTo>
                <a:close/>
              </a:path>
            </a:pathLst>
          </a:custGeom>
          <a:ln w="12700">
            <a:solidFill>
              <a:srgbClr val="AEBBCE"/>
            </a:solidFill>
          </a:ln>
        </p:spPr>
        <p:txBody>
          <a:bodyPr wrap="square" lIns="0" tIns="0" rIns="0" bIns="0" rtlCol="0">
            <a:noAutofit/>
          </a:bodyPr>
          <a:lstStyle/>
          <a:p>
            <a:endParaRPr/>
          </a:p>
        </p:txBody>
      </p:sp>
      <p:sp>
        <p:nvSpPr>
          <p:cNvPr id="46" name="object 46"/>
          <p:cNvSpPr/>
          <p:nvPr/>
        </p:nvSpPr>
        <p:spPr>
          <a:xfrm>
            <a:off x="3965866" y="6130493"/>
            <a:ext cx="863600" cy="127000"/>
          </a:xfrm>
          <a:custGeom>
            <a:avLst/>
            <a:gdLst/>
            <a:ahLst/>
            <a:cxnLst/>
            <a:rect l="l" t="t" r="r" b="b"/>
            <a:pathLst>
              <a:path w="863600" h="127000">
                <a:moveTo>
                  <a:pt x="0" y="127000"/>
                </a:moveTo>
                <a:lnTo>
                  <a:pt x="863600" y="127000"/>
                </a:lnTo>
                <a:lnTo>
                  <a:pt x="863600" y="0"/>
                </a:lnTo>
                <a:lnTo>
                  <a:pt x="0" y="0"/>
                </a:lnTo>
                <a:lnTo>
                  <a:pt x="0" y="127000"/>
                </a:lnTo>
                <a:close/>
              </a:path>
            </a:pathLst>
          </a:custGeom>
          <a:solidFill>
            <a:srgbClr val="A5AECB"/>
          </a:solidFill>
        </p:spPr>
        <p:txBody>
          <a:bodyPr wrap="square" lIns="0" tIns="0" rIns="0" bIns="0" rtlCol="0">
            <a:noAutofit/>
          </a:bodyPr>
          <a:lstStyle/>
          <a:p>
            <a:endParaRPr/>
          </a:p>
        </p:txBody>
      </p:sp>
      <p:sp>
        <p:nvSpPr>
          <p:cNvPr id="47" name="object 47"/>
          <p:cNvSpPr/>
          <p:nvPr/>
        </p:nvSpPr>
        <p:spPr>
          <a:xfrm>
            <a:off x="3102266" y="6130493"/>
            <a:ext cx="438150" cy="127000"/>
          </a:xfrm>
          <a:custGeom>
            <a:avLst/>
            <a:gdLst/>
            <a:ahLst/>
            <a:cxnLst/>
            <a:rect l="l" t="t" r="r" b="b"/>
            <a:pathLst>
              <a:path w="438150" h="127000">
                <a:moveTo>
                  <a:pt x="0" y="127000"/>
                </a:moveTo>
                <a:lnTo>
                  <a:pt x="438150" y="127000"/>
                </a:lnTo>
                <a:lnTo>
                  <a:pt x="438150" y="0"/>
                </a:lnTo>
                <a:lnTo>
                  <a:pt x="0" y="0"/>
                </a:lnTo>
                <a:lnTo>
                  <a:pt x="0" y="127000"/>
                </a:lnTo>
                <a:close/>
              </a:path>
            </a:pathLst>
          </a:custGeom>
          <a:solidFill>
            <a:srgbClr val="A5AECB"/>
          </a:solidFill>
        </p:spPr>
        <p:txBody>
          <a:bodyPr wrap="square" lIns="0" tIns="0" rIns="0" bIns="0" rtlCol="0">
            <a:noAutofit/>
          </a:bodyPr>
          <a:lstStyle/>
          <a:p>
            <a:endParaRPr/>
          </a:p>
        </p:txBody>
      </p:sp>
      <p:sp>
        <p:nvSpPr>
          <p:cNvPr id="48" name="object 48"/>
          <p:cNvSpPr/>
          <p:nvPr/>
        </p:nvSpPr>
        <p:spPr>
          <a:xfrm>
            <a:off x="3102267" y="6130493"/>
            <a:ext cx="1727200" cy="127000"/>
          </a:xfrm>
          <a:custGeom>
            <a:avLst/>
            <a:gdLst/>
            <a:ahLst/>
            <a:cxnLst/>
            <a:rect l="l" t="t" r="r" b="b"/>
            <a:pathLst>
              <a:path w="1727200" h="127000">
                <a:moveTo>
                  <a:pt x="0" y="127000"/>
                </a:moveTo>
                <a:lnTo>
                  <a:pt x="1727200" y="127000"/>
                </a:lnTo>
                <a:lnTo>
                  <a:pt x="1727200" y="0"/>
                </a:lnTo>
                <a:lnTo>
                  <a:pt x="0" y="0"/>
                </a:lnTo>
                <a:lnTo>
                  <a:pt x="0" y="127000"/>
                </a:lnTo>
                <a:close/>
              </a:path>
            </a:pathLst>
          </a:custGeom>
          <a:ln w="12700">
            <a:solidFill>
              <a:srgbClr val="AEBBCE"/>
            </a:solidFill>
          </a:ln>
        </p:spPr>
        <p:txBody>
          <a:bodyPr wrap="square" lIns="0" tIns="0" rIns="0" bIns="0" rtlCol="0">
            <a:noAutofit/>
          </a:bodyPr>
          <a:lstStyle/>
          <a:p>
            <a:endParaRPr/>
          </a:p>
        </p:txBody>
      </p:sp>
      <p:sp>
        <p:nvSpPr>
          <p:cNvPr id="49" name="object 49"/>
          <p:cNvSpPr/>
          <p:nvPr/>
        </p:nvSpPr>
        <p:spPr>
          <a:xfrm>
            <a:off x="3540416" y="6041593"/>
            <a:ext cx="425450" cy="317500"/>
          </a:xfrm>
          <a:custGeom>
            <a:avLst/>
            <a:gdLst/>
            <a:ahLst/>
            <a:cxnLst/>
            <a:rect l="l" t="t" r="r" b="b"/>
            <a:pathLst>
              <a:path w="425450" h="317500">
                <a:moveTo>
                  <a:pt x="0" y="317500"/>
                </a:moveTo>
                <a:lnTo>
                  <a:pt x="425450" y="317500"/>
                </a:lnTo>
                <a:lnTo>
                  <a:pt x="425450" y="0"/>
                </a:lnTo>
                <a:lnTo>
                  <a:pt x="0" y="0"/>
                </a:lnTo>
                <a:lnTo>
                  <a:pt x="0" y="317500"/>
                </a:lnTo>
                <a:close/>
              </a:path>
            </a:pathLst>
          </a:custGeom>
          <a:solidFill>
            <a:srgbClr val="A5AECB"/>
          </a:solidFill>
        </p:spPr>
        <p:txBody>
          <a:bodyPr wrap="square" lIns="0" tIns="0" rIns="0" bIns="0" rtlCol="0">
            <a:noAutofit/>
          </a:bodyPr>
          <a:lstStyle/>
          <a:p>
            <a:endParaRPr/>
          </a:p>
        </p:txBody>
      </p:sp>
      <p:sp>
        <p:nvSpPr>
          <p:cNvPr id="50" name="object 50"/>
          <p:cNvSpPr/>
          <p:nvPr/>
        </p:nvSpPr>
        <p:spPr>
          <a:xfrm>
            <a:off x="3540416" y="6041593"/>
            <a:ext cx="425450" cy="317500"/>
          </a:xfrm>
          <a:custGeom>
            <a:avLst/>
            <a:gdLst/>
            <a:ahLst/>
            <a:cxnLst/>
            <a:rect l="l" t="t" r="r" b="b"/>
            <a:pathLst>
              <a:path w="425450" h="317500">
                <a:moveTo>
                  <a:pt x="0" y="317500"/>
                </a:moveTo>
                <a:lnTo>
                  <a:pt x="425450" y="317500"/>
                </a:lnTo>
                <a:lnTo>
                  <a:pt x="425450" y="0"/>
                </a:lnTo>
                <a:lnTo>
                  <a:pt x="0" y="0"/>
                </a:lnTo>
                <a:lnTo>
                  <a:pt x="0" y="317500"/>
                </a:lnTo>
                <a:close/>
              </a:path>
            </a:pathLst>
          </a:custGeom>
          <a:ln w="12700">
            <a:solidFill>
              <a:srgbClr val="AEBBCE"/>
            </a:solidFill>
          </a:ln>
        </p:spPr>
        <p:txBody>
          <a:bodyPr wrap="square" lIns="0" tIns="0" rIns="0" bIns="0" rtlCol="0">
            <a:noAutofit/>
          </a:bodyPr>
          <a:lstStyle/>
          <a:p>
            <a:endParaRPr/>
          </a:p>
        </p:txBody>
      </p:sp>
      <p:sp>
        <p:nvSpPr>
          <p:cNvPr id="51" name="object 51"/>
          <p:cNvSpPr/>
          <p:nvPr/>
        </p:nvSpPr>
        <p:spPr>
          <a:xfrm>
            <a:off x="3102267" y="6193993"/>
            <a:ext cx="1727200" cy="0"/>
          </a:xfrm>
          <a:custGeom>
            <a:avLst/>
            <a:gdLst/>
            <a:ahLst/>
            <a:cxnLst/>
            <a:rect l="l" t="t" r="r" b="b"/>
            <a:pathLst>
              <a:path w="1727200">
                <a:moveTo>
                  <a:pt x="0" y="0"/>
                </a:moveTo>
                <a:lnTo>
                  <a:pt x="1727200" y="0"/>
                </a:lnTo>
              </a:path>
            </a:pathLst>
          </a:custGeom>
          <a:ln w="12700">
            <a:solidFill>
              <a:srgbClr val="AEBBCE"/>
            </a:solidFill>
          </a:ln>
        </p:spPr>
        <p:txBody>
          <a:bodyPr wrap="square" lIns="0" tIns="0" rIns="0" bIns="0" rtlCol="0">
            <a:noAutofit/>
          </a:bodyPr>
          <a:lstStyle/>
          <a:p>
            <a:endParaRPr/>
          </a:p>
        </p:txBody>
      </p:sp>
      <p:sp>
        <p:nvSpPr>
          <p:cNvPr id="52" name="object 52"/>
          <p:cNvSpPr/>
          <p:nvPr/>
        </p:nvSpPr>
        <p:spPr>
          <a:xfrm>
            <a:off x="3540416" y="5470093"/>
            <a:ext cx="0" cy="1473200"/>
          </a:xfrm>
          <a:custGeom>
            <a:avLst/>
            <a:gdLst/>
            <a:ahLst/>
            <a:cxnLst/>
            <a:rect l="l" t="t" r="r" b="b"/>
            <a:pathLst>
              <a:path h="1473200">
                <a:moveTo>
                  <a:pt x="0" y="1473200"/>
                </a:moveTo>
                <a:lnTo>
                  <a:pt x="0" y="0"/>
                </a:lnTo>
              </a:path>
            </a:pathLst>
          </a:custGeom>
          <a:ln w="12700">
            <a:solidFill>
              <a:srgbClr val="AEBBCE"/>
            </a:solidFill>
          </a:ln>
        </p:spPr>
        <p:txBody>
          <a:bodyPr wrap="square" lIns="0" tIns="0" rIns="0" bIns="0" rtlCol="0">
            <a:noAutofit/>
          </a:bodyPr>
          <a:lstStyle/>
          <a:p>
            <a:endParaRPr/>
          </a:p>
        </p:txBody>
      </p:sp>
      <p:sp>
        <p:nvSpPr>
          <p:cNvPr id="53" name="object 53"/>
          <p:cNvSpPr/>
          <p:nvPr/>
        </p:nvSpPr>
        <p:spPr>
          <a:xfrm>
            <a:off x="3965866" y="5470093"/>
            <a:ext cx="0" cy="1473200"/>
          </a:xfrm>
          <a:custGeom>
            <a:avLst/>
            <a:gdLst/>
            <a:ahLst/>
            <a:cxnLst/>
            <a:rect l="l" t="t" r="r" b="b"/>
            <a:pathLst>
              <a:path h="1473200">
                <a:moveTo>
                  <a:pt x="0" y="1473200"/>
                </a:moveTo>
                <a:lnTo>
                  <a:pt x="0" y="0"/>
                </a:lnTo>
              </a:path>
            </a:pathLst>
          </a:custGeom>
          <a:ln w="12700">
            <a:solidFill>
              <a:srgbClr val="AEBBCE"/>
            </a:solidFill>
          </a:ln>
        </p:spPr>
        <p:txBody>
          <a:bodyPr wrap="square" lIns="0" tIns="0" rIns="0" bIns="0" rtlCol="0">
            <a:noAutofit/>
          </a:bodyPr>
          <a:lstStyle/>
          <a:p>
            <a:endParaRPr/>
          </a:p>
        </p:txBody>
      </p:sp>
      <p:sp>
        <p:nvSpPr>
          <p:cNvPr id="54" name="object 54"/>
          <p:cNvSpPr/>
          <p:nvPr/>
        </p:nvSpPr>
        <p:spPr>
          <a:xfrm>
            <a:off x="4391316" y="5470093"/>
            <a:ext cx="0" cy="1473200"/>
          </a:xfrm>
          <a:custGeom>
            <a:avLst/>
            <a:gdLst/>
            <a:ahLst/>
            <a:cxnLst/>
            <a:rect l="l" t="t" r="r" b="b"/>
            <a:pathLst>
              <a:path h="1473200">
                <a:moveTo>
                  <a:pt x="0" y="1473200"/>
                </a:moveTo>
                <a:lnTo>
                  <a:pt x="0" y="0"/>
                </a:lnTo>
              </a:path>
            </a:pathLst>
          </a:custGeom>
          <a:ln w="12700">
            <a:solidFill>
              <a:srgbClr val="AEBBCE"/>
            </a:solidFill>
          </a:ln>
        </p:spPr>
        <p:txBody>
          <a:bodyPr wrap="square" lIns="0" tIns="0" rIns="0" bIns="0" rtlCol="0">
            <a:noAutofit/>
          </a:bodyPr>
          <a:lstStyle/>
          <a:p>
            <a:endParaRPr/>
          </a:p>
        </p:txBody>
      </p:sp>
      <p:sp>
        <p:nvSpPr>
          <p:cNvPr id="55" name="object 55"/>
          <p:cNvSpPr/>
          <p:nvPr/>
        </p:nvSpPr>
        <p:spPr>
          <a:xfrm>
            <a:off x="3318166" y="6044133"/>
            <a:ext cx="431800" cy="203200"/>
          </a:xfrm>
          <a:custGeom>
            <a:avLst/>
            <a:gdLst/>
            <a:ahLst/>
            <a:cxnLst/>
            <a:rect l="l" t="t" r="r" b="b"/>
            <a:pathLst>
              <a:path w="431800" h="203200">
                <a:moveTo>
                  <a:pt x="0" y="0"/>
                </a:moveTo>
                <a:lnTo>
                  <a:pt x="431800" y="203200"/>
                </a:lnTo>
              </a:path>
            </a:pathLst>
          </a:custGeom>
          <a:ln w="16510">
            <a:solidFill>
              <a:srgbClr val="EC1B24"/>
            </a:solidFill>
            <a:prstDash val="lgDash"/>
          </a:ln>
        </p:spPr>
        <p:txBody>
          <a:bodyPr wrap="square" lIns="0" tIns="0" rIns="0" bIns="0" rtlCol="0">
            <a:noAutofit/>
          </a:bodyPr>
          <a:lstStyle/>
          <a:p>
            <a:endParaRPr/>
          </a:p>
        </p:txBody>
      </p:sp>
      <p:sp>
        <p:nvSpPr>
          <p:cNvPr id="56" name="object 56"/>
          <p:cNvSpPr/>
          <p:nvPr/>
        </p:nvSpPr>
        <p:spPr>
          <a:xfrm>
            <a:off x="3749966" y="6247333"/>
            <a:ext cx="431800" cy="121920"/>
          </a:xfrm>
          <a:custGeom>
            <a:avLst/>
            <a:gdLst/>
            <a:ahLst/>
            <a:cxnLst/>
            <a:rect l="l" t="t" r="r" b="b"/>
            <a:pathLst>
              <a:path w="431800" h="121920">
                <a:moveTo>
                  <a:pt x="0" y="0"/>
                </a:moveTo>
                <a:lnTo>
                  <a:pt x="431800" y="121920"/>
                </a:lnTo>
              </a:path>
            </a:pathLst>
          </a:custGeom>
          <a:ln w="16509">
            <a:solidFill>
              <a:srgbClr val="EC1B24"/>
            </a:solidFill>
            <a:prstDash val="lgDash"/>
          </a:ln>
        </p:spPr>
        <p:txBody>
          <a:bodyPr wrap="square" lIns="0" tIns="0" rIns="0" bIns="0" rtlCol="0">
            <a:noAutofit/>
          </a:bodyPr>
          <a:lstStyle/>
          <a:p>
            <a:endParaRPr/>
          </a:p>
        </p:txBody>
      </p:sp>
      <p:sp>
        <p:nvSpPr>
          <p:cNvPr id="57" name="object 57"/>
          <p:cNvSpPr/>
          <p:nvPr/>
        </p:nvSpPr>
        <p:spPr>
          <a:xfrm>
            <a:off x="4181766" y="6227013"/>
            <a:ext cx="431800" cy="142239"/>
          </a:xfrm>
          <a:custGeom>
            <a:avLst/>
            <a:gdLst/>
            <a:ahLst/>
            <a:cxnLst/>
            <a:rect l="l" t="t" r="r" b="b"/>
            <a:pathLst>
              <a:path w="431800" h="142239">
                <a:moveTo>
                  <a:pt x="0" y="142239"/>
                </a:moveTo>
                <a:lnTo>
                  <a:pt x="431800" y="0"/>
                </a:lnTo>
              </a:path>
            </a:pathLst>
          </a:custGeom>
          <a:ln w="16510">
            <a:solidFill>
              <a:srgbClr val="EC1B24"/>
            </a:solidFill>
            <a:prstDash val="lgDash"/>
          </a:ln>
        </p:spPr>
        <p:txBody>
          <a:bodyPr wrap="square" lIns="0" tIns="0" rIns="0" bIns="0" rtlCol="0">
            <a:noAutofit/>
          </a:bodyPr>
          <a:lstStyle/>
          <a:p>
            <a:endParaRPr/>
          </a:p>
        </p:txBody>
      </p:sp>
      <p:sp>
        <p:nvSpPr>
          <p:cNvPr id="58" name="object 58"/>
          <p:cNvSpPr/>
          <p:nvPr/>
        </p:nvSpPr>
        <p:spPr>
          <a:xfrm>
            <a:off x="3254695" y="5980641"/>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59" name="object 59"/>
          <p:cNvSpPr/>
          <p:nvPr/>
        </p:nvSpPr>
        <p:spPr>
          <a:xfrm>
            <a:off x="3254695" y="5980641"/>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EC1B24"/>
            </a:solidFill>
            <a:prstDash val="lgDash"/>
          </a:ln>
        </p:spPr>
        <p:txBody>
          <a:bodyPr wrap="square" lIns="0" tIns="0" rIns="0" bIns="0" rtlCol="0">
            <a:noAutofit/>
          </a:bodyPr>
          <a:lstStyle/>
          <a:p>
            <a:endParaRPr/>
          </a:p>
        </p:txBody>
      </p:sp>
      <p:sp>
        <p:nvSpPr>
          <p:cNvPr id="60" name="object 60"/>
          <p:cNvSpPr/>
          <p:nvPr/>
        </p:nvSpPr>
        <p:spPr>
          <a:xfrm>
            <a:off x="3686495" y="6183841"/>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61" name="object 61"/>
          <p:cNvSpPr/>
          <p:nvPr/>
        </p:nvSpPr>
        <p:spPr>
          <a:xfrm>
            <a:off x="3686495" y="6183841"/>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EC1B24"/>
            </a:solidFill>
            <a:prstDash val="lgDash"/>
          </a:ln>
        </p:spPr>
        <p:txBody>
          <a:bodyPr wrap="square" lIns="0" tIns="0" rIns="0" bIns="0" rtlCol="0">
            <a:noAutofit/>
          </a:bodyPr>
          <a:lstStyle/>
          <a:p>
            <a:endParaRPr/>
          </a:p>
        </p:txBody>
      </p:sp>
      <p:sp>
        <p:nvSpPr>
          <p:cNvPr id="62" name="object 62"/>
          <p:cNvSpPr/>
          <p:nvPr/>
        </p:nvSpPr>
        <p:spPr>
          <a:xfrm>
            <a:off x="4118295" y="6305761"/>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63" name="object 63"/>
          <p:cNvSpPr/>
          <p:nvPr/>
        </p:nvSpPr>
        <p:spPr>
          <a:xfrm>
            <a:off x="4118295" y="6305761"/>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EC1B24"/>
            </a:solidFill>
            <a:prstDash val="lgDash"/>
          </a:ln>
        </p:spPr>
        <p:txBody>
          <a:bodyPr wrap="square" lIns="0" tIns="0" rIns="0" bIns="0" rtlCol="0">
            <a:noAutofit/>
          </a:bodyPr>
          <a:lstStyle/>
          <a:p>
            <a:endParaRPr/>
          </a:p>
        </p:txBody>
      </p:sp>
      <p:sp>
        <p:nvSpPr>
          <p:cNvPr id="64" name="object 64"/>
          <p:cNvSpPr/>
          <p:nvPr/>
        </p:nvSpPr>
        <p:spPr>
          <a:xfrm>
            <a:off x="4550095" y="6163521"/>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65" name="object 65"/>
          <p:cNvSpPr/>
          <p:nvPr/>
        </p:nvSpPr>
        <p:spPr>
          <a:xfrm>
            <a:off x="4550095" y="6163521"/>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EC1B24"/>
            </a:solidFill>
            <a:prstDash val="lgDash"/>
          </a:ln>
        </p:spPr>
        <p:txBody>
          <a:bodyPr wrap="square" lIns="0" tIns="0" rIns="0" bIns="0" rtlCol="0">
            <a:noAutofit/>
          </a:bodyPr>
          <a:lstStyle/>
          <a:p>
            <a:endParaRPr/>
          </a:p>
        </p:txBody>
      </p:sp>
      <p:sp>
        <p:nvSpPr>
          <p:cNvPr id="66" name="object 66"/>
          <p:cNvSpPr/>
          <p:nvPr/>
        </p:nvSpPr>
        <p:spPr>
          <a:xfrm>
            <a:off x="5223167" y="5254193"/>
            <a:ext cx="2070100" cy="1905000"/>
          </a:xfrm>
          <a:custGeom>
            <a:avLst/>
            <a:gdLst/>
            <a:ahLst/>
            <a:cxnLst/>
            <a:rect l="l" t="t" r="r" b="b"/>
            <a:pathLst>
              <a:path w="2070100" h="1905000">
                <a:moveTo>
                  <a:pt x="0" y="1905000"/>
                </a:moveTo>
                <a:lnTo>
                  <a:pt x="2070100" y="1905000"/>
                </a:lnTo>
                <a:lnTo>
                  <a:pt x="2070100" y="0"/>
                </a:lnTo>
                <a:lnTo>
                  <a:pt x="0" y="0"/>
                </a:lnTo>
                <a:lnTo>
                  <a:pt x="0" y="1905000"/>
                </a:lnTo>
                <a:close/>
              </a:path>
            </a:pathLst>
          </a:custGeom>
          <a:ln w="25400">
            <a:solidFill>
              <a:srgbClr val="AEBBCE"/>
            </a:solidFill>
          </a:ln>
        </p:spPr>
        <p:txBody>
          <a:bodyPr wrap="square" lIns="0" tIns="0" rIns="0" bIns="0" rtlCol="0">
            <a:noAutofit/>
          </a:bodyPr>
          <a:lstStyle/>
          <a:p>
            <a:endParaRPr/>
          </a:p>
        </p:txBody>
      </p:sp>
      <p:sp>
        <p:nvSpPr>
          <p:cNvPr id="67" name="object 67"/>
          <p:cNvSpPr/>
          <p:nvPr/>
        </p:nvSpPr>
        <p:spPr>
          <a:xfrm>
            <a:off x="5451767" y="5457393"/>
            <a:ext cx="1727200" cy="673100"/>
          </a:xfrm>
          <a:custGeom>
            <a:avLst/>
            <a:gdLst/>
            <a:ahLst/>
            <a:cxnLst/>
            <a:rect l="l" t="t" r="r" b="b"/>
            <a:pathLst>
              <a:path w="1727200" h="673100">
                <a:moveTo>
                  <a:pt x="0" y="673100"/>
                </a:moveTo>
                <a:lnTo>
                  <a:pt x="1727200" y="673100"/>
                </a:lnTo>
                <a:lnTo>
                  <a:pt x="1727200" y="0"/>
                </a:lnTo>
                <a:lnTo>
                  <a:pt x="0" y="0"/>
                </a:lnTo>
                <a:lnTo>
                  <a:pt x="0" y="673100"/>
                </a:lnTo>
                <a:close/>
              </a:path>
            </a:pathLst>
          </a:custGeom>
          <a:solidFill>
            <a:srgbClr val="C9CCDF"/>
          </a:solidFill>
        </p:spPr>
        <p:txBody>
          <a:bodyPr wrap="square" lIns="0" tIns="0" rIns="0" bIns="0" rtlCol="0">
            <a:noAutofit/>
          </a:bodyPr>
          <a:lstStyle/>
          <a:p>
            <a:endParaRPr/>
          </a:p>
        </p:txBody>
      </p:sp>
      <p:sp>
        <p:nvSpPr>
          <p:cNvPr id="68" name="object 68"/>
          <p:cNvSpPr/>
          <p:nvPr/>
        </p:nvSpPr>
        <p:spPr>
          <a:xfrm>
            <a:off x="5451767" y="6257493"/>
            <a:ext cx="1727200" cy="685800"/>
          </a:xfrm>
          <a:custGeom>
            <a:avLst/>
            <a:gdLst/>
            <a:ahLst/>
            <a:cxnLst/>
            <a:rect l="l" t="t" r="r" b="b"/>
            <a:pathLst>
              <a:path w="1727200" h="685800">
                <a:moveTo>
                  <a:pt x="0" y="685800"/>
                </a:moveTo>
                <a:lnTo>
                  <a:pt x="1727200" y="685800"/>
                </a:lnTo>
                <a:lnTo>
                  <a:pt x="1727200" y="0"/>
                </a:lnTo>
                <a:lnTo>
                  <a:pt x="0" y="0"/>
                </a:lnTo>
                <a:lnTo>
                  <a:pt x="0" y="685800"/>
                </a:lnTo>
                <a:close/>
              </a:path>
            </a:pathLst>
          </a:custGeom>
          <a:solidFill>
            <a:srgbClr val="C9CCDF"/>
          </a:solidFill>
        </p:spPr>
        <p:txBody>
          <a:bodyPr wrap="square" lIns="0" tIns="0" rIns="0" bIns="0" rtlCol="0">
            <a:noAutofit/>
          </a:bodyPr>
          <a:lstStyle/>
          <a:p>
            <a:endParaRPr/>
          </a:p>
        </p:txBody>
      </p:sp>
      <p:sp>
        <p:nvSpPr>
          <p:cNvPr id="69" name="object 69"/>
          <p:cNvSpPr/>
          <p:nvPr/>
        </p:nvSpPr>
        <p:spPr>
          <a:xfrm>
            <a:off x="5451767" y="5457393"/>
            <a:ext cx="1727200" cy="1485900"/>
          </a:xfrm>
          <a:custGeom>
            <a:avLst/>
            <a:gdLst/>
            <a:ahLst/>
            <a:cxnLst/>
            <a:rect l="l" t="t" r="r" b="b"/>
            <a:pathLst>
              <a:path w="1727200" h="1485900">
                <a:moveTo>
                  <a:pt x="0" y="1485900"/>
                </a:moveTo>
                <a:lnTo>
                  <a:pt x="1727200" y="1485900"/>
                </a:lnTo>
                <a:lnTo>
                  <a:pt x="1727200" y="0"/>
                </a:lnTo>
                <a:lnTo>
                  <a:pt x="0" y="0"/>
                </a:lnTo>
                <a:lnTo>
                  <a:pt x="0" y="1485900"/>
                </a:lnTo>
                <a:close/>
              </a:path>
            </a:pathLst>
          </a:custGeom>
          <a:ln w="12700">
            <a:solidFill>
              <a:srgbClr val="AEBBCE"/>
            </a:solidFill>
          </a:ln>
        </p:spPr>
        <p:txBody>
          <a:bodyPr wrap="square" lIns="0" tIns="0" rIns="0" bIns="0" rtlCol="0">
            <a:noAutofit/>
          </a:bodyPr>
          <a:lstStyle/>
          <a:p>
            <a:endParaRPr/>
          </a:p>
        </p:txBody>
      </p:sp>
      <p:sp>
        <p:nvSpPr>
          <p:cNvPr id="70" name="object 70"/>
          <p:cNvSpPr/>
          <p:nvPr/>
        </p:nvSpPr>
        <p:spPr>
          <a:xfrm>
            <a:off x="6315367" y="6130493"/>
            <a:ext cx="863600" cy="127000"/>
          </a:xfrm>
          <a:custGeom>
            <a:avLst/>
            <a:gdLst/>
            <a:ahLst/>
            <a:cxnLst/>
            <a:rect l="l" t="t" r="r" b="b"/>
            <a:pathLst>
              <a:path w="863600" h="127000">
                <a:moveTo>
                  <a:pt x="0" y="127000"/>
                </a:moveTo>
                <a:lnTo>
                  <a:pt x="863600" y="127000"/>
                </a:lnTo>
                <a:lnTo>
                  <a:pt x="863600" y="0"/>
                </a:lnTo>
                <a:lnTo>
                  <a:pt x="0" y="0"/>
                </a:lnTo>
                <a:lnTo>
                  <a:pt x="0" y="127000"/>
                </a:lnTo>
                <a:close/>
              </a:path>
            </a:pathLst>
          </a:custGeom>
          <a:solidFill>
            <a:srgbClr val="A5AECB"/>
          </a:solidFill>
        </p:spPr>
        <p:txBody>
          <a:bodyPr wrap="square" lIns="0" tIns="0" rIns="0" bIns="0" rtlCol="0">
            <a:noAutofit/>
          </a:bodyPr>
          <a:lstStyle/>
          <a:p>
            <a:endParaRPr/>
          </a:p>
        </p:txBody>
      </p:sp>
      <p:sp>
        <p:nvSpPr>
          <p:cNvPr id="71" name="object 71"/>
          <p:cNvSpPr/>
          <p:nvPr/>
        </p:nvSpPr>
        <p:spPr>
          <a:xfrm>
            <a:off x="5451767" y="6130493"/>
            <a:ext cx="438150" cy="127000"/>
          </a:xfrm>
          <a:custGeom>
            <a:avLst/>
            <a:gdLst/>
            <a:ahLst/>
            <a:cxnLst/>
            <a:rect l="l" t="t" r="r" b="b"/>
            <a:pathLst>
              <a:path w="438150" h="127000">
                <a:moveTo>
                  <a:pt x="0" y="127000"/>
                </a:moveTo>
                <a:lnTo>
                  <a:pt x="438150" y="127000"/>
                </a:lnTo>
                <a:lnTo>
                  <a:pt x="438150" y="0"/>
                </a:lnTo>
                <a:lnTo>
                  <a:pt x="0" y="0"/>
                </a:lnTo>
                <a:lnTo>
                  <a:pt x="0" y="127000"/>
                </a:lnTo>
                <a:close/>
              </a:path>
            </a:pathLst>
          </a:custGeom>
          <a:solidFill>
            <a:srgbClr val="A5AECB"/>
          </a:solidFill>
        </p:spPr>
        <p:txBody>
          <a:bodyPr wrap="square" lIns="0" tIns="0" rIns="0" bIns="0" rtlCol="0">
            <a:noAutofit/>
          </a:bodyPr>
          <a:lstStyle/>
          <a:p>
            <a:endParaRPr/>
          </a:p>
        </p:txBody>
      </p:sp>
      <p:sp>
        <p:nvSpPr>
          <p:cNvPr id="72" name="object 72"/>
          <p:cNvSpPr/>
          <p:nvPr/>
        </p:nvSpPr>
        <p:spPr>
          <a:xfrm>
            <a:off x="5451767" y="6130493"/>
            <a:ext cx="1727200" cy="127000"/>
          </a:xfrm>
          <a:custGeom>
            <a:avLst/>
            <a:gdLst/>
            <a:ahLst/>
            <a:cxnLst/>
            <a:rect l="l" t="t" r="r" b="b"/>
            <a:pathLst>
              <a:path w="1727200" h="127000">
                <a:moveTo>
                  <a:pt x="0" y="127000"/>
                </a:moveTo>
                <a:lnTo>
                  <a:pt x="1727200" y="127000"/>
                </a:lnTo>
                <a:lnTo>
                  <a:pt x="1727200" y="0"/>
                </a:lnTo>
                <a:lnTo>
                  <a:pt x="0" y="0"/>
                </a:lnTo>
                <a:lnTo>
                  <a:pt x="0" y="127000"/>
                </a:lnTo>
                <a:close/>
              </a:path>
            </a:pathLst>
          </a:custGeom>
          <a:ln w="12700">
            <a:solidFill>
              <a:srgbClr val="AEBBCE"/>
            </a:solidFill>
          </a:ln>
        </p:spPr>
        <p:txBody>
          <a:bodyPr wrap="square" lIns="0" tIns="0" rIns="0" bIns="0" rtlCol="0">
            <a:noAutofit/>
          </a:bodyPr>
          <a:lstStyle/>
          <a:p>
            <a:endParaRPr/>
          </a:p>
        </p:txBody>
      </p:sp>
      <p:sp>
        <p:nvSpPr>
          <p:cNvPr id="73" name="object 73"/>
          <p:cNvSpPr/>
          <p:nvPr/>
        </p:nvSpPr>
        <p:spPr>
          <a:xfrm>
            <a:off x="5889917" y="6041593"/>
            <a:ext cx="425450" cy="317500"/>
          </a:xfrm>
          <a:custGeom>
            <a:avLst/>
            <a:gdLst/>
            <a:ahLst/>
            <a:cxnLst/>
            <a:rect l="l" t="t" r="r" b="b"/>
            <a:pathLst>
              <a:path w="425450" h="317500">
                <a:moveTo>
                  <a:pt x="0" y="317500"/>
                </a:moveTo>
                <a:lnTo>
                  <a:pt x="425450" y="317500"/>
                </a:lnTo>
                <a:lnTo>
                  <a:pt x="425450" y="0"/>
                </a:lnTo>
                <a:lnTo>
                  <a:pt x="0" y="0"/>
                </a:lnTo>
                <a:lnTo>
                  <a:pt x="0" y="317500"/>
                </a:lnTo>
                <a:close/>
              </a:path>
            </a:pathLst>
          </a:custGeom>
          <a:solidFill>
            <a:srgbClr val="A5AECB"/>
          </a:solidFill>
        </p:spPr>
        <p:txBody>
          <a:bodyPr wrap="square" lIns="0" tIns="0" rIns="0" bIns="0" rtlCol="0">
            <a:noAutofit/>
          </a:bodyPr>
          <a:lstStyle/>
          <a:p>
            <a:endParaRPr/>
          </a:p>
        </p:txBody>
      </p:sp>
      <p:sp>
        <p:nvSpPr>
          <p:cNvPr id="74" name="object 74"/>
          <p:cNvSpPr/>
          <p:nvPr/>
        </p:nvSpPr>
        <p:spPr>
          <a:xfrm>
            <a:off x="5889917" y="6041593"/>
            <a:ext cx="425450" cy="317500"/>
          </a:xfrm>
          <a:custGeom>
            <a:avLst/>
            <a:gdLst/>
            <a:ahLst/>
            <a:cxnLst/>
            <a:rect l="l" t="t" r="r" b="b"/>
            <a:pathLst>
              <a:path w="425450" h="317500">
                <a:moveTo>
                  <a:pt x="0" y="317500"/>
                </a:moveTo>
                <a:lnTo>
                  <a:pt x="425450" y="317500"/>
                </a:lnTo>
                <a:lnTo>
                  <a:pt x="425450" y="0"/>
                </a:lnTo>
                <a:lnTo>
                  <a:pt x="0" y="0"/>
                </a:lnTo>
                <a:lnTo>
                  <a:pt x="0" y="317500"/>
                </a:lnTo>
                <a:close/>
              </a:path>
            </a:pathLst>
          </a:custGeom>
          <a:ln w="12700">
            <a:solidFill>
              <a:srgbClr val="AEBBCE"/>
            </a:solidFill>
          </a:ln>
        </p:spPr>
        <p:txBody>
          <a:bodyPr wrap="square" lIns="0" tIns="0" rIns="0" bIns="0" rtlCol="0">
            <a:noAutofit/>
          </a:bodyPr>
          <a:lstStyle/>
          <a:p>
            <a:endParaRPr/>
          </a:p>
        </p:txBody>
      </p:sp>
      <p:sp>
        <p:nvSpPr>
          <p:cNvPr id="75" name="object 75"/>
          <p:cNvSpPr/>
          <p:nvPr/>
        </p:nvSpPr>
        <p:spPr>
          <a:xfrm>
            <a:off x="5451767" y="6193993"/>
            <a:ext cx="1727200" cy="0"/>
          </a:xfrm>
          <a:custGeom>
            <a:avLst/>
            <a:gdLst/>
            <a:ahLst/>
            <a:cxnLst/>
            <a:rect l="l" t="t" r="r" b="b"/>
            <a:pathLst>
              <a:path w="1727200">
                <a:moveTo>
                  <a:pt x="0" y="0"/>
                </a:moveTo>
                <a:lnTo>
                  <a:pt x="1727200" y="0"/>
                </a:lnTo>
              </a:path>
            </a:pathLst>
          </a:custGeom>
          <a:ln w="12700">
            <a:solidFill>
              <a:srgbClr val="AEBBCE"/>
            </a:solidFill>
          </a:ln>
        </p:spPr>
        <p:txBody>
          <a:bodyPr wrap="square" lIns="0" tIns="0" rIns="0" bIns="0" rtlCol="0">
            <a:noAutofit/>
          </a:bodyPr>
          <a:lstStyle/>
          <a:p>
            <a:endParaRPr/>
          </a:p>
        </p:txBody>
      </p:sp>
      <p:sp>
        <p:nvSpPr>
          <p:cNvPr id="76" name="object 76"/>
          <p:cNvSpPr/>
          <p:nvPr/>
        </p:nvSpPr>
        <p:spPr>
          <a:xfrm>
            <a:off x="5889917" y="5470093"/>
            <a:ext cx="0" cy="1473200"/>
          </a:xfrm>
          <a:custGeom>
            <a:avLst/>
            <a:gdLst/>
            <a:ahLst/>
            <a:cxnLst/>
            <a:rect l="l" t="t" r="r" b="b"/>
            <a:pathLst>
              <a:path h="1473200">
                <a:moveTo>
                  <a:pt x="0" y="1473200"/>
                </a:moveTo>
                <a:lnTo>
                  <a:pt x="0" y="0"/>
                </a:lnTo>
              </a:path>
            </a:pathLst>
          </a:custGeom>
          <a:ln w="12700">
            <a:solidFill>
              <a:srgbClr val="AEBBCE"/>
            </a:solidFill>
          </a:ln>
        </p:spPr>
        <p:txBody>
          <a:bodyPr wrap="square" lIns="0" tIns="0" rIns="0" bIns="0" rtlCol="0">
            <a:noAutofit/>
          </a:bodyPr>
          <a:lstStyle/>
          <a:p>
            <a:endParaRPr/>
          </a:p>
        </p:txBody>
      </p:sp>
      <p:sp>
        <p:nvSpPr>
          <p:cNvPr id="77" name="object 77"/>
          <p:cNvSpPr/>
          <p:nvPr/>
        </p:nvSpPr>
        <p:spPr>
          <a:xfrm>
            <a:off x="6315367" y="5470093"/>
            <a:ext cx="0" cy="1473200"/>
          </a:xfrm>
          <a:custGeom>
            <a:avLst/>
            <a:gdLst/>
            <a:ahLst/>
            <a:cxnLst/>
            <a:rect l="l" t="t" r="r" b="b"/>
            <a:pathLst>
              <a:path h="1473200">
                <a:moveTo>
                  <a:pt x="0" y="1473200"/>
                </a:moveTo>
                <a:lnTo>
                  <a:pt x="0" y="0"/>
                </a:lnTo>
              </a:path>
            </a:pathLst>
          </a:custGeom>
          <a:ln w="12700">
            <a:solidFill>
              <a:srgbClr val="AEBBCE"/>
            </a:solidFill>
          </a:ln>
        </p:spPr>
        <p:txBody>
          <a:bodyPr wrap="square" lIns="0" tIns="0" rIns="0" bIns="0" rtlCol="0">
            <a:noAutofit/>
          </a:bodyPr>
          <a:lstStyle/>
          <a:p>
            <a:endParaRPr/>
          </a:p>
        </p:txBody>
      </p:sp>
      <p:sp>
        <p:nvSpPr>
          <p:cNvPr id="78" name="object 78"/>
          <p:cNvSpPr/>
          <p:nvPr/>
        </p:nvSpPr>
        <p:spPr>
          <a:xfrm>
            <a:off x="6740817" y="5470093"/>
            <a:ext cx="0" cy="1473200"/>
          </a:xfrm>
          <a:custGeom>
            <a:avLst/>
            <a:gdLst/>
            <a:ahLst/>
            <a:cxnLst/>
            <a:rect l="l" t="t" r="r" b="b"/>
            <a:pathLst>
              <a:path h="1473200">
                <a:moveTo>
                  <a:pt x="0" y="1473200"/>
                </a:moveTo>
                <a:lnTo>
                  <a:pt x="0" y="0"/>
                </a:lnTo>
              </a:path>
            </a:pathLst>
          </a:custGeom>
          <a:ln w="12700">
            <a:solidFill>
              <a:srgbClr val="AEBBCE"/>
            </a:solidFill>
          </a:ln>
        </p:spPr>
        <p:txBody>
          <a:bodyPr wrap="square" lIns="0" tIns="0" rIns="0" bIns="0" rtlCol="0">
            <a:noAutofit/>
          </a:bodyPr>
          <a:lstStyle/>
          <a:p>
            <a:endParaRPr/>
          </a:p>
        </p:txBody>
      </p:sp>
      <p:sp>
        <p:nvSpPr>
          <p:cNvPr id="79" name="object 79"/>
          <p:cNvSpPr/>
          <p:nvPr/>
        </p:nvSpPr>
        <p:spPr>
          <a:xfrm>
            <a:off x="5667667" y="6044133"/>
            <a:ext cx="431800" cy="182879"/>
          </a:xfrm>
          <a:custGeom>
            <a:avLst/>
            <a:gdLst/>
            <a:ahLst/>
            <a:cxnLst/>
            <a:rect l="l" t="t" r="r" b="b"/>
            <a:pathLst>
              <a:path w="431800" h="182879">
                <a:moveTo>
                  <a:pt x="0" y="0"/>
                </a:moveTo>
                <a:lnTo>
                  <a:pt x="431800" y="182880"/>
                </a:lnTo>
              </a:path>
            </a:pathLst>
          </a:custGeom>
          <a:ln w="16509">
            <a:solidFill>
              <a:srgbClr val="065B92"/>
            </a:solidFill>
            <a:prstDash val="dash"/>
          </a:ln>
        </p:spPr>
        <p:txBody>
          <a:bodyPr wrap="square" lIns="0" tIns="0" rIns="0" bIns="0" rtlCol="0">
            <a:noAutofit/>
          </a:bodyPr>
          <a:lstStyle/>
          <a:p>
            <a:endParaRPr/>
          </a:p>
        </p:txBody>
      </p:sp>
      <p:sp>
        <p:nvSpPr>
          <p:cNvPr id="80" name="object 80"/>
          <p:cNvSpPr/>
          <p:nvPr/>
        </p:nvSpPr>
        <p:spPr>
          <a:xfrm>
            <a:off x="6099467" y="6227013"/>
            <a:ext cx="431800" cy="121920"/>
          </a:xfrm>
          <a:custGeom>
            <a:avLst/>
            <a:gdLst/>
            <a:ahLst/>
            <a:cxnLst/>
            <a:rect l="l" t="t" r="r" b="b"/>
            <a:pathLst>
              <a:path w="431800" h="121920">
                <a:moveTo>
                  <a:pt x="0" y="0"/>
                </a:moveTo>
                <a:lnTo>
                  <a:pt x="431800" y="121920"/>
                </a:lnTo>
              </a:path>
            </a:pathLst>
          </a:custGeom>
          <a:ln w="16509">
            <a:solidFill>
              <a:srgbClr val="065B92"/>
            </a:solidFill>
            <a:prstDash val="dash"/>
          </a:ln>
        </p:spPr>
        <p:txBody>
          <a:bodyPr wrap="square" lIns="0" tIns="0" rIns="0" bIns="0" rtlCol="0">
            <a:noAutofit/>
          </a:bodyPr>
          <a:lstStyle/>
          <a:p>
            <a:endParaRPr/>
          </a:p>
        </p:txBody>
      </p:sp>
      <p:sp>
        <p:nvSpPr>
          <p:cNvPr id="81" name="object 81"/>
          <p:cNvSpPr/>
          <p:nvPr/>
        </p:nvSpPr>
        <p:spPr>
          <a:xfrm>
            <a:off x="6531267" y="6084773"/>
            <a:ext cx="431800" cy="264160"/>
          </a:xfrm>
          <a:custGeom>
            <a:avLst/>
            <a:gdLst/>
            <a:ahLst/>
            <a:cxnLst/>
            <a:rect l="l" t="t" r="r" b="b"/>
            <a:pathLst>
              <a:path w="431800" h="264160">
                <a:moveTo>
                  <a:pt x="0" y="264160"/>
                </a:moveTo>
                <a:lnTo>
                  <a:pt x="431800" y="0"/>
                </a:lnTo>
              </a:path>
            </a:pathLst>
          </a:custGeom>
          <a:ln w="16510">
            <a:solidFill>
              <a:srgbClr val="065B92"/>
            </a:solidFill>
            <a:prstDash val="dash"/>
          </a:ln>
        </p:spPr>
        <p:txBody>
          <a:bodyPr wrap="square" lIns="0" tIns="0" rIns="0" bIns="0" rtlCol="0">
            <a:noAutofit/>
          </a:bodyPr>
          <a:lstStyle/>
          <a:p>
            <a:endParaRPr/>
          </a:p>
        </p:txBody>
      </p:sp>
      <p:sp>
        <p:nvSpPr>
          <p:cNvPr id="82" name="object 82"/>
          <p:cNvSpPr/>
          <p:nvPr/>
        </p:nvSpPr>
        <p:spPr>
          <a:xfrm>
            <a:off x="5604195" y="5980641"/>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83" name="object 83"/>
          <p:cNvSpPr/>
          <p:nvPr/>
        </p:nvSpPr>
        <p:spPr>
          <a:xfrm>
            <a:off x="5604195" y="5980641"/>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065B92"/>
            </a:solidFill>
            <a:prstDash val="dash"/>
          </a:ln>
        </p:spPr>
        <p:txBody>
          <a:bodyPr wrap="square" lIns="0" tIns="0" rIns="0" bIns="0" rtlCol="0">
            <a:noAutofit/>
          </a:bodyPr>
          <a:lstStyle/>
          <a:p>
            <a:endParaRPr/>
          </a:p>
        </p:txBody>
      </p:sp>
      <p:sp>
        <p:nvSpPr>
          <p:cNvPr id="84" name="object 84"/>
          <p:cNvSpPr/>
          <p:nvPr/>
        </p:nvSpPr>
        <p:spPr>
          <a:xfrm>
            <a:off x="6035995" y="6163521"/>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85" name="object 85"/>
          <p:cNvSpPr/>
          <p:nvPr/>
        </p:nvSpPr>
        <p:spPr>
          <a:xfrm>
            <a:off x="6035995" y="6163521"/>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065B92"/>
            </a:solidFill>
            <a:prstDash val="dash"/>
          </a:ln>
        </p:spPr>
        <p:txBody>
          <a:bodyPr wrap="square" lIns="0" tIns="0" rIns="0" bIns="0" rtlCol="0">
            <a:noAutofit/>
          </a:bodyPr>
          <a:lstStyle/>
          <a:p>
            <a:endParaRPr/>
          </a:p>
        </p:txBody>
      </p:sp>
      <p:sp>
        <p:nvSpPr>
          <p:cNvPr id="86" name="object 86"/>
          <p:cNvSpPr/>
          <p:nvPr/>
        </p:nvSpPr>
        <p:spPr>
          <a:xfrm>
            <a:off x="6467795" y="6285441"/>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87" name="object 87"/>
          <p:cNvSpPr/>
          <p:nvPr/>
        </p:nvSpPr>
        <p:spPr>
          <a:xfrm>
            <a:off x="6467795" y="6285441"/>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065B92"/>
            </a:solidFill>
            <a:prstDash val="dash"/>
          </a:ln>
        </p:spPr>
        <p:txBody>
          <a:bodyPr wrap="square" lIns="0" tIns="0" rIns="0" bIns="0" rtlCol="0">
            <a:noAutofit/>
          </a:bodyPr>
          <a:lstStyle/>
          <a:p>
            <a:endParaRPr/>
          </a:p>
        </p:txBody>
      </p:sp>
      <p:sp>
        <p:nvSpPr>
          <p:cNvPr id="88" name="object 88"/>
          <p:cNvSpPr/>
          <p:nvPr/>
        </p:nvSpPr>
        <p:spPr>
          <a:xfrm>
            <a:off x="6899595" y="6021281"/>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89" name="object 89"/>
          <p:cNvSpPr/>
          <p:nvPr/>
        </p:nvSpPr>
        <p:spPr>
          <a:xfrm>
            <a:off x="6899595" y="6021281"/>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065B92"/>
            </a:solidFill>
            <a:prstDash val="dash"/>
          </a:ln>
        </p:spPr>
        <p:txBody>
          <a:bodyPr wrap="square" lIns="0" tIns="0" rIns="0" bIns="0" rtlCol="0">
            <a:noAutofit/>
          </a:bodyPr>
          <a:lstStyle/>
          <a:p>
            <a:endParaRPr/>
          </a:p>
        </p:txBody>
      </p:sp>
      <p:sp>
        <p:nvSpPr>
          <p:cNvPr id="90" name="object 90"/>
          <p:cNvSpPr txBox="1"/>
          <p:nvPr/>
        </p:nvSpPr>
        <p:spPr>
          <a:xfrm>
            <a:off x="2842653" y="4622778"/>
            <a:ext cx="1205865" cy="804545"/>
          </a:xfrm>
          <a:prstGeom prst="rect">
            <a:avLst/>
          </a:prstGeom>
        </p:spPr>
        <p:txBody>
          <a:bodyPr vert="horz" wrap="square" lIns="0" tIns="0" rIns="0" bIns="0" rtlCol="0">
            <a:noAutofit/>
          </a:bodyPr>
          <a:lstStyle/>
          <a:p>
            <a:pPr marL="12700" marR="12700" indent="8255">
              <a:lnSpc>
                <a:spcPct val="112599"/>
              </a:lnSpc>
            </a:pPr>
            <a:r>
              <a:rPr sz="1100" dirty="0" smtClean="0">
                <a:solidFill>
                  <a:srgbClr val="585858"/>
                </a:solidFill>
                <a:latin typeface="Arial"/>
                <a:cs typeface="Arial"/>
              </a:rPr>
              <a:t>January 26, 2015 To: Others at Work</a:t>
            </a:r>
            <a:endParaRPr sz="1100">
              <a:latin typeface="Arial"/>
              <a:cs typeface="Arial"/>
            </a:endParaRPr>
          </a:p>
          <a:p>
            <a:pPr marL="43815">
              <a:lnSpc>
                <a:spcPct val="100000"/>
              </a:lnSpc>
              <a:spcBef>
                <a:spcPts val="440"/>
              </a:spcBef>
            </a:pPr>
            <a:r>
              <a:rPr sz="1100" b="1" dirty="0" smtClean="0">
                <a:solidFill>
                  <a:srgbClr val="585858"/>
                </a:solidFill>
                <a:latin typeface="Arial"/>
                <a:cs typeface="Arial"/>
              </a:rPr>
              <a:t>Current Adapting</a:t>
            </a:r>
            <a:endParaRPr sz="1100">
              <a:latin typeface="Arial"/>
              <a:cs typeface="Arial"/>
            </a:endParaRPr>
          </a:p>
          <a:p>
            <a:pPr marL="335280">
              <a:lnSpc>
                <a:spcPct val="100000"/>
              </a:lnSpc>
              <a:spcBef>
                <a:spcPts val="175"/>
              </a:spcBef>
              <a:tabLst>
                <a:tab pos="830580" algn="l"/>
              </a:tabLst>
            </a:pPr>
            <a:r>
              <a:rPr sz="1100" dirty="0" smtClean="0">
                <a:latin typeface="Arial Unicode MS"/>
                <a:cs typeface="Arial Unicode MS"/>
              </a:rPr>
              <a:t>Dom	</a:t>
            </a:r>
            <a:r>
              <a:rPr sz="1100" spc="-10" dirty="0" smtClean="0">
                <a:latin typeface="Arial Unicode MS"/>
                <a:cs typeface="Arial Unicode MS"/>
              </a:rPr>
              <a:t>Ext</a:t>
            </a:r>
            <a:endParaRPr sz="1100">
              <a:latin typeface="Arial Unicode MS"/>
              <a:cs typeface="Arial Unicode MS"/>
            </a:endParaRPr>
          </a:p>
        </p:txBody>
      </p:sp>
      <p:sp>
        <p:nvSpPr>
          <p:cNvPr id="91" name="object 91"/>
          <p:cNvSpPr txBox="1"/>
          <p:nvPr/>
        </p:nvSpPr>
        <p:spPr>
          <a:xfrm>
            <a:off x="5198821" y="4624518"/>
            <a:ext cx="1235710" cy="802640"/>
          </a:xfrm>
          <a:prstGeom prst="rect">
            <a:avLst/>
          </a:prstGeom>
        </p:spPr>
        <p:txBody>
          <a:bodyPr vert="horz" wrap="square" lIns="0" tIns="0" rIns="0" bIns="0" rtlCol="0">
            <a:noAutofit/>
          </a:bodyPr>
          <a:lstStyle/>
          <a:p>
            <a:pPr marL="13970" marR="40640" indent="-1905">
              <a:lnSpc>
                <a:spcPct val="112100"/>
              </a:lnSpc>
            </a:pPr>
            <a:r>
              <a:rPr sz="1100" dirty="0" smtClean="0">
                <a:solidFill>
                  <a:srgbClr val="585858"/>
                </a:solidFill>
                <a:latin typeface="Arial"/>
                <a:cs typeface="Arial"/>
              </a:rPr>
              <a:t>January 26, 2015 To: Others at Work</a:t>
            </a:r>
            <a:endParaRPr sz="1100">
              <a:latin typeface="Arial"/>
              <a:cs typeface="Arial"/>
            </a:endParaRPr>
          </a:p>
          <a:p>
            <a:pPr marL="49530">
              <a:lnSpc>
                <a:spcPct val="100000"/>
              </a:lnSpc>
              <a:spcBef>
                <a:spcPts val="440"/>
              </a:spcBef>
            </a:pPr>
            <a:r>
              <a:rPr sz="1100" b="1" dirty="0" smtClean="0">
                <a:solidFill>
                  <a:srgbClr val="585858"/>
                </a:solidFill>
                <a:latin typeface="Arial"/>
                <a:cs typeface="Arial"/>
              </a:rPr>
              <a:t>Current Perceiver</a:t>
            </a:r>
            <a:endParaRPr sz="1100">
              <a:latin typeface="Arial"/>
              <a:cs typeface="Arial"/>
            </a:endParaRPr>
          </a:p>
          <a:p>
            <a:pPr marL="120014" algn="ctr">
              <a:lnSpc>
                <a:spcPct val="100000"/>
              </a:lnSpc>
              <a:spcBef>
                <a:spcPts val="175"/>
              </a:spcBef>
              <a:tabLst>
                <a:tab pos="614680" algn="l"/>
              </a:tabLst>
            </a:pPr>
            <a:r>
              <a:rPr sz="1100" dirty="0" smtClean="0">
                <a:latin typeface="Arial Unicode MS"/>
                <a:cs typeface="Arial Unicode MS"/>
              </a:rPr>
              <a:t>Dom	</a:t>
            </a:r>
            <a:r>
              <a:rPr sz="1100" spc="-10" dirty="0" smtClean="0">
                <a:latin typeface="Arial Unicode MS"/>
                <a:cs typeface="Arial Unicode MS"/>
              </a:rPr>
              <a:t>Ext</a:t>
            </a:r>
            <a:endParaRPr sz="1100">
              <a:latin typeface="Arial Unicode MS"/>
              <a:cs typeface="Arial Unicode MS"/>
            </a:endParaRPr>
          </a:p>
        </p:txBody>
      </p:sp>
      <p:sp>
        <p:nvSpPr>
          <p:cNvPr id="92" name="object 92"/>
          <p:cNvSpPr txBox="1"/>
          <p:nvPr/>
        </p:nvSpPr>
        <p:spPr>
          <a:xfrm>
            <a:off x="3644900" y="1265904"/>
            <a:ext cx="2555875" cy="374015"/>
          </a:xfrm>
          <a:prstGeom prst="rect">
            <a:avLst/>
          </a:prstGeom>
        </p:spPr>
        <p:txBody>
          <a:bodyPr vert="horz" wrap="square" lIns="0" tIns="0" rIns="0" bIns="0" rtlCol="0">
            <a:noAutofit/>
          </a:bodyPr>
          <a:lstStyle/>
          <a:p>
            <a:pPr marL="12700">
              <a:lnSpc>
                <a:spcPct val="100000"/>
              </a:lnSpc>
            </a:pPr>
            <a:r>
              <a:rPr sz="1200" dirty="0" smtClean="0">
                <a:solidFill>
                  <a:srgbClr val="585858"/>
                </a:solidFill>
                <a:latin typeface="Arial"/>
                <a:cs typeface="Arial"/>
              </a:rPr>
              <a:t>Forté Provider:</a:t>
            </a:r>
            <a:r>
              <a:rPr sz="1200" spc="95" dirty="0" smtClean="0">
                <a:solidFill>
                  <a:srgbClr val="585858"/>
                </a:solidFill>
                <a:latin typeface="Arial"/>
                <a:cs typeface="Arial"/>
              </a:rPr>
              <a:t> </a:t>
            </a:r>
            <a:r>
              <a:rPr sz="1100" spc="0" dirty="0" smtClean="0">
                <a:solidFill>
                  <a:srgbClr val="585858"/>
                </a:solidFill>
                <a:latin typeface="Arial"/>
                <a:cs typeface="Arial"/>
              </a:rPr>
              <a:t>The Forte Institute, LLC</a:t>
            </a:r>
            <a:endParaRPr sz="1100">
              <a:latin typeface="Arial"/>
              <a:cs typeface="Arial"/>
            </a:endParaRPr>
          </a:p>
          <a:p>
            <a:pPr marL="12700">
              <a:lnSpc>
                <a:spcPts val="1430"/>
              </a:lnSpc>
            </a:pPr>
            <a:r>
              <a:rPr sz="1200" dirty="0" smtClean="0">
                <a:solidFill>
                  <a:srgbClr val="585858"/>
                </a:solidFill>
                <a:latin typeface="Arial"/>
                <a:cs typeface="Arial"/>
              </a:rPr>
              <a:t>Provider Phone</a:t>
            </a:r>
            <a:r>
              <a:rPr sz="1200" spc="-240" dirty="0" smtClean="0">
                <a:solidFill>
                  <a:srgbClr val="585858"/>
                </a:solidFill>
                <a:latin typeface="Arial"/>
                <a:cs typeface="Arial"/>
              </a:rPr>
              <a:t>:</a:t>
            </a:r>
            <a:r>
              <a:rPr sz="1100" spc="0" dirty="0" smtClean="0">
                <a:solidFill>
                  <a:srgbClr val="585858"/>
                </a:solidFill>
                <a:latin typeface="Arial"/>
                <a:cs typeface="Arial"/>
              </a:rPr>
              <a:t>910-452-5152</a:t>
            </a:r>
            <a:endParaRPr sz="1100">
              <a:latin typeface="Arial"/>
              <a:cs typeface="Arial"/>
            </a:endParaRPr>
          </a:p>
        </p:txBody>
      </p:sp>
      <p:sp>
        <p:nvSpPr>
          <p:cNvPr id="94" name="object 94"/>
          <p:cNvSpPr txBox="1"/>
          <p:nvPr/>
        </p:nvSpPr>
        <p:spPr>
          <a:xfrm>
            <a:off x="462495" y="3881628"/>
            <a:ext cx="2121535" cy="681990"/>
          </a:xfrm>
          <a:prstGeom prst="rect">
            <a:avLst/>
          </a:prstGeom>
        </p:spPr>
        <p:txBody>
          <a:bodyPr vert="horz" wrap="square" lIns="0" tIns="0" rIns="0" bIns="0" rtlCol="0">
            <a:noAutofit/>
          </a:bodyPr>
          <a:lstStyle/>
          <a:p>
            <a:pPr marL="12700" marR="12700">
              <a:lnSpc>
                <a:spcPct val="100000"/>
              </a:lnSpc>
            </a:pPr>
            <a:r>
              <a:rPr sz="1100" b="1" dirty="0" smtClean="0">
                <a:solidFill>
                  <a:srgbClr val="585858"/>
                </a:solidFill>
                <a:latin typeface="Arial"/>
                <a:cs typeface="Arial"/>
              </a:rPr>
              <a:t>Special Note</a:t>
            </a:r>
            <a:r>
              <a:rPr sz="1100" dirty="0" smtClean="0">
                <a:solidFill>
                  <a:srgbClr val="585858"/>
                </a:solidFill>
                <a:latin typeface="Arial"/>
                <a:cs typeface="Arial"/>
              </a:rPr>
              <a:t>: Your Forte Primary Profile reflects who you are and your strengths.  It remains consistent across your lifespan.</a:t>
            </a:r>
            <a:endParaRPr sz="1100">
              <a:latin typeface="Arial"/>
              <a:cs typeface="Arial"/>
            </a:endParaRPr>
          </a:p>
        </p:txBody>
      </p:sp>
      <p:sp>
        <p:nvSpPr>
          <p:cNvPr id="95" name="object 95"/>
          <p:cNvSpPr txBox="1"/>
          <p:nvPr/>
        </p:nvSpPr>
        <p:spPr>
          <a:xfrm>
            <a:off x="2748495" y="3881628"/>
            <a:ext cx="4458970" cy="514350"/>
          </a:xfrm>
          <a:prstGeom prst="rect">
            <a:avLst/>
          </a:prstGeom>
        </p:spPr>
        <p:txBody>
          <a:bodyPr vert="horz" wrap="square" lIns="0" tIns="0" rIns="0" bIns="0" rtlCol="0">
            <a:noAutofit/>
          </a:bodyPr>
          <a:lstStyle/>
          <a:p>
            <a:pPr marL="12700" marR="12700">
              <a:lnSpc>
                <a:spcPct val="100000"/>
              </a:lnSpc>
            </a:pPr>
            <a:r>
              <a:rPr sz="1100" b="1" dirty="0" smtClean="0">
                <a:solidFill>
                  <a:srgbClr val="585858"/>
                </a:solidFill>
                <a:latin typeface="Arial"/>
                <a:cs typeface="Arial"/>
              </a:rPr>
              <a:t>Special Note</a:t>
            </a:r>
            <a:r>
              <a:rPr sz="1100" dirty="0" smtClean="0">
                <a:solidFill>
                  <a:srgbClr val="585858"/>
                </a:solidFill>
                <a:latin typeface="Arial"/>
                <a:cs typeface="Arial"/>
              </a:rPr>
              <a:t>: Forte is not a once-then-done profile.  You can update your adapting/perceiver profile as often as every 30 days.  Forte is a lifespan tool used to help you communicate with others most effectively.</a:t>
            </a:r>
            <a:endParaRPr sz="1100">
              <a:latin typeface="Arial"/>
              <a:cs typeface="Arial"/>
            </a:endParaRPr>
          </a:p>
        </p:txBody>
      </p:sp>
      <p:sp>
        <p:nvSpPr>
          <p:cNvPr id="96" name="object 96"/>
          <p:cNvSpPr txBox="1"/>
          <p:nvPr/>
        </p:nvSpPr>
        <p:spPr>
          <a:xfrm>
            <a:off x="2748864" y="4384547"/>
            <a:ext cx="694055" cy="179070"/>
          </a:xfrm>
          <a:prstGeom prst="rect">
            <a:avLst/>
          </a:prstGeom>
        </p:spPr>
        <p:txBody>
          <a:bodyPr vert="horz" wrap="square" lIns="0" tIns="0" rIns="0" bIns="0" rtlCol="0">
            <a:noAutofit/>
          </a:bodyPr>
          <a:lstStyle/>
          <a:p>
            <a:pPr marL="12700">
              <a:lnSpc>
                <a:spcPct val="100000"/>
              </a:lnSpc>
              <a:tabLst>
                <a:tab pos="680085" algn="l"/>
              </a:tabLst>
            </a:pPr>
            <a:r>
              <a:rPr sz="1100" u="sng" dirty="0" smtClean="0">
                <a:solidFill>
                  <a:srgbClr val="585858"/>
                </a:solidFill>
                <a:latin typeface="Arial"/>
                <a:cs typeface="Arial"/>
              </a:rPr>
              <a:t> 	</a:t>
            </a:r>
            <a:endParaRPr sz="1100">
              <a:latin typeface="Arial"/>
              <a:cs typeface="Arial"/>
            </a:endParaRPr>
          </a:p>
        </p:txBody>
      </p:sp>
      <p:sp>
        <p:nvSpPr>
          <p:cNvPr id="97" name="object 97"/>
          <p:cNvSpPr txBox="1"/>
          <p:nvPr/>
        </p:nvSpPr>
        <p:spPr>
          <a:xfrm>
            <a:off x="4320260" y="8496979"/>
            <a:ext cx="2619375" cy="807085"/>
          </a:xfrm>
          <a:prstGeom prst="rect">
            <a:avLst/>
          </a:prstGeom>
        </p:spPr>
        <p:txBody>
          <a:bodyPr vert="horz" wrap="square" lIns="0" tIns="0" rIns="0" bIns="0" rtlCol="0">
            <a:noAutofit/>
          </a:bodyPr>
          <a:lstStyle/>
          <a:p>
            <a:pPr marL="74930">
              <a:lnSpc>
                <a:spcPct val="100000"/>
              </a:lnSpc>
            </a:pPr>
            <a:r>
              <a:rPr sz="1100" dirty="0" smtClean="0">
                <a:solidFill>
                  <a:srgbClr val="585858"/>
                </a:solidFill>
                <a:latin typeface="Arial"/>
                <a:cs typeface="Arial"/>
              </a:rPr>
              <a:t>Forte ID:  </a:t>
            </a:r>
            <a:r>
              <a:rPr sz="1100" spc="-100" dirty="0" smtClean="0">
                <a:solidFill>
                  <a:srgbClr val="585858"/>
                </a:solidFill>
                <a:latin typeface="Arial"/>
                <a:cs typeface="Arial"/>
              </a:rPr>
              <a:t> </a:t>
            </a:r>
            <a:r>
              <a:rPr sz="1100" spc="0" dirty="0" smtClean="0">
                <a:solidFill>
                  <a:srgbClr val="585858"/>
                </a:solidFill>
                <a:latin typeface="Arial"/>
                <a:cs typeface="Arial"/>
              </a:rPr>
              <a:t>10001-10001-19793-7</a:t>
            </a:r>
            <a:endParaRPr sz="1100">
              <a:latin typeface="Arial"/>
              <a:cs typeface="Arial"/>
            </a:endParaRPr>
          </a:p>
          <a:p>
            <a:pPr>
              <a:lnSpc>
                <a:spcPts val="950"/>
              </a:lnSpc>
              <a:spcBef>
                <a:spcPts val="36"/>
              </a:spcBef>
            </a:pPr>
            <a:endParaRPr sz="950"/>
          </a:p>
          <a:p>
            <a:pPr marL="12700" marR="12700">
              <a:lnSpc>
                <a:spcPct val="100000"/>
              </a:lnSpc>
            </a:pPr>
            <a:r>
              <a:rPr sz="1100" dirty="0" smtClean="0">
                <a:solidFill>
                  <a:srgbClr val="585858"/>
                </a:solidFill>
                <a:latin typeface="Arial"/>
                <a:cs typeface="Arial"/>
              </a:rPr>
              <a:t>Your Forté  Information can be updated at</a:t>
            </a:r>
            <a:r>
              <a:rPr sz="1100" dirty="0" smtClean="0">
                <a:solidFill>
                  <a:srgbClr val="585858"/>
                </a:solidFill>
                <a:latin typeface="Arial"/>
                <a:cs typeface="Arial"/>
                <a:hlinkClick r:id="rId4"/>
              </a:rPr>
              <a:t> http://www.theforteinstitute.com</a:t>
            </a:r>
            <a:endParaRPr sz="1100">
              <a:latin typeface="Arial"/>
              <a:cs typeface="Arial"/>
            </a:endParaRPr>
          </a:p>
          <a:p>
            <a:pPr marL="12700">
              <a:lnSpc>
                <a:spcPct val="100000"/>
              </a:lnSpc>
            </a:pPr>
            <a:r>
              <a:rPr sz="1100" dirty="0" smtClean="0">
                <a:solidFill>
                  <a:srgbClr val="585858"/>
                </a:solidFill>
                <a:latin typeface="Arial"/>
                <a:cs typeface="Arial"/>
              </a:rPr>
              <a:t>Use the Individual Login, enter your</a:t>
            </a:r>
            <a:endParaRPr sz="1100">
              <a:latin typeface="Arial"/>
              <a:cs typeface="Arial"/>
            </a:endParaRPr>
          </a:p>
        </p:txBody>
      </p:sp>
      <p:sp>
        <p:nvSpPr>
          <p:cNvPr id="98" name="object 98"/>
          <p:cNvSpPr txBox="1"/>
          <p:nvPr/>
        </p:nvSpPr>
        <p:spPr>
          <a:xfrm>
            <a:off x="587667" y="6850544"/>
            <a:ext cx="124460" cy="120014"/>
          </a:xfrm>
          <a:prstGeom prst="rect">
            <a:avLst/>
          </a:prstGeom>
        </p:spPr>
        <p:txBody>
          <a:bodyPr vert="horz" wrap="square" lIns="0" tIns="0" rIns="0" bIns="0" rtlCol="0">
            <a:noAutofit/>
          </a:bodyPr>
          <a:lstStyle/>
          <a:p>
            <a:pPr marL="12700">
              <a:lnSpc>
                <a:spcPct val="100000"/>
              </a:lnSpc>
            </a:pPr>
            <a:r>
              <a:rPr sz="700" dirty="0" smtClean="0">
                <a:latin typeface="Arial Unicode MS"/>
                <a:cs typeface="Arial Unicode MS"/>
              </a:rPr>
              <a:t>36</a:t>
            </a:r>
            <a:endParaRPr sz="700">
              <a:latin typeface="Arial Unicode MS"/>
              <a:cs typeface="Arial Unicode MS"/>
            </a:endParaRPr>
          </a:p>
        </p:txBody>
      </p:sp>
      <p:sp>
        <p:nvSpPr>
          <p:cNvPr id="99" name="object 99"/>
          <p:cNvSpPr txBox="1"/>
          <p:nvPr/>
        </p:nvSpPr>
        <p:spPr>
          <a:xfrm>
            <a:off x="625767" y="6105588"/>
            <a:ext cx="89535" cy="150495"/>
          </a:xfrm>
          <a:prstGeom prst="rect">
            <a:avLst/>
          </a:prstGeom>
        </p:spPr>
        <p:txBody>
          <a:bodyPr vert="horz" wrap="square" lIns="0" tIns="0" rIns="0" bIns="0" rtlCol="0">
            <a:noAutofit/>
          </a:bodyPr>
          <a:lstStyle/>
          <a:p>
            <a:pPr marL="12700">
              <a:lnSpc>
                <a:spcPct val="100000"/>
              </a:lnSpc>
            </a:pPr>
            <a:r>
              <a:rPr sz="900" dirty="0" smtClean="0">
                <a:latin typeface="Arial Unicode MS"/>
                <a:cs typeface="Arial Unicode MS"/>
              </a:rPr>
              <a:t>0</a:t>
            </a:r>
            <a:endParaRPr sz="900">
              <a:latin typeface="Arial Unicode MS"/>
              <a:cs typeface="Arial Unicode MS"/>
            </a:endParaRPr>
          </a:p>
        </p:txBody>
      </p:sp>
      <p:sp>
        <p:nvSpPr>
          <p:cNvPr id="100" name="object 100"/>
          <p:cNvSpPr txBox="1"/>
          <p:nvPr/>
        </p:nvSpPr>
        <p:spPr>
          <a:xfrm>
            <a:off x="587667" y="5440845"/>
            <a:ext cx="124460" cy="120014"/>
          </a:xfrm>
          <a:prstGeom prst="rect">
            <a:avLst/>
          </a:prstGeom>
        </p:spPr>
        <p:txBody>
          <a:bodyPr vert="horz" wrap="square" lIns="0" tIns="0" rIns="0" bIns="0" rtlCol="0">
            <a:noAutofit/>
          </a:bodyPr>
          <a:lstStyle/>
          <a:p>
            <a:pPr marL="12700">
              <a:lnSpc>
                <a:spcPct val="100000"/>
              </a:lnSpc>
            </a:pPr>
            <a:r>
              <a:rPr sz="700" dirty="0" smtClean="0">
                <a:latin typeface="Arial Unicode MS"/>
                <a:cs typeface="Arial Unicode MS"/>
              </a:rPr>
              <a:t>36</a:t>
            </a:r>
            <a:endParaRPr sz="700">
              <a:latin typeface="Arial Unicode MS"/>
              <a:cs typeface="Arial Unicode MS"/>
            </a:endParaRPr>
          </a:p>
        </p:txBody>
      </p:sp>
      <p:sp>
        <p:nvSpPr>
          <p:cNvPr id="101" name="object 101"/>
          <p:cNvSpPr txBox="1"/>
          <p:nvPr/>
        </p:nvSpPr>
        <p:spPr>
          <a:xfrm>
            <a:off x="803567" y="6948131"/>
            <a:ext cx="421640" cy="180975"/>
          </a:xfrm>
          <a:prstGeom prst="rect">
            <a:avLst/>
          </a:prstGeom>
        </p:spPr>
        <p:txBody>
          <a:bodyPr vert="horz" wrap="square" lIns="0" tIns="0" rIns="0" bIns="0" rtlCol="0">
            <a:noAutofit/>
          </a:bodyPr>
          <a:lstStyle/>
          <a:p>
            <a:pPr marL="12700">
              <a:lnSpc>
                <a:spcPct val="100000"/>
              </a:lnSpc>
            </a:pPr>
            <a:r>
              <a:rPr sz="1100" dirty="0" smtClean="0">
                <a:latin typeface="Arial Unicode MS"/>
                <a:cs typeface="Arial Unicode MS"/>
              </a:rPr>
              <a:t>NDom</a:t>
            </a:r>
            <a:endParaRPr sz="1100">
              <a:latin typeface="Arial Unicode MS"/>
              <a:cs typeface="Arial Unicode MS"/>
            </a:endParaRPr>
          </a:p>
        </p:txBody>
      </p:sp>
      <p:sp>
        <p:nvSpPr>
          <p:cNvPr id="102" name="object 102"/>
          <p:cNvSpPr txBox="1"/>
          <p:nvPr/>
        </p:nvSpPr>
        <p:spPr>
          <a:xfrm>
            <a:off x="1336967" y="6948131"/>
            <a:ext cx="667385" cy="180975"/>
          </a:xfrm>
          <a:prstGeom prst="rect">
            <a:avLst/>
          </a:prstGeom>
        </p:spPr>
        <p:txBody>
          <a:bodyPr vert="horz" wrap="square" lIns="0" tIns="0" rIns="0" bIns="0" rtlCol="0">
            <a:noAutofit/>
          </a:bodyPr>
          <a:lstStyle/>
          <a:p>
            <a:pPr marL="12700">
              <a:lnSpc>
                <a:spcPct val="100000"/>
              </a:lnSpc>
              <a:tabLst>
                <a:tab pos="405765" algn="l"/>
              </a:tabLst>
            </a:pPr>
            <a:r>
              <a:rPr sz="1100" spc="-5" dirty="0" smtClean="0">
                <a:latin typeface="Arial Unicode MS"/>
                <a:cs typeface="Arial Unicode MS"/>
              </a:rPr>
              <a:t>Int	IPat</a:t>
            </a:r>
            <a:endParaRPr sz="1100">
              <a:latin typeface="Arial Unicode MS"/>
              <a:cs typeface="Arial Unicode MS"/>
            </a:endParaRPr>
          </a:p>
        </p:txBody>
      </p:sp>
      <p:sp>
        <p:nvSpPr>
          <p:cNvPr id="103" name="object 103"/>
          <p:cNvSpPr txBox="1"/>
          <p:nvPr/>
        </p:nvSpPr>
        <p:spPr>
          <a:xfrm>
            <a:off x="2098967" y="6948131"/>
            <a:ext cx="382905" cy="180975"/>
          </a:xfrm>
          <a:prstGeom prst="rect">
            <a:avLst/>
          </a:prstGeom>
        </p:spPr>
        <p:txBody>
          <a:bodyPr vert="horz" wrap="square" lIns="0" tIns="0" rIns="0" bIns="0" rtlCol="0">
            <a:noAutofit/>
          </a:bodyPr>
          <a:lstStyle/>
          <a:p>
            <a:pPr marL="12700">
              <a:lnSpc>
                <a:spcPct val="100000"/>
              </a:lnSpc>
            </a:pPr>
            <a:r>
              <a:rPr sz="1100" dirty="0" smtClean="0">
                <a:latin typeface="Arial Unicode MS"/>
                <a:cs typeface="Arial Unicode MS"/>
              </a:rPr>
              <a:t>NCon</a:t>
            </a:r>
            <a:endParaRPr sz="1100">
              <a:latin typeface="Arial Unicode MS"/>
              <a:cs typeface="Arial Unicode MS"/>
            </a:endParaRPr>
          </a:p>
        </p:txBody>
      </p:sp>
      <p:sp>
        <p:nvSpPr>
          <p:cNvPr id="104" name="object 104"/>
          <p:cNvSpPr txBox="1"/>
          <p:nvPr/>
        </p:nvSpPr>
        <p:spPr>
          <a:xfrm>
            <a:off x="1743367" y="5067300"/>
            <a:ext cx="810895" cy="360045"/>
          </a:xfrm>
          <a:prstGeom prst="rect">
            <a:avLst/>
          </a:prstGeom>
        </p:spPr>
        <p:txBody>
          <a:bodyPr vert="horz" wrap="square" lIns="0" tIns="0" rIns="0" bIns="0" rtlCol="0">
            <a:noAutofit/>
          </a:bodyPr>
          <a:lstStyle/>
          <a:p>
            <a:pPr marL="219075">
              <a:lnSpc>
                <a:spcPct val="100000"/>
              </a:lnSpc>
            </a:pPr>
            <a:r>
              <a:rPr sz="1000" spc="-10" dirty="0" smtClean="0">
                <a:solidFill>
                  <a:srgbClr val="FFFFFF"/>
                </a:solidFill>
                <a:latin typeface="Arial Unicode MS"/>
                <a:cs typeface="Arial Unicode MS"/>
              </a:rPr>
              <a:t>Pages</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3-6</a:t>
            </a:r>
            <a:endParaRPr sz="1000">
              <a:latin typeface="Arial Unicode MS"/>
              <a:cs typeface="Arial Unicode MS"/>
            </a:endParaRPr>
          </a:p>
          <a:p>
            <a:pPr marL="12700">
              <a:lnSpc>
                <a:spcPct val="100000"/>
              </a:lnSpc>
              <a:spcBef>
                <a:spcPts val="209"/>
              </a:spcBef>
              <a:tabLst>
                <a:tab pos="443865" algn="l"/>
              </a:tabLst>
            </a:pPr>
            <a:r>
              <a:rPr sz="1100" spc="-10" dirty="0" smtClean="0">
                <a:latin typeface="Arial Unicode MS"/>
                <a:cs typeface="Arial Unicode MS"/>
              </a:rPr>
              <a:t>Pat	Con</a:t>
            </a:r>
            <a:endParaRPr sz="1100">
              <a:latin typeface="Arial Unicode MS"/>
              <a:cs typeface="Arial Unicode MS"/>
            </a:endParaRPr>
          </a:p>
        </p:txBody>
      </p:sp>
      <p:sp>
        <p:nvSpPr>
          <p:cNvPr id="105" name="object 105"/>
          <p:cNvSpPr txBox="1"/>
          <p:nvPr/>
        </p:nvSpPr>
        <p:spPr>
          <a:xfrm>
            <a:off x="930567" y="6093104"/>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2</a:t>
            </a:r>
            <a:endParaRPr sz="800">
              <a:latin typeface="Times New Roman"/>
              <a:cs typeface="Times New Roman"/>
            </a:endParaRPr>
          </a:p>
        </p:txBody>
      </p:sp>
      <p:sp>
        <p:nvSpPr>
          <p:cNvPr id="106" name="object 106"/>
          <p:cNvSpPr txBox="1"/>
          <p:nvPr/>
        </p:nvSpPr>
        <p:spPr>
          <a:xfrm>
            <a:off x="1362367" y="6194704"/>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3</a:t>
            </a:r>
            <a:endParaRPr sz="800">
              <a:latin typeface="Times New Roman"/>
              <a:cs typeface="Times New Roman"/>
            </a:endParaRPr>
          </a:p>
        </p:txBody>
      </p:sp>
      <p:sp>
        <p:nvSpPr>
          <p:cNvPr id="107" name="object 107"/>
          <p:cNvSpPr txBox="1"/>
          <p:nvPr/>
        </p:nvSpPr>
        <p:spPr>
          <a:xfrm>
            <a:off x="1794167" y="6235344"/>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5</a:t>
            </a:r>
            <a:endParaRPr sz="800">
              <a:latin typeface="Times New Roman"/>
              <a:cs typeface="Times New Roman"/>
            </a:endParaRPr>
          </a:p>
        </p:txBody>
      </p:sp>
      <p:sp>
        <p:nvSpPr>
          <p:cNvPr id="108" name="object 108"/>
          <p:cNvSpPr txBox="1"/>
          <p:nvPr/>
        </p:nvSpPr>
        <p:spPr>
          <a:xfrm>
            <a:off x="2225967" y="6032144"/>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5</a:t>
            </a:r>
            <a:endParaRPr sz="800">
              <a:latin typeface="Times New Roman"/>
              <a:cs typeface="Times New Roman"/>
            </a:endParaRPr>
          </a:p>
        </p:txBody>
      </p:sp>
      <p:sp>
        <p:nvSpPr>
          <p:cNvPr id="109" name="object 109"/>
          <p:cNvSpPr txBox="1"/>
          <p:nvPr/>
        </p:nvSpPr>
        <p:spPr>
          <a:xfrm>
            <a:off x="2937167" y="6850544"/>
            <a:ext cx="124460" cy="120014"/>
          </a:xfrm>
          <a:prstGeom prst="rect">
            <a:avLst/>
          </a:prstGeom>
        </p:spPr>
        <p:txBody>
          <a:bodyPr vert="horz" wrap="square" lIns="0" tIns="0" rIns="0" bIns="0" rtlCol="0">
            <a:noAutofit/>
          </a:bodyPr>
          <a:lstStyle/>
          <a:p>
            <a:pPr marL="12700">
              <a:lnSpc>
                <a:spcPct val="100000"/>
              </a:lnSpc>
            </a:pPr>
            <a:r>
              <a:rPr sz="700" dirty="0" smtClean="0">
                <a:latin typeface="Arial Unicode MS"/>
                <a:cs typeface="Arial Unicode MS"/>
              </a:rPr>
              <a:t>36</a:t>
            </a:r>
            <a:endParaRPr sz="700">
              <a:latin typeface="Arial Unicode MS"/>
              <a:cs typeface="Arial Unicode MS"/>
            </a:endParaRPr>
          </a:p>
        </p:txBody>
      </p:sp>
      <p:sp>
        <p:nvSpPr>
          <p:cNvPr id="110" name="object 110"/>
          <p:cNvSpPr txBox="1"/>
          <p:nvPr/>
        </p:nvSpPr>
        <p:spPr>
          <a:xfrm>
            <a:off x="2975267" y="6105588"/>
            <a:ext cx="89535" cy="150495"/>
          </a:xfrm>
          <a:prstGeom prst="rect">
            <a:avLst/>
          </a:prstGeom>
        </p:spPr>
        <p:txBody>
          <a:bodyPr vert="horz" wrap="square" lIns="0" tIns="0" rIns="0" bIns="0" rtlCol="0">
            <a:noAutofit/>
          </a:bodyPr>
          <a:lstStyle/>
          <a:p>
            <a:pPr marL="12700">
              <a:lnSpc>
                <a:spcPct val="100000"/>
              </a:lnSpc>
            </a:pPr>
            <a:r>
              <a:rPr sz="900" dirty="0" smtClean="0">
                <a:latin typeface="Arial Unicode MS"/>
                <a:cs typeface="Arial Unicode MS"/>
              </a:rPr>
              <a:t>0</a:t>
            </a:r>
            <a:endParaRPr sz="900">
              <a:latin typeface="Arial Unicode MS"/>
              <a:cs typeface="Arial Unicode MS"/>
            </a:endParaRPr>
          </a:p>
        </p:txBody>
      </p:sp>
      <p:sp>
        <p:nvSpPr>
          <p:cNvPr id="111" name="object 111"/>
          <p:cNvSpPr txBox="1"/>
          <p:nvPr/>
        </p:nvSpPr>
        <p:spPr>
          <a:xfrm>
            <a:off x="2937167" y="5440845"/>
            <a:ext cx="124460" cy="120014"/>
          </a:xfrm>
          <a:prstGeom prst="rect">
            <a:avLst/>
          </a:prstGeom>
        </p:spPr>
        <p:txBody>
          <a:bodyPr vert="horz" wrap="square" lIns="0" tIns="0" rIns="0" bIns="0" rtlCol="0">
            <a:noAutofit/>
          </a:bodyPr>
          <a:lstStyle/>
          <a:p>
            <a:pPr marL="12700">
              <a:lnSpc>
                <a:spcPct val="100000"/>
              </a:lnSpc>
            </a:pPr>
            <a:r>
              <a:rPr sz="700" dirty="0" smtClean="0">
                <a:latin typeface="Arial Unicode MS"/>
                <a:cs typeface="Arial Unicode MS"/>
              </a:rPr>
              <a:t>36</a:t>
            </a:r>
            <a:endParaRPr sz="700">
              <a:latin typeface="Arial Unicode MS"/>
              <a:cs typeface="Arial Unicode MS"/>
            </a:endParaRPr>
          </a:p>
        </p:txBody>
      </p:sp>
      <p:sp>
        <p:nvSpPr>
          <p:cNvPr id="112" name="object 112"/>
          <p:cNvSpPr txBox="1"/>
          <p:nvPr/>
        </p:nvSpPr>
        <p:spPr>
          <a:xfrm>
            <a:off x="3153067" y="6948131"/>
            <a:ext cx="421640" cy="180975"/>
          </a:xfrm>
          <a:prstGeom prst="rect">
            <a:avLst/>
          </a:prstGeom>
        </p:spPr>
        <p:txBody>
          <a:bodyPr vert="horz" wrap="square" lIns="0" tIns="0" rIns="0" bIns="0" rtlCol="0">
            <a:noAutofit/>
          </a:bodyPr>
          <a:lstStyle/>
          <a:p>
            <a:pPr marL="12700">
              <a:lnSpc>
                <a:spcPct val="100000"/>
              </a:lnSpc>
            </a:pPr>
            <a:r>
              <a:rPr sz="1100" dirty="0" smtClean="0">
                <a:latin typeface="Arial Unicode MS"/>
                <a:cs typeface="Arial Unicode MS"/>
              </a:rPr>
              <a:t>NDom</a:t>
            </a:r>
            <a:endParaRPr sz="1100">
              <a:latin typeface="Arial Unicode MS"/>
              <a:cs typeface="Arial Unicode MS"/>
            </a:endParaRPr>
          </a:p>
        </p:txBody>
      </p:sp>
      <p:sp>
        <p:nvSpPr>
          <p:cNvPr id="113" name="object 113"/>
          <p:cNvSpPr txBox="1"/>
          <p:nvPr/>
        </p:nvSpPr>
        <p:spPr>
          <a:xfrm>
            <a:off x="3686466" y="6948131"/>
            <a:ext cx="3494404" cy="180975"/>
          </a:xfrm>
          <a:prstGeom prst="rect">
            <a:avLst/>
          </a:prstGeom>
        </p:spPr>
        <p:txBody>
          <a:bodyPr vert="horz" wrap="square" lIns="0" tIns="0" rIns="0" bIns="0" rtlCol="0">
            <a:noAutofit/>
          </a:bodyPr>
          <a:lstStyle/>
          <a:p>
            <a:pPr marL="12700">
              <a:lnSpc>
                <a:spcPct val="100000"/>
              </a:lnSpc>
              <a:tabLst>
                <a:tab pos="405765" algn="l"/>
                <a:tab pos="1828164" algn="l"/>
                <a:tab pos="2361565" algn="l"/>
                <a:tab pos="2755265" algn="l"/>
              </a:tabLst>
            </a:pPr>
            <a:r>
              <a:rPr sz="1100" spc="-5" dirty="0" smtClean="0">
                <a:latin typeface="Arial Unicode MS"/>
                <a:cs typeface="Arial Unicode MS"/>
              </a:rPr>
              <a:t>Int	IPat  </a:t>
            </a:r>
            <a:r>
              <a:rPr sz="1100" spc="25" dirty="0" smtClean="0">
                <a:latin typeface="Arial Unicode MS"/>
                <a:cs typeface="Arial Unicode MS"/>
              </a:rPr>
              <a:t> </a:t>
            </a:r>
            <a:r>
              <a:rPr sz="1100" spc="0" dirty="0" smtClean="0">
                <a:latin typeface="Arial Unicode MS"/>
                <a:cs typeface="Arial Unicode MS"/>
              </a:rPr>
              <a:t>NCon	NDom	</a:t>
            </a:r>
            <a:r>
              <a:rPr sz="1100" spc="-5" dirty="0" smtClean="0">
                <a:latin typeface="Arial Unicode MS"/>
                <a:cs typeface="Arial Unicode MS"/>
              </a:rPr>
              <a:t>Int	IPat  </a:t>
            </a:r>
            <a:r>
              <a:rPr sz="1100" spc="25" dirty="0" smtClean="0">
                <a:latin typeface="Arial Unicode MS"/>
                <a:cs typeface="Arial Unicode MS"/>
              </a:rPr>
              <a:t> </a:t>
            </a:r>
            <a:r>
              <a:rPr sz="1100" spc="0" dirty="0" smtClean="0">
                <a:latin typeface="Arial Unicode MS"/>
                <a:cs typeface="Arial Unicode MS"/>
              </a:rPr>
              <a:t>NCon</a:t>
            </a:r>
            <a:endParaRPr sz="1100">
              <a:latin typeface="Arial Unicode MS"/>
              <a:cs typeface="Arial Unicode MS"/>
            </a:endParaRPr>
          </a:p>
        </p:txBody>
      </p:sp>
      <p:sp>
        <p:nvSpPr>
          <p:cNvPr id="114" name="object 114"/>
          <p:cNvSpPr txBox="1"/>
          <p:nvPr/>
        </p:nvSpPr>
        <p:spPr>
          <a:xfrm>
            <a:off x="4092866" y="5067300"/>
            <a:ext cx="806450" cy="360045"/>
          </a:xfrm>
          <a:prstGeom prst="rect">
            <a:avLst/>
          </a:prstGeom>
        </p:spPr>
        <p:txBody>
          <a:bodyPr vert="horz" wrap="square" lIns="0" tIns="0" rIns="0" bIns="0" rtlCol="0">
            <a:noAutofit/>
          </a:bodyPr>
          <a:lstStyle/>
          <a:p>
            <a:pPr marL="214629">
              <a:lnSpc>
                <a:spcPct val="100000"/>
              </a:lnSpc>
            </a:pPr>
            <a:r>
              <a:rPr sz="1000" spc="-10" dirty="0" smtClean="0">
                <a:solidFill>
                  <a:srgbClr val="FFFFFF"/>
                </a:solidFill>
                <a:latin typeface="Arial Unicode MS"/>
                <a:cs typeface="Arial Unicode MS"/>
              </a:rPr>
              <a:t>Pages</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7-8</a:t>
            </a:r>
            <a:endParaRPr sz="1000">
              <a:latin typeface="Arial Unicode MS"/>
              <a:cs typeface="Arial Unicode MS"/>
            </a:endParaRPr>
          </a:p>
          <a:p>
            <a:pPr marL="12700">
              <a:lnSpc>
                <a:spcPct val="100000"/>
              </a:lnSpc>
              <a:spcBef>
                <a:spcPts val="209"/>
              </a:spcBef>
              <a:tabLst>
                <a:tab pos="443865" algn="l"/>
              </a:tabLst>
            </a:pPr>
            <a:r>
              <a:rPr sz="1100" spc="-10" dirty="0" smtClean="0">
                <a:latin typeface="Arial Unicode MS"/>
                <a:cs typeface="Arial Unicode MS"/>
              </a:rPr>
              <a:t>Pat	Con</a:t>
            </a:r>
            <a:endParaRPr sz="1100">
              <a:latin typeface="Arial Unicode MS"/>
              <a:cs typeface="Arial Unicode MS"/>
            </a:endParaRPr>
          </a:p>
        </p:txBody>
      </p:sp>
      <p:sp>
        <p:nvSpPr>
          <p:cNvPr id="115" name="object 115"/>
          <p:cNvSpPr txBox="1"/>
          <p:nvPr/>
        </p:nvSpPr>
        <p:spPr>
          <a:xfrm>
            <a:off x="3280066" y="5971184"/>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8</a:t>
            </a:r>
            <a:endParaRPr sz="800">
              <a:latin typeface="Times New Roman"/>
              <a:cs typeface="Times New Roman"/>
            </a:endParaRPr>
          </a:p>
        </p:txBody>
      </p:sp>
      <p:sp>
        <p:nvSpPr>
          <p:cNvPr id="116" name="object 116"/>
          <p:cNvSpPr txBox="1"/>
          <p:nvPr/>
        </p:nvSpPr>
        <p:spPr>
          <a:xfrm>
            <a:off x="3711866" y="6174384"/>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2</a:t>
            </a:r>
            <a:endParaRPr sz="800">
              <a:latin typeface="Times New Roman"/>
              <a:cs typeface="Times New Roman"/>
            </a:endParaRPr>
          </a:p>
        </p:txBody>
      </p:sp>
      <p:sp>
        <p:nvSpPr>
          <p:cNvPr id="117" name="object 117"/>
          <p:cNvSpPr txBox="1"/>
          <p:nvPr/>
        </p:nvSpPr>
        <p:spPr>
          <a:xfrm>
            <a:off x="4143666" y="6296304"/>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8</a:t>
            </a:r>
            <a:endParaRPr sz="800">
              <a:latin typeface="Times New Roman"/>
              <a:cs typeface="Times New Roman"/>
            </a:endParaRPr>
          </a:p>
        </p:txBody>
      </p:sp>
      <p:sp>
        <p:nvSpPr>
          <p:cNvPr id="118" name="object 118"/>
          <p:cNvSpPr txBox="1"/>
          <p:nvPr/>
        </p:nvSpPr>
        <p:spPr>
          <a:xfrm>
            <a:off x="4575466" y="6154064"/>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1</a:t>
            </a:r>
            <a:endParaRPr sz="800">
              <a:latin typeface="Times New Roman"/>
              <a:cs typeface="Times New Roman"/>
            </a:endParaRPr>
          </a:p>
        </p:txBody>
      </p:sp>
      <p:sp>
        <p:nvSpPr>
          <p:cNvPr id="119" name="object 119"/>
          <p:cNvSpPr txBox="1"/>
          <p:nvPr/>
        </p:nvSpPr>
        <p:spPr>
          <a:xfrm>
            <a:off x="5286667" y="6850544"/>
            <a:ext cx="124460" cy="120014"/>
          </a:xfrm>
          <a:prstGeom prst="rect">
            <a:avLst/>
          </a:prstGeom>
        </p:spPr>
        <p:txBody>
          <a:bodyPr vert="horz" wrap="square" lIns="0" tIns="0" rIns="0" bIns="0" rtlCol="0">
            <a:noAutofit/>
          </a:bodyPr>
          <a:lstStyle/>
          <a:p>
            <a:pPr marL="12700">
              <a:lnSpc>
                <a:spcPct val="100000"/>
              </a:lnSpc>
            </a:pPr>
            <a:r>
              <a:rPr sz="700" dirty="0" smtClean="0">
                <a:latin typeface="Arial Unicode MS"/>
                <a:cs typeface="Arial Unicode MS"/>
              </a:rPr>
              <a:t>36</a:t>
            </a:r>
            <a:endParaRPr sz="700">
              <a:latin typeface="Arial Unicode MS"/>
              <a:cs typeface="Arial Unicode MS"/>
            </a:endParaRPr>
          </a:p>
        </p:txBody>
      </p:sp>
      <p:sp>
        <p:nvSpPr>
          <p:cNvPr id="120" name="object 120"/>
          <p:cNvSpPr txBox="1"/>
          <p:nvPr/>
        </p:nvSpPr>
        <p:spPr>
          <a:xfrm>
            <a:off x="5324767" y="6105588"/>
            <a:ext cx="89535" cy="150495"/>
          </a:xfrm>
          <a:prstGeom prst="rect">
            <a:avLst/>
          </a:prstGeom>
        </p:spPr>
        <p:txBody>
          <a:bodyPr vert="horz" wrap="square" lIns="0" tIns="0" rIns="0" bIns="0" rtlCol="0">
            <a:noAutofit/>
          </a:bodyPr>
          <a:lstStyle/>
          <a:p>
            <a:pPr marL="12700">
              <a:lnSpc>
                <a:spcPct val="100000"/>
              </a:lnSpc>
            </a:pPr>
            <a:r>
              <a:rPr sz="900" dirty="0" smtClean="0">
                <a:latin typeface="Arial Unicode MS"/>
                <a:cs typeface="Arial Unicode MS"/>
              </a:rPr>
              <a:t>0</a:t>
            </a:r>
            <a:endParaRPr sz="900">
              <a:latin typeface="Arial Unicode MS"/>
              <a:cs typeface="Arial Unicode MS"/>
            </a:endParaRPr>
          </a:p>
        </p:txBody>
      </p:sp>
      <p:sp>
        <p:nvSpPr>
          <p:cNvPr id="121" name="object 121"/>
          <p:cNvSpPr txBox="1"/>
          <p:nvPr/>
        </p:nvSpPr>
        <p:spPr>
          <a:xfrm>
            <a:off x="5286667" y="5440845"/>
            <a:ext cx="124460" cy="120014"/>
          </a:xfrm>
          <a:prstGeom prst="rect">
            <a:avLst/>
          </a:prstGeom>
        </p:spPr>
        <p:txBody>
          <a:bodyPr vert="horz" wrap="square" lIns="0" tIns="0" rIns="0" bIns="0" rtlCol="0">
            <a:noAutofit/>
          </a:bodyPr>
          <a:lstStyle/>
          <a:p>
            <a:pPr marL="12700">
              <a:lnSpc>
                <a:spcPct val="100000"/>
              </a:lnSpc>
            </a:pPr>
            <a:r>
              <a:rPr sz="700" dirty="0" smtClean="0">
                <a:latin typeface="Arial Unicode MS"/>
                <a:cs typeface="Arial Unicode MS"/>
              </a:rPr>
              <a:t>36</a:t>
            </a:r>
            <a:endParaRPr sz="700">
              <a:latin typeface="Arial Unicode MS"/>
              <a:cs typeface="Arial Unicode MS"/>
            </a:endParaRPr>
          </a:p>
        </p:txBody>
      </p:sp>
      <p:sp>
        <p:nvSpPr>
          <p:cNvPr id="122" name="object 122"/>
          <p:cNvSpPr txBox="1"/>
          <p:nvPr/>
        </p:nvSpPr>
        <p:spPr>
          <a:xfrm>
            <a:off x="6442367" y="5246331"/>
            <a:ext cx="713740" cy="180975"/>
          </a:xfrm>
          <a:prstGeom prst="rect">
            <a:avLst/>
          </a:prstGeom>
        </p:spPr>
        <p:txBody>
          <a:bodyPr vert="horz" wrap="square" lIns="0" tIns="0" rIns="0" bIns="0" rtlCol="0">
            <a:noAutofit/>
          </a:bodyPr>
          <a:lstStyle/>
          <a:p>
            <a:pPr marL="12700">
              <a:lnSpc>
                <a:spcPct val="100000"/>
              </a:lnSpc>
              <a:tabLst>
                <a:tab pos="443865" algn="l"/>
              </a:tabLst>
            </a:pPr>
            <a:r>
              <a:rPr sz="1100" spc="-10" dirty="0" smtClean="0">
                <a:latin typeface="Arial Unicode MS"/>
                <a:cs typeface="Arial Unicode MS"/>
              </a:rPr>
              <a:t>Pat	Con</a:t>
            </a:r>
            <a:endParaRPr sz="1100">
              <a:latin typeface="Arial Unicode MS"/>
              <a:cs typeface="Arial Unicode MS"/>
            </a:endParaRPr>
          </a:p>
        </p:txBody>
      </p:sp>
      <p:sp>
        <p:nvSpPr>
          <p:cNvPr id="123" name="object 123"/>
          <p:cNvSpPr txBox="1"/>
          <p:nvPr/>
        </p:nvSpPr>
        <p:spPr>
          <a:xfrm>
            <a:off x="5629567" y="5971184"/>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8</a:t>
            </a:r>
            <a:endParaRPr sz="800">
              <a:latin typeface="Times New Roman"/>
              <a:cs typeface="Times New Roman"/>
            </a:endParaRPr>
          </a:p>
        </p:txBody>
      </p:sp>
      <p:sp>
        <p:nvSpPr>
          <p:cNvPr id="124" name="object 124"/>
          <p:cNvSpPr txBox="1"/>
          <p:nvPr/>
        </p:nvSpPr>
        <p:spPr>
          <a:xfrm>
            <a:off x="6061367" y="6154064"/>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1</a:t>
            </a:r>
            <a:endParaRPr sz="800">
              <a:latin typeface="Times New Roman"/>
              <a:cs typeface="Times New Roman"/>
            </a:endParaRPr>
          </a:p>
        </p:txBody>
      </p:sp>
      <p:sp>
        <p:nvSpPr>
          <p:cNvPr id="125" name="object 125"/>
          <p:cNvSpPr txBox="1"/>
          <p:nvPr/>
        </p:nvSpPr>
        <p:spPr>
          <a:xfrm>
            <a:off x="6493167" y="6275984"/>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7</a:t>
            </a:r>
            <a:endParaRPr sz="800">
              <a:latin typeface="Times New Roman"/>
              <a:cs typeface="Times New Roman"/>
            </a:endParaRPr>
          </a:p>
        </p:txBody>
      </p:sp>
      <p:sp>
        <p:nvSpPr>
          <p:cNvPr id="126" name="object 126"/>
          <p:cNvSpPr txBox="1"/>
          <p:nvPr/>
        </p:nvSpPr>
        <p:spPr>
          <a:xfrm>
            <a:off x="6924967" y="6011824"/>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6</a:t>
            </a:r>
            <a:endParaRPr sz="800">
              <a:latin typeface="Times New Roman"/>
              <a:cs typeface="Times New Roman"/>
            </a:endParaRPr>
          </a:p>
        </p:txBody>
      </p:sp>
      <p:sp>
        <p:nvSpPr>
          <p:cNvPr id="127" name="object 127"/>
          <p:cNvSpPr txBox="1"/>
          <p:nvPr/>
        </p:nvSpPr>
        <p:spPr>
          <a:xfrm>
            <a:off x="5693562" y="118607"/>
            <a:ext cx="1812289" cy="546735"/>
          </a:xfrm>
          <a:prstGeom prst="rect">
            <a:avLst/>
          </a:prstGeom>
        </p:spPr>
        <p:txBody>
          <a:bodyPr vert="horz" wrap="square" lIns="0" tIns="0" rIns="0" bIns="0" rtlCol="0">
            <a:noAutofit/>
          </a:bodyPr>
          <a:lstStyle/>
          <a:p>
            <a:pPr marL="147955" marR="12700" indent="-135890" algn="r">
              <a:lnSpc>
                <a:spcPct val="97200"/>
              </a:lnSpc>
            </a:pPr>
            <a:r>
              <a:rPr sz="1200" spc="-10" dirty="0" smtClean="0">
                <a:solidFill>
                  <a:srgbClr val="FFFFFF"/>
                </a:solidFill>
                <a:latin typeface="Arial Unicode MS"/>
                <a:cs typeface="Arial Unicode MS"/>
              </a:rPr>
              <a:t>Your</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Primary</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Forté</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Report Forté</a:t>
            </a:r>
            <a:r>
              <a:rPr sz="1200" spc="-5" dirty="0" smtClean="0">
                <a:solidFill>
                  <a:srgbClr val="FFFFFF"/>
                </a:solidFill>
                <a:latin typeface="Arial Unicode MS"/>
                <a:cs typeface="Arial Unicode MS"/>
              </a:rPr>
              <a:t> Profile: </a:t>
            </a:r>
            <a:r>
              <a:rPr sz="1200" spc="0" dirty="0" smtClean="0">
                <a:solidFill>
                  <a:srgbClr val="FFFFFF"/>
                </a:solidFill>
                <a:latin typeface="Arial Unicode MS"/>
                <a:cs typeface="Arial Unicode MS"/>
              </a:rPr>
              <a:t>Rick</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Olsen</a:t>
            </a:r>
            <a:r>
              <a:rPr sz="1200" spc="-5" dirty="0" smtClean="0">
                <a:solidFill>
                  <a:srgbClr val="FFFFFF"/>
                </a:solidFill>
                <a:latin typeface="Arial Unicode MS"/>
                <a:cs typeface="Arial Unicode MS"/>
              </a:rPr>
              <a:t> January </a:t>
            </a:r>
            <a:r>
              <a:rPr sz="1200" spc="-10" dirty="0" smtClean="0">
                <a:solidFill>
                  <a:srgbClr val="FFFFFF"/>
                </a:solidFill>
                <a:latin typeface="Arial Unicode MS"/>
                <a:cs typeface="Arial Unicode MS"/>
              </a:rPr>
              <a:t>26,</a:t>
            </a:r>
            <a:r>
              <a:rPr sz="1200" spc="-5" dirty="0" smtClean="0">
                <a:solidFill>
                  <a:srgbClr val="FFFFFF"/>
                </a:solidFill>
                <a:latin typeface="Arial Unicode MS"/>
                <a:cs typeface="Arial Unicode MS"/>
              </a:rPr>
              <a:t> </a:t>
            </a:r>
            <a:r>
              <a:rPr sz="1200" spc="0" dirty="0" smtClean="0">
                <a:solidFill>
                  <a:srgbClr val="FFFFFF"/>
                </a:solidFill>
                <a:latin typeface="Arial Unicode MS"/>
                <a:cs typeface="Arial Unicode MS"/>
              </a:rPr>
              <a:t>2015</a:t>
            </a:r>
            <a:endParaRPr sz="1200">
              <a:latin typeface="Arial Unicode MS"/>
              <a:cs typeface="Arial Unicode MS"/>
            </a:endParaRPr>
          </a:p>
        </p:txBody>
      </p:sp>
      <p:sp>
        <p:nvSpPr>
          <p:cNvPr id="128" name="object 128"/>
          <p:cNvSpPr txBox="1"/>
          <p:nvPr/>
        </p:nvSpPr>
        <p:spPr>
          <a:xfrm>
            <a:off x="513778" y="4668920"/>
            <a:ext cx="1104900" cy="179070"/>
          </a:xfrm>
          <a:prstGeom prst="rect">
            <a:avLst/>
          </a:prstGeom>
        </p:spPr>
        <p:txBody>
          <a:bodyPr vert="horz" wrap="square" lIns="0" tIns="0" rIns="0" bIns="0" rtlCol="0">
            <a:noAutofit/>
          </a:bodyPr>
          <a:lstStyle/>
          <a:p>
            <a:pPr marL="12700">
              <a:lnSpc>
                <a:spcPct val="100000"/>
              </a:lnSpc>
            </a:pPr>
            <a:r>
              <a:rPr sz="1100" dirty="0" smtClean="0">
                <a:solidFill>
                  <a:srgbClr val="585858"/>
                </a:solidFill>
                <a:latin typeface="Arial"/>
                <a:cs typeface="Arial"/>
              </a:rPr>
              <a:t>January 30, 2009</a:t>
            </a:r>
            <a:endParaRPr sz="1100">
              <a:latin typeface="Arial"/>
              <a:cs typeface="Arial"/>
            </a:endParaRPr>
          </a:p>
        </p:txBody>
      </p:sp>
      <p:sp>
        <p:nvSpPr>
          <p:cNvPr id="129" name="object 129"/>
          <p:cNvSpPr txBox="1"/>
          <p:nvPr/>
        </p:nvSpPr>
        <p:spPr>
          <a:xfrm>
            <a:off x="3573684" y="4427334"/>
            <a:ext cx="3016250" cy="194310"/>
          </a:xfrm>
          <a:prstGeom prst="rect">
            <a:avLst/>
          </a:prstGeom>
        </p:spPr>
        <p:txBody>
          <a:bodyPr vert="horz" wrap="square" lIns="0" tIns="0" rIns="0" bIns="0" rtlCol="0">
            <a:noAutofit/>
          </a:bodyPr>
          <a:lstStyle/>
          <a:p>
            <a:pPr marL="12700">
              <a:lnSpc>
                <a:spcPct val="100000"/>
              </a:lnSpc>
            </a:pPr>
            <a:r>
              <a:rPr sz="1200" dirty="0" smtClean="0">
                <a:solidFill>
                  <a:srgbClr val="FF0000"/>
                </a:solidFill>
                <a:latin typeface="Arial"/>
                <a:cs typeface="Arial"/>
              </a:rPr>
              <a:t>Data below good through February 25, 2015</a:t>
            </a:r>
            <a:endParaRPr sz="1200">
              <a:latin typeface="Arial"/>
              <a:cs typeface="Arial"/>
            </a:endParaRPr>
          </a:p>
        </p:txBody>
      </p:sp>
      <p:sp>
        <p:nvSpPr>
          <p:cNvPr id="130" name="object 130"/>
          <p:cNvSpPr txBox="1"/>
          <p:nvPr/>
        </p:nvSpPr>
        <p:spPr>
          <a:xfrm>
            <a:off x="2187320" y="7566325"/>
            <a:ext cx="709295" cy="375285"/>
          </a:xfrm>
          <a:prstGeom prst="rect">
            <a:avLst/>
          </a:prstGeom>
        </p:spPr>
        <p:txBody>
          <a:bodyPr vert="horz" wrap="square" lIns="0" tIns="0" rIns="0" bIns="0" rtlCol="0">
            <a:noAutofit/>
          </a:bodyPr>
          <a:lstStyle/>
          <a:p>
            <a:pPr marL="12700" marR="12700">
              <a:lnSpc>
                <a:spcPct val="108400"/>
              </a:lnSpc>
            </a:pPr>
            <a:r>
              <a:rPr sz="1100" dirty="0" smtClean="0">
                <a:solidFill>
                  <a:srgbClr val="585858"/>
                </a:solidFill>
                <a:latin typeface="Arial"/>
                <a:cs typeface="Arial"/>
              </a:rPr>
              <a:t>Conformity Impatience</a:t>
            </a:r>
            <a:endParaRPr sz="1100">
              <a:latin typeface="Arial"/>
              <a:cs typeface="Arial"/>
            </a:endParaRPr>
          </a:p>
        </p:txBody>
      </p:sp>
      <p:sp>
        <p:nvSpPr>
          <p:cNvPr id="131" name="object 131"/>
          <p:cNvSpPr txBox="1"/>
          <p:nvPr/>
        </p:nvSpPr>
        <p:spPr>
          <a:xfrm>
            <a:off x="5554179" y="7575428"/>
            <a:ext cx="1205865" cy="566420"/>
          </a:xfrm>
          <a:prstGeom prst="rect">
            <a:avLst/>
          </a:prstGeom>
        </p:spPr>
        <p:txBody>
          <a:bodyPr vert="horz" wrap="square" lIns="0" tIns="0" rIns="0" bIns="0" rtlCol="0">
            <a:noAutofit/>
          </a:bodyPr>
          <a:lstStyle/>
          <a:p>
            <a:pPr marL="12700" marR="12700">
              <a:lnSpc>
                <a:spcPct val="117800"/>
              </a:lnSpc>
            </a:pPr>
            <a:r>
              <a:rPr sz="1100" dirty="0" smtClean="0">
                <a:solidFill>
                  <a:srgbClr val="585858"/>
                </a:solidFill>
                <a:latin typeface="Arial"/>
                <a:cs typeface="Arial"/>
              </a:rPr>
              <a:t>Facts and Feelings High Stamina</a:t>
            </a:r>
            <a:endParaRPr sz="1100">
              <a:latin typeface="Arial"/>
              <a:cs typeface="Arial"/>
            </a:endParaRPr>
          </a:p>
          <a:p>
            <a:pPr marL="12700">
              <a:lnSpc>
                <a:spcPts val="1260"/>
              </a:lnSpc>
            </a:pPr>
            <a:r>
              <a:rPr sz="1100" dirty="0" smtClean="0">
                <a:solidFill>
                  <a:srgbClr val="585858"/>
                </a:solidFill>
                <a:latin typeface="Arial"/>
                <a:cs typeface="Arial"/>
              </a:rPr>
              <a:t>Some Goals</a:t>
            </a:r>
            <a:endParaRPr sz="1100">
              <a:latin typeface="Arial"/>
              <a:cs typeface="Arial"/>
            </a:endParaRPr>
          </a:p>
        </p:txBody>
      </p:sp>
      <p:sp>
        <p:nvSpPr>
          <p:cNvPr id="132" name="object 132"/>
          <p:cNvSpPr txBox="1"/>
          <p:nvPr/>
        </p:nvSpPr>
        <p:spPr>
          <a:xfrm>
            <a:off x="505904" y="2593342"/>
            <a:ext cx="6701155" cy="569595"/>
          </a:xfrm>
          <a:prstGeom prst="rect">
            <a:avLst/>
          </a:prstGeom>
        </p:spPr>
        <p:txBody>
          <a:bodyPr vert="horz" wrap="square" lIns="0" tIns="0" rIns="0" bIns="0" rtlCol="0">
            <a:noAutofit/>
          </a:bodyPr>
          <a:lstStyle/>
          <a:p>
            <a:pPr marL="12700" marR="12700">
              <a:lnSpc>
                <a:spcPct val="110900"/>
              </a:lnSpc>
            </a:pPr>
            <a:r>
              <a:rPr sz="1100" dirty="0" smtClean="0">
                <a:solidFill>
                  <a:srgbClr val="585858"/>
                </a:solidFill>
                <a:latin typeface="Arial"/>
                <a:cs typeface="Arial"/>
              </a:rPr>
              <a:t>Rick is very precise and demanding in what he feels is "correct."  He is a specialist in his field with interest in systems and structure.  He tends to come across in a direct, sometimes abrupt, way.  Often he is strict on rules, taking an authoritative approach.  He must be critiqued in a tactful manner.  Specifics are important.</a:t>
            </a:r>
            <a:endParaRPr sz="1100">
              <a:latin typeface="Arial"/>
              <a:cs typeface="Arial"/>
            </a:endParaRPr>
          </a:p>
        </p:txBody>
      </p:sp>
      <p:sp>
        <p:nvSpPr>
          <p:cNvPr id="133" name="object 133"/>
          <p:cNvSpPr txBox="1"/>
          <p:nvPr/>
        </p:nvSpPr>
        <p:spPr>
          <a:xfrm>
            <a:off x="505904" y="1264522"/>
            <a:ext cx="701040" cy="375285"/>
          </a:xfrm>
          <a:prstGeom prst="rect">
            <a:avLst/>
          </a:prstGeom>
        </p:spPr>
        <p:txBody>
          <a:bodyPr vert="horz" wrap="square" lIns="0" tIns="0" rIns="0" bIns="0" rtlCol="0">
            <a:noAutofit/>
          </a:bodyPr>
          <a:lstStyle/>
          <a:p>
            <a:pPr marL="12700" marR="12700">
              <a:lnSpc>
                <a:spcPct val="108400"/>
              </a:lnSpc>
            </a:pPr>
            <a:r>
              <a:rPr sz="1100" dirty="0" smtClean="0">
                <a:solidFill>
                  <a:srgbClr val="585858"/>
                </a:solidFill>
                <a:latin typeface="Arial"/>
                <a:cs typeface="Arial"/>
              </a:rPr>
              <a:t>Rick Olsen UNCW</a:t>
            </a:r>
            <a:endParaRPr sz="1100">
              <a:latin typeface="Arial"/>
              <a:cs typeface="Arial"/>
            </a:endParaRPr>
          </a:p>
        </p:txBody>
      </p:sp>
      <p:sp>
        <p:nvSpPr>
          <p:cNvPr id="134" name="object 134"/>
          <p:cNvSpPr txBox="1"/>
          <p:nvPr/>
        </p:nvSpPr>
        <p:spPr>
          <a:xfrm>
            <a:off x="4173626" y="7363434"/>
            <a:ext cx="3016250" cy="194310"/>
          </a:xfrm>
          <a:prstGeom prst="rect">
            <a:avLst/>
          </a:prstGeom>
        </p:spPr>
        <p:txBody>
          <a:bodyPr vert="horz" wrap="square" lIns="0" tIns="0" rIns="0" bIns="0" rtlCol="0">
            <a:noAutofit/>
          </a:bodyPr>
          <a:lstStyle/>
          <a:p>
            <a:pPr marL="12700">
              <a:lnSpc>
                <a:spcPct val="100000"/>
              </a:lnSpc>
            </a:pPr>
            <a:r>
              <a:rPr sz="1200" dirty="0" smtClean="0">
                <a:solidFill>
                  <a:srgbClr val="FF0000"/>
                </a:solidFill>
                <a:latin typeface="Arial"/>
                <a:cs typeface="Arial"/>
              </a:rPr>
              <a:t>Data below good through February 25, 2015</a:t>
            </a:r>
            <a:endParaRPr sz="1200">
              <a:latin typeface="Arial"/>
              <a:cs typeface="Arial"/>
            </a:endParaRPr>
          </a:p>
        </p:txBody>
      </p:sp>
      <p:sp>
        <p:nvSpPr>
          <p:cNvPr id="135" name="object 135"/>
          <p:cNvSpPr txBox="1"/>
          <p:nvPr/>
        </p:nvSpPr>
        <p:spPr>
          <a:xfrm>
            <a:off x="4392104" y="7577121"/>
            <a:ext cx="1081405" cy="556895"/>
          </a:xfrm>
          <a:prstGeom prst="rect">
            <a:avLst/>
          </a:prstGeom>
        </p:spPr>
        <p:txBody>
          <a:bodyPr vert="horz" wrap="square" lIns="0" tIns="0" rIns="0" bIns="0" rtlCol="0">
            <a:noAutofit/>
          </a:bodyPr>
          <a:lstStyle/>
          <a:p>
            <a:pPr marL="12700" marR="12700">
              <a:lnSpc>
                <a:spcPct val="108400"/>
              </a:lnSpc>
            </a:pPr>
            <a:r>
              <a:rPr sz="1100" dirty="0" smtClean="0">
                <a:solidFill>
                  <a:srgbClr val="585858"/>
                </a:solidFill>
                <a:latin typeface="Arial"/>
                <a:cs typeface="Arial"/>
              </a:rPr>
              <a:t>Current Logic: Current Stamina: Current Goals:</a:t>
            </a:r>
            <a:endParaRPr sz="1100">
              <a:latin typeface="Arial"/>
              <a:cs typeface="Arial"/>
            </a:endParaRPr>
          </a:p>
        </p:txBody>
      </p:sp>
      <p:sp>
        <p:nvSpPr>
          <p:cNvPr id="136" name="object 136"/>
          <p:cNvSpPr/>
          <p:nvPr/>
        </p:nvSpPr>
        <p:spPr>
          <a:xfrm>
            <a:off x="1708442" y="5073827"/>
            <a:ext cx="888009" cy="174955"/>
          </a:xfrm>
          <a:custGeom>
            <a:avLst/>
            <a:gdLst/>
            <a:ahLst/>
            <a:cxnLst/>
            <a:rect l="l" t="t" r="r" b="b"/>
            <a:pathLst>
              <a:path w="888009" h="174955">
                <a:moveTo>
                  <a:pt x="849909" y="0"/>
                </a:moveTo>
                <a:lnTo>
                  <a:pt x="190500" y="0"/>
                </a:lnTo>
                <a:lnTo>
                  <a:pt x="184865" y="10746"/>
                </a:lnTo>
                <a:lnTo>
                  <a:pt x="179336" y="21009"/>
                </a:lnTo>
                <a:lnTo>
                  <a:pt x="156552" y="58138"/>
                </a:lnTo>
                <a:lnTo>
                  <a:pt x="128587" y="91173"/>
                </a:lnTo>
                <a:lnTo>
                  <a:pt x="89954" y="123025"/>
                </a:lnTo>
                <a:lnTo>
                  <a:pt x="50677" y="147889"/>
                </a:lnTo>
                <a:lnTo>
                  <a:pt x="0" y="174955"/>
                </a:lnTo>
                <a:lnTo>
                  <a:pt x="888009" y="174955"/>
                </a:lnTo>
                <a:lnTo>
                  <a:pt x="887945" y="30834"/>
                </a:lnTo>
                <a:lnTo>
                  <a:pt x="887052" y="13470"/>
                </a:lnTo>
                <a:lnTo>
                  <a:pt x="882382" y="3991"/>
                </a:lnTo>
                <a:lnTo>
                  <a:pt x="870999" y="498"/>
                </a:lnTo>
                <a:lnTo>
                  <a:pt x="849909" y="0"/>
                </a:lnTo>
                <a:close/>
              </a:path>
            </a:pathLst>
          </a:custGeom>
          <a:solidFill>
            <a:srgbClr val="0CB14B"/>
          </a:solidFill>
        </p:spPr>
        <p:txBody>
          <a:bodyPr wrap="square" lIns="0" tIns="0" rIns="0" bIns="0" rtlCol="0">
            <a:noAutofit/>
          </a:bodyPr>
          <a:lstStyle/>
          <a:p>
            <a:endParaRPr/>
          </a:p>
        </p:txBody>
      </p:sp>
      <p:sp>
        <p:nvSpPr>
          <p:cNvPr id="137" name="object 137"/>
          <p:cNvSpPr/>
          <p:nvPr/>
        </p:nvSpPr>
        <p:spPr>
          <a:xfrm>
            <a:off x="4053878" y="5073827"/>
            <a:ext cx="888009" cy="174955"/>
          </a:xfrm>
          <a:custGeom>
            <a:avLst/>
            <a:gdLst/>
            <a:ahLst/>
            <a:cxnLst/>
            <a:rect l="l" t="t" r="r" b="b"/>
            <a:pathLst>
              <a:path w="888009" h="174955">
                <a:moveTo>
                  <a:pt x="849909" y="0"/>
                </a:moveTo>
                <a:lnTo>
                  <a:pt x="190500" y="0"/>
                </a:lnTo>
                <a:lnTo>
                  <a:pt x="184865" y="10746"/>
                </a:lnTo>
                <a:lnTo>
                  <a:pt x="179336" y="21009"/>
                </a:lnTo>
                <a:lnTo>
                  <a:pt x="156552" y="58138"/>
                </a:lnTo>
                <a:lnTo>
                  <a:pt x="128587" y="91173"/>
                </a:lnTo>
                <a:lnTo>
                  <a:pt x="89954" y="123025"/>
                </a:lnTo>
                <a:lnTo>
                  <a:pt x="50677" y="147889"/>
                </a:lnTo>
                <a:lnTo>
                  <a:pt x="0" y="174955"/>
                </a:lnTo>
                <a:lnTo>
                  <a:pt x="888009" y="174955"/>
                </a:lnTo>
                <a:lnTo>
                  <a:pt x="887945" y="30834"/>
                </a:lnTo>
                <a:lnTo>
                  <a:pt x="887052" y="13470"/>
                </a:lnTo>
                <a:lnTo>
                  <a:pt x="882382" y="3991"/>
                </a:lnTo>
                <a:lnTo>
                  <a:pt x="870999" y="498"/>
                </a:lnTo>
                <a:lnTo>
                  <a:pt x="849909" y="0"/>
                </a:lnTo>
                <a:close/>
              </a:path>
            </a:pathLst>
          </a:custGeom>
          <a:solidFill>
            <a:srgbClr val="EC1B24"/>
          </a:solidFill>
        </p:spPr>
        <p:txBody>
          <a:bodyPr wrap="square" lIns="0" tIns="0" rIns="0" bIns="0" rtlCol="0">
            <a:noAutofit/>
          </a:bodyPr>
          <a:lstStyle/>
          <a:p>
            <a:endParaRPr/>
          </a:p>
        </p:txBody>
      </p:sp>
      <p:sp>
        <p:nvSpPr>
          <p:cNvPr id="138" name="object 138"/>
          <p:cNvSpPr/>
          <p:nvPr/>
        </p:nvSpPr>
        <p:spPr>
          <a:xfrm>
            <a:off x="6410134" y="5073827"/>
            <a:ext cx="888009" cy="174955"/>
          </a:xfrm>
          <a:custGeom>
            <a:avLst/>
            <a:gdLst/>
            <a:ahLst/>
            <a:cxnLst/>
            <a:rect l="l" t="t" r="r" b="b"/>
            <a:pathLst>
              <a:path w="888009" h="174955">
                <a:moveTo>
                  <a:pt x="849909" y="0"/>
                </a:moveTo>
                <a:lnTo>
                  <a:pt x="190500" y="0"/>
                </a:lnTo>
                <a:lnTo>
                  <a:pt x="184865" y="10746"/>
                </a:lnTo>
                <a:lnTo>
                  <a:pt x="179336" y="21009"/>
                </a:lnTo>
                <a:lnTo>
                  <a:pt x="156552" y="58138"/>
                </a:lnTo>
                <a:lnTo>
                  <a:pt x="128587" y="91173"/>
                </a:lnTo>
                <a:lnTo>
                  <a:pt x="89954" y="123025"/>
                </a:lnTo>
                <a:lnTo>
                  <a:pt x="50677" y="147889"/>
                </a:lnTo>
                <a:lnTo>
                  <a:pt x="0" y="174955"/>
                </a:lnTo>
                <a:lnTo>
                  <a:pt x="888009" y="174955"/>
                </a:lnTo>
                <a:lnTo>
                  <a:pt x="887945" y="30834"/>
                </a:lnTo>
                <a:lnTo>
                  <a:pt x="887052" y="13470"/>
                </a:lnTo>
                <a:lnTo>
                  <a:pt x="882382" y="3991"/>
                </a:lnTo>
                <a:lnTo>
                  <a:pt x="870999" y="498"/>
                </a:lnTo>
                <a:lnTo>
                  <a:pt x="849909" y="0"/>
                </a:lnTo>
                <a:close/>
              </a:path>
            </a:pathLst>
          </a:custGeom>
          <a:solidFill>
            <a:srgbClr val="065B92"/>
          </a:solidFill>
        </p:spPr>
        <p:txBody>
          <a:bodyPr wrap="square" lIns="0" tIns="0" rIns="0" bIns="0" rtlCol="0">
            <a:noAutofit/>
          </a:bodyPr>
          <a:lstStyle/>
          <a:p>
            <a:endParaRPr/>
          </a:p>
        </p:txBody>
      </p:sp>
      <p:sp>
        <p:nvSpPr>
          <p:cNvPr id="139" name="object 139"/>
          <p:cNvSpPr txBox="1"/>
          <p:nvPr/>
        </p:nvSpPr>
        <p:spPr>
          <a:xfrm>
            <a:off x="6778434" y="5067300"/>
            <a:ext cx="427990" cy="165735"/>
          </a:xfrm>
          <a:prstGeom prst="rect">
            <a:avLst/>
          </a:prstGeom>
        </p:spPr>
        <p:txBody>
          <a:bodyPr vert="horz" wrap="square" lIns="0" tIns="0" rIns="0" bIns="0" rtlCol="0">
            <a:noAutofit/>
          </a:bodyPr>
          <a:lstStyle/>
          <a:p>
            <a:pPr marL="12700">
              <a:lnSpc>
                <a:spcPct val="100000"/>
              </a:lnSpc>
            </a:pPr>
            <a:r>
              <a:rPr sz="1000" spc="-10" dirty="0" smtClean="0">
                <a:solidFill>
                  <a:srgbClr val="FFFFFF"/>
                </a:solidFill>
                <a:latin typeface="Arial Unicode MS"/>
                <a:cs typeface="Arial Unicode MS"/>
              </a:rPr>
              <a:t>Page</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9</a:t>
            </a:r>
            <a:endParaRPr sz="1000">
              <a:latin typeface="Arial Unicode MS"/>
              <a:cs typeface="Arial Unicode MS"/>
            </a:endParaRPr>
          </a:p>
        </p:txBody>
      </p:sp>
      <p:sp>
        <p:nvSpPr>
          <p:cNvPr id="140" name="object 140"/>
          <p:cNvSpPr txBox="1"/>
          <p:nvPr/>
        </p:nvSpPr>
        <p:spPr>
          <a:xfrm>
            <a:off x="4320260" y="9292793"/>
            <a:ext cx="972819" cy="179070"/>
          </a:xfrm>
          <a:prstGeom prst="rect">
            <a:avLst/>
          </a:prstGeom>
        </p:spPr>
        <p:txBody>
          <a:bodyPr vert="horz" wrap="square" lIns="0" tIns="0" rIns="0" bIns="0" rtlCol="0">
            <a:noAutofit/>
          </a:bodyPr>
          <a:lstStyle/>
          <a:p>
            <a:pPr marL="12700">
              <a:lnSpc>
                <a:spcPct val="100000"/>
              </a:lnSpc>
            </a:pPr>
            <a:r>
              <a:rPr sz="1100" dirty="0" smtClean="0">
                <a:solidFill>
                  <a:srgbClr val="585858"/>
                </a:solidFill>
                <a:latin typeface="Arial"/>
                <a:cs typeface="Arial"/>
              </a:rPr>
              <a:t>Forté  ID &amp; PIN</a:t>
            </a:r>
            <a:endParaRPr sz="1100">
              <a:latin typeface="Arial"/>
              <a:cs typeface="Arial"/>
            </a:endParaRPr>
          </a:p>
        </p:txBody>
      </p:sp>
      <p:sp>
        <p:nvSpPr>
          <p:cNvPr id="141" name="object 141"/>
          <p:cNvSpPr txBox="1"/>
          <p:nvPr/>
        </p:nvSpPr>
        <p:spPr>
          <a:xfrm>
            <a:off x="419100" y="9330982"/>
            <a:ext cx="2836545" cy="635635"/>
          </a:xfrm>
          <a:prstGeom prst="rect">
            <a:avLst/>
          </a:prstGeom>
        </p:spPr>
        <p:txBody>
          <a:bodyPr vert="horz" wrap="square" lIns="0" tIns="0" rIns="0" bIns="0" rtlCol="0">
            <a:noAutofit/>
          </a:bodyPr>
          <a:lstStyle/>
          <a:p>
            <a:pPr marL="12700">
              <a:lnSpc>
                <a:spcPts val="1460"/>
              </a:lnSpc>
            </a:pPr>
            <a:r>
              <a:rPr sz="1300" dirty="0" smtClean="0">
                <a:solidFill>
                  <a:srgbClr val="FFFFFF"/>
                </a:solidFill>
                <a:latin typeface="Arial Unicode MS"/>
                <a:cs typeface="Arial Unicode MS"/>
              </a:rPr>
              <a:t>(910)</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452-5152</a:t>
            </a:r>
            <a:r>
              <a:rPr sz="1300" spc="-5" dirty="0" smtClean="0">
                <a:solidFill>
                  <a:srgbClr val="FFFFFF"/>
                </a:solidFill>
                <a:latin typeface="Arial Unicode MS"/>
                <a:cs typeface="Arial Unicode MS"/>
              </a:rPr>
              <a:t> </a:t>
            </a:r>
            <a:r>
              <a:rPr sz="1300" spc="-10" dirty="0" smtClean="0">
                <a:solidFill>
                  <a:srgbClr val="FFFFFF"/>
                </a:solidFill>
                <a:latin typeface="Arial Unicode MS"/>
                <a:cs typeface="Arial Unicode MS"/>
              </a:rPr>
              <a:t>US</a:t>
            </a:r>
            <a:endParaRPr sz="1300">
              <a:latin typeface="Arial Unicode MS"/>
              <a:cs typeface="Arial Unicode MS"/>
            </a:endParaRPr>
          </a:p>
          <a:p>
            <a:pPr marL="12700">
              <a:lnSpc>
                <a:spcPts val="1200"/>
              </a:lnSpc>
            </a:pPr>
            <a:r>
              <a:rPr sz="1300" dirty="0" smtClean="0">
                <a:solidFill>
                  <a:srgbClr val="FFFFFF"/>
                </a:solidFill>
                <a:latin typeface="Arial Unicode MS"/>
                <a:cs typeface="Arial Unicode MS"/>
              </a:rPr>
              <a:t>(353)</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22</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20923</a:t>
            </a:r>
            <a:r>
              <a:rPr sz="1300" spc="-5" dirty="0" smtClean="0">
                <a:solidFill>
                  <a:srgbClr val="FFFFFF"/>
                </a:solidFill>
                <a:latin typeface="Arial Unicode MS"/>
                <a:cs typeface="Arial Unicode MS"/>
              </a:rPr>
              <a:t> </a:t>
            </a:r>
            <a:r>
              <a:rPr sz="1300" spc="-10" dirty="0" smtClean="0">
                <a:solidFill>
                  <a:srgbClr val="FFFFFF"/>
                </a:solidFill>
                <a:latin typeface="Arial Unicode MS"/>
                <a:cs typeface="Arial Unicode MS"/>
              </a:rPr>
              <a:t>EU</a:t>
            </a:r>
            <a:endParaRPr sz="1300">
              <a:latin typeface="Arial Unicode MS"/>
              <a:cs typeface="Arial Unicode MS"/>
            </a:endParaRPr>
          </a:p>
          <a:p>
            <a:pPr marL="12700">
              <a:lnSpc>
                <a:spcPts val="1140"/>
              </a:lnSpc>
            </a:pPr>
            <a:r>
              <a:rPr sz="1000" spc="-5" dirty="0" smtClean="0">
                <a:solidFill>
                  <a:srgbClr val="FFFFFF"/>
                </a:solidFill>
                <a:latin typeface="Arial Unicode MS"/>
                <a:cs typeface="Arial Unicode MS"/>
              </a:rPr>
              <a:t>Copyright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1977-2015</a:t>
            </a:r>
            <a:r>
              <a:rPr sz="1000" spc="-5" dirty="0" smtClean="0">
                <a:solidFill>
                  <a:srgbClr val="FFFFFF"/>
                </a:solidFill>
                <a:latin typeface="Arial Unicode MS"/>
                <a:cs typeface="Arial Unicode MS"/>
              </a:rPr>
              <a:t> C.D. </a:t>
            </a:r>
            <a:r>
              <a:rPr sz="1000" spc="0" dirty="0" smtClean="0">
                <a:solidFill>
                  <a:srgbClr val="FFFFFF"/>
                </a:solidFill>
                <a:latin typeface="Arial Unicode MS"/>
                <a:cs typeface="Arial Unicode MS"/>
              </a:rPr>
              <a:t>Morgan</a:t>
            </a:r>
            <a:r>
              <a:rPr sz="1000" spc="-5" dirty="0" smtClean="0">
                <a:solidFill>
                  <a:srgbClr val="FFFFFF"/>
                </a:solidFill>
                <a:latin typeface="Arial Unicode MS"/>
                <a:cs typeface="Arial Unicode MS"/>
              </a:rPr>
              <a:t> III</a:t>
            </a:r>
            <a:endParaRPr sz="1000">
              <a:latin typeface="Arial Unicode MS"/>
              <a:cs typeface="Arial Unicode MS"/>
            </a:endParaRPr>
          </a:p>
          <a:p>
            <a:pPr marL="12700">
              <a:lnSpc>
                <a:spcPts val="1100"/>
              </a:lnSpc>
            </a:pPr>
            <a:r>
              <a:rPr sz="1000" spc="-5" dirty="0" smtClean="0">
                <a:solidFill>
                  <a:srgbClr val="FFFFFF"/>
                </a:solidFill>
                <a:latin typeface="Arial Unicode MS"/>
                <a:cs typeface="Arial Unicode MS"/>
              </a:rPr>
              <a:t>Copyright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1980-2015</a:t>
            </a:r>
            <a:r>
              <a:rPr sz="1000" spc="-5" dirty="0" smtClean="0">
                <a:solidFill>
                  <a:srgbClr val="FFFFFF"/>
                </a:solidFill>
                <a:latin typeface="Arial Unicode MS"/>
                <a:cs typeface="Arial Unicode MS"/>
              </a:rPr>
              <a:t> </a:t>
            </a:r>
            <a:r>
              <a:rPr sz="1000" spc="-10" dirty="0" smtClean="0">
                <a:solidFill>
                  <a:srgbClr val="FFFFFF"/>
                </a:solidFill>
                <a:latin typeface="Arial Unicode MS"/>
                <a:cs typeface="Arial Unicode MS"/>
              </a:rPr>
              <a:t>The</a:t>
            </a:r>
            <a:r>
              <a:rPr sz="1000" spc="-5" dirty="0" smtClean="0">
                <a:solidFill>
                  <a:srgbClr val="FFFFFF"/>
                </a:solidFill>
                <a:latin typeface="Arial Unicode MS"/>
                <a:cs typeface="Arial Unicode MS"/>
              </a:rPr>
              <a:t> Forté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Institute, </a:t>
            </a:r>
            <a:r>
              <a:rPr sz="1000" spc="0" dirty="0" smtClean="0">
                <a:solidFill>
                  <a:srgbClr val="FFFFFF"/>
                </a:solidFill>
                <a:latin typeface="Arial Unicode MS"/>
                <a:cs typeface="Arial Unicode MS"/>
              </a:rPr>
              <a:t>LLC</a:t>
            </a:r>
            <a:endParaRPr sz="1000">
              <a:latin typeface="Arial Unicode MS"/>
              <a:cs typeface="Arial Unicode MS"/>
            </a:endParaRPr>
          </a:p>
        </p:txBody>
      </p:sp>
      <p:sp>
        <p:nvSpPr>
          <p:cNvPr id="142" name="object 142"/>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sz="1000" spc="-10" dirty="0" smtClean="0">
                <a:solidFill>
                  <a:srgbClr val="FFFFFF"/>
                </a:solidFill>
                <a:latin typeface="Arial Unicode MS"/>
                <a:cs typeface="Arial Unicode MS"/>
              </a:rPr>
              <a:t>Page</a:t>
            </a:r>
            <a:r>
              <a:rPr sz="1000" spc="-5" dirty="0" smtClean="0">
                <a:solidFill>
                  <a:srgbClr val="FFFFFF"/>
                </a:solidFill>
                <a:latin typeface="Arial Unicode MS"/>
                <a:cs typeface="Arial Unicode MS"/>
              </a:rPr>
              <a:t> </a:t>
            </a:r>
            <a:fld id="{81D60167-4931-47E6-BA6A-407CBD079E47}" type="slidenum">
              <a:rPr sz="1000" spc="0" dirty="0" smtClean="0">
                <a:solidFill>
                  <a:srgbClr val="FFFFFF"/>
                </a:solidFill>
                <a:latin typeface="Arial Unicode MS"/>
                <a:cs typeface="Arial Unicode MS"/>
              </a:rPr>
              <a:t>10</a:t>
            </a:fld>
            <a:endParaRPr sz="1000">
              <a:latin typeface="Arial Unicode MS"/>
              <a:cs typeface="Arial Unicode MS"/>
            </a:endParaRPr>
          </a:p>
        </p:txBody>
      </p:sp>
      <p:graphicFrame>
        <p:nvGraphicFramePr>
          <p:cNvPr id="93" name="object 93"/>
          <p:cNvGraphicFramePr>
            <a:graphicFrameLocks noGrp="1"/>
          </p:cNvGraphicFramePr>
          <p:nvPr/>
        </p:nvGraphicFramePr>
        <p:xfrm>
          <a:off x="493204" y="1626669"/>
          <a:ext cx="5121909" cy="790700"/>
        </p:xfrm>
        <a:graphic>
          <a:graphicData uri="http://schemas.openxmlformats.org/drawingml/2006/table">
            <a:tbl>
              <a:tblPr firstRow="1" bandRow="1">
                <a:tableStyleId>{2D5ABB26-0587-4C30-8999-92F81FD0307C}</a:tableStyleId>
              </a:tblPr>
              <a:tblGrid>
                <a:gridCol w="2313025"/>
                <a:gridCol w="1835626"/>
                <a:gridCol w="973258"/>
              </a:tblGrid>
              <a:tr h="202817">
                <a:tc>
                  <a:txBody>
                    <a:bodyPr/>
                    <a:lstStyle/>
                    <a:p>
                      <a:pPr marL="25400">
                        <a:lnSpc>
                          <a:spcPct val="100000"/>
                        </a:lnSpc>
                      </a:pPr>
                      <a:r>
                        <a:rPr sz="1100" dirty="0" smtClean="0">
                          <a:solidFill>
                            <a:srgbClr val="585858"/>
                          </a:solidFill>
                          <a:latin typeface="Arial"/>
                          <a:cs typeface="Arial"/>
                        </a:rPr>
                        <a:t>Faculty</a:t>
                      </a:r>
                      <a:endParaRPr sz="1100">
                        <a:latin typeface="Arial"/>
                        <a:cs typeface="Arial"/>
                      </a:endParaRPr>
                    </a:p>
                  </a:txBody>
                  <a:tcPr marL="0" marR="0" marT="0" marB="0"/>
                </a:tc>
                <a:tc>
                  <a:txBody>
                    <a:bodyPr/>
                    <a:lstStyle/>
                    <a:p>
                      <a:pPr marL="850900">
                        <a:lnSpc>
                          <a:spcPct val="100000"/>
                        </a:lnSpc>
                      </a:pPr>
                      <a:r>
                        <a:rPr sz="1200" dirty="0" smtClean="0">
                          <a:solidFill>
                            <a:srgbClr val="585858"/>
                          </a:solidFill>
                          <a:latin typeface="Arial"/>
                          <a:cs typeface="Arial"/>
                        </a:rPr>
                        <a:t>Provider Fax:</a:t>
                      </a:r>
                      <a:endParaRPr sz="1200">
                        <a:latin typeface="Arial"/>
                        <a:cs typeface="Arial"/>
                      </a:endParaRPr>
                    </a:p>
                  </a:txBody>
                  <a:tcPr marL="0" marR="0" marT="0" marB="0"/>
                </a:tc>
                <a:tc>
                  <a:txBody>
                    <a:bodyPr/>
                    <a:lstStyle/>
                    <a:p>
                      <a:pPr marL="77470">
                        <a:lnSpc>
                          <a:spcPct val="100000"/>
                        </a:lnSpc>
                      </a:pPr>
                      <a:r>
                        <a:rPr sz="1100" dirty="0" smtClean="0">
                          <a:solidFill>
                            <a:srgbClr val="585858"/>
                          </a:solidFill>
                          <a:latin typeface="Arial"/>
                          <a:cs typeface="Arial"/>
                        </a:rPr>
                        <a:t>910-452-4339</a:t>
                      </a:r>
                      <a:endParaRPr sz="1100">
                        <a:latin typeface="Arial"/>
                        <a:cs typeface="Arial"/>
                      </a:endParaRPr>
                    </a:p>
                  </a:txBody>
                  <a:tcPr marL="0" marR="0" marT="0" marB="0"/>
                </a:tc>
              </a:tr>
              <a:tr h="357283">
                <a:tc>
                  <a:txBody>
                    <a:bodyPr/>
                    <a:lstStyle/>
                    <a:p>
                      <a:pPr marL="25400">
                        <a:lnSpc>
                          <a:spcPct val="100000"/>
                        </a:lnSpc>
                      </a:pPr>
                      <a:r>
                        <a:rPr sz="1100" dirty="0" smtClean="0">
                          <a:solidFill>
                            <a:srgbClr val="585858"/>
                          </a:solidFill>
                          <a:latin typeface="Arial"/>
                          <a:cs typeface="Arial"/>
                        </a:rPr>
                        <a:t>601 South College  Rd</a:t>
                      </a:r>
                      <a:endParaRPr sz="1100">
                        <a:latin typeface="Arial"/>
                        <a:cs typeface="Arial"/>
                      </a:endParaRPr>
                    </a:p>
                  </a:txBody>
                  <a:tcPr marL="0" marR="0" marT="0" marB="0"/>
                </a:tc>
                <a:tc>
                  <a:txBody>
                    <a:bodyPr/>
                    <a:lstStyle/>
                    <a:p>
                      <a:pPr marL="850900">
                        <a:lnSpc>
                          <a:spcPct val="100000"/>
                        </a:lnSpc>
                      </a:pPr>
                      <a:r>
                        <a:rPr sz="1200" dirty="0" smtClean="0">
                          <a:solidFill>
                            <a:srgbClr val="585858"/>
                          </a:solidFill>
                          <a:latin typeface="Arial"/>
                          <a:cs typeface="Arial"/>
                        </a:rPr>
                        <a:t>Phone:</a:t>
                      </a:r>
                      <a:endParaRPr sz="1200">
                        <a:latin typeface="Arial"/>
                        <a:cs typeface="Arial"/>
                      </a:endParaRPr>
                    </a:p>
                  </a:txBody>
                  <a:tcPr marL="0" marR="0" marT="0" marB="0"/>
                </a:tc>
                <a:tc>
                  <a:txBody>
                    <a:bodyPr/>
                    <a:lstStyle/>
                    <a:p>
                      <a:pPr marL="77470">
                        <a:lnSpc>
                          <a:spcPct val="100000"/>
                        </a:lnSpc>
                      </a:pPr>
                      <a:r>
                        <a:rPr sz="1100" dirty="0" smtClean="0">
                          <a:solidFill>
                            <a:srgbClr val="585858"/>
                          </a:solidFill>
                          <a:latin typeface="Arial"/>
                          <a:cs typeface="Arial"/>
                        </a:rPr>
                        <a:t>910 962 3710</a:t>
                      </a:r>
                      <a:endParaRPr sz="1100">
                        <a:latin typeface="Arial"/>
                        <a:cs typeface="Arial"/>
                      </a:endParaRPr>
                    </a:p>
                  </a:txBody>
                  <a:tcPr marL="0" marR="0" marT="0" marB="0"/>
                </a:tc>
              </a:tr>
              <a:tr h="230600">
                <a:tc>
                  <a:txBody>
                    <a:bodyPr/>
                    <a:lstStyle/>
                    <a:p>
                      <a:pPr marL="25400">
                        <a:lnSpc>
                          <a:spcPct val="100000"/>
                        </a:lnSpc>
                      </a:pPr>
                      <a:r>
                        <a:rPr sz="1100" dirty="0" smtClean="0">
                          <a:solidFill>
                            <a:srgbClr val="585858"/>
                          </a:solidFill>
                          <a:latin typeface="Arial"/>
                          <a:cs typeface="Arial"/>
                        </a:rPr>
                        <a:t>Wilmington, NC  28403</a:t>
                      </a:r>
                      <a:endParaRPr sz="1100">
                        <a:latin typeface="Arial"/>
                        <a:cs typeface="Arial"/>
                      </a:endParaRPr>
                    </a:p>
                  </a:txBody>
                  <a:tcPr marL="0" marR="0" marT="0" marB="0"/>
                </a:tc>
                <a:tc>
                  <a:txBody>
                    <a:bodyPr/>
                    <a:lstStyle/>
                    <a:p>
                      <a:pPr marL="163195" algn="ctr">
                        <a:lnSpc>
                          <a:spcPct val="100000"/>
                        </a:lnSpc>
                      </a:pPr>
                      <a:r>
                        <a:rPr sz="1200" dirty="0" smtClean="0">
                          <a:solidFill>
                            <a:srgbClr val="585858"/>
                          </a:solidFill>
                          <a:latin typeface="Arial"/>
                          <a:cs typeface="Arial"/>
                        </a:rPr>
                        <a:t>Fax:</a:t>
                      </a:r>
                      <a:endParaRPr sz="1200">
                        <a:latin typeface="Arial"/>
                        <a:cs typeface="Arial"/>
                      </a:endParaRPr>
                    </a:p>
                  </a:txBody>
                  <a:tcPr marL="0" marR="0" marT="0" marB="0"/>
                </a:tc>
                <a:tc>
                  <a:txBody>
                    <a:bodyPr/>
                    <a:lstStyle/>
                    <a:p>
                      <a:endParaRPr sz="1200">
                        <a:latin typeface="Arial"/>
                        <a:cs typeface="Arial"/>
                      </a:endParaRPr>
                    </a:p>
                  </a:txBody>
                  <a:tcPr marL="0" marR="0" marT="0" marB="0"/>
                </a:tc>
              </a:tr>
            </a:tbl>
          </a:graphicData>
        </a:graphic>
      </p:graphicFrame>
      <p:pic>
        <p:nvPicPr>
          <p:cNvPr id="143" name="Audio 1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10400" y="9296400"/>
            <a:ext cx="609600" cy="609600"/>
          </a:xfrm>
          <a:prstGeom prst="rect">
            <a:avLst/>
          </a:prstGeom>
        </p:spPr>
      </p:pic>
    </p:spTree>
    <p:extLst>
      <p:ext uri="{BB962C8B-B14F-4D97-AF65-F5344CB8AC3E}">
        <p14:creationId xmlns:p14="http://schemas.microsoft.com/office/powerpoint/2010/main" val="2717844848"/>
      </p:ext>
    </p:extLst>
  </p:cSld>
  <p:clrMapOvr>
    <a:masterClrMapping/>
  </p:clrMapOvr>
  <mc:AlternateContent xmlns:mc="http://schemas.openxmlformats.org/markup-compatibility/2006">
    <mc:Choice xmlns:p14="http://schemas.microsoft.com/office/powerpoint/2010/main" Requires="p14">
      <p:transition spd="slow" p14:dur="2000" advTm="13249"/>
    </mc:Choice>
    <mc:Fallback>
      <p:transition spd="slow" advTm="13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81100" y="257250"/>
            <a:ext cx="49403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T     H     E</a:t>
            </a:r>
            <a:endParaRPr sz="800">
              <a:latin typeface="Times New Roman"/>
              <a:cs typeface="Times New Roman"/>
            </a:endParaRPr>
          </a:p>
        </p:txBody>
      </p:sp>
      <p:sp>
        <p:nvSpPr>
          <p:cNvPr id="3" name="object 3"/>
          <p:cNvSpPr txBox="1"/>
          <p:nvPr/>
        </p:nvSpPr>
        <p:spPr>
          <a:xfrm>
            <a:off x="368300" y="314553"/>
            <a:ext cx="2260600" cy="711835"/>
          </a:xfrm>
          <a:prstGeom prst="rect">
            <a:avLst/>
          </a:prstGeom>
        </p:spPr>
        <p:txBody>
          <a:bodyPr vert="horz" wrap="square" lIns="0" tIns="0" rIns="0" bIns="0" rtlCol="0">
            <a:noAutofit/>
          </a:bodyPr>
          <a:lstStyle/>
          <a:p>
            <a:pPr marL="800100">
              <a:lnSpc>
                <a:spcPts val="2740"/>
              </a:lnSpc>
            </a:pPr>
            <a:r>
              <a:rPr sz="2400" b="1" dirty="0" smtClean="0">
                <a:latin typeface="Times New Roman"/>
                <a:cs typeface="Times New Roman"/>
              </a:rPr>
              <a:t>F O R T </a:t>
            </a:r>
            <a:r>
              <a:rPr sz="2400" b="1" spc="130" dirty="0" smtClean="0">
                <a:latin typeface="Times New Roman"/>
                <a:cs typeface="Times New Roman"/>
              </a:rPr>
              <a:t>É</a:t>
            </a:r>
            <a:r>
              <a:rPr sz="1200" b="1" spc="0" baseline="79861" dirty="0" smtClean="0">
                <a:latin typeface="Times New Roman"/>
                <a:cs typeface="Times New Roman"/>
              </a:rPr>
              <a:t>®</a:t>
            </a:r>
            <a:endParaRPr sz="1200" baseline="79861">
              <a:latin typeface="Times New Roman"/>
              <a:cs typeface="Times New Roman"/>
            </a:endParaRPr>
          </a:p>
          <a:p>
            <a:pPr marL="825500">
              <a:lnSpc>
                <a:spcPts val="965"/>
              </a:lnSpc>
            </a:pPr>
            <a:r>
              <a:rPr sz="1100" b="1" dirty="0" smtClean="0">
                <a:latin typeface="Times New Roman"/>
                <a:cs typeface="Times New Roman"/>
              </a:rPr>
              <a:t>I  N  S  T  I  T  U  T  E</a:t>
            </a:r>
            <a:endParaRPr sz="1100">
              <a:latin typeface="Times New Roman"/>
              <a:cs typeface="Times New Roman"/>
            </a:endParaRPr>
          </a:p>
          <a:p>
            <a:pPr>
              <a:lnSpc>
                <a:spcPts val="700"/>
              </a:lnSpc>
              <a:spcBef>
                <a:spcPts val="23"/>
              </a:spcBef>
            </a:pPr>
            <a:endParaRPr sz="700"/>
          </a:p>
          <a:p>
            <a:pPr marL="12700">
              <a:lnSpc>
                <a:spcPct val="100000"/>
              </a:lnSpc>
            </a:pPr>
            <a:r>
              <a:rPr sz="900" b="1" dirty="0" smtClean="0">
                <a:latin typeface="Times New Roman"/>
                <a:cs typeface="Times New Roman"/>
              </a:rPr>
              <a:t>COMMUNICATION </a:t>
            </a:r>
            <a:r>
              <a:rPr sz="900" b="1" spc="-50" dirty="0" smtClean="0">
                <a:latin typeface="Times New Roman"/>
                <a:cs typeface="Times New Roman"/>
              </a:rPr>
              <a:t> </a:t>
            </a:r>
            <a:r>
              <a:rPr sz="900" b="1" spc="0" dirty="0" smtClean="0">
                <a:solidFill>
                  <a:srgbClr val="1B5B92"/>
                </a:solidFill>
                <a:latin typeface="Times New Roman"/>
                <a:cs typeface="Times New Roman"/>
              </a:rPr>
              <a:t>INTELLIGENC</a:t>
            </a:r>
            <a:r>
              <a:rPr sz="900" b="1" spc="45" dirty="0" smtClean="0">
                <a:solidFill>
                  <a:srgbClr val="1B5B92"/>
                </a:solidFill>
                <a:latin typeface="Times New Roman"/>
                <a:cs typeface="Times New Roman"/>
              </a:rPr>
              <a:t>E</a:t>
            </a:r>
            <a:r>
              <a:rPr sz="600" b="1" spc="0" baseline="69444" dirty="0" smtClean="0">
                <a:solidFill>
                  <a:srgbClr val="1B5B92"/>
                </a:solidFill>
                <a:latin typeface="Times New Roman"/>
                <a:cs typeface="Times New Roman"/>
              </a:rPr>
              <a:t>TM</a:t>
            </a:r>
            <a:endParaRPr sz="600" baseline="69444">
              <a:latin typeface="Times New Roman"/>
              <a:cs typeface="Times New Roman"/>
            </a:endParaRPr>
          </a:p>
        </p:txBody>
      </p:sp>
      <p:sp>
        <p:nvSpPr>
          <p:cNvPr id="4" name="object 4"/>
          <p:cNvSpPr/>
          <p:nvPr/>
        </p:nvSpPr>
        <p:spPr>
          <a:xfrm>
            <a:off x="190500" y="279400"/>
            <a:ext cx="609600" cy="371401"/>
          </a:xfrm>
          <a:custGeom>
            <a:avLst/>
            <a:gdLst/>
            <a:ahLst/>
            <a:cxnLst/>
            <a:rect l="l" t="t" r="r" b="b"/>
            <a:pathLst>
              <a:path w="609600" h="371401">
                <a:moveTo>
                  <a:pt x="609600" y="0"/>
                </a:moveTo>
                <a:lnTo>
                  <a:pt x="60211" y="49"/>
                </a:lnTo>
                <a:lnTo>
                  <a:pt x="20652" y="5021"/>
                </a:lnTo>
                <a:lnTo>
                  <a:pt x="1625" y="43135"/>
                </a:lnTo>
                <a:lnTo>
                  <a:pt x="110" y="82651"/>
                </a:lnTo>
                <a:lnTo>
                  <a:pt x="0" y="355600"/>
                </a:lnTo>
                <a:lnTo>
                  <a:pt x="20616" y="363699"/>
                </a:lnTo>
                <a:lnTo>
                  <a:pt x="44157" y="368960"/>
                </a:lnTo>
                <a:lnTo>
                  <a:pt x="70308" y="371401"/>
                </a:lnTo>
                <a:lnTo>
                  <a:pt x="98755" y="371043"/>
                </a:lnTo>
                <a:lnTo>
                  <a:pt x="161277" y="362000"/>
                </a:lnTo>
                <a:lnTo>
                  <a:pt x="229209" y="341985"/>
                </a:lnTo>
                <a:lnTo>
                  <a:pt x="300037" y="311150"/>
                </a:lnTo>
                <a:lnTo>
                  <a:pt x="335751" y="291722"/>
                </a:lnTo>
                <a:lnTo>
                  <a:pt x="371246" y="269646"/>
                </a:lnTo>
                <a:lnTo>
                  <a:pt x="406207" y="244941"/>
                </a:lnTo>
                <a:lnTo>
                  <a:pt x="440321" y="217627"/>
                </a:lnTo>
                <a:lnTo>
                  <a:pt x="473273" y="187721"/>
                </a:lnTo>
                <a:lnTo>
                  <a:pt x="504748" y="155244"/>
                </a:lnTo>
                <a:lnTo>
                  <a:pt x="534433" y="120215"/>
                </a:lnTo>
                <a:lnTo>
                  <a:pt x="562013" y="82651"/>
                </a:lnTo>
                <a:lnTo>
                  <a:pt x="587173" y="42573"/>
                </a:lnTo>
                <a:lnTo>
                  <a:pt x="609600" y="0"/>
                </a:lnTo>
                <a:close/>
              </a:path>
            </a:pathLst>
          </a:custGeom>
          <a:solidFill>
            <a:srgbClr val="000000"/>
          </a:solidFill>
        </p:spPr>
        <p:txBody>
          <a:bodyPr wrap="square" lIns="0" tIns="0" rIns="0" bIns="0" rtlCol="0">
            <a:noAutofit/>
          </a:bodyPr>
          <a:lstStyle/>
          <a:p>
            <a:endParaRPr/>
          </a:p>
        </p:txBody>
      </p:sp>
      <p:sp>
        <p:nvSpPr>
          <p:cNvPr id="5" name="object 5"/>
          <p:cNvSpPr/>
          <p:nvPr/>
        </p:nvSpPr>
        <p:spPr>
          <a:xfrm>
            <a:off x="406400" y="279400"/>
            <a:ext cx="698500" cy="482600"/>
          </a:xfrm>
          <a:custGeom>
            <a:avLst/>
            <a:gdLst/>
            <a:ahLst/>
            <a:cxnLst/>
            <a:rect l="l" t="t" r="r" b="b"/>
            <a:pathLst>
              <a:path w="698500" h="482600">
                <a:moveTo>
                  <a:pt x="508000" y="0"/>
                </a:moveTo>
                <a:lnTo>
                  <a:pt x="488029" y="44218"/>
                </a:lnTo>
                <a:lnTo>
                  <a:pt x="466344" y="85521"/>
                </a:lnTo>
                <a:lnTo>
                  <a:pt x="443134" y="124044"/>
                </a:lnTo>
                <a:lnTo>
                  <a:pt x="418592" y="159918"/>
                </a:lnTo>
                <a:lnTo>
                  <a:pt x="392906" y="193278"/>
                </a:lnTo>
                <a:lnTo>
                  <a:pt x="366268" y="224256"/>
                </a:lnTo>
                <a:lnTo>
                  <a:pt x="338867" y="252987"/>
                </a:lnTo>
                <a:lnTo>
                  <a:pt x="310896" y="279603"/>
                </a:lnTo>
                <a:lnTo>
                  <a:pt x="254000" y="327025"/>
                </a:lnTo>
                <a:lnTo>
                  <a:pt x="197104" y="367588"/>
                </a:lnTo>
                <a:lnTo>
                  <a:pt x="141732" y="402361"/>
                </a:lnTo>
                <a:lnTo>
                  <a:pt x="19970" y="470957"/>
                </a:lnTo>
                <a:lnTo>
                  <a:pt x="0" y="482600"/>
                </a:lnTo>
                <a:lnTo>
                  <a:pt x="698500" y="482600"/>
                </a:lnTo>
                <a:lnTo>
                  <a:pt x="698485" y="63859"/>
                </a:lnTo>
                <a:lnTo>
                  <a:pt x="693219" y="15590"/>
                </a:lnTo>
                <a:lnTo>
                  <a:pt x="646190" y="124"/>
                </a:lnTo>
                <a:lnTo>
                  <a:pt x="508000" y="0"/>
                </a:lnTo>
                <a:close/>
              </a:path>
            </a:pathLst>
          </a:custGeom>
          <a:solidFill>
            <a:srgbClr val="1B5B92"/>
          </a:solidFill>
        </p:spPr>
        <p:txBody>
          <a:bodyPr wrap="square" lIns="0" tIns="0" rIns="0" bIns="0" rtlCol="0">
            <a:noAutofit/>
          </a:bodyPr>
          <a:lstStyle/>
          <a:p>
            <a:endParaRPr/>
          </a:p>
        </p:txBody>
      </p:sp>
      <p:sp>
        <p:nvSpPr>
          <p:cNvPr id="6" name="object 6"/>
          <p:cNvSpPr/>
          <p:nvPr/>
        </p:nvSpPr>
        <p:spPr>
          <a:xfrm>
            <a:off x="3492500" y="38100"/>
            <a:ext cx="4279900" cy="992957"/>
          </a:xfrm>
          <a:custGeom>
            <a:avLst/>
            <a:gdLst/>
            <a:ahLst/>
            <a:cxnLst/>
            <a:rect l="l" t="t" r="r" b="b"/>
            <a:pathLst>
              <a:path w="4279900" h="992957">
                <a:moveTo>
                  <a:pt x="4279900" y="0"/>
                </a:moveTo>
                <a:lnTo>
                  <a:pt x="0" y="0"/>
                </a:lnTo>
                <a:lnTo>
                  <a:pt x="112426" y="20439"/>
                </a:lnTo>
                <a:lnTo>
                  <a:pt x="221234" y="43497"/>
                </a:lnTo>
                <a:lnTo>
                  <a:pt x="326612" y="68937"/>
                </a:lnTo>
                <a:lnTo>
                  <a:pt x="428752" y="96520"/>
                </a:lnTo>
                <a:lnTo>
                  <a:pt x="527843" y="126007"/>
                </a:lnTo>
                <a:lnTo>
                  <a:pt x="624078" y="157162"/>
                </a:lnTo>
                <a:lnTo>
                  <a:pt x="717645" y="189745"/>
                </a:lnTo>
                <a:lnTo>
                  <a:pt x="808736" y="223520"/>
                </a:lnTo>
                <a:lnTo>
                  <a:pt x="897540" y="258246"/>
                </a:lnTo>
                <a:lnTo>
                  <a:pt x="984250" y="293687"/>
                </a:lnTo>
                <a:lnTo>
                  <a:pt x="1069054" y="329604"/>
                </a:lnTo>
                <a:lnTo>
                  <a:pt x="1548542" y="541774"/>
                </a:lnTo>
                <a:lnTo>
                  <a:pt x="1625346" y="574357"/>
                </a:lnTo>
                <a:lnTo>
                  <a:pt x="1701768" y="605512"/>
                </a:lnTo>
                <a:lnTo>
                  <a:pt x="1778000" y="635000"/>
                </a:lnTo>
                <a:lnTo>
                  <a:pt x="1900483" y="689776"/>
                </a:lnTo>
                <a:lnTo>
                  <a:pt x="2020633" y="739838"/>
                </a:lnTo>
                <a:lnTo>
                  <a:pt x="2138973" y="785233"/>
                </a:lnTo>
                <a:lnTo>
                  <a:pt x="2256028" y="826008"/>
                </a:lnTo>
                <a:lnTo>
                  <a:pt x="2372320" y="862210"/>
                </a:lnTo>
                <a:lnTo>
                  <a:pt x="2488374" y="893889"/>
                </a:lnTo>
                <a:lnTo>
                  <a:pt x="2604714" y="921091"/>
                </a:lnTo>
                <a:lnTo>
                  <a:pt x="2721864" y="943864"/>
                </a:lnTo>
                <a:lnTo>
                  <a:pt x="2840347" y="962255"/>
                </a:lnTo>
                <a:lnTo>
                  <a:pt x="2960687" y="976312"/>
                </a:lnTo>
                <a:lnTo>
                  <a:pt x="3083409" y="986083"/>
                </a:lnTo>
                <a:lnTo>
                  <a:pt x="3209036" y="991616"/>
                </a:lnTo>
                <a:lnTo>
                  <a:pt x="3338091" y="992957"/>
                </a:lnTo>
                <a:lnTo>
                  <a:pt x="3471100" y="990155"/>
                </a:lnTo>
                <a:lnTo>
                  <a:pt x="3608585" y="983257"/>
                </a:lnTo>
                <a:lnTo>
                  <a:pt x="3751072" y="972312"/>
                </a:lnTo>
                <a:lnTo>
                  <a:pt x="3899082" y="957365"/>
                </a:lnTo>
                <a:lnTo>
                  <a:pt x="4053141" y="938466"/>
                </a:lnTo>
                <a:lnTo>
                  <a:pt x="4213772" y="915662"/>
                </a:lnTo>
                <a:lnTo>
                  <a:pt x="4279900" y="905150"/>
                </a:lnTo>
                <a:lnTo>
                  <a:pt x="4279900" y="0"/>
                </a:lnTo>
                <a:close/>
              </a:path>
            </a:pathLst>
          </a:custGeom>
          <a:solidFill>
            <a:srgbClr val="D98C45"/>
          </a:solidFill>
        </p:spPr>
        <p:txBody>
          <a:bodyPr wrap="square" lIns="0" tIns="0" rIns="0" bIns="0" rtlCol="0">
            <a:noAutofit/>
          </a:bodyPr>
          <a:lstStyle/>
          <a:p>
            <a:endParaRPr/>
          </a:p>
        </p:txBody>
      </p:sp>
      <p:sp>
        <p:nvSpPr>
          <p:cNvPr id="7" name="object 7"/>
          <p:cNvSpPr/>
          <p:nvPr/>
        </p:nvSpPr>
        <p:spPr>
          <a:xfrm>
            <a:off x="3492500" y="38100"/>
            <a:ext cx="4279900" cy="896867"/>
          </a:xfrm>
          <a:custGeom>
            <a:avLst/>
            <a:gdLst/>
            <a:ahLst/>
            <a:cxnLst/>
            <a:rect l="l" t="t" r="r" b="b"/>
            <a:pathLst>
              <a:path w="4279900" h="896867">
                <a:moveTo>
                  <a:pt x="4279900" y="0"/>
                </a:moveTo>
                <a:lnTo>
                  <a:pt x="0" y="0"/>
                </a:lnTo>
                <a:lnTo>
                  <a:pt x="112426" y="20439"/>
                </a:lnTo>
                <a:lnTo>
                  <a:pt x="221234" y="43497"/>
                </a:lnTo>
                <a:lnTo>
                  <a:pt x="326612" y="68937"/>
                </a:lnTo>
                <a:lnTo>
                  <a:pt x="428752" y="96520"/>
                </a:lnTo>
                <a:lnTo>
                  <a:pt x="527843" y="126007"/>
                </a:lnTo>
                <a:lnTo>
                  <a:pt x="624078" y="157162"/>
                </a:lnTo>
                <a:lnTo>
                  <a:pt x="717645" y="189745"/>
                </a:lnTo>
                <a:lnTo>
                  <a:pt x="808736" y="223520"/>
                </a:lnTo>
                <a:lnTo>
                  <a:pt x="897540" y="258246"/>
                </a:lnTo>
                <a:lnTo>
                  <a:pt x="984250" y="293687"/>
                </a:lnTo>
                <a:lnTo>
                  <a:pt x="1069054" y="329604"/>
                </a:lnTo>
                <a:lnTo>
                  <a:pt x="1548542" y="541774"/>
                </a:lnTo>
                <a:lnTo>
                  <a:pt x="1625346" y="574357"/>
                </a:lnTo>
                <a:lnTo>
                  <a:pt x="1701768" y="605512"/>
                </a:lnTo>
                <a:lnTo>
                  <a:pt x="1778000" y="635000"/>
                </a:lnTo>
                <a:lnTo>
                  <a:pt x="1900483" y="680523"/>
                </a:lnTo>
                <a:lnTo>
                  <a:pt x="2020633" y="721817"/>
                </a:lnTo>
                <a:lnTo>
                  <a:pt x="2138973" y="758844"/>
                </a:lnTo>
                <a:lnTo>
                  <a:pt x="2256028" y="791565"/>
                </a:lnTo>
                <a:lnTo>
                  <a:pt x="2372320" y="819943"/>
                </a:lnTo>
                <a:lnTo>
                  <a:pt x="2488374" y="843940"/>
                </a:lnTo>
                <a:lnTo>
                  <a:pt x="2604714" y="863517"/>
                </a:lnTo>
                <a:lnTo>
                  <a:pt x="2721864" y="878636"/>
                </a:lnTo>
                <a:lnTo>
                  <a:pt x="2840347" y="889260"/>
                </a:lnTo>
                <a:lnTo>
                  <a:pt x="2960687" y="895350"/>
                </a:lnTo>
                <a:lnTo>
                  <a:pt x="3083409" y="896867"/>
                </a:lnTo>
                <a:lnTo>
                  <a:pt x="3209036" y="893775"/>
                </a:lnTo>
                <a:lnTo>
                  <a:pt x="3338091" y="886034"/>
                </a:lnTo>
                <a:lnTo>
                  <a:pt x="3471100" y="873607"/>
                </a:lnTo>
                <a:lnTo>
                  <a:pt x="3608585" y="856456"/>
                </a:lnTo>
                <a:lnTo>
                  <a:pt x="3751072" y="834542"/>
                </a:lnTo>
                <a:lnTo>
                  <a:pt x="3899082" y="807827"/>
                </a:lnTo>
                <a:lnTo>
                  <a:pt x="4053141" y="776274"/>
                </a:lnTo>
                <a:lnTo>
                  <a:pt x="4213772" y="739844"/>
                </a:lnTo>
                <a:lnTo>
                  <a:pt x="4279900" y="723544"/>
                </a:lnTo>
                <a:lnTo>
                  <a:pt x="4279900" y="0"/>
                </a:lnTo>
                <a:close/>
              </a:path>
            </a:pathLst>
          </a:custGeom>
          <a:solidFill>
            <a:srgbClr val="000000"/>
          </a:solidFill>
        </p:spPr>
        <p:txBody>
          <a:bodyPr wrap="square" lIns="0" tIns="0" rIns="0" bIns="0" rtlCol="0">
            <a:noAutofit/>
          </a:bodyPr>
          <a:lstStyle/>
          <a:p>
            <a:endParaRPr/>
          </a:p>
        </p:txBody>
      </p:sp>
      <p:sp>
        <p:nvSpPr>
          <p:cNvPr id="8" name="object 8"/>
          <p:cNvSpPr/>
          <p:nvPr/>
        </p:nvSpPr>
        <p:spPr>
          <a:xfrm>
            <a:off x="0" y="9093961"/>
            <a:ext cx="7772400" cy="964438"/>
          </a:xfrm>
          <a:custGeom>
            <a:avLst/>
            <a:gdLst/>
            <a:ahLst/>
            <a:cxnLst/>
            <a:rect l="l" t="t" r="r" b="b"/>
            <a:pathLst>
              <a:path w="7772400" h="964438">
                <a:moveTo>
                  <a:pt x="1198435" y="0"/>
                </a:moveTo>
                <a:lnTo>
                  <a:pt x="999132" y="31"/>
                </a:lnTo>
                <a:lnTo>
                  <a:pt x="799592" y="4826"/>
                </a:lnTo>
                <a:lnTo>
                  <a:pt x="599860" y="14573"/>
                </a:lnTo>
                <a:lnTo>
                  <a:pt x="399986" y="29464"/>
                </a:lnTo>
                <a:lnTo>
                  <a:pt x="200017" y="49688"/>
                </a:lnTo>
                <a:lnTo>
                  <a:pt x="0" y="75438"/>
                </a:lnTo>
                <a:lnTo>
                  <a:pt x="0" y="964438"/>
                </a:lnTo>
                <a:lnTo>
                  <a:pt x="7772400" y="964438"/>
                </a:lnTo>
                <a:lnTo>
                  <a:pt x="7772400" y="779065"/>
                </a:lnTo>
                <a:lnTo>
                  <a:pt x="6519886" y="779065"/>
                </a:lnTo>
                <a:lnTo>
                  <a:pt x="6323583" y="776986"/>
                </a:lnTo>
                <a:lnTo>
                  <a:pt x="6126710" y="769953"/>
                </a:lnTo>
                <a:lnTo>
                  <a:pt x="5929312" y="758063"/>
                </a:lnTo>
                <a:lnTo>
                  <a:pt x="5731438" y="741410"/>
                </a:lnTo>
                <a:lnTo>
                  <a:pt x="5533136" y="720090"/>
                </a:lnTo>
                <a:lnTo>
                  <a:pt x="5334452" y="694197"/>
                </a:lnTo>
                <a:lnTo>
                  <a:pt x="5135435" y="663829"/>
                </a:lnTo>
                <a:lnTo>
                  <a:pt x="4936132" y="629078"/>
                </a:lnTo>
                <a:lnTo>
                  <a:pt x="4736592" y="590042"/>
                </a:lnTo>
                <a:lnTo>
                  <a:pt x="4536860" y="546814"/>
                </a:lnTo>
                <a:lnTo>
                  <a:pt x="4336986" y="499491"/>
                </a:lnTo>
                <a:lnTo>
                  <a:pt x="4137017" y="448167"/>
                </a:lnTo>
                <a:lnTo>
                  <a:pt x="3937000" y="392938"/>
                </a:lnTo>
                <a:lnTo>
                  <a:pt x="3746031" y="346297"/>
                </a:lnTo>
                <a:lnTo>
                  <a:pt x="3554158" y="301752"/>
                </a:lnTo>
                <a:lnTo>
                  <a:pt x="3361428" y="259492"/>
                </a:lnTo>
                <a:lnTo>
                  <a:pt x="3167888" y="219710"/>
                </a:lnTo>
                <a:lnTo>
                  <a:pt x="2973585" y="182594"/>
                </a:lnTo>
                <a:lnTo>
                  <a:pt x="2778569" y="148336"/>
                </a:lnTo>
                <a:lnTo>
                  <a:pt x="2582886" y="117125"/>
                </a:lnTo>
                <a:lnTo>
                  <a:pt x="2386584" y="89154"/>
                </a:lnTo>
                <a:lnTo>
                  <a:pt x="2189710" y="64611"/>
                </a:lnTo>
                <a:lnTo>
                  <a:pt x="1992312" y="43688"/>
                </a:lnTo>
                <a:lnTo>
                  <a:pt x="1794438" y="26574"/>
                </a:lnTo>
                <a:lnTo>
                  <a:pt x="1596136" y="13462"/>
                </a:lnTo>
                <a:lnTo>
                  <a:pt x="1397452" y="4540"/>
                </a:lnTo>
                <a:lnTo>
                  <a:pt x="1198435" y="0"/>
                </a:lnTo>
                <a:close/>
              </a:path>
              <a:path w="7772400" h="964438">
                <a:moveTo>
                  <a:pt x="7772400" y="665696"/>
                </a:moveTo>
                <a:lnTo>
                  <a:pt x="7683031" y="682196"/>
                </a:lnTo>
                <a:lnTo>
                  <a:pt x="7491158" y="711835"/>
                </a:lnTo>
                <a:lnTo>
                  <a:pt x="7298428" y="735949"/>
                </a:lnTo>
                <a:lnTo>
                  <a:pt x="7104888" y="754634"/>
                </a:lnTo>
                <a:lnTo>
                  <a:pt x="6910585" y="767984"/>
                </a:lnTo>
                <a:lnTo>
                  <a:pt x="6715569" y="776097"/>
                </a:lnTo>
                <a:lnTo>
                  <a:pt x="6519886" y="779065"/>
                </a:lnTo>
                <a:lnTo>
                  <a:pt x="7772400" y="779065"/>
                </a:lnTo>
                <a:lnTo>
                  <a:pt x="7772400" y="665696"/>
                </a:lnTo>
                <a:close/>
              </a:path>
            </a:pathLst>
          </a:custGeom>
          <a:solidFill>
            <a:srgbClr val="3888C6"/>
          </a:solidFill>
        </p:spPr>
        <p:txBody>
          <a:bodyPr wrap="square" lIns="0" tIns="0" rIns="0" bIns="0" rtlCol="0">
            <a:noAutofit/>
          </a:bodyPr>
          <a:lstStyle/>
          <a:p>
            <a:endParaRPr/>
          </a:p>
        </p:txBody>
      </p:sp>
      <p:sp>
        <p:nvSpPr>
          <p:cNvPr id="9" name="object 9"/>
          <p:cNvSpPr txBox="1"/>
          <p:nvPr/>
        </p:nvSpPr>
        <p:spPr>
          <a:xfrm>
            <a:off x="497598" y="1360195"/>
            <a:ext cx="6842759" cy="5273675"/>
          </a:xfrm>
          <a:prstGeom prst="rect">
            <a:avLst/>
          </a:prstGeom>
        </p:spPr>
        <p:txBody>
          <a:bodyPr vert="horz" wrap="square" lIns="0" tIns="0" rIns="0" bIns="0" rtlCol="0">
            <a:noAutofit/>
          </a:bodyPr>
          <a:lstStyle/>
          <a:p>
            <a:pPr marL="12700" marR="12700">
              <a:lnSpc>
                <a:spcPct val="100000"/>
              </a:lnSpc>
            </a:pPr>
            <a:r>
              <a:rPr sz="1100" dirty="0" smtClean="0">
                <a:solidFill>
                  <a:srgbClr val="585858"/>
                </a:solidFill>
                <a:latin typeface="Arial"/>
                <a:cs typeface="Arial"/>
              </a:rPr>
              <a:t>Following is a description of the primary strength in your Forté Communication Style as indicated on page one. This strength has more influence than your other strengths and normally constitutes 45 to 55 percent of your communication and self-motivation preferences.</a:t>
            </a:r>
            <a:endParaRPr sz="1100">
              <a:latin typeface="Arial"/>
              <a:cs typeface="Arial"/>
            </a:endParaRPr>
          </a:p>
          <a:p>
            <a:pPr>
              <a:lnSpc>
                <a:spcPts val="950"/>
              </a:lnSpc>
              <a:spcBef>
                <a:spcPts val="43"/>
              </a:spcBef>
            </a:pPr>
            <a:endParaRPr sz="950"/>
          </a:p>
          <a:p>
            <a:pPr marL="41275">
              <a:lnSpc>
                <a:spcPct val="100000"/>
              </a:lnSpc>
            </a:pPr>
            <a:r>
              <a:rPr sz="1200" b="1" dirty="0" smtClean="0">
                <a:solidFill>
                  <a:srgbClr val="005A85"/>
                </a:solidFill>
                <a:latin typeface="Arial"/>
                <a:cs typeface="Arial"/>
              </a:rPr>
              <a:t>CONFORMITY - Systems Orientation Strength</a:t>
            </a:r>
            <a:endParaRPr sz="1200">
              <a:latin typeface="Arial"/>
              <a:cs typeface="Arial"/>
            </a:endParaRPr>
          </a:p>
          <a:p>
            <a:pPr>
              <a:lnSpc>
                <a:spcPts val="1300"/>
              </a:lnSpc>
              <a:spcBef>
                <a:spcPts val="50"/>
              </a:spcBef>
            </a:pPr>
            <a:endParaRPr sz="1300"/>
          </a:p>
          <a:p>
            <a:pPr marL="263525">
              <a:lnSpc>
                <a:spcPct val="100000"/>
              </a:lnSpc>
            </a:pPr>
            <a:r>
              <a:rPr sz="1100" spc="-10" dirty="0" smtClean="0">
                <a:solidFill>
                  <a:srgbClr val="595959"/>
                </a:solidFill>
                <a:latin typeface="Arial Unicode MS"/>
                <a:cs typeface="Arial Unicode MS"/>
              </a:rPr>
              <a:t>This</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level</a:t>
            </a:r>
            <a:r>
              <a:rPr sz="1100" spc="-5" dirty="0" smtClean="0">
                <a:solidFill>
                  <a:srgbClr val="595959"/>
                </a:solidFill>
                <a:latin typeface="Arial Unicode MS"/>
                <a:cs typeface="Arial Unicode MS"/>
              </a:rPr>
              <a:t> of conformity indicates </a:t>
            </a:r>
            <a:r>
              <a:rPr sz="1100" spc="0" dirty="0" smtClean="0">
                <a:solidFill>
                  <a:srgbClr val="595959"/>
                </a:solidFill>
                <a:latin typeface="Arial Unicode MS"/>
                <a:cs typeface="Arial Unicode MS"/>
              </a:rPr>
              <a:t>a</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person</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who</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is</a:t>
            </a:r>
            <a:r>
              <a:rPr sz="1100" spc="-5" dirty="0" smtClean="0">
                <a:solidFill>
                  <a:srgbClr val="595959"/>
                </a:solidFill>
                <a:latin typeface="Arial Unicode MS"/>
                <a:cs typeface="Arial Unicode MS"/>
              </a:rPr>
              <a:t> systematic, thorough, conservative </a:t>
            </a:r>
            <a:r>
              <a:rPr sz="1100" spc="0" dirty="0" smtClean="0">
                <a:solidFill>
                  <a:srgbClr val="595959"/>
                </a:solidFill>
                <a:latin typeface="Arial Unicode MS"/>
                <a:cs typeface="Arial Unicode MS"/>
              </a:rPr>
              <a:t>and</a:t>
            </a:r>
            <a:r>
              <a:rPr sz="1100" spc="-5" dirty="0" smtClean="0">
                <a:solidFill>
                  <a:srgbClr val="595959"/>
                </a:solidFill>
                <a:latin typeface="Arial Unicode MS"/>
                <a:cs typeface="Arial Unicode MS"/>
              </a:rPr>
              <a:t> prudent.</a:t>
            </a:r>
            <a:endParaRPr sz="1100">
              <a:latin typeface="Arial Unicode MS"/>
              <a:cs typeface="Arial Unicode MS"/>
            </a:endParaRPr>
          </a:p>
          <a:p>
            <a:pPr>
              <a:lnSpc>
                <a:spcPts val="500"/>
              </a:lnSpc>
              <a:spcBef>
                <a:spcPts val="48"/>
              </a:spcBef>
            </a:pPr>
            <a:endParaRPr sz="500"/>
          </a:p>
          <a:p>
            <a:pPr>
              <a:lnSpc>
                <a:spcPts val="1000"/>
              </a:lnSpc>
            </a:pPr>
            <a:endParaRPr sz="1000"/>
          </a:p>
          <a:p>
            <a:pPr marL="263525" marR="346710">
              <a:lnSpc>
                <a:spcPct val="117200"/>
              </a:lnSpc>
            </a:pPr>
            <a:r>
              <a:rPr sz="1100" dirty="0" smtClean="0">
                <a:solidFill>
                  <a:srgbClr val="595959"/>
                </a:solidFill>
                <a:latin typeface="Arial Unicode MS"/>
                <a:cs typeface="Arial Unicode MS"/>
              </a:rPr>
              <a:t>Rick</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likes</a:t>
            </a:r>
            <a:r>
              <a:rPr sz="1100" spc="-5" dirty="0" smtClean="0">
                <a:solidFill>
                  <a:srgbClr val="595959"/>
                </a:solidFill>
                <a:latin typeface="Arial Unicode MS"/>
                <a:cs typeface="Arial Unicode MS"/>
              </a:rPr>
              <a:t> to </a:t>
            </a:r>
            <a:r>
              <a:rPr sz="1100" spc="0" dirty="0" smtClean="0">
                <a:solidFill>
                  <a:srgbClr val="595959"/>
                </a:solidFill>
                <a:latin typeface="Arial Unicode MS"/>
                <a:cs typeface="Arial Unicode MS"/>
              </a:rPr>
              <a:t>work</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in</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a</a:t>
            </a:r>
            <a:r>
              <a:rPr sz="1100" spc="-5" dirty="0" smtClean="0">
                <a:solidFill>
                  <a:srgbClr val="595959"/>
                </a:solidFill>
                <a:latin typeface="Arial Unicode MS"/>
                <a:cs typeface="Arial Unicode MS"/>
              </a:rPr>
              <a:t> structured </a:t>
            </a:r>
            <a:r>
              <a:rPr sz="1100" spc="-10" dirty="0" smtClean="0">
                <a:solidFill>
                  <a:srgbClr val="595959"/>
                </a:solidFill>
                <a:latin typeface="Arial Unicode MS"/>
                <a:cs typeface="Arial Unicode MS"/>
              </a:rPr>
              <a:t>environment</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where</a:t>
            </a:r>
            <a:r>
              <a:rPr sz="1100" spc="-5" dirty="0" smtClean="0">
                <a:solidFill>
                  <a:srgbClr val="595959"/>
                </a:solidFill>
                <a:latin typeface="Arial Unicode MS"/>
                <a:cs typeface="Arial Unicode MS"/>
              </a:rPr>
              <a:t> the details of </a:t>
            </a:r>
            <a:r>
              <a:rPr sz="1100" spc="-10" dirty="0" smtClean="0">
                <a:solidFill>
                  <a:srgbClr val="595959"/>
                </a:solidFill>
                <a:latin typeface="Arial Unicode MS"/>
                <a:cs typeface="Arial Unicode MS"/>
              </a:rPr>
              <a:t>what</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is</a:t>
            </a:r>
            <a:r>
              <a:rPr sz="1100" spc="-5" dirty="0" smtClean="0">
                <a:solidFill>
                  <a:srgbClr val="595959"/>
                </a:solidFill>
                <a:latin typeface="Arial Unicode MS"/>
                <a:cs typeface="Arial Unicode MS"/>
              </a:rPr>
              <a:t> to </a:t>
            </a:r>
            <a:r>
              <a:rPr sz="1100" spc="0" dirty="0" smtClean="0">
                <a:solidFill>
                  <a:srgbClr val="595959"/>
                </a:solidFill>
                <a:latin typeface="Arial Unicode MS"/>
                <a:cs typeface="Arial Unicode MS"/>
              </a:rPr>
              <a:t>be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done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are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spelled</a:t>
            </a:r>
            <a:r>
              <a:rPr sz="1100" spc="-5" dirty="0" smtClean="0">
                <a:solidFill>
                  <a:srgbClr val="595959"/>
                </a:solidFill>
                <a:latin typeface="Arial Unicode MS"/>
                <a:cs typeface="Arial Unicode MS"/>
              </a:rPr>
              <a:t> out. He </a:t>
            </a:r>
            <a:r>
              <a:rPr sz="1100" spc="-10" dirty="0" smtClean="0">
                <a:solidFill>
                  <a:srgbClr val="595959"/>
                </a:solidFill>
                <a:latin typeface="Arial Unicode MS"/>
                <a:cs typeface="Arial Unicode MS"/>
              </a:rPr>
              <a:t>wants</a:t>
            </a:r>
            <a:r>
              <a:rPr sz="1100" spc="-5" dirty="0" smtClean="0">
                <a:solidFill>
                  <a:srgbClr val="595959"/>
                </a:solidFill>
                <a:latin typeface="Arial Unicode MS"/>
                <a:cs typeface="Arial Unicode MS"/>
              </a:rPr>
              <a:t> to </a:t>
            </a:r>
            <a:r>
              <a:rPr sz="1100" spc="0" dirty="0" smtClean="0">
                <a:solidFill>
                  <a:srgbClr val="595959"/>
                </a:solidFill>
                <a:latin typeface="Arial Unicode MS"/>
                <a:cs typeface="Arial Unicode MS"/>
              </a:rPr>
              <a:t>be</a:t>
            </a:r>
            <a:r>
              <a:rPr sz="1100" spc="-5" dirty="0" smtClean="0">
                <a:solidFill>
                  <a:srgbClr val="595959"/>
                </a:solidFill>
                <a:latin typeface="Arial Unicode MS"/>
                <a:cs typeface="Arial Unicode MS"/>
              </a:rPr>
              <a:t> thoroughly indoctrinated into the </a:t>
            </a:r>
            <a:r>
              <a:rPr sz="1100" spc="-10" dirty="0" smtClean="0">
                <a:solidFill>
                  <a:srgbClr val="595959"/>
                </a:solidFill>
                <a:latin typeface="Arial Unicode MS"/>
                <a:cs typeface="Arial Unicode MS"/>
              </a:rPr>
              <a:t>system</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and</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then</a:t>
            </a:r>
            <a:r>
              <a:rPr sz="1100" spc="-5" dirty="0" smtClean="0">
                <a:solidFill>
                  <a:srgbClr val="595959"/>
                </a:solidFill>
                <a:latin typeface="Arial Unicode MS"/>
                <a:cs typeface="Arial Unicode MS"/>
              </a:rPr>
              <a:t> appreciates additional training </a:t>
            </a:r>
            <a:r>
              <a:rPr sz="1100" spc="-10" dirty="0" smtClean="0">
                <a:solidFill>
                  <a:srgbClr val="595959"/>
                </a:solidFill>
                <a:latin typeface="Arial Unicode MS"/>
                <a:cs typeface="Arial Unicode MS"/>
              </a:rPr>
              <a:t>from</a:t>
            </a:r>
            <a:r>
              <a:rPr sz="1100" spc="-5" dirty="0" smtClean="0">
                <a:solidFill>
                  <a:srgbClr val="595959"/>
                </a:solidFill>
                <a:latin typeface="Arial Unicode MS"/>
                <a:cs typeface="Arial Unicode MS"/>
              </a:rPr>
              <a:t> time to time.  </a:t>
            </a:r>
            <a:r>
              <a:rPr sz="1100" spc="0" dirty="0" smtClean="0">
                <a:solidFill>
                  <a:srgbClr val="595959"/>
                </a:solidFill>
                <a:latin typeface="Arial Unicode MS"/>
                <a:cs typeface="Arial Unicode MS"/>
              </a:rPr>
              <a:t>He</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tends</a:t>
            </a:r>
            <a:r>
              <a:rPr sz="1100" spc="-5" dirty="0" smtClean="0">
                <a:solidFill>
                  <a:srgbClr val="595959"/>
                </a:solidFill>
                <a:latin typeface="Arial Unicode MS"/>
                <a:cs typeface="Arial Unicode MS"/>
              </a:rPr>
              <a:t> to </a:t>
            </a:r>
            <a:r>
              <a:rPr sz="1100" spc="0" dirty="0" smtClean="0">
                <a:solidFill>
                  <a:srgbClr val="595959"/>
                </a:solidFill>
                <a:latin typeface="Arial Unicode MS"/>
                <a:cs typeface="Arial Unicode MS"/>
              </a:rPr>
              <a:t>be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good</a:t>
            </a:r>
            <a:r>
              <a:rPr sz="1100" spc="-5" dirty="0" smtClean="0">
                <a:solidFill>
                  <a:srgbClr val="595959"/>
                </a:solidFill>
                <a:latin typeface="Arial Unicode MS"/>
                <a:cs typeface="Arial Unicode MS"/>
              </a:rPr>
              <a:t> with details, </a:t>
            </a:r>
            <a:r>
              <a:rPr sz="1100" spc="0" dirty="0" smtClean="0">
                <a:solidFill>
                  <a:srgbClr val="595959"/>
                </a:solidFill>
                <a:latin typeface="Arial Unicode MS"/>
                <a:cs typeface="Arial Unicode MS"/>
              </a:rPr>
              <a:t>seeing</a:t>
            </a:r>
            <a:r>
              <a:rPr sz="1100" spc="-5" dirty="0" smtClean="0">
                <a:solidFill>
                  <a:srgbClr val="595959"/>
                </a:solidFill>
                <a:latin typeface="Arial Unicode MS"/>
                <a:cs typeface="Arial Unicode MS"/>
              </a:rPr>
              <a:t> that things </a:t>
            </a:r>
            <a:r>
              <a:rPr sz="1100" spc="0" dirty="0" smtClean="0">
                <a:solidFill>
                  <a:srgbClr val="595959"/>
                </a:solidFill>
                <a:latin typeface="Arial Unicode MS"/>
                <a:cs typeface="Arial Unicode MS"/>
              </a:rPr>
              <a:t>are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done</a:t>
            </a:r>
            <a:r>
              <a:rPr sz="1100" spc="-5" dirty="0" smtClean="0">
                <a:solidFill>
                  <a:srgbClr val="595959"/>
                </a:solidFill>
                <a:latin typeface="Arial Unicode MS"/>
                <a:cs typeface="Arial Unicode MS"/>
              </a:rPr>
              <a:t> correctly, </a:t>
            </a:r>
            <a:r>
              <a:rPr sz="1100" spc="0" dirty="0" smtClean="0">
                <a:solidFill>
                  <a:srgbClr val="595959"/>
                </a:solidFill>
                <a:latin typeface="Arial Unicode MS"/>
                <a:cs typeface="Arial Unicode MS"/>
              </a:rPr>
              <a:t>and</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will</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only </a:t>
            </a:r>
            <a:r>
              <a:rPr sz="1100" spc="-10" dirty="0" smtClean="0">
                <a:solidFill>
                  <a:srgbClr val="595959"/>
                </a:solidFill>
                <a:latin typeface="Arial Unicode MS"/>
                <a:cs typeface="Arial Unicode MS"/>
              </a:rPr>
              <a:t>delegate</a:t>
            </a:r>
            <a:r>
              <a:rPr sz="1100" spc="-5" dirty="0" smtClean="0">
                <a:solidFill>
                  <a:srgbClr val="595959"/>
                </a:solidFill>
                <a:latin typeface="Arial Unicode MS"/>
                <a:cs typeface="Arial Unicode MS"/>
              </a:rPr>
              <a:t> the details </a:t>
            </a:r>
            <a:r>
              <a:rPr sz="1100" spc="0" dirty="0" smtClean="0">
                <a:solidFill>
                  <a:srgbClr val="595959"/>
                </a:solidFill>
                <a:latin typeface="Arial Unicode MS"/>
                <a:cs typeface="Arial Unicode MS"/>
              </a:rPr>
              <a:t>when</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he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is</a:t>
            </a:r>
            <a:r>
              <a:rPr sz="1100" spc="-5" dirty="0" smtClean="0">
                <a:solidFill>
                  <a:srgbClr val="595959"/>
                </a:solidFill>
                <a:latin typeface="Arial Unicode MS"/>
                <a:cs typeface="Arial Unicode MS"/>
              </a:rPr>
              <a:t> confident </a:t>
            </a:r>
            <a:r>
              <a:rPr sz="1100" spc="0" dirty="0" smtClean="0">
                <a:solidFill>
                  <a:srgbClr val="595959"/>
                </a:solidFill>
                <a:latin typeface="Arial Unicode MS"/>
                <a:cs typeface="Arial Unicode MS"/>
              </a:rPr>
              <a:t>in</a:t>
            </a:r>
            <a:r>
              <a:rPr sz="1100" spc="-5" dirty="0" smtClean="0">
                <a:solidFill>
                  <a:srgbClr val="595959"/>
                </a:solidFill>
                <a:latin typeface="Arial Unicode MS"/>
                <a:cs typeface="Arial Unicode MS"/>
              </a:rPr>
              <a:t> the other person's ability to </a:t>
            </a:r>
            <a:r>
              <a:rPr sz="1100" spc="0" dirty="0" smtClean="0">
                <a:solidFill>
                  <a:srgbClr val="595959"/>
                </a:solidFill>
                <a:latin typeface="Arial Unicode MS"/>
                <a:cs typeface="Arial Unicode MS"/>
              </a:rPr>
              <a:t>do</a:t>
            </a:r>
            <a:r>
              <a:rPr sz="1100" spc="-5" dirty="0" smtClean="0">
                <a:solidFill>
                  <a:srgbClr val="595959"/>
                </a:solidFill>
                <a:latin typeface="Arial Unicode MS"/>
                <a:cs typeface="Arial Unicode MS"/>
              </a:rPr>
              <a:t> it correctly.</a:t>
            </a:r>
            <a:endParaRPr sz="1100">
              <a:latin typeface="Arial Unicode MS"/>
              <a:cs typeface="Arial Unicode MS"/>
            </a:endParaRPr>
          </a:p>
          <a:p>
            <a:pPr>
              <a:lnSpc>
                <a:spcPts val="500"/>
              </a:lnSpc>
              <a:spcBef>
                <a:spcPts val="47"/>
              </a:spcBef>
            </a:pPr>
            <a:endParaRPr sz="500"/>
          </a:p>
          <a:p>
            <a:pPr>
              <a:lnSpc>
                <a:spcPts val="1000"/>
              </a:lnSpc>
            </a:pPr>
            <a:endParaRPr sz="1000"/>
          </a:p>
          <a:p>
            <a:pPr marL="263525" marR="440690">
              <a:lnSpc>
                <a:spcPct val="117300"/>
              </a:lnSpc>
            </a:pPr>
            <a:r>
              <a:rPr sz="1100" dirty="0" smtClean="0">
                <a:solidFill>
                  <a:srgbClr val="595959"/>
                </a:solidFill>
                <a:latin typeface="Arial Unicode MS"/>
                <a:cs typeface="Arial Unicode MS"/>
              </a:rPr>
              <a:t>He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will</a:t>
            </a:r>
            <a:r>
              <a:rPr sz="1100" spc="-5" dirty="0" smtClean="0">
                <a:solidFill>
                  <a:srgbClr val="595959"/>
                </a:solidFill>
                <a:latin typeface="Arial Unicode MS"/>
                <a:cs typeface="Arial Unicode MS"/>
              </a:rPr>
              <a:t> resist </a:t>
            </a:r>
            <a:r>
              <a:rPr sz="1100" spc="0" dirty="0" smtClean="0">
                <a:solidFill>
                  <a:srgbClr val="595959"/>
                </a:solidFill>
                <a:latin typeface="Arial Unicode MS"/>
                <a:cs typeface="Arial Unicode MS"/>
              </a:rPr>
              <a:t>changes</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unless</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given</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time</a:t>
            </a:r>
            <a:r>
              <a:rPr sz="1100" spc="-5" dirty="0" smtClean="0">
                <a:solidFill>
                  <a:srgbClr val="595959"/>
                </a:solidFill>
                <a:latin typeface="Arial Unicode MS"/>
                <a:cs typeface="Arial Unicode MS"/>
              </a:rPr>
              <a:t> to think </a:t>
            </a:r>
            <a:r>
              <a:rPr sz="1100" spc="-10" dirty="0" smtClean="0">
                <a:solidFill>
                  <a:srgbClr val="595959"/>
                </a:solidFill>
                <a:latin typeface="Arial Unicode MS"/>
                <a:cs typeface="Arial Unicode MS"/>
              </a:rPr>
              <a:t>them</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through</a:t>
            </a:r>
            <a:r>
              <a:rPr sz="1100" spc="-5" dirty="0" smtClean="0">
                <a:solidFill>
                  <a:srgbClr val="595959"/>
                </a:solidFill>
                <a:latin typeface="Arial Unicode MS"/>
                <a:cs typeface="Arial Unicode MS"/>
              </a:rPr>
              <a:t> to </a:t>
            </a:r>
            <a:r>
              <a:rPr sz="1100" spc="0" dirty="0" smtClean="0">
                <a:solidFill>
                  <a:srgbClr val="595959"/>
                </a:solidFill>
                <a:latin typeface="Arial Unicode MS"/>
                <a:cs typeface="Arial Unicode MS"/>
              </a:rPr>
              <a:t>be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sure</a:t>
            </a:r>
            <a:r>
              <a:rPr sz="1100" spc="-5" dirty="0" smtClean="0">
                <a:solidFill>
                  <a:srgbClr val="595959"/>
                </a:solidFill>
                <a:latin typeface="Arial Unicode MS"/>
                <a:cs typeface="Arial Unicode MS"/>
              </a:rPr>
              <a:t> the </a:t>
            </a:r>
            <a:r>
              <a:rPr sz="1100" spc="0" dirty="0" smtClean="0">
                <a:solidFill>
                  <a:srgbClr val="595959"/>
                </a:solidFill>
                <a:latin typeface="Arial Unicode MS"/>
                <a:cs typeface="Arial Unicode MS"/>
              </a:rPr>
              <a:t>changes</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will</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work. </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He </a:t>
            </a:r>
            <a:r>
              <a:rPr sz="1100" spc="-5" dirty="0" smtClean="0">
                <a:solidFill>
                  <a:srgbClr val="595959"/>
                </a:solidFill>
                <a:latin typeface="Arial Unicode MS"/>
                <a:cs typeface="Arial Unicode MS"/>
              </a:rPr>
              <a:t>prefers to </a:t>
            </a:r>
            <a:r>
              <a:rPr sz="1100" spc="0" dirty="0" smtClean="0">
                <a:solidFill>
                  <a:srgbClr val="595959"/>
                </a:solidFill>
                <a:latin typeface="Arial Unicode MS"/>
                <a:cs typeface="Arial Unicode MS"/>
              </a:rPr>
              <a:t>have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proposed</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changes</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in</a:t>
            </a:r>
            <a:r>
              <a:rPr sz="1100" spc="-5" dirty="0" smtClean="0">
                <a:solidFill>
                  <a:srgbClr val="595959"/>
                </a:solidFill>
                <a:latin typeface="Arial Unicode MS"/>
                <a:cs typeface="Arial Unicode MS"/>
              </a:rPr>
              <a:t> writing </a:t>
            </a:r>
            <a:r>
              <a:rPr sz="1100" spc="0" dirty="0" smtClean="0">
                <a:solidFill>
                  <a:srgbClr val="595959"/>
                </a:solidFill>
                <a:latin typeface="Arial Unicode MS"/>
                <a:cs typeface="Arial Unicode MS"/>
              </a:rPr>
              <a:t>and</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will</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become</a:t>
            </a:r>
            <a:r>
              <a:rPr sz="1100" spc="-5" dirty="0" smtClean="0">
                <a:solidFill>
                  <a:srgbClr val="595959"/>
                </a:solidFill>
                <a:latin typeface="Arial Unicode MS"/>
                <a:cs typeface="Arial Unicode MS"/>
              </a:rPr>
              <a:t> the </a:t>
            </a:r>
            <a:r>
              <a:rPr sz="1100" spc="-10" dirty="0" smtClean="0">
                <a:solidFill>
                  <a:srgbClr val="595959"/>
                </a:solidFill>
                <a:latin typeface="Arial Unicode MS"/>
                <a:cs typeface="Arial Unicode MS"/>
              </a:rPr>
              <a:t>advocate</a:t>
            </a:r>
            <a:r>
              <a:rPr sz="1100" spc="-5" dirty="0" smtClean="0">
                <a:solidFill>
                  <a:srgbClr val="595959"/>
                </a:solidFill>
                <a:latin typeface="Arial Unicode MS"/>
                <a:cs typeface="Arial Unicode MS"/>
              </a:rPr>
              <a:t> of </a:t>
            </a:r>
            <a:r>
              <a:rPr sz="1100" spc="0" dirty="0" smtClean="0">
                <a:solidFill>
                  <a:srgbClr val="595959"/>
                </a:solidFill>
                <a:latin typeface="Arial Unicode MS"/>
                <a:cs typeface="Arial Unicode MS"/>
              </a:rPr>
              <a:t>new</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ideas</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once </a:t>
            </a:r>
            <a:r>
              <a:rPr sz="1100" spc="-10" dirty="0" smtClean="0">
                <a:solidFill>
                  <a:srgbClr val="595959"/>
                </a:solidFill>
                <a:latin typeface="Arial Unicode MS"/>
                <a:cs typeface="Arial Unicode MS"/>
              </a:rPr>
              <a:t>understood</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and</a:t>
            </a:r>
            <a:r>
              <a:rPr sz="1100" spc="-5" dirty="0" smtClean="0">
                <a:solidFill>
                  <a:srgbClr val="595959"/>
                </a:solidFill>
                <a:latin typeface="Arial Unicode MS"/>
                <a:cs typeface="Arial Unicode MS"/>
              </a:rPr>
              <a:t> tested.</a:t>
            </a:r>
            <a:endParaRPr sz="1100">
              <a:latin typeface="Arial Unicode MS"/>
              <a:cs typeface="Arial Unicode MS"/>
            </a:endParaRPr>
          </a:p>
          <a:p>
            <a:pPr marL="263525" marR="500380">
              <a:lnSpc>
                <a:spcPct val="230900"/>
              </a:lnSpc>
              <a:spcBef>
                <a:spcPts val="45"/>
              </a:spcBef>
            </a:pPr>
            <a:r>
              <a:rPr sz="1100" spc="-5" dirty="0" smtClean="0">
                <a:solidFill>
                  <a:srgbClr val="595959"/>
                </a:solidFill>
                <a:latin typeface="Arial Unicode MS"/>
                <a:cs typeface="Arial Unicode MS"/>
              </a:rPr>
              <a:t>Criticism </a:t>
            </a:r>
            <a:r>
              <a:rPr sz="1100" spc="0" dirty="0" smtClean="0">
                <a:solidFill>
                  <a:srgbClr val="595959"/>
                </a:solidFill>
                <a:latin typeface="Arial Unicode MS"/>
                <a:cs typeface="Arial Unicode MS"/>
              </a:rPr>
              <a:t>is</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very</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demotivating</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and</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praise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is</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very</a:t>
            </a:r>
            <a:r>
              <a:rPr sz="1100" spc="-5" dirty="0" smtClean="0">
                <a:solidFill>
                  <a:srgbClr val="595959"/>
                </a:solidFill>
                <a:latin typeface="Arial Unicode MS"/>
                <a:cs typeface="Arial Unicode MS"/>
              </a:rPr>
              <a:t> motivating if it </a:t>
            </a:r>
            <a:r>
              <a:rPr sz="1100" spc="0" dirty="0" smtClean="0">
                <a:solidFill>
                  <a:srgbClr val="595959"/>
                </a:solidFill>
                <a:latin typeface="Arial Unicode MS"/>
                <a:cs typeface="Arial Unicode MS"/>
              </a:rPr>
              <a:t>is</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made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sincerely</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and</a:t>
            </a:r>
            <a:r>
              <a:rPr sz="1100" spc="-5" dirty="0" smtClean="0">
                <a:solidFill>
                  <a:srgbClr val="595959"/>
                </a:solidFill>
                <a:latin typeface="Arial Unicode MS"/>
                <a:cs typeface="Arial Unicode MS"/>
              </a:rPr>
              <a:t> specifically.</a:t>
            </a:r>
            <a:r>
              <a:rPr sz="1100" spc="-10" dirty="0" smtClean="0">
                <a:solidFill>
                  <a:srgbClr val="595959"/>
                </a:solidFill>
                <a:latin typeface="Arial Unicode MS"/>
                <a:cs typeface="Arial Unicode MS"/>
              </a:rPr>
              <a:t> LEADERSHIP</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STYLE: </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"TRADITIONAL"</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Manager,</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he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will</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tend</a:t>
            </a:r>
            <a:r>
              <a:rPr sz="1100" spc="-5" dirty="0" smtClean="0">
                <a:solidFill>
                  <a:srgbClr val="595959"/>
                </a:solidFill>
                <a:latin typeface="Arial Unicode MS"/>
                <a:cs typeface="Arial Unicode MS"/>
              </a:rPr>
              <a:t> to </a:t>
            </a:r>
            <a:r>
              <a:rPr sz="1100" spc="-10" dirty="0" smtClean="0">
                <a:solidFill>
                  <a:srgbClr val="595959"/>
                </a:solidFill>
                <a:latin typeface="Arial Unicode MS"/>
                <a:cs typeface="Arial Unicode MS"/>
              </a:rPr>
              <a:t>"go</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by</a:t>
            </a:r>
            <a:r>
              <a:rPr sz="1100" spc="-5" dirty="0" smtClean="0">
                <a:solidFill>
                  <a:srgbClr val="595959"/>
                </a:solidFill>
                <a:latin typeface="Arial Unicode MS"/>
                <a:cs typeface="Arial Unicode MS"/>
              </a:rPr>
              <a:t> the </a:t>
            </a:r>
            <a:r>
              <a:rPr sz="1100" spc="-10" dirty="0" smtClean="0">
                <a:solidFill>
                  <a:srgbClr val="595959"/>
                </a:solidFill>
                <a:latin typeface="Arial Unicode MS"/>
                <a:cs typeface="Arial Unicode MS"/>
              </a:rPr>
              <a:t>book"</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and</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manage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by</a:t>
            </a:r>
            <a:endParaRPr sz="1100">
              <a:latin typeface="Arial Unicode MS"/>
              <a:cs typeface="Arial Unicode MS"/>
            </a:endParaRPr>
          </a:p>
          <a:p>
            <a:pPr marL="263525" marR="403860">
              <a:lnSpc>
                <a:spcPct val="117300"/>
              </a:lnSpc>
            </a:pPr>
            <a:r>
              <a:rPr sz="1100" spc="-10" dirty="0" smtClean="0">
                <a:solidFill>
                  <a:srgbClr val="595959"/>
                </a:solidFill>
                <a:latin typeface="Arial Unicode MS"/>
                <a:cs typeface="Arial Unicode MS"/>
              </a:rPr>
              <a:t>systems,</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rules</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and</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proper</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procedures. </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He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will</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be</a:t>
            </a:r>
            <a:r>
              <a:rPr sz="1100" spc="-5" dirty="0" smtClean="0">
                <a:solidFill>
                  <a:srgbClr val="595959"/>
                </a:solidFill>
                <a:latin typeface="Arial Unicode MS"/>
                <a:cs typeface="Arial Unicode MS"/>
              </a:rPr>
              <a:t> conservative </a:t>
            </a:r>
            <a:r>
              <a:rPr sz="1100" spc="0" dirty="0" smtClean="0">
                <a:solidFill>
                  <a:srgbClr val="595959"/>
                </a:solidFill>
                <a:latin typeface="Arial Unicode MS"/>
                <a:cs typeface="Arial Unicode MS"/>
              </a:rPr>
              <a:t>and</a:t>
            </a:r>
            <a:r>
              <a:rPr sz="1100" spc="-5" dirty="0" smtClean="0">
                <a:solidFill>
                  <a:srgbClr val="595959"/>
                </a:solidFill>
                <a:latin typeface="Arial Unicode MS"/>
                <a:cs typeface="Arial Unicode MS"/>
              </a:rPr>
              <a:t> cautious </a:t>
            </a:r>
            <a:r>
              <a:rPr sz="1100" spc="0" dirty="0" smtClean="0">
                <a:solidFill>
                  <a:srgbClr val="595959"/>
                </a:solidFill>
                <a:latin typeface="Arial Unicode MS"/>
                <a:cs typeface="Arial Unicode MS"/>
              </a:rPr>
              <a:t>and</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will</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demand</a:t>
            </a:r>
            <a:r>
              <a:rPr sz="1100" spc="-5" dirty="0" smtClean="0">
                <a:solidFill>
                  <a:srgbClr val="595959"/>
                </a:solidFill>
                <a:latin typeface="Arial Unicode MS"/>
                <a:cs typeface="Arial Unicode MS"/>
              </a:rPr>
              <a:t> that things </a:t>
            </a:r>
            <a:r>
              <a:rPr sz="1100" spc="0" dirty="0" smtClean="0">
                <a:solidFill>
                  <a:srgbClr val="595959"/>
                </a:solidFill>
                <a:latin typeface="Arial Unicode MS"/>
                <a:cs typeface="Arial Unicode MS"/>
              </a:rPr>
              <a:t>be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done</a:t>
            </a:r>
            <a:r>
              <a:rPr sz="1100" spc="-5" dirty="0" smtClean="0">
                <a:solidFill>
                  <a:srgbClr val="595959"/>
                </a:solidFill>
                <a:latin typeface="Arial Unicode MS"/>
                <a:cs typeface="Arial Unicode MS"/>
              </a:rPr>
              <a:t> "correctly."  </a:t>
            </a:r>
            <a:r>
              <a:rPr sz="1100" spc="0" dirty="0" smtClean="0">
                <a:solidFill>
                  <a:srgbClr val="595959"/>
                </a:solidFill>
                <a:latin typeface="Arial Unicode MS"/>
                <a:cs typeface="Arial Unicode MS"/>
              </a:rPr>
              <a:t>He</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respects</a:t>
            </a:r>
            <a:r>
              <a:rPr sz="1100" spc="-5" dirty="0" smtClean="0">
                <a:solidFill>
                  <a:srgbClr val="595959"/>
                </a:solidFill>
                <a:latin typeface="Arial Unicode MS"/>
                <a:cs typeface="Arial Unicode MS"/>
              </a:rPr>
              <a:t> the position </a:t>
            </a:r>
            <a:r>
              <a:rPr sz="1100" spc="0" dirty="0" smtClean="0">
                <a:solidFill>
                  <a:srgbClr val="595959"/>
                </a:solidFill>
                <a:latin typeface="Arial Unicode MS"/>
                <a:cs typeface="Arial Unicode MS"/>
              </a:rPr>
              <a:t>and</a:t>
            </a:r>
            <a:r>
              <a:rPr sz="1100" spc="-5" dirty="0" smtClean="0">
                <a:solidFill>
                  <a:srgbClr val="595959"/>
                </a:solidFill>
                <a:latin typeface="Arial Unicode MS"/>
                <a:cs typeface="Arial Unicode MS"/>
              </a:rPr>
              <a:t> title of others </a:t>
            </a:r>
            <a:r>
              <a:rPr sz="1100" spc="0" dirty="0" smtClean="0">
                <a:solidFill>
                  <a:srgbClr val="595959"/>
                </a:solidFill>
                <a:latin typeface="Arial Unicode MS"/>
                <a:cs typeface="Arial Unicode MS"/>
              </a:rPr>
              <a:t>and</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expects</a:t>
            </a:r>
            <a:r>
              <a:rPr sz="1100" spc="-5" dirty="0" smtClean="0">
                <a:solidFill>
                  <a:srgbClr val="595959"/>
                </a:solidFill>
                <a:latin typeface="Arial Unicode MS"/>
                <a:cs typeface="Arial Unicode MS"/>
              </a:rPr>
              <a:t> others to respect him.</a:t>
            </a:r>
            <a:endParaRPr sz="1100">
              <a:latin typeface="Arial Unicode MS"/>
              <a:cs typeface="Arial Unicode MS"/>
            </a:endParaRPr>
          </a:p>
          <a:p>
            <a:pPr>
              <a:lnSpc>
                <a:spcPts val="700"/>
              </a:lnSpc>
              <a:spcBef>
                <a:spcPts val="27"/>
              </a:spcBef>
            </a:pPr>
            <a:endParaRPr sz="700"/>
          </a:p>
          <a:p>
            <a:pPr>
              <a:lnSpc>
                <a:spcPts val="1000"/>
              </a:lnSpc>
            </a:pPr>
            <a:endParaRPr sz="1000"/>
          </a:p>
          <a:p>
            <a:pPr marL="263525">
              <a:lnSpc>
                <a:spcPct val="100000"/>
              </a:lnSpc>
            </a:pPr>
            <a:r>
              <a:rPr sz="1100" spc="-10" dirty="0" smtClean="0">
                <a:solidFill>
                  <a:srgbClr val="595959"/>
                </a:solidFill>
                <a:latin typeface="Arial Unicode MS"/>
                <a:cs typeface="Arial Unicode MS"/>
              </a:rPr>
              <a:t>SENSITIVE</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AREAS: </a:t>
            </a:r>
            <a:r>
              <a:rPr sz="1100" spc="-5" dirty="0" smtClean="0">
                <a:solidFill>
                  <a:srgbClr val="595959"/>
                </a:solidFill>
                <a:latin typeface="Arial Unicode MS"/>
                <a:cs typeface="Arial Unicode MS"/>
              </a:rPr>
              <a:t> Criticism, </a:t>
            </a:r>
            <a:r>
              <a:rPr sz="1100" spc="0" dirty="0" smtClean="0">
                <a:solidFill>
                  <a:srgbClr val="595959"/>
                </a:solidFill>
                <a:latin typeface="Arial Unicode MS"/>
                <a:cs typeface="Arial Unicode MS"/>
              </a:rPr>
              <a:t>lack</a:t>
            </a:r>
            <a:r>
              <a:rPr sz="1100" spc="-5" dirty="0" smtClean="0">
                <a:solidFill>
                  <a:srgbClr val="595959"/>
                </a:solidFill>
                <a:latin typeface="Arial Unicode MS"/>
                <a:cs typeface="Arial Unicode MS"/>
              </a:rPr>
              <a:t> of </a:t>
            </a:r>
            <a:r>
              <a:rPr sz="1100" spc="0" dirty="0" smtClean="0">
                <a:solidFill>
                  <a:srgbClr val="595959"/>
                </a:solidFill>
                <a:latin typeface="Arial Unicode MS"/>
                <a:cs typeface="Arial Unicode MS"/>
              </a:rPr>
              <a:t>proper</a:t>
            </a:r>
            <a:r>
              <a:rPr sz="1100" spc="-5" dirty="0" smtClean="0">
                <a:solidFill>
                  <a:srgbClr val="595959"/>
                </a:solidFill>
                <a:latin typeface="Arial Unicode MS"/>
                <a:cs typeface="Arial Unicode MS"/>
              </a:rPr>
              <a:t> instructions </a:t>
            </a:r>
            <a:r>
              <a:rPr sz="1100" spc="0" dirty="0" smtClean="0">
                <a:solidFill>
                  <a:srgbClr val="595959"/>
                </a:solidFill>
                <a:latin typeface="Arial Unicode MS"/>
                <a:cs typeface="Arial Unicode MS"/>
              </a:rPr>
              <a:t>or</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inadequate</a:t>
            </a:r>
            <a:r>
              <a:rPr sz="1100" spc="-5" dirty="0" smtClean="0">
                <a:solidFill>
                  <a:srgbClr val="595959"/>
                </a:solidFill>
                <a:latin typeface="Arial Unicode MS"/>
                <a:cs typeface="Arial Unicode MS"/>
              </a:rPr>
              <a:t> training.</a:t>
            </a:r>
            <a:endParaRPr sz="1100">
              <a:latin typeface="Arial Unicode MS"/>
              <a:cs typeface="Arial Unicode MS"/>
            </a:endParaRPr>
          </a:p>
          <a:p>
            <a:pPr>
              <a:lnSpc>
                <a:spcPts val="500"/>
              </a:lnSpc>
              <a:spcBef>
                <a:spcPts val="0"/>
              </a:spcBef>
            </a:pPr>
            <a:endParaRPr sz="500"/>
          </a:p>
          <a:p>
            <a:pPr>
              <a:lnSpc>
                <a:spcPts val="1000"/>
              </a:lnSpc>
            </a:pPr>
            <a:endParaRPr sz="1000"/>
          </a:p>
          <a:p>
            <a:pPr marL="263525" marR="388620">
              <a:lnSpc>
                <a:spcPct val="117200"/>
              </a:lnSpc>
            </a:pPr>
            <a:r>
              <a:rPr sz="1100" spc="-10" dirty="0" smtClean="0">
                <a:solidFill>
                  <a:srgbClr val="595959"/>
                </a:solidFill>
                <a:latin typeface="Arial Unicode MS"/>
                <a:cs typeface="Arial Unicode MS"/>
              </a:rPr>
              <a:t>POTENTIAL</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REACTIONS: </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He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will</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bury</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you</a:t>
            </a:r>
            <a:r>
              <a:rPr sz="1100" spc="-5" dirty="0" smtClean="0">
                <a:solidFill>
                  <a:srgbClr val="595959"/>
                </a:solidFill>
                <a:latin typeface="Arial Unicode MS"/>
                <a:cs typeface="Arial Unicode MS"/>
              </a:rPr>
              <a:t> with facts, </a:t>
            </a:r>
            <a:r>
              <a:rPr sz="1100" spc="-10" dirty="0" smtClean="0">
                <a:solidFill>
                  <a:srgbClr val="595959"/>
                </a:solidFill>
                <a:latin typeface="Arial Unicode MS"/>
                <a:cs typeface="Arial Unicode MS"/>
              </a:rPr>
              <a:t>quote</a:t>
            </a:r>
            <a:r>
              <a:rPr sz="1100" spc="-5" dirty="0" smtClean="0">
                <a:solidFill>
                  <a:srgbClr val="595959"/>
                </a:solidFill>
                <a:latin typeface="Arial Unicode MS"/>
                <a:cs typeface="Arial Unicode MS"/>
              </a:rPr>
              <a:t> the rules, </a:t>
            </a:r>
            <a:r>
              <a:rPr sz="1100" spc="0" dirty="0" smtClean="0">
                <a:solidFill>
                  <a:srgbClr val="595959"/>
                </a:solidFill>
                <a:latin typeface="Arial Unicode MS"/>
                <a:cs typeface="Arial Unicode MS"/>
              </a:rPr>
              <a:t>and</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seek</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more</a:t>
            </a:r>
            <a:r>
              <a:rPr sz="1100" spc="-5" dirty="0" smtClean="0">
                <a:solidFill>
                  <a:srgbClr val="595959"/>
                </a:solidFill>
                <a:latin typeface="Arial Unicode MS"/>
                <a:cs typeface="Arial Unicode MS"/>
              </a:rPr>
              <a:t> information if he feels </a:t>
            </a:r>
            <a:r>
              <a:rPr sz="1100" spc="0" dirty="0" smtClean="0">
                <a:solidFill>
                  <a:srgbClr val="595959"/>
                </a:solidFill>
                <a:latin typeface="Arial Unicode MS"/>
                <a:cs typeface="Arial Unicode MS"/>
              </a:rPr>
              <a:t>he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has</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been</a:t>
            </a:r>
            <a:r>
              <a:rPr sz="1100" spc="-5" dirty="0" smtClean="0">
                <a:solidFill>
                  <a:srgbClr val="595959"/>
                </a:solidFill>
                <a:latin typeface="Arial Unicode MS"/>
                <a:cs typeface="Arial Unicode MS"/>
              </a:rPr>
              <a:t> criticized.</a:t>
            </a:r>
            <a:endParaRPr sz="1100">
              <a:latin typeface="Arial Unicode MS"/>
              <a:cs typeface="Arial Unicode MS"/>
            </a:endParaRPr>
          </a:p>
        </p:txBody>
      </p:sp>
      <p:sp>
        <p:nvSpPr>
          <p:cNvPr id="11" name="object 11"/>
          <p:cNvSpPr txBox="1"/>
          <p:nvPr/>
        </p:nvSpPr>
        <p:spPr>
          <a:xfrm>
            <a:off x="419100" y="9330982"/>
            <a:ext cx="2836545" cy="635635"/>
          </a:xfrm>
          <a:prstGeom prst="rect">
            <a:avLst/>
          </a:prstGeom>
        </p:spPr>
        <p:txBody>
          <a:bodyPr vert="horz" wrap="square" lIns="0" tIns="0" rIns="0" bIns="0" rtlCol="0">
            <a:noAutofit/>
          </a:bodyPr>
          <a:lstStyle/>
          <a:p>
            <a:pPr marL="12700">
              <a:lnSpc>
                <a:spcPts val="1460"/>
              </a:lnSpc>
            </a:pPr>
            <a:r>
              <a:rPr sz="1300" dirty="0" smtClean="0">
                <a:solidFill>
                  <a:srgbClr val="FFFFFF"/>
                </a:solidFill>
                <a:latin typeface="Arial Unicode MS"/>
                <a:cs typeface="Arial Unicode MS"/>
              </a:rPr>
              <a:t>(910)</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452-5152</a:t>
            </a:r>
            <a:r>
              <a:rPr sz="1300" spc="-5" dirty="0" smtClean="0">
                <a:solidFill>
                  <a:srgbClr val="FFFFFF"/>
                </a:solidFill>
                <a:latin typeface="Arial Unicode MS"/>
                <a:cs typeface="Arial Unicode MS"/>
              </a:rPr>
              <a:t> </a:t>
            </a:r>
            <a:r>
              <a:rPr sz="1300" spc="-10" dirty="0" smtClean="0">
                <a:solidFill>
                  <a:srgbClr val="FFFFFF"/>
                </a:solidFill>
                <a:latin typeface="Arial Unicode MS"/>
                <a:cs typeface="Arial Unicode MS"/>
              </a:rPr>
              <a:t>US</a:t>
            </a:r>
            <a:endParaRPr sz="1300">
              <a:latin typeface="Arial Unicode MS"/>
              <a:cs typeface="Arial Unicode MS"/>
            </a:endParaRPr>
          </a:p>
          <a:p>
            <a:pPr marL="12700">
              <a:lnSpc>
                <a:spcPts val="1200"/>
              </a:lnSpc>
            </a:pPr>
            <a:r>
              <a:rPr sz="1300" dirty="0" smtClean="0">
                <a:solidFill>
                  <a:srgbClr val="FFFFFF"/>
                </a:solidFill>
                <a:latin typeface="Arial Unicode MS"/>
                <a:cs typeface="Arial Unicode MS"/>
              </a:rPr>
              <a:t>(353)</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22</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20923</a:t>
            </a:r>
            <a:r>
              <a:rPr sz="1300" spc="-5" dirty="0" smtClean="0">
                <a:solidFill>
                  <a:srgbClr val="FFFFFF"/>
                </a:solidFill>
                <a:latin typeface="Arial Unicode MS"/>
                <a:cs typeface="Arial Unicode MS"/>
              </a:rPr>
              <a:t> </a:t>
            </a:r>
            <a:r>
              <a:rPr sz="1300" spc="-10" dirty="0" smtClean="0">
                <a:solidFill>
                  <a:srgbClr val="FFFFFF"/>
                </a:solidFill>
                <a:latin typeface="Arial Unicode MS"/>
                <a:cs typeface="Arial Unicode MS"/>
              </a:rPr>
              <a:t>EU</a:t>
            </a:r>
            <a:endParaRPr sz="1300">
              <a:latin typeface="Arial Unicode MS"/>
              <a:cs typeface="Arial Unicode MS"/>
            </a:endParaRPr>
          </a:p>
          <a:p>
            <a:pPr marL="12700">
              <a:lnSpc>
                <a:spcPts val="1140"/>
              </a:lnSpc>
            </a:pPr>
            <a:r>
              <a:rPr sz="1000" spc="-5" dirty="0" smtClean="0">
                <a:solidFill>
                  <a:srgbClr val="FFFFFF"/>
                </a:solidFill>
                <a:latin typeface="Arial Unicode MS"/>
                <a:cs typeface="Arial Unicode MS"/>
              </a:rPr>
              <a:t>Copyright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1977-2015</a:t>
            </a:r>
            <a:r>
              <a:rPr sz="1000" spc="-5" dirty="0" smtClean="0">
                <a:solidFill>
                  <a:srgbClr val="FFFFFF"/>
                </a:solidFill>
                <a:latin typeface="Arial Unicode MS"/>
                <a:cs typeface="Arial Unicode MS"/>
              </a:rPr>
              <a:t> C.D. </a:t>
            </a:r>
            <a:r>
              <a:rPr sz="1000" spc="0" dirty="0" smtClean="0">
                <a:solidFill>
                  <a:srgbClr val="FFFFFF"/>
                </a:solidFill>
                <a:latin typeface="Arial Unicode MS"/>
                <a:cs typeface="Arial Unicode MS"/>
              </a:rPr>
              <a:t>Morgan</a:t>
            </a:r>
            <a:r>
              <a:rPr sz="1000" spc="-5" dirty="0" smtClean="0">
                <a:solidFill>
                  <a:srgbClr val="FFFFFF"/>
                </a:solidFill>
                <a:latin typeface="Arial Unicode MS"/>
                <a:cs typeface="Arial Unicode MS"/>
              </a:rPr>
              <a:t> III</a:t>
            </a:r>
            <a:endParaRPr sz="1000">
              <a:latin typeface="Arial Unicode MS"/>
              <a:cs typeface="Arial Unicode MS"/>
            </a:endParaRPr>
          </a:p>
          <a:p>
            <a:pPr marL="12700">
              <a:lnSpc>
                <a:spcPts val="1100"/>
              </a:lnSpc>
            </a:pPr>
            <a:r>
              <a:rPr sz="1000" spc="-5" dirty="0" smtClean="0">
                <a:solidFill>
                  <a:srgbClr val="FFFFFF"/>
                </a:solidFill>
                <a:latin typeface="Arial Unicode MS"/>
                <a:cs typeface="Arial Unicode MS"/>
              </a:rPr>
              <a:t>Copyright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1980-2015</a:t>
            </a:r>
            <a:r>
              <a:rPr sz="1000" spc="-5" dirty="0" smtClean="0">
                <a:solidFill>
                  <a:srgbClr val="FFFFFF"/>
                </a:solidFill>
                <a:latin typeface="Arial Unicode MS"/>
                <a:cs typeface="Arial Unicode MS"/>
              </a:rPr>
              <a:t> </a:t>
            </a:r>
            <a:r>
              <a:rPr sz="1000" spc="-10" dirty="0" smtClean="0">
                <a:solidFill>
                  <a:srgbClr val="FFFFFF"/>
                </a:solidFill>
                <a:latin typeface="Arial Unicode MS"/>
                <a:cs typeface="Arial Unicode MS"/>
              </a:rPr>
              <a:t>The</a:t>
            </a:r>
            <a:r>
              <a:rPr sz="1000" spc="-5" dirty="0" smtClean="0">
                <a:solidFill>
                  <a:srgbClr val="FFFFFF"/>
                </a:solidFill>
                <a:latin typeface="Arial Unicode MS"/>
                <a:cs typeface="Arial Unicode MS"/>
              </a:rPr>
              <a:t> Forté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Institute, </a:t>
            </a:r>
            <a:r>
              <a:rPr sz="1000" spc="0" dirty="0" smtClean="0">
                <a:solidFill>
                  <a:srgbClr val="FFFFFF"/>
                </a:solidFill>
                <a:latin typeface="Arial Unicode MS"/>
                <a:cs typeface="Arial Unicode MS"/>
              </a:rPr>
              <a:t>LLC</a:t>
            </a:r>
            <a:endParaRPr sz="1000">
              <a:latin typeface="Arial Unicode MS"/>
              <a:cs typeface="Arial Unicode MS"/>
            </a:endParaRPr>
          </a:p>
        </p:txBody>
      </p:sp>
      <p:sp>
        <p:nvSpPr>
          <p:cNvPr id="12" name="object 12"/>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sz="1000" spc="-10" dirty="0" smtClean="0">
                <a:solidFill>
                  <a:srgbClr val="FFFFFF"/>
                </a:solidFill>
                <a:latin typeface="Arial Unicode MS"/>
                <a:cs typeface="Arial Unicode MS"/>
              </a:rPr>
              <a:t>Page</a:t>
            </a:r>
            <a:r>
              <a:rPr sz="1000" spc="-5" dirty="0" smtClean="0">
                <a:solidFill>
                  <a:srgbClr val="FFFFFF"/>
                </a:solidFill>
                <a:latin typeface="Arial Unicode MS"/>
                <a:cs typeface="Arial Unicode MS"/>
              </a:rPr>
              <a:t> </a:t>
            </a:r>
            <a:fld id="{81D60167-4931-47E6-BA6A-407CBD079E47}" type="slidenum">
              <a:rPr sz="1000" spc="0" dirty="0" smtClean="0">
                <a:solidFill>
                  <a:srgbClr val="FFFFFF"/>
                </a:solidFill>
                <a:latin typeface="Arial Unicode MS"/>
                <a:cs typeface="Arial Unicode MS"/>
              </a:rPr>
              <a:t>11</a:t>
            </a:fld>
            <a:endParaRPr sz="1000">
              <a:latin typeface="Arial Unicode MS"/>
              <a:cs typeface="Arial Unicode MS"/>
            </a:endParaRPr>
          </a:p>
        </p:txBody>
      </p:sp>
      <p:sp>
        <p:nvSpPr>
          <p:cNvPr id="10" name="object 10"/>
          <p:cNvSpPr txBox="1"/>
          <p:nvPr/>
        </p:nvSpPr>
        <p:spPr>
          <a:xfrm>
            <a:off x="5235905" y="118607"/>
            <a:ext cx="2269490" cy="546735"/>
          </a:xfrm>
          <a:prstGeom prst="rect">
            <a:avLst/>
          </a:prstGeom>
        </p:spPr>
        <p:txBody>
          <a:bodyPr vert="horz" wrap="square" lIns="0" tIns="0" rIns="0" bIns="0" rtlCol="0">
            <a:noAutofit/>
          </a:bodyPr>
          <a:lstStyle/>
          <a:p>
            <a:pPr marL="605790" marR="12700" indent="-593725" algn="r">
              <a:lnSpc>
                <a:spcPct val="97200"/>
              </a:lnSpc>
            </a:pPr>
            <a:r>
              <a:rPr sz="1200" spc="-10" dirty="0" smtClean="0">
                <a:solidFill>
                  <a:srgbClr val="FFFFFF"/>
                </a:solidFill>
                <a:latin typeface="Arial Unicode MS"/>
                <a:cs typeface="Arial Unicode MS"/>
              </a:rPr>
              <a:t>Primary</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Communication</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Strength Forté</a:t>
            </a:r>
            <a:r>
              <a:rPr sz="1200" spc="-5" dirty="0" smtClean="0">
                <a:solidFill>
                  <a:srgbClr val="FFFFFF"/>
                </a:solidFill>
                <a:latin typeface="Arial Unicode MS"/>
                <a:cs typeface="Arial Unicode MS"/>
              </a:rPr>
              <a:t> Profile: </a:t>
            </a:r>
            <a:r>
              <a:rPr sz="1200" spc="0" dirty="0" smtClean="0">
                <a:solidFill>
                  <a:srgbClr val="FFFFFF"/>
                </a:solidFill>
                <a:latin typeface="Arial Unicode MS"/>
                <a:cs typeface="Arial Unicode MS"/>
              </a:rPr>
              <a:t>Rick</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Olsen</a:t>
            </a:r>
            <a:r>
              <a:rPr sz="1200" spc="-5" dirty="0" smtClean="0">
                <a:solidFill>
                  <a:srgbClr val="FFFFFF"/>
                </a:solidFill>
                <a:latin typeface="Arial Unicode MS"/>
                <a:cs typeface="Arial Unicode MS"/>
              </a:rPr>
              <a:t> January </a:t>
            </a:r>
            <a:r>
              <a:rPr sz="1200" spc="-10" dirty="0" smtClean="0">
                <a:solidFill>
                  <a:srgbClr val="FFFFFF"/>
                </a:solidFill>
                <a:latin typeface="Arial Unicode MS"/>
                <a:cs typeface="Arial Unicode MS"/>
              </a:rPr>
              <a:t>26,</a:t>
            </a:r>
            <a:r>
              <a:rPr sz="1200" spc="-5" dirty="0" smtClean="0">
                <a:solidFill>
                  <a:srgbClr val="FFFFFF"/>
                </a:solidFill>
                <a:latin typeface="Arial Unicode MS"/>
                <a:cs typeface="Arial Unicode MS"/>
              </a:rPr>
              <a:t> </a:t>
            </a:r>
            <a:r>
              <a:rPr sz="1200" spc="0" dirty="0" smtClean="0">
                <a:solidFill>
                  <a:srgbClr val="FFFFFF"/>
                </a:solidFill>
                <a:latin typeface="Arial Unicode MS"/>
                <a:cs typeface="Arial Unicode MS"/>
              </a:rPr>
              <a:t>2015</a:t>
            </a:r>
            <a:endParaRPr sz="1200">
              <a:latin typeface="Arial Unicode MS"/>
              <a:cs typeface="Arial Unicode MS"/>
            </a:endParaRPr>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10400" y="92964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1109"/>
    </mc:Choice>
    <mc:Fallback>
      <p:transition spd="slow" advTm="71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81100" y="257250"/>
            <a:ext cx="49403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T     H     E</a:t>
            </a:r>
            <a:endParaRPr sz="800">
              <a:latin typeface="Times New Roman"/>
              <a:cs typeface="Times New Roman"/>
            </a:endParaRPr>
          </a:p>
        </p:txBody>
      </p:sp>
      <p:sp>
        <p:nvSpPr>
          <p:cNvPr id="3" name="object 3"/>
          <p:cNvSpPr txBox="1"/>
          <p:nvPr/>
        </p:nvSpPr>
        <p:spPr>
          <a:xfrm>
            <a:off x="368300" y="314553"/>
            <a:ext cx="2260600" cy="711835"/>
          </a:xfrm>
          <a:prstGeom prst="rect">
            <a:avLst/>
          </a:prstGeom>
        </p:spPr>
        <p:txBody>
          <a:bodyPr vert="horz" wrap="square" lIns="0" tIns="0" rIns="0" bIns="0" rtlCol="0">
            <a:noAutofit/>
          </a:bodyPr>
          <a:lstStyle/>
          <a:p>
            <a:pPr marL="800100">
              <a:lnSpc>
                <a:spcPts val="2740"/>
              </a:lnSpc>
            </a:pPr>
            <a:r>
              <a:rPr sz="2400" b="1" dirty="0" smtClean="0">
                <a:latin typeface="Times New Roman"/>
                <a:cs typeface="Times New Roman"/>
              </a:rPr>
              <a:t>F O R T </a:t>
            </a:r>
            <a:r>
              <a:rPr sz="2400" b="1" spc="130" dirty="0" smtClean="0">
                <a:latin typeface="Times New Roman"/>
                <a:cs typeface="Times New Roman"/>
              </a:rPr>
              <a:t>É</a:t>
            </a:r>
            <a:r>
              <a:rPr sz="1200" b="1" spc="0" baseline="79861" dirty="0" smtClean="0">
                <a:latin typeface="Times New Roman"/>
                <a:cs typeface="Times New Roman"/>
              </a:rPr>
              <a:t>®</a:t>
            </a:r>
            <a:endParaRPr sz="1200" baseline="79861">
              <a:latin typeface="Times New Roman"/>
              <a:cs typeface="Times New Roman"/>
            </a:endParaRPr>
          </a:p>
          <a:p>
            <a:pPr marL="825500">
              <a:lnSpc>
                <a:spcPts val="965"/>
              </a:lnSpc>
            </a:pPr>
            <a:r>
              <a:rPr sz="1100" b="1" dirty="0" smtClean="0">
                <a:latin typeface="Times New Roman"/>
                <a:cs typeface="Times New Roman"/>
              </a:rPr>
              <a:t>I  N  S  T  I  T  U  T  E</a:t>
            </a:r>
            <a:endParaRPr sz="1100">
              <a:latin typeface="Times New Roman"/>
              <a:cs typeface="Times New Roman"/>
            </a:endParaRPr>
          </a:p>
          <a:p>
            <a:pPr>
              <a:lnSpc>
                <a:spcPts val="700"/>
              </a:lnSpc>
              <a:spcBef>
                <a:spcPts val="23"/>
              </a:spcBef>
            </a:pPr>
            <a:endParaRPr sz="700"/>
          </a:p>
          <a:p>
            <a:pPr marL="12700">
              <a:lnSpc>
                <a:spcPct val="100000"/>
              </a:lnSpc>
            </a:pPr>
            <a:r>
              <a:rPr sz="900" b="1" dirty="0" smtClean="0">
                <a:latin typeface="Times New Roman"/>
                <a:cs typeface="Times New Roman"/>
              </a:rPr>
              <a:t>COMMUNICATION </a:t>
            </a:r>
            <a:r>
              <a:rPr sz="900" b="1" spc="-50" dirty="0" smtClean="0">
                <a:latin typeface="Times New Roman"/>
                <a:cs typeface="Times New Roman"/>
              </a:rPr>
              <a:t> </a:t>
            </a:r>
            <a:r>
              <a:rPr sz="900" b="1" spc="0" dirty="0" smtClean="0">
                <a:solidFill>
                  <a:srgbClr val="1B5B92"/>
                </a:solidFill>
                <a:latin typeface="Times New Roman"/>
                <a:cs typeface="Times New Roman"/>
              </a:rPr>
              <a:t>INTELLIGENC</a:t>
            </a:r>
            <a:r>
              <a:rPr sz="900" b="1" spc="45" dirty="0" smtClean="0">
                <a:solidFill>
                  <a:srgbClr val="1B5B92"/>
                </a:solidFill>
                <a:latin typeface="Times New Roman"/>
                <a:cs typeface="Times New Roman"/>
              </a:rPr>
              <a:t>E</a:t>
            </a:r>
            <a:r>
              <a:rPr sz="600" b="1" spc="0" baseline="69444" dirty="0" smtClean="0">
                <a:solidFill>
                  <a:srgbClr val="1B5B92"/>
                </a:solidFill>
                <a:latin typeface="Times New Roman"/>
                <a:cs typeface="Times New Roman"/>
              </a:rPr>
              <a:t>TM</a:t>
            </a:r>
            <a:endParaRPr sz="600" baseline="69444">
              <a:latin typeface="Times New Roman"/>
              <a:cs typeface="Times New Roman"/>
            </a:endParaRPr>
          </a:p>
        </p:txBody>
      </p:sp>
      <p:sp>
        <p:nvSpPr>
          <p:cNvPr id="4" name="object 4"/>
          <p:cNvSpPr/>
          <p:nvPr/>
        </p:nvSpPr>
        <p:spPr>
          <a:xfrm>
            <a:off x="190500" y="279400"/>
            <a:ext cx="609600" cy="371401"/>
          </a:xfrm>
          <a:custGeom>
            <a:avLst/>
            <a:gdLst/>
            <a:ahLst/>
            <a:cxnLst/>
            <a:rect l="l" t="t" r="r" b="b"/>
            <a:pathLst>
              <a:path w="609600" h="371401">
                <a:moveTo>
                  <a:pt x="609600" y="0"/>
                </a:moveTo>
                <a:lnTo>
                  <a:pt x="60211" y="49"/>
                </a:lnTo>
                <a:lnTo>
                  <a:pt x="20652" y="5021"/>
                </a:lnTo>
                <a:lnTo>
                  <a:pt x="1625" y="43135"/>
                </a:lnTo>
                <a:lnTo>
                  <a:pt x="110" y="82651"/>
                </a:lnTo>
                <a:lnTo>
                  <a:pt x="0" y="355600"/>
                </a:lnTo>
                <a:lnTo>
                  <a:pt x="20616" y="363699"/>
                </a:lnTo>
                <a:lnTo>
                  <a:pt x="44157" y="368960"/>
                </a:lnTo>
                <a:lnTo>
                  <a:pt x="70308" y="371401"/>
                </a:lnTo>
                <a:lnTo>
                  <a:pt x="98755" y="371043"/>
                </a:lnTo>
                <a:lnTo>
                  <a:pt x="161277" y="362000"/>
                </a:lnTo>
                <a:lnTo>
                  <a:pt x="229209" y="341985"/>
                </a:lnTo>
                <a:lnTo>
                  <a:pt x="300037" y="311150"/>
                </a:lnTo>
                <a:lnTo>
                  <a:pt x="335751" y="291722"/>
                </a:lnTo>
                <a:lnTo>
                  <a:pt x="371246" y="269646"/>
                </a:lnTo>
                <a:lnTo>
                  <a:pt x="406207" y="244941"/>
                </a:lnTo>
                <a:lnTo>
                  <a:pt x="440321" y="217627"/>
                </a:lnTo>
                <a:lnTo>
                  <a:pt x="473273" y="187721"/>
                </a:lnTo>
                <a:lnTo>
                  <a:pt x="504748" y="155244"/>
                </a:lnTo>
                <a:lnTo>
                  <a:pt x="534433" y="120215"/>
                </a:lnTo>
                <a:lnTo>
                  <a:pt x="562013" y="82651"/>
                </a:lnTo>
                <a:lnTo>
                  <a:pt x="587173" y="42573"/>
                </a:lnTo>
                <a:lnTo>
                  <a:pt x="609600" y="0"/>
                </a:lnTo>
                <a:close/>
              </a:path>
            </a:pathLst>
          </a:custGeom>
          <a:solidFill>
            <a:srgbClr val="000000"/>
          </a:solidFill>
        </p:spPr>
        <p:txBody>
          <a:bodyPr wrap="square" lIns="0" tIns="0" rIns="0" bIns="0" rtlCol="0">
            <a:noAutofit/>
          </a:bodyPr>
          <a:lstStyle/>
          <a:p>
            <a:endParaRPr/>
          </a:p>
        </p:txBody>
      </p:sp>
      <p:sp>
        <p:nvSpPr>
          <p:cNvPr id="5" name="object 5"/>
          <p:cNvSpPr/>
          <p:nvPr/>
        </p:nvSpPr>
        <p:spPr>
          <a:xfrm>
            <a:off x="406400" y="279400"/>
            <a:ext cx="698500" cy="482600"/>
          </a:xfrm>
          <a:custGeom>
            <a:avLst/>
            <a:gdLst/>
            <a:ahLst/>
            <a:cxnLst/>
            <a:rect l="l" t="t" r="r" b="b"/>
            <a:pathLst>
              <a:path w="698500" h="482600">
                <a:moveTo>
                  <a:pt x="508000" y="0"/>
                </a:moveTo>
                <a:lnTo>
                  <a:pt x="488029" y="44218"/>
                </a:lnTo>
                <a:lnTo>
                  <a:pt x="466344" y="85521"/>
                </a:lnTo>
                <a:lnTo>
                  <a:pt x="443134" y="124044"/>
                </a:lnTo>
                <a:lnTo>
                  <a:pt x="418592" y="159918"/>
                </a:lnTo>
                <a:lnTo>
                  <a:pt x="392906" y="193278"/>
                </a:lnTo>
                <a:lnTo>
                  <a:pt x="366268" y="224256"/>
                </a:lnTo>
                <a:lnTo>
                  <a:pt x="338867" y="252987"/>
                </a:lnTo>
                <a:lnTo>
                  <a:pt x="310896" y="279603"/>
                </a:lnTo>
                <a:lnTo>
                  <a:pt x="254000" y="327025"/>
                </a:lnTo>
                <a:lnTo>
                  <a:pt x="197104" y="367588"/>
                </a:lnTo>
                <a:lnTo>
                  <a:pt x="141732" y="402361"/>
                </a:lnTo>
                <a:lnTo>
                  <a:pt x="19970" y="470957"/>
                </a:lnTo>
                <a:lnTo>
                  <a:pt x="0" y="482600"/>
                </a:lnTo>
                <a:lnTo>
                  <a:pt x="698500" y="482600"/>
                </a:lnTo>
                <a:lnTo>
                  <a:pt x="698485" y="63859"/>
                </a:lnTo>
                <a:lnTo>
                  <a:pt x="693219" y="15590"/>
                </a:lnTo>
                <a:lnTo>
                  <a:pt x="646190" y="124"/>
                </a:lnTo>
                <a:lnTo>
                  <a:pt x="508000" y="0"/>
                </a:lnTo>
                <a:close/>
              </a:path>
            </a:pathLst>
          </a:custGeom>
          <a:solidFill>
            <a:srgbClr val="1B5B92"/>
          </a:solidFill>
        </p:spPr>
        <p:txBody>
          <a:bodyPr wrap="square" lIns="0" tIns="0" rIns="0" bIns="0" rtlCol="0">
            <a:noAutofit/>
          </a:bodyPr>
          <a:lstStyle/>
          <a:p>
            <a:endParaRPr/>
          </a:p>
        </p:txBody>
      </p:sp>
      <p:sp>
        <p:nvSpPr>
          <p:cNvPr id="6" name="object 6"/>
          <p:cNvSpPr/>
          <p:nvPr/>
        </p:nvSpPr>
        <p:spPr>
          <a:xfrm>
            <a:off x="3492500" y="38100"/>
            <a:ext cx="4279900" cy="992957"/>
          </a:xfrm>
          <a:custGeom>
            <a:avLst/>
            <a:gdLst/>
            <a:ahLst/>
            <a:cxnLst/>
            <a:rect l="l" t="t" r="r" b="b"/>
            <a:pathLst>
              <a:path w="4279900" h="992957">
                <a:moveTo>
                  <a:pt x="4279900" y="0"/>
                </a:moveTo>
                <a:lnTo>
                  <a:pt x="0" y="0"/>
                </a:lnTo>
                <a:lnTo>
                  <a:pt x="112426" y="20439"/>
                </a:lnTo>
                <a:lnTo>
                  <a:pt x="221234" y="43497"/>
                </a:lnTo>
                <a:lnTo>
                  <a:pt x="326612" y="68937"/>
                </a:lnTo>
                <a:lnTo>
                  <a:pt x="428752" y="96520"/>
                </a:lnTo>
                <a:lnTo>
                  <a:pt x="527843" y="126007"/>
                </a:lnTo>
                <a:lnTo>
                  <a:pt x="624078" y="157162"/>
                </a:lnTo>
                <a:lnTo>
                  <a:pt x="717645" y="189745"/>
                </a:lnTo>
                <a:lnTo>
                  <a:pt x="808736" y="223520"/>
                </a:lnTo>
                <a:lnTo>
                  <a:pt x="897540" y="258246"/>
                </a:lnTo>
                <a:lnTo>
                  <a:pt x="984250" y="293687"/>
                </a:lnTo>
                <a:lnTo>
                  <a:pt x="1069054" y="329604"/>
                </a:lnTo>
                <a:lnTo>
                  <a:pt x="1548542" y="541774"/>
                </a:lnTo>
                <a:lnTo>
                  <a:pt x="1625346" y="574357"/>
                </a:lnTo>
                <a:lnTo>
                  <a:pt x="1701768" y="605512"/>
                </a:lnTo>
                <a:lnTo>
                  <a:pt x="1778000" y="635000"/>
                </a:lnTo>
                <a:lnTo>
                  <a:pt x="1900483" y="689776"/>
                </a:lnTo>
                <a:lnTo>
                  <a:pt x="2020633" y="739838"/>
                </a:lnTo>
                <a:lnTo>
                  <a:pt x="2138973" y="785233"/>
                </a:lnTo>
                <a:lnTo>
                  <a:pt x="2256028" y="826008"/>
                </a:lnTo>
                <a:lnTo>
                  <a:pt x="2372320" y="862210"/>
                </a:lnTo>
                <a:lnTo>
                  <a:pt x="2488374" y="893889"/>
                </a:lnTo>
                <a:lnTo>
                  <a:pt x="2604714" y="921091"/>
                </a:lnTo>
                <a:lnTo>
                  <a:pt x="2721864" y="943864"/>
                </a:lnTo>
                <a:lnTo>
                  <a:pt x="2840347" y="962255"/>
                </a:lnTo>
                <a:lnTo>
                  <a:pt x="2960687" y="976312"/>
                </a:lnTo>
                <a:lnTo>
                  <a:pt x="3083409" y="986083"/>
                </a:lnTo>
                <a:lnTo>
                  <a:pt x="3209036" y="991616"/>
                </a:lnTo>
                <a:lnTo>
                  <a:pt x="3338091" y="992957"/>
                </a:lnTo>
                <a:lnTo>
                  <a:pt x="3471100" y="990155"/>
                </a:lnTo>
                <a:lnTo>
                  <a:pt x="3608585" y="983257"/>
                </a:lnTo>
                <a:lnTo>
                  <a:pt x="3751072" y="972312"/>
                </a:lnTo>
                <a:lnTo>
                  <a:pt x="3899082" y="957365"/>
                </a:lnTo>
                <a:lnTo>
                  <a:pt x="4053141" y="938466"/>
                </a:lnTo>
                <a:lnTo>
                  <a:pt x="4213772" y="915662"/>
                </a:lnTo>
                <a:lnTo>
                  <a:pt x="4279900" y="905150"/>
                </a:lnTo>
                <a:lnTo>
                  <a:pt x="4279900" y="0"/>
                </a:lnTo>
                <a:close/>
              </a:path>
            </a:pathLst>
          </a:custGeom>
          <a:solidFill>
            <a:srgbClr val="D98C45"/>
          </a:solidFill>
        </p:spPr>
        <p:txBody>
          <a:bodyPr wrap="square" lIns="0" tIns="0" rIns="0" bIns="0" rtlCol="0">
            <a:noAutofit/>
          </a:bodyPr>
          <a:lstStyle/>
          <a:p>
            <a:endParaRPr/>
          </a:p>
        </p:txBody>
      </p:sp>
      <p:sp>
        <p:nvSpPr>
          <p:cNvPr id="7" name="object 7"/>
          <p:cNvSpPr/>
          <p:nvPr/>
        </p:nvSpPr>
        <p:spPr>
          <a:xfrm>
            <a:off x="3492500" y="38100"/>
            <a:ext cx="4279900" cy="896867"/>
          </a:xfrm>
          <a:custGeom>
            <a:avLst/>
            <a:gdLst/>
            <a:ahLst/>
            <a:cxnLst/>
            <a:rect l="l" t="t" r="r" b="b"/>
            <a:pathLst>
              <a:path w="4279900" h="896867">
                <a:moveTo>
                  <a:pt x="4279900" y="0"/>
                </a:moveTo>
                <a:lnTo>
                  <a:pt x="0" y="0"/>
                </a:lnTo>
                <a:lnTo>
                  <a:pt x="112426" y="20439"/>
                </a:lnTo>
                <a:lnTo>
                  <a:pt x="221234" y="43497"/>
                </a:lnTo>
                <a:lnTo>
                  <a:pt x="326612" y="68937"/>
                </a:lnTo>
                <a:lnTo>
                  <a:pt x="428752" y="96520"/>
                </a:lnTo>
                <a:lnTo>
                  <a:pt x="527843" y="126007"/>
                </a:lnTo>
                <a:lnTo>
                  <a:pt x="624078" y="157162"/>
                </a:lnTo>
                <a:lnTo>
                  <a:pt x="717645" y="189745"/>
                </a:lnTo>
                <a:lnTo>
                  <a:pt x="808736" y="223520"/>
                </a:lnTo>
                <a:lnTo>
                  <a:pt x="897540" y="258246"/>
                </a:lnTo>
                <a:lnTo>
                  <a:pt x="984250" y="293687"/>
                </a:lnTo>
                <a:lnTo>
                  <a:pt x="1069054" y="329604"/>
                </a:lnTo>
                <a:lnTo>
                  <a:pt x="1548542" y="541774"/>
                </a:lnTo>
                <a:lnTo>
                  <a:pt x="1625346" y="574357"/>
                </a:lnTo>
                <a:lnTo>
                  <a:pt x="1701768" y="605512"/>
                </a:lnTo>
                <a:lnTo>
                  <a:pt x="1778000" y="635000"/>
                </a:lnTo>
                <a:lnTo>
                  <a:pt x="1900483" y="680523"/>
                </a:lnTo>
                <a:lnTo>
                  <a:pt x="2020633" y="721817"/>
                </a:lnTo>
                <a:lnTo>
                  <a:pt x="2138973" y="758844"/>
                </a:lnTo>
                <a:lnTo>
                  <a:pt x="2256028" y="791565"/>
                </a:lnTo>
                <a:lnTo>
                  <a:pt x="2372320" y="819943"/>
                </a:lnTo>
                <a:lnTo>
                  <a:pt x="2488374" y="843940"/>
                </a:lnTo>
                <a:lnTo>
                  <a:pt x="2604714" y="863517"/>
                </a:lnTo>
                <a:lnTo>
                  <a:pt x="2721864" y="878636"/>
                </a:lnTo>
                <a:lnTo>
                  <a:pt x="2840347" y="889260"/>
                </a:lnTo>
                <a:lnTo>
                  <a:pt x="2960687" y="895350"/>
                </a:lnTo>
                <a:lnTo>
                  <a:pt x="3083409" y="896867"/>
                </a:lnTo>
                <a:lnTo>
                  <a:pt x="3209036" y="893775"/>
                </a:lnTo>
                <a:lnTo>
                  <a:pt x="3338091" y="886034"/>
                </a:lnTo>
                <a:lnTo>
                  <a:pt x="3471100" y="873607"/>
                </a:lnTo>
                <a:lnTo>
                  <a:pt x="3608585" y="856456"/>
                </a:lnTo>
                <a:lnTo>
                  <a:pt x="3751072" y="834542"/>
                </a:lnTo>
                <a:lnTo>
                  <a:pt x="3899082" y="807827"/>
                </a:lnTo>
                <a:lnTo>
                  <a:pt x="4053141" y="776274"/>
                </a:lnTo>
                <a:lnTo>
                  <a:pt x="4213772" y="739844"/>
                </a:lnTo>
                <a:lnTo>
                  <a:pt x="4279900" y="723544"/>
                </a:lnTo>
                <a:lnTo>
                  <a:pt x="4279900" y="0"/>
                </a:lnTo>
                <a:close/>
              </a:path>
            </a:pathLst>
          </a:custGeom>
          <a:solidFill>
            <a:srgbClr val="000000"/>
          </a:solidFill>
        </p:spPr>
        <p:txBody>
          <a:bodyPr wrap="square" lIns="0" tIns="0" rIns="0" bIns="0" rtlCol="0">
            <a:noAutofit/>
          </a:bodyPr>
          <a:lstStyle/>
          <a:p>
            <a:endParaRPr/>
          </a:p>
        </p:txBody>
      </p:sp>
      <p:sp>
        <p:nvSpPr>
          <p:cNvPr id="8" name="object 8"/>
          <p:cNvSpPr/>
          <p:nvPr/>
        </p:nvSpPr>
        <p:spPr>
          <a:xfrm>
            <a:off x="0" y="9093961"/>
            <a:ext cx="7772400" cy="964438"/>
          </a:xfrm>
          <a:custGeom>
            <a:avLst/>
            <a:gdLst/>
            <a:ahLst/>
            <a:cxnLst/>
            <a:rect l="l" t="t" r="r" b="b"/>
            <a:pathLst>
              <a:path w="7772400" h="964438">
                <a:moveTo>
                  <a:pt x="1198435" y="0"/>
                </a:moveTo>
                <a:lnTo>
                  <a:pt x="999132" y="31"/>
                </a:lnTo>
                <a:lnTo>
                  <a:pt x="799592" y="4826"/>
                </a:lnTo>
                <a:lnTo>
                  <a:pt x="599860" y="14573"/>
                </a:lnTo>
                <a:lnTo>
                  <a:pt x="399986" y="29464"/>
                </a:lnTo>
                <a:lnTo>
                  <a:pt x="200017" y="49688"/>
                </a:lnTo>
                <a:lnTo>
                  <a:pt x="0" y="75438"/>
                </a:lnTo>
                <a:lnTo>
                  <a:pt x="0" y="964438"/>
                </a:lnTo>
                <a:lnTo>
                  <a:pt x="7772400" y="964438"/>
                </a:lnTo>
                <a:lnTo>
                  <a:pt x="7772400" y="779065"/>
                </a:lnTo>
                <a:lnTo>
                  <a:pt x="6519886" y="779065"/>
                </a:lnTo>
                <a:lnTo>
                  <a:pt x="6323583" y="776986"/>
                </a:lnTo>
                <a:lnTo>
                  <a:pt x="6126710" y="769953"/>
                </a:lnTo>
                <a:lnTo>
                  <a:pt x="5929312" y="758063"/>
                </a:lnTo>
                <a:lnTo>
                  <a:pt x="5731438" y="741410"/>
                </a:lnTo>
                <a:lnTo>
                  <a:pt x="5533136" y="720090"/>
                </a:lnTo>
                <a:lnTo>
                  <a:pt x="5334452" y="694197"/>
                </a:lnTo>
                <a:lnTo>
                  <a:pt x="5135435" y="663829"/>
                </a:lnTo>
                <a:lnTo>
                  <a:pt x="4936132" y="629078"/>
                </a:lnTo>
                <a:lnTo>
                  <a:pt x="4736592" y="590042"/>
                </a:lnTo>
                <a:lnTo>
                  <a:pt x="4536860" y="546814"/>
                </a:lnTo>
                <a:lnTo>
                  <a:pt x="4336986" y="499491"/>
                </a:lnTo>
                <a:lnTo>
                  <a:pt x="4137017" y="448167"/>
                </a:lnTo>
                <a:lnTo>
                  <a:pt x="3937000" y="392938"/>
                </a:lnTo>
                <a:lnTo>
                  <a:pt x="3746031" y="346297"/>
                </a:lnTo>
                <a:lnTo>
                  <a:pt x="3554158" y="301752"/>
                </a:lnTo>
                <a:lnTo>
                  <a:pt x="3361428" y="259492"/>
                </a:lnTo>
                <a:lnTo>
                  <a:pt x="3167888" y="219710"/>
                </a:lnTo>
                <a:lnTo>
                  <a:pt x="2973585" y="182594"/>
                </a:lnTo>
                <a:lnTo>
                  <a:pt x="2778569" y="148336"/>
                </a:lnTo>
                <a:lnTo>
                  <a:pt x="2582886" y="117125"/>
                </a:lnTo>
                <a:lnTo>
                  <a:pt x="2386584" y="89154"/>
                </a:lnTo>
                <a:lnTo>
                  <a:pt x="2189710" y="64611"/>
                </a:lnTo>
                <a:lnTo>
                  <a:pt x="1992312" y="43688"/>
                </a:lnTo>
                <a:lnTo>
                  <a:pt x="1794438" y="26574"/>
                </a:lnTo>
                <a:lnTo>
                  <a:pt x="1596136" y="13462"/>
                </a:lnTo>
                <a:lnTo>
                  <a:pt x="1397452" y="4540"/>
                </a:lnTo>
                <a:lnTo>
                  <a:pt x="1198435" y="0"/>
                </a:lnTo>
                <a:close/>
              </a:path>
              <a:path w="7772400" h="964438">
                <a:moveTo>
                  <a:pt x="7772400" y="665696"/>
                </a:moveTo>
                <a:lnTo>
                  <a:pt x="7683031" y="682196"/>
                </a:lnTo>
                <a:lnTo>
                  <a:pt x="7491158" y="711835"/>
                </a:lnTo>
                <a:lnTo>
                  <a:pt x="7298428" y="735949"/>
                </a:lnTo>
                <a:lnTo>
                  <a:pt x="7104888" y="754634"/>
                </a:lnTo>
                <a:lnTo>
                  <a:pt x="6910585" y="767984"/>
                </a:lnTo>
                <a:lnTo>
                  <a:pt x="6715569" y="776097"/>
                </a:lnTo>
                <a:lnTo>
                  <a:pt x="6519886" y="779065"/>
                </a:lnTo>
                <a:lnTo>
                  <a:pt x="7772400" y="779065"/>
                </a:lnTo>
                <a:lnTo>
                  <a:pt x="7772400" y="665696"/>
                </a:lnTo>
                <a:close/>
              </a:path>
            </a:pathLst>
          </a:custGeom>
          <a:solidFill>
            <a:srgbClr val="3888C6"/>
          </a:solidFill>
        </p:spPr>
        <p:txBody>
          <a:bodyPr wrap="square" lIns="0" tIns="0" rIns="0" bIns="0" rtlCol="0">
            <a:noAutofit/>
          </a:bodyPr>
          <a:lstStyle/>
          <a:p>
            <a:endParaRPr/>
          </a:p>
        </p:txBody>
      </p:sp>
      <p:sp>
        <p:nvSpPr>
          <p:cNvPr id="9" name="object 9"/>
          <p:cNvSpPr txBox="1"/>
          <p:nvPr/>
        </p:nvSpPr>
        <p:spPr>
          <a:xfrm>
            <a:off x="499935" y="1360195"/>
            <a:ext cx="6593840" cy="6839584"/>
          </a:xfrm>
          <a:prstGeom prst="rect">
            <a:avLst/>
          </a:prstGeom>
        </p:spPr>
        <p:txBody>
          <a:bodyPr vert="horz" wrap="square" lIns="0" tIns="0" rIns="0" bIns="0" rtlCol="0">
            <a:noAutofit/>
          </a:bodyPr>
          <a:lstStyle/>
          <a:p>
            <a:pPr marL="12700" marR="12700">
              <a:lnSpc>
                <a:spcPct val="100000"/>
              </a:lnSpc>
            </a:pPr>
            <a:r>
              <a:rPr sz="1100" dirty="0" smtClean="0">
                <a:solidFill>
                  <a:srgbClr val="585858"/>
                </a:solidFill>
                <a:latin typeface="Arial"/>
                <a:cs typeface="Arial"/>
              </a:rPr>
              <a:t>All strengths and their intensity in your Forte are reflected below. These have a synergistic effect on your primary strength and how it is maximized. Following are some descriptive words and summary paragraphs based on the location and interaction of ALL your strengths.</a:t>
            </a:r>
            <a:endParaRPr sz="1100" dirty="0">
              <a:latin typeface="Arial"/>
              <a:cs typeface="Arial"/>
            </a:endParaRPr>
          </a:p>
          <a:p>
            <a:pPr>
              <a:lnSpc>
                <a:spcPts val="750"/>
              </a:lnSpc>
              <a:spcBef>
                <a:spcPts val="17"/>
              </a:spcBef>
            </a:pPr>
            <a:endParaRPr sz="750" dirty="0"/>
          </a:p>
          <a:p>
            <a:pPr>
              <a:lnSpc>
                <a:spcPts val="1000"/>
              </a:lnSpc>
            </a:pPr>
            <a:endParaRPr sz="1000" dirty="0"/>
          </a:p>
          <a:p>
            <a:pPr marL="2222500" indent="-144780" algn="ctr">
              <a:lnSpc>
                <a:spcPct val="100000"/>
              </a:lnSpc>
              <a:buClr>
                <a:srgbClr val="005A85"/>
              </a:buClr>
              <a:buSzPct val="58333"/>
              <a:buFont typeface="MS PGothic"/>
              <a:buChar char="●"/>
              <a:tabLst>
                <a:tab pos="2222500" algn="l"/>
              </a:tabLst>
            </a:pPr>
            <a:r>
              <a:rPr sz="1200" spc="-5" dirty="0" smtClean="0">
                <a:solidFill>
                  <a:srgbClr val="005A85"/>
                </a:solidFill>
                <a:latin typeface="Arial Unicode MS"/>
                <a:cs typeface="Arial Unicode MS"/>
              </a:rPr>
              <a:t>Traditional </a:t>
            </a:r>
            <a:r>
              <a:rPr sz="1200" spc="-85" dirty="0" smtClean="0">
                <a:solidFill>
                  <a:srgbClr val="005A85"/>
                </a:solidFill>
                <a:latin typeface="Arial Unicode MS"/>
                <a:cs typeface="Arial Unicode MS"/>
              </a:rPr>
              <a:t> </a:t>
            </a:r>
            <a:r>
              <a:rPr sz="700" spc="-150" dirty="0" smtClean="0">
                <a:solidFill>
                  <a:srgbClr val="005A85"/>
                </a:solidFill>
                <a:latin typeface="MS PGothic"/>
                <a:cs typeface="MS PGothic"/>
              </a:rPr>
              <a:t>●</a:t>
            </a:r>
            <a:r>
              <a:rPr sz="700" spc="-150" dirty="0" smtClean="0">
                <a:solidFill>
                  <a:srgbClr val="005A85"/>
                </a:solidFill>
                <a:latin typeface="Times New Roman"/>
                <a:cs typeface="Times New Roman"/>
              </a:rPr>
              <a:t>  </a:t>
            </a:r>
            <a:r>
              <a:rPr sz="700" spc="55" dirty="0" smtClean="0">
                <a:solidFill>
                  <a:srgbClr val="005A85"/>
                </a:solidFill>
                <a:latin typeface="Times New Roman"/>
                <a:cs typeface="Times New Roman"/>
              </a:rPr>
              <a:t> </a:t>
            </a:r>
            <a:r>
              <a:rPr sz="1200" spc="-10" dirty="0" smtClean="0">
                <a:solidFill>
                  <a:srgbClr val="005A85"/>
                </a:solidFill>
                <a:latin typeface="Arial Unicode MS"/>
                <a:cs typeface="Arial Unicode MS"/>
              </a:rPr>
              <a:t>Accurate </a:t>
            </a:r>
            <a:r>
              <a:rPr sz="1200" spc="-85" dirty="0" smtClean="0">
                <a:solidFill>
                  <a:srgbClr val="005A85"/>
                </a:solidFill>
                <a:latin typeface="Arial Unicode MS"/>
                <a:cs typeface="Arial Unicode MS"/>
              </a:rPr>
              <a:t> </a:t>
            </a:r>
            <a:r>
              <a:rPr sz="700" spc="-150" dirty="0" smtClean="0">
                <a:solidFill>
                  <a:srgbClr val="005A85"/>
                </a:solidFill>
                <a:latin typeface="MS PGothic"/>
                <a:cs typeface="MS PGothic"/>
              </a:rPr>
              <a:t>●</a:t>
            </a:r>
            <a:r>
              <a:rPr sz="700" spc="-150" dirty="0" smtClean="0">
                <a:solidFill>
                  <a:srgbClr val="005A85"/>
                </a:solidFill>
                <a:latin typeface="Times New Roman"/>
                <a:cs typeface="Times New Roman"/>
              </a:rPr>
              <a:t>  </a:t>
            </a:r>
            <a:r>
              <a:rPr sz="700" spc="55" dirty="0" smtClean="0">
                <a:solidFill>
                  <a:srgbClr val="005A85"/>
                </a:solidFill>
                <a:latin typeface="Times New Roman"/>
                <a:cs typeface="Times New Roman"/>
              </a:rPr>
              <a:t> </a:t>
            </a:r>
            <a:r>
              <a:rPr sz="1200" spc="-10" dirty="0" smtClean="0">
                <a:solidFill>
                  <a:srgbClr val="005A85"/>
                </a:solidFill>
                <a:latin typeface="Arial Unicode MS"/>
                <a:cs typeface="Arial Unicode MS"/>
              </a:rPr>
              <a:t>Thorough </a:t>
            </a:r>
            <a:r>
              <a:rPr sz="1200" spc="-85" dirty="0" smtClean="0">
                <a:solidFill>
                  <a:srgbClr val="005A85"/>
                </a:solidFill>
                <a:latin typeface="Arial Unicode MS"/>
                <a:cs typeface="Arial Unicode MS"/>
              </a:rPr>
              <a:t> </a:t>
            </a:r>
            <a:r>
              <a:rPr sz="700" spc="-150" dirty="0" smtClean="0">
                <a:solidFill>
                  <a:srgbClr val="005A85"/>
                </a:solidFill>
                <a:latin typeface="MS PGothic"/>
                <a:cs typeface="MS PGothic"/>
              </a:rPr>
              <a:t>●</a:t>
            </a:r>
            <a:endParaRPr sz="700" dirty="0">
              <a:latin typeface="MS PGothic"/>
              <a:cs typeface="MS PGothic"/>
            </a:endParaRPr>
          </a:p>
          <a:p>
            <a:pPr marL="1980564" indent="-144780" algn="ctr">
              <a:lnSpc>
                <a:spcPct val="100000"/>
              </a:lnSpc>
              <a:spcBef>
                <a:spcPts val="245"/>
              </a:spcBef>
              <a:buClr>
                <a:srgbClr val="005A85"/>
              </a:buClr>
              <a:buSzPct val="58333"/>
              <a:buFont typeface="MS PGothic"/>
              <a:buChar char="●"/>
              <a:tabLst>
                <a:tab pos="1980564" algn="l"/>
              </a:tabLst>
            </a:pPr>
            <a:r>
              <a:rPr sz="1200" spc="-10" dirty="0" smtClean="0">
                <a:solidFill>
                  <a:srgbClr val="005A85"/>
                </a:solidFill>
                <a:latin typeface="Arial Unicode MS"/>
                <a:cs typeface="Arial Unicode MS"/>
              </a:rPr>
              <a:t>Conscientious </a:t>
            </a:r>
            <a:r>
              <a:rPr sz="1200" spc="-85" dirty="0" smtClean="0">
                <a:solidFill>
                  <a:srgbClr val="005A85"/>
                </a:solidFill>
                <a:latin typeface="Arial Unicode MS"/>
                <a:cs typeface="Arial Unicode MS"/>
              </a:rPr>
              <a:t> </a:t>
            </a:r>
            <a:r>
              <a:rPr sz="700" spc="-150" dirty="0" smtClean="0">
                <a:solidFill>
                  <a:srgbClr val="005A85"/>
                </a:solidFill>
                <a:latin typeface="MS PGothic"/>
                <a:cs typeface="MS PGothic"/>
              </a:rPr>
              <a:t>●</a:t>
            </a:r>
            <a:r>
              <a:rPr sz="700" spc="-150" dirty="0" smtClean="0">
                <a:solidFill>
                  <a:srgbClr val="005A85"/>
                </a:solidFill>
                <a:latin typeface="Times New Roman"/>
                <a:cs typeface="Times New Roman"/>
              </a:rPr>
              <a:t>  </a:t>
            </a:r>
            <a:r>
              <a:rPr sz="700" spc="55" dirty="0" smtClean="0">
                <a:solidFill>
                  <a:srgbClr val="005A85"/>
                </a:solidFill>
                <a:latin typeface="Times New Roman"/>
                <a:cs typeface="Times New Roman"/>
              </a:rPr>
              <a:t> </a:t>
            </a:r>
            <a:r>
              <a:rPr sz="1200" spc="0" dirty="0" smtClean="0">
                <a:solidFill>
                  <a:srgbClr val="005A85"/>
                </a:solidFill>
                <a:latin typeface="Arial Unicode MS"/>
                <a:cs typeface="Arial Unicode MS"/>
              </a:rPr>
              <a:t>Reserved </a:t>
            </a:r>
            <a:r>
              <a:rPr sz="1200" spc="-85" dirty="0" smtClean="0">
                <a:solidFill>
                  <a:srgbClr val="005A85"/>
                </a:solidFill>
                <a:latin typeface="Arial Unicode MS"/>
                <a:cs typeface="Arial Unicode MS"/>
              </a:rPr>
              <a:t> </a:t>
            </a:r>
            <a:r>
              <a:rPr sz="700" spc="-150" dirty="0" smtClean="0">
                <a:solidFill>
                  <a:srgbClr val="005A85"/>
                </a:solidFill>
                <a:latin typeface="MS PGothic"/>
                <a:cs typeface="MS PGothic"/>
              </a:rPr>
              <a:t>●</a:t>
            </a:r>
            <a:r>
              <a:rPr sz="700" spc="-150" dirty="0" smtClean="0">
                <a:solidFill>
                  <a:srgbClr val="005A85"/>
                </a:solidFill>
                <a:latin typeface="Times New Roman"/>
                <a:cs typeface="Times New Roman"/>
              </a:rPr>
              <a:t>  </a:t>
            </a:r>
            <a:r>
              <a:rPr sz="700" spc="55" dirty="0" smtClean="0">
                <a:solidFill>
                  <a:srgbClr val="005A85"/>
                </a:solidFill>
                <a:latin typeface="Times New Roman"/>
                <a:cs typeface="Times New Roman"/>
              </a:rPr>
              <a:t> </a:t>
            </a:r>
            <a:r>
              <a:rPr sz="1200" spc="-5" dirty="0" smtClean="0">
                <a:solidFill>
                  <a:srgbClr val="005A85"/>
                </a:solidFill>
                <a:latin typeface="Arial Unicode MS"/>
                <a:cs typeface="Arial Unicode MS"/>
              </a:rPr>
              <a:t>Perfectionist </a:t>
            </a:r>
            <a:r>
              <a:rPr sz="1200" spc="-85" dirty="0" smtClean="0">
                <a:solidFill>
                  <a:srgbClr val="005A85"/>
                </a:solidFill>
                <a:latin typeface="Arial Unicode MS"/>
                <a:cs typeface="Arial Unicode MS"/>
              </a:rPr>
              <a:t> </a:t>
            </a:r>
            <a:r>
              <a:rPr sz="700" spc="-150" dirty="0" smtClean="0">
                <a:solidFill>
                  <a:srgbClr val="005A85"/>
                </a:solidFill>
                <a:latin typeface="MS PGothic"/>
                <a:cs typeface="MS PGothic"/>
              </a:rPr>
              <a:t>●</a:t>
            </a:r>
            <a:endParaRPr sz="700" dirty="0">
              <a:latin typeface="MS PGothic"/>
              <a:cs typeface="MS PGothic"/>
            </a:endParaRPr>
          </a:p>
          <a:p>
            <a:pPr marL="2095500" lvl="1" indent="-144780" algn="ctr">
              <a:lnSpc>
                <a:spcPct val="100000"/>
              </a:lnSpc>
              <a:spcBef>
                <a:spcPts val="245"/>
              </a:spcBef>
              <a:buClr>
                <a:srgbClr val="005A85"/>
              </a:buClr>
              <a:buSzPct val="58333"/>
              <a:buFont typeface="MS PGothic"/>
              <a:buChar char="●"/>
              <a:tabLst>
                <a:tab pos="2095500" algn="l"/>
              </a:tabLst>
            </a:pPr>
            <a:r>
              <a:rPr sz="1200" spc="-10" dirty="0" smtClean="0">
                <a:solidFill>
                  <a:srgbClr val="005A85"/>
                </a:solidFill>
                <a:latin typeface="Arial Unicode MS"/>
                <a:cs typeface="Arial Unicode MS"/>
              </a:rPr>
              <a:t>Meticulous </a:t>
            </a:r>
            <a:r>
              <a:rPr sz="1200" spc="-85" dirty="0" smtClean="0">
                <a:solidFill>
                  <a:srgbClr val="005A85"/>
                </a:solidFill>
                <a:latin typeface="Arial Unicode MS"/>
                <a:cs typeface="Arial Unicode MS"/>
              </a:rPr>
              <a:t> </a:t>
            </a:r>
            <a:r>
              <a:rPr sz="700" spc="-150" dirty="0" smtClean="0">
                <a:solidFill>
                  <a:srgbClr val="005A85"/>
                </a:solidFill>
                <a:latin typeface="MS PGothic"/>
                <a:cs typeface="MS PGothic"/>
              </a:rPr>
              <a:t>●</a:t>
            </a:r>
            <a:r>
              <a:rPr sz="700" spc="-150" dirty="0" smtClean="0">
                <a:solidFill>
                  <a:srgbClr val="005A85"/>
                </a:solidFill>
                <a:latin typeface="Times New Roman"/>
                <a:cs typeface="Times New Roman"/>
              </a:rPr>
              <a:t>  </a:t>
            </a:r>
            <a:r>
              <a:rPr sz="700" spc="55" dirty="0" smtClean="0">
                <a:solidFill>
                  <a:srgbClr val="005A85"/>
                </a:solidFill>
                <a:latin typeface="Times New Roman"/>
                <a:cs typeface="Times New Roman"/>
              </a:rPr>
              <a:t> </a:t>
            </a:r>
            <a:r>
              <a:rPr sz="1200" spc="-10" dirty="0" smtClean="0">
                <a:solidFill>
                  <a:srgbClr val="005A85"/>
                </a:solidFill>
                <a:latin typeface="Arial Unicode MS"/>
                <a:cs typeface="Arial Unicode MS"/>
              </a:rPr>
              <a:t>Cautious </a:t>
            </a:r>
            <a:r>
              <a:rPr sz="1200" spc="-85" dirty="0" smtClean="0">
                <a:solidFill>
                  <a:srgbClr val="005A85"/>
                </a:solidFill>
                <a:latin typeface="Arial Unicode MS"/>
                <a:cs typeface="Arial Unicode MS"/>
              </a:rPr>
              <a:t> </a:t>
            </a:r>
            <a:r>
              <a:rPr sz="700" spc="-150" dirty="0" smtClean="0">
                <a:solidFill>
                  <a:srgbClr val="005A85"/>
                </a:solidFill>
                <a:latin typeface="MS PGothic"/>
                <a:cs typeface="MS PGothic"/>
              </a:rPr>
              <a:t>●</a:t>
            </a:r>
            <a:r>
              <a:rPr sz="700" spc="-150" dirty="0" smtClean="0">
                <a:solidFill>
                  <a:srgbClr val="005A85"/>
                </a:solidFill>
                <a:latin typeface="Times New Roman"/>
                <a:cs typeface="Times New Roman"/>
              </a:rPr>
              <a:t>  </a:t>
            </a:r>
            <a:r>
              <a:rPr sz="700" spc="55" dirty="0" smtClean="0">
                <a:solidFill>
                  <a:srgbClr val="005A85"/>
                </a:solidFill>
                <a:latin typeface="Times New Roman"/>
                <a:cs typeface="Times New Roman"/>
              </a:rPr>
              <a:t> </a:t>
            </a:r>
            <a:r>
              <a:rPr sz="1200" spc="-10" dirty="0" smtClean="0">
                <a:solidFill>
                  <a:srgbClr val="005A85"/>
                </a:solidFill>
                <a:latin typeface="Arial Unicode MS"/>
                <a:cs typeface="Arial Unicode MS"/>
              </a:rPr>
              <a:t>Conservative </a:t>
            </a:r>
            <a:r>
              <a:rPr sz="1200" spc="-85" dirty="0" smtClean="0">
                <a:solidFill>
                  <a:srgbClr val="005A85"/>
                </a:solidFill>
                <a:latin typeface="Arial Unicode MS"/>
                <a:cs typeface="Arial Unicode MS"/>
              </a:rPr>
              <a:t> </a:t>
            </a:r>
            <a:r>
              <a:rPr sz="700" spc="-150" dirty="0" smtClean="0">
                <a:solidFill>
                  <a:srgbClr val="005A85"/>
                </a:solidFill>
                <a:latin typeface="MS PGothic"/>
                <a:cs typeface="MS PGothic"/>
              </a:rPr>
              <a:t>●</a:t>
            </a:r>
            <a:endParaRPr sz="700" dirty="0">
              <a:latin typeface="MS PGothic"/>
              <a:cs typeface="MS PGothic"/>
            </a:endParaRPr>
          </a:p>
          <a:p>
            <a:pPr marL="2750820" lvl="2" indent="-144780" algn="ctr">
              <a:lnSpc>
                <a:spcPct val="100000"/>
              </a:lnSpc>
              <a:spcBef>
                <a:spcPts val="245"/>
              </a:spcBef>
              <a:buClr>
                <a:srgbClr val="005A85"/>
              </a:buClr>
              <a:buSzPct val="58333"/>
              <a:buFont typeface="MS PGothic"/>
              <a:buChar char="●"/>
              <a:tabLst>
                <a:tab pos="2750820" algn="l"/>
              </a:tabLst>
            </a:pPr>
            <a:r>
              <a:rPr sz="1200" spc="-10" dirty="0" smtClean="0">
                <a:solidFill>
                  <a:srgbClr val="005A85"/>
                </a:solidFill>
                <a:latin typeface="Arial Unicode MS"/>
                <a:cs typeface="Arial Unicode MS"/>
              </a:rPr>
              <a:t>Precise </a:t>
            </a:r>
            <a:r>
              <a:rPr sz="1200" spc="-85" dirty="0" smtClean="0">
                <a:solidFill>
                  <a:srgbClr val="005A85"/>
                </a:solidFill>
                <a:latin typeface="Arial Unicode MS"/>
                <a:cs typeface="Arial Unicode MS"/>
              </a:rPr>
              <a:t> </a:t>
            </a:r>
            <a:r>
              <a:rPr sz="700" spc="-150" dirty="0" smtClean="0">
                <a:solidFill>
                  <a:srgbClr val="005A85"/>
                </a:solidFill>
                <a:latin typeface="MS PGothic"/>
                <a:cs typeface="MS PGothic"/>
              </a:rPr>
              <a:t>●</a:t>
            </a:r>
            <a:r>
              <a:rPr sz="700" spc="-150" dirty="0" smtClean="0">
                <a:solidFill>
                  <a:srgbClr val="005A85"/>
                </a:solidFill>
                <a:latin typeface="Times New Roman"/>
                <a:cs typeface="Times New Roman"/>
              </a:rPr>
              <a:t>  </a:t>
            </a:r>
            <a:r>
              <a:rPr sz="700" spc="55" dirty="0" smtClean="0">
                <a:solidFill>
                  <a:srgbClr val="005A85"/>
                </a:solidFill>
                <a:latin typeface="Times New Roman"/>
                <a:cs typeface="Times New Roman"/>
              </a:rPr>
              <a:t> </a:t>
            </a:r>
            <a:r>
              <a:rPr sz="1200" spc="-10" dirty="0" smtClean="0">
                <a:solidFill>
                  <a:srgbClr val="005A85"/>
                </a:solidFill>
                <a:latin typeface="Arial Unicode MS"/>
                <a:cs typeface="Arial Unicode MS"/>
              </a:rPr>
              <a:t>Skeptical </a:t>
            </a:r>
            <a:r>
              <a:rPr sz="1200" spc="-85" dirty="0" smtClean="0">
                <a:solidFill>
                  <a:srgbClr val="005A85"/>
                </a:solidFill>
                <a:latin typeface="Arial Unicode MS"/>
                <a:cs typeface="Arial Unicode MS"/>
              </a:rPr>
              <a:t> </a:t>
            </a:r>
            <a:r>
              <a:rPr sz="700" spc="-150" dirty="0" smtClean="0">
                <a:solidFill>
                  <a:srgbClr val="005A85"/>
                </a:solidFill>
                <a:latin typeface="MS PGothic"/>
                <a:cs typeface="MS PGothic"/>
              </a:rPr>
              <a:t>●</a:t>
            </a:r>
            <a:endParaRPr sz="700" dirty="0">
              <a:latin typeface="MS PGothic"/>
              <a:cs typeface="MS PGothic"/>
            </a:endParaRPr>
          </a:p>
          <a:p>
            <a:pPr>
              <a:lnSpc>
                <a:spcPts val="700"/>
              </a:lnSpc>
              <a:spcBef>
                <a:spcPts val="1"/>
              </a:spcBef>
            </a:pPr>
            <a:endParaRPr sz="700" dirty="0"/>
          </a:p>
          <a:p>
            <a:pPr>
              <a:lnSpc>
                <a:spcPts val="1000"/>
              </a:lnSpc>
            </a:pPr>
            <a:endParaRPr sz="1000" dirty="0"/>
          </a:p>
          <a:p>
            <a:pPr marL="241300" marR="19685">
              <a:lnSpc>
                <a:spcPct val="117200"/>
              </a:lnSpc>
            </a:pPr>
            <a:r>
              <a:rPr sz="1100" spc="-10" dirty="0" smtClean="0">
                <a:solidFill>
                  <a:srgbClr val="595959"/>
                </a:solidFill>
                <a:latin typeface="Arial Unicode MS"/>
                <a:cs typeface="Arial Unicode MS"/>
              </a:rPr>
              <a:t>These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individuals</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are</a:t>
            </a:r>
            <a:r>
              <a:rPr sz="1100" spc="-5" dirty="0" smtClean="0">
                <a:solidFill>
                  <a:srgbClr val="595959"/>
                </a:solidFill>
                <a:latin typeface="Arial Unicode MS"/>
                <a:cs typeface="Arial Unicode MS"/>
              </a:rPr>
              <a:t> careful with rules, </a:t>
            </a:r>
            <a:r>
              <a:rPr sz="1100" spc="0" dirty="0" smtClean="0">
                <a:solidFill>
                  <a:srgbClr val="595959"/>
                </a:solidFill>
                <a:latin typeface="Arial Unicode MS"/>
                <a:cs typeface="Arial Unicode MS"/>
              </a:rPr>
              <a:t>procedures</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and</a:t>
            </a:r>
            <a:r>
              <a:rPr sz="1100" spc="-5" dirty="0" smtClean="0">
                <a:solidFill>
                  <a:srgbClr val="595959"/>
                </a:solidFill>
                <a:latin typeface="Arial Unicode MS"/>
                <a:cs typeface="Arial Unicode MS"/>
              </a:rPr>
              <a:t> details.  </a:t>
            </a:r>
            <a:r>
              <a:rPr sz="1100" spc="-10" dirty="0" smtClean="0">
                <a:solidFill>
                  <a:srgbClr val="595959"/>
                </a:solidFill>
                <a:latin typeface="Arial Unicode MS"/>
                <a:cs typeface="Arial Unicode MS"/>
              </a:rPr>
              <a:t>They</a:t>
            </a:r>
            <a:r>
              <a:rPr sz="1100" spc="-5" dirty="0" smtClean="0">
                <a:solidFill>
                  <a:srgbClr val="595959"/>
                </a:solidFill>
                <a:latin typeface="Arial Unicode MS"/>
                <a:cs typeface="Arial Unicode MS"/>
              </a:rPr>
              <a:t> appreciate </a:t>
            </a:r>
            <a:r>
              <a:rPr sz="1100" spc="-10" dirty="0" smtClean="0">
                <a:solidFill>
                  <a:srgbClr val="595959"/>
                </a:solidFill>
                <a:latin typeface="Arial Unicode MS"/>
                <a:cs typeface="Arial Unicode MS"/>
              </a:rPr>
              <a:t>systems</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and </a:t>
            </a:r>
            <a:r>
              <a:rPr sz="1100" spc="-5" dirty="0" smtClean="0">
                <a:solidFill>
                  <a:srgbClr val="595959"/>
                </a:solidFill>
                <a:latin typeface="Arial Unicode MS"/>
                <a:cs typeface="Arial Unicode MS"/>
              </a:rPr>
              <a:t>structure </a:t>
            </a:r>
            <a:r>
              <a:rPr sz="1100" spc="0" dirty="0" smtClean="0">
                <a:solidFill>
                  <a:srgbClr val="595959"/>
                </a:solidFill>
                <a:latin typeface="Arial Unicode MS"/>
                <a:cs typeface="Arial Unicode MS"/>
              </a:rPr>
              <a:t>and</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like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being</a:t>
            </a:r>
            <a:r>
              <a:rPr sz="1100" spc="-5" dirty="0" smtClean="0">
                <a:solidFill>
                  <a:srgbClr val="595959"/>
                </a:solidFill>
                <a:latin typeface="Arial Unicode MS"/>
                <a:cs typeface="Arial Unicode MS"/>
              </a:rPr>
              <a:t> trained intensely </a:t>
            </a:r>
            <a:r>
              <a:rPr sz="1100" spc="0" dirty="0" smtClean="0">
                <a:solidFill>
                  <a:srgbClr val="595959"/>
                </a:solidFill>
                <a:latin typeface="Arial Unicode MS"/>
                <a:cs typeface="Arial Unicode MS"/>
              </a:rPr>
              <a:t>and</a:t>
            </a:r>
            <a:r>
              <a:rPr sz="1100" spc="-5" dirty="0" smtClean="0">
                <a:solidFill>
                  <a:srgbClr val="595959"/>
                </a:solidFill>
                <a:latin typeface="Arial Unicode MS"/>
                <a:cs typeface="Arial Unicode MS"/>
              </a:rPr>
              <a:t> thoroughly.  </a:t>
            </a:r>
            <a:r>
              <a:rPr sz="1100" spc="-10" dirty="0" smtClean="0">
                <a:solidFill>
                  <a:srgbClr val="595959"/>
                </a:solidFill>
                <a:latin typeface="Arial Unicode MS"/>
                <a:cs typeface="Arial Unicode MS"/>
              </a:rPr>
              <a:t>They</a:t>
            </a:r>
            <a:r>
              <a:rPr sz="1100" spc="-5" dirty="0" smtClean="0">
                <a:solidFill>
                  <a:srgbClr val="595959"/>
                </a:solidFill>
                <a:latin typeface="Arial Unicode MS"/>
                <a:cs typeface="Arial Unicode MS"/>
              </a:rPr>
              <a:t> respect </a:t>
            </a:r>
            <a:r>
              <a:rPr sz="1100" spc="0" dirty="0" smtClean="0">
                <a:solidFill>
                  <a:srgbClr val="595959"/>
                </a:solidFill>
                <a:latin typeface="Arial Unicode MS"/>
                <a:cs typeface="Arial Unicode MS"/>
              </a:rPr>
              <a:t>rank</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and</a:t>
            </a:r>
            <a:r>
              <a:rPr sz="1100" spc="-5" dirty="0" smtClean="0">
                <a:solidFill>
                  <a:srgbClr val="595959"/>
                </a:solidFill>
                <a:latin typeface="Arial Unicode MS"/>
                <a:cs typeface="Arial Unicode MS"/>
              </a:rPr>
              <a:t> authority </a:t>
            </a:r>
            <a:r>
              <a:rPr sz="1100" spc="0" dirty="0" smtClean="0">
                <a:solidFill>
                  <a:srgbClr val="595959"/>
                </a:solidFill>
                <a:latin typeface="Arial Unicode MS"/>
                <a:cs typeface="Arial Unicode MS"/>
              </a:rPr>
              <a:t>and</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expect</a:t>
            </a:r>
            <a:r>
              <a:rPr sz="1100" spc="-5" dirty="0" smtClean="0">
                <a:solidFill>
                  <a:srgbClr val="595959"/>
                </a:solidFill>
                <a:latin typeface="Arial Unicode MS"/>
                <a:cs typeface="Arial Unicode MS"/>
              </a:rPr>
              <a:t> the </a:t>
            </a:r>
            <a:r>
              <a:rPr sz="1100" spc="0" dirty="0" smtClean="0">
                <a:solidFill>
                  <a:srgbClr val="595959"/>
                </a:solidFill>
                <a:latin typeface="Arial Unicode MS"/>
                <a:cs typeface="Arial Unicode MS"/>
              </a:rPr>
              <a:t>same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in</a:t>
            </a:r>
            <a:r>
              <a:rPr sz="1100" spc="-5" dirty="0" smtClean="0">
                <a:solidFill>
                  <a:srgbClr val="595959"/>
                </a:solidFill>
                <a:latin typeface="Arial Unicode MS"/>
                <a:cs typeface="Arial Unicode MS"/>
              </a:rPr>
              <a:t> return.  </a:t>
            </a:r>
            <a:r>
              <a:rPr sz="1100" spc="-10" dirty="0" smtClean="0">
                <a:solidFill>
                  <a:srgbClr val="595959"/>
                </a:solidFill>
                <a:latin typeface="Arial Unicode MS"/>
                <a:cs typeface="Arial Unicode MS"/>
              </a:rPr>
              <a:t>They</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emphasize</a:t>
            </a:r>
            <a:r>
              <a:rPr sz="1100" spc="-5" dirty="0" smtClean="0">
                <a:solidFill>
                  <a:srgbClr val="595959"/>
                </a:solidFill>
                <a:latin typeface="Arial Unicode MS"/>
                <a:cs typeface="Arial Unicode MS"/>
              </a:rPr>
              <a:t> quality </a:t>
            </a:r>
            <a:r>
              <a:rPr sz="1100" spc="0" dirty="0" smtClean="0">
                <a:solidFill>
                  <a:srgbClr val="595959"/>
                </a:solidFill>
                <a:latin typeface="Arial Unicode MS"/>
                <a:cs typeface="Arial Unicode MS"/>
              </a:rPr>
              <a:t>over</a:t>
            </a:r>
            <a:r>
              <a:rPr sz="1100" spc="-5" dirty="0" smtClean="0">
                <a:solidFill>
                  <a:srgbClr val="595959"/>
                </a:solidFill>
                <a:latin typeface="Arial Unicode MS"/>
                <a:cs typeface="Arial Unicode MS"/>
              </a:rPr>
              <a:t> quantity but </a:t>
            </a:r>
            <a:r>
              <a:rPr sz="1100" spc="0" dirty="0" smtClean="0">
                <a:solidFill>
                  <a:srgbClr val="595959"/>
                </a:solidFill>
                <a:latin typeface="Arial Unicode MS"/>
                <a:cs typeface="Arial Unicode MS"/>
              </a:rPr>
              <a:t>will</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require</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speed. </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They</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tend</a:t>
            </a:r>
            <a:r>
              <a:rPr sz="1100" spc="-5" dirty="0" smtClean="0">
                <a:solidFill>
                  <a:srgbClr val="595959"/>
                </a:solidFill>
                <a:latin typeface="Arial Unicode MS"/>
                <a:cs typeface="Arial Unicode MS"/>
              </a:rPr>
              <a:t> to </a:t>
            </a:r>
            <a:r>
              <a:rPr sz="1100" spc="0" dirty="0" smtClean="0">
                <a:solidFill>
                  <a:srgbClr val="595959"/>
                </a:solidFill>
                <a:latin typeface="Arial Unicode MS"/>
                <a:cs typeface="Arial Unicode MS"/>
              </a:rPr>
              <a:t>become </a:t>
            </a:r>
            <a:r>
              <a:rPr sz="1100" spc="-5" dirty="0" smtClean="0">
                <a:solidFill>
                  <a:srgbClr val="595959"/>
                </a:solidFill>
                <a:latin typeface="Arial Unicode MS"/>
                <a:cs typeface="Arial Unicode MS"/>
              </a:rPr>
              <a:t>specialists within their field.  </a:t>
            </a:r>
            <a:r>
              <a:rPr sz="1100" spc="-10" dirty="0" smtClean="0">
                <a:solidFill>
                  <a:srgbClr val="595959"/>
                </a:solidFill>
                <a:latin typeface="Arial Unicode MS"/>
                <a:cs typeface="Arial Unicode MS"/>
              </a:rPr>
              <a:t>They</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are</a:t>
            </a:r>
            <a:r>
              <a:rPr sz="1100" spc="-5" dirty="0" smtClean="0">
                <a:solidFill>
                  <a:srgbClr val="595959"/>
                </a:solidFill>
                <a:latin typeface="Arial Unicode MS"/>
                <a:cs typeface="Arial Unicode MS"/>
              </a:rPr>
              <a:t> technically-oriented, with </a:t>
            </a:r>
            <a:r>
              <a:rPr sz="1100" spc="0" dirty="0" smtClean="0">
                <a:solidFill>
                  <a:srgbClr val="595959"/>
                </a:solidFill>
                <a:latin typeface="Arial Unicode MS"/>
                <a:cs typeface="Arial Unicode MS"/>
              </a:rPr>
              <a:t>emphasis</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on</a:t>
            </a:r>
            <a:r>
              <a:rPr sz="1100" spc="-5" dirty="0" smtClean="0">
                <a:solidFill>
                  <a:srgbClr val="595959"/>
                </a:solidFill>
                <a:latin typeface="Arial Unicode MS"/>
                <a:cs typeface="Arial Unicode MS"/>
              </a:rPr>
              <a:t> precision.  Will </a:t>
            </a:r>
            <a:r>
              <a:rPr sz="1100" spc="-10" dirty="0" smtClean="0">
                <a:solidFill>
                  <a:srgbClr val="595959"/>
                </a:solidFill>
                <a:latin typeface="Arial Unicode MS"/>
                <a:cs typeface="Arial Unicode MS"/>
              </a:rPr>
              <a:t>take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a</a:t>
            </a:r>
            <a:r>
              <a:rPr sz="1100" spc="-5" dirty="0" smtClean="0">
                <a:solidFill>
                  <a:srgbClr val="595959"/>
                </a:solidFill>
                <a:latin typeface="Arial Unicode MS"/>
                <a:cs typeface="Arial Unicode MS"/>
              </a:rPr>
              <a:t> lot of </a:t>
            </a:r>
            <a:r>
              <a:rPr sz="1100" spc="0" dirty="0" smtClean="0">
                <a:solidFill>
                  <a:srgbClr val="595959"/>
                </a:solidFill>
                <a:latin typeface="Arial Unicode MS"/>
                <a:cs typeface="Arial Unicode MS"/>
              </a:rPr>
              <a:t>pride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in</a:t>
            </a:r>
            <a:r>
              <a:rPr sz="1100" spc="-5" dirty="0" smtClean="0">
                <a:solidFill>
                  <a:srgbClr val="595959"/>
                </a:solidFill>
                <a:latin typeface="Arial Unicode MS"/>
                <a:cs typeface="Arial Unicode MS"/>
              </a:rPr>
              <a:t> their </a:t>
            </a:r>
            <a:r>
              <a:rPr sz="1100" spc="-10" dirty="0" smtClean="0">
                <a:solidFill>
                  <a:srgbClr val="595959"/>
                </a:solidFill>
                <a:latin typeface="Arial Unicode MS"/>
                <a:cs typeface="Arial Unicode MS"/>
              </a:rPr>
              <a:t>work.</a:t>
            </a:r>
            <a:endParaRPr sz="1100" dirty="0">
              <a:latin typeface="Arial Unicode MS"/>
              <a:cs typeface="Arial Unicode MS"/>
            </a:endParaRPr>
          </a:p>
          <a:p>
            <a:pPr>
              <a:lnSpc>
                <a:spcPts val="700"/>
              </a:lnSpc>
              <a:spcBef>
                <a:spcPts val="35"/>
              </a:spcBef>
            </a:pPr>
            <a:endParaRPr sz="700" dirty="0"/>
          </a:p>
          <a:p>
            <a:pPr>
              <a:lnSpc>
                <a:spcPts val="1000"/>
              </a:lnSpc>
            </a:pPr>
            <a:endParaRPr sz="1000" dirty="0"/>
          </a:p>
          <a:p>
            <a:pPr marL="2200910" indent="-144780" algn="ctr">
              <a:lnSpc>
                <a:spcPct val="100000"/>
              </a:lnSpc>
              <a:buClr>
                <a:srgbClr val="005A85"/>
              </a:buClr>
              <a:buSzPct val="58333"/>
              <a:buFont typeface="MS PGothic"/>
              <a:buChar char="●"/>
              <a:tabLst>
                <a:tab pos="2200910" algn="l"/>
              </a:tabLst>
            </a:pPr>
            <a:r>
              <a:rPr sz="1200" spc="-10" dirty="0" smtClean="0">
                <a:solidFill>
                  <a:srgbClr val="005A85"/>
                </a:solidFill>
                <a:latin typeface="Arial Unicode MS"/>
                <a:cs typeface="Arial Unicode MS"/>
              </a:rPr>
              <a:t>Self-Protective </a:t>
            </a:r>
            <a:r>
              <a:rPr sz="1200" spc="-85" dirty="0" smtClean="0">
                <a:solidFill>
                  <a:srgbClr val="005A85"/>
                </a:solidFill>
                <a:latin typeface="Arial Unicode MS"/>
                <a:cs typeface="Arial Unicode MS"/>
              </a:rPr>
              <a:t> </a:t>
            </a:r>
            <a:r>
              <a:rPr sz="700" spc="-150" dirty="0" smtClean="0">
                <a:solidFill>
                  <a:srgbClr val="005A85"/>
                </a:solidFill>
                <a:latin typeface="MS PGothic"/>
                <a:cs typeface="MS PGothic"/>
              </a:rPr>
              <a:t>●</a:t>
            </a:r>
            <a:r>
              <a:rPr sz="700" spc="-150" dirty="0" smtClean="0">
                <a:solidFill>
                  <a:srgbClr val="005A85"/>
                </a:solidFill>
                <a:latin typeface="Times New Roman"/>
                <a:cs typeface="Times New Roman"/>
              </a:rPr>
              <a:t>  </a:t>
            </a:r>
            <a:r>
              <a:rPr sz="700" spc="55" dirty="0" smtClean="0">
                <a:solidFill>
                  <a:srgbClr val="005A85"/>
                </a:solidFill>
                <a:latin typeface="Times New Roman"/>
                <a:cs typeface="Times New Roman"/>
              </a:rPr>
              <a:t> </a:t>
            </a:r>
            <a:r>
              <a:rPr sz="1200" spc="-10" dirty="0" smtClean="0">
                <a:solidFill>
                  <a:srgbClr val="005A85"/>
                </a:solidFill>
                <a:latin typeface="Arial Unicode MS"/>
                <a:cs typeface="Arial Unicode MS"/>
              </a:rPr>
              <a:t>Quiet </a:t>
            </a:r>
            <a:r>
              <a:rPr sz="1200" spc="-85" dirty="0" smtClean="0">
                <a:solidFill>
                  <a:srgbClr val="005A85"/>
                </a:solidFill>
                <a:latin typeface="Arial Unicode MS"/>
                <a:cs typeface="Arial Unicode MS"/>
              </a:rPr>
              <a:t> </a:t>
            </a:r>
            <a:r>
              <a:rPr sz="700" spc="-150" dirty="0" smtClean="0">
                <a:solidFill>
                  <a:srgbClr val="005A85"/>
                </a:solidFill>
                <a:latin typeface="MS PGothic"/>
                <a:cs typeface="MS PGothic"/>
              </a:rPr>
              <a:t>●</a:t>
            </a:r>
            <a:r>
              <a:rPr sz="700" spc="-150" dirty="0" smtClean="0">
                <a:solidFill>
                  <a:srgbClr val="005A85"/>
                </a:solidFill>
                <a:latin typeface="Times New Roman"/>
                <a:cs typeface="Times New Roman"/>
              </a:rPr>
              <a:t>  </a:t>
            </a:r>
            <a:r>
              <a:rPr sz="700" spc="55" dirty="0" smtClean="0">
                <a:solidFill>
                  <a:srgbClr val="005A85"/>
                </a:solidFill>
                <a:latin typeface="Times New Roman"/>
                <a:cs typeface="Times New Roman"/>
              </a:rPr>
              <a:t> </a:t>
            </a:r>
            <a:r>
              <a:rPr sz="1200" spc="0" dirty="0" smtClean="0">
                <a:solidFill>
                  <a:srgbClr val="005A85"/>
                </a:solidFill>
                <a:latin typeface="Arial Unicode MS"/>
                <a:cs typeface="Arial Unicode MS"/>
              </a:rPr>
              <a:t>Reserved </a:t>
            </a:r>
            <a:r>
              <a:rPr sz="1200" spc="-85" dirty="0" smtClean="0">
                <a:solidFill>
                  <a:srgbClr val="005A85"/>
                </a:solidFill>
                <a:latin typeface="Arial Unicode MS"/>
                <a:cs typeface="Arial Unicode MS"/>
              </a:rPr>
              <a:t> </a:t>
            </a:r>
            <a:r>
              <a:rPr sz="700" spc="-150" dirty="0" smtClean="0">
                <a:solidFill>
                  <a:srgbClr val="005A85"/>
                </a:solidFill>
                <a:latin typeface="MS PGothic"/>
                <a:cs typeface="MS PGothic"/>
              </a:rPr>
              <a:t>●</a:t>
            </a:r>
            <a:endParaRPr sz="700" dirty="0">
              <a:latin typeface="MS PGothic"/>
              <a:cs typeface="MS PGothic"/>
            </a:endParaRPr>
          </a:p>
          <a:p>
            <a:pPr marL="1921510" indent="-144780" algn="ctr">
              <a:lnSpc>
                <a:spcPct val="100000"/>
              </a:lnSpc>
              <a:spcBef>
                <a:spcPts val="245"/>
              </a:spcBef>
              <a:buClr>
                <a:srgbClr val="005A85"/>
              </a:buClr>
              <a:buSzPct val="58333"/>
              <a:buFont typeface="MS PGothic"/>
              <a:buChar char="●"/>
              <a:tabLst>
                <a:tab pos="1921510" algn="l"/>
              </a:tabLst>
            </a:pPr>
            <a:r>
              <a:rPr sz="1200" spc="-10" dirty="0" smtClean="0">
                <a:solidFill>
                  <a:srgbClr val="005A85"/>
                </a:solidFill>
                <a:latin typeface="Arial Unicode MS"/>
                <a:cs typeface="Arial Unicode MS"/>
              </a:rPr>
              <a:t>Introspective </a:t>
            </a:r>
            <a:r>
              <a:rPr sz="1200" spc="-85" dirty="0" smtClean="0">
                <a:solidFill>
                  <a:srgbClr val="005A85"/>
                </a:solidFill>
                <a:latin typeface="Arial Unicode MS"/>
                <a:cs typeface="Arial Unicode MS"/>
              </a:rPr>
              <a:t> </a:t>
            </a:r>
            <a:r>
              <a:rPr sz="700" spc="-150" dirty="0" smtClean="0">
                <a:solidFill>
                  <a:srgbClr val="005A85"/>
                </a:solidFill>
                <a:latin typeface="MS PGothic"/>
                <a:cs typeface="MS PGothic"/>
              </a:rPr>
              <a:t>●</a:t>
            </a:r>
            <a:r>
              <a:rPr sz="700" spc="-150" dirty="0" smtClean="0">
                <a:solidFill>
                  <a:srgbClr val="005A85"/>
                </a:solidFill>
                <a:latin typeface="Times New Roman"/>
                <a:cs typeface="Times New Roman"/>
              </a:rPr>
              <a:t>  </a:t>
            </a:r>
            <a:r>
              <a:rPr sz="700" spc="55" dirty="0" smtClean="0">
                <a:solidFill>
                  <a:srgbClr val="005A85"/>
                </a:solidFill>
                <a:latin typeface="Times New Roman"/>
                <a:cs typeface="Times New Roman"/>
              </a:rPr>
              <a:t> </a:t>
            </a:r>
            <a:r>
              <a:rPr sz="1200" spc="-10" dirty="0" smtClean="0">
                <a:solidFill>
                  <a:srgbClr val="005A85"/>
                </a:solidFill>
                <a:latin typeface="Arial Unicode MS"/>
                <a:cs typeface="Arial Unicode MS"/>
              </a:rPr>
              <a:t>Private </a:t>
            </a:r>
            <a:r>
              <a:rPr sz="1200" spc="-85" dirty="0" smtClean="0">
                <a:solidFill>
                  <a:srgbClr val="005A85"/>
                </a:solidFill>
                <a:latin typeface="Arial Unicode MS"/>
                <a:cs typeface="Arial Unicode MS"/>
              </a:rPr>
              <a:t> </a:t>
            </a:r>
            <a:r>
              <a:rPr sz="700" spc="-150" dirty="0" smtClean="0">
                <a:solidFill>
                  <a:srgbClr val="005A85"/>
                </a:solidFill>
                <a:latin typeface="MS PGothic"/>
                <a:cs typeface="MS PGothic"/>
              </a:rPr>
              <a:t>●</a:t>
            </a:r>
            <a:r>
              <a:rPr sz="700" spc="-150" dirty="0" smtClean="0">
                <a:solidFill>
                  <a:srgbClr val="005A85"/>
                </a:solidFill>
                <a:latin typeface="Times New Roman"/>
                <a:cs typeface="Times New Roman"/>
              </a:rPr>
              <a:t>  </a:t>
            </a:r>
            <a:r>
              <a:rPr sz="700" spc="55" dirty="0" smtClean="0">
                <a:solidFill>
                  <a:srgbClr val="005A85"/>
                </a:solidFill>
                <a:latin typeface="Times New Roman"/>
                <a:cs typeface="Times New Roman"/>
              </a:rPr>
              <a:t> </a:t>
            </a:r>
            <a:r>
              <a:rPr sz="1200" spc="-10" dirty="0" smtClean="0">
                <a:solidFill>
                  <a:srgbClr val="005A85"/>
                </a:solidFill>
                <a:latin typeface="Arial Unicode MS"/>
                <a:cs typeface="Arial Unicode MS"/>
              </a:rPr>
              <a:t>Best</a:t>
            </a:r>
            <a:r>
              <a:rPr sz="1200" spc="-5" dirty="0" smtClean="0">
                <a:solidFill>
                  <a:srgbClr val="005A85"/>
                </a:solidFill>
                <a:latin typeface="Arial Unicode MS"/>
                <a:cs typeface="Arial Unicode MS"/>
              </a:rPr>
              <a:t> </a:t>
            </a:r>
            <a:r>
              <a:rPr sz="1200" spc="-10" dirty="0" smtClean="0">
                <a:solidFill>
                  <a:srgbClr val="005A85"/>
                </a:solidFill>
                <a:latin typeface="Arial Unicode MS"/>
                <a:cs typeface="Arial Unicode MS"/>
              </a:rPr>
              <a:t>One-On-One </a:t>
            </a:r>
            <a:r>
              <a:rPr sz="1200" spc="-85" dirty="0" smtClean="0">
                <a:solidFill>
                  <a:srgbClr val="005A85"/>
                </a:solidFill>
                <a:latin typeface="Arial Unicode MS"/>
                <a:cs typeface="Arial Unicode MS"/>
              </a:rPr>
              <a:t> </a:t>
            </a:r>
            <a:r>
              <a:rPr sz="700" spc="-150" dirty="0" smtClean="0">
                <a:solidFill>
                  <a:srgbClr val="005A85"/>
                </a:solidFill>
                <a:latin typeface="MS PGothic"/>
                <a:cs typeface="MS PGothic"/>
              </a:rPr>
              <a:t>●</a:t>
            </a:r>
            <a:endParaRPr sz="700" dirty="0">
              <a:latin typeface="MS PGothic"/>
              <a:cs typeface="MS PGothic"/>
            </a:endParaRPr>
          </a:p>
          <a:p>
            <a:pPr>
              <a:lnSpc>
                <a:spcPts val="700"/>
              </a:lnSpc>
              <a:spcBef>
                <a:spcPts val="0"/>
              </a:spcBef>
              <a:buClr>
                <a:srgbClr val="005A85"/>
              </a:buClr>
              <a:buFont typeface="MS PGothic"/>
              <a:buChar char="●"/>
            </a:pPr>
            <a:endParaRPr sz="700" dirty="0"/>
          </a:p>
          <a:p>
            <a:pPr>
              <a:lnSpc>
                <a:spcPts val="1000"/>
              </a:lnSpc>
              <a:buClr>
                <a:srgbClr val="005A85"/>
              </a:buClr>
              <a:buFont typeface="MS PGothic"/>
              <a:buChar char="●"/>
            </a:pPr>
            <a:endParaRPr sz="1000" dirty="0"/>
          </a:p>
          <a:p>
            <a:pPr marL="241300" marR="391160">
              <a:lnSpc>
                <a:spcPct val="117300"/>
              </a:lnSpc>
            </a:pPr>
            <a:r>
              <a:rPr sz="1100" spc="-10" dirty="0" smtClean="0">
                <a:solidFill>
                  <a:srgbClr val="595959"/>
                </a:solidFill>
                <a:latin typeface="Arial Unicode MS"/>
                <a:cs typeface="Arial Unicode MS"/>
              </a:rPr>
              <a:t>They</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can</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be</a:t>
            </a:r>
            <a:r>
              <a:rPr sz="1100" spc="-5" dirty="0" smtClean="0">
                <a:solidFill>
                  <a:srgbClr val="595959"/>
                </a:solidFill>
                <a:latin typeface="Arial Unicode MS"/>
                <a:cs typeface="Arial Unicode MS"/>
              </a:rPr>
              <a:t> direct </a:t>
            </a:r>
            <a:r>
              <a:rPr sz="1100" spc="0" dirty="0" smtClean="0">
                <a:solidFill>
                  <a:srgbClr val="595959"/>
                </a:solidFill>
                <a:latin typeface="Arial Unicode MS"/>
                <a:cs typeface="Arial Unicode MS"/>
              </a:rPr>
              <a:t>and</a:t>
            </a:r>
            <a:r>
              <a:rPr sz="1100" spc="-5" dirty="0" smtClean="0">
                <a:solidFill>
                  <a:srgbClr val="595959"/>
                </a:solidFill>
                <a:latin typeface="Arial Unicode MS"/>
                <a:cs typeface="Arial Unicode MS"/>
              </a:rPr>
              <a:t> at </a:t>
            </a:r>
            <a:r>
              <a:rPr sz="1100" spc="-10" dirty="0" smtClean="0">
                <a:solidFill>
                  <a:srgbClr val="595959"/>
                </a:solidFill>
                <a:latin typeface="Arial Unicode MS"/>
                <a:cs typeface="Arial Unicode MS"/>
              </a:rPr>
              <a:t>times</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brusque,</a:t>
            </a:r>
            <a:r>
              <a:rPr sz="1100" spc="-5" dirty="0" smtClean="0">
                <a:solidFill>
                  <a:srgbClr val="595959"/>
                </a:solidFill>
                <a:latin typeface="Arial Unicode MS"/>
                <a:cs typeface="Arial Unicode MS"/>
              </a:rPr>
              <a:t> but </a:t>
            </a:r>
            <a:r>
              <a:rPr sz="1100" spc="0" dirty="0" smtClean="0">
                <a:solidFill>
                  <a:srgbClr val="595959"/>
                </a:solidFill>
                <a:latin typeface="Arial Unicode MS"/>
                <a:cs typeface="Arial Unicode MS"/>
              </a:rPr>
              <a:t>do</a:t>
            </a:r>
            <a:r>
              <a:rPr sz="1100" spc="-5" dirty="0" smtClean="0">
                <a:solidFill>
                  <a:srgbClr val="595959"/>
                </a:solidFill>
                <a:latin typeface="Arial Unicode MS"/>
                <a:cs typeface="Arial Unicode MS"/>
              </a:rPr>
              <a:t> not </a:t>
            </a:r>
            <a:r>
              <a:rPr sz="1100" spc="0" dirty="0" smtClean="0">
                <a:solidFill>
                  <a:srgbClr val="595959"/>
                </a:solidFill>
                <a:latin typeface="Arial Unicode MS"/>
                <a:cs typeface="Arial Unicode MS"/>
              </a:rPr>
              <a:t>mind</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working</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alone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or</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independently</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once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a </a:t>
            </a:r>
            <a:r>
              <a:rPr sz="1100" spc="-10" dirty="0" smtClean="0">
                <a:solidFill>
                  <a:srgbClr val="595959"/>
                </a:solidFill>
                <a:latin typeface="Arial Unicode MS"/>
                <a:cs typeface="Arial Unicode MS"/>
              </a:rPr>
              <a:t>system</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has</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been</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worked</a:t>
            </a:r>
            <a:r>
              <a:rPr sz="1100" spc="-5" dirty="0" smtClean="0">
                <a:solidFill>
                  <a:srgbClr val="595959"/>
                </a:solidFill>
                <a:latin typeface="Arial Unicode MS"/>
                <a:cs typeface="Arial Unicode MS"/>
              </a:rPr>
              <a:t> out.  </a:t>
            </a:r>
            <a:r>
              <a:rPr sz="1100" spc="-10" dirty="0" smtClean="0">
                <a:solidFill>
                  <a:srgbClr val="595959"/>
                </a:solidFill>
                <a:latin typeface="Arial Unicode MS"/>
                <a:cs typeface="Arial Unicode MS"/>
              </a:rPr>
              <a:t>They</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may</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be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misperceived</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as</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being</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somewhat</a:t>
            </a:r>
            <a:r>
              <a:rPr sz="1100" spc="-5" dirty="0" smtClean="0">
                <a:solidFill>
                  <a:srgbClr val="595959"/>
                </a:solidFill>
                <a:latin typeface="Arial Unicode MS"/>
                <a:cs typeface="Arial Unicode MS"/>
              </a:rPr>
              <a:t> insensitive to individuals.</a:t>
            </a:r>
            <a:endParaRPr sz="1100" dirty="0">
              <a:latin typeface="Arial Unicode MS"/>
              <a:cs typeface="Arial Unicode MS"/>
            </a:endParaRPr>
          </a:p>
          <a:p>
            <a:pPr>
              <a:lnSpc>
                <a:spcPts val="700"/>
              </a:lnSpc>
              <a:spcBef>
                <a:spcPts val="35"/>
              </a:spcBef>
            </a:pPr>
            <a:endParaRPr sz="700" dirty="0"/>
          </a:p>
          <a:p>
            <a:pPr>
              <a:lnSpc>
                <a:spcPts val="1000"/>
              </a:lnSpc>
            </a:pPr>
            <a:endParaRPr sz="1000" dirty="0"/>
          </a:p>
          <a:p>
            <a:pPr marL="2222500" lvl="1" indent="-144780" algn="ctr">
              <a:lnSpc>
                <a:spcPct val="100000"/>
              </a:lnSpc>
              <a:buClr>
                <a:srgbClr val="005A85"/>
              </a:buClr>
              <a:buSzPct val="58333"/>
              <a:buFont typeface="MS PGothic"/>
              <a:buChar char="●"/>
              <a:tabLst>
                <a:tab pos="2222500" algn="l"/>
              </a:tabLst>
            </a:pPr>
            <a:r>
              <a:rPr sz="1200" spc="-10" dirty="0" smtClean="0">
                <a:solidFill>
                  <a:srgbClr val="005A85"/>
                </a:solidFill>
                <a:latin typeface="Arial Unicode MS"/>
                <a:cs typeface="Arial Unicode MS"/>
              </a:rPr>
              <a:t>Direct </a:t>
            </a:r>
            <a:r>
              <a:rPr sz="1200" spc="-85" dirty="0" smtClean="0">
                <a:solidFill>
                  <a:srgbClr val="005A85"/>
                </a:solidFill>
                <a:latin typeface="Arial Unicode MS"/>
                <a:cs typeface="Arial Unicode MS"/>
              </a:rPr>
              <a:t> </a:t>
            </a:r>
            <a:r>
              <a:rPr sz="700" spc="-150" dirty="0" smtClean="0">
                <a:solidFill>
                  <a:srgbClr val="005A85"/>
                </a:solidFill>
                <a:latin typeface="MS PGothic"/>
                <a:cs typeface="MS PGothic"/>
              </a:rPr>
              <a:t>●</a:t>
            </a:r>
            <a:r>
              <a:rPr sz="700" spc="-150" dirty="0" smtClean="0">
                <a:solidFill>
                  <a:srgbClr val="005A85"/>
                </a:solidFill>
                <a:latin typeface="Times New Roman"/>
                <a:cs typeface="Times New Roman"/>
              </a:rPr>
              <a:t>  </a:t>
            </a:r>
            <a:r>
              <a:rPr sz="700" spc="55" dirty="0" smtClean="0">
                <a:solidFill>
                  <a:srgbClr val="005A85"/>
                </a:solidFill>
                <a:latin typeface="Times New Roman"/>
                <a:cs typeface="Times New Roman"/>
              </a:rPr>
              <a:t> </a:t>
            </a:r>
            <a:r>
              <a:rPr sz="1200" spc="-5" dirty="0" smtClean="0">
                <a:solidFill>
                  <a:srgbClr val="005A85"/>
                </a:solidFill>
                <a:latin typeface="Arial Unicode MS"/>
                <a:cs typeface="Arial Unicode MS"/>
              </a:rPr>
              <a:t>Analytical </a:t>
            </a:r>
            <a:r>
              <a:rPr sz="1200" spc="-85" dirty="0" smtClean="0">
                <a:solidFill>
                  <a:srgbClr val="005A85"/>
                </a:solidFill>
                <a:latin typeface="Arial Unicode MS"/>
                <a:cs typeface="Arial Unicode MS"/>
              </a:rPr>
              <a:t> </a:t>
            </a:r>
            <a:r>
              <a:rPr sz="700" spc="-150" dirty="0" smtClean="0">
                <a:solidFill>
                  <a:srgbClr val="005A85"/>
                </a:solidFill>
                <a:latin typeface="MS PGothic"/>
                <a:cs typeface="MS PGothic"/>
              </a:rPr>
              <a:t>●</a:t>
            </a:r>
            <a:r>
              <a:rPr sz="700" spc="-150" dirty="0" smtClean="0">
                <a:solidFill>
                  <a:srgbClr val="005A85"/>
                </a:solidFill>
                <a:latin typeface="Times New Roman"/>
                <a:cs typeface="Times New Roman"/>
              </a:rPr>
              <a:t>  </a:t>
            </a:r>
            <a:r>
              <a:rPr sz="700" spc="55" dirty="0" smtClean="0">
                <a:solidFill>
                  <a:srgbClr val="005A85"/>
                </a:solidFill>
                <a:latin typeface="Times New Roman"/>
                <a:cs typeface="Times New Roman"/>
              </a:rPr>
              <a:t> </a:t>
            </a:r>
            <a:r>
              <a:rPr sz="1200" spc="-10" dirty="0" smtClean="0">
                <a:solidFill>
                  <a:srgbClr val="005A85"/>
                </a:solidFill>
                <a:latin typeface="Arial Unicode MS"/>
                <a:cs typeface="Arial Unicode MS"/>
              </a:rPr>
              <a:t>Strong-Willed </a:t>
            </a:r>
            <a:r>
              <a:rPr sz="1200" spc="-85" dirty="0" smtClean="0">
                <a:solidFill>
                  <a:srgbClr val="005A85"/>
                </a:solidFill>
                <a:latin typeface="Arial Unicode MS"/>
                <a:cs typeface="Arial Unicode MS"/>
              </a:rPr>
              <a:t> </a:t>
            </a:r>
            <a:r>
              <a:rPr sz="700" spc="-150" dirty="0" smtClean="0">
                <a:solidFill>
                  <a:srgbClr val="005A85"/>
                </a:solidFill>
                <a:latin typeface="MS PGothic"/>
                <a:cs typeface="MS PGothic"/>
              </a:rPr>
              <a:t>●</a:t>
            </a:r>
            <a:endParaRPr sz="700" dirty="0">
              <a:latin typeface="MS PGothic"/>
              <a:cs typeface="MS PGothic"/>
            </a:endParaRPr>
          </a:p>
          <a:p>
            <a:pPr marL="1583055" indent="-144780" algn="ctr">
              <a:lnSpc>
                <a:spcPct val="100000"/>
              </a:lnSpc>
              <a:spcBef>
                <a:spcPts val="245"/>
              </a:spcBef>
              <a:buClr>
                <a:srgbClr val="005A85"/>
              </a:buClr>
              <a:buSzPct val="58333"/>
              <a:buFont typeface="MS PGothic"/>
              <a:buChar char="●"/>
              <a:tabLst>
                <a:tab pos="1583055" algn="l"/>
              </a:tabLst>
            </a:pPr>
            <a:r>
              <a:rPr sz="1200" spc="-5" dirty="0" smtClean="0">
                <a:solidFill>
                  <a:srgbClr val="005A85"/>
                </a:solidFill>
                <a:latin typeface="Arial Unicode MS"/>
                <a:cs typeface="Arial Unicode MS"/>
              </a:rPr>
              <a:t>Self-Disciplined </a:t>
            </a:r>
            <a:r>
              <a:rPr sz="1200" spc="-85" dirty="0" smtClean="0">
                <a:solidFill>
                  <a:srgbClr val="005A85"/>
                </a:solidFill>
                <a:latin typeface="Arial Unicode MS"/>
                <a:cs typeface="Arial Unicode MS"/>
              </a:rPr>
              <a:t> </a:t>
            </a:r>
            <a:r>
              <a:rPr sz="700" spc="-150" dirty="0" smtClean="0">
                <a:solidFill>
                  <a:srgbClr val="005A85"/>
                </a:solidFill>
                <a:latin typeface="MS PGothic"/>
                <a:cs typeface="MS PGothic"/>
              </a:rPr>
              <a:t>●</a:t>
            </a:r>
            <a:r>
              <a:rPr sz="700" spc="-150" dirty="0" smtClean="0">
                <a:solidFill>
                  <a:srgbClr val="005A85"/>
                </a:solidFill>
                <a:latin typeface="Times New Roman"/>
                <a:cs typeface="Times New Roman"/>
              </a:rPr>
              <a:t>  </a:t>
            </a:r>
            <a:r>
              <a:rPr sz="700" spc="55" dirty="0" smtClean="0">
                <a:solidFill>
                  <a:srgbClr val="005A85"/>
                </a:solidFill>
                <a:latin typeface="Times New Roman"/>
                <a:cs typeface="Times New Roman"/>
              </a:rPr>
              <a:t> </a:t>
            </a:r>
            <a:r>
              <a:rPr sz="1200" spc="-5" dirty="0" smtClean="0">
                <a:solidFill>
                  <a:srgbClr val="005A85"/>
                </a:solidFill>
                <a:latin typeface="Arial Unicode MS"/>
                <a:cs typeface="Arial Unicode MS"/>
              </a:rPr>
              <a:t>Authoritative </a:t>
            </a:r>
            <a:r>
              <a:rPr sz="1200" spc="-85" dirty="0" smtClean="0">
                <a:solidFill>
                  <a:srgbClr val="005A85"/>
                </a:solidFill>
                <a:latin typeface="Arial Unicode MS"/>
                <a:cs typeface="Arial Unicode MS"/>
              </a:rPr>
              <a:t> </a:t>
            </a:r>
            <a:r>
              <a:rPr sz="700" spc="-150" dirty="0" smtClean="0">
                <a:solidFill>
                  <a:srgbClr val="005A85"/>
                </a:solidFill>
                <a:latin typeface="MS PGothic"/>
                <a:cs typeface="MS PGothic"/>
              </a:rPr>
              <a:t>●</a:t>
            </a:r>
            <a:r>
              <a:rPr sz="700" spc="-150" dirty="0" smtClean="0">
                <a:solidFill>
                  <a:srgbClr val="005A85"/>
                </a:solidFill>
                <a:latin typeface="Times New Roman"/>
                <a:cs typeface="Times New Roman"/>
              </a:rPr>
              <a:t>  </a:t>
            </a:r>
            <a:r>
              <a:rPr sz="700" spc="55" dirty="0" smtClean="0">
                <a:solidFill>
                  <a:srgbClr val="005A85"/>
                </a:solidFill>
                <a:latin typeface="Times New Roman"/>
                <a:cs typeface="Times New Roman"/>
              </a:rPr>
              <a:t> </a:t>
            </a:r>
            <a:r>
              <a:rPr sz="1200" spc="-10" dirty="0" smtClean="0">
                <a:solidFill>
                  <a:srgbClr val="005A85"/>
                </a:solidFill>
                <a:latin typeface="Arial Unicode MS"/>
                <a:cs typeface="Arial Unicode MS"/>
              </a:rPr>
              <a:t>Prefer</a:t>
            </a:r>
            <a:r>
              <a:rPr sz="1200" spc="-5" dirty="0" smtClean="0">
                <a:solidFill>
                  <a:srgbClr val="005A85"/>
                </a:solidFill>
                <a:latin typeface="Arial Unicode MS"/>
                <a:cs typeface="Arial Unicode MS"/>
              </a:rPr>
              <a:t> </a:t>
            </a:r>
            <a:r>
              <a:rPr sz="1200" spc="-10" dirty="0" smtClean="0">
                <a:solidFill>
                  <a:srgbClr val="005A85"/>
                </a:solidFill>
                <a:latin typeface="Arial Unicode MS"/>
                <a:cs typeface="Arial Unicode MS"/>
              </a:rPr>
              <a:t>Written</a:t>
            </a:r>
            <a:r>
              <a:rPr sz="1200" spc="-5" dirty="0" smtClean="0">
                <a:solidFill>
                  <a:srgbClr val="005A85"/>
                </a:solidFill>
                <a:latin typeface="Arial Unicode MS"/>
                <a:cs typeface="Arial Unicode MS"/>
              </a:rPr>
              <a:t> </a:t>
            </a:r>
            <a:r>
              <a:rPr sz="1200" spc="-10" dirty="0" smtClean="0">
                <a:solidFill>
                  <a:srgbClr val="005A85"/>
                </a:solidFill>
                <a:latin typeface="Arial Unicode MS"/>
                <a:cs typeface="Arial Unicode MS"/>
              </a:rPr>
              <a:t>Word </a:t>
            </a:r>
            <a:r>
              <a:rPr sz="1200" spc="-85" dirty="0" smtClean="0">
                <a:solidFill>
                  <a:srgbClr val="005A85"/>
                </a:solidFill>
                <a:latin typeface="Arial Unicode MS"/>
                <a:cs typeface="Arial Unicode MS"/>
              </a:rPr>
              <a:t> </a:t>
            </a:r>
            <a:r>
              <a:rPr sz="700" spc="-150" dirty="0" smtClean="0">
                <a:solidFill>
                  <a:srgbClr val="005A85"/>
                </a:solidFill>
                <a:latin typeface="MS PGothic"/>
                <a:cs typeface="MS PGothic"/>
              </a:rPr>
              <a:t>●</a:t>
            </a:r>
            <a:endParaRPr sz="700" dirty="0">
              <a:latin typeface="MS PGothic"/>
              <a:cs typeface="MS PGothic"/>
            </a:endParaRPr>
          </a:p>
          <a:p>
            <a:pPr>
              <a:lnSpc>
                <a:spcPts val="700"/>
              </a:lnSpc>
              <a:spcBef>
                <a:spcPts val="1"/>
              </a:spcBef>
              <a:buClr>
                <a:srgbClr val="005A85"/>
              </a:buClr>
              <a:buFont typeface="MS PGothic"/>
              <a:buChar char="●"/>
            </a:pPr>
            <a:endParaRPr sz="700" dirty="0"/>
          </a:p>
          <a:p>
            <a:pPr>
              <a:lnSpc>
                <a:spcPts val="1000"/>
              </a:lnSpc>
              <a:buClr>
                <a:srgbClr val="005A85"/>
              </a:buClr>
              <a:buFont typeface="MS PGothic"/>
              <a:buChar char="●"/>
            </a:pPr>
            <a:endParaRPr sz="1000" dirty="0"/>
          </a:p>
          <a:p>
            <a:pPr marL="241300" marR="113030" algn="just">
              <a:lnSpc>
                <a:spcPct val="117200"/>
              </a:lnSpc>
            </a:pPr>
            <a:r>
              <a:rPr sz="1100" spc="-10" dirty="0" smtClean="0">
                <a:solidFill>
                  <a:srgbClr val="595959"/>
                </a:solidFill>
                <a:latin typeface="Arial Unicode MS"/>
                <a:cs typeface="Arial Unicode MS"/>
              </a:rPr>
              <a:t>They</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can</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be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very</a:t>
            </a:r>
            <a:r>
              <a:rPr sz="1100" spc="-5" dirty="0" smtClean="0">
                <a:solidFill>
                  <a:srgbClr val="595959"/>
                </a:solidFill>
                <a:latin typeface="Arial Unicode MS"/>
                <a:cs typeface="Arial Unicode MS"/>
              </a:rPr>
              <a:t> innovative within </a:t>
            </a:r>
            <a:r>
              <a:rPr sz="1100" spc="0" dirty="0" smtClean="0">
                <a:solidFill>
                  <a:srgbClr val="595959"/>
                </a:solidFill>
                <a:latin typeface="Arial Unicode MS"/>
                <a:cs typeface="Arial Unicode MS"/>
              </a:rPr>
              <a:t>a</a:t>
            </a:r>
            <a:r>
              <a:rPr sz="1100" spc="-5" dirty="0" smtClean="0">
                <a:solidFill>
                  <a:srgbClr val="595959"/>
                </a:solidFill>
                <a:latin typeface="Arial Unicode MS"/>
                <a:cs typeface="Arial Unicode MS"/>
              </a:rPr>
              <a:t> structure.  </a:t>
            </a:r>
            <a:r>
              <a:rPr sz="1100" spc="-10" dirty="0" smtClean="0">
                <a:solidFill>
                  <a:srgbClr val="595959"/>
                </a:solidFill>
                <a:latin typeface="Arial Unicode MS"/>
                <a:cs typeface="Arial Unicode MS"/>
              </a:rPr>
              <a:t>They</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have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a</a:t>
            </a:r>
            <a:r>
              <a:rPr sz="1100" spc="-5" dirty="0" smtClean="0">
                <a:solidFill>
                  <a:srgbClr val="595959"/>
                </a:solidFill>
                <a:latin typeface="Arial Unicode MS"/>
                <a:cs typeface="Arial Unicode MS"/>
              </a:rPr>
              <a:t> creative </a:t>
            </a:r>
            <a:r>
              <a:rPr sz="1100" spc="0" dirty="0" smtClean="0">
                <a:solidFill>
                  <a:srgbClr val="595959"/>
                </a:solidFill>
                <a:latin typeface="Arial Unicode MS"/>
                <a:cs typeface="Arial Unicode MS"/>
              </a:rPr>
              <a:t>and</a:t>
            </a:r>
            <a:r>
              <a:rPr sz="1100" spc="-5" dirty="0" smtClean="0">
                <a:solidFill>
                  <a:srgbClr val="595959"/>
                </a:solidFill>
                <a:latin typeface="Arial Unicode MS"/>
                <a:cs typeface="Arial Unicode MS"/>
              </a:rPr>
              <a:t> inventive </a:t>
            </a:r>
            <a:r>
              <a:rPr sz="1100" spc="0" dirty="0" smtClean="0">
                <a:solidFill>
                  <a:srgbClr val="595959"/>
                </a:solidFill>
                <a:latin typeface="Arial Unicode MS"/>
                <a:cs typeface="Arial Unicode MS"/>
              </a:rPr>
              <a:t>mind</a:t>
            </a:r>
            <a:r>
              <a:rPr sz="1100" spc="-5" dirty="0" smtClean="0">
                <a:solidFill>
                  <a:srgbClr val="595959"/>
                </a:solidFill>
                <a:latin typeface="Arial Unicode MS"/>
                <a:cs typeface="Arial Unicode MS"/>
              </a:rPr>
              <a:t> with orderly, scientific inclinations.  </a:t>
            </a:r>
            <a:r>
              <a:rPr sz="1100" spc="-10" dirty="0" smtClean="0">
                <a:solidFill>
                  <a:srgbClr val="595959"/>
                </a:solidFill>
                <a:latin typeface="Arial Unicode MS"/>
                <a:cs typeface="Arial Unicode MS"/>
              </a:rPr>
              <a:t>They</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like</a:t>
            </a:r>
            <a:r>
              <a:rPr sz="1100" spc="-5" dirty="0" smtClean="0">
                <a:solidFill>
                  <a:srgbClr val="595959"/>
                </a:solidFill>
                <a:latin typeface="Arial Unicode MS"/>
                <a:cs typeface="Arial Unicode MS"/>
              </a:rPr>
              <a:t> to </a:t>
            </a:r>
            <a:r>
              <a:rPr sz="1100" spc="0" dirty="0" smtClean="0">
                <a:solidFill>
                  <a:srgbClr val="595959"/>
                </a:solidFill>
                <a:latin typeface="Arial Unicode MS"/>
                <a:cs typeface="Arial Unicode MS"/>
              </a:rPr>
              <a:t>design</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systems. </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They</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have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a</a:t>
            </a:r>
            <a:r>
              <a:rPr sz="1100" spc="-5" dirty="0" smtClean="0">
                <a:solidFill>
                  <a:srgbClr val="595959"/>
                </a:solidFill>
                <a:latin typeface="Arial Unicode MS"/>
                <a:cs typeface="Arial Unicode MS"/>
              </a:rPr>
              <a:t> results-oriented attitude </a:t>
            </a:r>
            <a:r>
              <a:rPr sz="1100" spc="0" dirty="0" smtClean="0">
                <a:solidFill>
                  <a:srgbClr val="595959"/>
                </a:solidFill>
                <a:latin typeface="Arial Unicode MS"/>
                <a:cs typeface="Arial Unicode MS"/>
              </a:rPr>
              <a:t>and</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will</a:t>
            </a:r>
            <a:r>
              <a:rPr sz="1100" spc="-5" dirty="0" smtClean="0">
                <a:solidFill>
                  <a:srgbClr val="595959"/>
                </a:solidFill>
                <a:latin typeface="Arial Unicode MS"/>
                <a:cs typeface="Arial Unicode MS"/>
              </a:rPr>
              <a:t> tell rather </a:t>
            </a:r>
            <a:r>
              <a:rPr sz="1100" spc="-10" dirty="0" smtClean="0">
                <a:solidFill>
                  <a:srgbClr val="595959"/>
                </a:solidFill>
                <a:latin typeface="Arial Unicode MS"/>
                <a:cs typeface="Arial Unicode MS"/>
              </a:rPr>
              <a:t>than</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persuade.</a:t>
            </a:r>
            <a:endParaRPr sz="1100" dirty="0">
              <a:latin typeface="Arial Unicode MS"/>
              <a:cs typeface="Arial Unicode MS"/>
            </a:endParaRPr>
          </a:p>
          <a:p>
            <a:pPr>
              <a:lnSpc>
                <a:spcPts val="700"/>
              </a:lnSpc>
              <a:spcBef>
                <a:spcPts val="35"/>
              </a:spcBef>
            </a:pPr>
            <a:endParaRPr sz="700" dirty="0"/>
          </a:p>
          <a:p>
            <a:pPr>
              <a:lnSpc>
                <a:spcPts val="1000"/>
              </a:lnSpc>
            </a:pPr>
            <a:endParaRPr sz="1000" dirty="0"/>
          </a:p>
          <a:p>
            <a:pPr marL="2230755" lvl="1" indent="-144780" algn="ctr">
              <a:lnSpc>
                <a:spcPct val="100000"/>
              </a:lnSpc>
              <a:buClr>
                <a:srgbClr val="005A85"/>
              </a:buClr>
              <a:buSzPct val="58333"/>
              <a:buFont typeface="MS PGothic"/>
              <a:buChar char="●"/>
              <a:tabLst>
                <a:tab pos="2230755" algn="l"/>
              </a:tabLst>
            </a:pPr>
            <a:r>
              <a:rPr sz="1200" spc="-10" dirty="0" smtClean="0">
                <a:solidFill>
                  <a:srgbClr val="005A85"/>
                </a:solidFill>
                <a:latin typeface="Arial Unicode MS"/>
                <a:cs typeface="Arial Unicode MS"/>
              </a:rPr>
              <a:t>Abrupt </a:t>
            </a:r>
            <a:r>
              <a:rPr sz="1200" spc="-85" dirty="0" smtClean="0">
                <a:solidFill>
                  <a:srgbClr val="005A85"/>
                </a:solidFill>
                <a:latin typeface="Arial Unicode MS"/>
                <a:cs typeface="Arial Unicode MS"/>
              </a:rPr>
              <a:t> </a:t>
            </a:r>
            <a:r>
              <a:rPr sz="700" spc="-150" dirty="0" smtClean="0">
                <a:solidFill>
                  <a:srgbClr val="005A85"/>
                </a:solidFill>
                <a:latin typeface="MS PGothic"/>
                <a:cs typeface="MS PGothic"/>
              </a:rPr>
              <a:t>●</a:t>
            </a:r>
            <a:r>
              <a:rPr sz="700" spc="-150" dirty="0" smtClean="0">
                <a:solidFill>
                  <a:srgbClr val="005A85"/>
                </a:solidFill>
                <a:latin typeface="Times New Roman"/>
                <a:cs typeface="Times New Roman"/>
              </a:rPr>
              <a:t>  </a:t>
            </a:r>
            <a:r>
              <a:rPr sz="700" spc="55" dirty="0" smtClean="0">
                <a:solidFill>
                  <a:srgbClr val="005A85"/>
                </a:solidFill>
                <a:latin typeface="Times New Roman"/>
                <a:cs typeface="Times New Roman"/>
              </a:rPr>
              <a:t> </a:t>
            </a:r>
            <a:r>
              <a:rPr sz="1200" spc="-10" dirty="0" smtClean="0">
                <a:solidFill>
                  <a:srgbClr val="005A85"/>
                </a:solidFill>
                <a:latin typeface="Arial Unicode MS"/>
                <a:cs typeface="Arial Unicode MS"/>
              </a:rPr>
              <a:t>Work</a:t>
            </a:r>
            <a:r>
              <a:rPr sz="1200" spc="-5" dirty="0" smtClean="0">
                <a:solidFill>
                  <a:srgbClr val="005A85"/>
                </a:solidFill>
                <a:latin typeface="Arial Unicode MS"/>
                <a:cs typeface="Arial Unicode MS"/>
              </a:rPr>
              <a:t> </a:t>
            </a:r>
            <a:r>
              <a:rPr sz="1200" spc="-10" dirty="0" smtClean="0">
                <a:solidFill>
                  <a:srgbClr val="005A85"/>
                </a:solidFill>
                <a:latin typeface="Arial Unicode MS"/>
                <a:cs typeface="Arial Unicode MS"/>
              </a:rPr>
              <a:t>Fast </a:t>
            </a:r>
            <a:r>
              <a:rPr sz="1200" spc="-85" dirty="0" smtClean="0">
                <a:solidFill>
                  <a:srgbClr val="005A85"/>
                </a:solidFill>
                <a:latin typeface="Arial Unicode MS"/>
                <a:cs typeface="Arial Unicode MS"/>
              </a:rPr>
              <a:t> </a:t>
            </a:r>
            <a:r>
              <a:rPr sz="700" spc="-150" dirty="0" smtClean="0">
                <a:solidFill>
                  <a:srgbClr val="005A85"/>
                </a:solidFill>
                <a:latin typeface="MS PGothic"/>
                <a:cs typeface="MS PGothic"/>
              </a:rPr>
              <a:t>●</a:t>
            </a:r>
            <a:r>
              <a:rPr sz="700" spc="-150" dirty="0" smtClean="0">
                <a:solidFill>
                  <a:srgbClr val="005A85"/>
                </a:solidFill>
                <a:latin typeface="Times New Roman"/>
                <a:cs typeface="Times New Roman"/>
              </a:rPr>
              <a:t>  </a:t>
            </a:r>
            <a:r>
              <a:rPr sz="700" spc="55" dirty="0" smtClean="0">
                <a:solidFill>
                  <a:srgbClr val="005A85"/>
                </a:solidFill>
                <a:latin typeface="Times New Roman"/>
                <a:cs typeface="Times New Roman"/>
              </a:rPr>
              <a:t> </a:t>
            </a:r>
            <a:r>
              <a:rPr sz="1200" spc="-10" dirty="0" smtClean="0">
                <a:solidFill>
                  <a:srgbClr val="005A85"/>
                </a:solidFill>
                <a:latin typeface="Arial Unicode MS"/>
                <a:cs typeface="Arial Unicode MS"/>
              </a:rPr>
              <a:t>Competitive </a:t>
            </a:r>
            <a:r>
              <a:rPr sz="1200" spc="-85" dirty="0" smtClean="0">
                <a:solidFill>
                  <a:srgbClr val="005A85"/>
                </a:solidFill>
                <a:latin typeface="Arial Unicode MS"/>
                <a:cs typeface="Arial Unicode MS"/>
              </a:rPr>
              <a:t> </a:t>
            </a:r>
            <a:r>
              <a:rPr sz="700" spc="-150" dirty="0" smtClean="0">
                <a:solidFill>
                  <a:srgbClr val="005A85"/>
                </a:solidFill>
                <a:latin typeface="MS PGothic"/>
                <a:cs typeface="MS PGothic"/>
              </a:rPr>
              <a:t>●</a:t>
            </a:r>
            <a:endParaRPr sz="700" dirty="0">
              <a:latin typeface="MS PGothic"/>
              <a:cs typeface="MS PGothic"/>
            </a:endParaRPr>
          </a:p>
          <a:p>
            <a:pPr marL="2513965" lvl="2" indent="-144780" algn="ctr">
              <a:lnSpc>
                <a:spcPct val="100000"/>
              </a:lnSpc>
              <a:spcBef>
                <a:spcPts val="245"/>
              </a:spcBef>
              <a:buClr>
                <a:srgbClr val="005A85"/>
              </a:buClr>
              <a:buSzPct val="58333"/>
              <a:buFont typeface="MS PGothic"/>
              <a:buChar char="●"/>
              <a:tabLst>
                <a:tab pos="2513965" algn="l"/>
              </a:tabLst>
            </a:pPr>
            <a:r>
              <a:rPr sz="1200" spc="-10" dirty="0" smtClean="0">
                <a:solidFill>
                  <a:srgbClr val="005A85"/>
                </a:solidFill>
                <a:latin typeface="Arial Unicode MS"/>
                <a:cs typeface="Arial Unicode MS"/>
              </a:rPr>
              <a:t>Energetic </a:t>
            </a:r>
            <a:r>
              <a:rPr sz="1200" spc="-85" dirty="0" smtClean="0">
                <a:solidFill>
                  <a:srgbClr val="005A85"/>
                </a:solidFill>
                <a:latin typeface="Arial Unicode MS"/>
                <a:cs typeface="Arial Unicode MS"/>
              </a:rPr>
              <a:t> </a:t>
            </a:r>
            <a:r>
              <a:rPr sz="700" spc="-150" dirty="0" smtClean="0">
                <a:solidFill>
                  <a:srgbClr val="005A85"/>
                </a:solidFill>
                <a:latin typeface="MS PGothic"/>
                <a:cs typeface="MS PGothic"/>
              </a:rPr>
              <a:t>●</a:t>
            </a:r>
            <a:r>
              <a:rPr sz="700" spc="-150" dirty="0" smtClean="0">
                <a:solidFill>
                  <a:srgbClr val="005A85"/>
                </a:solidFill>
                <a:latin typeface="Times New Roman"/>
                <a:cs typeface="Times New Roman"/>
              </a:rPr>
              <a:t>  </a:t>
            </a:r>
            <a:r>
              <a:rPr sz="700" spc="55" dirty="0" smtClean="0">
                <a:solidFill>
                  <a:srgbClr val="005A85"/>
                </a:solidFill>
                <a:latin typeface="Times New Roman"/>
                <a:cs typeface="Times New Roman"/>
              </a:rPr>
              <a:t> </a:t>
            </a:r>
            <a:r>
              <a:rPr sz="1200" spc="-10" dirty="0" smtClean="0">
                <a:solidFill>
                  <a:srgbClr val="005A85"/>
                </a:solidFill>
                <a:latin typeface="Arial Unicode MS"/>
                <a:cs typeface="Arial Unicode MS"/>
              </a:rPr>
              <a:t>Goal-Oriented </a:t>
            </a:r>
            <a:r>
              <a:rPr sz="1200" spc="-85" dirty="0" smtClean="0">
                <a:solidFill>
                  <a:srgbClr val="005A85"/>
                </a:solidFill>
                <a:latin typeface="Arial Unicode MS"/>
                <a:cs typeface="Arial Unicode MS"/>
              </a:rPr>
              <a:t> </a:t>
            </a:r>
            <a:r>
              <a:rPr sz="700" spc="-150" dirty="0" smtClean="0">
                <a:solidFill>
                  <a:srgbClr val="005A85"/>
                </a:solidFill>
                <a:latin typeface="MS PGothic"/>
                <a:cs typeface="MS PGothic"/>
              </a:rPr>
              <a:t>●</a:t>
            </a:r>
            <a:endParaRPr sz="700" dirty="0">
              <a:latin typeface="MS PGothic"/>
              <a:cs typeface="MS PGothic"/>
            </a:endParaRPr>
          </a:p>
          <a:p>
            <a:pPr>
              <a:lnSpc>
                <a:spcPts val="700"/>
              </a:lnSpc>
              <a:spcBef>
                <a:spcPts val="1"/>
              </a:spcBef>
            </a:pPr>
            <a:endParaRPr sz="700" dirty="0"/>
          </a:p>
          <a:p>
            <a:pPr>
              <a:lnSpc>
                <a:spcPts val="1000"/>
              </a:lnSpc>
            </a:pPr>
            <a:endParaRPr sz="1000" dirty="0"/>
          </a:p>
          <a:p>
            <a:pPr marL="241300" marR="291465">
              <a:lnSpc>
                <a:spcPct val="117200"/>
              </a:lnSpc>
            </a:pPr>
            <a:r>
              <a:rPr sz="1100" spc="-10" dirty="0" smtClean="0">
                <a:solidFill>
                  <a:srgbClr val="595959"/>
                </a:solidFill>
                <a:latin typeface="Arial Unicode MS"/>
                <a:cs typeface="Arial Unicode MS"/>
              </a:rPr>
              <a:t>They</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have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a</a:t>
            </a:r>
            <a:r>
              <a:rPr sz="1100" spc="-5" dirty="0" smtClean="0">
                <a:solidFill>
                  <a:srgbClr val="595959"/>
                </a:solidFill>
                <a:latin typeface="Arial Unicode MS"/>
                <a:cs typeface="Arial Unicode MS"/>
              </a:rPr>
              <a:t> strong </a:t>
            </a:r>
            <a:r>
              <a:rPr sz="1100" spc="0" dirty="0" smtClean="0">
                <a:solidFill>
                  <a:srgbClr val="595959"/>
                </a:solidFill>
                <a:latin typeface="Arial Unicode MS"/>
                <a:cs typeface="Arial Unicode MS"/>
              </a:rPr>
              <a:t>urgency</a:t>
            </a:r>
            <a:r>
              <a:rPr sz="1100" spc="-5" dirty="0" smtClean="0">
                <a:solidFill>
                  <a:srgbClr val="595959"/>
                </a:solidFill>
                <a:latin typeface="Arial Unicode MS"/>
                <a:cs typeface="Arial Unicode MS"/>
              </a:rPr>
              <a:t> to </a:t>
            </a:r>
            <a:r>
              <a:rPr sz="1100" spc="0" dirty="0" smtClean="0">
                <a:solidFill>
                  <a:srgbClr val="595959"/>
                </a:solidFill>
                <a:latin typeface="Arial Unicode MS"/>
                <a:cs typeface="Arial Unicode MS"/>
              </a:rPr>
              <a:t>do</a:t>
            </a:r>
            <a:r>
              <a:rPr sz="1100" spc="-5" dirty="0" smtClean="0">
                <a:solidFill>
                  <a:srgbClr val="595959"/>
                </a:solidFill>
                <a:latin typeface="Arial Unicode MS"/>
                <a:cs typeface="Arial Unicode MS"/>
              </a:rPr>
              <a:t> everything exactly correct.  </a:t>
            </a:r>
            <a:r>
              <a:rPr sz="1100" spc="0" dirty="0" smtClean="0">
                <a:solidFill>
                  <a:srgbClr val="595959"/>
                </a:solidFill>
                <a:latin typeface="Arial Unicode MS"/>
                <a:cs typeface="Arial Unicode MS"/>
              </a:rPr>
              <a:t>Usually</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they</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have</a:t>
            </a:r>
            <a:r>
              <a:rPr sz="1100" spc="-5" dirty="0" smtClean="0">
                <a:solidFill>
                  <a:srgbClr val="595959"/>
                </a:solidFill>
                <a:latin typeface="Arial Unicode MS"/>
                <a:cs typeface="Arial Unicode MS"/>
              </a:rPr>
              <a:t> little </a:t>
            </a:r>
            <a:r>
              <a:rPr sz="1100" spc="-10" dirty="0" smtClean="0">
                <a:solidFill>
                  <a:srgbClr val="595959"/>
                </a:solidFill>
                <a:latin typeface="Arial Unicode MS"/>
                <a:cs typeface="Arial Unicode MS"/>
              </a:rPr>
              <a:t>patience</a:t>
            </a:r>
            <a:r>
              <a:rPr sz="1100" spc="-5" dirty="0" smtClean="0">
                <a:solidFill>
                  <a:srgbClr val="595959"/>
                </a:solidFill>
                <a:latin typeface="Arial Unicode MS"/>
                <a:cs typeface="Arial Unicode MS"/>
              </a:rPr>
              <a:t> with mediocrity, trivia </a:t>
            </a:r>
            <a:r>
              <a:rPr sz="1100" spc="0" dirty="0" smtClean="0">
                <a:solidFill>
                  <a:srgbClr val="595959"/>
                </a:solidFill>
                <a:latin typeface="Arial Unicode MS"/>
                <a:cs typeface="Arial Unicode MS"/>
              </a:rPr>
              <a:t>or</a:t>
            </a:r>
            <a:r>
              <a:rPr sz="1100" spc="-5" dirty="0" smtClean="0">
                <a:solidFill>
                  <a:srgbClr val="595959"/>
                </a:solidFill>
                <a:latin typeface="Arial Unicode MS"/>
                <a:cs typeface="Arial Unicode MS"/>
              </a:rPr>
              <a:t> undirected conversations.  </a:t>
            </a:r>
            <a:r>
              <a:rPr sz="1100" spc="-10" dirty="0" smtClean="0">
                <a:solidFill>
                  <a:srgbClr val="595959"/>
                </a:solidFill>
                <a:latin typeface="Arial Unicode MS"/>
                <a:cs typeface="Arial Unicode MS"/>
              </a:rPr>
              <a:t>They</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like</a:t>
            </a:r>
            <a:r>
              <a:rPr sz="1100" spc="-5" dirty="0" smtClean="0">
                <a:solidFill>
                  <a:srgbClr val="595959"/>
                </a:solidFill>
                <a:latin typeface="Arial Unicode MS"/>
                <a:cs typeface="Arial Unicode MS"/>
              </a:rPr>
              <a:t> things </a:t>
            </a:r>
            <a:r>
              <a:rPr sz="1100" spc="0" dirty="0" smtClean="0">
                <a:solidFill>
                  <a:srgbClr val="595959"/>
                </a:solidFill>
                <a:latin typeface="Arial Unicode MS"/>
                <a:cs typeface="Arial Unicode MS"/>
              </a:rPr>
              <a:t>done</a:t>
            </a:r>
            <a:r>
              <a:rPr sz="1100" spc="-5" dirty="0" smtClean="0">
                <a:solidFill>
                  <a:srgbClr val="595959"/>
                </a:solidFill>
                <a:latin typeface="Arial Unicode MS"/>
                <a:cs typeface="Arial Unicode MS"/>
              </a:rPr>
              <a:t> right/fast </a:t>
            </a:r>
            <a:r>
              <a:rPr sz="1100" spc="0" dirty="0" smtClean="0">
                <a:solidFill>
                  <a:srgbClr val="595959"/>
                </a:solidFill>
                <a:latin typeface="Arial Unicode MS"/>
                <a:cs typeface="Arial Unicode MS"/>
              </a:rPr>
              <a:t>or</a:t>
            </a:r>
            <a:r>
              <a:rPr sz="1100" spc="-5" dirty="0" smtClean="0">
                <a:solidFill>
                  <a:srgbClr val="595959"/>
                </a:solidFill>
                <a:latin typeface="Arial Unicode MS"/>
                <a:cs typeface="Arial Unicode MS"/>
              </a:rPr>
              <a:t> fast/right.</a:t>
            </a:r>
            <a:endParaRPr sz="1100" dirty="0">
              <a:latin typeface="Arial Unicode MS"/>
              <a:cs typeface="Arial Unicode MS"/>
            </a:endParaRPr>
          </a:p>
        </p:txBody>
      </p:sp>
      <p:sp>
        <p:nvSpPr>
          <p:cNvPr id="11" name="object 11"/>
          <p:cNvSpPr txBox="1"/>
          <p:nvPr/>
        </p:nvSpPr>
        <p:spPr>
          <a:xfrm>
            <a:off x="419100" y="9330982"/>
            <a:ext cx="2836545" cy="635635"/>
          </a:xfrm>
          <a:prstGeom prst="rect">
            <a:avLst/>
          </a:prstGeom>
        </p:spPr>
        <p:txBody>
          <a:bodyPr vert="horz" wrap="square" lIns="0" tIns="0" rIns="0" bIns="0" rtlCol="0">
            <a:noAutofit/>
          </a:bodyPr>
          <a:lstStyle/>
          <a:p>
            <a:pPr marL="12700">
              <a:lnSpc>
                <a:spcPts val="1460"/>
              </a:lnSpc>
            </a:pPr>
            <a:r>
              <a:rPr sz="1300" dirty="0" smtClean="0">
                <a:solidFill>
                  <a:srgbClr val="FFFFFF"/>
                </a:solidFill>
                <a:latin typeface="Arial Unicode MS"/>
                <a:cs typeface="Arial Unicode MS"/>
              </a:rPr>
              <a:t>(910)</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452-5152</a:t>
            </a:r>
            <a:r>
              <a:rPr sz="1300" spc="-5" dirty="0" smtClean="0">
                <a:solidFill>
                  <a:srgbClr val="FFFFFF"/>
                </a:solidFill>
                <a:latin typeface="Arial Unicode MS"/>
                <a:cs typeface="Arial Unicode MS"/>
              </a:rPr>
              <a:t> </a:t>
            </a:r>
            <a:r>
              <a:rPr sz="1300" spc="-10" dirty="0" smtClean="0">
                <a:solidFill>
                  <a:srgbClr val="FFFFFF"/>
                </a:solidFill>
                <a:latin typeface="Arial Unicode MS"/>
                <a:cs typeface="Arial Unicode MS"/>
              </a:rPr>
              <a:t>US</a:t>
            </a:r>
            <a:endParaRPr sz="1300">
              <a:latin typeface="Arial Unicode MS"/>
              <a:cs typeface="Arial Unicode MS"/>
            </a:endParaRPr>
          </a:p>
          <a:p>
            <a:pPr marL="12700">
              <a:lnSpc>
                <a:spcPts val="1200"/>
              </a:lnSpc>
            </a:pPr>
            <a:r>
              <a:rPr sz="1300" dirty="0" smtClean="0">
                <a:solidFill>
                  <a:srgbClr val="FFFFFF"/>
                </a:solidFill>
                <a:latin typeface="Arial Unicode MS"/>
                <a:cs typeface="Arial Unicode MS"/>
              </a:rPr>
              <a:t>(353)</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22</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20923</a:t>
            </a:r>
            <a:r>
              <a:rPr sz="1300" spc="-5" dirty="0" smtClean="0">
                <a:solidFill>
                  <a:srgbClr val="FFFFFF"/>
                </a:solidFill>
                <a:latin typeface="Arial Unicode MS"/>
                <a:cs typeface="Arial Unicode MS"/>
              </a:rPr>
              <a:t> </a:t>
            </a:r>
            <a:r>
              <a:rPr sz="1300" spc="-10" dirty="0" smtClean="0">
                <a:solidFill>
                  <a:srgbClr val="FFFFFF"/>
                </a:solidFill>
                <a:latin typeface="Arial Unicode MS"/>
                <a:cs typeface="Arial Unicode MS"/>
              </a:rPr>
              <a:t>EU</a:t>
            </a:r>
            <a:endParaRPr sz="1300">
              <a:latin typeface="Arial Unicode MS"/>
              <a:cs typeface="Arial Unicode MS"/>
            </a:endParaRPr>
          </a:p>
          <a:p>
            <a:pPr marL="12700">
              <a:lnSpc>
                <a:spcPts val="1140"/>
              </a:lnSpc>
            </a:pPr>
            <a:r>
              <a:rPr sz="1000" spc="-5" dirty="0" smtClean="0">
                <a:solidFill>
                  <a:srgbClr val="FFFFFF"/>
                </a:solidFill>
                <a:latin typeface="Arial Unicode MS"/>
                <a:cs typeface="Arial Unicode MS"/>
              </a:rPr>
              <a:t>Copyright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1977-2015</a:t>
            </a:r>
            <a:r>
              <a:rPr sz="1000" spc="-5" dirty="0" smtClean="0">
                <a:solidFill>
                  <a:srgbClr val="FFFFFF"/>
                </a:solidFill>
                <a:latin typeface="Arial Unicode MS"/>
                <a:cs typeface="Arial Unicode MS"/>
              </a:rPr>
              <a:t> C.D. </a:t>
            </a:r>
            <a:r>
              <a:rPr sz="1000" spc="0" dirty="0" smtClean="0">
                <a:solidFill>
                  <a:srgbClr val="FFFFFF"/>
                </a:solidFill>
                <a:latin typeface="Arial Unicode MS"/>
                <a:cs typeface="Arial Unicode MS"/>
              </a:rPr>
              <a:t>Morgan</a:t>
            </a:r>
            <a:r>
              <a:rPr sz="1000" spc="-5" dirty="0" smtClean="0">
                <a:solidFill>
                  <a:srgbClr val="FFFFFF"/>
                </a:solidFill>
                <a:latin typeface="Arial Unicode MS"/>
                <a:cs typeface="Arial Unicode MS"/>
              </a:rPr>
              <a:t> III</a:t>
            </a:r>
            <a:endParaRPr sz="1000">
              <a:latin typeface="Arial Unicode MS"/>
              <a:cs typeface="Arial Unicode MS"/>
            </a:endParaRPr>
          </a:p>
          <a:p>
            <a:pPr marL="12700">
              <a:lnSpc>
                <a:spcPts val="1100"/>
              </a:lnSpc>
            </a:pPr>
            <a:r>
              <a:rPr sz="1000" spc="-5" dirty="0" smtClean="0">
                <a:solidFill>
                  <a:srgbClr val="FFFFFF"/>
                </a:solidFill>
                <a:latin typeface="Arial Unicode MS"/>
                <a:cs typeface="Arial Unicode MS"/>
              </a:rPr>
              <a:t>Copyright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1980-2015</a:t>
            </a:r>
            <a:r>
              <a:rPr sz="1000" spc="-5" dirty="0" smtClean="0">
                <a:solidFill>
                  <a:srgbClr val="FFFFFF"/>
                </a:solidFill>
                <a:latin typeface="Arial Unicode MS"/>
                <a:cs typeface="Arial Unicode MS"/>
              </a:rPr>
              <a:t> </a:t>
            </a:r>
            <a:r>
              <a:rPr sz="1000" spc="-10" dirty="0" smtClean="0">
                <a:solidFill>
                  <a:srgbClr val="FFFFFF"/>
                </a:solidFill>
                <a:latin typeface="Arial Unicode MS"/>
                <a:cs typeface="Arial Unicode MS"/>
              </a:rPr>
              <a:t>The</a:t>
            </a:r>
            <a:r>
              <a:rPr sz="1000" spc="-5" dirty="0" smtClean="0">
                <a:solidFill>
                  <a:srgbClr val="FFFFFF"/>
                </a:solidFill>
                <a:latin typeface="Arial Unicode MS"/>
                <a:cs typeface="Arial Unicode MS"/>
              </a:rPr>
              <a:t> Forté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Institute, </a:t>
            </a:r>
            <a:r>
              <a:rPr sz="1000" spc="0" dirty="0" smtClean="0">
                <a:solidFill>
                  <a:srgbClr val="FFFFFF"/>
                </a:solidFill>
                <a:latin typeface="Arial Unicode MS"/>
                <a:cs typeface="Arial Unicode MS"/>
              </a:rPr>
              <a:t>LLC</a:t>
            </a:r>
            <a:endParaRPr sz="1000">
              <a:latin typeface="Arial Unicode MS"/>
              <a:cs typeface="Arial Unicode MS"/>
            </a:endParaRPr>
          </a:p>
        </p:txBody>
      </p:sp>
      <p:sp>
        <p:nvSpPr>
          <p:cNvPr id="12" name="object 12"/>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sz="1000" spc="-10" dirty="0" smtClean="0">
                <a:solidFill>
                  <a:srgbClr val="FFFFFF"/>
                </a:solidFill>
                <a:latin typeface="Arial Unicode MS"/>
                <a:cs typeface="Arial Unicode MS"/>
              </a:rPr>
              <a:t>Page</a:t>
            </a:r>
            <a:r>
              <a:rPr sz="1000" spc="-5" dirty="0" smtClean="0">
                <a:solidFill>
                  <a:srgbClr val="FFFFFF"/>
                </a:solidFill>
                <a:latin typeface="Arial Unicode MS"/>
                <a:cs typeface="Arial Unicode MS"/>
              </a:rPr>
              <a:t> </a:t>
            </a:r>
            <a:fld id="{81D60167-4931-47E6-BA6A-407CBD079E47}" type="slidenum">
              <a:rPr sz="1000" spc="0" dirty="0" smtClean="0">
                <a:solidFill>
                  <a:srgbClr val="FFFFFF"/>
                </a:solidFill>
                <a:latin typeface="Arial Unicode MS"/>
                <a:cs typeface="Arial Unicode MS"/>
              </a:rPr>
              <a:t>12</a:t>
            </a:fld>
            <a:endParaRPr sz="1000">
              <a:latin typeface="Arial Unicode MS"/>
              <a:cs typeface="Arial Unicode MS"/>
            </a:endParaRPr>
          </a:p>
        </p:txBody>
      </p:sp>
      <p:sp>
        <p:nvSpPr>
          <p:cNvPr id="10" name="object 10"/>
          <p:cNvSpPr txBox="1"/>
          <p:nvPr/>
        </p:nvSpPr>
        <p:spPr>
          <a:xfrm>
            <a:off x="5269890" y="118607"/>
            <a:ext cx="2235835" cy="546735"/>
          </a:xfrm>
          <a:prstGeom prst="rect">
            <a:avLst/>
          </a:prstGeom>
        </p:spPr>
        <p:txBody>
          <a:bodyPr vert="horz" wrap="square" lIns="0" tIns="0" rIns="0" bIns="0" rtlCol="0">
            <a:noAutofit/>
          </a:bodyPr>
          <a:lstStyle/>
          <a:p>
            <a:pPr marL="571500" marR="12700" indent="-559435" algn="r">
              <a:lnSpc>
                <a:spcPct val="97200"/>
              </a:lnSpc>
            </a:pPr>
            <a:r>
              <a:rPr sz="1200" spc="-10" dirty="0" smtClean="0">
                <a:solidFill>
                  <a:srgbClr val="FFFFFF"/>
                </a:solidFill>
                <a:latin typeface="Arial Unicode MS"/>
                <a:cs typeface="Arial Unicode MS"/>
              </a:rPr>
              <a:t>Communication</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Style</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Composite Forté</a:t>
            </a:r>
            <a:r>
              <a:rPr sz="1200" spc="-5" dirty="0" smtClean="0">
                <a:solidFill>
                  <a:srgbClr val="FFFFFF"/>
                </a:solidFill>
                <a:latin typeface="Arial Unicode MS"/>
                <a:cs typeface="Arial Unicode MS"/>
              </a:rPr>
              <a:t> Profile: </a:t>
            </a:r>
            <a:r>
              <a:rPr sz="1200" spc="0" dirty="0" smtClean="0">
                <a:solidFill>
                  <a:srgbClr val="FFFFFF"/>
                </a:solidFill>
                <a:latin typeface="Arial Unicode MS"/>
                <a:cs typeface="Arial Unicode MS"/>
              </a:rPr>
              <a:t>Rick</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Olsen</a:t>
            </a:r>
            <a:r>
              <a:rPr sz="1200" spc="-5" dirty="0" smtClean="0">
                <a:solidFill>
                  <a:srgbClr val="FFFFFF"/>
                </a:solidFill>
                <a:latin typeface="Arial Unicode MS"/>
                <a:cs typeface="Arial Unicode MS"/>
              </a:rPr>
              <a:t> January </a:t>
            </a:r>
            <a:r>
              <a:rPr sz="1200" spc="-10" dirty="0" smtClean="0">
                <a:solidFill>
                  <a:srgbClr val="FFFFFF"/>
                </a:solidFill>
                <a:latin typeface="Arial Unicode MS"/>
                <a:cs typeface="Arial Unicode MS"/>
              </a:rPr>
              <a:t>26,</a:t>
            </a:r>
            <a:r>
              <a:rPr sz="1200" spc="-5" dirty="0" smtClean="0">
                <a:solidFill>
                  <a:srgbClr val="FFFFFF"/>
                </a:solidFill>
                <a:latin typeface="Arial Unicode MS"/>
                <a:cs typeface="Arial Unicode MS"/>
              </a:rPr>
              <a:t> </a:t>
            </a:r>
            <a:r>
              <a:rPr sz="1200" spc="0" dirty="0" smtClean="0">
                <a:solidFill>
                  <a:srgbClr val="FFFFFF"/>
                </a:solidFill>
                <a:latin typeface="Arial Unicode MS"/>
                <a:cs typeface="Arial Unicode MS"/>
              </a:rPr>
              <a:t>2015</a:t>
            </a:r>
            <a:endParaRPr sz="1200">
              <a:latin typeface="Arial Unicode MS"/>
              <a:cs typeface="Arial Unicode MS"/>
            </a:endParaRPr>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10400" y="92964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5111"/>
    </mc:Choice>
    <mc:Fallback>
      <p:transition spd="slow" advTm="65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81100" y="257250"/>
            <a:ext cx="49403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T     H     E</a:t>
            </a:r>
            <a:endParaRPr sz="800">
              <a:latin typeface="Times New Roman"/>
              <a:cs typeface="Times New Roman"/>
            </a:endParaRPr>
          </a:p>
        </p:txBody>
      </p:sp>
      <p:sp>
        <p:nvSpPr>
          <p:cNvPr id="3" name="object 3"/>
          <p:cNvSpPr txBox="1"/>
          <p:nvPr/>
        </p:nvSpPr>
        <p:spPr>
          <a:xfrm>
            <a:off x="368300" y="314553"/>
            <a:ext cx="2260600" cy="711835"/>
          </a:xfrm>
          <a:prstGeom prst="rect">
            <a:avLst/>
          </a:prstGeom>
        </p:spPr>
        <p:txBody>
          <a:bodyPr vert="horz" wrap="square" lIns="0" tIns="0" rIns="0" bIns="0" rtlCol="0">
            <a:noAutofit/>
          </a:bodyPr>
          <a:lstStyle/>
          <a:p>
            <a:pPr marL="800100">
              <a:lnSpc>
                <a:spcPts val="2740"/>
              </a:lnSpc>
            </a:pPr>
            <a:r>
              <a:rPr sz="2400" b="1" dirty="0" smtClean="0">
                <a:latin typeface="Times New Roman"/>
                <a:cs typeface="Times New Roman"/>
              </a:rPr>
              <a:t>F O R T </a:t>
            </a:r>
            <a:r>
              <a:rPr sz="2400" b="1" spc="130" dirty="0" smtClean="0">
                <a:latin typeface="Times New Roman"/>
                <a:cs typeface="Times New Roman"/>
              </a:rPr>
              <a:t>É</a:t>
            </a:r>
            <a:r>
              <a:rPr sz="1200" b="1" spc="0" baseline="79861" dirty="0" smtClean="0">
                <a:latin typeface="Times New Roman"/>
                <a:cs typeface="Times New Roman"/>
              </a:rPr>
              <a:t>®</a:t>
            </a:r>
            <a:endParaRPr sz="1200" baseline="79861">
              <a:latin typeface="Times New Roman"/>
              <a:cs typeface="Times New Roman"/>
            </a:endParaRPr>
          </a:p>
          <a:p>
            <a:pPr marL="825500">
              <a:lnSpc>
                <a:spcPts val="965"/>
              </a:lnSpc>
            </a:pPr>
            <a:r>
              <a:rPr sz="1100" b="1" dirty="0" smtClean="0">
                <a:latin typeface="Times New Roman"/>
                <a:cs typeface="Times New Roman"/>
              </a:rPr>
              <a:t>I  N  S  T  I  T  U  T  E</a:t>
            </a:r>
            <a:endParaRPr sz="1100">
              <a:latin typeface="Times New Roman"/>
              <a:cs typeface="Times New Roman"/>
            </a:endParaRPr>
          </a:p>
          <a:p>
            <a:pPr>
              <a:lnSpc>
                <a:spcPts val="700"/>
              </a:lnSpc>
              <a:spcBef>
                <a:spcPts val="23"/>
              </a:spcBef>
            </a:pPr>
            <a:endParaRPr sz="700"/>
          </a:p>
          <a:p>
            <a:pPr marL="12700">
              <a:lnSpc>
                <a:spcPct val="100000"/>
              </a:lnSpc>
            </a:pPr>
            <a:r>
              <a:rPr sz="900" b="1" dirty="0" smtClean="0">
                <a:latin typeface="Times New Roman"/>
                <a:cs typeface="Times New Roman"/>
              </a:rPr>
              <a:t>COMMUNICATION </a:t>
            </a:r>
            <a:r>
              <a:rPr sz="900" b="1" spc="-50" dirty="0" smtClean="0">
                <a:latin typeface="Times New Roman"/>
                <a:cs typeface="Times New Roman"/>
              </a:rPr>
              <a:t> </a:t>
            </a:r>
            <a:r>
              <a:rPr sz="900" b="1" spc="0" dirty="0" smtClean="0">
                <a:solidFill>
                  <a:srgbClr val="1B5B92"/>
                </a:solidFill>
                <a:latin typeface="Times New Roman"/>
                <a:cs typeface="Times New Roman"/>
              </a:rPr>
              <a:t>INTELLIGENC</a:t>
            </a:r>
            <a:r>
              <a:rPr sz="900" b="1" spc="45" dirty="0" smtClean="0">
                <a:solidFill>
                  <a:srgbClr val="1B5B92"/>
                </a:solidFill>
                <a:latin typeface="Times New Roman"/>
                <a:cs typeface="Times New Roman"/>
              </a:rPr>
              <a:t>E</a:t>
            </a:r>
            <a:r>
              <a:rPr sz="600" b="1" spc="0" baseline="69444" dirty="0" smtClean="0">
                <a:solidFill>
                  <a:srgbClr val="1B5B92"/>
                </a:solidFill>
                <a:latin typeface="Times New Roman"/>
                <a:cs typeface="Times New Roman"/>
              </a:rPr>
              <a:t>TM</a:t>
            </a:r>
            <a:endParaRPr sz="600" baseline="69444">
              <a:latin typeface="Times New Roman"/>
              <a:cs typeface="Times New Roman"/>
            </a:endParaRPr>
          </a:p>
        </p:txBody>
      </p:sp>
      <p:sp>
        <p:nvSpPr>
          <p:cNvPr id="4" name="object 4"/>
          <p:cNvSpPr/>
          <p:nvPr/>
        </p:nvSpPr>
        <p:spPr>
          <a:xfrm>
            <a:off x="190500" y="279400"/>
            <a:ext cx="609600" cy="371401"/>
          </a:xfrm>
          <a:custGeom>
            <a:avLst/>
            <a:gdLst/>
            <a:ahLst/>
            <a:cxnLst/>
            <a:rect l="l" t="t" r="r" b="b"/>
            <a:pathLst>
              <a:path w="609600" h="371401">
                <a:moveTo>
                  <a:pt x="609600" y="0"/>
                </a:moveTo>
                <a:lnTo>
                  <a:pt x="60211" y="49"/>
                </a:lnTo>
                <a:lnTo>
                  <a:pt x="20652" y="5021"/>
                </a:lnTo>
                <a:lnTo>
                  <a:pt x="1625" y="43135"/>
                </a:lnTo>
                <a:lnTo>
                  <a:pt x="110" y="82651"/>
                </a:lnTo>
                <a:lnTo>
                  <a:pt x="0" y="355600"/>
                </a:lnTo>
                <a:lnTo>
                  <a:pt x="20616" y="363699"/>
                </a:lnTo>
                <a:lnTo>
                  <a:pt x="44157" y="368960"/>
                </a:lnTo>
                <a:lnTo>
                  <a:pt x="70308" y="371401"/>
                </a:lnTo>
                <a:lnTo>
                  <a:pt x="98755" y="371043"/>
                </a:lnTo>
                <a:lnTo>
                  <a:pt x="161277" y="362000"/>
                </a:lnTo>
                <a:lnTo>
                  <a:pt x="229209" y="341985"/>
                </a:lnTo>
                <a:lnTo>
                  <a:pt x="300037" y="311150"/>
                </a:lnTo>
                <a:lnTo>
                  <a:pt x="335751" y="291722"/>
                </a:lnTo>
                <a:lnTo>
                  <a:pt x="371246" y="269646"/>
                </a:lnTo>
                <a:lnTo>
                  <a:pt x="406207" y="244941"/>
                </a:lnTo>
                <a:lnTo>
                  <a:pt x="440321" y="217627"/>
                </a:lnTo>
                <a:lnTo>
                  <a:pt x="473273" y="187721"/>
                </a:lnTo>
                <a:lnTo>
                  <a:pt x="504748" y="155244"/>
                </a:lnTo>
                <a:lnTo>
                  <a:pt x="534433" y="120215"/>
                </a:lnTo>
                <a:lnTo>
                  <a:pt x="562013" y="82651"/>
                </a:lnTo>
                <a:lnTo>
                  <a:pt x="587173" y="42573"/>
                </a:lnTo>
                <a:lnTo>
                  <a:pt x="609600" y="0"/>
                </a:lnTo>
                <a:close/>
              </a:path>
            </a:pathLst>
          </a:custGeom>
          <a:solidFill>
            <a:srgbClr val="000000"/>
          </a:solidFill>
        </p:spPr>
        <p:txBody>
          <a:bodyPr wrap="square" lIns="0" tIns="0" rIns="0" bIns="0" rtlCol="0">
            <a:noAutofit/>
          </a:bodyPr>
          <a:lstStyle/>
          <a:p>
            <a:endParaRPr/>
          </a:p>
        </p:txBody>
      </p:sp>
      <p:sp>
        <p:nvSpPr>
          <p:cNvPr id="5" name="object 5"/>
          <p:cNvSpPr/>
          <p:nvPr/>
        </p:nvSpPr>
        <p:spPr>
          <a:xfrm>
            <a:off x="406400" y="279400"/>
            <a:ext cx="698500" cy="482600"/>
          </a:xfrm>
          <a:custGeom>
            <a:avLst/>
            <a:gdLst/>
            <a:ahLst/>
            <a:cxnLst/>
            <a:rect l="l" t="t" r="r" b="b"/>
            <a:pathLst>
              <a:path w="698500" h="482600">
                <a:moveTo>
                  <a:pt x="508000" y="0"/>
                </a:moveTo>
                <a:lnTo>
                  <a:pt x="488029" y="44218"/>
                </a:lnTo>
                <a:lnTo>
                  <a:pt x="466344" y="85521"/>
                </a:lnTo>
                <a:lnTo>
                  <a:pt x="443134" y="124044"/>
                </a:lnTo>
                <a:lnTo>
                  <a:pt x="418592" y="159918"/>
                </a:lnTo>
                <a:lnTo>
                  <a:pt x="392906" y="193278"/>
                </a:lnTo>
                <a:lnTo>
                  <a:pt x="366268" y="224256"/>
                </a:lnTo>
                <a:lnTo>
                  <a:pt x="338867" y="252987"/>
                </a:lnTo>
                <a:lnTo>
                  <a:pt x="310896" y="279603"/>
                </a:lnTo>
                <a:lnTo>
                  <a:pt x="254000" y="327025"/>
                </a:lnTo>
                <a:lnTo>
                  <a:pt x="197104" y="367588"/>
                </a:lnTo>
                <a:lnTo>
                  <a:pt x="141732" y="402361"/>
                </a:lnTo>
                <a:lnTo>
                  <a:pt x="19970" y="470957"/>
                </a:lnTo>
                <a:lnTo>
                  <a:pt x="0" y="482600"/>
                </a:lnTo>
                <a:lnTo>
                  <a:pt x="698500" y="482600"/>
                </a:lnTo>
                <a:lnTo>
                  <a:pt x="698485" y="63859"/>
                </a:lnTo>
                <a:lnTo>
                  <a:pt x="693219" y="15590"/>
                </a:lnTo>
                <a:lnTo>
                  <a:pt x="646190" y="124"/>
                </a:lnTo>
                <a:lnTo>
                  <a:pt x="508000" y="0"/>
                </a:lnTo>
                <a:close/>
              </a:path>
            </a:pathLst>
          </a:custGeom>
          <a:solidFill>
            <a:srgbClr val="1B5B92"/>
          </a:solidFill>
        </p:spPr>
        <p:txBody>
          <a:bodyPr wrap="square" lIns="0" tIns="0" rIns="0" bIns="0" rtlCol="0">
            <a:noAutofit/>
          </a:bodyPr>
          <a:lstStyle/>
          <a:p>
            <a:endParaRPr/>
          </a:p>
        </p:txBody>
      </p:sp>
      <p:sp>
        <p:nvSpPr>
          <p:cNvPr id="6" name="object 6"/>
          <p:cNvSpPr/>
          <p:nvPr/>
        </p:nvSpPr>
        <p:spPr>
          <a:xfrm>
            <a:off x="3492500" y="38100"/>
            <a:ext cx="4279900" cy="992957"/>
          </a:xfrm>
          <a:custGeom>
            <a:avLst/>
            <a:gdLst/>
            <a:ahLst/>
            <a:cxnLst/>
            <a:rect l="l" t="t" r="r" b="b"/>
            <a:pathLst>
              <a:path w="4279900" h="992957">
                <a:moveTo>
                  <a:pt x="4279900" y="0"/>
                </a:moveTo>
                <a:lnTo>
                  <a:pt x="0" y="0"/>
                </a:lnTo>
                <a:lnTo>
                  <a:pt x="112426" y="20439"/>
                </a:lnTo>
                <a:lnTo>
                  <a:pt x="221234" y="43497"/>
                </a:lnTo>
                <a:lnTo>
                  <a:pt x="326612" y="68937"/>
                </a:lnTo>
                <a:lnTo>
                  <a:pt x="428752" y="96520"/>
                </a:lnTo>
                <a:lnTo>
                  <a:pt x="527843" y="126007"/>
                </a:lnTo>
                <a:lnTo>
                  <a:pt x="624078" y="157162"/>
                </a:lnTo>
                <a:lnTo>
                  <a:pt x="717645" y="189745"/>
                </a:lnTo>
                <a:lnTo>
                  <a:pt x="808736" y="223520"/>
                </a:lnTo>
                <a:lnTo>
                  <a:pt x="897540" y="258246"/>
                </a:lnTo>
                <a:lnTo>
                  <a:pt x="984250" y="293687"/>
                </a:lnTo>
                <a:lnTo>
                  <a:pt x="1069054" y="329604"/>
                </a:lnTo>
                <a:lnTo>
                  <a:pt x="1548542" y="541774"/>
                </a:lnTo>
                <a:lnTo>
                  <a:pt x="1625346" y="574357"/>
                </a:lnTo>
                <a:lnTo>
                  <a:pt x="1701768" y="605512"/>
                </a:lnTo>
                <a:lnTo>
                  <a:pt x="1778000" y="635000"/>
                </a:lnTo>
                <a:lnTo>
                  <a:pt x="1900483" y="689776"/>
                </a:lnTo>
                <a:lnTo>
                  <a:pt x="2020633" y="739838"/>
                </a:lnTo>
                <a:lnTo>
                  <a:pt x="2138973" y="785233"/>
                </a:lnTo>
                <a:lnTo>
                  <a:pt x="2256028" y="826008"/>
                </a:lnTo>
                <a:lnTo>
                  <a:pt x="2372320" y="862210"/>
                </a:lnTo>
                <a:lnTo>
                  <a:pt x="2488374" y="893889"/>
                </a:lnTo>
                <a:lnTo>
                  <a:pt x="2604714" y="921091"/>
                </a:lnTo>
                <a:lnTo>
                  <a:pt x="2721864" y="943864"/>
                </a:lnTo>
                <a:lnTo>
                  <a:pt x="2840347" y="962255"/>
                </a:lnTo>
                <a:lnTo>
                  <a:pt x="2960687" y="976312"/>
                </a:lnTo>
                <a:lnTo>
                  <a:pt x="3083409" y="986083"/>
                </a:lnTo>
                <a:lnTo>
                  <a:pt x="3209036" y="991616"/>
                </a:lnTo>
                <a:lnTo>
                  <a:pt x="3338091" y="992957"/>
                </a:lnTo>
                <a:lnTo>
                  <a:pt x="3471100" y="990155"/>
                </a:lnTo>
                <a:lnTo>
                  <a:pt x="3608585" y="983257"/>
                </a:lnTo>
                <a:lnTo>
                  <a:pt x="3751072" y="972312"/>
                </a:lnTo>
                <a:lnTo>
                  <a:pt x="3899082" y="957365"/>
                </a:lnTo>
                <a:lnTo>
                  <a:pt x="4053141" y="938466"/>
                </a:lnTo>
                <a:lnTo>
                  <a:pt x="4213772" y="915662"/>
                </a:lnTo>
                <a:lnTo>
                  <a:pt x="4279900" y="905150"/>
                </a:lnTo>
                <a:lnTo>
                  <a:pt x="4279900" y="0"/>
                </a:lnTo>
                <a:close/>
              </a:path>
            </a:pathLst>
          </a:custGeom>
          <a:solidFill>
            <a:srgbClr val="D98C45"/>
          </a:solidFill>
        </p:spPr>
        <p:txBody>
          <a:bodyPr wrap="square" lIns="0" tIns="0" rIns="0" bIns="0" rtlCol="0">
            <a:noAutofit/>
          </a:bodyPr>
          <a:lstStyle/>
          <a:p>
            <a:endParaRPr/>
          </a:p>
        </p:txBody>
      </p:sp>
      <p:sp>
        <p:nvSpPr>
          <p:cNvPr id="7" name="object 7"/>
          <p:cNvSpPr/>
          <p:nvPr/>
        </p:nvSpPr>
        <p:spPr>
          <a:xfrm>
            <a:off x="3492500" y="38100"/>
            <a:ext cx="4279900" cy="896867"/>
          </a:xfrm>
          <a:custGeom>
            <a:avLst/>
            <a:gdLst/>
            <a:ahLst/>
            <a:cxnLst/>
            <a:rect l="l" t="t" r="r" b="b"/>
            <a:pathLst>
              <a:path w="4279900" h="896867">
                <a:moveTo>
                  <a:pt x="4279900" y="0"/>
                </a:moveTo>
                <a:lnTo>
                  <a:pt x="0" y="0"/>
                </a:lnTo>
                <a:lnTo>
                  <a:pt x="112426" y="20439"/>
                </a:lnTo>
                <a:lnTo>
                  <a:pt x="221234" y="43497"/>
                </a:lnTo>
                <a:lnTo>
                  <a:pt x="326612" y="68937"/>
                </a:lnTo>
                <a:lnTo>
                  <a:pt x="428752" y="96520"/>
                </a:lnTo>
                <a:lnTo>
                  <a:pt x="527843" y="126007"/>
                </a:lnTo>
                <a:lnTo>
                  <a:pt x="624078" y="157162"/>
                </a:lnTo>
                <a:lnTo>
                  <a:pt x="717645" y="189745"/>
                </a:lnTo>
                <a:lnTo>
                  <a:pt x="808736" y="223520"/>
                </a:lnTo>
                <a:lnTo>
                  <a:pt x="897540" y="258246"/>
                </a:lnTo>
                <a:lnTo>
                  <a:pt x="984250" y="293687"/>
                </a:lnTo>
                <a:lnTo>
                  <a:pt x="1069054" y="329604"/>
                </a:lnTo>
                <a:lnTo>
                  <a:pt x="1548542" y="541774"/>
                </a:lnTo>
                <a:lnTo>
                  <a:pt x="1625346" y="574357"/>
                </a:lnTo>
                <a:lnTo>
                  <a:pt x="1701768" y="605512"/>
                </a:lnTo>
                <a:lnTo>
                  <a:pt x="1778000" y="635000"/>
                </a:lnTo>
                <a:lnTo>
                  <a:pt x="1900483" y="680523"/>
                </a:lnTo>
                <a:lnTo>
                  <a:pt x="2020633" y="721817"/>
                </a:lnTo>
                <a:lnTo>
                  <a:pt x="2138973" y="758844"/>
                </a:lnTo>
                <a:lnTo>
                  <a:pt x="2256028" y="791565"/>
                </a:lnTo>
                <a:lnTo>
                  <a:pt x="2372320" y="819943"/>
                </a:lnTo>
                <a:lnTo>
                  <a:pt x="2488374" y="843940"/>
                </a:lnTo>
                <a:lnTo>
                  <a:pt x="2604714" y="863517"/>
                </a:lnTo>
                <a:lnTo>
                  <a:pt x="2721864" y="878636"/>
                </a:lnTo>
                <a:lnTo>
                  <a:pt x="2840347" y="889260"/>
                </a:lnTo>
                <a:lnTo>
                  <a:pt x="2960687" y="895350"/>
                </a:lnTo>
                <a:lnTo>
                  <a:pt x="3083409" y="896867"/>
                </a:lnTo>
                <a:lnTo>
                  <a:pt x="3209036" y="893775"/>
                </a:lnTo>
                <a:lnTo>
                  <a:pt x="3338091" y="886034"/>
                </a:lnTo>
                <a:lnTo>
                  <a:pt x="3471100" y="873607"/>
                </a:lnTo>
                <a:lnTo>
                  <a:pt x="3608585" y="856456"/>
                </a:lnTo>
                <a:lnTo>
                  <a:pt x="3751072" y="834542"/>
                </a:lnTo>
                <a:lnTo>
                  <a:pt x="3899082" y="807827"/>
                </a:lnTo>
                <a:lnTo>
                  <a:pt x="4053141" y="776274"/>
                </a:lnTo>
                <a:lnTo>
                  <a:pt x="4213772" y="739844"/>
                </a:lnTo>
                <a:lnTo>
                  <a:pt x="4279900" y="723544"/>
                </a:lnTo>
                <a:lnTo>
                  <a:pt x="4279900" y="0"/>
                </a:lnTo>
                <a:close/>
              </a:path>
            </a:pathLst>
          </a:custGeom>
          <a:solidFill>
            <a:srgbClr val="000000"/>
          </a:solidFill>
        </p:spPr>
        <p:txBody>
          <a:bodyPr wrap="square" lIns="0" tIns="0" rIns="0" bIns="0" rtlCol="0">
            <a:noAutofit/>
          </a:bodyPr>
          <a:lstStyle/>
          <a:p>
            <a:endParaRPr/>
          </a:p>
        </p:txBody>
      </p:sp>
      <p:sp>
        <p:nvSpPr>
          <p:cNvPr id="8" name="object 8"/>
          <p:cNvSpPr/>
          <p:nvPr/>
        </p:nvSpPr>
        <p:spPr>
          <a:xfrm>
            <a:off x="0" y="9093961"/>
            <a:ext cx="7772400" cy="964438"/>
          </a:xfrm>
          <a:custGeom>
            <a:avLst/>
            <a:gdLst/>
            <a:ahLst/>
            <a:cxnLst/>
            <a:rect l="l" t="t" r="r" b="b"/>
            <a:pathLst>
              <a:path w="7772400" h="964438">
                <a:moveTo>
                  <a:pt x="1198435" y="0"/>
                </a:moveTo>
                <a:lnTo>
                  <a:pt x="999132" y="31"/>
                </a:lnTo>
                <a:lnTo>
                  <a:pt x="799592" y="4826"/>
                </a:lnTo>
                <a:lnTo>
                  <a:pt x="599860" y="14573"/>
                </a:lnTo>
                <a:lnTo>
                  <a:pt x="399986" y="29464"/>
                </a:lnTo>
                <a:lnTo>
                  <a:pt x="200017" y="49688"/>
                </a:lnTo>
                <a:lnTo>
                  <a:pt x="0" y="75438"/>
                </a:lnTo>
                <a:lnTo>
                  <a:pt x="0" y="964438"/>
                </a:lnTo>
                <a:lnTo>
                  <a:pt x="7772400" y="964438"/>
                </a:lnTo>
                <a:lnTo>
                  <a:pt x="7772400" y="779065"/>
                </a:lnTo>
                <a:lnTo>
                  <a:pt x="6519886" y="779065"/>
                </a:lnTo>
                <a:lnTo>
                  <a:pt x="6323583" y="776986"/>
                </a:lnTo>
                <a:lnTo>
                  <a:pt x="6126710" y="769953"/>
                </a:lnTo>
                <a:lnTo>
                  <a:pt x="5929312" y="758063"/>
                </a:lnTo>
                <a:lnTo>
                  <a:pt x="5731438" y="741410"/>
                </a:lnTo>
                <a:lnTo>
                  <a:pt x="5533136" y="720090"/>
                </a:lnTo>
                <a:lnTo>
                  <a:pt x="5334452" y="694197"/>
                </a:lnTo>
                <a:lnTo>
                  <a:pt x="5135435" y="663829"/>
                </a:lnTo>
                <a:lnTo>
                  <a:pt x="4936132" y="629078"/>
                </a:lnTo>
                <a:lnTo>
                  <a:pt x="4736592" y="590042"/>
                </a:lnTo>
                <a:lnTo>
                  <a:pt x="4536860" y="546814"/>
                </a:lnTo>
                <a:lnTo>
                  <a:pt x="4336986" y="499491"/>
                </a:lnTo>
                <a:lnTo>
                  <a:pt x="4137017" y="448167"/>
                </a:lnTo>
                <a:lnTo>
                  <a:pt x="3937000" y="392938"/>
                </a:lnTo>
                <a:lnTo>
                  <a:pt x="3746031" y="346297"/>
                </a:lnTo>
                <a:lnTo>
                  <a:pt x="3554158" y="301752"/>
                </a:lnTo>
                <a:lnTo>
                  <a:pt x="3361428" y="259492"/>
                </a:lnTo>
                <a:lnTo>
                  <a:pt x="3167888" y="219710"/>
                </a:lnTo>
                <a:lnTo>
                  <a:pt x="2973585" y="182594"/>
                </a:lnTo>
                <a:lnTo>
                  <a:pt x="2778569" y="148336"/>
                </a:lnTo>
                <a:lnTo>
                  <a:pt x="2582886" y="117125"/>
                </a:lnTo>
                <a:lnTo>
                  <a:pt x="2386584" y="89154"/>
                </a:lnTo>
                <a:lnTo>
                  <a:pt x="2189710" y="64611"/>
                </a:lnTo>
                <a:lnTo>
                  <a:pt x="1992312" y="43688"/>
                </a:lnTo>
                <a:lnTo>
                  <a:pt x="1794438" y="26574"/>
                </a:lnTo>
                <a:lnTo>
                  <a:pt x="1596136" y="13462"/>
                </a:lnTo>
                <a:lnTo>
                  <a:pt x="1397452" y="4540"/>
                </a:lnTo>
                <a:lnTo>
                  <a:pt x="1198435" y="0"/>
                </a:lnTo>
                <a:close/>
              </a:path>
              <a:path w="7772400" h="964438">
                <a:moveTo>
                  <a:pt x="7772400" y="665696"/>
                </a:moveTo>
                <a:lnTo>
                  <a:pt x="7683031" y="682196"/>
                </a:lnTo>
                <a:lnTo>
                  <a:pt x="7491158" y="711835"/>
                </a:lnTo>
                <a:lnTo>
                  <a:pt x="7298428" y="735949"/>
                </a:lnTo>
                <a:lnTo>
                  <a:pt x="7104888" y="754634"/>
                </a:lnTo>
                <a:lnTo>
                  <a:pt x="6910585" y="767984"/>
                </a:lnTo>
                <a:lnTo>
                  <a:pt x="6715569" y="776097"/>
                </a:lnTo>
                <a:lnTo>
                  <a:pt x="6519886" y="779065"/>
                </a:lnTo>
                <a:lnTo>
                  <a:pt x="7772400" y="779065"/>
                </a:lnTo>
                <a:lnTo>
                  <a:pt x="7772400" y="665696"/>
                </a:lnTo>
                <a:close/>
              </a:path>
            </a:pathLst>
          </a:custGeom>
          <a:solidFill>
            <a:srgbClr val="3888C6"/>
          </a:solidFill>
        </p:spPr>
        <p:txBody>
          <a:bodyPr wrap="square" lIns="0" tIns="0" rIns="0" bIns="0" rtlCol="0">
            <a:noAutofit/>
          </a:bodyPr>
          <a:lstStyle/>
          <a:p>
            <a:endParaRPr/>
          </a:p>
        </p:txBody>
      </p:sp>
      <p:sp>
        <p:nvSpPr>
          <p:cNvPr id="9" name="object 9"/>
          <p:cNvSpPr txBox="1"/>
          <p:nvPr/>
        </p:nvSpPr>
        <p:spPr>
          <a:xfrm>
            <a:off x="469925" y="7936318"/>
            <a:ext cx="3632835" cy="468630"/>
          </a:xfrm>
          <a:prstGeom prst="rect">
            <a:avLst/>
          </a:prstGeom>
        </p:spPr>
        <p:txBody>
          <a:bodyPr vert="horz" wrap="square" lIns="0" tIns="0" rIns="0" bIns="0" rtlCol="0">
            <a:noAutofit/>
          </a:bodyPr>
          <a:lstStyle/>
          <a:p>
            <a:pPr marL="12700" marR="12700" indent="0">
              <a:lnSpc>
                <a:spcPct val="100000"/>
              </a:lnSpc>
            </a:pPr>
            <a:r>
              <a:rPr sz="1000" i="1" dirty="0" smtClean="0">
                <a:solidFill>
                  <a:srgbClr val="800000"/>
                </a:solidFill>
                <a:latin typeface="Arial"/>
                <a:cs typeface="Arial"/>
              </a:rPr>
              <a:t>Special Note: </a:t>
            </a:r>
            <a:r>
              <a:rPr sz="1000" i="1" dirty="0" smtClean="0">
                <a:solidFill>
                  <a:srgbClr val="585858"/>
                </a:solidFill>
                <a:latin typeface="Arial"/>
                <a:cs typeface="Arial"/>
              </a:rPr>
              <a:t>The self-motivators are in no special order. The alphabetical letters to the left of each statement are used to help rank-order the self-motivators in Forté Performance Coaching.</a:t>
            </a:r>
            <a:endParaRPr sz="1000">
              <a:latin typeface="Arial"/>
              <a:cs typeface="Arial"/>
            </a:endParaRPr>
          </a:p>
        </p:txBody>
      </p:sp>
      <p:sp>
        <p:nvSpPr>
          <p:cNvPr id="10" name="object 10"/>
          <p:cNvSpPr txBox="1"/>
          <p:nvPr/>
        </p:nvSpPr>
        <p:spPr>
          <a:xfrm>
            <a:off x="4789779" y="5930633"/>
            <a:ext cx="1109980" cy="194310"/>
          </a:xfrm>
          <a:prstGeom prst="rect">
            <a:avLst/>
          </a:prstGeom>
        </p:spPr>
        <p:txBody>
          <a:bodyPr vert="horz" wrap="square" lIns="0" tIns="0" rIns="0" bIns="0" rtlCol="0">
            <a:noAutofit/>
          </a:bodyPr>
          <a:lstStyle/>
          <a:p>
            <a:pPr marL="12700">
              <a:lnSpc>
                <a:spcPct val="100000"/>
              </a:lnSpc>
            </a:pPr>
            <a:r>
              <a:rPr sz="1200" b="1" dirty="0" smtClean="0">
                <a:solidFill>
                  <a:srgbClr val="585858"/>
                </a:solidFill>
                <a:latin typeface="Arial"/>
                <a:cs typeface="Arial"/>
              </a:rPr>
              <a:t>Primary Profile</a:t>
            </a:r>
            <a:endParaRPr sz="1200">
              <a:latin typeface="Arial"/>
              <a:cs typeface="Arial"/>
            </a:endParaRPr>
          </a:p>
        </p:txBody>
      </p:sp>
      <p:sp>
        <p:nvSpPr>
          <p:cNvPr id="11" name="object 11"/>
          <p:cNvSpPr/>
          <p:nvPr/>
        </p:nvSpPr>
        <p:spPr>
          <a:xfrm>
            <a:off x="4836426" y="6074828"/>
            <a:ext cx="2070100" cy="1905000"/>
          </a:xfrm>
          <a:custGeom>
            <a:avLst/>
            <a:gdLst/>
            <a:ahLst/>
            <a:cxnLst/>
            <a:rect l="l" t="t" r="r" b="b"/>
            <a:pathLst>
              <a:path w="2070100" h="1905000">
                <a:moveTo>
                  <a:pt x="0" y="1905000"/>
                </a:moveTo>
                <a:lnTo>
                  <a:pt x="2070100" y="1905000"/>
                </a:lnTo>
                <a:lnTo>
                  <a:pt x="2070100" y="0"/>
                </a:lnTo>
                <a:lnTo>
                  <a:pt x="0" y="0"/>
                </a:lnTo>
                <a:lnTo>
                  <a:pt x="0" y="1905000"/>
                </a:lnTo>
                <a:close/>
              </a:path>
            </a:pathLst>
          </a:custGeom>
          <a:ln w="25400">
            <a:solidFill>
              <a:srgbClr val="AEBBCE"/>
            </a:solidFill>
          </a:ln>
        </p:spPr>
        <p:txBody>
          <a:bodyPr wrap="square" lIns="0" tIns="0" rIns="0" bIns="0" rtlCol="0">
            <a:noAutofit/>
          </a:bodyPr>
          <a:lstStyle/>
          <a:p>
            <a:endParaRPr/>
          </a:p>
        </p:txBody>
      </p:sp>
      <p:sp>
        <p:nvSpPr>
          <p:cNvPr id="12" name="object 12"/>
          <p:cNvSpPr/>
          <p:nvPr/>
        </p:nvSpPr>
        <p:spPr>
          <a:xfrm>
            <a:off x="5065026" y="6278028"/>
            <a:ext cx="1727200" cy="673100"/>
          </a:xfrm>
          <a:custGeom>
            <a:avLst/>
            <a:gdLst/>
            <a:ahLst/>
            <a:cxnLst/>
            <a:rect l="l" t="t" r="r" b="b"/>
            <a:pathLst>
              <a:path w="1727200" h="673100">
                <a:moveTo>
                  <a:pt x="0" y="673100"/>
                </a:moveTo>
                <a:lnTo>
                  <a:pt x="1727200" y="673100"/>
                </a:lnTo>
                <a:lnTo>
                  <a:pt x="1727200" y="0"/>
                </a:lnTo>
                <a:lnTo>
                  <a:pt x="0" y="0"/>
                </a:lnTo>
                <a:lnTo>
                  <a:pt x="0" y="673100"/>
                </a:lnTo>
                <a:close/>
              </a:path>
            </a:pathLst>
          </a:custGeom>
          <a:solidFill>
            <a:srgbClr val="C9CCDF"/>
          </a:solidFill>
        </p:spPr>
        <p:txBody>
          <a:bodyPr wrap="square" lIns="0" tIns="0" rIns="0" bIns="0" rtlCol="0">
            <a:noAutofit/>
          </a:bodyPr>
          <a:lstStyle/>
          <a:p>
            <a:endParaRPr/>
          </a:p>
        </p:txBody>
      </p:sp>
      <p:sp>
        <p:nvSpPr>
          <p:cNvPr id="13" name="object 13"/>
          <p:cNvSpPr/>
          <p:nvPr/>
        </p:nvSpPr>
        <p:spPr>
          <a:xfrm>
            <a:off x="5065026" y="7078129"/>
            <a:ext cx="1727200" cy="685800"/>
          </a:xfrm>
          <a:custGeom>
            <a:avLst/>
            <a:gdLst/>
            <a:ahLst/>
            <a:cxnLst/>
            <a:rect l="l" t="t" r="r" b="b"/>
            <a:pathLst>
              <a:path w="1727200" h="685800">
                <a:moveTo>
                  <a:pt x="0" y="685800"/>
                </a:moveTo>
                <a:lnTo>
                  <a:pt x="1727200" y="685800"/>
                </a:lnTo>
                <a:lnTo>
                  <a:pt x="1727200" y="0"/>
                </a:lnTo>
                <a:lnTo>
                  <a:pt x="0" y="0"/>
                </a:lnTo>
                <a:lnTo>
                  <a:pt x="0" y="685800"/>
                </a:lnTo>
                <a:close/>
              </a:path>
            </a:pathLst>
          </a:custGeom>
          <a:solidFill>
            <a:srgbClr val="C9CCDF"/>
          </a:solidFill>
        </p:spPr>
        <p:txBody>
          <a:bodyPr wrap="square" lIns="0" tIns="0" rIns="0" bIns="0" rtlCol="0">
            <a:noAutofit/>
          </a:bodyPr>
          <a:lstStyle/>
          <a:p>
            <a:endParaRPr/>
          </a:p>
        </p:txBody>
      </p:sp>
      <p:sp>
        <p:nvSpPr>
          <p:cNvPr id="14" name="object 14"/>
          <p:cNvSpPr/>
          <p:nvPr/>
        </p:nvSpPr>
        <p:spPr>
          <a:xfrm>
            <a:off x="5065026" y="6278028"/>
            <a:ext cx="1727200" cy="1485900"/>
          </a:xfrm>
          <a:custGeom>
            <a:avLst/>
            <a:gdLst/>
            <a:ahLst/>
            <a:cxnLst/>
            <a:rect l="l" t="t" r="r" b="b"/>
            <a:pathLst>
              <a:path w="1727200" h="1485900">
                <a:moveTo>
                  <a:pt x="0" y="1485900"/>
                </a:moveTo>
                <a:lnTo>
                  <a:pt x="1727200" y="1485900"/>
                </a:lnTo>
                <a:lnTo>
                  <a:pt x="1727200" y="0"/>
                </a:lnTo>
                <a:lnTo>
                  <a:pt x="0" y="0"/>
                </a:lnTo>
                <a:lnTo>
                  <a:pt x="0" y="1485900"/>
                </a:lnTo>
                <a:close/>
              </a:path>
            </a:pathLst>
          </a:custGeom>
          <a:ln w="12700">
            <a:solidFill>
              <a:srgbClr val="AEBBCE"/>
            </a:solidFill>
          </a:ln>
        </p:spPr>
        <p:txBody>
          <a:bodyPr wrap="square" lIns="0" tIns="0" rIns="0" bIns="0" rtlCol="0">
            <a:noAutofit/>
          </a:bodyPr>
          <a:lstStyle/>
          <a:p>
            <a:endParaRPr/>
          </a:p>
        </p:txBody>
      </p:sp>
      <p:sp>
        <p:nvSpPr>
          <p:cNvPr id="15" name="object 15"/>
          <p:cNvSpPr/>
          <p:nvPr/>
        </p:nvSpPr>
        <p:spPr>
          <a:xfrm>
            <a:off x="5928626" y="6951129"/>
            <a:ext cx="863600" cy="127000"/>
          </a:xfrm>
          <a:custGeom>
            <a:avLst/>
            <a:gdLst/>
            <a:ahLst/>
            <a:cxnLst/>
            <a:rect l="l" t="t" r="r" b="b"/>
            <a:pathLst>
              <a:path w="863600" h="127000">
                <a:moveTo>
                  <a:pt x="0" y="127000"/>
                </a:moveTo>
                <a:lnTo>
                  <a:pt x="863600" y="127000"/>
                </a:lnTo>
                <a:lnTo>
                  <a:pt x="863600" y="0"/>
                </a:lnTo>
                <a:lnTo>
                  <a:pt x="0" y="0"/>
                </a:lnTo>
                <a:lnTo>
                  <a:pt x="0" y="127000"/>
                </a:lnTo>
                <a:close/>
              </a:path>
            </a:pathLst>
          </a:custGeom>
          <a:solidFill>
            <a:srgbClr val="A5AECB"/>
          </a:solidFill>
        </p:spPr>
        <p:txBody>
          <a:bodyPr wrap="square" lIns="0" tIns="0" rIns="0" bIns="0" rtlCol="0">
            <a:noAutofit/>
          </a:bodyPr>
          <a:lstStyle/>
          <a:p>
            <a:endParaRPr/>
          </a:p>
        </p:txBody>
      </p:sp>
      <p:sp>
        <p:nvSpPr>
          <p:cNvPr id="16" name="object 16"/>
          <p:cNvSpPr/>
          <p:nvPr/>
        </p:nvSpPr>
        <p:spPr>
          <a:xfrm>
            <a:off x="5065026" y="6951129"/>
            <a:ext cx="438150" cy="127000"/>
          </a:xfrm>
          <a:custGeom>
            <a:avLst/>
            <a:gdLst/>
            <a:ahLst/>
            <a:cxnLst/>
            <a:rect l="l" t="t" r="r" b="b"/>
            <a:pathLst>
              <a:path w="438150" h="127000">
                <a:moveTo>
                  <a:pt x="0" y="127000"/>
                </a:moveTo>
                <a:lnTo>
                  <a:pt x="438150" y="127000"/>
                </a:lnTo>
                <a:lnTo>
                  <a:pt x="438150" y="0"/>
                </a:lnTo>
                <a:lnTo>
                  <a:pt x="0" y="0"/>
                </a:lnTo>
                <a:lnTo>
                  <a:pt x="0" y="127000"/>
                </a:lnTo>
                <a:close/>
              </a:path>
            </a:pathLst>
          </a:custGeom>
          <a:solidFill>
            <a:srgbClr val="A5AECB"/>
          </a:solidFill>
        </p:spPr>
        <p:txBody>
          <a:bodyPr wrap="square" lIns="0" tIns="0" rIns="0" bIns="0" rtlCol="0">
            <a:noAutofit/>
          </a:bodyPr>
          <a:lstStyle/>
          <a:p>
            <a:endParaRPr/>
          </a:p>
        </p:txBody>
      </p:sp>
      <p:sp>
        <p:nvSpPr>
          <p:cNvPr id="17" name="object 17"/>
          <p:cNvSpPr/>
          <p:nvPr/>
        </p:nvSpPr>
        <p:spPr>
          <a:xfrm>
            <a:off x="5065026" y="6951129"/>
            <a:ext cx="1727200" cy="127000"/>
          </a:xfrm>
          <a:custGeom>
            <a:avLst/>
            <a:gdLst/>
            <a:ahLst/>
            <a:cxnLst/>
            <a:rect l="l" t="t" r="r" b="b"/>
            <a:pathLst>
              <a:path w="1727200" h="127000">
                <a:moveTo>
                  <a:pt x="0" y="127000"/>
                </a:moveTo>
                <a:lnTo>
                  <a:pt x="1727200" y="127000"/>
                </a:lnTo>
                <a:lnTo>
                  <a:pt x="1727200" y="0"/>
                </a:lnTo>
                <a:lnTo>
                  <a:pt x="0" y="0"/>
                </a:lnTo>
                <a:lnTo>
                  <a:pt x="0" y="127000"/>
                </a:lnTo>
                <a:close/>
              </a:path>
            </a:pathLst>
          </a:custGeom>
          <a:ln w="12700">
            <a:solidFill>
              <a:srgbClr val="AEBBCE"/>
            </a:solidFill>
          </a:ln>
        </p:spPr>
        <p:txBody>
          <a:bodyPr wrap="square" lIns="0" tIns="0" rIns="0" bIns="0" rtlCol="0">
            <a:noAutofit/>
          </a:bodyPr>
          <a:lstStyle/>
          <a:p>
            <a:endParaRPr/>
          </a:p>
        </p:txBody>
      </p:sp>
      <p:sp>
        <p:nvSpPr>
          <p:cNvPr id="18" name="object 18"/>
          <p:cNvSpPr/>
          <p:nvPr/>
        </p:nvSpPr>
        <p:spPr>
          <a:xfrm>
            <a:off x="5503176" y="6862229"/>
            <a:ext cx="425450" cy="317500"/>
          </a:xfrm>
          <a:custGeom>
            <a:avLst/>
            <a:gdLst/>
            <a:ahLst/>
            <a:cxnLst/>
            <a:rect l="l" t="t" r="r" b="b"/>
            <a:pathLst>
              <a:path w="425450" h="317500">
                <a:moveTo>
                  <a:pt x="0" y="317500"/>
                </a:moveTo>
                <a:lnTo>
                  <a:pt x="425450" y="317500"/>
                </a:lnTo>
                <a:lnTo>
                  <a:pt x="425450" y="0"/>
                </a:lnTo>
                <a:lnTo>
                  <a:pt x="0" y="0"/>
                </a:lnTo>
                <a:lnTo>
                  <a:pt x="0" y="317500"/>
                </a:lnTo>
                <a:close/>
              </a:path>
            </a:pathLst>
          </a:custGeom>
          <a:solidFill>
            <a:srgbClr val="A5AECB"/>
          </a:solidFill>
        </p:spPr>
        <p:txBody>
          <a:bodyPr wrap="square" lIns="0" tIns="0" rIns="0" bIns="0" rtlCol="0">
            <a:noAutofit/>
          </a:bodyPr>
          <a:lstStyle/>
          <a:p>
            <a:endParaRPr/>
          </a:p>
        </p:txBody>
      </p:sp>
      <p:sp>
        <p:nvSpPr>
          <p:cNvPr id="19" name="object 19"/>
          <p:cNvSpPr/>
          <p:nvPr/>
        </p:nvSpPr>
        <p:spPr>
          <a:xfrm>
            <a:off x="5503176" y="6862229"/>
            <a:ext cx="425450" cy="317500"/>
          </a:xfrm>
          <a:custGeom>
            <a:avLst/>
            <a:gdLst/>
            <a:ahLst/>
            <a:cxnLst/>
            <a:rect l="l" t="t" r="r" b="b"/>
            <a:pathLst>
              <a:path w="425450" h="317500">
                <a:moveTo>
                  <a:pt x="0" y="317500"/>
                </a:moveTo>
                <a:lnTo>
                  <a:pt x="425450" y="317500"/>
                </a:lnTo>
                <a:lnTo>
                  <a:pt x="425450" y="0"/>
                </a:lnTo>
                <a:lnTo>
                  <a:pt x="0" y="0"/>
                </a:lnTo>
                <a:lnTo>
                  <a:pt x="0" y="317500"/>
                </a:lnTo>
                <a:close/>
              </a:path>
            </a:pathLst>
          </a:custGeom>
          <a:ln w="12700">
            <a:solidFill>
              <a:srgbClr val="AEBBCE"/>
            </a:solidFill>
          </a:ln>
        </p:spPr>
        <p:txBody>
          <a:bodyPr wrap="square" lIns="0" tIns="0" rIns="0" bIns="0" rtlCol="0">
            <a:noAutofit/>
          </a:bodyPr>
          <a:lstStyle/>
          <a:p>
            <a:endParaRPr/>
          </a:p>
        </p:txBody>
      </p:sp>
      <p:sp>
        <p:nvSpPr>
          <p:cNvPr id="20" name="object 20"/>
          <p:cNvSpPr/>
          <p:nvPr/>
        </p:nvSpPr>
        <p:spPr>
          <a:xfrm>
            <a:off x="5065026" y="7014629"/>
            <a:ext cx="1727200" cy="0"/>
          </a:xfrm>
          <a:custGeom>
            <a:avLst/>
            <a:gdLst/>
            <a:ahLst/>
            <a:cxnLst/>
            <a:rect l="l" t="t" r="r" b="b"/>
            <a:pathLst>
              <a:path w="1727200">
                <a:moveTo>
                  <a:pt x="0" y="0"/>
                </a:moveTo>
                <a:lnTo>
                  <a:pt x="1727200" y="0"/>
                </a:lnTo>
              </a:path>
            </a:pathLst>
          </a:custGeom>
          <a:ln w="12700">
            <a:solidFill>
              <a:srgbClr val="AEBBCE"/>
            </a:solidFill>
          </a:ln>
        </p:spPr>
        <p:txBody>
          <a:bodyPr wrap="square" lIns="0" tIns="0" rIns="0" bIns="0" rtlCol="0">
            <a:noAutofit/>
          </a:bodyPr>
          <a:lstStyle/>
          <a:p>
            <a:endParaRPr/>
          </a:p>
        </p:txBody>
      </p:sp>
      <p:sp>
        <p:nvSpPr>
          <p:cNvPr id="21" name="object 21"/>
          <p:cNvSpPr/>
          <p:nvPr/>
        </p:nvSpPr>
        <p:spPr>
          <a:xfrm>
            <a:off x="5503176" y="6290728"/>
            <a:ext cx="0" cy="1473200"/>
          </a:xfrm>
          <a:custGeom>
            <a:avLst/>
            <a:gdLst/>
            <a:ahLst/>
            <a:cxnLst/>
            <a:rect l="l" t="t" r="r" b="b"/>
            <a:pathLst>
              <a:path h="1473200">
                <a:moveTo>
                  <a:pt x="0" y="1473200"/>
                </a:moveTo>
                <a:lnTo>
                  <a:pt x="0" y="0"/>
                </a:lnTo>
              </a:path>
            </a:pathLst>
          </a:custGeom>
          <a:ln w="12700">
            <a:solidFill>
              <a:srgbClr val="AEBBCE"/>
            </a:solidFill>
          </a:ln>
        </p:spPr>
        <p:txBody>
          <a:bodyPr wrap="square" lIns="0" tIns="0" rIns="0" bIns="0" rtlCol="0">
            <a:noAutofit/>
          </a:bodyPr>
          <a:lstStyle/>
          <a:p>
            <a:endParaRPr/>
          </a:p>
        </p:txBody>
      </p:sp>
      <p:sp>
        <p:nvSpPr>
          <p:cNvPr id="22" name="object 22"/>
          <p:cNvSpPr/>
          <p:nvPr/>
        </p:nvSpPr>
        <p:spPr>
          <a:xfrm>
            <a:off x="5928626" y="6290728"/>
            <a:ext cx="0" cy="1473200"/>
          </a:xfrm>
          <a:custGeom>
            <a:avLst/>
            <a:gdLst/>
            <a:ahLst/>
            <a:cxnLst/>
            <a:rect l="l" t="t" r="r" b="b"/>
            <a:pathLst>
              <a:path h="1473200">
                <a:moveTo>
                  <a:pt x="0" y="1473200"/>
                </a:moveTo>
                <a:lnTo>
                  <a:pt x="0" y="0"/>
                </a:lnTo>
              </a:path>
            </a:pathLst>
          </a:custGeom>
          <a:ln w="12700">
            <a:solidFill>
              <a:srgbClr val="AEBBCE"/>
            </a:solidFill>
          </a:ln>
        </p:spPr>
        <p:txBody>
          <a:bodyPr wrap="square" lIns="0" tIns="0" rIns="0" bIns="0" rtlCol="0">
            <a:noAutofit/>
          </a:bodyPr>
          <a:lstStyle/>
          <a:p>
            <a:endParaRPr/>
          </a:p>
        </p:txBody>
      </p:sp>
      <p:sp>
        <p:nvSpPr>
          <p:cNvPr id="23" name="object 23"/>
          <p:cNvSpPr/>
          <p:nvPr/>
        </p:nvSpPr>
        <p:spPr>
          <a:xfrm>
            <a:off x="6354076" y="6290728"/>
            <a:ext cx="0" cy="1473200"/>
          </a:xfrm>
          <a:custGeom>
            <a:avLst/>
            <a:gdLst/>
            <a:ahLst/>
            <a:cxnLst/>
            <a:rect l="l" t="t" r="r" b="b"/>
            <a:pathLst>
              <a:path h="1473200">
                <a:moveTo>
                  <a:pt x="0" y="1473200"/>
                </a:moveTo>
                <a:lnTo>
                  <a:pt x="0" y="0"/>
                </a:lnTo>
              </a:path>
            </a:pathLst>
          </a:custGeom>
          <a:ln w="12700">
            <a:solidFill>
              <a:srgbClr val="AEBBCE"/>
            </a:solidFill>
          </a:ln>
        </p:spPr>
        <p:txBody>
          <a:bodyPr wrap="square" lIns="0" tIns="0" rIns="0" bIns="0" rtlCol="0">
            <a:noAutofit/>
          </a:bodyPr>
          <a:lstStyle/>
          <a:p>
            <a:endParaRPr/>
          </a:p>
        </p:txBody>
      </p:sp>
      <p:sp>
        <p:nvSpPr>
          <p:cNvPr id="24" name="object 24"/>
          <p:cNvSpPr txBox="1"/>
          <p:nvPr/>
        </p:nvSpPr>
        <p:spPr>
          <a:xfrm>
            <a:off x="4899926" y="7671180"/>
            <a:ext cx="124460" cy="120014"/>
          </a:xfrm>
          <a:prstGeom prst="rect">
            <a:avLst/>
          </a:prstGeom>
        </p:spPr>
        <p:txBody>
          <a:bodyPr vert="horz" wrap="square" lIns="0" tIns="0" rIns="0" bIns="0" rtlCol="0">
            <a:noAutofit/>
          </a:bodyPr>
          <a:lstStyle/>
          <a:p>
            <a:pPr marL="12700">
              <a:lnSpc>
                <a:spcPct val="100000"/>
              </a:lnSpc>
            </a:pPr>
            <a:r>
              <a:rPr sz="700" dirty="0" smtClean="0">
                <a:latin typeface="Arial Unicode MS"/>
                <a:cs typeface="Arial Unicode MS"/>
              </a:rPr>
              <a:t>36</a:t>
            </a:r>
            <a:endParaRPr sz="700">
              <a:latin typeface="Arial Unicode MS"/>
              <a:cs typeface="Arial Unicode MS"/>
            </a:endParaRPr>
          </a:p>
        </p:txBody>
      </p:sp>
      <p:sp>
        <p:nvSpPr>
          <p:cNvPr id="25" name="object 25"/>
          <p:cNvSpPr txBox="1"/>
          <p:nvPr/>
        </p:nvSpPr>
        <p:spPr>
          <a:xfrm>
            <a:off x="4938026" y="6926224"/>
            <a:ext cx="89535" cy="150495"/>
          </a:xfrm>
          <a:prstGeom prst="rect">
            <a:avLst/>
          </a:prstGeom>
        </p:spPr>
        <p:txBody>
          <a:bodyPr vert="horz" wrap="square" lIns="0" tIns="0" rIns="0" bIns="0" rtlCol="0">
            <a:noAutofit/>
          </a:bodyPr>
          <a:lstStyle/>
          <a:p>
            <a:pPr marL="12700">
              <a:lnSpc>
                <a:spcPct val="100000"/>
              </a:lnSpc>
            </a:pPr>
            <a:r>
              <a:rPr sz="900" dirty="0" smtClean="0">
                <a:latin typeface="Arial Unicode MS"/>
                <a:cs typeface="Arial Unicode MS"/>
              </a:rPr>
              <a:t>0</a:t>
            </a:r>
            <a:endParaRPr sz="900">
              <a:latin typeface="Arial Unicode MS"/>
              <a:cs typeface="Arial Unicode MS"/>
            </a:endParaRPr>
          </a:p>
        </p:txBody>
      </p:sp>
      <p:sp>
        <p:nvSpPr>
          <p:cNvPr id="26" name="object 26"/>
          <p:cNvSpPr txBox="1"/>
          <p:nvPr/>
        </p:nvSpPr>
        <p:spPr>
          <a:xfrm>
            <a:off x="4899926" y="6261480"/>
            <a:ext cx="124460" cy="120014"/>
          </a:xfrm>
          <a:prstGeom prst="rect">
            <a:avLst/>
          </a:prstGeom>
        </p:spPr>
        <p:txBody>
          <a:bodyPr vert="horz" wrap="square" lIns="0" tIns="0" rIns="0" bIns="0" rtlCol="0">
            <a:noAutofit/>
          </a:bodyPr>
          <a:lstStyle/>
          <a:p>
            <a:pPr marL="12700">
              <a:lnSpc>
                <a:spcPct val="100000"/>
              </a:lnSpc>
            </a:pPr>
            <a:r>
              <a:rPr sz="700" dirty="0" smtClean="0">
                <a:latin typeface="Arial Unicode MS"/>
                <a:cs typeface="Arial Unicode MS"/>
              </a:rPr>
              <a:t>36</a:t>
            </a:r>
            <a:endParaRPr sz="700">
              <a:latin typeface="Arial Unicode MS"/>
              <a:cs typeface="Arial Unicode MS"/>
            </a:endParaRPr>
          </a:p>
        </p:txBody>
      </p:sp>
      <p:sp>
        <p:nvSpPr>
          <p:cNvPr id="27" name="object 27"/>
          <p:cNvSpPr txBox="1"/>
          <p:nvPr/>
        </p:nvSpPr>
        <p:spPr>
          <a:xfrm>
            <a:off x="5115826" y="7768767"/>
            <a:ext cx="714375" cy="180975"/>
          </a:xfrm>
          <a:prstGeom prst="rect">
            <a:avLst/>
          </a:prstGeom>
        </p:spPr>
        <p:txBody>
          <a:bodyPr vert="horz" wrap="square" lIns="0" tIns="0" rIns="0" bIns="0" rtlCol="0">
            <a:noAutofit/>
          </a:bodyPr>
          <a:lstStyle/>
          <a:p>
            <a:pPr marL="12700">
              <a:lnSpc>
                <a:spcPct val="100000"/>
              </a:lnSpc>
              <a:tabLst>
                <a:tab pos="545465" algn="l"/>
              </a:tabLst>
            </a:pPr>
            <a:r>
              <a:rPr sz="1100" dirty="0" smtClean="0">
                <a:latin typeface="Arial Unicode MS"/>
                <a:cs typeface="Arial Unicode MS"/>
              </a:rPr>
              <a:t>NDom	</a:t>
            </a:r>
            <a:r>
              <a:rPr sz="1100" spc="-5" dirty="0" smtClean="0">
                <a:latin typeface="Arial Unicode MS"/>
                <a:cs typeface="Arial Unicode MS"/>
              </a:rPr>
              <a:t>Int</a:t>
            </a:r>
            <a:endParaRPr sz="1100">
              <a:latin typeface="Arial Unicode MS"/>
              <a:cs typeface="Arial Unicode MS"/>
            </a:endParaRPr>
          </a:p>
        </p:txBody>
      </p:sp>
      <p:sp>
        <p:nvSpPr>
          <p:cNvPr id="28" name="object 28"/>
          <p:cNvSpPr txBox="1"/>
          <p:nvPr/>
        </p:nvSpPr>
        <p:spPr>
          <a:xfrm>
            <a:off x="6042926" y="7768767"/>
            <a:ext cx="751205" cy="180975"/>
          </a:xfrm>
          <a:prstGeom prst="rect">
            <a:avLst/>
          </a:prstGeom>
        </p:spPr>
        <p:txBody>
          <a:bodyPr vert="horz" wrap="square" lIns="0" tIns="0" rIns="0" bIns="0" rtlCol="0">
            <a:noAutofit/>
          </a:bodyPr>
          <a:lstStyle/>
          <a:p>
            <a:pPr marL="12700">
              <a:lnSpc>
                <a:spcPct val="100000"/>
              </a:lnSpc>
            </a:pPr>
            <a:r>
              <a:rPr sz="1100" spc="-5" dirty="0" smtClean="0">
                <a:latin typeface="Arial Unicode MS"/>
                <a:cs typeface="Arial Unicode MS"/>
              </a:rPr>
              <a:t>IPat  </a:t>
            </a:r>
            <a:r>
              <a:rPr sz="1100" spc="25" dirty="0" smtClean="0">
                <a:latin typeface="Arial Unicode MS"/>
                <a:cs typeface="Arial Unicode MS"/>
              </a:rPr>
              <a:t> </a:t>
            </a:r>
            <a:r>
              <a:rPr sz="1100" spc="0" dirty="0" smtClean="0">
                <a:latin typeface="Arial Unicode MS"/>
                <a:cs typeface="Arial Unicode MS"/>
              </a:rPr>
              <a:t>NCon</a:t>
            </a:r>
            <a:endParaRPr sz="1100">
              <a:latin typeface="Arial Unicode MS"/>
              <a:cs typeface="Arial Unicode MS"/>
            </a:endParaRPr>
          </a:p>
        </p:txBody>
      </p:sp>
      <p:sp>
        <p:nvSpPr>
          <p:cNvPr id="29" name="object 29"/>
          <p:cNvSpPr txBox="1"/>
          <p:nvPr/>
        </p:nvSpPr>
        <p:spPr>
          <a:xfrm>
            <a:off x="5128526" y="6066967"/>
            <a:ext cx="722630" cy="180975"/>
          </a:xfrm>
          <a:prstGeom prst="rect">
            <a:avLst/>
          </a:prstGeom>
        </p:spPr>
        <p:txBody>
          <a:bodyPr vert="horz" wrap="square" lIns="0" tIns="0" rIns="0" bIns="0" rtlCol="0">
            <a:noAutofit/>
          </a:bodyPr>
          <a:lstStyle/>
          <a:p>
            <a:pPr marL="12700">
              <a:lnSpc>
                <a:spcPct val="100000"/>
              </a:lnSpc>
              <a:tabLst>
                <a:tab pos="507365" algn="l"/>
              </a:tabLst>
            </a:pPr>
            <a:r>
              <a:rPr sz="1100" dirty="0" smtClean="0">
                <a:latin typeface="Arial Unicode MS"/>
                <a:cs typeface="Arial Unicode MS"/>
              </a:rPr>
              <a:t>Dom	</a:t>
            </a:r>
            <a:r>
              <a:rPr sz="1100" spc="-10" dirty="0" smtClean="0">
                <a:latin typeface="Arial Unicode MS"/>
                <a:cs typeface="Arial Unicode MS"/>
              </a:rPr>
              <a:t>Ext</a:t>
            </a:r>
            <a:endParaRPr sz="1100">
              <a:latin typeface="Arial Unicode MS"/>
              <a:cs typeface="Arial Unicode MS"/>
            </a:endParaRPr>
          </a:p>
        </p:txBody>
      </p:sp>
      <p:sp>
        <p:nvSpPr>
          <p:cNvPr id="30" name="object 30"/>
          <p:cNvSpPr txBox="1"/>
          <p:nvPr/>
        </p:nvSpPr>
        <p:spPr>
          <a:xfrm>
            <a:off x="6055626" y="6066967"/>
            <a:ext cx="713740" cy="180975"/>
          </a:xfrm>
          <a:prstGeom prst="rect">
            <a:avLst/>
          </a:prstGeom>
        </p:spPr>
        <p:txBody>
          <a:bodyPr vert="horz" wrap="square" lIns="0" tIns="0" rIns="0" bIns="0" rtlCol="0">
            <a:noAutofit/>
          </a:bodyPr>
          <a:lstStyle/>
          <a:p>
            <a:pPr marL="12700">
              <a:lnSpc>
                <a:spcPct val="100000"/>
              </a:lnSpc>
              <a:tabLst>
                <a:tab pos="443865" algn="l"/>
              </a:tabLst>
            </a:pPr>
            <a:r>
              <a:rPr sz="1100" spc="-10" dirty="0" smtClean="0">
                <a:latin typeface="Arial Unicode MS"/>
                <a:cs typeface="Arial Unicode MS"/>
              </a:rPr>
              <a:t>Pat	Con</a:t>
            </a:r>
            <a:endParaRPr sz="1100">
              <a:latin typeface="Arial Unicode MS"/>
              <a:cs typeface="Arial Unicode MS"/>
            </a:endParaRPr>
          </a:p>
        </p:txBody>
      </p:sp>
      <p:sp>
        <p:nvSpPr>
          <p:cNvPr id="31" name="object 31"/>
          <p:cNvSpPr/>
          <p:nvPr/>
        </p:nvSpPr>
        <p:spPr>
          <a:xfrm>
            <a:off x="5280926" y="6986689"/>
            <a:ext cx="431800" cy="101600"/>
          </a:xfrm>
          <a:custGeom>
            <a:avLst/>
            <a:gdLst/>
            <a:ahLst/>
            <a:cxnLst/>
            <a:rect l="l" t="t" r="r" b="b"/>
            <a:pathLst>
              <a:path w="431800" h="101600">
                <a:moveTo>
                  <a:pt x="0" y="0"/>
                </a:moveTo>
                <a:lnTo>
                  <a:pt x="431800" y="101599"/>
                </a:lnTo>
              </a:path>
            </a:pathLst>
          </a:custGeom>
          <a:ln w="16510">
            <a:solidFill>
              <a:srgbClr val="0CB14B"/>
            </a:solidFill>
          </a:ln>
        </p:spPr>
        <p:txBody>
          <a:bodyPr wrap="square" lIns="0" tIns="0" rIns="0" bIns="0" rtlCol="0">
            <a:noAutofit/>
          </a:bodyPr>
          <a:lstStyle/>
          <a:p>
            <a:endParaRPr/>
          </a:p>
        </p:txBody>
      </p:sp>
      <p:sp>
        <p:nvSpPr>
          <p:cNvPr id="32" name="object 32"/>
          <p:cNvSpPr/>
          <p:nvPr/>
        </p:nvSpPr>
        <p:spPr>
          <a:xfrm>
            <a:off x="5712726" y="7088289"/>
            <a:ext cx="431800" cy="40639"/>
          </a:xfrm>
          <a:custGeom>
            <a:avLst/>
            <a:gdLst/>
            <a:ahLst/>
            <a:cxnLst/>
            <a:rect l="l" t="t" r="r" b="b"/>
            <a:pathLst>
              <a:path w="431800" h="40640">
                <a:moveTo>
                  <a:pt x="0" y="0"/>
                </a:moveTo>
                <a:lnTo>
                  <a:pt x="431800" y="40639"/>
                </a:lnTo>
              </a:path>
            </a:pathLst>
          </a:custGeom>
          <a:ln w="16510">
            <a:solidFill>
              <a:srgbClr val="0CB14B"/>
            </a:solidFill>
          </a:ln>
        </p:spPr>
        <p:txBody>
          <a:bodyPr wrap="square" lIns="0" tIns="0" rIns="0" bIns="0" rtlCol="0">
            <a:noAutofit/>
          </a:bodyPr>
          <a:lstStyle/>
          <a:p>
            <a:endParaRPr/>
          </a:p>
        </p:txBody>
      </p:sp>
      <p:sp>
        <p:nvSpPr>
          <p:cNvPr id="33" name="object 33"/>
          <p:cNvSpPr/>
          <p:nvPr/>
        </p:nvSpPr>
        <p:spPr>
          <a:xfrm>
            <a:off x="6144526" y="6925729"/>
            <a:ext cx="431800" cy="203200"/>
          </a:xfrm>
          <a:custGeom>
            <a:avLst/>
            <a:gdLst/>
            <a:ahLst/>
            <a:cxnLst/>
            <a:rect l="l" t="t" r="r" b="b"/>
            <a:pathLst>
              <a:path w="431800" h="203200">
                <a:moveTo>
                  <a:pt x="0" y="203200"/>
                </a:moveTo>
                <a:lnTo>
                  <a:pt x="431800" y="0"/>
                </a:lnTo>
              </a:path>
            </a:pathLst>
          </a:custGeom>
          <a:ln w="16510">
            <a:solidFill>
              <a:srgbClr val="0CB14B"/>
            </a:solidFill>
          </a:ln>
        </p:spPr>
        <p:txBody>
          <a:bodyPr wrap="square" lIns="0" tIns="0" rIns="0" bIns="0" rtlCol="0">
            <a:noAutofit/>
          </a:bodyPr>
          <a:lstStyle/>
          <a:p>
            <a:endParaRPr/>
          </a:p>
        </p:txBody>
      </p:sp>
      <p:sp>
        <p:nvSpPr>
          <p:cNvPr id="34" name="object 34"/>
          <p:cNvSpPr/>
          <p:nvPr/>
        </p:nvSpPr>
        <p:spPr>
          <a:xfrm>
            <a:off x="5217455" y="6923197"/>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35" name="object 35"/>
          <p:cNvSpPr/>
          <p:nvPr/>
        </p:nvSpPr>
        <p:spPr>
          <a:xfrm>
            <a:off x="5217455" y="6923197"/>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0CB14B"/>
            </a:solidFill>
          </a:ln>
        </p:spPr>
        <p:txBody>
          <a:bodyPr wrap="square" lIns="0" tIns="0" rIns="0" bIns="0" rtlCol="0">
            <a:noAutofit/>
          </a:bodyPr>
          <a:lstStyle/>
          <a:p>
            <a:endParaRPr/>
          </a:p>
        </p:txBody>
      </p:sp>
      <p:sp>
        <p:nvSpPr>
          <p:cNvPr id="36" name="object 36"/>
          <p:cNvSpPr/>
          <p:nvPr/>
        </p:nvSpPr>
        <p:spPr>
          <a:xfrm>
            <a:off x="5649255" y="7024797"/>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37" name="object 37"/>
          <p:cNvSpPr/>
          <p:nvPr/>
        </p:nvSpPr>
        <p:spPr>
          <a:xfrm>
            <a:off x="5649255" y="7024797"/>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0CB14B"/>
            </a:solidFill>
          </a:ln>
        </p:spPr>
        <p:txBody>
          <a:bodyPr wrap="square" lIns="0" tIns="0" rIns="0" bIns="0" rtlCol="0">
            <a:noAutofit/>
          </a:bodyPr>
          <a:lstStyle/>
          <a:p>
            <a:endParaRPr/>
          </a:p>
        </p:txBody>
      </p:sp>
      <p:sp>
        <p:nvSpPr>
          <p:cNvPr id="38" name="object 38"/>
          <p:cNvSpPr/>
          <p:nvPr/>
        </p:nvSpPr>
        <p:spPr>
          <a:xfrm>
            <a:off x="6081055" y="7065437"/>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39" name="object 39"/>
          <p:cNvSpPr/>
          <p:nvPr/>
        </p:nvSpPr>
        <p:spPr>
          <a:xfrm>
            <a:off x="6081055" y="7065437"/>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0CB14B"/>
            </a:solidFill>
          </a:ln>
        </p:spPr>
        <p:txBody>
          <a:bodyPr wrap="square" lIns="0" tIns="0" rIns="0" bIns="0" rtlCol="0">
            <a:noAutofit/>
          </a:bodyPr>
          <a:lstStyle/>
          <a:p>
            <a:endParaRPr/>
          </a:p>
        </p:txBody>
      </p:sp>
      <p:sp>
        <p:nvSpPr>
          <p:cNvPr id="40" name="object 40"/>
          <p:cNvSpPr/>
          <p:nvPr/>
        </p:nvSpPr>
        <p:spPr>
          <a:xfrm>
            <a:off x="6512855" y="6862237"/>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41" name="object 41"/>
          <p:cNvSpPr/>
          <p:nvPr/>
        </p:nvSpPr>
        <p:spPr>
          <a:xfrm>
            <a:off x="6512855" y="6862237"/>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0CB14B"/>
            </a:solidFill>
          </a:ln>
        </p:spPr>
        <p:txBody>
          <a:bodyPr wrap="square" lIns="0" tIns="0" rIns="0" bIns="0" rtlCol="0">
            <a:noAutofit/>
          </a:bodyPr>
          <a:lstStyle/>
          <a:p>
            <a:endParaRPr/>
          </a:p>
        </p:txBody>
      </p:sp>
      <p:sp>
        <p:nvSpPr>
          <p:cNvPr id="42" name="object 42"/>
          <p:cNvSpPr txBox="1"/>
          <p:nvPr/>
        </p:nvSpPr>
        <p:spPr>
          <a:xfrm>
            <a:off x="5242826" y="6913740"/>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2</a:t>
            </a:r>
            <a:endParaRPr sz="800">
              <a:latin typeface="Times New Roman"/>
              <a:cs typeface="Times New Roman"/>
            </a:endParaRPr>
          </a:p>
        </p:txBody>
      </p:sp>
      <p:sp>
        <p:nvSpPr>
          <p:cNvPr id="43" name="object 43"/>
          <p:cNvSpPr txBox="1"/>
          <p:nvPr/>
        </p:nvSpPr>
        <p:spPr>
          <a:xfrm>
            <a:off x="5674626" y="7015340"/>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3</a:t>
            </a:r>
            <a:endParaRPr sz="800">
              <a:latin typeface="Times New Roman"/>
              <a:cs typeface="Times New Roman"/>
            </a:endParaRPr>
          </a:p>
        </p:txBody>
      </p:sp>
      <p:sp>
        <p:nvSpPr>
          <p:cNvPr id="44" name="object 44"/>
          <p:cNvSpPr txBox="1"/>
          <p:nvPr/>
        </p:nvSpPr>
        <p:spPr>
          <a:xfrm>
            <a:off x="6106426" y="7055980"/>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5</a:t>
            </a:r>
            <a:endParaRPr sz="800">
              <a:latin typeface="Times New Roman"/>
              <a:cs typeface="Times New Roman"/>
            </a:endParaRPr>
          </a:p>
        </p:txBody>
      </p:sp>
      <p:sp>
        <p:nvSpPr>
          <p:cNvPr id="45" name="object 45"/>
          <p:cNvSpPr txBox="1"/>
          <p:nvPr/>
        </p:nvSpPr>
        <p:spPr>
          <a:xfrm>
            <a:off x="6538226" y="6852780"/>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5</a:t>
            </a:r>
            <a:endParaRPr sz="800">
              <a:latin typeface="Times New Roman"/>
              <a:cs typeface="Times New Roman"/>
            </a:endParaRPr>
          </a:p>
        </p:txBody>
      </p:sp>
      <p:sp>
        <p:nvSpPr>
          <p:cNvPr id="46" name="object 46"/>
          <p:cNvSpPr txBox="1"/>
          <p:nvPr/>
        </p:nvSpPr>
        <p:spPr>
          <a:xfrm>
            <a:off x="5829046" y="118607"/>
            <a:ext cx="1676400" cy="546735"/>
          </a:xfrm>
          <a:prstGeom prst="rect">
            <a:avLst/>
          </a:prstGeom>
        </p:spPr>
        <p:txBody>
          <a:bodyPr vert="horz" wrap="square" lIns="0" tIns="0" rIns="0" bIns="0" rtlCol="0">
            <a:noAutofit/>
          </a:bodyPr>
          <a:lstStyle/>
          <a:p>
            <a:pPr marL="12700" marR="12700" indent="168910" algn="r">
              <a:lnSpc>
                <a:spcPct val="97200"/>
              </a:lnSpc>
            </a:pPr>
            <a:r>
              <a:rPr sz="1200" spc="-5" dirty="0" smtClean="0">
                <a:solidFill>
                  <a:srgbClr val="FFFFFF"/>
                </a:solidFill>
                <a:latin typeface="Arial Unicode MS"/>
                <a:cs typeface="Arial Unicode MS"/>
              </a:rPr>
              <a:t>Self </a:t>
            </a:r>
            <a:r>
              <a:rPr sz="1200" spc="-10" dirty="0" smtClean="0">
                <a:solidFill>
                  <a:srgbClr val="FFFFFF"/>
                </a:solidFill>
                <a:latin typeface="Arial Unicode MS"/>
                <a:cs typeface="Arial Unicode MS"/>
              </a:rPr>
              <a:t>Motivational</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Data Forté</a:t>
            </a:r>
            <a:r>
              <a:rPr sz="1200" spc="-5" dirty="0" smtClean="0">
                <a:solidFill>
                  <a:srgbClr val="FFFFFF"/>
                </a:solidFill>
                <a:latin typeface="Arial Unicode MS"/>
                <a:cs typeface="Arial Unicode MS"/>
              </a:rPr>
              <a:t> Profile: </a:t>
            </a:r>
            <a:r>
              <a:rPr sz="1200" spc="0" dirty="0" smtClean="0">
                <a:solidFill>
                  <a:srgbClr val="FFFFFF"/>
                </a:solidFill>
                <a:latin typeface="Arial Unicode MS"/>
                <a:cs typeface="Arial Unicode MS"/>
              </a:rPr>
              <a:t>Rick</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Olsen</a:t>
            </a:r>
            <a:r>
              <a:rPr sz="1200" spc="-5" dirty="0" smtClean="0">
                <a:solidFill>
                  <a:srgbClr val="FFFFFF"/>
                </a:solidFill>
                <a:latin typeface="Arial Unicode MS"/>
                <a:cs typeface="Arial Unicode MS"/>
              </a:rPr>
              <a:t> January </a:t>
            </a:r>
            <a:r>
              <a:rPr sz="1200" spc="-10" dirty="0" smtClean="0">
                <a:solidFill>
                  <a:srgbClr val="FFFFFF"/>
                </a:solidFill>
                <a:latin typeface="Arial Unicode MS"/>
                <a:cs typeface="Arial Unicode MS"/>
              </a:rPr>
              <a:t>26,</a:t>
            </a:r>
            <a:r>
              <a:rPr sz="1200" spc="-5" dirty="0" smtClean="0">
                <a:solidFill>
                  <a:srgbClr val="FFFFFF"/>
                </a:solidFill>
                <a:latin typeface="Arial Unicode MS"/>
                <a:cs typeface="Arial Unicode MS"/>
              </a:rPr>
              <a:t> </a:t>
            </a:r>
            <a:r>
              <a:rPr sz="1200" spc="0" dirty="0" smtClean="0">
                <a:solidFill>
                  <a:srgbClr val="FFFFFF"/>
                </a:solidFill>
                <a:latin typeface="Arial Unicode MS"/>
                <a:cs typeface="Arial Unicode MS"/>
              </a:rPr>
              <a:t>2015</a:t>
            </a:r>
            <a:endParaRPr sz="1200">
              <a:latin typeface="Arial Unicode MS"/>
              <a:cs typeface="Arial Unicode MS"/>
            </a:endParaRPr>
          </a:p>
        </p:txBody>
      </p:sp>
      <p:sp>
        <p:nvSpPr>
          <p:cNvPr id="47" name="object 47"/>
          <p:cNvSpPr txBox="1"/>
          <p:nvPr/>
        </p:nvSpPr>
        <p:spPr>
          <a:xfrm>
            <a:off x="515264" y="1357477"/>
            <a:ext cx="6454140" cy="3841115"/>
          </a:xfrm>
          <a:prstGeom prst="rect">
            <a:avLst/>
          </a:prstGeom>
        </p:spPr>
        <p:txBody>
          <a:bodyPr vert="horz" wrap="square" lIns="0" tIns="0" rIns="0" bIns="0" rtlCol="0">
            <a:noAutofit/>
          </a:bodyPr>
          <a:lstStyle/>
          <a:p>
            <a:pPr marL="12700">
              <a:lnSpc>
                <a:spcPct val="100000"/>
              </a:lnSpc>
            </a:pPr>
            <a:r>
              <a:rPr sz="1200" dirty="0" smtClean="0">
                <a:solidFill>
                  <a:srgbClr val="005A85"/>
                </a:solidFill>
                <a:latin typeface="Arial"/>
                <a:cs typeface="Arial"/>
              </a:rPr>
              <a:t>To be successful and self-motivated, Rick needs most of the following items in his environment:</a:t>
            </a:r>
            <a:endParaRPr sz="1200">
              <a:latin typeface="Arial"/>
              <a:cs typeface="Arial"/>
            </a:endParaRPr>
          </a:p>
          <a:p>
            <a:pPr>
              <a:lnSpc>
                <a:spcPts val="1000"/>
              </a:lnSpc>
              <a:spcBef>
                <a:spcPts val="41"/>
              </a:spcBef>
            </a:pPr>
            <a:endParaRPr sz="1000"/>
          </a:p>
          <a:p>
            <a:pPr marL="233045">
              <a:lnSpc>
                <a:spcPct val="100000"/>
              </a:lnSpc>
            </a:pPr>
            <a:r>
              <a:rPr sz="1100" u="sng" dirty="0" smtClean="0">
                <a:solidFill>
                  <a:srgbClr val="585858"/>
                </a:solidFill>
                <a:latin typeface="Arial"/>
                <a:cs typeface="Arial"/>
              </a:rPr>
              <a:t>    </a:t>
            </a:r>
            <a:r>
              <a:rPr sz="1100" dirty="0" smtClean="0">
                <a:solidFill>
                  <a:srgbClr val="585858"/>
                </a:solidFill>
                <a:latin typeface="Arial"/>
                <a:cs typeface="Arial"/>
              </a:rPr>
              <a:t>(a) A structured environment that has few sudden or abrupt changes.</a:t>
            </a:r>
            <a:endParaRPr sz="1100">
              <a:latin typeface="Arial"/>
              <a:cs typeface="Arial"/>
            </a:endParaRPr>
          </a:p>
          <a:p>
            <a:pPr marL="233045">
              <a:lnSpc>
                <a:spcPct val="100000"/>
              </a:lnSpc>
              <a:spcBef>
                <a:spcPts val="145"/>
              </a:spcBef>
            </a:pPr>
            <a:r>
              <a:rPr sz="1100" u="sng" dirty="0" smtClean="0">
                <a:solidFill>
                  <a:srgbClr val="585858"/>
                </a:solidFill>
                <a:latin typeface="Arial"/>
                <a:cs typeface="Arial"/>
              </a:rPr>
              <a:t>    </a:t>
            </a:r>
            <a:r>
              <a:rPr sz="1100" dirty="0" smtClean="0">
                <a:solidFill>
                  <a:srgbClr val="585858"/>
                </a:solidFill>
                <a:latin typeface="Arial"/>
                <a:cs typeface="Arial"/>
              </a:rPr>
              <a:t>(b) The security of basic benefits.</a:t>
            </a:r>
            <a:endParaRPr sz="1100">
              <a:latin typeface="Arial"/>
              <a:cs typeface="Arial"/>
            </a:endParaRPr>
          </a:p>
          <a:p>
            <a:pPr marL="233045">
              <a:lnSpc>
                <a:spcPct val="100000"/>
              </a:lnSpc>
              <a:spcBef>
                <a:spcPts val="145"/>
              </a:spcBef>
            </a:pPr>
            <a:r>
              <a:rPr sz="1100" u="sng" dirty="0" smtClean="0">
                <a:solidFill>
                  <a:srgbClr val="585858"/>
                </a:solidFill>
                <a:latin typeface="Arial"/>
                <a:cs typeface="Arial"/>
              </a:rPr>
              <a:t>    </a:t>
            </a:r>
            <a:r>
              <a:rPr sz="1100" dirty="0" smtClean="0">
                <a:solidFill>
                  <a:srgbClr val="585858"/>
                </a:solidFill>
                <a:latin typeface="Arial"/>
                <a:cs typeface="Arial"/>
              </a:rPr>
              <a:t>(c) A worked-out system and quality products.</a:t>
            </a:r>
            <a:endParaRPr sz="1100">
              <a:latin typeface="Arial"/>
              <a:cs typeface="Arial"/>
            </a:endParaRPr>
          </a:p>
          <a:p>
            <a:pPr marL="233045">
              <a:lnSpc>
                <a:spcPct val="100000"/>
              </a:lnSpc>
              <a:spcBef>
                <a:spcPts val="145"/>
              </a:spcBef>
            </a:pPr>
            <a:r>
              <a:rPr sz="1100" u="sng" dirty="0" smtClean="0">
                <a:solidFill>
                  <a:srgbClr val="585858"/>
                </a:solidFill>
                <a:latin typeface="Arial"/>
                <a:cs typeface="Arial"/>
              </a:rPr>
              <a:t>    </a:t>
            </a:r>
            <a:r>
              <a:rPr sz="1100" dirty="0" smtClean="0">
                <a:solidFill>
                  <a:srgbClr val="585858"/>
                </a:solidFill>
                <a:latin typeface="Arial"/>
                <a:cs typeface="Arial"/>
              </a:rPr>
              <a:t>(d) Praise for specific accomplishments.</a:t>
            </a:r>
            <a:endParaRPr sz="1100">
              <a:latin typeface="Arial"/>
              <a:cs typeface="Arial"/>
            </a:endParaRPr>
          </a:p>
          <a:p>
            <a:pPr marL="233045">
              <a:lnSpc>
                <a:spcPct val="100000"/>
              </a:lnSpc>
              <a:spcBef>
                <a:spcPts val="145"/>
              </a:spcBef>
            </a:pPr>
            <a:r>
              <a:rPr sz="1100" u="sng" dirty="0" smtClean="0">
                <a:solidFill>
                  <a:srgbClr val="585858"/>
                </a:solidFill>
                <a:latin typeface="Arial"/>
                <a:cs typeface="Arial"/>
              </a:rPr>
              <a:t>    </a:t>
            </a:r>
            <a:r>
              <a:rPr sz="1100" dirty="0" smtClean="0">
                <a:solidFill>
                  <a:srgbClr val="585858"/>
                </a:solidFill>
                <a:latin typeface="Arial"/>
                <a:cs typeface="Arial"/>
              </a:rPr>
              <a:t>(e) Standard operating procedures and sound actions.</a:t>
            </a:r>
            <a:endParaRPr sz="1100">
              <a:latin typeface="Arial"/>
              <a:cs typeface="Arial"/>
            </a:endParaRPr>
          </a:p>
          <a:p>
            <a:pPr marL="233045">
              <a:lnSpc>
                <a:spcPct val="100000"/>
              </a:lnSpc>
              <a:spcBef>
                <a:spcPts val="145"/>
              </a:spcBef>
            </a:pPr>
            <a:r>
              <a:rPr sz="1100" u="sng" dirty="0" smtClean="0">
                <a:solidFill>
                  <a:srgbClr val="585858"/>
                </a:solidFill>
                <a:latin typeface="Arial"/>
                <a:cs typeface="Arial"/>
              </a:rPr>
              <a:t>    </a:t>
            </a:r>
            <a:r>
              <a:rPr sz="1100" dirty="0" smtClean="0">
                <a:solidFill>
                  <a:srgbClr val="585858"/>
                </a:solidFill>
                <a:latin typeface="Arial"/>
                <a:cs typeface="Arial"/>
              </a:rPr>
              <a:t>(f) Fairness in dealings with individuals and groups.</a:t>
            </a:r>
            <a:endParaRPr sz="1100">
              <a:latin typeface="Arial"/>
              <a:cs typeface="Arial"/>
            </a:endParaRPr>
          </a:p>
          <a:p>
            <a:pPr marL="233045">
              <a:lnSpc>
                <a:spcPct val="100000"/>
              </a:lnSpc>
              <a:spcBef>
                <a:spcPts val="145"/>
              </a:spcBef>
            </a:pPr>
            <a:r>
              <a:rPr sz="1100" u="sng" dirty="0" smtClean="0">
                <a:solidFill>
                  <a:srgbClr val="585858"/>
                </a:solidFill>
                <a:latin typeface="Arial"/>
                <a:cs typeface="Arial"/>
              </a:rPr>
              <a:t>    </a:t>
            </a:r>
            <a:r>
              <a:rPr sz="1100" dirty="0" smtClean="0">
                <a:solidFill>
                  <a:srgbClr val="585858"/>
                </a:solidFill>
                <a:latin typeface="Arial"/>
                <a:cs typeface="Arial"/>
              </a:rPr>
              <a:t>(g) Time to do things correctly.</a:t>
            </a:r>
            <a:endParaRPr sz="1100">
              <a:latin typeface="Arial"/>
              <a:cs typeface="Arial"/>
            </a:endParaRPr>
          </a:p>
          <a:p>
            <a:pPr marL="233045">
              <a:lnSpc>
                <a:spcPct val="100000"/>
              </a:lnSpc>
              <a:spcBef>
                <a:spcPts val="145"/>
              </a:spcBef>
            </a:pPr>
            <a:r>
              <a:rPr sz="1100" u="sng" dirty="0" smtClean="0">
                <a:solidFill>
                  <a:srgbClr val="585858"/>
                </a:solidFill>
                <a:latin typeface="Arial"/>
                <a:cs typeface="Arial"/>
              </a:rPr>
              <a:t>    </a:t>
            </a:r>
            <a:r>
              <a:rPr sz="1100" dirty="0" smtClean="0">
                <a:solidFill>
                  <a:srgbClr val="585858"/>
                </a:solidFill>
                <a:latin typeface="Arial"/>
                <a:cs typeface="Arial"/>
              </a:rPr>
              <a:t>(h) To have daily challenges.</a:t>
            </a:r>
            <a:endParaRPr sz="1100">
              <a:latin typeface="Arial"/>
              <a:cs typeface="Arial"/>
            </a:endParaRPr>
          </a:p>
          <a:p>
            <a:pPr marL="233045">
              <a:lnSpc>
                <a:spcPct val="100000"/>
              </a:lnSpc>
              <a:spcBef>
                <a:spcPts val="145"/>
              </a:spcBef>
            </a:pPr>
            <a:r>
              <a:rPr sz="1100" u="sng" dirty="0" smtClean="0">
                <a:solidFill>
                  <a:srgbClr val="585858"/>
                </a:solidFill>
                <a:latin typeface="Arial"/>
                <a:cs typeface="Arial"/>
              </a:rPr>
              <a:t>    </a:t>
            </a:r>
            <a:r>
              <a:rPr sz="1100" dirty="0" smtClean="0">
                <a:solidFill>
                  <a:srgbClr val="585858"/>
                </a:solidFill>
                <a:latin typeface="Arial"/>
                <a:cs typeface="Arial"/>
              </a:rPr>
              <a:t>(i) To have a results-oriented approach to any given project.</a:t>
            </a:r>
            <a:endParaRPr sz="1100">
              <a:latin typeface="Arial"/>
              <a:cs typeface="Arial"/>
            </a:endParaRPr>
          </a:p>
          <a:p>
            <a:pPr marL="233045">
              <a:lnSpc>
                <a:spcPct val="100000"/>
              </a:lnSpc>
              <a:spcBef>
                <a:spcPts val="145"/>
              </a:spcBef>
            </a:pPr>
            <a:r>
              <a:rPr sz="1100" u="sng" dirty="0" smtClean="0">
                <a:solidFill>
                  <a:srgbClr val="585858"/>
                </a:solidFill>
                <a:latin typeface="Arial"/>
                <a:cs typeface="Arial"/>
              </a:rPr>
              <a:t>    </a:t>
            </a:r>
            <a:r>
              <a:rPr sz="1100" dirty="0" smtClean="0">
                <a:solidFill>
                  <a:srgbClr val="585858"/>
                </a:solidFill>
                <a:latin typeface="Arial"/>
                <a:cs typeface="Arial"/>
              </a:rPr>
              <a:t>(j) He will want direct, to-the-point communications.</a:t>
            </a:r>
            <a:endParaRPr sz="1100">
              <a:latin typeface="Arial"/>
              <a:cs typeface="Arial"/>
            </a:endParaRPr>
          </a:p>
          <a:p>
            <a:pPr marL="233045">
              <a:lnSpc>
                <a:spcPct val="100000"/>
              </a:lnSpc>
              <a:spcBef>
                <a:spcPts val="145"/>
              </a:spcBef>
            </a:pPr>
            <a:r>
              <a:rPr sz="1100" u="sng" dirty="0" smtClean="0">
                <a:solidFill>
                  <a:srgbClr val="585858"/>
                </a:solidFill>
                <a:latin typeface="Arial"/>
                <a:cs typeface="Arial"/>
              </a:rPr>
              <a:t>    </a:t>
            </a:r>
            <a:r>
              <a:rPr sz="1100" dirty="0" smtClean="0">
                <a:solidFill>
                  <a:srgbClr val="585858"/>
                </a:solidFill>
                <a:latin typeface="Arial"/>
                <a:cs typeface="Arial"/>
              </a:rPr>
              <a:t>(k) A limited amount of emotional exposure.</a:t>
            </a:r>
            <a:endParaRPr sz="1100">
              <a:latin typeface="Arial"/>
              <a:cs typeface="Arial"/>
            </a:endParaRPr>
          </a:p>
          <a:p>
            <a:pPr marL="233045">
              <a:lnSpc>
                <a:spcPct val="100000"/>
              </a:lnSpc>
              <a:spcBef>
                <a:spcPts val="145"/>
              </a:spcBef>
            </a:pPr>
            <a:r>
              <a:rPr sz="1100" u="sng" dirty="0" smtClean="0">
                <a:solidFill>
                  <a:srgbClr val="585858"/>
                </a:solidFill>
                <a:latin typeface="Arial"/>
                <a:cs typeface="Arial"/>
              </a:rPr>
              <a:t>    </a:t>
            </a:r>
            <a:r>
              <a:rPr sz="1100" dirty="0" smtClean="0">
                <a:solidFill>
                  <a:srgbClr val="585858"/>
                </a:solidFill>
                <a:latin typeface="Arial"/>
                <a:cs typeface="Arial"/>
              </a:rPr>
              <a:t>(l) Time alone to think creatively and figure things out.</a:t>
            </a:r>
            <a:endParaRPr sz="1100">
              <a:latin typeface="Arial"/>
              <a:cs typeface="Arial"/>
            </a:endParaRPr>
          </a:p>
          <a:p>
            <a:pPr marL="233045">
              <a:lnSpc>
                <a:spcPct val="100000"/>
              </a:lnSpc>
              <a:spcBef>
                <a:spcPts val="145"/>
              </a:spcBef>
            </a:pPr>
            <a:r>
              <a:rPr sz="1100" u="sng" dirty="0" smtClean="0">
                <a:solidFill>
                  <a:srgbClr val="585858"/>
                </a:solidFill>
                <a:latin typeface="Arial"/>
                <a:cs typeface="Arial"/>
              </a:rPr>
              <a:t>    </a:t>
            </a:r>
            <a:r>
              <a:rPr sz="1100" dirty="0" smtClean="0">
                <a:solidFill>
                  <a:srgbClr val="585858"/>
                </a:solidFill>
                <a:latin typeface="Arial"/>
                <a:cs typeface="Arial"/>
              </a:rPr>
              <a:t>(m) To be respected as a person and taken seriously.</a:t>
            </a:r>
            <a:endParaRPr sz="1100">
              <a:latin typeface="Arial"/>
              <a:cs typeface="Arial"/>
            </a:endParaRPr>
          </a:p>
          <a:p>
            <a:pPr marL="233045">
              <a:lnSpc>
                <a:spcPct val="100000"/>
              </a:lnSpc>
              <a:spcBef>
                <a:spcPts val="145"/>
              </a:spcBef>
            </a:pPr>
            <a:r>
              <a:rPr sz="1100" u="sng" dirty="0" smtClean="0">
                <a:solidFill>
                  <a:srgbClr val="585858"/>
                </a:solidFill>
                <a:latin typeface="Arial"/>
                <a:cs typeface="Arial"/>
              </a:rPr>
              <a:t>    </a:t>
            </a:r>
            <a:r>
              <a:rPr sz="1100" dirty="0" smtClean="0">
                <a:solidFill>
                  <a:srgbClr val="585858"/>
                </a:solidFill>
                <a:latin typeface="Arial"/>
                <a:cs typeface="Arial"/>
              </a:rPr>
              <a:t>(n) Socializing in a limited circle where people are known one-on-one.</a:t>
            </a:r>
            <a:endParaRPr sz="1100">
              <a:latin typeface="Arial"/>
              <a:cs typeface="Arial"/>
            </a:endParaRPr>
          </a:p>
          <a:p>
            <a:pPr marL="233045">
              <a:lnSpc>
                <a:spcPct val="100000"/>
              </a:lnSpc>
              <a:spcBef>
                <a:spcPts val="145"/>
              </a:spcBef>
            </a:pPr>
            <a:r>
              <a:rPr sz="1100" u="sng" dirty="0" smtClean="0">
                <a:solidFill>
                  <a:srgbClr val="585858"/>
                </a:solidFill>
                <a:latin typeface="Arial"/>
                <a:cs typeface="Arial"/>
              </a:rPr>
              <a:t>    </a:t>
            </a:r>
            <a:r>
              <a:rPr sz="1100" dirty="0" smtClean="0">
                <a:solidFill>
                  <a:srgbClr val="585858"/>
                </a:solidFill>
                <a:latin typeface="Arial"/>
                <a:cs typeface="Arial"/>
              </a:rPr>
              <a:t>(o) Given time to prepare group presentations.</a:t>
            </a:r>
            <a:endParaRPr sz="1100">
              <a:latin typeface="Arial"/>
              <a:cs typeface="Arial"/>
            </a:endParaRPr>
          </a:p>
          <a:p>
            <a:pPr marL="233045">
              <a:lnSpc>
                <a:spcPct val="100000"/>
              </a:lnSpc>
              <a:spcBef>
                <a:spcPts val="145"/>
              </a:spcBef>
            </a:pPr>
            <a:r>
              <a:rPr sz="1100" u="sng" dirty="0" smtClean="0">
                <a:solidFill>
                  <a:srgbClr val="585858"/>
                </a:solidFill>
                <a:latin typeface="Arial"/>
                <a:cs typeface="Arial"/>
              </a:rPr>
              <a:t>    </a:t>
            </a:r>
            <a:r>
              <a:rPr sz="1100" dirty="0" smtClean="0">
                <a:solidFill>
                  <a:srgbClr val="585858"/>
                </a:solidFill>
                <a:latin typeface="Arial"/>
                <a:cs typeface="Arial"/>
              </a:rPr>
              <a:t>(p) A fast pace with a lot of variety.</a:t>
            </a:r>
            <a:endParaRPr sz="1100">
              <a:latin typeface="Arial"/>
              <a:cs typeface="Arial"/>
            </a:endParaRPr>
          </a:p>
          <a:p>
            <a:pPr marL="233045">
              <a:lnSpc>
                <a:spcPct val="100000"/>
              </a:lnSpc>
              <a:spcBef>
                <a:spcPts val="145"/>
              </a:spcBef>
            </a:pPr>
            <a:r>
              <a:rPr sz="1100" u="sng" dirty="0" smtClean="0">
                <a:solidFill>
                  <a:srgbClr val="585858"/>
                </a:solidFill>
                <a:latin typeface="Arial"/>
                <a:cs typeface="Arial"/>
              </a:rPr>
              <a:t>    </a:t>
            </a:r>
            <a:r>
              <a:rPr sz="1100" dirty="0" smtClean="0">
                <a:solidFill>
                  <a:srgbClr val="585858"/>
                </a:solidFill>
                <a:latin typeface="Arial"/>
                <a:cs typeface="Arial"/>
              </a:rPr>
              <a:t>(q) Freedom from routine.</a:t>
            </a:r>
            <a:endParaRPr sz="1100">
              <a:latin typeface="Arial"/>
              <a:cs typeface="Arial"/>
            </a:endParaRPr>
          </a:p>
          <a:p>
            <a:pPr marL="233045">
              <a:lnSpc>
                <a:spcPct val="100000"/>
              </a:lnSpc>
              <a:spcBef>
                <a:spcPts val="145"/>
              </a:spcBef>
            </a:pPr>
            <a:r>
              <a:rPr sz="1100" u="sng" dirty="0" smtClean="0">
                <a:solidFill>
                  <a:srgbClr val="585858"/>
                </a:solidFill>
                <a:latin typeface="Arial"/>
                <a:cs typeface="Arial"/>
              </a:rPr>
              <a:t>    </a:t>
            </a:r>
            <a:r>
              <a:rPr sz="1100" dirty="0" smtClean="0">
                <a:solidFill>
                  <a:srgbClr val="585858"/>
                </a:solidFill>
                <a:latin typeface="Arial"/>
                <a:cs typeface="Arial"/>
              </a:rPr>
              <a:t>(r) New environments in which to work and/or play.</a:t>
            </a:r>
            <a:endParaRPr sz="1100">
              <a:latin typeface="Arial"/>
              <a:cs typeface="Arial"/>
            </a:endParaRPr>
          </a:p>
          <a:p>
            <a:pPr marL="233045">
              <a:lnSpc>
                <a:spcPct val="100000"/>
              </a:lnSpc>
              <a:spcBef>
                <a:spcPts val="145"/>
              </a:spcBef>
            </a:pPr>
            <a:r>
              <a:rPr sz="1100" u="sng" dirty="0" smtClean="0">
                <a:solidFill>
                  <a:srgbClr val="585858"/>
                </a:solidFill>
                <a:latin typeface="Arial"/>
                <a:cs typeface="Arial"/>
              </a:rPr>
              <a:t>    </a:t>
            </a:r>
            <a:r>
              <a:rPr sz="1100" dirty="0" smtClean="0">
                <a:solidFill>
                  <a:srgbClr val="585858"/>
                </a:solidFill>
                <a:latin typeface="Arial"/>
                <a:cs typeface="Arial"/>
              </a:rPr>
              <a:t>(s) Assignments that require quick action.</a:t>
            </a:r>
            <a:endParaRPr sz="1100">
              <a:latin typeface="Arial"/>
              <a:cs typeface="Arial"/>
            </a:endParaRPr>
          </a:p>
        </p:txBody>
      </p:sp>
      <p:sp>
        <p:nvSpPr>
          <p:cNvPr id="48" name="object 48"/>
          <p:cNvSpPr txBox="1"/>
          <p:nvPr/>
        </p:nvSpPr>
        <p:spPr>
          <a:xfrm>
            <a:off x="515264" y="5579287"/>
            <a:ext cx="3562350" cy="1018540"/>
          </a:xfrm>
          <a:prstGeom prst="rect">
            <a:avLst/>
          </a:prstGeom>
        </p:spPr>
        <p:txBody>
          <a:bodyPr vert="horz" wrap="square" lIns="0" tIns="0" rIns="0" bIns="0" rtlCol="0">
            <a:noAutofit/>
          </a:bodyPr>
          <a:lstStyle/>
          <a:p>
            <a:pPr marR="1071245" algn="ctr">
              <a:lnSpc>
                <a:spcPct val="100000"/>
              </a:lnSpc>
            </a:pPr>
            <a:r>
              <a:rPr sz="1200" dirty="0" smtClean="0">
                <a:solidFill>
                  <a:srgbClr val="005A85"/>
                </a:solidFill>
                <a:latin typeface="Arial"/>
                <a:cs typeface="Arial"/>
              </a:rPr>
              <a:t>In contrast, he will be demotivated if:</a:t>
            </a:r>
            <a:endParaRPr sz="1200">
              <a:latin typeface="Arial"/>
              <a:cs typeface="Arial"/>
            </a:endParaRPr>
          </a:p>
          <a:p>
            <a:pPr>
              <a:lnSpc>
                <a:spcPts val="750"/>
              </a:lnSpc>
              <a:spcBef>
                <a:spcPts val="24"/>
              </a:spcBef>
            </a:pPr>
            <a:endParaRPr sz="750"/>
          </a:p>
          <a:p>
            <a:pPr marL="257175">
              <a:lnSpc>
                <a:spcPct val="100000"/>
              </a:lnSpc>
            </a:pPr>
            <a:r>
              <a:rPr sz="1100" u="sng" dirty="0" smtClean="0">
                <a:solidFill>
                  <a:srgbClr val="585858"/>
                </a:solidFill>
                <a:latin typeface="Arial"/>
                <a:cs typeface="Arial"/>
              </a:rPr>
              <a:t>    </a:t>
            </a:r>
            <a:r>
              <a:rPr sz="1100" dirty="0" smtClean="0">
                <a:solidFill>
                  <a:srgbClr val="585858"/>
                </a:solidFill>
                <a:latin typeface="Arial"/>
                <a:cs typeface="Arial"/>
              </a:rPr>
              <a:t>(a) He is constantly criticized.</a:t>
            </a:r>
            <a:endParaRPr sz="1100">
              <a:latin typeface="Arial"/>
              <a:cs typeface="Arial"/>
            </a:endParaRPr>
          </a:p>
          <a:p>
            <a:pPr marL="257175">
              <a:lnSpc>
                <a:spcPct val="100000"/>
              </a:lnSpc>
              <a:spcBef>
                <a:spcPts val="145"/>
              </a:spcBef>
            </a:pPr>
            <a:r>
              <a:rPr sz="1100" u="sng" dirty="0" smtClean="0">
                <a:solidFill>
                  <a:srgbClr val="585858"/>
                </a:solidFill>
                <a:latin typeface="Arial"/>
                <a:cs typeface="Arial"/>
              </a:rPr>
              <a:t>    </a:t>
            </a:r>
            <a:r>
              <a:rPr sz="1100" dirty="0" smtClean="0">
                <a:solidFill>
                  <a:srgbClr val="585858"/>
                </a:solidFill>
                <a:latin typeface="Arial"/>
                <a:cs typeface="Arial"/>
              </a:rPr>
              <a:t>(b) The rules are changed without plenty of notice.</a:t>
            </a:r>
            <a:endParaRPr sz="1100">
              <a:latin typeface="Arial"/>
              <a:cs typeface="Arial"/>
            </a:endParaRPr>
          </a:p>
          <a:p>
            <a:pPr marL="257175">
              <a:lnSpc>
                <a:spcPct val="100000"/>
              </a:lnSpc>
              <a:spcBef>
                <a:spcPts val="145"/>
              </a:spcBef>
            </a:pPr>
            <a:r>
              <a:rPr sz="1100" u="sng" dirty="0" smtClean="0">
                <a:solidFill>
                  <a:srgbClr val="585858"/>
                </a:solidFill>
                <a:latin typeface="Arial"/>
                <a:cs typeface="Arial"/>
              </a:rPr>
              <a:t>    </a:t>
            </a:r>
            <a:r>
              <a:rPr sz="1100" dirty="0" smtClean="0">
                <a:solidFill>
                  <a:srgbClr val="585858"/>
                </a:solidFill>
                <a:latin typeface="Arial"/>
                <a:cs typeface="Arial"/>
              </a:rPr>
              <a:t>(c) There is a lack of systems, quality and fairness.</a:t>
            </a:r>
            <a:endParaRPr sz="1100">
              <a:latin typeface="Arial"/>
              <a:cs typeface="Arial"/>
            </a:endParaRPr>
          </a:p>
          <a:p>
            <a:pPr marL="257175">
              <a:lnSpc>
                <a:spcPct val="100000"/>
              </a:lnSpc>
              <a:spcBef>
                <a:spcPts val="145"/>
              </a:spcBef>
            </a:pPr>
            <a:r>
              <a:rPr sz="1100" u="sng" dirty="0" smtClean="0">
                <a:solidFill>
                  <a:srgbClr val="585858"/>
                </a:solidFill>
                <a:latin typeface="Arial"/>
                <a:cs typeface="Arial"/>
              </a:rPr>
              <a:t>    </a:t>
            </a:r>
            <a:r>
              <a:rPr sz="1100" dirty="0" smtClean="0">
                <a:solidFill>
                  <a:srgbClr val="585858"/>
                </a:solidFill>
                <a:latin typeface="Arial"/>
                <a:cs typeface="Arial"/>
              </a:rPr>
              <a:t>(d) There is not a worked-out system.</a:t>
            </a:r>
            <a:endParaRPr sz="1100">
              <a:latin typeface="Arial"/>
              <a:cs typeface="Arial"/>
            </a:endParaRPr>
          </a:p>
        </p:txBody>
      </p:sp>
      <p:sp>
        <p:nvSpPr>
          <p:cNvPr id="49" name="object 49"/>
          <p:cNvSpPr txBox="1"/>
          <p:nvPr/>
        </p:nvSpPr>
        <p:spPr>
          <a:xfrm>
            <a:off x="4813680" y="5630068"/>
            <a:ext cx="1104900" cy="179070"/>
          </a:xfrm>
          <a:prstGeom prst="rect">
            <a:avLst/>
          </a:prstGeom>
        </p:spPr>
        <p:txBody>
          <a:bodyPr vert="horz" wrap="square" lIns="0" tIns="0" rIns="0" bIns="0" rtlCol="0">
            <a:noAutofit/>
          </a:bodyPr>
          <a:lstStyle/>
          <a:p>
            <a:pPr marL="12700">
              <a:lnSpc>
                <a:spcPct val="100000"/>
              </a:lnSpc>
            </a:pPr>
            <a:r>
              <a:rPr sz="1100" dirty="0" smtClean="0">
                <a:solidFill>
                  <a:srgbClr val="585858"/>
                </a:solidFill>
                <a:latin typeface="Arial"/>
                <a:cs typeface="Arial"/>
              </a:rPr>
              <a:t>January 30, 2009</a:t>
            </a:r>
            <a:endParaRPr sz="1100">
              <a:latin typeface="Arial"/>
              <a:cs typeface="Arial"/>
            </a:endParaRPr>
          </a:p>
        </p:txBody>
      </p:sp>
      <p:sp>
        <p:nvSpPr>
          <p:cNvPr id="50" name="object 50"/>
          <p:cNvSpPr/>
          <p:nvPr/>
        </p:nvSpPr>
        <p:spPr>
          <a:xfrm>
            <a:off x="6016066" y="5894984"/>
            <a:ext cx="888009" cy="174955"/>
          </a:xfrm>
          <a:custGeom>
            <a:avLst/>
            <a:gdLst/>
            <a:ahLst/>
            <a:cxnLst/>
            <a:rect l="l" t="t" r="r" b="b"/>
            <a:pathLst>
              <a:path w="888009" h="174955">
                <a:moveTo>
                  <a:pt x="849909" y="0"/>
                </a:moveTo>
                <a:lnTo>
                  <a:pt x="190500" y="0"/>
                </a:lnTo>
                <a:lnTo>
                  <a:pt x="184865" y="10746"/>
                </a:lnTo>
                <a:lnTo>
                  <a:pt x="179336" y="21009"/>
                </a:lnTo>
                <a:lnTo>
                  <a:pt x="156552" y="58138"/>
                </a:lnTo>
                <a:lnTo>
                  <a:pt x="128587" y="91173"/>
                </a:lnTo>
                <a:lnTo>
                  <a:pt x="89954" y="123025"/>
                </a:lnTo>
                <a:lnTo>
                  <a:pt x="50677" y="147889"/>
                </a:lnTo>
                <a:lnTo>
                  <a:pt x="0" y="174955"/>
                </a:lnTo>
                <a:lnTo>
                  <a:pt x="888009" y="174955"/>
                </a:lnTo>
                <a:lnTo>
                  <a:pt x="887945" y="30834"/>
                </a:lnTo>
                <a:lnTo>
                  <a:pt x="887052" y="13470"/>
                </a:lnTo>
                <a:lnTo>
                  <a:pt x="882382" y="3991"/>
                </a:lnTo>
                <a:lnTo>
                  <a:pt x="870999" y="498"/>
                </a:lnTo>
                <a:lnTo>
                  <a:pt x="849909" y="0"/>
                </a:lnTo>
                <a:close/>
              </a:path>
            </a:pathLst>
          </a:custGeom>
          <a:solidFill>
            <a:srgbClr val="0CB14B"/>
          </a:solidFill>
        </p:spPr>
        <p:txBody>
          <a:bodyPr wrap="square" lIns="0" tIns="0" rIns="0" bIns="0" rtlCol="0">
            <a:noAutofit/>
          </a:bodyPr>
          <a:lstStyle/>
          <a:p>
            <a:endParaRPr/>
          </a:p>
        </p:txBody>
      </p:sp>
      <p:sp>
        <p:nvSpPr>
          <p:cNvPr id="51" name="object 51"/>
          <p:cNvSpPr txBox="1"/>
          <p:nvPr/>
        </p:nvSpPr>
        <p:spPr>
          <a:xfrm>
            <a:off x="6257366" y="5888456"/>
            <a:ext cx="604520" cy="165735"/>
          </a:xfrm>
          <a:prstGeom prst="rect">
            <a:avLst/>
          </a:prstGeom>
        </p:spPr>
        <p:txBody>
          <a:bodyPr vert="horz" wrap="square" lIns="0" tIns="0" rIns="0" bIns="0" rtlCol="0">
            <a:noAutofit/>
          </a:bodyPr>
          <a:lstStyle/>
          <a:p>
            <a:pPr marL="12700">
              <a:lnSpc>
                <a:spcPct val="100000"/>
              </a:lnSpc>
            </a:pPr>
            <a:r>
              <a:rPr sz="1000" spc="-10" dirty="0" smtClean="0">
                <a:solidFill>
                  <a:srgbClr val="FFFFFF"/>
                </a:solidFill>
                <a:latin typeface="Arial Unicode MS"/>
                <a:cs typeface="Arial Unicode MS"/>
              </a:rPr>
              <a:t>Pages</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3-6</a:t>
            </a:r>
            <a:endParaRPr sz="1000">
              <a:latin typeface="Arial Unicode MS"/>
              <a:cs typeface="Arial Unicode MS"/>
            </a:endParaRPr>
          </a:p>
        </p:txBody>
      </p:sp>
      <p:sp>
        <p:nvSpPr>
          <p:cNvPr id="52" name="object 52"/>
          <p:cNvSpPr txBox="1"/>
          <p:nvPr/>
        </p:nvSpPr>
        <p:spPr>
          <a:xfrm>
            <a:off x="419100" y="9330982"/>
            <a:ext cx="2836545" cy="635635"/>
          </a:xfrm>
          <a:prstGeom prst="rect">
            <a:avLst/>
          </a:prstGeom>
        </p:spPr>
        <p:txBody>
          <a:bodyPr vert="horz" wrap="square" lIns="0" tIns="0" rIns="0" bIns="0" rtlCol="0">
            <a:noAutofit/>
          </a:bodyPr>
          <a:lstStyle/>
          <a:p>
            <a:pPr marL="12700">
              <a:lnSpc>
                <a:spcPts val="1460"/>
              </a:lnSpc>
            </a:pPr>
            <a:r>
              <a:rPr sz="1300" dirty="0" smtClean="0">
                <a:solidFill>
                  <a:srgbClr val="FFFFFF"/>
                </a:solidFill>
                <a:latin typeface="Arial Unicode MS"/>
                <a:cs typeface="Arial Unicode MS"/>
              </a:rPr>
              <a:t>(910)</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452-5152</a:t>
            </a:r>
            <a:r>
              <a:rPr sz="1300" spc="-5" dirty="0" smtClean="0">
                <a:solidFill>
                  <a:srgbClr val="FFFFFF"/>
                </a:solidFill>
                <a:latin typeface="Arial Unicode MS"/>
                <a:cs typeface="Arial Unicode MS"/>
              </a:rPr>
              <a:t> </a:t>
            </a:r>
            <a:r>
              <a:rPr sz="1300" spc="-10" dirty="0" smtClean="0">
                <a:solidFill>
                  <a:srgbClr val="FFFFFF"/>
                </a:solidFill>
                <a:latin typeface="Arial Unicode MS"/>
                <a:cs typeface="Arial Unicode MS"/>
              </a:rPr>
              <a:t>US</a:t>
            </a:r>
            <a:endParaRPr sz="1300">
              <a:latin typeface="Arial Unicode MS"/>
              <a:cs typeface="Arial Unicode MS"/>
            </a:endParaRPr>
          </a:p>
          <a:p>
            <a:pPr marL="12700">
              <a:lnSpc>
                <a:spcPts val="1200"/>
              </a:lnSpc>
            </a:pPr>
            <a:r>
              <a:rPr sz="1300" dirty="0" smtClean="0">
                <a:solidFill>
                  <a:srgbClr val="FFFFFF"/>
                </a:solidFill>
                <a:latin typeface="Arial Unicode MS"/>
                <a:cs typeface="Arial Unicode MS"/>
              </a:rPr>
              <a:t>(353)</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22</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20923</a:t>
            </a:r>
            <a:r>
              <a:rPr sz="1300" spc="-5" dirty="0" smtClean="0">
                <a:solidFill>
                  <a:srgbClr val="FFFFFF"/>
                </a:solidFill>
                <a:latin typeface="Arial Unicode MS"/>
                <a:cs typeface="Arial Unicode MS"/>
              </a:rPr>
              <a:t> </a:t>
            </a:r>
            <a:r>
              <a:rPr sz="1300" spc="-10" dirty="0" smtClean="0">
                <a:solidFill>
                  <a:srgbClr val="FFFFFF"/>
                </a:solidFill>
                <a:latin typeface="Arial Unicode MS"/>
                <a:cs typeface="Arial Unicode MS"/>
              </a:rPr>
              <a:t>EU</a:t>
            </a:r>
            <a:endParaRPr sz="1300">
              <a:latin typeface="Arial Unicode MS"/>
              <a:cs typeface="Arial Unicode MS"/>
            </a:endParaRPr>
          </a:p>
          <a:p>
            <a:pPr marL="12700">
              <a:lnSpc>
                <a:spcPts val="1140"/>
              </a:lnSpc>
            </a:pPr>
            <a:r>
              <a:rPr sz="1000" spc="-5" dirty="0" smtClean="0">
                <a:solidFill>
                  <a:srgbClr val="FFFFFF"/>
                </a:solidFill>
                <a:latin typeface="Arial Unicode MS"/>
                <a:cs typeface="Arial Unicode MS"/>
              </a:rPr>
              <a:t>Copyright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1977-2015</a:t>
            </a:r>
            <a:r>
              <a:rPr sz="1000" spc="-5" dirty="0" smtClean="0">
                <a:solidFill>
                  <a:srgbClr val="FFFFFF"/>
                </a:solidFill>
                <a:latin typeface="Arial Unicode MS"/>
                <a:cs typeface="Arial Unicode MS"/>
              </a:rPr>
              <a:t> C.D. </a:t>
            </a:r>
            <a:r>
              <a:rPr sz="1000" spc="0" dirty="0" smtClean="0">
                <a:solidFill>
                  <a:srgbClr val="FFFFFF"/>
                </a:solidFill>
                <a:latin typeface="Arial Unicode MS"/>
                <a:cs typeface="Arial Unicode MS"/>
              </a:rPr>
              <a:t>Morgan</a:t>
            </a:r>
            <a:r>
              <a:rPr sz="1000" spc="-5" dirty="0" smtClean="0">
                <a:solidFill>
                  <a:srgbClr val="FFFFFF"/>
                </a:solidFill>
                <a:latin typeface="Arial Unicode MS"/>
                <a:cs typeface="Arial Unicode MS"/>
              </a:rPr>
              <a:t> III</a:t>
            </a:r>
            <a:endParaRPr sz="1000">
              <a:latin typeface="Arial Unicode MS"/>
              <a:cs typeface="Arial Unicode MS"/>
            </a:endParaRPr>
          </a:p>
          <a:p>
            <a:pPr marL="12700">
              <a:lnSpc>
                <a:spcPts val="1100"/>
              </a:lnSpc>
            </a:pPr>
            <a:r>
              <a:rPr sz="1000" spc="-5" dirty="0" smtClean="0">
                <a:solidFill>
                  <a:srgbClr val="FFFFFF"/>
                </a:solidFill>
                <a:latin typeface="Arial Unicode MS"/>
                <a:cs typeface="Arial Unicode MS"/>
              </a:rPr>
              <a:t>Copyright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1980-2015</a:t>
            </a:r>
            <a:r>
              <a:rPr sz="1000" spc="-5" dirty="0" smtClean="0">
                <a:solidFill>
                  <a:srgbClr val="FFFFFF"/>
                </a:solidFill>
                <a:latin typeface="Arial Unicode MS"/>
                <a:cs typeface="Arial Unicode MS"/>
              </a:rPr>
              <a:t> </a:t>
            </a:r>
            <a:r>
              <a:rPr sz="1000" spc="-10" dirty="0" smtClean="0">
                <a:solidFill>
                  <a:srgbClr val="FFFFFF"/>
                </a:solidFill>
                <a:latin typeface="Arial Unicode MS"/>
                <a:cs typeface="Arial Unicode MS"/>
              </a:rPr>
              <a:t>The</a:t>
            </a:r>
            <a:r>
              <a:rPr sz="1000" spc="-5" dirty="0" smtClean="0">
                <a:solidFill>
                  <a:srgbClr val="FFFFFF"/>
                </a:solidFill>
                <a:latin typeface="Arial Unicode MS"/>
                <a:cs typeface="Arial Unicode MS"/>
              </a:rPr>
              <a:t> Forté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Institute, </a:t>
            </a:r>
            <a:r>
              <a:rPr sz="1000" spc="0" dirty="0" smtClean="0">
                <a:solidFill>
                  <a:srgbClr val="FFFFFF"/>
                </a:solidFill>
                <a:latin typeface="Arial Unicode MS"/>
                <a:cs typeface="Arial Unicode MS"/>
              </a:rPr>
              <a:t>LLC</a:t>
            </a:r>
            <a:endParaRPr sz="1000">
              <a:latin typeface="Arial Unicode MS"/>
              <a:cs typeface="Arial Unicode MS"/>
            </a:endParaRPr>
          </a:p>
        </p:txBody>
      </p:sp>
      <p:sp>
        <p:nvSpPr>
          <p:cNvPr id="53" name="object 53"/>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sz="1000" spc="-10" dirty="0" smtClean="0">
                <a:solidFill>
                  <a:srgbClr val="FFFFFF"/>
                </a:solidFill>
                <a:latin typeface="Arial Unicode MS"/>
                <a:cs typeface="Arial Unicode MS"/>
              </a:rPr>
              <a:t>Page</a:t>
            </a:r>
            <a:r>
              <a:rPr sz="1000" spc="-5" dirty="0" smtClean="0">
                <a:solidFill>
                  <a:srgbClr val="FFFFFF"/>
                </a:solidFill>
                <a:latin typeface="Arial Unicode MS"/>
                <a:cs typeface="Arial Unicode MS"/>
              </a:rPr>
              <a:t> </a:t>
            </a:r>
            <a:fld id="{81D60167-4931-47E6-BA6A-407CBD079E47}" type="slidenum">
              <a:rPr sz="1000" spc="0" dirty="0" smtClean="0">
                <a:solidFill>
                  <a:srgbClr val="FFFFFF"/>
                </a:solidFill>
                <a:latin typeface="Arial Unicode MS"/>
                <a:cs typeface="Arial Unicode MS"/>
              </a:rPr>
              <a:t>13</a:t>
            </a:fld>
            <a:endParaRPr sz="1000">
              <a:latin typeface="Arial Unicode MS"/>
              <a:cs typeface="Arial Unicode MS"/>
            </a:endParaRPr>
          </a:p>
        </p:txBody>
      </p:sp>
      <p:pic>
        <p:nvPicPr>
          <p:cNvPr id="54" name="Audio 5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10400" y="92964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9521"/>
    </mc:Choice>
    <mc:Fallback>
      <p:transition spd="slow" advTm="179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81100" y="257250"/>
            <a:ext cx="49403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T     H     E</a:t>
            </a:r>
            <a:endParaRPr sz="800">
              <a:latin typeface="Times New Roman"/>
              <a:cs typeface="Times New Roman"/>
            </a:endParaRPr>
          </a:p>
        </p:txBody>
      </p:sp>
      <p:sp>
        <p:nvSpPr>
          <p:cNvPr id="3" name="object 3"/>
          <p:cNvSpPr txBox="1"/>
          <p:nvPr/>
        </p:nvSpPr>
        <p:spPr>
          <a:xfrm>
            <a:off x="368300" y="314553"/>
            <a:ext cx="2260600" cy="711835"/>
          </a:xfrm>
          <a:prstGeom prst="rect">
            <a:avLst/>
          </a:prstGeom>
        </p:spPr>
        <p:txBody>
          <a:bodyPr vert="horz" wrap="square" lIns="0" tIns="0" rIns="0" bIns="0" rtlCol="0">
            <a:noAutofit/>
          </a:bodyPr>
          <a:lstStyle/>
          <a:p>
            <a:pPr marL="800100">
              <a:lnSpc>
                <a:spcPts val="2740"/>
              </a:lnSpc>
            </a:pPr>
            <a:r>
              <a:rPr sz="2400" b="1" dirty="0" smtClean="0">
                <a:latin typeface="Times New Roman"/>
                <a:cs typeface="Times New Roman"/>
              </a:rPr>
              <a:t>F O R T </a:t>
            </a:r>
            <a:r>
              <a:rPr sz="2400" b="1" spc="130" dirty="0" smtClean="0">
                <a:latin typeface="Times New Roman"/>
                <a:cs typeface="Times New Roman"/>
              </a:rPr>
              <a:t>É</a:t>
            </a:r>
            <a:r>
              <a:rPr sz="1200" b="1" spc="0" baseline="79861" dirty="0" smtClean="0">
                <a:latin typeface="Times New Roman"/>
                <a:cs typeface="Times New Roman"/>
              </a:rPr>
              <a:t>®</a:t>
            </a:r>
            <a:endParaRPr sz="1200" baseline="79861">
              <a:latin typeface="Times New Roman"/>
              <a:cs typeface="Times New Roman"/>
            </a:endParaRPr>
          </a:p>
          <a:p>
            <a:pPr marL="825500">
              <a:lnSpc>
                <a:spcPts val="965"/>
              </a:lnSpc>
            </a:pPr>
            <a:r>
              <a:rPr sz="1100" b="1" dirty="0" smtClean="0">
                <a:latin typeface="Times New Roman"/>
                <a:cs typeface="Times New Roman"/>
              </a:rPr>
              <a:t>I  N  S  T  I  T  U  T  E</a:t>
            </a:r>
            <a:endParaRPr sz="1100">
              <a:latin typeface="Times New Roman"/>
              <a:cs typeface="Times New Roman"/>
            </a:endParaRPr>
          </a:p>
          <a:p>
            <a:pPr>
              <a:lnSpc>
                <a:spcPts val="700"/>
              </a:lnSpc>
              <a:spcBef>
                <a:spcPts val="23"/>
              </a:spcBef>
            </a:pPr>
            <a:endParaRPr sz="700"/>
          </a:p>
          <a:p>
            <a:pPr marL="12700">
              <a:lnSpc>
                <a:spcPct val="100000"/>
              </a:lnSpc>
            </a:pPr>
            <a:r>
              <a:rPr sz="900" b="1" dirty="0" smtClean="0">
                <a:latin typeface="Times New Roman"/>
                <a:cs typeface="Times New Roman"/>
              </a:rPr>
              <a:t>COMMUNICATION </a:t>
            </a:r>
            <a:r>
              <a:rPr sz="900" b="1" spc="-50" dirty="0" smtClean="0">
                <a:latin typeface="Times New Roman"/>
                <a:cs typeface="Times New Roman"/>
              </a:rPr>
              <a:t> </a:t>
            </a:r>
            <a:r>
              <a:rPr sz="900" b="1" spc="0" dirty="0" smtClean="0">
                <a:solidFill>
                  <a:srgbClr val="1B5B92"/>
                </a:solidFill>
                <a:latin typeface="Times New Roman"/>
                <a:cs typeface="Times New Roman"/>
              </a:rPr>
              <a:t>INTELLIGENC</a:t>
            </a:r>
            <a:r>
              <a:rPr sz="900" b="1" spc="45" dirty="0" smtClean="0">
                <a:solidFill>
                  <a:srgbClr val="1B5B92"/>
                </a:solidFill>
                <a:latin typeface="Times New Roman"/>
                <a:cs typeface="Times New Roman"/>
              </a:rPr>
              <a:t>E</a:t>
            </a:r>
            <a:r>
              <a:rPr sz="600" b="1" spc="0" baseline="69444" dirty="0" smtClean="0">
                <a:solidFill>
                  <a:srgbClr val="1B5B92"/>
                </a:solidFill>
                <a:latin typeface="Times New Roman"/>
                <a:cs typeface="Times New Roman"/>
              </a:rPr>
              <a:t>TM</a:t>
            </a:r>
            <a:endParaRPr sz="600" baseline="69444">
              <a:latin typeface="Times New Roman"/>
              <a:cs typeface="Times New Roman"/>
            </a:endParaRPr>
          </a:p>
        </p:txBody>
      </p:sp>
      <p:sp>
        <p:nvSpPr>
          <p:cNvPr id="4" name="object 4"/>
          <p:cNvSpPr/>
          <p:nvPr/>
        </p:nvSpPr>
        <p:spPr>
          <a:xfrm>
            <a:off x="190500" y="279400"/>
            <a:ext cx="609600" cy="371401"/>
          </a:xfrm>
          <a:custGeom>
            <a:avLst/>
            <a:gdLst/>
            <a:ahLst/>
            <a:cxnLst/>
            <a:rect l="l" t="t" r="r" b="b"/>
            <a:pathLst>
              <a:path w="609600" h="371401">
                <a:moveTo>
                  <a:pt x="609600" y="0"/>
                </a:moveTo>
                <a:lnTo>
                  <a:pt x="60211" y="49"/>
                </a:lnTo>
                <a:lnTo>
                  <a:pt x="20652" y="5021"/>
                </a:lnTo>
                <a:lnTo>
                  <a:pt x="1625" y="43135"/>
                </a:lnTo>
                <a:lnTo>
                  <a:pt x="110" y="82651"/>
                </a:lnTo>
                <a:lnTo>
                  <a:pt x="0" y="355600"/>
                </a:lnTo>
                <a:lnTo>
                  <a:pt x="20616" y="363699"/>
                </a:lnTo>
                <a:lnTo>
                  <a:pt x="44157" y="368960"/>
                </a:lnTo>
                <a:lnTo>
                  <a:pt x="70308" y="371401"/>
                </a:lnTo>
                <a:lnTo>
                  <a:pt x="98755" y="371043"/>
                </a:lnTo>
                <a:lnTo>
                  <a:pt x="161277" y="362000"/>
                </a:lnTo>
                <a:lnTo>
                  <a:pt x="229209" y="341985"/>
                </a:lnTo>
                <a:lnTo>
                  <a:pt x="300037" y="311150"/>
                </a:lnTo>
                <a:lnTo>
                  <a:pt x="335751" y="291722"/>
                </a:lnTo>
                <a:lnTo>
                  <a:pt x="371246" y="269646"/>
                </a:lnTo>
                <a:lnTo>
                  <a:pt x="406207" y="244941"/>
                </a:lnTo>
                <a:lnTo>
                  <a:pt x="440321" y="217627"/>
                </a:lnTo>
                <a:lnTo>
                  <a:pt x="473273" y="187721"/>
                </a:lnTo>
                <a:lnTo>
                  <a:pt x="504748" y="155244"/>
                </a:lnTo>
                <a:lnTo>
                  <a:pt x="534433" y="120215"/>
                </a:lnTo>
                <a:lnTo>
                  <a:pt x="562013" y="82651"/>
                </a:lnTo>
                <a:lnTo>
                  <a:pt x="587173" y="42573"/>
                </a:lnTo>
                <a:lnTo>
                  <a:pt x="609600" y="0"/>
                </a:lnTo>
                <a:close/>
              </a:path>
            </a:pathLst>
          </a:custGeom>
          <a:solidFill>
            <a:srgbClr val="000000"/>
          </a:solidFill>
        </p:spPr>
        <p:txBody>
          <a:bodyPr wrap="square" lIns="0" tIns="0" rIns="0" bIns="0" rtlCol="0">
            <a:noAutofit/>
          </a:bodyPr>
          <a:lstStyle/>
          <a:p>
            <a:endParaRPr/>
          </a:p>
        </p:txBody>
      </p:sp>
      <p:sp>
        <p:nvSpPr>
          <p:cNvPr id="5" name="object 5"/>
          <p:cNvSpPr/>
          <p:nvPr/>
        </p:nvSpPr>
        <p:spPr>
          <a:xfrm>
            <a:off x="406400" y="279400"/>
            <a:ext cx="698500" cy="482600"/>
          </a:xfrm>
          <a:custGeom>
            <a:avLst/>
            <a:gdLst/>
            <a:ahLst/>
            <a:cxnLst/>
            <a:rect l="l" t="t" r="r" b="b"/>
            <a:pathLst>
              <a:path w="698500" h="482600">
                <a:moveTo>
                  <a:pt x="508000" y="0"/>
                </a:moveTo>
                <a:lnTo>
                  <a:pt x="488029" y="44218"/>
                </a:lnTo>
                <a:lnTo>
                  <a:pt x="466344" y="85521"/>
                </a:lnTo>
                <a:lnTo>
                  <a:pt x="443134" y="124044"/>
                </a:lnTo>
                <a:lnTo>
                  <a:pt x="418592" y="159918"/>
                </a:lnTo>
                <a:lnTo>
                  <a:pt x="392906" y="193278"/>
                </a:lnTo>
                <a:lnTo>
                  <a:pt x="366268" y="224256"/>
                </a:lnTo>
                <a:lnTo>
                  <a:pt x="338867" y="252987"/>
                </a:lnTo>
                <a:lnTo>
                  <a:pt x="310896" y="279603"/>
                </a:lnTo>
                <a:lnTo>
                  <a:pt x="254000" y="327025"/>
                </a:lnTo>
                <a:lnTo>
                  <a:pt x="197104" y="367588"/>
                </a:lnTo>
                <a:lnTo>
                  <a:pt x="141732" y="402361"/>
                </a:lnTo>
                <a:lnTo>
                  <a:pt x="19970" y="470957"/>
                </a:lnTo>
                <a:lnTo>
                  <a:pt x="0" y="482600"/>
                </a:lnTo>
                <a:lnTo>
                  <a:pt x="698500" y="482600"/>
                </a:lnTo>
                <a:lnTo>
                  <a:pt x="698485" y="63859"/>
                </a:lnTo>
                <a:lnTo>
                  <a:pt x="693219" y="15590"/>
                </a:lnTo>
                <a:lnTo>
                  <a:pt x="646190" y="124"/>
                </a:lnTo>
                <a:lnTo>
                  <a:pt x="508000" y="0"/>
                </a:lnTo>
                <a:close/>
              </a:path>
            </a:pathLst>
          </a:custGeom>
          <a:solidFill>
            <a:srgbClr val="1B5B92"/>
          </a:solidFill>
        </p:spPr>
        <p:txBody>
          <a:bodyPr wrap="square" lIns="0" tIns="0" rIns="0" bIns="0" rtlCol="0">
            <a:noAutofit/>
          </a:bodyPr>
          <a:lstStyle/>
          <a:p>
            <a:endParaRPr/>
          </a:p>
        </p:txBody>
      </p:sp>
      <p:sp>
        <p:nvSpPr>
          <p:cNvPr id="6" name="object 6"/>
          <p:cNvSpPr/>
          <p:nvPr/>
        </p:nvSpPr>
        <p:spPr>
          <a:xfrm>
            <a:off x="3492500" y="38100"/>
            <a:ext cx="4279900" cy="992957"/>
          </a:xfrm>
          <a:custGeom>
            <a:avLst/>
            <a:gdLst/>
            <a:ahLst/>
            <a:cxnLst/>
            <a:rect l="l" t="t" r="r" b="b"/>
            <a:pathLst>
              <a:path w="4279900" h="992957">
                <a:moveTo>
                  <a:pt x="4279900" y="0"/>
                </a:moveTo>
                <a:lnTo>
                  <a:pt x="0" y="0"/>
                </a:lnTo>
                <a:lnTo>
                  <a:pt x="112426" y="20439"/>
                </a:lnTo>
                <a:lnTo>
                  <a:pt x="221234" y="43497"/>
                </a:lnTo>
                <a:lnTo>
                  <a:pt x="326612" y="68937"/>
                </a:lnTo>
                <a:lnTo>
                  <a:pt x="428752" y="96520"/>
                </a:lnTo>
                <a:lnTo>
                  <a:pt x="527843" y="126007"/>
                </a:lnTo>
                <a:lnTo>
                  <a:pt x="624078" y="157162"/>
                </a:lnTo>
                <a:lnTo>
                  <a:pt x="717645" y="189745"/>
                </a:lnTo>
                <a:lnTo>
                  <a:pt x="808736" y="223520"/>
                </a:lnTo>
                <a:lnTo>
                  <a:pt x="897540" y="258246"/>
                </a:lnTo>
                <a:lnTo>
                  <a:pt x="984250" y="293687"/>
                </a:lnTo>
                <a:lnTo>
                  <a:pt x="1069054" y="329604"/>
                </a:lnTo>
                <a:lnTo>
                  <a:pt x="1548542" y="541774"/>
                </a:lnTo>
                <a:lnTo>
                  <a:pt x="1625346" y="574357"/>
                </a:lnTo>
                <a:lnTo>
                  <a:pt x="1701768" y="605512"/>
                </a:lnTo>
                <a:lnTo>
                  <a:pt x="1778000" y="635000"/>
                </a:lnTo>
                <a:lnTo>
                  <a:pt x="1900483" y="689776"/>
                </a:lnTo>
                <a:lnTo>
                  <a:pt x="2020633" y="739838"/>
                </a:lnTo>
                <a:lnTo>
                  <a:pt x="2138973" y="785233"/>
                </a:lnTo>
                <a:lnTo>
                  <a:pt x="2256028" y="826008"/>
                </a:lnTo>
                <a:lnTo>
                  <a:pt x="2372320" y="862210"/>
                </a:lnTo>
                <a:lnTo>
                  <a:pt x="2488374" y="893889"/>
                </a:lnTo>
                <a:lnTo>
                  <a:pt x="2604714" y="921091"/>
                </a:lnTo>
                <a:lnTo>
                  <a:pt x="2721864" y="943864"/>
                </a:lnTo>
                <a:lnTo>
                  <a:pt x="2840347" y="962255"/>
                </a:lnTo>
                <a:lnTo>
                  <a:pt x="2960687" y="976312"/>
                </a:lnTo>
                <a:lnTo>
                  <a:pt x="3083409" y="986083"/>
                </a:lnTo>
                <a:lnTo>
                  <a:pt x="3209036" y="991616"/>
                </a:lnTo>
                <a:lnTo>
                  <a:pt x="3338091" y="992957"/>
                </a:lnTo>
                <a:lnTo>
                  <a:pt x="3471100" y="990155"/>
                </a:lnTo>
                <a:lnTo>
                  <a:pt x="3608585" y="983257"/>
                </a:lnTo>
                <a:lnTo>
                  <a:pt x="3751072" y="972312"/>
                </a:lnTo>
                <a:lnTo>
                  <a:pt x="3899082" y="957365"/>
                </a:lnTo>
                <a:lnTo>
                  <a:pt x="4053141" y="938466"/>
                </a:lnTo>
                <a:lnTo>
                  <a:pt x="4213772" y="915662"/>
                </a:lnTo>
                <a:lnTo>
                  <a:pt x="4279900" y="905150"/>
                </a:lnTo>
                <a:lnTo>
                  <a:pt x="4279900" y="0"/>
                </a:lnTo>
                <a:close/>
              </a:path>
            </a:pathLst>
          </a:custGeom>
          <a:solidFill>
            <a:srgbClr val="D98C45"/>
          </a:solidFill>
        </p:spPr>
        <p:txBody>
          <a:bodyPr wrap="square" lIns="0" tIns="0" rIns="0" bIns="0" rtlCol="0">
            <a:noAutofit/>
          </a:bodyPr>
          <a:lstStyle/>
          <a:p>
            <a:endParaRPr/>
          </a:p>
        </p:txBody>
      </p:sp>
      <p:sp>
        <p:nvSpPr>
          <p:cNvPr id="7" name="object 7"/>
          <p:cNvSpPr/>
          <p:nvPr/>
        </p:nvSpPr>
        <p:spPr>
          <a:xfrm>
            <a:off x="3492500" y="38100"/>
            <a:ext cx="4279900" cy="896867"/>
          </a:xfrm>
          <a:custGeom>
            <a:avLst/>
            <a:gdLst/>
            <a:ahLst/>
            <a:cxnLst/>
            <a:rect l="l" t="t" r="r" b="b"/>
            <a:pathLst>
              <a:path w="4279900" h="896867">
                <a:moveTo>
                  <a:pt x="4279900" y="0"/>
                </a:moveTo>
                <a:lnTo>
                  <a:pt x="0" y="0"/>
                </a:lnTo>
                <a:lnTo>
                  <a:pt x="112426" y="20439"/>
                </a:lnTo>
                <a:lnTo>
                  <a:pt x="221234" y="43497"/>
                </a:lnTo>
                <a:lnTo>
                  <a:pt x="326612" y="68937"/>
                </a:lnTo>
                <a:lnTo>
                  <a:pt x="428752" y="96520"/>
                </a:lnTo>
                <a:lnTo>
                  <a:pt x="527843" y="126007"/>
                </a:lnTo>
                <a:lnTo>
                  <a:pt x="624078" y="157162"/>
                </a:lnTo>
                <a:lnTo>
                  <a:pt x="717645" y="189745"/>
                </a:lnTo>
                <a:lnTo>
                  <a:pt x="808736" y="223520"/>
                </a:lnTo>
                <a:lnTo>
                  <a:pt x="897540" y="258246"/>
                </a:lnTo>
                <a:lnTo>
                  <a:pt x="984250" y="293687"/>
                </a:lnTo>
                <a:lnTo>
                  <a:pt x="1069054" y="329604"/>
                </a:lnTo>
                <a:lnTo>
                  <a:pt x="1548542" y="541774"/>
                </a:lnTo>
                <a:lnTo>
                  <a:pt x="1625346" y="574357"/>
                </a:lnTo>
                <a:lnTo>
                  <a:pt x="1701768" y="605512"/>
                </a:lnTo>
                <a:lnTo>
                  <a:pt x="1778000" y="635000"/>
                </a:lnTo>
                <a:lnTo>
                  <a:pt x="1900483" y="680523"/>
                </a:lnTo>
                <a:lnTo>
                  <a:pt x="2020633" y="721817"/>
                </a:lnTo>
                <a:lnTo>
                  <a:pt x="2138973" y="758844"/>
                </a:lnTo>
                <a:lnTo>
                  <a:pt x="2256028" y="791565"/>
                </a:lnTo>
                <a:lnTo>
                  <a:pt x="2372320" y="819943"/>
                </a:lnTo>
                <a:lnTo>
                  <a:pt x="2488374" y="843940"/>
                </a:lnTo>
                <a:lnTo>
                  <a:pt x="2604714" y="863517"/>
                </a:lnTo>
                <a:lnTo>
                  <a:pt x="2721864" y="878636"/>
                </a:lnTo>
                <a:lnTo>
                  <a:pt x="2840347" y="889260"/>
                </a:lnTo>
                <a:lnTo>
                  <a:pt x="2960687" y="895350"/>
                </a:lnTo>
                <a:lnTo>
                  <a:pt x="3083409" y="896867"/>
                </a:lnTo>
                <a:lnTo>
                  <a:pt x="3209036" y="893775"/>
                </a:lnTo>
                <a:lnTo>
                  <a:pt x="3338091" y="886034"/>
                </a:lnTo>
                <a:lnTo>
                  <a:pt x="3471100" y="873607"/>
                </a:lnTo>
                <a:lnTo>
                  <a:pt x="3608585" y="856456"/>
                </a:lnTo>
                <a:lnTo>
                  <a:pt x="3751072" y="834542"/>
                </a:lnTo>
                <a:lnTo>
                  <a:pt x="3899082" y="807827"/>
                </a:lnTo>
                <a:lnTo>
                  <a:pt x="4053141" y="776274"/>
                </a:lnTo>
                <a:lnTo>
                  <a:pt x="4213772" y="739844"/>
                </a:lnTo>
                <a:lnTo>
                  <a:pt x="4279900" y="723544"/>
                </a:lnTo>
                <a:lnTo>
                  <a:pt x="4279900" y="0"/>
                </a:lnTo>
                <a:close/>
              </a:path>
            </a:pathLst>
          </a:custGeom>
          <a:solidFill>
            <a:srgbClr val="000000"/>
          </a:solidFill>
        </p:spPr>
        <p:txBody>
          <a:bodyPr wrap="square" lIns="0" tIns="0" rIns="0" bIns="0" rtlCol="0">
            <a:noAutofit/>
          </a:bodyPr>
          <a:lstStyle/>
          <a:p>
            <a:endParaRPr/>
          </a:p>
        </p:txBody>
      </p:sp>
      <p:sp>
        <p:nvSpPr>
          <p:cNvPr id="8" name="object 8"/>
          <p:cNvSpPr/>
          <p:nvPr/>
        </p:nvSpPr>
        <p:spPr>
          <a:xfrm>
            <a:off x="0" y="9093961"/>
            <a:ext cx="7772400" cy="964438"/>
          </a:xfrm>
          <a:custGeom>
            <a:avLst/>
            <a:gdLst/>
            <a:ahLst/>
            <a:cxnLst/>
            <a:rect l="l" t="t" r="r" b="b"/>
            <a:pathLst>
              <a:path w="7772400" h="964438">
                <a:moveTo>
                  <a:pt x="1198435" y="0"/>
                </a:moveTo>
                <a:lnTo>
                  <a:pt x="999132" y="31"/>
                </a:lnTo>
                <a:lnTo>
                  <a:pt x="799592" y="4826"/>
                </a:lnTo>
                <a:lnTo>
                  <a:pt x="599860" y="14573"/>
                </a:lnTo>
                <a:lnTo>
                  <a:pt x="399986" y="29464"/>
                </a:lnTo>
                <a:lnTo>
                  <a:pt x="200017" y="49688"/>
                </a:lnTo>
                <a:lnTo>
                  <a:pt x="0" y="75438"/>
                </a:lnTo>
                <a:lnTo>
                  <a:pt x="0" y="964438"/>
                </a:lnTo>
                <a:lnTo>
                  <a:pt x="7772400" y="964438"/>
                </a:lnTo>
                <a:lnTo>
                  <a:pt x="7772400" y="779065"/>
                </a:lnTo>
                <a:lnTo>
                  <a:pt x="6519886" y="779065"/>
                </a:lnTo>
                <a:lnTo>
                  <a:pt x="6323583" y="776986"/>
                </a:lnTo>
                <a:lnTo>
                  <a:pt x="6126710" y="769953"/>
                </a:lnTo>
                <a:lnTo>
                  <a:pt x="5929312" y="758063"/>
                </a:lnTo>
                <a:lnTo>
                  <a:pt x="5731438" y="741410"/>
                </a:lnTo>
                <a:lnTo>
                  <a:pt x="5533136" y="720090"/>
                </a:lnTo>
                <a:lnTo>
                  <a:pt x="5334452" y="694197"/>
                </a:lnTo>
                <a:lnTo>
                  <a:pt x="5135435" y="663829"/>
                </a:lnTo>
                <a:lnTo>
                  <a:pt x="4936132" y="629078"/>
                </a:lnTo>
                <a:lnTo>
                  <a:pt x="4736592" y="590042"/>
                </a:lnTo>
                <a:lnTo>
                  <a:pt x="4536860" y="546814"/>
                </a:lnTo>
                <a:lnTo>
                  <a:pt x="4336986" y="499491"/>
                </a:lnTo>
                <a:lnTo>
                  <a:pt x="4137017" y="448167"/>
                </a:lnTo>
                <a:lnTo>
                  <a:pt x="3937000" y="392938"/>
                </a:lnTo>
                <a:lnTo>
                  <a:pt x="3746031" y="346297"/>
                </a:lnTo>
                <a:lnTo>
                  <a:pt x="3554158" y="301752"/>
                </a:lnTo>
                <a:lnTo>
                  <a:pt x="3361428" y="259492"/>
                </a:lnTo>
                <a:lnTo>
                  <a:pt x="3167888" y="219710"/>
                </a:lnTo>
                <a:lnTo>
                  <a:pt x="2973585" y="182594"/>
                </a:lnTo>
                <a:lnTo>
                  <a:pt x="2778569" y="148336"/>
                </a:lnTo>
                <a:lnTo>
                  <a:pt x="2582886" y="117125"/>
                </a:lnTo>
                <a:lnTo>
                  <a:pt x="2386584" y="89154"/>
                </a:lnTo>
                <a:lnTo>
                  <a:pt x="2189710" y="64611"/>
                </a:lnTo>
                <a:lnTo>
                  <a:pt x="1992312" y="43688"/>
                </a:lnTo>
                <a:lnTo>
                  <a:pt x="1794438" y="26574"/>
                </a:lnTo>
                <a:lnTo>
                  <a:pt x="1596136" y="13462"/>
                </a:lnTo>
                <a:lnTo>
                  <a:pt x="1397452" y="4540"/>
                </a:lnTo>
                <a:lnTo>
                  <a:pt x="1198435" y="0"/>
                </a:lnTo>
                <a:close/>
              </a:path>
              <a:path w="7772400" h="964438">
                <a:moveTo>
                  <a:pt x="7772400" y="665696"/>
                </a:moveTo>
                <a:lnTo>
                  <a:pt x="7683031" y="682196"/>
                </a:lnTo>
                <a:lnTo>
                  <a:pt x="7491158" y="711835"/>
                </a:lnTo>
                <a:lnTo>
                  <a:pt x="7298428" y="735949"/>
                </a:lnTo>
                <a:lnTo>
                  <a:pt x="7104888" y="754634"/>
                </a:lnTo>
                <a:lnTo>
                  <a:pt x="6910585" y="767984"/>
                </a:lnTo>
                <a:lnTo>
                  <a:pt x="6715569" y="776097"/>
                </a:lnTo>
                <a:lnTo>
                  <a:pt x="6519886" y="779065"/>
                </a:lnTo>
                <a:lnTo>
                  <a:pt x="7772400" y="779065"/>
                </a:lnTo>
                <a:lnTo>
                  <a:pt x="7772400" y="665696"/>
                </a:lnTo>
                <a:close/>
              </a:path>
            </a:pathLst>
          </a:custGeom>
          <a:solidFill>
            <a:srgbClr val="3888C6"/>
          </a:solidFill>
        </p:spPr>
        <p:txBody>
          <a:bodyPr wrap="square" lIns="0" tIns="0" rIns="0" bIns="0" rtlCol="0">
            <a:noAutofit/>
          </a:bodyPr>
          <a:lstStyle/>
          <a:p>
            <a:endParaRPr/>
          </a:p>
        </p:txBody>
      </p:sp>
      <p:sp>
        <p:nvSpPr>
          <p:cNvPr id="9" name="object 9"/>
          <p:cNvSpPr txBox="1"/>
          <p:nvPr/>
        </p:nvSpPr>
        <p:spPr>
          <a:xfrm>
            <a:off x="457200" y="1263145"/>
            <a:ext cx="6654165" cy="6361430"/>
          </a:xfrm>
          <a:prstGeom prst="rect">
            <a:avLst/>
          </a:prstGeom>
        </p:spPr>
        <p:txBody>
          <a:bodyPr vert="horz" wrap="square" lIns="0" tIns="0" rIns="0" bIns="0" rtlCol="0">
            <a:noAutofit/>
          </a:bodyPr>
          <a:lstStyle/>
          <a:p>
            <a:pPr marL="25400" marR="12700">
              <a:lnSpc>
                <a:spcPct val="110900"/>
              </a:lnSpc>
            </a:pPr>
            <a:r>
              <a:rPr sz="1100" dirty="0" smtClean="0">
                <a:solidFill>
                  <a:srgbClr val="585858"/>
                </a:solidFill>
                <a:latin typeface="Arial"/>
                <a:cs typeface="Arial"/>
              </a:rPr>
              <a:t>There are many different approaches to making decisions. No one way is consistently better than any other way.  In fact, the styles typically change based on environment.</a:t>
            </a:r>
            <a:endParaRPr sz="1100">
              <a:latin typeface="Arial"/>
              <a:cs typeface="Arial"/>
            </a:endParaRPr>
          </a:p>
          <a:p>
            <a:pPr marL="25400">
              <a:lnSpc>
                <a:spcPct val="100000"/>
              </a:lnSpc>
              <a:spcBef>
                <a:spcPts val="165"/>
              </a:spcBef>
            </a:pPr>
            <a:r>
              <a:rPr sz="1200" b="1" dirty="0" smtClean="0">
                <a:solidFill>
                  <a:srgbClr val="005A85"/>
                </a:solidFill>
                <a:latin typeface="Arial"/>
                <a:cs typeface="Arial"/>
              </a:rPr>
              <a:t>CURRENT LOGIC (Decision Making Style) - Valid through February 25, 2015</a:t>
            </a:r>
            <a:endParaRPr sz="1200">
              <a:latin typeface="Arial"/>
              <a:cs typeface="Arial"/>
            </a:endParaRPr>
          </a:p>
          <a:p>
            <a:pPr marL="34290">
              <a:lnSpc>
                <a:spcPct val="100000"/>
              </a:lnSpc>
              <a:spcBef>
                <a:spcPts val="235"/>
              </a:spcBef>
            </a:pPr>
            <a:r>
              <a:rPr sz="1200" dirty="0" smtClean="0">
                <a:solidFill>
                  <a:srgbClr val="005A85"/>
                </a:solidFill>
                <a:latin typeface="Arial"/>
                <a:cs typeface="Arial"/>
              </a:rPr>
              <a:t>How you are currently adapting to Others at Work</a:t>
            </a:r>
            <a:endParaRPr sz="1200">
              <a:latin typeface="Arial"/>
              <a:cs typeface="Arial"/>
            </a:endParaRPr>
          </a:p>
          <a:p>
            <a:pPr>
              <a:lnSpc>
                <a:spcPts val="1000"/>
              </a:lnSpc>
              <a:spcBef>
                <a:spcPts val="19"/>
              </a:spcBef>
            </a:pPr>
            <a:endParaRPr sz="1000"/>
          </a:p>
          <a:p>
            <a:pPr marL="25400" marR="452120">
              <a:lnSpc>
                <a:spcPct val="110900"/>
              </a:lnSpc>
            </a:pPr>
            <a:r>
              <a:rPr sz="1100" dirty="0" smtClean="0">
                <a:solidFill>
                  <a:srgbClr val="585858"/>
                </a:solidFill>
                <a:latin typeface="Arial"/>
                <a:cs typeface="Arial"/>
              </a:rPr>
              <a:t>Rick's responses indicate that at the point of making decisions in the Work environment with Others, he currently tends to rely on:</a:t>
            </a:r>
            <a:endParaRPr sz="1100">
              <a:latin typeface="Arial"/>
              <a:cs typeface="Arial"/>
            </a:endParaRPr>
          </a:p>
          <a:p>
            <a:pPr marL="228600" marR="109855">
              <a:lnSpc>
                <a:spcPct val="117200"/>
              </a:lnSpc>
              <a:spcBef>
                <a:spcPts val="470"/>
              </a:spcBef>
            </a:pPr>
            <a:r>
              <a:rPr sz="1100" spc="-10" dirty="0" smtClean="0">
                <a:solidFill>
                  <a:srgbClr val="595959"/>
                </a:solidFill>
                <a:latin typeface="Arial Unicode MS"/>
                <a:cs typeface="Arial Unicode MS"/>
              </a:rPr>
              <a:t>BOTH</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FACTS</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AND</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FEELINGS: </a:t>
            </a:r>
            <a:r>
              <a:rPr sz="1100" spc="-5" dirty="0" smtClean="0">
                <a:solidFill>
                  <a:srgbClr val="595959"/>
                </a:solidFill>
                <a:latin typeface="Arial Unicode MS"/>
                <a:cs typeface="Arial Unicode MS"/>
              </a:rPr>
              <a:t> Currently </a:t>
            </a:r>
            <a:r>
              <a:rPr sz="1100" spc="0" dirty="0" smtClean="0">
                <a:solidFill>
                  <a:srgbClr val="595959"/>
                </a:solidFill>
                <a:latin typeface="Arial Unicode MS"/>
                <a:cs typeface="Arial Unicode MS"/>
              </a:rPr>
              <a:t>He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has</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reasonable,</a:t>
            </a:r>
            <a:r>
              <a:rPr sz="1100" spc="-5" dirty="0" smtClean="0">
                <a:solidFill>
                  <a:srgbClr val="595959"/>
                </a:solidFill>
                <a:latin typeface="Arial Unicode MS"/>
                <a:cs typeface="Arial Unicode MS"/>
              </a:rPr>
              <a:t> practical </a:t>
            </a:r>
            <a:r>
              <a:rPr sz="1100" spc="0" dirty="0" smtClean="0">
                <a:solidFill>
                  <a:srgbClr val="595959"/>
                </a:solidFill>
                <a:latin typeface="Arial Unicode MS"/>
                <a:cs typeface="Arial Unicode MS"/>
              </a:rPr>
              <a:t>logic</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and</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is</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comfortable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using </a:t>
            </a:r>
            <a:r>
              <a:rPr sz="1100" spc="-10" dirty="0" smtClean="0">
                <a:solidFill>
                  <a:srgbClr val="595959"/>
                </a:solidFill>
                <a:latin typeface="Arial Unicode MS"/>
                <a:cs typeface="Arial Unicode MS"/>
              </a:rPr>
              <a:t>both</a:t>
            </a:r>
            <a:r>
              <a:rPr sz="1100" spc="-5" dirty="0" smtClean="0">
                <a:solidFill>
                  <a:srgbClr val="595959"/>
                </a:solidFill>
                <a:latin typeface="Arial Unicode MS"/>
                <a:cs typeface="Arial Unicode MS"/>
              </a:rPr>
              <a:t> fact </a:t>
            </a:r>
            <a:r>
              <a:rPr sz="1100" spc="0" dirty="0" smtClean="0">
                <a:solidFill>
                  <a:srgbClr val="595959"/>
                </a:solidFill>
                <a:latin typeface="Arial Unicode MS"/>
                <a:cs typeface="Arial Unicode MS"/>
              </a:rPr>
              <a:t>and</a:t>
            </a:r>
            <a:r>
              <a:rPr sz="1100" spc="-5" dirty="0" smtClean="0">
                <a:solidFill>
                  <a:srgbClr val="595959"/>
                </a:solidFill>
                <a:latin typeface="Arial Unicode MS"/>
                <a:cs typeface="Arial Unicode MS"/>
              </a:rPr>
              <a:t> feeling. </a:t>
            </a:r>
            <a:r>
              <a:rPr sz="1100" spc="0" dirty="0" smtClean="0">
                <a:solidFill>
                  <a:srgbClr val="595959"/>
                </a:solidFill>
                <a:latin typeface="Arial Unicode MS"/>
                <a:cs typeface="Arial Unicode MS"/>
              </a:rPr>
              <a:t>Research</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has</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shown</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these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individuals</a:t>
            </a:r>
            <a:r>
              <a:rPr sz="1100" spc="-5" dirty="0" smtClean="0">
                <a:solidFill>
                  <a:srgbClr val="595959"/>
                </a:solidFill>
                <a:latin typeface="Arial Unicode MS"/>
                <a:cs typeface="Arial Unicode MS"/>
              </a:rPr>
              <a:t> to </a:t>
            </a:r>
            <a:r>
              <a:rPr sz="1100" spc="0" dirty="0" smtClean="0">
                <a:solidFill>
                  <a:srgbClr val="595959"/>
                </a:solidFill>
                <a:latin typeface="Arial Unicode MS"/>
                <a:cs typeface="Arial Unicode MS"/>
              </a:rPr>
              <a:t>have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good</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common</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sense.</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They</a:t>
            </a:r>
            <a:r>
              <a:rPr sz="1100" spc="-5" dirty="0" smtClean="0">
                <a:solidFill>
                  <a:srgbClr val="595959"/>
                </a:solidFill>
                <a:latin typeface="Arial Unicode MS"/>
                <a:cs typeface="Arial Unicode MS"/>
              </a:rPr>
              <a:t> usually </a:t>
            </a:r>
            <a:r>
              <a:rPr sz="1100" spc="0" dirty="0" smtClean="0">
                <a:solidFill>
                  <a:srgbClr val="595959"/>
                </a:solidFill>
                <a:latin typeface="Arial Unicode MS"/>
                <a:cs typeface="Arial Unicode MS"/>
              </a:rPr>
              <a:t>balance</a:t>
            </a:r>
            <a:r>
              <a:rPr sz="1100" spc="-5" dirty="0" smtClean="0">
                <a:solidFill>
                  <a:srgbClr val="595959"/>
                </a:solidFill>
                <a:latin typeface="Arial Unicode MS"/>
                <a:cs typeface="Arial Unicode MS"/>
              </a:rPr>
              <a:t> their </a:t>
            </a:r>
            <a:r>
              <a:rPr sz="1100" spc="0" dirty="0" smtClean="0">
                <a:solidFill>
                  <a:srgbClr val="595959"/>
                </a:solidFill>
                <a:latin typeface="Arial Unicode MS"/>
                <a:cs typeface="Arial Unicode MS"/>
              </a:rPr>
              <a:t>inner</a:t>
            </a:r>
            <a:r>
              <a:rPr sz="1100" spc="-5" dirty="0" smtClean="0">
                <a:solidFill>
                  <a:srgbClr val="595959"/>
                </a:solidFill>
                <a:latin typeface="Arial Unicode MS"/>
                <a:cs typeface="Arial Unicode MS"/>
              </a:rPr>
              <a:t> feelings with external conditions </a:t>
            </a:r>
            <a:r>
              <a:rPr sz="1100" spc="-10" dirty="0" smtClean="0">
                <a:solidFill>
                  <a:srgbClr val="595959"/>
                </a:solidFill>
                <a:latin typeface="Arial Unicode MS"/>
                <a:cs typeface="Arial Unicode MS"/>
              </a:rPr>
              <a:t>before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making</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up</a:t>
            </a:r>
            <a:r>
              <a:rPr sz="1100" spc="-5" dirty="0" smtClean="0">
                <a:solidFill>
                  <a:srgbClr val="595959"/>
                </a:solidFill>
                <a:latin typeface="Arial Unicode MS"/>
                <a:cs typeface="Arial Unicode MS"/>
              </a:rPr>
              <a:t> their </a:t>
            </a:r>
            <a:r>
              <a:rPr sz="1100" spc="-10" dirty="0" smtClean="0">
                <a:solidFill>
                  <a:srgbClr val="595959"/>
                </a:solidFill>
                <a:latin typeface="Arial Unicode MS"/>
                <a:cs typeface="Arial Unicode MS"/>
              </a:rPr>
              <a:t>minds.</a:t>
            </a:r>
            <a:endParaRPr sz="1100">
              <a:latin typeface="Arial Unicode MS"/>
              <a:cs typeface="Arial Unicode MS"/>
            </a:endParaRPr>
          </a:p>
          <a:p>
            <a:pPr>
              <a:lnSpc>
                <a:spcPts val="600"/>
              </a:lnSpc>
              <a:spcBef>
                <a:spcPts val="31"/>
              </a:spcBef>
            </a:pPr>
            <a:endParaRPr sz="600"/>
          </a:p>
          <a:p>
            <a:pPr>
              <a:lnSpc>
                <a:spcPts val="1000"/>
              </a:lnSpc>
            </a:pPr>
            <a:endParaRPr sz="1000"/>
          </a:p>
          <a:p>
            <a:pPr marL="12700">
              <a:lnSpc>
                <a:spcPct val="100000"/>
              </a:lnSpc>
            </a:pPr>
            <a:r>
              <a:rPr sz="1100" dirty="0" smtClean="0">
                <a:solidFill>
                  <a:srgbClr val="585858"/>
                </a:solidFill>
                <a:latin typeface="Arial"/>
                <a:cs typeface="Arial"/>
              </a:rPr>
              <a:t>The range of logic levels are:  (There is no order of importance)</a:t>
            </a:r>
            <a:endParaRPr sz="1100">
              <a:latin typeface="Arial"/>
              <a:cs typeface="Arial"/>
            </a:endParaRPr>
          </a:p>
          <a:p>
            <a:pPr>
              <a:lnSpc>
                <a:spcPts val="500"/>
              </a:lnSpc>
              <a:spcBef>
                <a:spcPts val="44"/>
              </a:spcBef>
            </a:pPr>
            <a:endParaRPr sz="500"/>
          </a:p>
          <a:p>
            <a:pPr marL="203835" algn="ctr">
              <a:lnSpc>
                <a:spcPct val="100000"/>
              </a:lnSpc>
            </a:pPr>
            <a:r>
              <a:rPr sz="1100" dirty="0" smtClean="0">
                <a:solidFill>
                  <a:srgbClr val="585858"/>
                </a:solidFill>
                <a:latin typeface="Garamond"/>
                <a:cs typeface="Garamond"/>
              </a:rPr>
              <a:t>FACTS</a:t>
            </a:r>
            <a:r>
              <a:rPr sz="1100" spc="-5" dirty="0" smtClean="0">
                <a:solidFill>
                  <a:srgbClr val="585858"/>
                </a:solidFill>
                <a:latin typeface="Garamond"/>
                <a:cs typeface="Garamond"/>
              </a:rPr>
              <a:t> </a:t>
            </a:r>
            <a:r>
              <a:rPr sz="700" spc="-150" dirty="0" smtClean="0">
                <a:solidFill>
                  <a:srgbClr val="015B86"/>
                </a:solidFill>
                <a:latin typeface="Adobe Heiti Std R"/>
                <a:cs typeface="Adobe Heiti Std R"/>
              </a:rPr>
              <a:t>● </a:t>
            </a:r>
            <a:r>
              <a:rPr sz="700" spc="-40" dirty="0" smtClean="0">
                <a:solidFill>
                  <a:srgbClr val="015B86"/>
                </a:solidFill>
                <a:latin typeface="Adobe Heiti Std R"/>
                <a:cs typeface="Adobe Heiti Std R"/>
              </a:rPr>
              <a:t> </a:t>
            </a:r>
            <a:r>
              <a:rPr sz="1100" spc="0" dirty="0" smtClean="0">
                <a:solidFill>
                  <a:srgbClr val="585858"/>
                </a:solidFill>
                <a:latin typeface="Garamond"/>
                <a:cs typeface="Garamond"/>
              </a:rPr>
              <a:t>FACTS/FEELINGS</a:t>
            </a:r>
            <a:r>
              <a:rPr sz="1100" spc="-5" dirty="0" smtClean="0">
                <a:solidFill>
                  <a:srgbClr val="585858"/>
                </a:solidFill>
                <a:latin typeface="Garamond"/>
                <a:cs typeface="Garamond"/>
              </a:rPr>
              <a:t> </a:t>
            </a:r>
            <a:r>
              <a:rPr sz="700" spc="-150" dirty="0" smtClean="0">
                <a:solidFill>
                  <a:srgbClr val="015B86"/>
                </a:solidFill>
                <a:latin typeface="Adobe Heiti Std R"/>
                <a:cs typeface="Adobe Heiti Std R"/>
              </a:rPr>
              <a:t>● </a:t>
            </a:r>
            <a:r>
              <a:rPr sz="700" spc="-40" dirty="0" smtClean="0">
                <a:solidFill>
                  <a:srgbClr val="015B86"/>
                </a:solidFill>
                <a:latin typeface="Adobe Heiti Std R"/>
                <a:cs typeface="Adobe Heiti Std R"/>
              </a:rPr>
              <a:t> </a:t>
            </a:r>
            <a:r>
              <a:rPr sz="1100" spc="0" dirty="0" smtClean="0">
                <a:solidFill>
                  <a:srgbClr val="585858"/>
                </a:solidFill>
                <a:latin typeface="Garamond"/>
                <a:cs typeface="Garamond"/>
              </a:rPr>
              <a:t>FEELINGS</a:t>
            </a:r>
            <a:r>
              <a:rPr sz="1100" spc="-5" dirty="0" smtClean="0">
                <a:solidFill>
                  <a:srgbClr val="585858"/>
                </a:solidFill>
                <a:latin typeface="Garamond"/>
                <a:cs typeface="Garamond"/>
              </a:rPr>
              <a:t> </a:t>
            </a:r>
            <a:r>
              <a:rPr sz="700" spc="-150" dirty="0" smtClean="0">
                <a:solidFill>
                  <a:srgbClr val="015B86"/>
                </a:solidFill>
                <a:latin typeface="Adobe Heiti Std R"/>
                <a:cs typeface="Adobe Heiti Std R"/>
              </a:rPr>
              <a:t>● </a:t>
            </a:r>
            <a:r>
              <a:rPr sz="700" spc="-40" dirty="0" smtClean="0">
                <a:solidFill>
                  <a:srgbClr val="015B86"/>
                </a:solidFill>
                <a:latin typeface="Adobe Heiti Std R"/>
                <a:cs typeface="Adobe Heiti Std R"/>
              </a:rPr>
              <a:t> </a:t>
            </a:r>
            <a:r>
              <a:rPr sz="1100" spc="0" dirty="0" smtClean="0">
                <a:solidFill>
                  <a:srgbClr val="585858"/>
                </a:solidFill>
                <a:latin typeface="Garamond"/>
                <a:cs typeface="Garamond"/>
              </a:rPr>
              <a:t>INTUITIVE FEELINGS</a:t>
            </a:r>
            <a:endParaRPr sz="1100">
              <a:latin typeface="Garamond"/>
              <a:cs typeface="Garamond"/>
            </a:endParaRPr>
          </a:p>
          <a:p>
            <a:pPr>
              <a:lnSpc>
                <a:spcPts val="750"/>
              </a:lnSpc>
              <a:spcBef>
                <a:spcPts val="18"/>
              </a:spcBef>
            </a:pPr>
            <a:endParaRPr sz="750"/>
          </a:p>
          <a:p>
            <a:pPr>
              <a:lnSpc>
                <a:spcPts val="1000"/>
              </a:lnSpc>
            </a:pPr>
            <a:endParaRPr sz="1000"/>
          </a:p>
          <a:p>
            <a:pPr marL="60960">
              <a:lnSpc>
                <a:spcPct val="100000"/>
              </a:lnSpc>
            </a:pPr>
            <a:r>
              <a:rPr sz="1200" b="1" dirty="0" smtClean="0">
                <a:solidFill>
                  <a:srgbClr val="005A85"/>
                </a:solidFill>
                <a:latin typeface="Arial"/>
                <a:cs typeface="Arial"/>
              </a:rPr>
              <a:t>CURRENT STAMINA - Valid through February 25, 2015</a:t>
            </a:r>
            <a:endParaRPr sz="1200">
              <a:latin typeface="Arial"/>
              <a:cs typeface="Arial"/>
            </a:endParaRPr>
          </a:p>
          <a:p>
            <a:pPr>
              <a:lnSpc>
                <a:spcPts val="1000"/>
              </a:lnSpc>
              <a:spcBef>
                <a:spcPts val="85"/>
              </a:spcBef>
            </a:pPr>
            <a:endParaRPr sz="1000"/>
          </a:p>
          <a:p>
            <a:pPr marL="43180" marR="306070">
              <a:lnSpc>
                <a:spcPct val="110900"/>
              </a:lnSpc>
            </a:pPr>
            <a:r>
              <a:rPr sz="1100" dirty="0" smtClean="0">
                <a:solidFill>
                  <a:srgbClr val="585858"/>
                </a:solidFill>
                <a:latin typeface="Arial"/>
                <a:cs typeface="Arial"/>
              </a:rPr>
              <a:t>STAMINA reflects the degree of endurance, awareness and responsiveness present in an individual. Anything which is alive will respond to a stimulus. This Forté element measures HOW responsive Rick feels toward his current work environment.</a:t>
            </a:r>
            <a:endParaRPr sz="1100">
              <a:latin typeface="Arial"/>
              <a:cs typeface="Arial"/>
            </a:endParaRPr>
          </a:p>
          <a:p>
            <a:pPr>
              <a:lnSpc>
                <a:spcPts val="550"/>
              </a:lnSpc>
              <a:spcBef>
                <a:spcPts val="41"/>
              </a:spcBef>
            </a:pPr>
            <a:endParaRPr sz="550"/>
          </a:p>
          <a:p>
            <a:pPr marL="41910" marR="329565" algn="just">
              <a:lnSpc>
                <a:spcPct val="110900"/>
              </a:lnSpc>
            </a:pPr>
            <a:r>
              <a:rPr sz="1100" dirty="0" smtClean="0">
                <a:solidFill>
                  <a:srgbClr val="585858"/>
                </a:solidFill>
                <a:latin typeface="Arial"/>
                <a:cs typeface="Arial"/>
              </a:rPr>
              <a:t>STAMINA is aptly described as an individual's "battery" and is used up at a more rapid rate when in a distressful environment. It can be recharged in many ways; commonly with food, sleep, relaxation and recreation. When an individual's STAMINA runs down, the following symptoms tend to appear:</a:t>
            </a:r>
            <a:endParaRPr sz="1100">
              <a:latin typeface="Arial"/>
              <a:cs typeface="Arial"/>
            </a:endParaRPr>
          </a:p>
          <a:p>
            <a:pPr>
              <a:lnSpc>
                <a:spcPts val="900"/>
              </a:lnSpc>
              <a:spcBef>
                <a:spcPts val="33"/>
              </a:spcBef>
            </a:pPr>
            <a:endParaRPr sz="900"/>
          </a:p>
          <a:p>
            <a:pPr marL="401955" indent="-155575">
              <a:lnSpc>
                <a:spcPct val="100000"/>
              </a:lnSpc>
              <a:buClr>
                <a:srgbClr val="585858"/>
              </a:buClr>
              <a:buFont typeface="Arial"/>
              <a:buAutoNum type="arabicPeriod"/>
              <a:tabLst>
                <a:tab pos="401955" algn="l"/>
              </a:tabLst>
            </a:pPr>
            <a:r>
              <a:rPr sz="1100" dirty="0" smtClean="0">
                <a:solidFill>
                  <a:srgbClr val="585858"/>
                </a:solidFill>
                <a:latin typeface="Arial"/>
                <a:cs typeface="Arial"/>
              </a:rPr>
              <a:t>Increased susceptibility to accidents.</a:t>
            </a:r>
            <a:endParaRPr sz="1100">
              <a:latin typeface="Arial"/>
              <a:cs typeface="Arial"/>
            </a:endParaRPr>
          </a:p>
          <a:p>
            <a:pPr marL="401955" indent="-155575">
              <a:lnSpc>
                <a:spcPct val="100000"/>
              </a:lnSpc>
              <a:buClr>
                <a:srgbClr val="585858"/>
              </a:buClr>
              <a:buFont typeface="Arial"/>
              <a:buAutoNum type="arabicPeriod"/>
              <a:tabLst>
                <a:tab pos="401955" algn="l"/>
              </a:tabLst>
            </a:pPr>
            <a:r>
              <a:rPr sz="1100" dirty="0" smtClean="0">
                <a:solidFill>
                  <a:srgbClr val="585858"/>
                </a:solidFill>
                <a:latin typeface="Arial"/>
                <a:cs typeface="Arial"/>
              </a:rPr>
              <a:t>Increased susceptibility to mental errors.</a:t>
            </a:r>
            <a:endParaRPr sz="1100">
              <a:latin typeface="Arial"/>
              <a:cs typeface="Arial"/>
            </a:endParaRPr>
          </a:p>
          <a:p>
            <a:pPr marL="401955" indent="-155575">
              <a:lnSpc>
                <a:spcPct val="100000"/>
              </a:lnSpc>
              <a:buClr>
                <a:srgbClr val="585858"/>
              </a:buClr>
              <a:buFont typeface="Arial"/>
              <a:buAutoNum type="arabicPeriod"/>
              <a:tabLst>
                <a:tab pos="401955" algn="l"/>
              </a:tabLst>
            </a:pPr>
            <a:r>
              <a:rPr sz="1100" dirty="0" smtClean="0">
                <a:solidFill>
                  <a:srgbClr val="585858"/>
                </a:solidFill>
                <a:latin typeface="Arial"/>
                <a:cs typeface="Arial"/>
              </a:rPr>
              <a:t>Lack of concentration.</a:t>
            </a:r>
            <a:endParaRPr sz="1100">
              <a:latin typeface="Arial"/>
              <a:cs typeface="Arial"/>
            </a:endParaRPr>
          </a:p>
          <a:p>
            <a:pPr marL="401955" indent="-155575">
              <a:lnSpc>
                <a:spcPct val="100000"/>
              </a:lnSpc>
              <a:buClr>
                <a:srgbClr val="585858"/>
              </a:buClr>
              <a:buFont typeface="Arial"/>
              <a:buAutoNum type="arabicPeriod"/>
              <a:tabLst>
                <a:tab pos="401955" algn="l"/>
              </a:tabLst>
            </a:pPr>
            <a:r>
              <a:rPr sz="1100" dirty="0" smtClean="0">
                <a:solidFill>
                  <a:srgbClr val="585858"/>
                </a:solidFill>
                <a:latin typeface="Arial"/>
                <a:cs typeface="Arial"/>
              </a:rPr>
              <a:t>Negative attitude toward completion of goals, both individual and/or team.</a:t>
            </a:r>
            <a:endParaRPr sz="1100">
              <a:latin typeface="Arial"/>
              <a:cs typeface="Arial"/>
            </a:endParaRPr>
          </a:p>
          <a:p>
            <a:pPr>
              <a:lnSpc>
                <a:spcPts val="1100"/>
              </a:lnSpc>
              <a:spcBef>
                <a:spcPts val="60"/>
              </a:spcBef>
            </a:pPr>
            <a:endParaRPr sz="1100"/>
          </a:p>
          <a:p>
            <a:pPr marL="30480">
              <a:lnSpc>
                <a:spcPct val="100000"/>
              </a:lnSpc>
            </a:pPr>
            <a:r>
              <a:rPr sz="1100" dirty="0" smtClean="0">
                <a:solidFill>
                  <a:srgbClr val="585858"/>
                </a:solidFill>
                <a:latin typeface="Arial"/>
                <a:cs typeface="Arial"/>
              </a:rPr>
              <a:t>The range of stamina levels are:  (There is no order of importance)</a:t>
            </a:r>
            <a:endParaRPr sz="1100">
              <a:latin typeface="Arial"/>
              <a:cs typeface="Arial"/>
            </a:endParaRPr>
          </a:p>
          <a:p>
            <a:pPr>
              <a:lnSpc>
                <a:spcPts val="600"/>
              </a:lnSpc>
              <a:spcBef>
                <a:spcPts val="1"/>
              </a:spcBef>
            </a:pPr>
            <a:endParaRPr sz="600"/>
          </a:p>
          <a:p>
            <a:pPr marL="203835" algn="ctr">
              <a:lnSpc>
                <a:spcPct val="100000"/>
              </a:lnSpc>
            </a:pPr>
            <a:r>
              <a:rPr sz="1100" dirty="0" smtClean="0">
                <a:solidFill>
                  <a:srgbClr val="585858"/>
                </a:solidFill>
                <a:latin typeface="Garamond"/>
                <a:cs typeface="Garamond"/>
              </a:rPr>
              <a:t>BELOW AVERAGE </a:t>
            </a:r>
            <a:r>
              <a:rPr sz="700" spc="-150" dirty="0" smtClean="0">
                <a:solidFill>
                  <a:srgbClr val="015B86"/>
                </a:solidFill>
                <a:latin typeface="Adobe Heiti Std R"/>
                <a:cs typeface="Adobe Heiti Std R"/>
              </a:rPr>
              <a:t>● </a:t>
            </a:r>
            <a:r>
              <a:rPr sz="700" spc="-40" dirty="0" smtClean="0">
                <a:solidFill>
                  <a:srgbClr val="015B86"/>
                </a:solidFill>
                <a:latin typeface="Adobe Heiti Std R"/>
                <a:cs typeface="Adobe Heiti Std R"/>
              </a:rPr>
              <a:t> </a:t>
            </a:r>
            <a:r>
              <a:rPr sz="1100" spc="0" dirty="0" smtClean="0">
                <a:solidFill>
                  <a:srgbClr val="585858"/>
                </a:solidFill>
                <a:latin typeface="Garamond"/>
                <a:cs typeface="Garamond"/>
              </a:rPr>
              <a:t>AVERAGE </a:t>
            </a:r>
            <a:r>
              <a:rPr sz="700" spc="-150" dirty="0" smtClean="0">
                <a:solidFill>
                  <a:srgbClr val="015B86"/>
                </a:solidFill>
                <a:latin typeface="Adobe Heiti Std R"/>
                <a:cs typeface="Adobe Heiti Std R"/>
              </a:rPr>
              <a:t>●</a:t>
            </a:r>
            <a:r>
              <a:rPr sz="700" spc="35" dirty="0" smtClean="0">
                <a:solidFill>
                  <a:srgbClr val="015B86"/>
                </a:solidFill>
                <a:latin typeface="Adobe Heiti Std R"/>
                <a:cs typeface="Adobe Heiti Std R"/>
              </a:rPr>
              <a:t> </a:t>
            </a:r>
            <a:r>
              <a:rPr sz="1100" spc="0" dirty="0" smtClean="0">
                <a:solidFill>
                  <a:srgbClr val="585858"/>
                </a:solidFill>
                <a:latin typeface="Garamond"/>
                <a:cs typeface="Garamond"/>
              </a:rPr>
              <a:t>ABOVE AVERAGE </a:t>
            </a:r>
            <a:r>
              <a:rPr sz="700" spc="-150" dirty="0" smtClean="0">
                <a:solidFill>
                  <a:srgbClr val="015B86"/>
                </a:solidFill>
                <a:latin typeface="Adobe Heiti Std R"/>
                <a:cs typeface="Adobe Heiti Std R"/>
              </a:rPr>
              <a:t>● </a:t>
            </a:r>
            <a:r>
              <a:rPr sz="700" spc="-40" dirty="0" smtClean="0">
                <a:solidFill>
                  <a:srgbClr val="015B86"/>
                </a:solidFill>
                <a:latin typeface="Adobe Heiti Std R"/>
                <a:cs typeface="Adobe Heiti Std R"/>
              </a:rPr>
              <a:t> </a:t>
            </a:r>
            <a:r>
              <a:rPr sz="1100" spc="0" dirty="0" smtClean="0">
                <a:solidFill>
                  <a:srgbClr val="585858"/>
                </a:solidFill>
                <a:latin typeface="Garamond"/>
                <a:cs typeface="Garamond"/>
              </a:rPr>
              <a:t>HIGH </a:t>
            </a:r>
            <a:r>
              <a:rPr sz="700" spc="-150" dirty="0" smtClean="0">
                <a:solidFill>
                  <a:srgbClr val="015B86"/>
                </a:solidFill>
                <a:latin typeface="Adobe Heiti Std R"/>
                <a:cs typeface="Adobe Heiti Std R"/>
              </a:rPr>
              <a:t>● </a:t>
            </a:r>
            <a:r>
              <a:rPr sz="700" spc="-40" dirty="0" smtClean="0">
                <a:solidFill>
                  <a:srgbClr val="015B86"/>
                </a:solidFill>
                <a:latin typeface="Adobe Heiti Std R"/>
                <a:cs typeface="Adobe Heiti Std R"/>
              </a:rPr>
              <a:t> </a:t>
            </a:r>
            <a:r>
              <a:rPr sz="1100" spc="0" dirty="0" smtClean="0">
                <a:solidFill>
                  <a:srgbClr val="585858"/>
                </a:solidFill>
                <a:latin typeface="Garamond"/>
                <a:cs typeface="Garamond"/>
              </a:rPr>
              <a:t>VERY HIGH</a:t>
            </a:r>
            <a:endParaRPr sz="1100">
              <a:latin typeface="Garamond"/>
              <a:cs typeface="Garamond"/>
            </a:endParaRPr>
          </a:p>
          <a:p>
            <a:pPr>
              <a:lnSpc>
                <a:spcPts val="950"/>
              </a:lnSpc>
              <a:spcBef>
                <a:spcPts val="18"/>
              </a:spcBef>
            </a:pPr>
            <a:endParaRPr sz="950"/>
          </a:p>
          <a:p>
            <a:pPr marL="246379" marR="151765">
              <a:lnSpc>
                <a:spcPct val="117300"/>
              </a:lnSpc>
            </a:pPr>
            <a:r>
              <a:rPr sz="1100" spc="-10" dirty="0" smtClean="0">
                <a:solidFill>
                  <a:srgbClr val="595959"/>
                </a:solidFill>
                <a:latin typeface="Arial Unicode MS"/>
                <a:cs typeface="Arial Unicode MS"/>
              </a:rPr>
              <a:t>HIGH</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STAMINA: </a:t>
            </a:r>
            <a:r>
              <a:rPr sz="1100" spc="-5" dirty="0" smtClean="0">
                <a:solidFill>
                  <a:srgbClr val="595959"/>
                </a:solidFill>
                <a:latin typeface="Arial Unicode MS"/>
                <a:cs typeface="Arial Unicode MS"/>
              </a:rPr>
              <a:t> Rick's </a:t>
            </a:r>
            <a:r>
              <a:rPr sz="1100" spc="-10" dirty="0" smtClean="0">
                <a:solidFill>
                  <a:srgbClr val="595959"/>
                </a:solidFill>
                <a:latin typeface="Arial Unicode MS"/>
                <a:cs typeface="Arial Unicode MS"/>
              </a:rPr>
              <a:t>stamina</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level</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means</a:t>
            </a:r>
            <a:r>
              <a:rPr sz="1100" spc="-5" dirty="0" smtClean="0">
                <a:solidFill>
                  <a:srgbClr val="595959"/>
                </a:solidFill>
                <a:latin typeface="Arial Unicode MS"/>
                <a:cs typeface="Arial Unicode MS"/>
              </a:rPr>
              <a:t> that </a:t>
            </a:r>
            <a:r>
              <a:rPr sz="1100" spc="0" dirty="0" smtClean="0">
                <a:solidFill>
                  <a:srgbClr val="595959"/>
                </a:solidFill>
                <a:latin typeface="Arial Unicode MS"/>
                <a:cs typeface="Arial Unicode MS"/>
              </a:rPr>
              <a:t>he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can</a:t>
            </a:r>
            <a:r>
              <a:rPr sz="1100" spc="-5" dirty="0" smtClean="0">
                <a:solidFill>
                  <a:srgbClr val="595959"/>
                </a:solidFill>
                <a:latin typeface="Arial Unicode MS"/>
                <a:cs typeface="Arial Unicode MS"/>
              </a:rPr>
              <a:t> function </a:t>
            </a:r>
            <a:r>
              <a:rPr sz="1100" spc="0" dirty="0" smtClean="0">
                <a:solidFill>
                  <a:srgbClr val="595959"/>
                </a:solidFill>
                <a:latin typeface="Arial Unicode MS"/>
                <a:cs typeface="Arial Unicode MS"/>
              </a:rPr>
              <a:t>well</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in</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a</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demanding</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environment. People</a:t>
            </a:r>
            <a:r>
              <a:rPr sz="1100" spc="-5" dirty="0" smtClean="0">
                <a:solidFill>
                  <a:srgbClr val="595959"/>
                </a:solidFill>
                <a:latin typeface="Arial Unicode MS"/>
                <a:cs typeface="Arial Unicode MS"/>
              </a:rPr>
              <a:t> with this </a:t>
            </a:r>
            <a:r>
              <a:rPr sz="1100" spc="0" dirty="0" smtClean="0">
                <a:solidFill>
                  <a:srgbClr val="595959"/>
                </a:solidFill>
                <a:latin typeface="Arial Unicode MS"/>
                <a:cs typeface="Arial Unicode MS"/>
              </a:rPr>
              <a:t>level</a:t>
            </a:r>
            <a:r>
              <a:rPr sz="1100" spc="-5" dirty="0" smtClean="0">
                <a:solidFill>
                  <a:srgbClr val="595959"/>
                </a:solidFill>
                <a:latin typeface="Arial Unicode MS"/>
                <a:cs typeface="Arial Unicode MS"/>
              </a:rPr>
              <a:t> of </a:t>
            </a:r>
            <a:r>
              <a:rPr sz="1100" spc="-10" dirty="0" smtClean="0">
                <a:solidFill>
                  <a:srgbClr val="595959"/>
                </a:solidFill>
                <a:latin typeface="Arial Unicode MS"/>
                <a:cs typeface="Arial Unicode MS"/>
              </a:rPr>
              <a:t>stamina</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are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usually</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very</a:t>
            </a:r>
            <a:r>
              <a:rPr sz="1100" spc="-5" dirty="0" smtClean="0">
                <a:solidFill>
                  <a:srgbClr val="595959"/>
                </a:solidFill>
                <a:latin typeface="Arial Unicode MS"/>
                <a:cs typeface="Arial Unicode MS"/>
              </a:rPr>
              <a:t> effective </a:t>
            </a:r>
            <a:r>
              <a:rPr sz="1100" spc="0" dirty="0" smtClean="0">
                <a:solidFill>
                  <a:srgbClr val="595959"/>
                </a:solidFill>
                <a:latin typeface="Arial Unicode MS"/>
                <a:cs typeface="Arial Unicode MS"/>
              </a:rPr>
              <a:t>in</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accomplishing</a:t>
            </a:r>
            <a:r>
              <a:rPr sz="1100" spc="-5" dirty="0" smtClean="0">
                <a:solidFill>
                  <a:srgbClr val="595959"/>
                </a:solidFill>
                <a:latin typeface="Arial Unicode MS"/>
                <a:cs typeface="Arial Unicode MS"/>
              </a:rPr>
              <a:t> tasks </a:t>
            </a:r>
            <a:r>
              <a:rPr sz="1100" spc="0" dirty="0" smtClean="0">
                <a:solidFill>
                  <a:srgbClr val="595959"/>
                </a:solidFill>
                <a:latin typeface="Arial Unicode MS"/>
                <a:cs typeface="Arial Unicode MS"/>
              </a:rPr>
              <a:t>and</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can</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handle </a:t>
            </a:r>
            <a:r>
              <a:rPr sz="1100" spc="-10" dirty="0" smtClean="0">
                <a:solidFill>
                  <a:srgbClr val="595959"/>
                </a:solidFill>
                <a:latin typeface="Arial Unicode MS"/>
                <a:cs typeface="Arial Unicode MS"/>
              </a:rPr>
              <a:t>management</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level</a:t>
            </a:r>
            <a:r>
              <a:rPr sz="1100" spc="-5" dirty="0" smtClean="0">
                <a:solidFill>
                  <a:srgbClr val="595959"/>
                </a:solidFill>
                <a:latin typeface="Arial Unicode MS"/>
                <a:cs typeface="Arial Unicode MS"/>
              </a:rPr>
              <a:t> jobs. </a:t>
            </a:r>
            <a:r>
              <a:rPr sz="1100" spc="0" dirty="0" smtClean="0">
                <a:solidFill>
                  <a:srgbClr val="595959"/>
                </a:solidFill>
                <a:latin typeface="Arial Unicode MS"/>
                <a:cs typeface="Arial Unicode MS"/>
              </a:rPr>
              <a:t>Longer</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hours</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and</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DISTRESS</a:t>
            </a:r>
            <a:r>
              <a:rPr sz="1100" spc="-5" dirty="0" smtClean="0">
                <a:solidFill>
                  <a:srgbClr val="595959"/>
                </a:solidFill>
                <a:latin typeface="Arial Unicode MS"/>
                <a:cs typeface="Arial Unicode MS"/>
              </a:rPr>
              <a:t> related situations </a:t>
            </a:r>
            <a:r>
              <a:rPr sz="1100" spc="0" dirty="0" smtClean="0">
                <a:solidFill>
                  <a:srgbClr val="595959"/>
                </a:solidFill>
                <a:latin typeface="Arial Unicode MS"/>
                <a:cs typeface="Arial Unicode MS"/>
              </a:rPr>
              <a:t>can</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be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handled</a:t>
            </a:r>
            <a:r>
              <a:rPr sz="1100" spc="-5" dirty="0" smtClean="0">
                <a:solidFill>
                  <a:srgbClr val="595959"/>
                </a:solidFill>
                <a:latin typeface="Arial Unicode MS"/>
                <a:cs typeface="Arial Unicode MS"/>
              </a:rPr>
              <a:t> if </a:t>
            </a:r>
            <a:r>
              <a:rPr sz="1100" spc="-10" dirty="0" smtClean="0">
                <a:solidFill>
                  <a:srgbClr val="595959"/>
                </a:solidFill>
                <a:latin typeface="Arial Unicode MS"/>
                <a:cs typeface="Arial Unicode MS"/>
              </a:rPr>
              <a:t>necessary.</a:t>
            </a:r>
            <a:endParaRPr sz="1100">
              <a:latin typeface="Arial Unicode MS"/>
              <a:cs typeface="Arial Unicode MS"/>
            </a:endParaRPr>
          </a:p>
        </p:txBody>
      </p:sp>
      <p:sp>
        <p:nvSpPr>
          <p:cNvPr id="12" name="object 12"/>
          <p:cNvSpPr txBox="1"/>
          <p:nvPr/>
        </p:nvSpPr>
        <p:spPr>
          <a:xfrm>
            <a:off x="419100" y="9330982"/>
            <a:ext cx="2836545" cy="635635"/>
          </a:xfrm>
          <a:prstGeom prst="rect">
            <a:avLst/>
          </a:prstGeom>
        </p:spPr>
        <p:txBody>
          <a:bodyPr vert="horz" wrap="square" lIns="0" tIns="0" rIns="0" bIns="0" rtlCol="0">
            <a:noAutofit/>
          </a:bodyPr>
          <a:lstStyle/>
          <a:p>
            <a:pPr marL="12700">
              <a:lnSpc>
                <a:spcPts val="1460"/>
              </a:lnSpc>
            </a:pPr>
            <a:r>
              <a:rPr sz="1300" dirty="0" smtClean="0">
                <a:solidFill>
                  <a:srgbClr val="FFFFFF"/>
                </a:solidFill>
                <a:latin typeface="Arial Unicode MS"/>
                <a:cs typeface="Arial Unicode MS"/>
              </a:rPr>
              <a:t>(910)</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452-5152</a:t>
            </a:r>
            <a:r>
              <a:rPr sz="1300" spc="-5" dirty="0" smtClean="0">
                <a:solidFill>
                  <a:srgbClr val="FFFFFF"/>
                </a:solidFill>
                <a:latin typeface="Arial Unicode MS"/>
                <a:cs typeface="Arial Unicode MS"/>
              </a:rPr>
              <a:t> </a:t>
            </a:r>
            <a:r>
              <a:rPr sz="1300" spc="-10" dirty="0" smtClean="0">
                <a:solidFill>
                  <a:srgbClr val="FFFFFF"/>
                </a:solidFill>
                <a:latin typeface="Arial Unicode MS"/>
                <a:cs typeface="Arial Unicode MS"/>
              </a:rPr>
              <a:t>US</a:t>
            </a:r>
            <a:endParaRPr sz="1300">
              <a:latin typeface="Arial Unicode MS"/>
              <a:cs typeface="Arial Unicode MS"/>
            </a:endParaRPr>
          </a:p>
          <a:p>
            <a:pPr marL="12700">
              <a:lnSpc>
                <a:spcPts val="1200"/>
              </a:lnSpc>
            </a:pPr>
            <a:r>
              <a:rPr sz="1300" dirty="0" smtClean="0">
                <a:solidFill>
                  <a:srgbClr val="FFFFFF"/>
                </a:solidFill>
                <a:latin typeface="Arial Unicode MS"/>
                <a:cs typeface="Arial Unicode MS"/>
              </a:rPr>
              <a:t>(353)</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22</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20923</a:t>
            </a:r>
            <a:r>
              <a:rPr sz="1300" spc="-5" dirty="0" smtClean="0">
                <a:solidFill>
                  <a:srgbClr val="FFFFFF"/>
                </a:solidFill>
                <a:latin typeface="Arial Unicode MS"/>
                <a:cs typeface="Arial Unicode MS"/>
              </a:rPr>
              <a:t> </a:t>
            </a:r>
            <a:r>
              <a:rPr sz="1300" spc="-10" dirty="0" smtClean="0">
                <a:solidFill>
                  <a:srgbClr val="FFFFFF"/>
                </a:solidFill>
                <a:latin typeface="Arial Unicode MS"/>
                <a:cs typeface="Arial Unicode MS"/>
              </a:rPr>
              <a:t>EU</a:t>
            </a:r>
            <a:endParaRPr sz="1300">
              <a:latin typeface="Arial Unicode MS"/>
              <a:cs typeface="Arial Unicode MS"/>
            </a:endParaRPr>
          </a:p>
          <a:p>
            <a:pPr marL="12700">
              <a:lnSpc>
                <a:spcPts val="1140"/>
              </a:lnSpc>
            </a:pPr>
            <a:r>
              <a:rPr sz="1000" spc="-5" dirty="0" smtClean="0">
                <a:solidFill>
                  <a:srgbClr val="FFFFFF"/>
                </a:solidFill>
                <a:latin typeface="Arial Unicode MS"/>
                <a:cs typeface="Arial Unicode MS"/>
              </a:rPr>
              <a:t>Copyright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1977-2015</a:t>
            </a:r>
            <a:r>
              <a:rPr sz="1000" spc="-5" dirty="0" smtClean="0">
                <a:solidFill>
                  <a:srgbClr val="FFFFFF"/>
                </a:solidFill>
                <a:latin typeface="Arial Unicode MS"/>
                <a:cs typeface="Arial Unicode MS"/>
              </a:rPr>
              <a:t> C.D. </a:t>
            </a:r>
            <a:r>
              <a:rPr sz="1000" spc="0" dirty="0" smtClean="0">
                <a:solidFill>
                  <a:srgbClr val="FFFFFF"/>
                </a:solidFill>
                <a:latin typeface="Arial Unicode MS"/>
                <a:cs typeface="Arial Unicode MS"/>
              </a:rPr>
              <a:t>Morgan</a:t>
            </a:r>
            <a:r>
              <a:rPr sz="1000" spc="-5" dirty="0" smtClean="0">
                <a:solidFill>
                  <a:srgbClr val="FFFFFF"/>
                </a:solidFill>
                <a:latin typeface="Arial Unicode MS"/>
                <a:cs typeface="Arial Unicode MS"/>
              </a:rPr>
              <a:t> III</a:t>
            </a:r>
            <a:endParaRPr sz="1000">
              <a:latin typeface="Arial Unicode MS"/>
              <a:cs typeface="Arial Unicode MS"/>
            </a:endParaRPr>
          </a:p>
          <a:p>
            <a:pPr marL="12700">
              <a:lnSpc>
                <a:spcPts val="1100"/>
              </a:lnSpc>
            </a:pPr>
            <a:r>
              <a:rPr sz="1000" spc="-5" dirty="0" smtClean="0">
                <a:solidFill>
                  <a:srgbClr val="FFFFFF"/>
                </a:solidFill>
                <a:latin typeface="Arial Unicode MS"/>
                <a:cs typeface="Arial Unicode MS"/>
              </a:rPr>
              <a:t>Copyright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1980-2015</a:t>
            </a:r>
            <a:r>
              <a:rPr sz="1000" spc="-5" dirty="0" smtClean="0">
                <a:solidFill>
                  <a:srgbClr val="FFFFFF"/>
                </a:solidFill>
                <a:latin typeface="Arial Unicode MS"/>
                <a:cs typeface="Arial Unicode MS"/>
              </a:rPr>
              <a:t> </a:t>
            </a:r>
            <a:r>
              <a:rPr sz="1000" spc="-10" dirty="0" smtClean="0">
                <a:solidFill>
                  <a:srgbClr val="FFFFFF"/>
                </a:solidFill>
                <a:latin typeface="Arial Unicode MS"/>
                <a:cs typeface="Arial Unicode MS"/>
              </a:rPr>
              <a:t>The</a:t>
            </a:r>
            <a:r>
              <a:rPr sz="1000" spc="-5" dirty="0" smtClean="0">
                <a:solidFill>
                  <a:srgbClr val="FFFFFF"/>
                </a:solidFill>
                <a:latin typeface="Arial Unicode MS"/>
                <a:cs typeface="Arial Unicode MS"/>
              </a:rPr>
              <a:t> Forté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Institute, </a:t>
            </a:r>
            <a:r>
              <a:rPr sz="1000" spc="0" dirty="0" smtClean="0">
                <a:solidFill>
                  <a:srgbClr val="FFFFFF"/>
                </a:solidFill>
                <a:latin typeface="Arial Unicode MS"/>
                <a:cs typeface="Arial Unicode MS"/>
              </a:rPr>
              <a:t>LLC</a:t>
            </a:r>
            <a:endParaRPr sz="1000">
              <a:latin typeface="Arial Unicode MS"/>
              <a:cs typeface="Arial Unicode MS"/>
            </a:endParaRPr>
          </a:p>
        </p:txBody>
      </p:sp>
      <p:sp>
        <p:nvSpPr>
          <p:cNvPr id="13" name="object 13"/>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sz="1000" spc="-10" dirty="0" smtClean="0">
                <a:solidFill>
                  <a:srgbClr val="FFFFFF"/>
                </a:solidFill>
                <a:latin typeface="Arial Unicode MS"/>
                <a:cs typeface="Arial Unicode MS"/>
              </a:rPr>
              <a:t>Page</a:t>
            </a:r>
            <a:r>
              <a:rPr sz="1000" spc="-5" dirty="0" smtClean="0">
                <a:solidFill>
                  <a:srgbClr val="FFFFFF"/>
                </a:solidFill>
                <a:latin typeface="Arial Unicode MS"/>
                <a:cs typeface="Arial Unicode MS"/>
              </a:rPr>
              <a:t> </a:t>
            </a:r>
            <a:fld id="{81D60167-4931-47E6-BA6A-407CBD079E47}" type="slidenum">
              <a:rPr sz="1000" spc="0" dirty="0" smtClean="0">
                <a:solidFill>
                  <a:srgbClr val="FFFFFF"/>
                </a:solidFill>
                <a:latin typeface="Arial Unicode MS"/>
                <a:cs typeface="Arial Unicode MS"/>
              </a:rPr>
              <a:t>14</a:t>
            </a:fld>
            <a:endParaRPr sz="1000">
              <a:latin typeface="Arial Unicode MS"/>
              <a:cs typeface="Arial Unicode MS"/>
            </a:endParaRPr>
          </a:p>
        </p:txBody>
      </p:sp>
      <p:sp>
        <p:nvSpPr>
          <p:cNvPr id="10" name="object 10"/>
          <p:cNvSpPr txBox="1"/>
          <p:nvPr/>
        </p:nvSpPr>
        <p:spPr>
          <a:xfrm>
            <a:off x="5667654" y="118607"/>
            <a:ext cx="1838325" cy="546735"/>
          </a:xfrm>
          <a:prstGeom prst="rect">
            <a:avLst/>
          </a:prstGeom>
        </p:spPr>
        <p:txBody>
          <a:bodyPr vert="horz" wrap="square" lIns="0" tIns="0" rIns="0" bIns="0" rtlCol="0">
            <a:noAutofit/>
          </a:bodyPr>
          <a:lstStyle/>
          <a:p>
            <a:pPr marL="173990" marR="12700" indent="-161925" algn="r">
              <a:lnSpc>
                <a:spcPct val="97200"/>
              </a:lnSpc>
            </a:pPr>
            <a:r>
              <a:rPr sz="1200" spc="-10" dirty="0" smtClean="0">
                <a:solidFill>
                  <a:srgbClr val="FFFFFF"/>
                </a:solidFill>
                <a:latin typeface="Arial Unicode MS"/>
                <a:cs typeface="Arial Unicode MS"/>
              </a:rPr>
              <a:t>Current</a:t>
            </a:r>
            <a:r>
              <a:rPr sz="1200" spc="-5" dirty="0" smtClean="0">
                <a:solidFill>
                  <a:srgbClr val="FFFFFF"/>
                </a:solidFill>
                <a:latin typeface="Arial Unicode MS"/>
                <a:cs typeface="Arial Unicode MS"/>
              </a:rPr>
              <a:t> </a:t>
            </a:r>
            <a:r>
              <a:rPr sz="1200" spc="0" dirty="0" smtClean="0">
                <a:solidFill>
                  <a:srgbClr val="FFFFFF"/>
                </a:solidFill>
                <a:latin typeface="Arial Unicode MS"/>
                <a:cs typeface="Arial Unicode MS"/>
              </a:rPr>
              <a:t>Logic</a:t>
            </a:r>
            <a:r>
              <a:rPr sz="1200" spc="-5" dirty="0" smtClean="0">
                <a:solidFill>
                  <a:srgbClr val="FFFFFF"/>
                </a:solidFill>
                <a:latin typeface="Arial Unicode MS"/>
                <a:cs typeface="Arial Unicode MS"/>
              </a:rPr>
              <a:t> </a:t>
            </a:r>
            <a:r>
              <a:rPr sz="1200" spc="0" dirty="0" smtClean="0">
                <a:solidFill>
                  <a:srgbClr val="FFFFFF"/>
                </a:solidFill>
                <a:latin typeface="Arial Unicode MS"/>
                <a:cs typeface="Arial Unicode MS"/>
              </a:rPr>
              <a:t>and</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Stamina Forté</a:t>
            </a:r>
            <a:r>
              <a:rPr sz="1200" spc="-5" dirty="0" smtClean="0">
                <a:solidFill>
                  <a:srgbClr val="FFFFFF"/>
                </a:solidFill>
                <a:latin typeface="Arial Unicode MS"/>
                <a:cs typeface="Arial Unicode MS"/>
              </a:rPr>
              <a:t> Profile: </a:t>
            </a:r>
            <a:r>
              <a:rPr sz="1200" spc="0" dirty="0" smtClean="0">
                <a:solidFill>
                  <a:srgbClr val="FFFFFF"/>
                </a:solidFill>
                <a:latin typeface="Arial Unicode MS"/>
                <a:cs typeface="Arial Unicode MS"/>
              </a:rPr>
              <a:t>Rick</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Olsen</a:t>
            </a:r>
            <a:r>
              <a:rPr sz="1200" spc="-5" dirty="0" smtClean="0">
                <a:solidFill>
                  <a:srgbClr val="FFFFFF"/>
                </a:solidFill>
                <a:latin typeface="Arial Unicode MS"/>
                <a:cs typeface="Arial Unicode MS"/>
              </a:rPr>
              <a:t> January </a:t>
            </a:r>
            <a:r>
              <a:rPr sz="1200" spc="-10" dirty="0" smtClean="0">
                <a:solidFill>
                  <a:srgbClr val="FFFFFF"/>
                </a:solidFill>
                <a:latin typeface="Arial Unicode MS"/>
                <a:cs typeface="Arial Unicode MS"/>
              </a:rPr>
              <a:t>26,</a:t>
            </a:r>
            <a:r>
              <a:rPr sz="1200" spc="-5" dirty="0" smtClean="0">
                <a:solidFill>
                  <a:srgbClr val="FFFFFF"/>
                </a:solidFill>
                <a:latin typeface="Arial Unicode MS"/>
                <a:cs typeface="Arial Unicode MS"/>
              </a:rPr>
              <a:t> </a:t>
            </a:r>
            <a:r>
              <a:rPr sz="1200" spc="0" dirty="0" smtClean="0">
                <a:solidFill>
                  <a:srgbClr val="FFFFFF"/>
                </a:solidFill>
                <a:latin typeface="Arial Unicode MS"/>
                <a:cs typeface="Arial Unicode MS"/>
              </a:rPr>
              <a:t>2015</a:t>
            </a:r>
            <a:endParaRPr sz="1200">
              <a:latin typeface="Arial Unicode MS"/>
              <a:cs typeface="Arial Unicode MS"/>
            </a:endParaRPr>
          </a:p>
        </p:txBody>
      </p:sp>
      <p:sp>
        <p:nvSpPr>
          <p:cNvPr id="11" name="object 11"/>
          <p:cNvSpPr txBox="1"/>
          <p:nvPr/>
        </p:nvSpPr>
        <p:spPr>
          <a:xfrm>
            <a:off x="505904" y="8150187"/>
            <a:ext cx="6486525" cy="559435"/>
          </a:xfrm>
          <a:prstGeom prst="rect">
            <a:avLst/>
          </a:prstGeom>
        </p:spPr>
        <p:txBody>
          <a:bodyPr vert="horz" wrap="square" lIns="0" tIns="0" rIns="0" bIns="0" rtlCol="0">
            <a:noAutofit/>
          </a:bodyPr>
          <a:lstStyle/>
          <a:p>
            <a:pPr marL="12700">
              <a:lnSpc>
                <a:spcPct val="100000"/>
              </a:lnSpc>
            </a:pPr>
            <a:r>
              <a:rPr sz="1100" i="1" dirty="0" smtClean="0">
                <a:solidFill>
                  <a:srgbClr val="7F0000"/>
                </a:solidFill>
                <a:latin typeface="Arial"/>
                <a:cs typeface="Arial"/>
              </a:rPr>
              <a:t>Please note, the information on pages 7, 8, and 9 are valid through February 25, 2015.</a:t>
            </a:r>
            <a:endParaRPr sz="1100">
              <a:latin typeface="Arial"/>
              <a:cs typeface="Arial"/>
            </a:endParaRPr>
          </a:p>
          <a:p>
            <a:pPr marL="12700" marR="12700">
              <a:lnSpc>
                <a:spcPct val="110300"/>
              </a:lnSpc>
              <a:spcBef>
                <a:spcPts val="80"/>
              </a:spcBef>
            </a:pPr>
            <a:r>
              <a:rPr sz="1100" i="1" dirty="0" smtClean="0">
                <a:solidFill>
                  <a:srgbClr val="7F0000"/>
                </a:solidFill>
                <a:latin typeface="Arial"/>
                <a:cs typeface="Arial"/>
              </a:rPr>
              <a:t>After this date, you can complete a Forté Adapting Survey at Forte Online to update the information.  It is important to note that information on page 7, 8, and 9 CYCLE over time and environment.</a:t>
            </a:r>
            <a:endParaRPr sz="1100">
              <a:latin typeface="Arial"/>
              <a:cs typeface="Arial"/>
            </a:endParaRP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10400" y="92964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5167"/>
    </mc:Choice>
    <mc:Fallback>
      <p:transition spd="slow" advTm="35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81100" y="257250"/>
            <a:ext cx="49403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T     H     E</a:t>
            </a:r>
            <a:endParaRPr sz="800">
              <a:latin typeface="Times New Roman"/>
              <a:cs typeface="Times New Roman"/>
            </a:endParaRPr>
          </a:p>
        </p:txBody>
      </p:sp>
      <p:sp>
        <p:nvSpPr>
          <p:cNvPr id="3" name="object 3"/>
          <p:cNvSpPr txBox="1"/>
          <p:nvPr/>
        </p:nvSpPr>
        <p:spPr>
          <a:xfrm>
            <a:off x="368300" y="314553"/>
            <a:ext cx="2260600" cy="711835"/>
          </a:xfrm>
          <a:prstGeom prst="rect">
            <a:avLst/>
          </a:prstGeom>
        </p:spPr>
        <p:txBody>
          <a:bodyPr vert="horz" wrap="square" lIns="0" tIns="0" rIns="0" bIns="0" rtlCol="0">
            <a:noAutofit/>
          </a:bodyPr>
          <a:lstStyle/>
          <a:p>
            <a:pPr marL="800100">
              <a:lnSpc>
                <a:spcPts val="2740"/>
              </a:lnSpc>
            </a:pPr>
            <a:r>
              <a:rPr sz="2400" b="1" dirty="0" smtClean="0">
                <a:latin typeface="Times New Roman"/>
                <a:cs typeface="Times New Roman"/>
              </a:rPr>
              <a:t>F O R T </a:t>
            </a:r>
            <a:r>
              <a:rPr sz="2400" b="1" spc="130" dirty="0" smtClean="0">
                <a:latin typeface="Times New Roman"/>
                <a:cs typeface="Times New Roman"/>
              </a:rPr>
              <a:t>É</a:t>
            </a:r>
            <a:r>
              <a:rPr sz="1200" b="1" spc="0" baseline="79861" dirty="0" smtClean="0">
                <a:latin typeface="Times New Roman"/>
                <a:cs typeface="Times New Roman"/>
              </a:rPr>
              <a:t>®</a:t>
            </a:r>
            <a:endParaRPr sz="1200" baseline="79861">
              <a:latin typeface="Times New Roman"/>
              <a:cs typeface="Times New Roman"/>
            </a:endParaRPr>
          </a:p>
          <a:p>
            <a:pPr marL="825500">
              <a:lnSpc>
                <a:spcPts val="965"/>
              </a:lnSpc>
            </a:pPr>
            <a:r>
              <a:rPr sz="1100" b="1" dirty="0" smtClean="0">
                <a:latin typeface="Times New Roman"/>
                <a:cs typeface="Times New Roman"/>
              </a:rPr>
              <a:t>I  N  S  T  I  T  U  T  E</a:t>
            </a:r>
            <a:endParaRPr sz="1100">
              <a:latin typeface="Times New Roman"/>
              <a:cs typeface="Times New Roman"/>
            </a:endParaRPr>
          </a:p>
          <a:p>
            <a:pPr>
              <a:lnSpc>
                <a:spcPts val="700"/>
              </a:lnSpc>
              <a:spcBef>
                <a:spcPts val="23"/>
              </a:spcBef>
            </a:pPr>
            <a:endParaRPr sz="700"/>
          </a:p>
          <a:p>
            <a:pPr marL="12700">
              <a:lnSpc>
                <a:spcPct val="100000"/>
              </a:lnSpc>
            </a:pPr>
            <a:r>
              <a:rPr sz="900" b="1" dirty="0" smtClean="0">
                <a:latin typeface="Times New Roman"/>
                <a:cs typeface="Times New Roman"/>
              </a:rPr>
              <a:t>COMMUNICATION </a:t>
            </a:r>
            <a:r>
              <a:rPr sz="900" b="1" spc="-50" dirty="0" smtClean="0">
                <a:latin typeface="Times New Roman"/>
                <a:cs typeface="Times New Roman"/>
              </a:rPr>
              <a:t> </a:t>
            </a:r>
            <a:r>
              <a:rPr sz="900" b="1" spc="0" dirty="0" smtClean="0">
                <a:solidFill>
                  <a:srgbClr val="1B5B92"/>
                </a:solidFill>
                <a:latin typeface="Times New Roman"/>
                <a:cs typeface="Times New Roman"/>
              </a:rPr>
              <a:t>INTELLIGENC</a:t>
            </a:r>
            <a:r>
              <a:rPr sz="900" b="1" spc="45" dirty="0" smtClean="0">
                <a:solidFill>
                  <a:srgbClr val="1B5B92"/>
                </a:solidFill>
                <a:latin typeface="Times New Roman"/>
                <a:cs typeface="Times New Roman"/>
              </a:rPr>
              <a:t>E</a:t>
            </a:r>
            <a:r>
              <a:rPr sz="600" b="1" spc="0" baseline="69444" dirty="0" smtClean="0">
                <a:solidFill>
                  <a:srgbClr val="1B5B92"/>
                </a:solidFill>
                <a:latin typeface="Times New Roman"/>
                <a:cs typeface="Times New Roman"/>
              </a:rPr>
              <a:t>TM</a:t>
            </a:r>
            <a:endParaRPr sz="600" baseline="69444">
              <a:latin typeface="Times New Roman"/>
              <a:cs typeface="Times New Roman"/>
            </a:endParaRPr>
          </a:p>
        </p:txBody>
      </p:sp>
      <p:sp>
        <p:nvSpPr>
          <p:cNvPr id="4" name="object 4"/>
          <p:cNvSpPr/>
          <p:nvPr/>
        </p:nvSpPr>
        <p:spPr>
          <a:xfrm>
            <a:off x="190500" y="279400"/>
            <a:ext cx="609600" cy="371401"/>
          </a:xfrm>
          <a:custGeom>
            <a:avLst/>
            <a:gdLst/>
            <a:ahLst/>
            <a:cxnLst/>
            <a:rect l="l" t="t" r="r" b="b"/>
            <a:pathLst>
              <a:path w="609600" h="371401">
                <a:moveTo>
                  <a:pt x="609600" y="0"/>
                </a:moveTo>
                <a:lnTo>
                  <a:pt x="60211" y="49"/>
                </a:lnTo>
                <a:lnTo>
                  <a:pt x="20652" y="5021"/>
                </a:lnTo>
                <a:lnTo>
                  <a:pt x="1625" y="43135"/>
                </a:lnTo>
                <a:lnTo>
                  <a:pt x="110" y="82651"/>
                </a:lnTo>
                <a:lnTo>
                  <a:pt x="0" y="355600"/>
                </a:lnTo>
                <a:lnTo>
                  <a:pt x="20616" y="363699"/>
                </a:lnTo>
                <a:lnTo>
                  <a:pt x="44157" y="368960"/>
                </a:lnTo>
                <a:lnTo>
                  <a:pt x="70308" y="371401"/>
                </a:lnTo>
                <a:lnTo>
                  <a:pt x="98755" y="371043"/>
                </a:lnTo>
                <a:lnTo>
                  <a:pt x="161277" y="362000"/>
                </a:lnTo>
                <a:lnTo>
                  <a:pt x="229209" y="341985"/>
                </a:lnTo>
                <a:lnTo>
                  <a:pt x="300037" y="311150"/>
                </a:lnTo>
                <a:lnTo>
                  <a:pt x="335751" y="291722"/>
                </a:lnTo>
                <a:lnTo>
                  <a:pt x="371246" y="269646"/>
                </a:lnTo>
                <a:lnTo>
                  <a:pt x="406207" y="244941"/>
                </a:lnTo>
                <a:lnTo>
                  <a:pt x="440321" y="217627"/>
                </a:lnTo>
                <a:lnTo>
                  <a:pt x="473273" y="187721"/>
                </a:lnTo>
                <a:lnTo>
                  <a:pt x="504748" y="155244"/>
                </a:lnTo>
                <a:lnTo>
                  <a:pt x="534433" y="120215"/>
                </a:lnTo>
                <a:lnTo>
                  <a:pt x="562013" y="82651"/>
                </a:lnTo>
                <a:lnTo>
                  <a:pt x="587173" y="42573"/>
                </a:lnTo>
                <a:lnTo>
                  <a:pt x="609600" y="0"/>
                </a:lnTo>
                <a:close/>
              </a:path>
            </a:pathLst>
          </a:custGeom>
          <a:solidFill>
            <a:srgbClr val="000000"/>
          </a:solidFill>
        </p:spPr>
        <p:txBody>
          <a:bodyPr wrap="square" lIns="0" tIns="0" rIns="0" bIns="0" rtlCol="0">
            <a:noAutofit/>
          </a:bodyPr>
          <a:lstStyle/>
          <a:p>
            <a:endParaRPr/>
          </a:p>
        </p:txBody>
      </p:sp>
      <p:sp>
        <p:nvSpPr>
          <p:cNvPr id="5" name="object 5"/>
          <p:cNvSpPr/>
          <p:nvPr/>
        </p:nvSpPr>
        <p:spPr>
          <a:xfrm>
            <a:off x="406400" y="279400"/>
            <a:ext cx="698500" cy="482600"/>
          </a:xfrm>
          <a:custGeom>
            <a:avLst/>
            <a:gdLst/>
            <a:ahLst/>
            <a:cxnLst/>
            <a:rect l="l" t="t" r="r" b="b"/>
            <a:pathLst>
              <a:path w="698500" h="482600">
                <a:moveTo>
                  <a:pt x="508000" y="0"/>
                </a:moveTo>
                <a:lnTo>
                  <a:pt x="488029" y="44218"/>
                </a:lnTo>
                <a:lnTo>
                  <a:pt x="466344" y="85521"/>
                </a:lnTo>
                <a:lnTo>
                  <a:pt x="443134" y="124044"/>
                </a:lnTo>
                <a:lnTo>
                  <a:pt x="418592" y="159918"/>
                </a:lnTo>
                <a:lnTo>
                  <a:pt x="392906" y="193278"/>
                </a:lnTo>
                <a:lnTo>
                  <a:pt x="366268" y="224256"/>
                </a:lnTo>
                <a:lnTo>
                  <a:pt x="338867" y="252987"/>
                </a:lnTo>
                <a:lnTo>
                  <a:pt x="310896" y="279603"/>
                </a:lnTo>
                <a:lnTo>
                  <a:pt x="254000" y="327025"/>
                </a:lnTo>
                <a:lnTo>
                  <a:pt x="197104" y="367588"/>
                </a:lnTo>
                <a:lnTo>
                  <a:pt x="141732" y="402361"/>
                </a:lnTo>
                <a:lnTo>
                  <a:pt x="19970" y="470957"/>
                </a:lnTo>
                <a:lnTo>
                  <a:pt x="0" y="482600"/>
                </a:lnTo>
                <a:lnTo>
                  <a:pt x="698500" y="482600"/>
                </a:lnTo>
                <a:lnTo>
                  <a:pt x="698485" y="63859"/>
                </a:lnTo>
                <a:lnTo>
                  <a:pt x="693219" y="15590"/>
                </a:lnTo>
                <a:lnTo>
                  <a:pt x="646190" y="124"/>
                </a:lnTo>
                <a:lnTo>
                  <a:pt x="508000" y="0"/>
                </a:lnTo>
                <a:close/>
              </a:path>
            </a:pathLst>
          </a:custGeom>
          <a:solidFill>
            <a:srgbClr val="1B5B92"/>
          </a:solidFill>
        </p:spPr>
        <p:txBody>
          <a:bodyPr wrap="square" lIns="0" tIns="0" rIns="0" bIns="0" rtlCol="0">
            <a:noAutofit/>
          </a:bodyPr>
          <a:lstStyle/>
          <a:p>
            <a:endParaRPr/>
          </a:p>
        </p:txBody>
      </p:sp>
      <p:sp>
        <p:nvSpPr>
          <p:cNvPr id="6" name="object 6"/>
          <p:cNvSpPr/>
          <p:nvPr/>
        </p:nvSpPr>
        <p:spPr>
          <a:xfrm>
            <a:off x="3492500" y="38100"/>
            <a:ext cx="4279900" cy="992957"/>
          </a:xfrm>
          <a:custGeom>
            <a:avLst/>
            <a:gdLst/>
            <a:ahLst/>
            <a:cxnLst/>
            <a:rect l="l" t="t" r="r" b="b"/>
            <a:pathLst>
              <a:path w="4279900" h="992957">
                <a:moveTo>
                  <a:pt x="4279900" y="0"/>
                </a:moveTo>
                <a:lnTo>
                  <a:pt x="0" y="0"/>
                </a:lnTo>
                <a:lnTo>
                  <a:pt x="112426" y="20439"/>
                </a:lnTo>
                <a:lnTo>
                  <a:pt x="221234" y="43497"/>
                </a:lnTo>
                <a:lnTo>
                  <a:pt x="326612" y="68937"/>
                </a:lnTo>
                <a:lnTo>
                  <a:pt x="428752" y="96520"/>
                </a:lnTo>
                <a:lnTo>
                  <a:pt x="527843" y="126007"/>
                </a:lnTo>
                <a:lnTo>
                  <a:pt x="624078" y="157162"/>
                </a:lnTo>
                <a:lnTo>
                  <a:pt x="717645" y="189745"/>
                </a:lnTo>
                <a:lnTo>
                  <a:pt x="808736" y="223520"/>
                </a:lnTo>
                <a:lnTo>
                  <a:pt x="897540" y="258246"/>
                </a:lnTo>
                <a:lnTo>
                  <a:pt x="984250" y="293687"/>
                </a:lnTo>
                <a:lnTo>
                  <a:pt x="1069054" y="329604"/>
                </a:lnTo>
                <a:lnTo>
                  <a:pt x="1548542" y="541774"/>
                </a:lnTo>
                <a:lnTo>
                  <a:pt x="1625346" y="574357"/>
                </a:lnTo>
                <a:lnTo>
                  <a:pt x="1701768" y="605512"/>
                </a:lnTo>
                <a:lnTo>
                  <a:pt x="1778000" y="635000"/>
                </a:lnTo>
                <a:lnTo>
                  <a:pt x="1900483" y="689776"/>
                </a:lnTo>
                <a:lnTo>
                  <a:pt x="2020633" y="739838"/>
                </a:lnTo>
                <a:lnTo>
                  <a:pt x="2138973" y="785233"/>
                </a:lnTo>
                <a:lnTo>
                  <a:pt x="2256028" y="826008"/>
                </a:lnTo>
                <a:lnTo>
                  <a:pt x="2372320" y="862210"/>
                </a:lnTo>
                <a:lnTo>
                  <a:pt x="2488374" y="893889"/>
                </a:lnTo>
                <a:lnTo>
                  <a:pt x="2604714" y="921091"/>
                </a:lnTo>
                <a:lnTo>
                  <a:pt x="2721864" y="943864"/>
                </a:lnTo>
                <a:lnTo>
                  <a:pt x="2840347" y="962255"/>
                </a:lnTo>
                <a:lnTo>
                  <a:pt x="2960687" y="976312"/>
                </a:lnTo>
                <a:lnTo>
                  <a:pt x="3083409" y="986083"/>
                </a:lnTo>
                <a:lnTo>
                  <a:pt x="3209036" y="991616"/>
                </a:lnTo>
                <a:lnTo>
                  <a:pt x="3338091" y="992957"/>
                </a:lnTo>
                <a:lnTo>
                  <a:pt x="3471100" y="990155"/>
                </a:lnTo>
                <a:lnTo>
                  <a:pt x="3608585" y="983257"/>
                </a:lnTo>
                <a:lnTo>
                  <a:pt x="3751072" y="972312"/>
                </a:lnTo>
                <a:lnTo>
                  <a:pt x="3899082" y="957365"/>
                </a:lnTo>
                <a:lnTo>
                  <a:pt x="4053141" y="938466"/>
                </a:lnTo>
                <a:lnTo>
                  <a:pt x="4213772" y="915662"/>
                </a:lnTo>
                <a:lnTo>
                  <a:pt x="4279900" y="905150"/>
                </a:lnTo>
                <a:lnTo>
                  <a:pt x="4279900" y="0"/>
                </a:lnTo>
                <a:close/>
              </a:path>
            </a:pathLst>
          </a:custGeom>
          <a:solidFill>
            <a:srgbClr val="D98C45"/>
          </a:solidFill>
        </p:spPr>
        <p:txBody>
          <a:bodyPr wrap="square" lIns="0" tIns="0" rIns="0" bIns="0" rtlCol="0">
            <a:noAutofit/>
          </a:bodyPr>
          <a:lstStyle/>
          <a:p>
            <a:endParaRPr/>
          </a:p>
        </p:txBody>
      </p:sp>
      <p:sp>
        <p:nvSpPr>
          <p:cNvPr id="7" name="object 7"/>
          <p:cNvSpPr/>
          <p:nvPr/>
        </p:nvSpPr>
        <p:spPr>
          <a:xfrm>
            <a:off x="3492500" y="38100"/>
            <a:ext cx="4279900" cy="896867"/>
          </a:xfrm>
          <a:custGeom>
            <a:avLst/>
            <a:gdLst/>
            <a:ahLst/>
            <a:cxnLst/>
            <a:rect l="l" t="t" r="r" b="b"/>
            <a:pathLst>
              <a:path w="4279900" h="896867">
                <a:moveTo>
                  <a:pt x="4279900" y="0"/>
                </a:moveTo>
                <a:lnTo>
                  <a:pt x="0" y="0"/>
                </a:lnTo>
                <a:lnTo>
                  <a:pt x="112426" y="20439"/>
                </a:lnTo>
                <a:lnTo>
                  <a:pt x="221234" y="43497"/>
                </a:lnTo>
                <a:lnTo>
                  <a:pt x="326612" y="68937"/>
                </a:lnTo>
                <a:lnTo>
                  <a:pt x="428752" y="96520"/>
                </a:lnTo>
                <a:lnTo>
                  <a:pt x="527843" y="126007"/>
                </a:lnTo>
                <a:lnTo>
                  <a:pt x="624078" y="157162"/>
                </a:lnTo>
                <a:lnTo>
                  <a:pt x="717645" y="189745"/>
                </a:lnTo>
                <a:lnTo>
                  <a:pt x="808736" y="223520"/>
                </a:lnTo>
                <a:lnTo>
                  <a:pt x="897540" y="258246"/>
                </a:lnTo>
                <a:lnTo>
                  <a:pt x="984250" y="293687"/>
                </a:lnTo>
                <a:lnTo>
                  <a:pt x="1069054" y="329604"/>
                </a:lnTo>
                <a:lnTo>
                  <a:pt x="1548542" y="541774"/>
                </a:lnTo>
                <a:lnTo>
                  <a:pt x="1625346" y="574357"/>
                </a:lnTo>
                <a:lnTo>
                  <a:pt x="1701768" y="605512"/>
                </a:lnTo>
                <a:lnTo>
                  <a:pt x="1778000" y="635000"/>
                </a:lnTo>
                <a:lnTo>
                  <a:pt x="1900483" y="680523"/>
                </a:lnTo>
                <a:lnTo>
                  <a:pt x="2020633" y="721817"/>
                </a:lnTo>
                <a:lnTo>
                  <a:pt x="2138973" y="758844"/>
                </a:lnTo>
                <a:lnTo>
                  <a:pt x="2256028" y="791565"/>
                </a:lnTo>
                <a:lnTo>
                  <a:pt x="2372320" y="819943"/>
                </a:lnTo>
                <a:lnTo>
                  <a:pt x="2488374" y="843940"/>
                </a:lnTo>
                <a:lnTo>
                  <a:pt x="2604714" y="863517"/>
                </a:lnTo>
                <a:lnTo>
                  <a:pt x="2721864" y="878636"/>
                </a:lnTo>
                <a:lnTo>
                  <a:pt x="2840347" y="889260"/>
                </a:lnTo>
                <a:lnTo>
                  <a:pt x="2960687" y="895350"/>
                </a:lnTo>
                <a:lnTo>
                  <a:pt x="3083409" y="896867"/>
                </a:lnTo>
                <a:lnTo>
                  <a:pt x="3209036" y="893775"/>
                </a:lnTo>
                <a:lnTo>
                  <a:pt x="3338091" y="886034"/>
                </a:lnTo>
                <a:lnTo>
                  <a:pt x="3471100" y="873607"/>
                </a:lnTo>
                <a:lnTo>
                  <a:pt x="3608585" y="856456"/>
                </a:lnTo>
                <a:lnTo>
                  <a:pt x="3751072" y="834542"/>
                </a:lnTo>
                <a:lnTo>
                  <a:pt x="3899082" y="807827"/>
                </a:lnTo>
                <a:lnTo>
                  <a:pt x="4053141" y="776274"/>
                </a:lnTo>
                <a:lnTo>
                  <a:pt x="4213772" y="739844"/>
                </a:lnTo>
                <a:lnTo>
                  <a:pt x="4279900" y="723544"/>
                </a:lnTo>
                <a:lnTo>
                  <a:pt x="4279900" y="0"/>
                </a:lnTo>
                <a:close/>
              </a:path>
            </a:pathLst>
          </a:custGeom>
          <a:solidFill>
            <a:srgbClr val="000000"/>
          </a:solidFill>
        </p:spPr>
        <p:txBody>
          <a:bodyPr wrap="square" lIns="0" tIns="0" rIns="0" bIns="0" rtlCol="0">
            <a:noAutofit/>
          </a:bodyPr>
          <a:lstStyle/>
          <a:p>
            <a:endParaRPr/>
          </a:p>
        </p:txBody>
      </p:sp>
      <p:sp>
        <p:nvSpPr>
          <p:cNvPr id="8" name="object 8"/>
          <p:cNvSpPr/>
          <p:nvPr/>
        </p:nvSpPr>
        <p:spPr>
          <a:xfrm>
            <a:off x="0" y="9093961"/>
            <a:ext cx="7772400" cy="964438"/>
          </a:xfrm>
          <a:custGeom>
            <a:avLst/>
            <a:gdLst/>
            <a:ahLst/>
            <a:cxnLst/>
            <a:rect l="l" t="t" r="r" b="b"/>
            <a:pathLst>
              <a:path w="7772400" h="964438">
                <a:moveTo>
                  <a:pt x="1198435" y="0"/>
                </a:moveTo>
                <a:lnTo>
                  <a:pt x="999132" y="31"/>
                </a:lnTo>
                <a:lnTo>
                  <a:pt x="799592" y="4826"/>
                </a:lnTo>
                <a:lnTo>
                  <a:pt x="599860" y="14573"/>
                </a:lnTo>
                <a:lnTo>
                  <a:pt x="399986" y="29464"/>
                </a:lnTo>
                <a:lnTo>
                  <a:pt x="200017" y="49688"/>
                </a:lnTo>
                <a:lnTo>
                  <a:pt x="0" y="75438"/>
                </a:lnTo>
                <a:lnTo>
                  <a:pt x="0" y="964438"/>
                </a:lnTo>
                <a:lnTo>
                  <a:pt x="7772400" y="964438"/>
                </a:lnTo>
                <a:lnTo>
                  <a:pt x="7772400" y="779065"/>
                </a:lnTo>
                <a:lnTo>
                  <a:pt x="6519886" y="779065"/>
                </a:lnTo>
                <a:lnTo>
                  <a:pt x="6323583" y="776986"/>
                </a:lnTo>
                <a:lnTo>
                  <a:pt x="6126710" y="769953"/>
                </a:lnTo>
                <a:lnTo>
                  <a:pt x="5929312" y="758063"/>
                </a:lnTo>
                <a:lnTo>
                  <a:pt x="5731438" y="741410"/>
                </a:lnTo>
                <a:lnTo>
                  <a:pt x="5533136" y="720090"/>
                </a:lnTo>
                <a:lnTo>
                  <a:pt x="5334452" y="694197"/>
                </a:lnTo>
                <a:lnTo>
                  <a:pt x="5135435" y="663829"/>
                </a:lnTo>
                <a:lnTo>
                  <a:pt x="4936132" y="629078"/>
                </a:lnTo>
                <a:lnTo>
                  <a:pt x="4736592" y="590042"/>
                </a:lnTo>
                <a:lnTo>
                  <a:pt x="4536860" y="546814"/>
                </a:lnTo>
                <a:lnTo>
                  <a:pt x="4336986" y="499491"/>
                </a:lnTo>
                <a:lnTo>
                  <a:pt x="4137017" y="448167"/>
                </a:lnTo>
                <a:lnTo>
                  <a:pt x="3937000" y="392938"/>
                </a:lnTo>
                <a:lnTo>
                  <a:pt x="3746031" y="346297"/>
                </a:lnTo>
                <a:lnTo>
                  <a:pt x="3554158" y="301752"/>
                </a:lnTo>
                <a:lnTo>
                  <a:pt x="3361428" y="259492"/>
                </a:lnTo>
                <a:lnTo>
                  <a:pt x="3167888" y="219710"/>
                </a:lnTo>
                <a:lnTo>
                  <a:pt x="2973585" y="182594"/>
                </a:lnTo>
                <a:lnTo>
                  <a:pt x="2778569" y="148336"/>
                </a:lnTo>
                <a:lnTo>
                  <a:pt x="2582886" y="117125"/>
                </a:lnTo>
                <a:lnTo>
                  <a:pt x="2386584" y="89154"/>
                </a:lnTo>
                <a:lnTo>
                  <a:pt x="2189710" y="64611"/>
                </a:lnTo>
                <a:lnTo>
                  <a:pt x="1992312" y="43688"/>
                </a:lnTo>
                <a:lnTo>
                  <a:pt x="1794438" y="26574"/>
                </a:lnTo>
                <a:lnTo>
                  <a:pt x="1596136" y="13462"/>
                </a:lnTo>
                <a:lnTo>
                  <a:pt x="1397452" y="4540"/>
                </a:lnTo>
                <a:lnTo>
                  <a:pt x="1198435" y="0"/>
                </a:lnTo>
                <a:close/>
              </a:path>
              <a:path w="7772400" h="964438">
                <a:moveTo>
                  <a:pt x="7772400" y="665696"/>
                </a:moveTo>
                <a:lnTo>
                  <a:pt x="7683031" y="682196"/>
                </a:lnTo>
                <a:lnTo>
                  <a:pt x="7491158" y="711835"/>
                </a:lnTo>
                <a:lnTo>
                  <a:pt x="7298428" y="735949"/>
                </a:lnTo>
                <a:lnTo>
                  <a:pt x="7104888" y="754634"/>
                </a:lnTo>
                <a:lnTo>
                  <a:pt x="6910585" y="767984"/>
                </a:lnTo>
                <a:lnTo>
                  <a:pt x="6715569" y="776097"/>
                </a:lnTo>
                <a:lnTo>
                  <a:pt x="6519886" y="779065"/>
                </a:lnTo>
                <a:lnTo>
                  <a:pt x="7772400" y="779065"/>
                </a:lnTo>
                <a:lnTo>
                  <a:pt x="7772400" y="665696"/>
                </a:lnTo>
                <a:close/>
              </a:path>
            </a:pathLst>
          </a:custGeom>
          <a:solidFill>
            <a:srgbClr val="3888C6"/>
          </a:solidFill>
        </p:spPr>
        <p:txBody>
          <a:bodyPr wrap="square" lIns="0" tIns="0" rIns="0" bIns="0" rtlCol="0">
            <a:noAutofit/>
          </a:bodyPr>
          <a:lstStyle/>
          <a:p>
            <a:endParaRPr/>
          </a:p>
        </p:txBody>
      </p:sp>
      <p:sp>
        <p:nvSpPr>
          <p:cNvPr id="9" name="object 9"/>
          <p:cNvSpPr txBox="1"/>
          <p:nvPr/>
        </p:nvSpPr>
        <p:spPr>
          <a:xfrm>
            <a:off x="444500" y="5979871"/>
            <a:ext cx="6866890" cy="2698750"/>
          </a:xfrm>
          <a:prstGeom prst="rect">
            <a:avLst/>
          </a:prstGeom>
        </p:spPr>
        <p:txBody>
          <a:bodyPr vert="horz" wrap="square" lIns="0" tIns="0" rIns="0" bIns="0" rtlCol="0">
            <a:noAutofit/>
          </a:bodyPr>
          <a:lstStyle/>
          <a:p>
            <a:pPr marL="38100">
              <a:lnSpc>
                <a:spcPct val="100000"/>
              </a:lnSpc>
            </a:pPr>
            <a:r>
              <a:rPr sz="1200" b="1" dirty="0" smtClean="0">
                <a:solidFill>
                  <a:srgbClr val="005A85"/>
                </a:solidFill>
                <a:latin typeface="Arial"/>
                <a:cs typeface="Arial"/>
              </a:rPr>
              <a:t>CURRENT GOALS - Valid through February 25, 2015</a:t>
            </a:r>
            <a:endParaRPr sz="1200">
              <a:latin typeface="Arial"/>
              <a:cs typeface="Arial"/>
            </a:endParaRPr>
          </a:p>
          <a:p>
            <a:pPr>
              <a:lnSpc>
                <a:spcPts val="550"/>
              </a:lnSpc>
              <a:spcBef>
                <a:spcPts val="29"/>
              </a:spcBef>
            </a:pPr>
            <a:endParaRPr sz="550"/>
          </a:p>
          <a:p>
            <a:pPr marL="12700" marR="12700">
              <a:lnSpc>
                <a:spcPct val="100000"/>
              </a:lnSpc>
            </a:pPr>
            <a:r>
              <a:rPr sz="1100" dirty="0" smtClean="0">
                <a:solidFill>
                  <a:srgbClr val="585858"/>
                </a:solidFill>
                <a:latin typeface="Arial"/>
                <a:cs typeface="Arial"/>
              </a:rPr>
              <a:t>How we adapt to changing conditions and how we feel about the results of those changes or roles is measured by the Forté system. The Goals Index measurement tells us to what level a person feels goals are being met with others in the work environment. The scale below gives you an idea of the range Forté tracks. This index is updated with each adapting update.</a:t>
            </a:r>
            <a:endParaRPr sz="1100">
              <a:latin typeface="Arial"/>
              <a:cs typeface="Arial"/>
            </a:endParaRPr>
          </a:p>
          <a:p>
            <a:pPr>
              <a:lnSpc>
                <a:spcPts val="1300"/>
              </a:lnSpc>
              <a:spcBef>
                <a:spcPts val="24"/>
              </a:spcBef>
            </a:pPr>
            <a:endParaRPr sz="1300"/>
          </a:p>
          <a:p>
            <a:pPr marL="12700">
              <a:lnSpc>
                <a:spcPct val="100000"/>
              </a:lnSpc>
            </a:pPr>
            <a:r>
              <a:rPr sz="1100" dirty="0" smtClean="0">
                <a:solidFill>
                  <a:srgbClr val="585858"/>
                </a:solidFill>
                <a:latin typeface="Arial"/>
                <a:cs typeface="Arial"/>
              </a:rPr>
              <a:t>The Goals Index range is:  (There is no order of importance)</a:t>
            </a:r>
            <a:endParaRPr sz="1100">
              <a:latin typeface="Arial"/>
              <a:cs typeface="Arial"/>
            </a:endParaRPr>
          </a:p>
          <a:p>
            <a:pPr>
              <a:lnSpc>
                <a:spcPts val="1000"/>
              </a:lnSpc>
              <a:spcBef>
                <a:spcPts val="66"/>
              </a:spcBef>
            </a:pPr>
            <a:endParaRPr sz="1000"/>
          </a:p>
          <a:p>
            <a:pPr marL="786765">
              <a:lnSpc>
                <a:spcPct val="100000"/>
              </a:lnSpc>
            </a:pPr>
            <a:r>
              <a:rPr sz="1100" dirty="0" smtClean="0">
                <a:solidFill>
                  <a:srgbClr val="585858"/>
                </a:solidFill>
                <a:latin typeface="Garamond"/>
                <a:cs typeface="Garamond"/>
              </a:rPr>
              <a:t>MEETING FEW GOALS, IF ANY </a:t>
            </a:r>
            <a:r>
              <a:rPr sz="700" spc="-150" dirty="0" smtClean="0">
                <a:solidFill>
                  <a:srgbClr val="015B86"/>
                </a:solidFill>
                <a:latin typeface="Adobe Heiti Std R"/>
                <a:cs typeface="Adobe Heiti Std R"/>
              </a:rPr>
              <a:t>● </a:t>
            </a:r>
            <a:r>
              <a:rPr sz="700" spc="-40" dirty="0" smtClean="0">
                <a:solidFill>
                  <a:srgbClr val="015B86"/>
                </a:solidFill>
                <a:latin typeface="Adobe Heiti Std R"/>
                <a:cs typeface="Adobe Heiti Std R"/>
              </a:rPr>
              <a:t> </a:t>
            </a:r>
            <a:r>
              <a:rPr sz="1100" spc="0" dirty="0" smtClean="0">
                <a:solidFill>
                  <a:srgbClr val="585858"/>
                </a:solidFill>
                <a:latin typeface="Garamond"/>
                <a:cs typeface="Garamond"/>
              </a:rPr>
              <a:t>SOME GOALS </a:t>
            </a:r>
            <a:r>
              <a:rPr sz="700" spc="-150" dirty="0" smtClean="0">
                <a:solidFill>
                  <a:srgbClr val="015B86"/>
                </a:solidFill>
                <a:latin typeface="Adobe Heiti Std R"/>
                <a:cs typeface="Adobe Heiti Std R"/>
              </a:rPr>
              <a:t>● </a:t>
            </a:r>
            <a:r>
              <a:rPr sz="700" spc="-40" dirty="0" smtClean="0">
                <a:solidFill>
                  <a:srgbClr val="015B86"/>
                </a:solidFill>
                <a:latin typeface="Adobe Heiti Std R"/>
                <a:cs typeface="Adobe Heiti Std R"/>
              </a:rPr>
              <a:t> </a:t>
            </a:r>
            <a:r>
              <a:rPr sz="1100" spc="0" dirty="0" smtClean="0">
                <a:solidFill>
                  <a:srgbClr val="585858"/>
                </a:solidFill>
                <a:latin typeface="Garamond"/>
                <a:cs typeface="Garamond"/>
              </a:rPr>
              <a:t>MOST GOALS </a:t>
            </a:r>
            <a:r>
              <a:rPr sz="700" spc="-150" dirty="0" smtClean="0">
                <a:solidFill>
                  <a:srgbClr val="015B86"/>
                </a:solidFill>
                <a:latin typeface="Adobe Heiti Std R"/>
                <a:cs typeface="Adobe Heiti Std R"/>
              </a:rPr>
              <a:t>● </a:t>
            </a:r>
            <a:r>
              <a:rPr sz="700" spc="-40" dirty="0" smtClean="0">
                <a:solidFill>
                  <a:srgbClr val="015B86"/>
                </a:solidFill>
                <a:latin typeface="Adobe Heiti Std R"/>
                <a:cs typeface="Adobe Heiti Std R"/>
              </a:rPr>
              <a:t> </a:t>
            </a:r>
            <a:r>
              <a:rPr sz="1100" spc="0" dirty="0" smtClean="0">
                <a:solidFill>
                  <a:srgbClr val="585858"/>
                </a:solidFill>
                <a:latin typeface="Garamond"/>
                <a:cs typeface="Garamond"/>
              </a:rPr>
              <a:t>MEETING GOALS</a:t>
            </a:r>
            <a:endParaRPr sz="1100">
              <a:latin typeface="Garamond"/>
              <a:cs typeface="Garamond"/>
            </a:endParaRPr>
          </a:p>
          <a:p>
            <a:pPr>
              <a:lnSpc>
                <a:spcPts val="1000"/>
              </a:lnSpc>
              <a:spcBef>
                <a:spcPts val="14"/>
              </a:spcBef>
            </a:pPr>
            <a:endParaRPr sz="1000"/>
          </a:p>
          <a:p>
            <a:pPr marL="38100" marR="752475">
              <a:lnSpc>
                <a:spcPct val="110900"/>
              </a:lnSpc>
            </a:pPr>
            <a:r>
              <a:rPr sz="1100" dirty="0" smtClean="0">
                <a:solidFill>
                  <a:srgbClr val="585858"/>
                </a:solidFill>
                <a:latin typeface="Arial"/>
                <a:cs typeface="Arial"/>
              </a:rPr>
              <a:t>Rick's responses to the survey card indicate that during the above mentioned period, the response level was:</a:t>
            </a:r>
            <a:endParaRPr sz="1100">
              <a:latin typeface="Arial"/>
              <a:cs typeface="Arial"/>
            </a:endParaRPr>
          </a:p>
          <a:p>
            <a:pPr marL="259079" marR="360045">
              <a:lnSpc>
                <a:spcPct val="117300"/>
              </a:lnSpc>
              <a:spcBef>
                <a:spcPts val="225"/>
              </a:spcBef>
            </a:pPr>
            <a:r>
              <a:rPr sz="1100" spc="-10" dirty="0" smtClean="0">
                <a:solidFill>
                  <a:srgbClr val="595959"/>
                </a:solidFill>
                <a:latin typeface="Arial Unicode MS"/>
                <a:cs typeface="Arial Unicode MS"/>
              </a:rPr>
              <a:t>SOME</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GOALS: </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This</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would</a:t>
            </a:r>
            <a:r>
              <a:rPr sz="1100" spc="-5" dirty="0" smtClean="0">
                <a:solidFill>
                  <a:srgbClr val="595959"/>
                </a:solidFill>
                <a:latin typeface="Arial Unicode MS"/>
                <a:cs typeface="Arial Unicode MS"/>
              </a:rPr>
              <a:t> indicate </a:t>
            </a:r>
            <a:r>
              <a:rPr sz="1100" spc="0" dirty="0" smtClean="0">
                <a:solidFill>
                  <a:srgbClr val="595959"/>
                </a:solidFill>
                <a:latin typeface="Arial Unicode MS"/>
                <a:cs typeface="Arial Unicode MS"/>
              </a:rPr>
              <a:t>Rick</a:t>
            </a:r>
            <a:r>
              <a:rPr sz="1100" spc="-5" dirty="0" smtClean="0">
                <a:solidFill>
                  <a:srgbClr val="595959"/>
                </a:solidFill>
                <a:latin typeface="Arial Unicode MS"/>
                <a:cs typeface="Arial Unicode MS"/>
              </a:rPr>
              <a:t> feels that recent expectations </a:t>
            </a:r>
            <a:r>
              <a:rPr sz="1100" spc="0" dirty="0" smtClean="0">
                <a:solidFill>
                  <a:srgbClr val="595959"/>
                </a:solidFill>
                <a:latin typeface="Arial Unicode MS"/>
                <a:cs typeface="Arial Unicode MS"/>
              </a:rPr>
              <a:t>are</a:t>
            </a:r>
            <a:r>
              <a:rPr sz="1100" spc="-5" dirty="0" smtClean="0">
                <a:solidFill>
                  <a:srgbClr val="595959"/>
                </a:solidFill>
                <a:latin typeface="Arial Unicode MS"/>
                <a:cs typeface="Arial Unicode MS"/>
              </a:rPr>
              <a:t> too great to </a:t>
            </a:r>
            <a:r>
              <a:rPr sz="1100" spc="0" dirty="0" smtClean="0">
                <a:solidFill>
                  <a:srgbClr val="595959"/>
                </a:solidFill>
                <a:latin typeface="Arial Unicode MS"/>
                <a:cs typeface="Arial Unicode MS"/>
              </a:rPr>
              <a:t>be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properly </a:t>
            </a:r>
            <a:r>
              <a:rPr sz="1100" spc="-10" dirty="0" smtClean="0">
                <a:solidFill>
                  <a:srgbClr val="595959"/>
                </a:solidFill>
                <a:latin typeface="Arial Unicode MS"/>
                <a:cs typeface="Arial Unicode MS"/>
              </a:rPr>
              <a:t>handled.</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Some</a:t>
            </a:r>
            <a:r>
              <a:rPr sz="1100" spc="-5" dirty="0" smtClean="0">
                <a:solidFill>
                  <a:srgbClr val="595959"/>
                </a:solidFill>
                <a:latin typeface="Arial Unicode MS"/>
                <a:cs typeface="Arial Unicode MS"/>
              </a:rPr>
              <a:t> things </a:t>
            </a:r>
            <a:r>
              <a:rPr sz="1100" spc="0" dirty="0" smtClean="0">
                <a:solidFill>
                  <a:srgbClr val="595959"/>
                </a:solidFill>
                <a:latin typeface="Arial Unicode MS"/>
                <a:cs typeface="Arial Unicode MS"/>
              </a:rPr>
              <a:t>may</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even</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be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or</a:t>
            </a:r>
            <a:r>
              <a:rPr sz="1100" spc="-5" dirty="0" smtClean="0">
                <a:solidFill>
                  <a:srgbClr val="595959"/>
                </a:solidFill>
                <a:latin typeface="Arial Unicode MS"/>
                <a:cs typeface="Arial Unicode MS"/>
              </a:rPr>
              <a:t> at least feel out of control </a:t>
            </a:r>
            <a:r>
              <a:rPr sz="1100" spc="0" dirty="0" smtClean="0">
                <a:solidFill>
                  <a:srgbClr val="595959"/>
                </a:solidFill>
                <a:latin typeface="Arial Unicode MS"/>
                <a:cs typeface="Arial Unicode MS"/>
              </a:rPr>
              <a:t>due</a:t>
            </a:r>
            <a:r>
              <a:rPr sz="1100" spc="-5" dirty="0" smtClean="0">
                <a:solidFill>
                  <a:srgbClr val="595959"/>
                </a:solidFill>
                <a:latin typeface="Arial Unicode MS"/>
                <a:cs typeface="Arial Unicode MS"/>
              </a:rPr>
              <a:t> to </a:t>
            </a:r>
            <a:r>
              <a:rPr sz="1100" spc="0" dirty="0" smtClean="0">
                <a:solidFill>
                  <a:srgbClr val="595959"/>
                </a:solidFill>
                <a:latin typeface="Arial Unicode MS"/>
                <a:cs typeface="Arial Unicode MS"/>
              </a:rPr>
              <a:t>excessive</a:t>
            </a:r>
            <a:r>
              <a:rPr sz="1100" spc="-5" dirty="0" smtClean="0">
                <a:solidFill>
                  <a:srgbClr val="595959"/>
                </a:solidFill>
                <a:latin typeface="Arial Unicode MS"/>
                <a:cs typeface="Arial Unicode MS"/>
              </a:rPr>
              <a:t> stress. </a:t>
            </a:r>
            <a:r>
              <a:rPr sz="1100" spc="-10" dirty="0" smtClean="0">
                <a:solidFill>
                  <a:srgbClr val="595959"/>
                </a:solidFill>
                <a:latin typeface="Arial Unicode MS"/>
                <a:cs typeface="Arial Unicode MS"/>
              </a:rPr>
              <a:t>Several</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key goals</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could</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be</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dimming.</a:t>
            </a:r>
            <a:r>
              <a:rPr sz="1100" spc="-5" dirty="0" smtClean="0">
                <a:solidFill>
                  <a:srgbClr val="595959"/>
                </a:solidFill>
                <a:latin typeface="Arial Unicode MS"/>
                <a:cs typeface="Arial Unicode MS"/>
              </a:rPr>
              <a:t> It </a:t>
            </a:r>
            <a:r>
              <a:rPr sz="1100" spc="0" dirty="0" smtClean="0">
                <a:solidFill>
                  <a:srgbClr val="595959"/>
                </a:solidFill>
                <a:latin typeface="Arial Unicode MS"/>
                <a:cs typeface="Arial Unicode MS"/>
              </a:rPr>
              <a:t>may</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be</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time</a:t>
            </a:r>
            <a:r>
              <a:rPr sz="1100" spc="-5" dirty="0" smtClean="0">
                <a:solidFill>
                  <a:srgbClr val="595959"/>
                </a:solidFill>
                <a:latin typeface="Arial Unicode MS"/>
                <a:cs typeface="Arial Unicode MS"/>
              </a:rPr>
              <a:t> to reprioritize </a:t>
            </a:r>
            <a:r>
              <a:rPr sz="1100" spc="0" dirty="0" smtClean="0">
                <a:solidFill>
                  <a:srgbClr val="595959"/>
                </a:solidFill>
                <a:latin typeface="Arial Unicode MS"/>
                <a:cs typeface="Arial Unicode MS"/>
              </a:rPr>
              <a:t>some</a:t>
            </a:r>
            <a:r>
              <a:rPr sz="1100" spc="-5" dirty="0" smtClean="0">
                <a:solidFill>
                  <a:srgbClr val="595959"/>
                </a:solidFill>
                <a:latin typeface="Arial Unicode MS"/>
                <a:cs typeface="Arial Unicode MS"/>
              </a:rPr>
              <a:t> things.</a:t>
            </a:r>
            <a:endParaRPr sz="1100">
              <a:latin typeface="Arial Unicode MS"/>
              <a:cs typeface="Arial Unicode MS"/>
            </a:endParaRPr>
          </a:p>
        </p:txBody>
      </p:sp>
      <p:sp>
        <p:nvSpPr>
          <p:cNvPr id="12" name="object 12"/>
          <p:cNvSpPr txBox="1"/>
          <p:nvPr/>
        </p:nvSpPr>
        <p:spPr>
          <a:xfrm>
            <a:off x="419100" y="9330982"/>
            <a:ext cx="2836545" cy="635635"/>
          </a:xfrm>
          <a:prstGeom prst="rect">
            <a:avLst/>
          </a:prstGeom>
        </p:spPr>
        <p:txBody>
          <a:bodyPr vert="horz" wrap="square" lIns="0" tIns="0" rIns="0" bIns="0" rtlCol="0">
            <a:noAutofit/>
          </a:bodyPr>
          <a:lstStyle/>
          <a:p>
            <a:pPr marL="12700">
              <a:lnSpc>
                <a:spcPts val="1460"/>
              </a:lnSpc>
            </a:pPr>
            <a:r>
              <a:rPr sz="1300" dirty="0" smtClean="0">
                <a:solidFill>
                  <a:srgbClr val="FFFFFF"/>
                </a:solidFill>
                <a:latin typeface="Arial Unicode MS"/>
                <a:cs typeface="Arial Unicode MS"/>
              </a:rPr>
              <a:t>(910)</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452-5152</a:t>
            </a:r>
            <a:r>
              <a:rPr sz="1300" spc="-5" dirty="0" smtClean="0">
                <a:solidFill>
                  <a:srgbClr val="FFFFFF"/>
                </a:solidFill>
                <a:latin typeface="Arial Unicode MS"/>
                <a:cs typeface="Arial Unicode MS"/>
              </a:rPr>
              <a:t> </a:t>
            </a:r>
            <a:r>
              <a:rPr sz="1300" spc="-10" dirty="0" smtClean="0">
                <a:solidFill>
                  <a:srgbClr val="FFFFFF"/>
                </a:solidFill>
                <a:latin typeface="Arial Unicode MS"/>
                <a:cs typeface="Arial Unicode MS"/>
              </a:rPr>
              <a:t>US</a:t>
            </a:r>
            <a:endParaRPr sz="1300">
              <a:latin typeface="Arial Unicode MS"/>
              <a:cs typeface="Arial Unicode MS"/>
            </a:endParaRPr>
          </a:p>
          <a:p>
            <a:pPr marL="12700">
              <a:lnSpc>
                <a:spcPts val="1200"/>
              </a:lnSpc>
            </a:pPr>
            <a:r>
              <a:rPr sz="1300" dirty="0" smtClean="0">
                <a:solidFill>
                  <a:srgbClr val="FFFFFF"/>
                </a:solidFill>
                <a:latin typeface="Arial Unicode MS"/>
                <a:cs typeface="Arial Unicode MS"/>
              </a:rPr>
              <a:t>(353)</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22</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20923</a:t>
            </a:r>
            <a:r>
              <a:rPr sz="1300" spc="-5" dirty="0" smtClean="0">
                <a:solidFill>
                  <a:srgbClr val="FFFFFF"/>
                </a:solidFill>
                <a:latin typeface="Arial Unicode MS"/>
                <a:cs typeface="Arial Unicode MS"/>
              </a:rPr>
              <a:t> </a:t>
            </a:r>
            <a:r>
              <a:rPr sz="1300" spc="-10" dirty="0" smtClean="0">
                <a:solidFill>
                  <a:srgbClr val="FFFFFF"/>
                </a:solidFill>
                <a:latin typeface="Arial Unicode MS"/>
                <a:cs typeface="Arial Unicode MS"/>
              </a:rPr>
              <a:t>EU</a:t>
            </a:r>
            <a:endParaRPr sz="1300">
              <a:latin typeface="Arial Unicode MS"/>
              <a:cs typeface="Arial Unicode MS"/>
            </a:endParaRPr>
          </a:p>
          <a:p>
            <a:pPr marL="12700">
              <a:lnSpc>
                <a:spcPts val="1140"/>
              </a:lnSpc>
            </a:pPr>
            <a:r>
              <a:rPr sz="1000" spc="-5" dirty="0" smtClean="0">
                <a:solidFill>
                  <a:srgbClr val="FFFFFF"/>
                </a:solidFill>
                <a:latin typeface="Arial Unicode MS"/>
                <a:cs typeface="Arial Unicode MS"/>
              </a:rPr>
              <a:t>Copyright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1977-2015</a:t>
            </a:r>
            <a:r>
              <a:rPr sz="1000" spc="-5" dirty="0" smtClean="0">
                <a:solidFill>
                  <a:srgbClr val="FFFFFF"/>
                </a:solidFill>
                <a:latin typeface="Arial Unicode MS"/>
                <a:cs typeface="Arial Unicode MS"/>
              </a:rPr>
              <a:t> C.D. </a:t>
            </a:r>
            <a:r>
              <a:rPr sz="1000" spc="0" dirty="0" smtClean="0">
                <a:solidFill>
                  <a:srgbClr val="FFFFFF"/>
                </a:solidFill>
                <a:latin typeface="Arial Unicode MS"/>
                <a:cs typeface="Arial Unicode MS"/>
              </a:rPr>
              <a:t>Morgan</a:t>
            </a:r>
            <a:r>
              <a:rPr sz="1000" spc="-5" dirty="0" smtClean="0">
                <a:solidFill>
                  <a:srgbClr val="FFFFFF"/>
                </a:solidFill>
                <a:latin typeface="Arial Unicode MS"/>
                <a:cs typeface="Arial Unicode MS"/>
              </a:rPr>
              <a:t> III</a:t>
            </a:r>
            <a:endParaRPr sz="1000">
              <a:latin typeface="Arial Unicode MS"/>
              <a:cs typeface="Arial Unicode MS"/>
            </a:endParaRPr>
          </a:p>
          <a:p>
            <a:pPr marL="12700">
              <a:lnSpc>
                <a:spcPts val="1100"/>
              </a:lnSpc>
            </a:pPr>
            <a:r>
              <a:rPr sz="1000" spc="-5" dirty="0" smtClean="0">
                <a:solidFill>
                  <a:srgbClr val="FFFFFF"/>
                </a:solidFill>
                <a:latin typeface="Arial Unicode MS"/>
                <a:cs typeface="Arial Unicode MS"/>
              </a:rPr>
              <a:t>Copyright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1980-2015</a:t>
            </a:r>
            <a:r>
              <a:rPr sz="1000" spc="-5" dirty="0" smtClean="0">
                <a:solidFill>
                  <a:srgbClr val="FFFFFF"/>
                </a:solidFill>
                <a:latin typeface="Arial Unicode MS"/>
                <a:cs typeface="Arial Unicode MS"/>
              </a:rPr>
              <a:t> </a:t>
            </a:r>
            <a:r>
              <a:rPr sz="1000" spc="-10" dirty="0" smtClean="0">
                <a:solidFill>
                  <a:srgbClr val="FFFFFF"/>
                </a:solidFill>
                <a:latin typeface="Arial Unicode MS"/>
                <a:cs typeface="Arial Unicode MS"/>
              </a:rPr>
              <a:t>The</a:t>
            </a:r>
            <a:r>
              <a:rPr sz="1000" spc="-5" dirty="0" smtClean="0">
                <a:solidFill>
                  <a:srgbClr val="FFFFFF"/>
                </a:solidFill>
                <a:latin typeface="Arial Unicode MS"/>
                <a:cs typeface="Arial Unicode MS"/>
              </a:rPr>
              <a:t> Forté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Institute, </a:t>
            </a:r>
            <a:r>
              <a:rPr sz="1000" spc="0" dirty="0" smtClean="0">
                <a:solidFill>
                  <a:srgbClr val="FFFFFF"/>
                </a:solidFill>
                <a:latin typeface="Arial Unicode MS"/>
                <a:cs typeface="Arial Unicode MS"/>
              </a:rPr>
              <a:t>LLC</a:t>
            </a:r>
            <a:endParaRPr sz="1000">
              <a:latin typeface="Arial Unicode MS"/>
              <a:cs typeface="Arial Unicode MS"/>
            </a:endParaRPr>
          </a:p>
        </p:txBody>
      </p:sp>
      <p:sp>
        <p:nvSpPr>
          <p:cNvPr id="13" name="object 13"/>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sz="1000" spc="-10" dirty="0" smtClean="0">
                <a:solidFill>
                  <a:srgbClr val="FFFFFF"/>
                </a:solidFill>
                <a:latin typeface="Arial Unicode MS"/>
                <a:cs typeface="Arial Unicode MS"/>
              </a:rPr>
              <a:t>Page</a:t>
            </a:r>
            <a:r>
              <a:rPr sz="1000" spc="-5" dirty="0" smtClean="0">
                <a:solidFill>
                  <a:srgbClr val="FFFFFF"/>
                </a:solidFill>
                <a:latin typeface="Arial Unicode MS"/>
                <a:cs typeface="Arial Unicode MS"/>
              </a:rPr>
              <a:t> </a:t>
            </a:r>
            <a:fld id="{81D60167-4931-47E6-BA6A-407CBD079E47}" type="slidenum">
              <a:rPr sz="1000" spc="0" dirty="0" smtClean="0">
                <a:solidFill>
                  <a:srgbClr val="FFFFFF"/>
                </a:solidFill>
                <a:latin typeface="Arial Unicode MS"/>
                <a:cs typeface="Arial Unicode MS"/>
              </a:rPr>
              <a:t>15</a:t>
            </a:fld>
            <a:endParaRPr sz="1000">
              <a:latin typeface="Arial Unicode MS"/>
              <a:cs typeface="Arial Unicode MS"/>
            </a:endParaRPr>
          </a:p>
        </p:txBody>
      </p:sp>
      <p:sp>
        <p:nvSpPr>
          <p:cNvPr id="10" name="object 10"/>
          <p:cNvSpPr txBox="1"/>
          <p:nvPr/>
        </p:nvSpPr>
        <p:spPr>
          <a:xfrm>
            <a:off x="469900" y="1282954"/>
            <a:ext cx="6780530" cy="2319020"/>
          </a:xfrm>
          <a:prstGeom prst="rect">
            <a:avLst/>
          </a:prstGeom>
        </p:spPr>
        <p:txBody>
          <a:bodyPr vert="horz" wrap="square" lIns="0" tIns="0" rIns="0" bIns="0" rtlCol="0">
            <a:noAutofit/>
          </a:bodyPr>
          <a:lstStyle/>
          <a:p>
            <a:pPr marL="12700">
              <a:lnSpc>
                <a:spcPct val="100000"/>
              </a:lnSpc>
            </a:pPr>
            <a:r>
              <a:rPr sz="1200" b="1" dirty="0" smtClean="0">
                <a:solidFill>
                  <a:srgbClr val="005A85"/>
                </a:solidFill>
                <a:latin typeface="Arial"/>
                <a:cs typeface="Arial"/>
              </a:rPr>
              <a:t>CURRENT ADAPTING PROFILE - Valid through February 25, 2015</a:t>
            </a:r>
            <a:endParaRPr sz="1200">
              <a:latin typeface="Arial"/>
              <a:cs typeface="Arial"/>
            </a:endParaRPr>
          </a:p>
          <a:p>
            <a:pPr marL="12700">
              <a:lnSpc>
                <a:spcPct val="100000"/>
              </a:lnSpc>
              <a:spcBef>
                <a:spcPts val="380"/>
              </a:spcBef>
            </a:pPr>
            <a:r>
              <a:rPr sz="1200" dirty="0" smtClean="0">
                <a:solidFill>
                  <a:srgbClr val="005A85"/>
                </a:solidFill>
                <a:latin typeface="Arial"/>
                <a:cs typeface="Arial"/>
              </a:rPr>
              <a:t>How you are currently adapting to Others at Work</a:t>
            </a:r>
            <a:endParaRPr sz="1200">
              <a:latin typeface="Arial"/>
              <a:cs typeface="Arial"/>
            </a:endParaRPr>
          </a:p>
          <a:p>
            <a:pPr>
              <a:lnSpc>
                <a:spcPts val="650"/>
              </a:lnSpc>
              <a:spcBef>
                <a:spcPts val="28"/>
              </a:spcBef>
            </a:pPr>
            <a:endParaRPr sz="650"/>
          </a:p>
          <a:p>
            <a:pPr marL="12700">
              <a:lnSpc>
                <a:spcPct val="100000"/>
              </a:lnSpc>
            </a:pPr>
            <a:r>
              <a:rPr sz="1100" dirty="0" smtClean="0">
                <a:solidFill>
                  <a:srgbClr val="585858"/>
                </a:solidFill>
                <a:latin typeface="Arial"/>
                <a:cs typeface="Arial"/>
              </a:rPr>
              <a:t>Rick's responses to the Forté adapting survey indicate how he has been feeling about or adapting to</a:t>
            </a:r>
            <a:endParaRPr sz="1100">
              <a:latin typeface="Arial"/>
              <a:cs typeface="Arial"/>
            </a:endParaRPr>
          </a:p>
          <a:p>
            <a:pPr marL="12700" marR="12700">
              <a:lnSpc>
                <a:spcPct val="110900"/>
              </a:lnSpc>
            </a:pPr>
            <a:r>
              <a:rPr sz="1100" dirty="0" smtClean="0">
                <a:solidFill>
                  <a:srgbClr val="585858"/>
                </a:solidFill>
                <a:latin typeface="Arial"/>
                <a:cs typeface="Arial"/>
              </a:rPr>
              <a:t>work.  Usually these feelings or roles occur over the four week period prior to completing the adapting survey. Following are areas of movement that have been indicated from his responses:</a:t>
            </a:r>
            <a:endParaRPr sz="1100">
              <a:latin typeface="Arial"/>
              <a:cs typeface="Arial"/>
            </a:endParaRPr>
          </a:p>
          <a:p>
            <a:pPr>
              <a:lnSpc>
                <a:spcPts val="700"/>
              </a:lnSpc>
              <a:spcBef>
                <a:spcPts val="23"/>
              </a:spcBef>
            </a:pPr>
            <a:endParaRPr sz="700"/>
          </a:p>
          <a:p>
            <a:pPr marL="233679" marR="478790">
              <a:lnSpc>
                <a:spcPct val="117300"/>
              </a:lnSpc>
            </a:pPr>
            <a:r>
              <a:rPr sz="1100" spc="-10" dirty="0" smtClean="0">
                <a:solidFill>
                  <a:srgbClr val="595959"/>
                </a:solidFill>
                <a:latin typeface="Arial Unicode MS"/>
                <a:cs typeface="Arial Unicode MS"/>
              </a:rPr>
              <a:t>DOMINANCE</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UP:  </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This</a:t>
            </a:r>
            <a:r>
              <a:rPr sz="1100" spc="-5" dirty="0" smtClean="0">
                <a:solidFill>
                  <a:srgbClr val="595959"/>
                </a:solidFill>
                <a:latin typeface="Arial Unicode MS"/>
                <a:cs typeface="Arial Unicode MS"/>
              </a:rPr>
              <a:t> indicates </a:t>
            </a:r>
            <a:r>
              <a:rPr sz="1100" spc="0" dirty="0" smtClean="0">
                <a:solidFill>
                  <a:srgbClr val="595959"/>
                </a:solidFill>
                <a:latin typeface="Arial Unicode MS"/>
                <a:cs typeface="Arial Unicode MS"/>
              </a:rPr>
              <a:t>he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has</a:t>
            </a:r>
            <a:r>
              <a:rPr sz="1100" spc="-5" dirty="0" smtClean="0">
                <a:solidFill>
                  <a:srgbClr val="595959"/>
                </a:solidFill>
                <a:latin typeface="Arial Unicode MS"/>
                <a:cs typeface="Arial Unicode MS"/>
              </a:rPr>
              <a:t> felt the </a:t>
            </a:r>
            <a:r>
              <a:rPr sz="1100" spc="0" dirty="0" smtClean="0">
                <a:solidFill>
                  <a:srgbClr val="595959"/>
                </a:solidFill>
                <a:latin typeface="Arial Unicode MS"/>
                <a:cs typeface="Arial Unicode MS"/>
              </a:rPr>
              <a:t>need</a:t>
            </a:r>
            <a:r>
              <a:rPr sz="1100" spc="-5" dirty="0" smtClean="0">
                <a:solidFill>
                  <a:srgbClr val="595959"/>
                </a:solidFill>
                <a:latin typeface="Arial Unicode MS"/>
                <a:cs typeface="Arial Unicode MS"/>
              </a:rPr>
              <a:t> to </a:t>
            </a:r>
            <a:r>
              <a:rPr sz="1100" spc="0" dirty="0" smtClean="0">
                <a:solidFill>
                  <a:srgbClr val="595959"/>
                </a:solidFill>
                <a:latin typeface="Arial Unicode MS"/>
                <a:cs typeface="Arial Unicode MS"/>
              </a:rPr>
              <a:t>be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more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decision</a:t>
            </a:r>
            <a:r>
              <a:rPr sz="1100" spc="-5" dirty="0" smtClean="0">
                <a:solidFill>
                  <a:srgbClr val="595959"/>
                </a:solidFill>
                <a:latin typeface="Arial Unicode MS"/>
                <a:cs typeface="Arial Unicode MS"/>
              </a:rPr>
              <a:t> oriented, assertive </a:t>
            </a:r>
            <a:r>
              <a:rPr sz="1100" spc="0" dirty="0" smtClean="0">
                <a:solidFill>
                  <a:srgbClr val="595959"/>
                </a:solidFill>
                <a:latin typeface="Arial Unicode MS"/>
                <a:cs typeface="Arial Unicode MS"/>
              </a:rPr>
              <a:t>and </a:t>
            </a:r>
            <a:r>
              <a:rPr sz="1100" spc="-5" dirty="0" smtClean="0">
                <a:solidFill>
                  <a:srgbClr val="595959"/>
                </a:solidFill>
                <a:latin typeface="Arial Unicode MS"/>
                <a:cs typeface="Arial Unicode MS"/>
              </a:rPr>
              <a:t>forceful </a:t>
            </a:r>
            <a:r>
              <a:rPr sz="1100" spc="-10" dirty="0" smtClean="0">
                <a:solidFill>
                  <a:srgbClr val="595959"/>
                </a:solidFill>
                <a:latin typeface="Arial Unicode MS"/>
                <a:cs typeface="Arial Unicode MS"/>
              </a:rPr>
              <a:t>than</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would</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be</a:t>
            </a:r>
            <a:r>
              <a:rPr sz="1100" spc="-5" dirty="0" smtClean="0">
                <a:solidFill>
                  <a:srgbClr val="595959"/>
                </a:solidFill>
                <a:latin typeface="Arial Unicode MS"/>
                <a:cs typeface="Arial Unicode MS"/>
              </a:rPr>
              <a:t> natural </a:t>
            </a:r>
            <a:r>
              <a:rPr sz="1100" spc="0" dirty="0" smtClean="0">
                <a:solidFill>
                  <a:srgbClr val="595959"/>
                </a:solidFill>
                <a:latin typeface="Arial Unicode MS"/>
                <a:cs typeface="Arial Unicode MS"/>
              </a:rPr>
              <a:t>because</a:t>
            </a:r>
            <a:r>
              <a:rPr sz="1100" spc="-5" dirty="0" smtClean="0">
                <a:solidFill>
                  <a:srgbClr val="595959"/>
                </a:solidFill>
                <a:latin typeface="Arial Unicode MS"/>
                <a:cs typeface="Arial Unicode MS"/>
              </a:rPr>
              <a:t> of the </a:t>
            </a:r>
            <a:r>
              <a:rPr sz="1100" spc="0" dirty="0" smtClean="0">
                <a:solidFill>
                  <a:srgbClr val="595959"/>
                </a:solidFill>
                <a:latin typeface="Arial Unicode MS"/>
                <a:cs typeface="Arial Unicode MS"/>
              </a:rPr>
              <a:t>pressures</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in</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his</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environment.</a:t>
            </a:r>
            <a:endParaRPr sz="1100">
              <a:latin typeface="Arial Unicode MS"/>
              <a:cs typeface="Arial Unicode MS"/>
            </a:endParaRPr>
          </a:p>
          <a:p>
            <a:pPr>
              <a:lnSpc>
                <a:spcPts val="1400"/>
              </a:lnSpc>
              <a:spcBef>
                <a:spcPts val="99"/>
              </a:spcBef>
            </a:pPr>
            <a:endParaRPr sz="1400"/>
          </a:p>
          <a:p>
            <a:pPr marL="233679" marR="276225" algn="just">
              <a:lnSpc>
                <a:spcPct val="117300"/>
              </a:lnSpc>
            </a:pPr>
            <a:r>
              <a:rPr sz="1100" spc="-10" dirty="0" smtClean="0">
                <a:solidFill>
                  <a:srgbClr val="595959"/>
                </a:solidFill>
                <a:latin typeface="Arial Unicode MS"/>
                <a:cs typeface="Arial Unicode MS"/>
              </a:rPr>
              <a:t>CONFORMITY</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DROP:  </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He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has</a:t>
            </a:r>
            <a:r>
              <a:rPr sz="1100" spc="-5" dirty="0" smtClean="0">
                <a:solidFill>
                  <a:srgbClr val="595959"/>
                </a:solidFill>
                <a:latin typeface="Arial Unicode MS"/>
                <a:cs typeface="Arial Unicode MS"/>
              </a:rPr>
              <a:t> recently felt the </a:t>
            </a:r>
            <a:r>
              <a:rPr sz="1100" spc="0" dirty="0" smtClean="0">
                <a:solidFill>
                  <a:srgbClr val="595959"/>
                </a:solidFill>
                <a:latin typeface="Arial Unicode MS"/>
                <a:cs typeface="Arial Unicode MS"/>
              </a:rPr>
              <a:t>need</a:t>
            </a:r>
            <a:r>
              <a:rPr sz="1100" spc="-5" dirty="0" smtClean="0">
                <a:solidFill>
                  <a:srgbClr val="595959"/>
                </a:solidFill>
                <a:latin typeface="Arial Unicode MS"/>
                <a:cs typeface="Arial Unicode MS"/>
              </a:rPr>
              <a:t> to </a:t>
            </a:r>
            <a:r>
              <a:rPr sz="1100" spc="0" dirty="0" smtClean="0">
                <a:solidFill>
                  <a:srgbClr val="595959"/>
                </a:solidFill>
                <a:latin typeface="Arial Unicode MS"/>
                <a:cs typeface="Arial Unicode MS"/>
              </a:rPr>
              <a:t>go</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from</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being</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a</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very</a:t>
            </a:r>
            <a:r>
              <a:rPr sz="1100" spc="-5" dirty="0" smtClean="0">
                <a:solidFill>
                  <a:srgbClr val="595959"/>
                </a:solidFill>
                <a:latin typeface="Arial Unicode MS"/>
                <a:cs typeface="Arial Unicode MS"/>
              </a:rPr>
              <a:t> detailed perfectionist to utilizing </a:t>
            </a:r>
            <a:r>
              <a:rPr sz="1100" spc="0" dirty="0" smtClean="0">
                <a:solidFill>
                  <a:srgbClr val="595959"/>
                </a:solidFill>
                <a:latin typeface="Arial Unicode MS"/>
                <a:cs typeface="Arial Unicode MS"/>
              </a:rPr>
              <a:t>a</a:t>
            </a:r>
            <a:r>
              <a:rPr sz="1100" spc="-5" dirty="0" smtClean="0">
                <a:solidFill>
                  <a:srgbClr val="595959"/>
                </a:solidFill>
                <a:latin typeface="Arial Unicode MS"/>
                <a:cs typeface="Arial Unicode MS"/>
              </a:rPr>
              <a:t> free-thinking, </a:t>
            </a:r>
            <a:r>
              <a:rPr sz="1100" spc="-10" dirty="0" smtClean="0">
                <a:solidFill>
                  <a:srgbClr val="595959"/>
                </a:solidFill>
                <a:latin typeface="Arial Unicode MS"/>
                <a:cs typeface="Arial Unicode MS"/>
              </a:rPr>
              <a:t>non-systematic</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communication</a:t>
            </a:r>
            <a:r>
              <a:rPr sz="1100" spc="-5" dirty="0" smtClean="0">
                <a:solidFill>
                  <a:srgbClr val="595959"/>
                </a:solidFill>
                <a:latin typeface="Arial Unicode MS"/>
                <a:cs typeface="Arial Unicode MS"/>
              </a:rPr>
              <a:t> style.  </a:t>
            </a:r>
            <a:r>
              <a:rPr sz="1100" spc="-10" dirty="0" smtClean="0">
                <a:solidFill>
                  <a:srgbClr val="595959"/>
                </a:solidFill>
                <a:latin typeface="Arial Unicode MS"/>
                <a:cs typeface="Arial Unicode MS"/>
              </a:rPr>
              <a:t>This</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is</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possibly</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due</a:t>
            </a:r>
            <a:r>
              <a:rPr sz="1100" spc="-5" dirty="0" smtClean="0">
                <a:solidFill>
                  <a:srgbClr val="595959"/>
                </a:solidFill>
                <a:latin typeface="Arial Unicode MS"/>
                <a:cs typeface="Arial Unicode MS"/>
              </a:rPr>
              <a:t> to feeling </a:t>
            </a:r>
            <a:r>
              <a:rPr sz="1100" spc="0" dirty="0" smtClean="0">
                <a:solidFill>
                  <a:srgbClr val="595959"/>
                </a:solidFill>
                <a:latin typeface="Arial Unicode MS"/>
                <a:cs typeface="Arial Unicode MS"/>
              </a:rPr>
              <a:t>a</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need</a:t>
            </a:r>
            <a:r>
              <a:rPr sz="1100" spc="-5" dirty="0" smtClean="0">
                <a:solidFill>
                  <a:srgbClr val="595959"/>
                </a:solidFill>
                <a:latin typeface="Arial Unicode MS"/>
                <a:cs typeface="Arial Unicode MS"/>
              </a:rPr>
              <a:t> to search out </a:t>
            </a:r>
            <a:r>
              <a:rPr sz="1100" spc="0" dirty="0" smtClean="0">
                <a:solidFill>
                  <a:srgbClr val="595959"/>
                </a:solidFill>
                <a:latin typeface="Arial Unicode MS"/>
                <a:cs typeface="Arial Unicode MS"/>
              </a:rPr>
              <a:t>new</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methods</a:t>
            </a:r>
            <a:r>
              <a:rPr sz="1100" spc="-5" dirty="0" smtClean="0">
                <a:solidFill>
                  <a:srgbClr val="595959"/>
                </a:solidFill>
                <a:latin typeface="Arial Unicode MS"/>
                <a:cs typeface="Arial Unicode MS"/>
              </a:rPr>
              <a:t> to </a:t>
            </a:r>
            <a:r>
              <a:rPr sz="1100" spc="0" dirty="0" smtClean="0">
                <a:solidFill>
                  <a:srgbClr val="595959"/>
                </a:solidFill>
                <a:latin typeface="Arial Unicode MS"/>
                <a:cs typeface="Arial Unicode MS"/>
              </a:rPr>
              <a:t>accomplish</a:t>
            </a:r>
            <a:r>
              <a:rPr sz="1100" spc="-5" dirty="0" smtClean="0">
                <a:solidFill>
                  <a:srgbClr val="595959"/>
                </a:solidFill>
                <a:latin typeface="Arial Unicode MS"/>
                <a:cs typeface="Arial Unicode MS"/>
              </a:rPr>
              <a:t> tasks </a:t>
            </a:r>
            <a:r>
              <a:rPr sz="1100" spc="0" dirty="0" smtClean="0">
                <a:solidFill>
                  <a:srgbClr val="595959"/>
                </a:solidFill>
                <a:latin typeface="Arial Unicode MS"/>
                <a:cs typeface="Arial Unicode MS"/>
              </a:rPr>
              <a:t>where</a:t>
            </a:r>
            <a:r>
              <a:rPr sz="1100" spc="-5" dirty="0" smtClean="0">
                <a:solidFill>
                  <a:srgbClr val="595959"/>
                </a:solidFill>
                <a:latin typeface="Arial Unicode MS"/>
                <a:cs typeface="Arial Unicode MS"/>
              </a:rPr>
              <a:t> old, tried </a:t>
            </a:r>
            <a:r>
              <a:rPr sz="1100" spc="-10" dirty="0" smtClean="0">
                <a:solidFill>
                  <a:srgbClr val="595959"/>
                </a:solidFill>
                <a:latin typeface="Arial Unicode MS"/>
                <a:cs typeface="Arial Unicode MS"/>
              </a:rPr>
              <a:t>methods</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have</a:t>
            </a:r>
            <a:r>
              <a:rPr sz="1100" spc="-5" dirty="0" smtClean="0">
                <a:solidFill>
                  <a:srgbClr val="595959"/>
                </a:solidFill>
                <a:latin typeface="Arial Unicode MS"/>
                <a:cs typeface="Arial Unicode MS"/>
              </a:rPr>
              <a:t> not </a:t>
            </a:r>
            <a:r>
              <a:rPr sz="1100" spc="-10" dirty="0" smtClean="0">
                <a:solidFill>
                  <a:srgbClr val="595959"/>
                </a:solidFill>
                <a:latin typeface="Arial Unicode MS"/>
                <a:cs typeface="Arial Unicode MS"/>
              </a:rPr>
              <a:t>worked.</a:t>
            </a:r>
            <a:endParaRPr sz="1100">
              <a:latin typeface="Arial Unicode MS"/>
              <a:cs typeface="Arial Unicode MS"/>
            </a:endParaRPr>
          </a:p>
        </p:txBody>
      </p:sp>
      <p:sp>
        <p:nvSpPr>
          <p:cNvPr id="11" name="object 11"/>
          <p:cNvSpPr txBox="1"/>
          <p:nvPr/>
        </p:nvSpPr>
        <p:spPr>
          <a:xfrm>
            <a:off x="5117033" y="113486"/>
            <a:ext cx="2388870" cy="551815"/>
          </a:xfrm>
          <a:prstGeom prst="rect">
            <a:avLst/>
          </a:prstGeom>
        </p:spPr>
        <p:txBody>
          <a:bodyPr vert="horz" wrap="square" lIns="0" tIns="0" rIns="0" bIns="0" rtlCol="0">
            <a:noAutofit/>
          </a:bodyPr>
          <a:lstStyle/>
          <a:p>
            <a:pPr marL="12700">
              <a:lnSpc>
                <a:spcPct val="100000"/>
              </a:lnSpc>
            </a:pPr>
            <a:r>
              <a:rPr sz="1200" spc="-10" dirty="0" smtClean="0">
                <a:solidFill>
                  <a:srgbClr val="FFFFFF"/>
                </a:solidFill>
                <a:latin typeface="Arial Unicode MS"/>
                <a:cs typeface="Arial Unicode MS"/>
              </a:rPr>
              <a:t>Current</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Goals</a:t>
            </a:r>
            <a:r>
              <a:rPr sz="1200" spc="-5" dirty="0" smtClean="0">
                <a:solidFill>
                  <a:srgbClr val="FFFFFF"/>
                </a:solidFill>
                <a:latin typeface="Arial Unicode MS"/>
                <a:cs typeface="Arial Unicode MS"/>
              </a:rPr>
              <a:t> </a:t>
            </a:r>
            <a:r>
              <a:rPr sz="1200" spc="0" dirty="0" smtClean="0">
                <a:solidFill>
                  <a:srgbClr val="FFFFFF"/>
                </a:solidFill>
                <a:latin typeface="Arial Unicode MS"/>
                <a:cs typeface="Arial Unicode MS"/>
              </a:rPr>
              <a:t>and</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Adapting</a:t>
            </a:r>
            <a:r>
              <a:rPr sz="1200" spc="-5" dirty="0" smtClean="0">
                <a:solidFill>
                  <a:srgbClr val="FFFFFF"/>
                </a:solidFill>
                <a:latin typeface="Arial Unicode MS"/>
                <a:cs typeface="Arial Unicode MS"/>
              </a:rPr>
              <a:t> Profile</a:t>
            </a:r>
            <a:endParaRPr sz="1200">
              <a:latin typeface="Arial Unicode MS"/>
              <a:cs typeface="Arial Unicode MS"/>
            </a:endParaRPr>
          </a:p>
          <a:p>
            <a:pPr marL="1198245" marR="12700" indent="-474345">
              <a:lnSpc>
                <a:spcPts val="1300"/>
              </a:lnSpc>
              <a:spcBef>
                <a:spcPts val="220"/>
              </a:spcBef>
            </a:pPr>
            <a:r>
              <a:rPr sz="1200" spc="-10" dirty="0" smtClean="0">
                <a:solidFill>
                  <a:srgbClr val="FFFFFF"/>
                </a:solidFill>
                <a:latin typeface="Arial Unicode MS"/>
                <a:cs typeface="Arial Unicode MS"/>
              </a:rPr>
              <a:t>Forté</a:t>
            </a:r>
            <a:r>
              <a:rPr sz="1200" spc="-5" dirty="0" smtClean="0">
                <a:solidFill>
                  <a:srgbClr val="FFFFFF"/>
                </a:solidFill>
                <a:latin typeface="Arial Unicode MS"/>
                <a:cs typeface="Arial Unicode MS"/>
              </a:rPr>
              <a:t> Profile: </a:t>
            </a:r>
            <a:r>
              <a:rPr sz="1200" spc="0" dirty="0" smtClean="0">
                <a:solidFill>
                  <a:srgbClr val="FFFFFF"/>
                </a:solidFill>
                <a:latin typeface="Arial Unicode MS"/>
                <a:cs typeface="Arial Unicode MS"/>
              </a:rPr>
              <a:t>Rick</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Olsen</a:t>
            </a:r>
            <a:r>
              <a:rPr sz="1200" spc="-5" dirty="0" smtClean="0">
                <a:solidFill>
                  <a:srgbClr val="FFFFFF"/>
                </a:solidFill>
                <a:latin typeface="Arial Unicode MS"/>
                <a:cs typeface="Arial Unicode MS"/>
              </a:rPr>
              <a:t> January </a:t>
            </a:r>
            <a:r>
              <a:rPr sz="1200" spc="-10" dirty="0" smtClean="0">
                <a:solidFill>
                  <a:srgbClr val="FFFFFF"/>
                </a:solidFill>
                <a:latin typeface="Arial Unicode MS"/>
                <a:cs typeface="Arial Unicode MS"/>
              </a:rPr>
              <a:t>26,</a:t>
            </a:r>
            <a:r>
              <a:rPr sz="1200" spc="-5" dirty="0" smtClean="0">
                <a:solidFill>
                  <a:srgbClr val="FFFFFF"/>
                </a:solidFill>
                <a:latin typeface="Arial Unicode MS"/>
                <a:cs typeface="Arial Unicode MS"/>
              </a:rPr>
              <a:t> </a:t>
            </a:r>
            <a:r>
              <a:rPr sz="1200" spc="0" dirty="0" smtClean="0">
                <a:solidFill>
                  <a:srgbClr val="FFFFFF"/>
                </a:solidFill>
                <a:latin typeface="Arial Unicode MS"/>
                <a:cs typeface="Arial Unicode MS"/>
              </a:rPr>
              <a:t>2015</a:t>
            </a:r>
            <a:endParaRPr sz="1200">
              <a:latin typeface="Arial Unicode MS"/>
              <a:cs typeface="Arial Unicode MS"/>
            </a:endParaRP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10400" y="92964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980"/>
    </mc:Choice>
    <mc:Fallback>
      <p:transition spd="slow" advTm="23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81100" y="257250"/>
            <a:ext cx="49403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T     H     E</a:t>
            </a:r>
            <a:endParaRPr sz="800">
              <a:latin typeface="Times New Roman"/>
              <a:cs typeface="Times New Roman"/>
            </a:endParaRPr>
          </a:p>
        </p:txBody>
      </p:sp>
      <p:sp>
        <p:nvSpPr>
          <p:cNvPr id="3" name="object 3"/>
          <p:cNvSpPr txBox="1"/>
          <p:nvPr/>
        </p:nvSpPr>
        <p:spPr>
          <a:xfrm>
            <a:off x="368300" y="314553"/>
            <a:ext cx="2260600" cy="711835"/>
          </a:xfrm>
          <a:prstGeom prst="rect">
            <a:avLst/>
          </a:prstGeom>
        </p:spPr>
        <p:txBody>
          <a:bodyPr vert="horz" wrap="square" lIns="0" tIns="0" rIns="0" bIns="0" rtlCol="0">
            <a:noAutofit/>
          </a:bodyPr>
          <a:lstStyle/>
          <a:p>
            <a:pPr marL="800100">
              <a:lnSpc>
                <a:spcPts val="2740"/>
              </a:lnSpc>
            </a:pPr>
            <a:r>
              <a:rPr sz="2400" b="1" dirty="0" smtClean="0">
                <a:latin typeface="Times New Roman"/>
                <a:cs typeface="Times New Roman"/>
              </a:rPr>
              <a:t>F O R T </a:t>
            </a:r>
            <a:r>
              <a:rPr sz="2400" b="1" spc="130" dirty="0" smtClean="0">
                <a:latin typeface="Times New Roman"/>
                <a:cs typeface="Times New Roman"/>
              </a:rPr>
              <a:t>É</a:t>
            </a:r>
            <a:r>
              <a:rPr sz="1200" b="1" spc="0" baseline="79861" dirty="0" smtClean="0">
                <a:latin typeface="Times New Roman"/>
                <a:cs typeface="Times New Roman"/>
              </a:rPr>
              <a:t>®</a:t>
            </a:r>
            <a:endParaRPr sz="1200" baseline="79861">
              <a:latin typeface="Times New Roman"/>
              <a:cs typeface="Times New Roman"/>
            </a:endParaRPr>
          </a:p>
          <a:p>
            <a:pPr marL="825500">
              <a:lnSpc>
                <a:spcPts val="965"/>
              </a:lnSpc>
            </a:pPr>
            <a:r>
              <a:rPr sz="1100" b="1" dirty="0" smtClean="0">
                <a:latin typeface="Times New Roman"/>
                <a:cs typeface="Times New Roman"/>
              </a:rPr>
              <a:t>I  N  S  T  I  T  U  T  E</a:t>
            </a:r>
            <a:endParaRPr sz="1100">
              <a:latin typeface="Times New Roman"/>
              <a:cs typeface="Times New Roman"/>
            </a:endParaRPr>
          </a:p>
          <a:p>
            <a:pPr>
              <a:lnSpc>
                <a:spcPts val="700"/>
              </a:lnSpc>
              <a:spcBef>
                <a:spcPts val="23"/>
              </a:spcBef>
            </a:pPr>
            <a:endParaRPr sz="700"/>
          </a:p>
          <a:p>
            <a:pPr marL="12700">
              <a:lnSpc>
                <a:spcPct val="100000"/>
              </a:lnSpc>
            </a:pPr>
            <a:r>
              <a:rPr sz="900" b="1" dirty="0" smtClean="0">
                <a:latin typeface="Times New Roman"/>
                <a:cs typeface="Times New Roman"/>
              </a:rPr>
              <a:t>COMMUNICATION </a:t>
            </a:r>
            <a:r>
              <a:rPr sz="900" b="1" spc="-50" dirty="0" smtClean="0">
                <a:latin typeface="Times New Roman"/>
                <a:cs typeface="Times New Roman"/>
              </a:rPr>
              <a:t> </a:t>
            </a:r>
            <a:r>
              <a:rPr sz="900" b="1" spc="0" dirty="0" smtClean="0">
                <a:solidFill>
                  <a:srgbClr val="1B5B92"/>
                </a:solidFill>
                <a:latin typeface="Times New Roman"/>
                <a:cs typeface="Times New Roman"/>
              </a:rPr>
              <a:t>INTELLIGENC</a:t>
            </a:r>
            <a:r>
              <a:rPr sz="900" b="1" spc="45" dirty="0" smtClean="0">
                <a:solidFill>
                  <a:srgbClr val="1B5B92"/>
                </a:solidFill>
                <a:latin typeface="Times New Roman"/>
                <a:cs typeface="Times New Roman"/>
              </a:rPr>
              <a:t>E</a:t>
            </a:r>
            <a:r>
              <a:rPr sz="600" b="1" spc="0" baseline="69444" dirty="0" smtClean="0">
                <a:solidFill>
                  <a:srgbClr val="1B5B92"/>
                </a:solidFill>
                <a:latin typeface="Times New Roman"/>
                <a:cs typeface="Times New Roman"/>
              </a:rPr>
              <a:t>TM</a:t>
            </a:r>
            <a:endParaRPr sz="600" baseline="69444">
              <a:latin typeface="Times New Roman"/>
              <a:cs typeface="Times New Roman"/>
            </a:endParaRPr>
          </a:p>
        </p:txBody>
      </p:sp>
      <p:sp>
        <p:nvSpPr>
          <p:cNvPr id="4" name="object 4"/>
          <p:cNvSpPr/>
          <p:nvPr/>
        </p:nvSpPr>
        <p:spPr>
          <a:xfrm>
            <a:off x="190500" y="279400"/>
            <a:ext cx="609600" cy="371401"/>
          </a:xfrm>
          <a:custGeom>
            <a:avLst/>
            <a:gdLst/>
            <a:ahLst/>
            <a:cxnLst/>
            <a:rect l="l" t="t" r="r" b="b"/>
            <a:pathLst>
              <a:path w="609600" h="371401">
                <a:moveTo>
                  <a:pt x="609600" y="0"/>
                </a:moveTo>
                <a:lnTo>
                  <a:pt x="60211" y="49"/>
                </a:lnTo>
                <a:lnTo>
                  <a:pt x="20652" y="5021"/>
                </a:lnTo>
                <a:lnTo>
                  <a:pt x="1625" y="43135"/>
                </a:lnTo>
                <a:lnTo>
                  <a:pt x="110" y="82651"/>
                </a:lnTo>
                <a:lnTo>
                  <a:pt x="0" y="355600"/>
                </a:lnTo>
                <a:lnTo>
                  <a:pt x="20616" y="363699"/>
                </a:lnTo>
                <a:lnTo>
                  <a:pt x="44157" y="368960"/>
                </a:lnTo>
                <a:lnTo>
                  <a:pt x="70308" y="371401"/>
                </a:lnTo>
                <a:lnTo>
                  <a:pt x="98755" y="371043"/>
                </a:lnTo>
                <a:lnTo>
                  <a:pt x="161277" y="362000"/>
                </a:lnTo>
                <a:lnTo>
                  <a:pt x="229209" y="341985"/>
                </a:lnTo>
                <a:lnTo>
                  <a:pt x="300037" y="311150"/>
                </a:lnTo>
                <a:lnTo>
                  <a:pt x="335751" y="291722"/>
                </a:lnTo>
                <a:lnTo>
                  <a:pt x="371246" y="269646"/>
                </a:lnTo>
                <a:lnTo>
                  <a:pt x="406207" y="244941"/>
                </a:lnTo>
                <a:lnTo>
                  <a:pt x="440321" y="217627"/>
                </a:lnTo>
                <a:lnTo>
                  <a:pt x="473273" y="187721"/>
                </a:lnTo>
                <a:lnTo>
                  <a:pt x="504748" y="155244"/>
                </a:lnTo>
                <a:lnTo>
                  <a:pt x="534433" y="120215"/>
                </a:lnTo>
                <a:lnTo>
                  <a:pt x="562013" y="82651"/>
                </a:lnTo>
                <a:lnTo>
                  <a:pt x="587173" y="42573"/>
                </a:lnTo>
                <a:lnTo>
                  <a:pt x="609600" y="0"/>
                </a:lnTo>
                <a:close/>
              </a:path>
            </a:pathLst>
          </a:custGeom>
          <a:solidFill>
            <a:srgbClr val="000000"/>
          </a:solidFill>
        </p:spPr>
        <p:txBody>
          <a:bodyPr wrap="square" lIns="0" tIns="0" rIns="0" bIns="0" rtlCol="0">
            <a:noAutofit/>
          </a:bodyPr>
          <a:lstStyle/>
          <a:p>
            <a:endParaRPr/>
          </a:p>
        </p:txBody>
      </p:sp>
      <p:sp>
        <p:nvSpPr>
          <p:cNvPr id="5" name="object 5"/>
          <p:cNvSpPr/>
          <p:nvPr/>
        </p:nvSpPr>
        <p:spPr>
          <a:xfrm>
            <a:off x="406400" y="279400"/>
            <a:ext cx="698500" cy="482600"/>
          </a:xfrm>
          <a:custGeom>
            <a:avLst/>
            <a:gdLst/>
            <a:ahLst/>
            <a:cxnLst/>
            <a:rect l="l" t="t" r="r" b="b"/>
            <a:pathLst>
              <a:path w="698500" h="482600">
                <a:moveTo>
                  <a:pt x="508000" y="0"/>
                </a:moveTo>
                <a:lnTo>
                  <a:pt x="488029" y="44218"/>
                </a:lnTo>
                <a:lnTo>
                  <a:pt x="466344" y="85521"/>
                </a:lnTo>
                <a:lnTo>
                  <a:pt x="443134" y="124044"/>
                </a:lnTo>
                <a:lnTo>
                  <a:pt x="418592" y="159918"/>
                </a:lnTo>
                <a:lnTo>
                  <a:pt x="392906" y="193278"/>
                </a:lnTo>
                <a:lnTo>
                  <a:pt x="366268" y="224256"/>
                </a:lnTo>
                <a:lnTo>
                  <a:pt x="338867" y="252987"/>
                </a:lnTo>
                <a:lnTo>
                  <a:pt x="310896" y="279603"/>
                </a:lnTo>
                <a:lnTo>
                  <a:pt x="254000" y="327025"/>
                </a:lnTo>
                <a:lnTo>
                  <a:pt x="197104" y="367588"/>
                </a:lnTo>
                <a:lnTo>
                  <a:pt x="141732" y="402361"/>
                </a:lnTo>
                <a:lnTo>
                  <a:pt x="19970" y="470957"/>
                </a:lnTo>
                <a:lnTo>
                  <a:pt x="0" y="482600"/>
                </a:lnTo>
                <a:lnTo>
                  <a:pt x="698500" y="482600"/>
                </a:lnTo>
                <a:lnTo>
                  <a:pt x="698485" y="63859"/>
                </a:lnTo>
                <a:lnTo>
                  <a:pt x="693219" y="15590"/>
                </a:lnTo>
                <a:lnTo>
                  <a:pt x="646190" y="124"/>
                </a:lnTo>
                <a:lnTo>
                  <a:pt x="508000" y="0"/>
                </a:lnTo>
                <a:close/>
              </a:path>
            </a:pathLst>
          </a:custGeom>
          <a:solidFill>
            <a:srgbClr val="1B5B92"/>
          </a:solidFill>
        </p:spPr>
        <p:txBody>
          <a:bodyPr wrap="square" lIns="0" tIns="0" rIns="0" bIns="0" rtlCol="0">
            <a:noAutofit/>
          </a:bodyPr>
          <a:lstStyle/>
          <a:p>
            <a:endParaRPr/>
          </a:p>
        </p:txBody>
      </p:sp>
      <p:sp>
        <p:nvSpPr>
          <p:cNvPr id="6" name="object 6"/>
          <p:cNvSpPr/>
          <p:nvPr/>
        </p:nvSpPr>
        <p:spPr>
          <a:xfrm>
            <a:off x="3492500" y="38100"/>
            <a:ext cx="4279900" cy="992957"/>
          </a:xfrm>
          <a:custGeom>
            <a:avLst/>
            <a:gdLst/>
            <a:ahLst/>
            <a:cxnLst/>
            <a:rect l="l" t="t" r="r" b="b"/>
            <a:pathLst>
              <a:path w="4279900" h="992957">
                <a:moveTo>
                  <a:pt x="4279900" y="0"/>
                </a:moveTo>
                <a:lnTo>
                  <a:pt x="0" y="0"/>
                </a:lnTo>
                <a:lnTo>
                  <a:pt x="112426" y="20439"/>
                </a:lnTo>
                <a:lnTo>
                  <a:pt x="221234" y="43497"/>
                </a:lnTo>
                <a:lnTo>
                  <a:pt x="326612" y="68937"/>
                </a:lnTo>
                <a:lnTo>
                  <a:pt x="428752" y="96520"/>
                </a:lnTo>
                <a:lnTo>
                  <a:pt x="527843" y="126007"/>
                </a:lnTo>
                <a:lnTo>
                  <a:pt x="624078" y="157162"/>
                </a:lnTo>
                <a:lnTo>
                  <a:pt x="717645" y="189745"/>
                </a:lnTo>
                <a:lnTo>
                  <a:pt x="808736" y="223520"/>
                </a:lnTo>
                <a:lnTo>
                  <a:pt x="897540" y="258246"/>
                </a:lnTo>
                <a:lnTo>
                  <a:pt x="984250" y="293687"/>
                </a:lnTo>
                <a:lnTo>
                  <a:pt x="1069054" y="329604"/>
                </a:lnTo>
                <a:lnTo>
                  <a:pt x="1548542" y="541774"/>
                </a:lnTo>
                <a:lnTo>
                  <a:pt x="1625346" y="574357"/>
                </a:lnTo>
                <a:lnTo>
                  <a:pt x="1701768" y="605512"/>
                </a:lnTo>
                <a:lnTo>
                  <a:pt x="1778000" y="635000"/>
                </a:lnTo>
                <a:lnTo>
                  <a:pt x="1900483" y="689776"/>
                </a:lnTo>
                <a:lnTo>
                  <a:pt x="2020633" y="739838"/>
                </a:lnTo>
                <a:lnTo>
                  <a:pt x="2138973" y="785233"/>
                </a:lnTo>
                <a:lnTo>
                  <a:pt x="2256028" y="826008"/>
                </a:lnTo>
                <a:lnTo>
                  <a:pt x="2372320" y="862210"/>
                </a:lnTo>
                <a:lnTo>
                  <a:pt x="2488374" y="893889"/>
                </a:lnTo>
                <a:lnTo>
                  <a:pt x="2604714" y="921091"/>
                </a:lnTo>
                <a:lnTo>
                  <a:pt x="2721864" y="943864"/>
                </a:lnTo>
                <a:lnTo>
                  <a:pt x="2840347" y="962255"/>
                </a:lnTo>
                <a:lnTo>
                  <a:pt x="2960687" y="976312"/>
                </a:lnTo>
                <a:lnTo>
                  <a:pt x="3083409" y="986083"/>
                </a:lnTo>
                <a:lnTo>
                  <a:pt x="3209036" y="991616"/>
                </a:lnTo>
                <a:lnTo>
                  <a:pt x="3338091" y="992957"/>
                </a:lnTo>
                <a:lnTo>
                  <a:pt x="3471100" y="990155"/>
                </a:lnTo>
                <a:lnTo>
                  <a:pt x="3608585" y="983257"/>
                </a:lnTo>
                <a:lnTo>
                  <a:pt x="3751072" y="972312"/>
                </a:lnTo>
                <a:lnTo>
                  <a:pt x="3899082" y="957365"/>
                </a:lnTo>
                <a:lnTo>
                  <a:pt x="4053141" y="938466"/>
                </a:lnTo>
                <a:lnTo>
                  <a:pt x="4213772" y="915662"/>
                </a:lnTo>
                <a:lnTo>
                  <a:pt x="4279900" y="905150"/>
                </a:lnTo>
                <a:lnTo>
                  <a:pt x="4279900" y="0"/>
                </a:lnTo>
                <a:close/>
              </a:path>
            </a:pathLst>
          </a:custGeom>
          <a:solidFill>
            <a:srgbClr val="D98C45"/>
          </a:solidFill>
        </p:spPr>
        <p:txBody>
          <a:bodyPr wrap="square" lIns="0" tIns="0" rIns="0" bIns="0" rtlCol="0">
            <a:noAutofit/>
          </a:bodyPr>
          <a:lstStyle/>
          <a:p>
            <a:endParaRPr/>
          </a:p>
        </p:txBody>
      </p:sp>
      <p:sp>
        <p:nvSpPr>
          <p:cNvPr id="7" name="object 7"/>
          <p:cNvSpPr/>
          <p:nvPr/>
        </p:nvSpPr>
        <p:spPr>
          <a:xfrm>
            <a:off x="3492500" y="38100"/>
            <a:ext cx="4279900" cy="896867"/>
          </a:xfrm>
          <a:custGeom>
            <a:avLst/>
            <a:gdLst/>
            <a:ahLst/>
            <a:cxnLst/>
            <a:rect l="l" t="t" r="r" b="b"/>
            <a:pathLst>
              <a:path w="4279900" h="896867">
                <a:moveTo>
                  <a:pt x="4279900" y="0"/>
                </a:moveTo>
                <a:lnTo>
                  <a:pt x="0" y="0"/>
                </a:lnTo>
                <a:lnTo>
                  <a:pt x="112426" y="20439"/>
                </a:lnTo>
                <a:lnTo>
                  <a:pt x="221234" y="43497"/>
                </a:lnTo>
                <a:lnTo>
                  <a:pt x="326612" y="68937"/>
                </a:lnTo>
                <a:lnTo>
                  <a:pt x="428752" y="96520"/>
                </a:lnTo>
                <a:lnTo>
                  <a:pt x="527843" y="126007"/>
                </a:lnTo>
                <a:lnTo>
                  <a:pt x="624078" y="157162"/>
                </a:lnTo>
                <a:lnTo>
                  <a:pt x="717645" y="189745"/>
                </a:lnTo>
                <a:lnTo>
                  <a:pt x="808736" y="223520"/>
                </a:lnTo>
                <a:lnTo>
                  <a:pt x="897540" y="258246"/>
                </a:lnTo>
                <a:lnTo>
                  <a:pt x="984250" y="293687"/>
                </a:lnTo>
                <a:lnTo>
                  <a:pt x="1069054" y="329604"/>
                </a:lnTo>
                <a:lnTo>
                  <a:pt x="1548542" y="541774"/>
                </a:lnTo>
                <a:lnTo>
                  <a:pt x="1625346" y="574357"/>
                </a:lnTo>
                <a:lnTo>
                  <a:pt x="1701768" y="605512"/>
                </a:lnTo>
                <a:lnTo>
                  <a:pt x="1778000" y="635000"/>
                </a:lnTo>
                <a:lnTo>
                  <a:pt x="1900483" y="680523"/>
                </a:lnTo>
                <a:lnTo>
                  <a:pt x="2020633" y="721817"/>
                </a:lnTo>
                <a:lnTo>
                  <a:pt x="2138973" y="758844"/>
                </a:lnTo>
                <a:lnTo>
                  <a:pt x="2256028" y="791565"/>
                </a:lnTo>
                <a:lnTo>
                  <a:pt x="2372320" y="819943"/>
                </a:lnTo>
                <a:lnTo>
                  <a:pt x="2488374" y="843940"/>
                </a:lnTo>
                <a:lnTo>
                  <a:pt x="2604714" y="863517"/>
                </a:lnTo>
                <a:lnTo>
                  <a:pt x="2721864" y="878636"/>
                </a:lnTo>
                <a:lnTo>
                  <a:pt x="2840347" y="889260"/>
                </a:lnTo>
                <a:lnTo>
                  <a:pt x="2960687" y="895350"/>
                </a:lnTo>
                <a:lnTo>
                  <a:pt x="3083409" y="896867"/>
                </a:lnTo>
                <a:lnTo>
                  <a:pt x="3209036" y="893775"/>
                </a:lnTo>
                <a:lnTo>
                  <a:pt x="3338091" y="886034"/>
                </a:lnTo>
                <a:lnTo>
                  <a:pt x="3471100" y="873607"/>
                </a:lnTo>
                <a:lnTo>
                  <a:pt x="3608585" y="856456"/>
                </a:lnTo>
                <a:lnTo>
                  <a:pt x="3751072" y="834542"/>
                </a:lnTo>
                <a:lnTo>
                  <a:pt x="3899082" y="807827"/>
                </a:lnTo>
                <a:lnTo>
                  <a:pt x="4053141" y="776274"/>
                </a:lnTo>
                <a:lnTo>
                  <a:pt x="4213772" y="739844"/>
                </a:lnTo>
                <a:lnTo>
                  <a:pt x="4279900" y="723544"/>
                </a:lnTo>
                <a:lnTo>
                  <a:pt x="4279900" y="0"/>
                </a:lnTo>
                <a:close/>
              </a:path>
            </a:pathLst>
          </a:custGeom>
          <a:solidFill>
            <a:srgbClr val="000000"/>
          </a:solidFill>
        </p:spPr>
        <p:txBody>
          <a:bodyPr wrap="square" lIns="0" tIns="0" rIns="0" bIns="0" rtlCol="0">
            <a:noAutofit/>
          </a:bodyPr>
          <a:lstStyle/>
          <a:p>
            <a:endParaRPr/>
          </a:p>
        </p:txBody>
      </p:sp>
      <p:sp>
        <p:nvSpPr>
          <p:cNvPr id="8" name="object 8"/>
          <p:cNvSpPr/>
          <p:nvPr/>
        </p:nvSpPr>
        <p:spPr>
          <a:xfrm>
            <a:off x="0" y="9093961"/>
            <a:ext cx="7772400" cy="964438"/>
          </a:xfrm>
          <a:custGeom>
            <a:avLst/>
            <a:gdLst/>
            <a:ahLst/>
            <a:cxnLst/>
            <a:rect l="l" t="t" r="r" b="b"/>
            <a:pathLst>
              <a:path w="7772400" h="964438">
                <a:moveTo>
                  <a:pt x="1198435" y="0"/>
                </a:moveTo>
                <a:lnTo>
                  <a:pt x="999132" y="31"/>
                </a:lnTo>
                <a:lnTo>
                  <a:pt x="799592" y="4826"/>
                </a:lnTo>
                <a:lnTo>
                  <a:pt x="599860" y="14573"/>
                </a:lnTo>
                <a:lnTo>
                  <a:pt x="399986" y="29464"/>
                </a:lnTo>
                <a:lnTo>
                  <a:pt x="200017" y="49688"/>
                </a:lnTo>
                <a:lnTo>
                  <a:pt x="0" y="75438"/>
                </a:lnTo>
                <a:lnTo>
                  <a:pt x="0" y="964438"/>
                </a:lnTo>
                <a:lnTo>
                  <a:pt x="7772400" y="964438"/>
                </a:lnTo>
                <a:lnTo>
                  <a:pt x="7772400" y="779065"/>
                </a:lnTo>
                <a:lnTo>
                  <a:pt x="6519886" y="779065"/>
                </a:lnTo>
                <a:lnTo>
                  <a:pt x="6323583" y="776986"/>
                </a:lnTo>
                <a:lnTo>
                  <a:pt x="6126710" y="769953"/>
                </a:lnTo>
                <a:lnTo>
                  <a:pt x="5929312" y="758063"/>
                </a:lnTo>
                <a:lnTo>
                  <a:pt x="5731438" y="741410"/>
                </a:lnTo>
                <a:lnTo>
                  <a:pt x="5533136" y="720090"/>
                </a:lnTo>
                <a:lnTo>
                  <a:pt x="5334452" y="694197"/>
                </a:lnTo>
                <a:lnTo>
                  <a:pt x="5135435" y="663829"/>
                </a:lnTo>
                <a:lnTo>
                  <a:pt x="4936132" y="629078"/>
                </a:lnTo>
                <a:lnTo>
                  <a:pt x="4736592" y="590042"/>
                </a:lnTo>
                <a:lnTo>
                  <a:pt x="4536860" y="546814"/>
                </a:lnTo>
                <a:lnTo>
                  <a:pt x="4336986" y="499491"/>
                </a:lnTo>
                <a:lnTo>
                  <a:pt x="4137017" y="448167"/>
                </a:lnTo>
                <a:lnTo>
                  <a:pt x="3937000" y="392938"/>
                </a:lnTo>
                <a:lnTo>
                  <a:pt x="3746031" y="346297"/>
                </a:lnTo>
                <a:lnTo>
                  <a:pt x="3554158" y="301752"/>
                </a:lnTo>
                <a:lnTo>
                  <a:pt x="3361428" y="259492"/>
                </a:lnTo>
                <a:lnTo>
                  <a:pt x="3167888" y="219710"/>
                </a:lnTo>
                <a:lnTo>
                  <a:pt x="2973585" y="182594"/>
                </a:lnTo>
                <a:lnTo>
                  <a:pt x="2778569" y="148336"/>
                </a:lnTo>
                <a:lnTo>
                  <a:pt x="2582886" y="117125"/>
                </a:lnTo>
                <a:lnTo>
                  <a:pt x="2386584" y="89154"/>
                </a:lnTo>
                <a:lnTo>
                  <a:pt x="2189710" y="64611"/>
                </a:lnTo>
                <a:lnTo>
                  <a:pt x="1992312" y="43688"/>
                </a:lnTo>
                <a:lnTo>
                  <a:pt x="1794438" y="26574"/>
                </a:lnTo>
                <a:lnTo>
                  <a:pt x="1596136" y="13462"/>
                </a:lnTo>
                <a:lnTo>
                  <a:pt x="1397452" y="4540"/>
                </a:lnTo>
                <a:lnTo>
                  <a:pt x="1198435" y="0"/>
                </a:lnTo>
                <a:close/>
              </a:path>
              <a:path w="7772400" h="964438">
                <a:moveTo>
                  <a:pt x="7772400" y="665696"/>
                </a:moveTo>
                <a:lnTo>
                  <a:pt x="7683031" y="682196"/>
                </a:lnTo>
                <a:lnTo>
                  <a:pt x="7491158" y="711835"/>
                </a:lnTo>
                <a:lnTo>
                  <a:pt x="7298428" y="735949"/>
                </a:lnTo>
                <a:lnTo>
                  <a:pt x="7104888" y="754634"/>
                </a:lnTo>
                <a:lnTo>
                  <a:pt x="6910585" y="767984"/>
                </a:lnTo>
                <a:lnTo>
                  <a:pt x="6715569" y="776097"/>
                </a:lnTo>
                <a:lnTo>
                  <a:pt x="6519886" y="779065"/>
                </a:lnTo>
                <a:lnTo>
                  <a:pt x="7772400" y="779065"/>
                </a:lnTo>
                <a:lnTo>
                  <a:pt x="7772400" y="665696"/>
                </a:lnTo>
                <a:close/>
              </a:path>
            </a:pathLst>
          </a:custGeom>
          <a:solidFill>
            <a:srgbClr val="3888C6"/>
          </a:solidFill>
        </p:spPr>
        <p:txBody>
          <a:bodyPr wrap="square" lIns="0" tIns="0" rIns="0" bIns="0" rtlCol="0">
            <a:noAutofit/>
          </a:bodyPr>
          <a:lstStyle/>
          <a:p>
            <a:endParaRPr/>
          </a:p>
        </p:txBody>
      </p:sp>
      <p:sp>
        <p:nvSpPr>
          <p:cNvPr id="9" name="object 9"/>
          <p:cNvSpPr/>
          <p:nvPr/>
        </p:nvSpPr>
        <p:spPr>
          <a:xfrm>
            <a:off x="6858000" y="1334160"/>
            <a:ext cx="457200" cy="0"/>
          </a:xfrm>
          <a:custGeom>
            <a:avLst/>
            <a:gdLst/>
            <a:ahLst/>
            <a:cxnLst/>
            <a:rect l="l" t="t" r="r" b="b"/>
            <a:pathLst>
              <a:path w="457200">
                <a:moveTo>
                  <a:pt x="457200" y="0"/>
                </a:moveTo>
                <a:lnTo>
                  <a:pt x="0" y="0"/>
                </a:lnTo>
              </a:path>
            </a:pathLst>
          </a:custGeom>
          <a:ln w="9144">
            <a:solidFill>
              <a:srgbClr val="FF0000"/>
            </a:solidFill>
          </a:ln>
        </p:spPr>
        <p:txBody>
          <a:bodyPr wrap="square" lIns="0" tIns="0" rIns="0" bIns="0" rtlCol="0">
            <a:noAutofit/>
          </a:bodyPr>
          <a:lstStyle/>
          <a:p>
            <a:endParaRPr/>
          </a:p>
        </p:txBody>
      </p:sp>
      <p:sp>
        <p:nvSpPr>
          <p:cNvPr id="10" name="object 10"/>
          <p:cNvSpPr/>
          <p:nvPr/>
        </p:nvSpPr>
        <p:spPr>
          <a:xfrm>
            <a:off x="2767317" y="1315440"/>
            <a:ext cx="457200" cy="228600"/>
          </a:xfrm>
          <a:custGeom>
            <a:avLst/>
            <a:gdLst/>
            <a:ahLst/>
            <a:cxnLst/>
            <a:rect l="l" t="t" r="r" b="b"/>
            <a:pathLst>
              <a:path w="457200" h="228600">
                <a:moveTo>
                  <a:pt x="457200" y="0"/>
                </a:moveTo>
                <a:lnTo>
                  <a:pt x="0" y="0"/>
                </a:lnTo>
                <a:lnTo>
                  <a:pt x="0" y="228600"/>
                </a:lnTo>
              </a:path>
            </a:pathLst>
          </a:custGeom>
          <a:ln w="9144">
            <a:solidFill>
              <a:srgbClr val="FF0000"/>
            </a:solidFill>
          </a:ln>
        </p:spPr>
        <p:txBody>
          <a:bodyPr wrap="square" lIns="0" tIns="0" rIns="0" bIns="0" rtlCol="0">
            <a:noAutofit/>
          </a:bodyPr>
          <a:lstStyle/>
          <a:p>
            <a:endParaRPr/>
          </a:p>
        </p:txBody>
      </p:sp>
      <p:sp>
        <p:nvSpPr>
          <p:cNvPr id="11" name="object 11"/>
          <p:cNvSpPr/>
          <p:nvPr/>
        </p:nvSpPr>
        <p:spPr>
          <a:xfrm>
            <a:off x="7315200" y="1334160"/>
            <a:ext cx="0" cy="228600"/>
          </a:xfrm>
          <a:custGeom>
            <a:avLst/>
            <a:gdLst/>
            <a:ahLst/>
            <a:cxnLst/>
            <a:rect l="l" t="t" r="r" b="b"/>
            <a:pathLst>
              <a:path h="228600">
                <a:moveTo>
                  <a:pt x="0" y="0"/>
                </a:moveTo>
                <a:lnTo>
                  <a:pt x="0" y="228600"/>
                </a:lnTo>
              </a:path>
            </a:pathLst>
          </a:custGeom>
          <a:ln w="9144">
            <a:solidFill>
              <a:srgbClr val="FF0000"/>
            </a:solidFill>
          </a:ln>
        </p:spPr>
        <p:txBody>
          <a:bodyPr wrap="square" lIns="0" tIns="0" rIns="0" bIns="0" rtlCol="0">
            <a:noAutofit/>
          </a:bodyPr>
          <a:lstStyle/>
          <a:p>
            <a:endParaRPr/>
          </a:p>
        </p:txBody>
      </p:sp>
      <p:sp>
        <p:nvSpPr>
          <p:cNvPr id="12" name="object 12"/>
          <p:cNvSpPr/>
          <p:nvPr/>
        </p:nvSpPr>
        <p:spPr>
          <a:xfrm>
            <a:off x="524179" y="2046960"/>
            <a:ext cx="2070100" cy="1905000"/>
          </a:xfrm>
          <a:custGeom>
            <a:avLst/>
            <a:gdLst/>
            <a:ahLst/>
            <a:cxnLst/>
            <a:rect l="l" t="t" r="r" b="b"/>
            <a:pathLst>
              <a:path w="2070100" h="1905000">
                <a:moveTo>
                  <a:pt x="0" y="1905000"/>
                </a:moveTo>
                <a:lnTo>
                  <a:pt x="2070100" y="1905000"/>
                </a:lnTo>
                <a:lnTo>
                  <a:pt x="2070100" y="0"/>
                </a:lnTo>
                <a:lnTo>
                  <a:pt x="0" y="0"/>
                </a:lnTo>
                <a:lnTo>
                  <a:pt x="0" y="1905000"/>
                </a:lnTo>
                <a:close/>
              </a:path>
            </a:pathLst>
          </a:custGeom>
          <a:ln w="25400">
            <a:solidFill>
              <a:srgbClr val="AEBBCE"/>
            </a:solidFill>
          </a:ln>
        </p:spPr>
        <p:txBody>
          <a:bodyPr wrap="square" lIns="0" tIns="0" rIns="0" bIns="0" rtlCol="0">
            <a:noAutofit/>
          </a:bodyPr>
          <a:lstStyle/>
          <a:p>
            <a:endParaRPr/>
          </a:p>
        </p:txBody>
      </p:sp>
      <p:sp>
        <p:nvSpPr>
          <p:cNvPr id="13" name="object 13"/>
          <p:cNvSpPr/>
          <p:nvPr/>
        </p:nvSpPr>
        <p:spPr>
          <a:xfrm>
            <a:off x="752779" y="2250160"/>
            <a:ext cx="1727200" cy="673100"/>
          </a:xfrm>
          <a:custGeom>
            <a:avLst/>
            <a:gdLst/>
            <a:ahLst/>
            <a:cxnLst/>
            <a:rect l="l" t="t" r="r" b="b"/>
            <a:pathLst>
              <a:path w="1727200" h="673100">
                <a:moveTo>
                  <a:pt x="0" y="673100"/>
                </a:moveTo>
                <a:lnTo>
                  <a:pt x="1727200" y="673100"/>
                </a:lnTo>
                <a:lnTo>
                  <a:pt x="1727200" y="0"/>
                </a:lnTo>
                <a:lnTo>
                  <a:pt x="0" y="0"/>
                </a:lnTo>
                <a:lnTo>
                  <a:pt x="0" y="673100"/>
                </a:lnTo>
                <a:close/>
              </a:path>
            </a:pathLst>
          </a:custGeom>
          <a:solidFill>
            <a:srgbClr val="C9CCDF"/>
          </a:solidFill>
        </p:spPr>
        <p:txBody>
          <a:bodyPr wrap="square" lIns="0" tIns="0" rIns="0" bIns="0" rtlCol="0">
            <a:noAutofit/>
          </a:bodyPr>
          <a:lstStyle/>
          <a:p>
            <a:endParaRPr/>
          </a:p>
        </p:txBody>
      </p:sp>
      <p:sp>
        <p:nvSpPr>
          <p:cNvPr id="14" name="object 14"/>
          <p:cNvSpPr/>
          <p:nvPr/>
        </p:nvSpPr>
        <p:spPr>
          <a:xfrm>
            <a:off x="752779" y="3050260"/>
            <a:ext cx="1727200" cy="685800"/>
          </a:xfrm>
          <a:custGeom>
            <a:avLst/>
            <a:gdLst/>
            <a:ahLst/>
            <a:cxnLst/>
            <a:rect l="l" t="t" r="r" b="b"/>
            <a:pathLst>
              <a:path w="1727200" h="685800">
                <a:moveTo>
                  <a:pt x="0" y="685800"/>
                </a:moveTo>
                <a:lnTo>
                  <a:pt x="1727200" y="685800"/>
                </a:lnTo>
                <a:lnTo>
                  <a:pt x="1727200" y="0"/>
                </a:lnTo>
                <a:lnTo>
                  <a:pt x="0" y="0"/>
                </a:lnTo>
                <a:lnTo>
                  <a:pt x="0" y="685800"/>
                </a:lnTo>
                <a:close/>
              </a:path>
            </a:pathLst>
          </a:custGeom>
          <a:solidFill>
            <a:srgbClr val="C9CCDF"/>
          </a:solidFill>
        </p:spPr>
        <p:txBody>
          <a:bodyPr wrap="square" lIns="0" tIns="0" rIns="0" bIns="0" rtlCol="0">
            <a:noAutofit/>
          </a:bodyPr>
          <a:lstStyle/>
          <a:p>
            <a:endParaRPr/>
          </a:p>
        </p:txBody>
      </p:sp>
      <p:sp>
        <p:nvSpPr>
          <p:cNvPr id="15" name="object 15"/>
          <p:cNvSpPr/>
          <p:nvPr/>
        </p:nvSpPr>
        <p:spPr>
          <a:xfrm>
            <a:off x="752779" y="2250160"/>
            <a:ext cx="1727200" cy="1485900"/>
          </a:xfrm>
          <a:custGeom>
            <a:avLst/>
            <a:gdLst/>
            <a:ahLst/>
            <a:cxnLst/>
            <a:rect l="l" t="t" r="r" b="b"/>
            <a:pathLst>
              <a:path w="1727200" h="1485900">
                <a:moveTo>
                  <a:pt x="0" y="1485900"/>
                </a:moveTo>
                <a:lnTo>
                  <a:pt x="1727200" y="1485900"/>
                </a:lnTo>
                <a:lnTo>
                  <a:pt x="1727200" y="0"/>
                </a:lnTo>
                <a:lnTo>
                  <a:pt x="0" y="0"/>
                </a:lnTo>
                <a:lnTo>
                  <a:pt x="0" y="1485900"/>
                </a:lnTo>
                <a:close/>
              </a:path>
            </a:pathLst>
          </a:custGeom>
          <a:ln w="12700">
            <a:solidFill>
              <a:srgbClr val="AEBBCE"/>
            </a:solidFill>
          </a:ln>
        </p:spPr>
        <p:txBody>
          <a:bodyPr wrap="square" lIns="0" tIns="0" rIns="0" bIns="0" rtlCol="0">
            <a:noAutofit/>
          </a:bodyPr>
          <a:lstStyle/>
          <a:p>
            <a:endParaRPr/>
          </a:p>
        </p:txBody>
      </p:sp>
      <p:sp>
        <p:nvSpPr>
          <p:cNvPr id="16" name="object 16"/>
          <p:cNvSpPr/>
          <p:nvPr/>
        </p:nvSpPr>
        <p:spPr>
          <a:xfrm>
            <a:off x="1616379" y="2923260"/>
            <a:ext cx="863600" cy="127000"/>
          </a:xfrm>
          <a:custGeom>
            <a:avLst/>
            <a:gdLst/>
            <a:ahLst/>
            <a:cxnLst/>
            <a:rect l="l" t="t" r="r" b="b"/>
            <a:pathLst>
              <a:path w="863600" h="127000">
                <a:moveTo>
                  <a:pt x="0" y="127000"/>
                </a:moveTo>
                <a:lnTo>
                  <a:pt x="863600" y="127000"/>
                </a:lnTo>
                <a:lnTo>
                  <a:pt x="863600" y="0"/>
                </a:lnTo>
                <a:lnTo>
                  <a:pt x="0" y="0"/>
                </a:lnTo>
                <a:lnTo>
                  <a:pt x="0" y="127000"/>
                </a:lnTo>
                <a:close/>
              </a:path>
            </a:pathLst>
          </a:custGeom>
          <a:solidFill>
            <a:srgbClr val="A5AECB"/>
          </a:solidFill>
        </p:spPr>
        <p:txBody>
          <a:bodyPr wrap="square" lIns="0" tIns="0" rIns="0" bIns="0" rtlCol="0">
            <a:noAutofit/>
          </a:bodyPr>
          <a:lstStyle/>
          <a:p>
            <a:endParaRPr/>
          </a:p>
        </p:txBody>
      </p:sp>
      <p:sp>
        <p:nvSpPr>
          <p:cNvPr id="17" name="object 17"/>
          <p:cNvSpPr/>
          <p:nvPr/>
        </p:nvSpPr>
        <p:spPr>
          <a:xfrm>
            <a:off x="752779" y="2923260"/>
            <a:ext cx="438150" cy="127000"/>
          </a:xfrm>
          <a:custGeom>
            <a:avLst/>
            <a:gdLst/>
            <a:ahLst/>
            <a:cxnLst/>
            <a:rect l="l" t="t" r="r" b="b"/>
            <a:pathLst>
              <a:path w="438150" h="127000">
                <a:moveTo>
                  <a:pt x="0" y="127000"/>
                </a:moveTo>
                <a:lnTo>
                  <a:pt x="438150" y="127000"/>
                </a:lnTo>
                <a:lnTo>
                  <a:pt x="438150" y="0"/>
                </a:lnTo>
                <a:lnTo>
                  <a:pt x="0" y="0"/>
                </a:lnTo>
                <a:lnTo>
                  <a:pt x="0" y="127000"/>
                </a:lnTo>
                <a:close/>
              </a:path>
            </a:pathLst>
          </a:custGeom>
          <a:solidFill>
            <a:srgbClr val="A5AECB"/>
          </a:solidFill>
        </p:spPr>
        <p:txBody>
          <a:bodyPr wrap="square" lIns="0" tIns="0" rIns="0" bIns="0" rtlCol="0">
            <a:noAutofit/>
          </a:bodyPr>
          <a:lstStyle/>
          <a:p>
            <a:endParaRPr/>
          </a:p>
        </p:txBody>
      </p:sp>
      <p:sp>
        <p:nvSpPr>
          <p:cNvPr id="18" name="object 18"/>
          <p:cNvSpPr/>
          <p:nvPr/>
        </p:nvSpPr>
        <p:spPr>
          <a:xfrm>
            <a:off x="752779" y="2923260"/>
            <a:ext cx="1727200" cy="127000"/>
          </a:xfrm>
          <a:custGeom>
            <a:avLst/>
            <a:gdLst/>
            <a:ahLst/>
            <a:cxnLst/>
            <a:rect l="l" t="t" r="r" b="b"/>
            <a:pathLst>
              <a:path w="1727200" h="127000">
                <a:moveTo>
                  <a:pt x="0" y="127000"/>
                </a:moveTo>
                <a:lnTo>
                  <a:pt x="1727200" y="127000"/>
                </a:lnTo>
                <a:lnTo>
                  <a:pt x="1727200" y="0"/>
                </a:lnTo>
                <a:lnTo>
                  <a:pt x="0" y="0"/>
                </a:lnTo>
                <a:lnTo>
                  <a:pt x="0" y="127000"/>
                </a:lnTo>
                <a:close/>
              </a:path>
            </a:pathLst>
          </a:custGeom>
          <a:ln w="12700">
            <a:solidFill>
              <a:srgbClr val="AEBBCE"/>
            </a:solidFill>
          </a:ln>
        </p:spPr>
        <p:txBody>
          <a:bodyPr wrap="square" lIns="0" tIns="0" rIns="0" bIns="0" rtlCol="0">
            <a:noAutofit/>
          </a:bodyPr>
          <a:lstStyle/>
          <a:p>
            <a:endParaRPr/>
          </a:p>
        </p:txBody>
      </p:sp>
      <p:sp>
        <p:nvSpPr>
          <p:cNvPr id="19" name="object 19"/>
          <p:cNvSpPr/>
          <p:nvPr/>
        </p:nvSpPr>
        <p:spPr>
          <a:xfrm>
            <a:off x="1190929" y="2834360"/>
            <a:ext cx="425450" cy="317500"/>
          </a:xfrm>
          <a:custGeom>
            <a:avLst/>
            <a:gdLst/>
            <a:ahLst/>
            <a:cxnLst/>
            <a:rect l="l" t="t" r="r" b="b"/>
            <a:pathLst>
              <a:path w="425450" h="317500">
                <a:moveTo>
                  <a:pt x="0" y="317500"/>
                </a:moveTo>
                <a:lnTo>
                  <a:pt x="425450" y="317500"/>
                </a:lnTo>
                <a:lnTo>
                  <a:pt x="425450" y="0"/>
                </a:lnTo>
                <a:lnTo>
                  <a:pt x="0" y="0"/>
                </a:lnTo>
                <a:lnTo>
                  <a:pt x="0" y="317500"/>
                </a:lnTo>
                <a:close/>
              </a:path>
            </a:pathLst>
          </a:custGeom>
          <a:solidFill>
            <a:srgbClr val="A5AECB"/>
          </a:solidFill>
        </p:spPr>
        <p:txBody>
          <a:bodyPr wrap="square" lIns="0" tIns="0" rIns="0" bIns="0" rtlCol="0">
            <a:noAutofit/>
          </a:bodyPr>
          <a:lstStyle/>
          <a:p>
            <a:endParaRPr/>
          </a:p>
        </p:txBody>
      </p:sp>
      <p:sp>
        <p:nvSpPr>
          <p:cNvPr id="20" name="object 20"/>
          <p:cNvSpPr/>
          <p:nvPr/>
        </p:nvSpPr>
        <p:spPr>
          <a:xfrm>
            <a:off x="1190929" y="2834360"/>
            <a:ext cx="425450" cy="317500"/>
          </a:xfrm>
          <a:custGeom>
            <a:avLst/>
            <a:gdLst/>
            <a:ahLst/>
            <a:cxnLst/>
            <a:rect l="l" t="t" r="r" b="b"/>
            <a:pathLst>
              <a:path w="425450" h="317500">
                <a:moveTo>
                  <a:pt x="0" y="317500"/>
                </a:moveTo>
                <a:lnTo>
                  <a:pt x="425450" y="317500"/>
                </a:lnTo>
                <a:lnTo>
                  <a:pt x="425450" y="0"/>
                </a:lnTo>
                <a:lnTo>
                  <a:pt x="0" y="0"/>
                </a:lnTo>
                <a:lnTo>
                  <a:pt x="0" y="317500"/>
                </a:lnTo>
                <a:close/>
              </a:path>
            </a:pathLst>
          </a:custGeom>
          <a:ln w="12700">
            <a:solidFill>
              <a:srgbClr val="AEBBCE"/>
            </a:solidFill>
          </a:ln>
        </p:spPr>
        <p:txBody>
          <a:bodyPr wrap="square" lIns="0" tIns="0" rIns="0" bIns="0" rtlCol="0">
            <a:noAutofit/>
          </a:bodyPr>
          <a:lstStyle/>
          <a:p>
            <a:endParaRPr/>
          </a:p>
        </p:txBody>
      </p:sp>
      <p:sp>
        <p:nvSpPr>
          <p:cNvPr id="21" name="object 21"/>
          <p:cNvSpPr/>
          <p:nvPr/>
        </p:nvSpPr>
        <p:spPr>
          <a:xfrm>
            <a:off x="752779" y="2986760"/>
            <a:ext cx="1727200" cy="0"/>
          </a:xfrm>
          <a:custGeom>
            <a:avLst/>
            <a:gdLst/>
            <a:ahLst/>
            <a:cxnLst/>
            <a:rect l="l" t="t" r="r" b="b"/>
            <a:pathLst>
              <a:path w="1727200">
                <a:moveTo>
                  <a:pt x="0" y="0"/>
                </a:moveTo>
                <a:lnTo>
                  <a:pt x="1727200" y="0"/>
                </a:lnTo>
              </a:path>
            </a:pathLst>
          </a:custGeom>
          <a:ln w="12700">
            <a:solidFill>
              <a:srgbClr val="AEBBCE"/>
            </a:solidFill>
          </a:ln>
        </p:spPr>
        <p:txBody>
          <a:bodyPr wrap="square" lIns="0" tIns="0" rIns="0" bIns="0" rtlCol="0">
            <a:noAutofit/>
          </a:bodyPr>
          <a:lstStyle/>
          <a:p>
            <a:endParaRPr/>
          </a:p>
        </p:txBody>
      </p:sp>
      <p:sp>
        <p:nvSpPr>
          <p:cNvPr id="22" name="object 22"/>
          <p:cNvSpPr/>
          <p:nvPr/>
        </p:nvSpPr>
        <p:spPr>
          <a:xfrm>
            <a:off x="1190929" y="2262860"/>
            <a:ext cx="0" cy="1473200"/>
          </a:xfrm>
          <a:custGeom>
            <a:avLst/>
            <a:gdLst/>
            <a:ahLst/>
            <a:cxnLst/>
            <a:rect l="l" t="t" r="r" b="b"/>
            <a:pathLst>
              <a:path h="1473200">
                <a:moveTo>
                  <a:pt x="0" y="1473200"/>
                </a:moveTo>
                <a:lnTo>
                  <a:pt x="0" y="0"/>
                </a:lnTo>
              </a:path>
            </a:pathLst>
          </a:custGeom>
          <a:ln w="12700">
            <a:solidFill>
              <a:srgbClr val="AEBBCE"/>
            </a:solidFill>
          </a:ln>
        </p:spPr>
        <p:txBody>
          <a:bodyPr wrap="square" lIns="0" tIns="0" rIns="0" bIns="0" rtlCol="0">
            <a:noAutofit/>
          </a:bodyPr>
          <a:lstStyle/>
          <a:p>
            <a:endParaRPr/>
          </a:p>
        </p:txBody>
      </p:sp>
      <p:sp>
        <p:nvSpPr>
          <p:cNvPr id="23" name="object 23"/>
          <p:cNvSpPr/>
          <p:nvPr/>
        </p:nvSpPr>
        <p:spPr>
          <a:xfrm>
            <a:off x="1616379" y="2262860"/>
            <a:ext cx="0" cy="1473200"/>
          </a:xfrm>
          <a:custGeom>
            <a:avLst/>
            <a:gdLst/>
            <a:ahLst/>
            <a:cxnLst/>
            <a:rect l="l" t="t" r="r" b="b"/>
            <a:pathLst>
              <a:path h="1473200">
                <a:moveTo>
                  <a:pt x="0" y="1473200"/>
                </a:moveTo>
                <a:lnTo>
                  <a:pt x="0" y="0"/>
                </a:lnTo>
              </a:path>
            </a:pathLst>
          </a:custGeom>
          <a:ln w="12700">
            <a:solidFill>
              <a:srgbClr val="AEBBCE"/>
            </a:solidFill>
          </a:ln>
        </p:spPr>
        <p:txBody>
          <a:bodyPr wrap="square" lIns="0" tIns="0" rIns="0" bIns="0" rtlCol="0">
            <a:noAutofit/>
          </a:bodyPr>
          <a:lstStyle/>
          <a:p>
            <a:endParaRPr/>
          </a:p>
        </p:txBody>
      </p:sp>
      <p:sp>
        <p:nvSpPr>
          <p:cNvPr id="24" name="object 24"/>
          <p:cNvSpPr/>
          <p:nvPr/>
        </p:nvSpPr>
        <p:spPr>
          <a:xfrm>
            <a:off x="2041829" y="2262860"/>
            <a:ext cx="0" cy="1473200"/>
          </a:xfrm>
          <a:custGeom>
            <a:avLst/>
            <a:gdLst/>
            <a:ahLst/>
            <a:cxnLst/>
            <a:rect l="l" t="t" r="r" b="b"/>
            <a:pathLst>
              <a:path h="1473200">
                <a:moveTo>
                  <a:pt x="0" y="1473200"/>
                </a:moveTo>
                <a:lnTo>
                  <a:pt x="0" y="0"/>
                </a:lnTo>
              </a:path>
            </a:pathLst>
          </a:custGeom>
          <a:ln w="12700">
            <a:solidFill>
              <a:srgbClr val="AEBBCE"/>
            </a:solidFill>
          </a:ln>
        </p:spPr>
        <p:txBody>
          <a:bodyPr wrap="square" lIns="0" tIns="0" rIns="0" bIns="0" rtlCol="0">
            <a:noAutofit/>
          </a:bodyPr>
          <a:lstStyle/>
          <a:p>
            <a:endParaRPr/>
          </a:p>
        </p:txBody>
      </p:sp>
      <p:sp>
        <p:nvSpPr>
          <p:cNvPr id="25" name="object 25"/>
          <p:cNvSpPr/>
          <p:nvPr/>
        </p:nvSpPr>
        <p:spPr>
          <a:xfrm>
            <a:off x="968679" y="2958820"/>
            <a:ext cx="431800" cy="101600"/>
          </a:xfrm>
          <a:custGeom>
            <a:avLst/>
            <a:gdLst/>
            <a:ahLst/>
            <a:cxnLst/>
            <a:rect l="l" t="t" r="r" b="b"/>
            <a:pathLst>
              <a:path w="431800" h="101600">
                <a:moveTo>
                  <a:pt x="0" y="0"/>
                </a:moveTo>
                <a:lnTo>
                  <a:pt x="431800" y="101600"/>
                </a:lnTo>
              </a:path>
            </a:pathLst>
          </a:custGeom>
          <a:ln w="16510">
            <a:solidFill>
              <a:srgbClr val="0CB14B"/>
            </a:solidFill>
          </a:ln>
        </p:spPr>
        <p:txBody>
          <a:bodyPr wrap="square" lIns="0" tIns="0" rIns="0" bIns="0" rtlCol="0">
            <a:noAutofit/>
          </a:bodyPr>
          <a:lstStyle/>
          <a:p>
            <a:endParaRPr/>
          </a:p>
        </p:txBody>
      </p:sp>
      <p:sp>
        <p:nvSpPr>
          <p:cNvPr id="26" name="object 26"/>
          <p:cNvSpPr/>
          <p:nvPr/>
        </p:nvSpPr>
        <p:spPr>
          <a:xfrm>
            <a:off x="1400479" y="3060420"/>
            <a:ext cx="431800" cy="40640"/>
          </a:xfrm>
          <a:custGeom>
            <a:avLst/>
            <a:gdLst/>
            <a:ahLst/>
            <a:cxnLst/>
            <a:rect l="l" t="t" r="r" b="b"/>
            <a:pathLst>
              <a:path w="431800" h="40640">
                <a:moveTo>
                  <a:pt x="0" y="0"/>
                </a:moveTo>
                <a:lnTo>
                  <a:pt x="431800" y="40640"/>
                </a:lnTo>
              </a:path>
            </a:pathLst>
          </a:custGeom>
          <a:ln w="16510">
            <a:solidFill>
              <a:srgbClr val="0CB14B"/>
            </a:solidFill>
          </a:ln>
        </p:spPr>
        <p:txBody>
          <a:bodyPr wrap="square" lIns="0" tIns="0" rIns="0" bIns="0" rtlCol="0">
            <a:noAutofit/>
          </a:bodyPr>
          <a:lstStyle/>
          <a:p>
            <a:endParaRPr/>
          </a:p>
        </p:txBody>
      </p:sp>
      <p:sp>
        <p:nvSpPr>
          <p:cNvPr id="27" name="object 27"/>
          <p:cNvSpPr/>
          <p:nvPr/>
        </p:nvSpPr>
        <p:spPr>
          <a:xfrm>
            <a:off x="1832279" y="2897860"/>
            <a:ext cx="431800" cy="203200"/>
          </a:xfrm>
          <a:custGeom>
            <a:avLst/>
            <a:gdLst/>
            <a:ahLst/>
            <a:cxnLst/>
            <a:rect l="l" t="t" r="r" b="b"/>
            <a:pathLst>
              <a:path w="431800" h="203200">
                <a:moveTo>
                  <a:pt x="0" y="203200"/>
                </a:moveTo>
                <a:lnTo>
                  <a:pt x="431800" y="0"/>
                </a:lnTo>
              </a:path>
            </a:pathLst>
          </a:custGeom>
          <a:ln w="16510">
            <a:solidFill>
              <a:srgbClr val="0CB14B"/>
            </a:solidFill>
          </a:ln>
        </p:spPr>
        <p:txBody>
          <a:bodyPr wrap="square" lIns="0" tIns="0" rIns="0" bIns="0" rtlCol="0">
            <a:noAutofit/>
          </a:bodyPr>
          <a:lstStyle/>
          <a:p>
            <a:endParaRPr/>
          </a:p>
        </p:txBody>
      </p:sp>
      <p:sp>
        <p:nvSpPr>
          <p:cNvPr id="28" name="object 28"/>
          <p:cNvSpPr/>
          <p:nvPr/>
        </p:nvSpPr>
        <p:spPr>
          <a:xfrm>
            <a:off x="905208" y="2895329"/>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29" name="object 29"/>
          <p:cNvSpPr/>
          <p:nvPr/>
        </p:nvSpPr>
        <p:spPr>
          <a:xfrm>
            <a:off x="905208" y="2895329"/>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0CB14B"/>
            </a:solidFill>
          </a:ln>
        </p:spPr>
        <p:txBody>
          <a:bodyPr wrap="square" lIns="0" tIns="0" rIns="0" bIns="0" rtlCol="0">
            <a:noAutofit/>
          </a:bodyPr>
          <a:lstStyle/>
          <a:p>
            <a:endParaRPr/>
          </a:p>
        </p:txBody>
      </p:sp>
      <p:sp>
        <p:nvSpPr>
          <p:cNvPr id="30" name="object 30"/>
          <p:cNvSpPr/>
          <p:nvPr/>
        </p:nvSpPr>
        <p:spPr>
          <a:xfrm>
            <a:off x="1337008" y="2996929"/>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31" name="object 31"/>
          <p:cNvSpPr/>
          <p:nvPr/>
        </p:nvSpPr>
        <p:spPr>
          <a:xfrm>
            <a:off x="1337008" y="2996929"/>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0CB14B"/>
            </a:solidFill>
          </a:ln>
        </p:spPr>
        <p:txBody>
          <a:bodyPr wrap="square" lIns="0" tIns="0" rIns="0" bIns="0" rtlCol="0">
            <a:noAutofit/>
          </a:bodyPr>
          <a:lstStyle/>
          <a:p>
            <a:endParaRPr/>
          </a:p>
        </p:txBody>
      </p:sp>
      <p:sp>
        <p:nvSpPr>
          <p:cNvPr id="32" name="object 32"/>
          <p:cNvSpPr/>
          <p:nvPr/>
        </p:nvSpPr>
        <p:spPr>
          <a:xfrm>
            <a:off x="1768808" y="3037569"/>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33" name="object 33"/>
          <p:cNvSpPr/>
          <p:nvPr/>
        </p:nvSpPr>
        <p:spPr>
          <a:xfrm>
            <a:off x="1768808" y="3037569"/>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0CB14B"/>
            </a:solidFill>
          </a:ln>
        </p:spPr>
        <p:txBody>
          <a:bodyPr wrap="square" lIns="0" tIns="0" rIns="0" bIns="0" rtlCol="0">
            <a:noAutofit/>
          </a:bodyPr>
          <a:lstStyle/>
          <a:p>
            <a:endParaRPr/>
          </a:p>
        </p:txBody>
      </p:sp>
      <p:sp>
        <p:nvSpPr>
          <p:cNvPr id="34" name="object 34"/>
          <p:cNvSpPr/>
          <p:nvPr/>
        </p:nvSpPr>
        <p:spPr>
          <a:xfrm>
            <a:off x="2200608" y="2834369"/>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35" name="object 35"/>
          <p:cNvSpPr/>
          <p:nvPr/>
        </p:nvSpPr>
        <p:spPr>
          <a:xfrm>
            <a:off x="2200608" y="2834369"/>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0CB14B"/>
            </a:solidFill>
          </a:ln>
        </p:spPr>
        <p:txBody>
          <a:bodyPr wrap="square" lIns="0" tIns="0" rIns="0" bIns="0" rtlCol="0">
            <a:noAutofit/>
          </a:bodyPr>
          <a:lstStyle/>
          <a:p>
            <a:endParaRPr/>
          </a:p>
        </p:txBody>
      </p:sp>
      <p:sp>
        <p:nvSpPr>
          <p:cNvPr id="36" name="object 36"/>
          <p:cNvSpPr/>
          <p:nvPr/>
        </p:nvSpPr>
        <p:spPr>
          <a:xfrm>
            <a:off x="2873679" y="2046960"/>
            <a:ext cx="2070100" cy="1905000"/>
          </a:xfrm>
          <a:custGeom>
            <a:avLst/>
            <a:gdLst/>
            <a:ahLst/>
            <a:cxnLst/>
            <a:rect l="l" t="t" r="r" b="b"/>
            <a:pathLst>
              <a:path w="2070100" h="1905000">
                <a:moveTo>
                  <a:pt x="0" y="1905000"/>
                </a:moveTo>
                <a:lnTo>
                  <a:pt x="2070100" y="1905000"/>
                </a:lnTo>
                <a:lnTo>
                  <a:pt x="2070100" y="0"/>
                </a:lnTo>
                <a:lnTo>
                  <a:pt x="0" y="0"/>
                </a:lnTo>
                <a:lnTo>
                  <a:pt x="0" y="1905000"/>
                </a:lnTo>
                <a:close/>
              </a:path>
            </a:pathLst>
          </a:custGeom>
          <a:ln w="25400">
            <a:solidFill>
              <a:srgbClr val="AEBBCE"/>
            </a:solidFill>
          </a:ln>
        </p:spPr>
        <p:txBody>
          <a:bodyPr wrap="square" lIns="0" tIns="0" rIns="0" bIns="0" rtlCol="0">
            <a:noAutofit/>
          </a:bodyPr>
          <a:lstStyle/>
          <a:p>
            <a:endParaRPr/>
          </a:p>
        </p:txBody>
      </p:sp>
      <p:sp>
        <p:nvSpPr>
          <p:cNvPr id="37" name="object 37"/>
          <p:cNvSpPr/>
          <p:nvPr/>
        </p:nvSpPr>
        <p:spPr>
          <a:xfrm>
            <a:off x="3102279" y="2250160"/>
            <a:ext cx="1727200" cy="673100"/>
          </a:xfrm>
          <a:custGeom>
            <a:avLst/>
            <a:gdLst/>
            <a:ahLst/>
            <a:cxnLst/>
            <a:rect l="l" t="t" r="r" b="b"/>
            <a:pathLst>
              <a:path w="1727200" h="673100">
                <a:moveTo>
                  <a:pt x="0" y="673100"/>
                </a:moveTo>
                <a:lnTo>
                  <a:pt x="1727200" y="673100"/>
                </a:lnTo>
                <a:lnTo>
                  <a:pt x="1727200" y="0"/>
                </a:lnTo>
                <a:lnTo>
                  <a:pt x="0" y="0"/>
                </a:lnTo>
                <a:lnTo>
                  <a:pt x="0" y="673100"/>
                </a:lnTo>
                <a:close/>
              </a:path>
            </a:pathLst>
          </a:custGeom>
          <a:solidFill>
            <a:srgbClr val="C9CCDF"/>
          </a:solidFill>
        </p:spPr>
        <p:txBody>
          <a:bodyPr wrap="square" lIns="0" tIns="0" rIns="0" bIns="0" rtlCol="0">
            <a:noAutofit/>
          </a:bodyPr>
          <a:lstStyle/>
          <a:p>
            <a:endParaRPr/>
          </a:p>
        </p:txBody>
      </p:sp>
      <p:sp>
        <p:nvSpPr>
          <p:cNvPr id="38" name="object 38"/>
          <p:cNvSpPr/>
          <p:nvPr/>
        </p:nvSpPr>
        <p:spPr>
          <a:xfrm>
            <a:off x="3102279" y="3050260"/>
            <a:ext cx="1727200" cy="685800"/>
          </a:xfrm>
          <a:custGeom>
            <a:avLst/>
            <a:gdLst/>
            <a:ahLst/>
            <a:cxnLst/>
            <a:rect l="l" t="t" r="r" b="b"/>
            <a:pathLst>
              <a:path w="1727200" h="685800">
                <a:moveTo>
                  <a:pt x="0" y="685800"/>
                </a:moveTo>
                <a:lnTo>
                  <a:pt x="1727200" y="685800"/>
                </a:lnTo>
                <a:lnTo>
                  <a:pt x="1727200" y="0"/>
                </a:lnTo>
                <a:lnTo>
                  <a:pt x="0" y="0"/>
                </a:lnTo>
                <a:lnTo>
                  <a:pt x="0" y="685800"/>
                </a:lnTo>
                <a:close/>
              </a:path>
            </a:pathLst>
          </a:custGeom>
          <a:solidFill>
            <a:srgbClr val="C9CCDF"/>
          </a:solidFill>
        </p:spPr>
        <p:txBody>
          <a:bodyPr wrap="square" lIns="0" tIns="0" rIns="0" bIns="0" rtlCol="0">
            <a:noAutofit/>
          </a:bodyPr>
          <a:lstStyle/>
          <a:p>
            <a:endParaRPr/>
          </a:p>
        </p:txBody>
      </p:sp>
      <p:sp>
        <p:nvSpPr>
          <p:cNvPr id="39" name="object 39"/>
          <p:cNvSpPr/>
          <p:nvPr/>
        </p:nvSpPr>
        <p:spPr>
          <a:xfrm>
            <a:off x="3102279" y="2250160"/>
            <a:ext cx="1727200" cy="1485900"/>
          </a:xfrm>
          <a:custGeom>
            <a:avLst/>
            <a:gdLst/>
            <a:ahLst/>
            <a:cxnLst/>
            <a:rect l="l" t="t" r="r" b="b"/>
            <a:pathLst>
              <a:path w="1727200" h="1485900">
                <a:moveTo>
                  <a:pt x="0" y="1485900"/>
                </a:moveTo>
                <a:lnTo>
                  <a:pt x="1727200" y="1485900"/>
                </a:lnTo>
                <a:lnTo>
                  <a:pt x="1727200" y="0"/>
                </a:lnTo>
                <a:lnTo>
                  <a:pt x="0" y="0"/>
                </a:lnTo>
                <a:lnTo>
                  <a:pt x="0" y="1485900"/>
                </a:lnTo>
                <a:close/>
              </a:path>
            </a:pathLst>
          </a:custGeom>
          <a:ln w="12700">
            <a:solidFill>
              <a:srgbClr val="AEBBCE"/>
            </a:solidFill>
          </a:ln>
        </p:spPr>
        <p:txBody>
          <a:bodyPr wrap="square" lIns="0" tIns="0" rIns="0" bIns="0" rtlCol="0">
            <a:noAutofit/>
          </a:bodyPr>
          <a:lstStyle/>
          <a:p>
            <a:endParaRPr/>
          </a:p>
        </p:txBody>
      </p:sp>
      <p:sp>
        <p:nvSpPr>
          <p:cNvPr id="40" name="object 40"/>
          <p:cNvSpPr/>
          <p:nvPr/>
        </p:nvSpPr>
        <p:spPr>
          <a:xfrm>
            <a:off x="3965879" y="2923260"/>
            <a:ext cx="863600" cy="127000"/>
          </a:xfrm>
          <a:custGeom>
            <a:avLst/>
            <a:gdLst/>
            <a:ahLst/>
            <a:cxnLst/>
            <a:rect l="l" t="t" r="r" b="b"/>
            <a:pathLst>
              <a:path w="863600" h="127000">
                <a:moveTo>
                  <a:pt x="0" y="127000"/>
                </a:moveTo>
                <a:lnTo>
                  <a:pt x="863600" y="127000"/>
                </a:lnTo>
                <a:lnTo>
                  <a:pt x="863600" y="0"/>
                </a:lnTo>
                <a:lnTo>
                  <a:pt x="0" y="0"/>
                </a:lnTo>
                <a:lnTo>
                  <a:pt x="0" y="127000"/>
                </a:lnTo>
                <a:close/>
              </a:path>
            </a:pathLst>
          </a:custGeom>
          <a:solidFill>
            <a:srgbClr val="A5AECB"/>
          </a:solidFill>
        </p:spPr>
        <p:txBody>
          <a:bodyPr wrap="square" lIns="0" tIns="0" rIns="0" bIns="0" rtlCol="0">
            <a:noAutofit/>
          </a:bodyPr>
          <a:lstStyle/>
          <a:p>
            <a:endParaRPr/>
          </a:p>
        </p:txBody>
      </p:sp>
      <p:sp>
        <p:nvSpPr>
          <p:cNvPr id="41" name="object 41"/>
          <p:cNvSpPr/>
          <p:nvPr/>
        </p:nvSpPr>
        <p:spPr>
          <a:xfrm>
            <a:off x="3102279" y="2923260"/>
            <a:ext cx="438150" cy="127000"/>
          </a:xfrm>
          <a:custGeom>
            <a:avLst/>
            <a:gdLst/>
            <a:ahLst/>
            <a:cxnLst/>
            <a:rect l="l" t="t" r="r" b="b"/>
            <a:pathLst>
              <a:path w="438150" h="127000">
                <a:moveTo>
                  <a:pt x="0" y="127000"/>
                </a:moveTo>
                <a:lnTo>
                  <a:pt x="438150" y="127000"/>
                </a:lnTo>
                <a:lnTo>
                  <a:pt x="438150" y="0"/>
                </a:lnTo>
                <a:lnTo>
                  <a:pt x="0" y="0"/>
                </a:lnTo>
                <a:lnTo>
                  <a:pt x="0" y="127000"/>
                </a:lnTo>
                <a:close/>
              </a:path>
            </a:pathLst>
          </a:custGeom>
          <a:solidFill>
            <a:srgbClr val="A5AECB"/>
          </a:solidFill>
        </p:spPr>
        <p:txBody>
          <a:bodyPr wrap="square" lIns="0" tIns="0" rIns="0" bIns="0" rtlCol="0">
            <a:noAutofit/>
          </a:bodyPr>
          <a:lstStyle/>
          <a:p>
            <a:endParaRPr/>
          </a:p>
        </p:txBody>
      </p:sp>
      <p:sp>
        <p:nvSpPr>
          <p:cNvPr id="42" name="object 42"/>
          <p:cNvSpPr/>
          <p:nvPr/>
        </p:nvSpPr>
        <p:spPr>
          <a:xfrm>
            <a:off x="3102279" y="2923260"/>
            <a:ext cx="1727200" cy="127000"/>
          </a:xfrm>
          <a:custGeom>
            <a:avLst/>
            <a:gdLst/>
            <a:ahLst/>
            <a:cxnLst/>
            <a:rect l="l" t="t" r="r" b="b"/>
            <a:pathLst>
              <a:path w="1727200" h="127000">
                <a:moveTo>
                  <a:pt x="0" y="127000"/>
                </a:moveTo>
                <a:lnTo>
                  <a:pt x="1727200" y="127000"/>
                </a:lnTo>
                <a:lnTo>
                  <a:pt x="1727200" y="0"/>
                </a:lnTo>
                <a:lnTo>
                  <a:pt x="0" y="0"/>
                </a:lnTo>
                <a:lnTo>
                  <a:pt x="0" y="127000"/>
                </a:lnTo>
                <a:close/>
              </a:path>
            </a:pathLst>
          </a:custGeom>
          <a:ln w="12700">
            <a:solidFill>
              <a:srgbClr val="AEBBCE"/>
            </a:solidFill>
          </a:ln>
        </p:spPr>
        <p:txBody>
          <a:bodyPr wrap="square" lIns="0" tIns="0" rIns="0" bIns="0" rtlCol="0">
            <a:noAutofit/>
          </a:bodyPr>
          <a:lstStyle/>
          <a:p>
            <a:endParaRPr/>
          </a:p>
        </p:txBody>
      </p:sp>
      <p:sp>
        <p:nvSpPr>
          <p:cNvPr id="43" name="object 43"/>
          <p:cNvSpPr/>
          <p:nvPr/>
        </p:nvSpPr>
        <p:spPr>
          <a:xfrm>
            <a:off x="3540429" y="2834360"/>
            <a:ext cx="425450" cy="317500"/>
          </a:xfrm>
          <a:custGeom>
            <a:avLst/>
            <a:gdLst/>
            <a:ahLst/>
            <a:cxnLst/>
            <a:rect l="l" t="t" r="r" b="b"/>
            <a:pathLst>
              <a:path w="425450" h="317500">
                <a:moveTo>
                  <a:pt x="0" y="317500"/>
                </a:moveTo>
                <a:lnTo>
                  <a:pt x="425450" y="317500"/>
                </a:lnTo>
                <a:lnTo>
                  <a:pt x="425450" y="0"/>
                </a:lnTo>
                <a:lnTo>
                  <a:pt x="0" y="0"/>
                </a:lnTo>
                <a:lnTo>
                  <a:pt x="0" y="317500"/>
                </a:lnTo>
                <a:close/>
              </a:path>
            </a:pathLst>
          </a:custGeom>
          <a:solidFill>
            <a:srgbClr val="A5AECB"/>
          </a:solidFill>
        </p:spPr>
        <p:txBody>
          <a:bodyPr wrap="square" lIns="0" tIns="0" rIns="0" bIns="0" rtlCol="0">
            <a:noAutofit/>
          </a:bodyPr>
          <a:lstStyle/>
          <a:p>
            <a:endParaRPr/>
          </a:p>
        </p:txBody>
      </p:sp>
      <p:sp>
        <p:nvSpPr>
          <p:cNvPr id="44" name="object 44"/>
          <p:cNvSpPr/>
          <p:nvPr/>
        </p:nvSpPr>
        <p:spPr>
          <a:xfrm>
            <a:off x="3540429" y="2834360"/>
            <a:ext cx="425450" cy="317500"/>
          </a:xfrm>
          <a:custGeom>
            <a:avLst/>
            <a:gdLst/>
            <a:ahLst/>
            <a:cxnLst/>
            <a:rect l="l" t="t" r="r" b="b"/>
            <a:pathLst>
              <a:path w="425450" h="317500">
                <a:moveTo>
                  <a:pt x="0" y="317500"/>
                </a:moveTo>
                <a:lnTo>
                  <a:pt x="425450" y="317500"/>
                </a:lnTo>
                <a:lnTo>
                  <a:pt x="425450" y="0"/>
                </a:lnTo>
                <a:lnTo>
                  <a:pt x="0" y="0"/>
                </a:lnTo>
                <a:lnTo>
                  <a:pt x="0" y="317500"/>
                </a:lnTo>
                <a:close/>
              </a:path>
            </a:pathLst>
          </a:custGeom>
          <a:ln w="12700">
            <a:solidFill>
              <a:srgbClr val="AEBBCE"/>
            </a:solidFill>
          </a:ln>
        </p:spPr>
        <p:txBody>
          <a:bodyPr wrap="square" lIns="0" tIns="0" rIns="0" bIns="0" rtlCol="0">
            <a:noAutofit/>
          </a:bodyPr>
          <a:lstStyle/>
          <a:p>
            <a:endParaRPr/>
          </a:p>
        </p:txBody>
      </p:sp>
      <p:sp>
        <p:nvSpPr>
          <p:cNvPr id="45" name="object 45"/>
          <p:cNvSpPr/>
          <p:nvPr/>
        </p:nvSpPr>
        <p:spPr>
          <a:xfrm>
            <a:off x="3102279" y="2986760"/>
            <a:ext cx="1727200" cy="0"/>
          </a:xfrm>
          <a:custGeom>
            <a:avLst/>
            <a:gdLst/>
            <a:ahLst/>
            <a:cxnLst/>
            <a:rect l="l" t="t" r="r" b="b"/>
            <a:pathLst>
              <a:path w="1727200">
                <a:moveTo>
                  <a:pt x="0" y="0"/>
                </a:moveTo>
                <a:lnTo>
                  <a:pt x="1727200" y="0"/>
                </a:lnTo>
              </a:path>
            </a:pathLst>
          </a:custGeom>
          <a:ln w="12700">
            <a:solidFill>
              <a:srgbClr val="AEBBCE"/>
            </a:solidFill>
          </a:ln>
        </p:spPr>
        <p:txBody>
          <a:bodyPr wrap="square" lIns="0" tIns="0" rIns="0" bIns="0" rtlCol="0">
            <a:noAutofit/>
          </a:bodyPr>
          <a:lstStyle/>
          <a:p>
            <a:endParaRPr/>
          </a:p>
        </p:txBody>
      </p:sp>
      <p:sp>
        <p:nvSpPr>
          <p:cNvPr id="46" name="object 46"/>
          <p:cNvSpPr/>
          <p:nvPr/>
        </p:nvSpPr>
        <p:spPr>
          <a:xfrm>
            <a:off x="3540429" y="2262860"/>
            <a:ext cx="0" cy="1473200"/>
          </a:xfrm>
          <a:custGeom>
            <a:avLst/>
            <a:gdLst/>
            <a:ahLst/>
            <a:cxnLst/>
            <a:rect l="l" t="t" r="r" b="b"/>
            <a:pathLst>
              <a:path h="1473200">
                <a:moveTo>
                  <a:pt x="0" y="1473200"/>
                </a:moveTo>
                <a:lnTo>
                  <a:pt x="0" y="0"/>
                </a:lnTo>
              </a:path>
            </a:pathLst>
          </a:custGeom>
          <a:ln w="12700">
            <a:solidFill>
              <a:srgbClr val="AEBBCE"/>
            </a:solidFill>
          </a:ln>
        </p:spPr>
        <p:txBody>
          <a:bodyPr wrap="square" lIns="0" tIns="0" rIns="0" bIns="0" rtlCol="0">
            <a:noAutofit/>
          </a:bodyPr>
          <a:lstStyle/>
          <a:p>
            <a:endParaRPr/>
          </a:p>
        </p:txBody>
      </p:sp>
      <p:sp>
        <p:nvSpPr>
          <p:cNvPr id="47" name="object 47"/>
          <p:cNvSpPr/>
          <p:nvPr/>
        </p:nvSpPr>
        <p:spPr>
          <a:xfrm>
            <a:off x="3965879" y="2262860"/>
            <a:ext cx="0" cy="1473200"/>
          </a:xfrm>
          <a:custGeom>
            <a:avLst/>
            <a:gdLst/>
            <a:ahLst/>
            <a:cxnLst/>
            <a:rect l="l" t="t" r="r" b="b"/>
            <a:pathLst>
              <a:path h="1473200">
                <a:moveTo>
                  <a:pt x="0" y="1473200"/>
                </a:moveTo>
                <a:lnTo>
                  <a:pt x="0" y="0"/>
                </a:lnTo>
              </a:path>
            </a:pathLst>
          </a:custGeom>
          <a:ln w="12700">
            <a:solidFill>
              <a:srgbClr val="AEBBCE"/>
            </a:solidFill>
          </a:ln>
        </p:spPr>
        <p:txBody>
          <a:bodyPr wrap="square" lIns="0" tIns="0" rIns="0" bIns="0" rtlCol="0">
            <a:noAutofit/>
          </a:bodyPr>
          <a:lstStyle/>
          <a:p>
            <a:endParaRPr/>
          </a:p>
        </p:txBody>
      </p:sp>
      <p:sp>
        <p:nvSpPr>
          <p:cNvPr id="48" name="object 48"/>
          <p:cNvSpPr/>
          <p:nvPr/>
        </p:nvSpPr>
        <p:spPr>
          <a:xfrm>
            <a:off x="4391329" y="2262860"/>
            <a:ext cx="0" cy="1473200"/>
          </a:xfrm>
          <a:custGeom>
            <a:avLst/>
            <a:gdLst/>
            <a:ahLst/>
            <a:cxnLst/>
            <a:rect l="l" t="t" r="r" b="b"/>
            <a:pathLst>
              <a:path h="1473200">
                <a:moveTo>
                  <a:pt x="0" y="1473200"/>
                </a:moveTo>
                <a:lnTo>
                  <a:pt x="0" y="0"/>
                </a:lnTo>
              </a:path>
            </a:pathLst>
          </a:custGeom>
          <a:ln w="12700">
            <a:solidFill>
              <a:srgbClr val="AEBBCE"/>
            </a:solidFill>
          </a:ln>
        </p:spPr>
        <p:txBody>
          <a:bodyPr wrap="square" lIns="0" tIns="0" rIns="0" bIns="0" rtlCol="0">
            <a:noAutofit/>
          </a:bodyPr>
          <a:lstStyle/>
          <a:p>
            <a:endParaRPr/>
          </a:p>
        </p:txBody>
      </p:sp>
      <p:sp>
        <p:nvSpPr>
          <p:cNvPr id="49" name="object 49"/>
          <p:cNvSpPr/>
          <p:nvPr/>
        </p:nvSpPr>
        <p:spPr>
          <a:xfrm>
            <a:off x="3318179" y="2836900"/>
            <a:ext cx="431800" cy="203200"/>
          </a:xfrm>
          <a:custGeom>
            <a:avLst/>
            <a:gdLst/>
            <a:ahLst/>
            <a:cxnLst/>
            <a:rect l="l" t="t" r="r" b="b"/>
            <a:pathLst>
              <a:path w="431800" h="203200">
                <a:moveTo>
                  <a:pt x="0" y="0"/>
                </a:moveTo>
                <a:lnTo>
                  <a:pt x="431800" y="203200"/>
                </a:lnTo>
              </a:path>
            </a:pathLst>
          </a:custGeom>
          <a:ln w="16510">
            <a:solidFill>
              <a:srgbClr val="EC1B24"/>
            </a:solidFill>
            <a:prstDash val="lgDash"/>
          </a:ln>
        </p:spPr>
        <p:txBody>
          <a:bodyPr wrap="square" lIns="0" tIns="0" rIns="0" bIns="0" rtlCol="0">
            <a:noAutofit/>
          </a:bodyPr>
          <a:lstStyle/>
          <a:p>
            <a:endParaRPr/>
          </a:p>
        </p:txBody>
      </p:sp>
      <p:sp>
        <p:nvSpPr>
          <p:cNvPr id="50" name="object 50"/>
          <p:cNvSpPr/>
          <p:nvPr/>
        </p:nvSpPr>
        <p:spPr>
          <a:xfrm>
            <a:off x="3749979" y="3040100"/>
            <a:ext cx="431800" cy="121920"/>
          </a:xfrm>
          <a:custGeom>
            <a:avLst/>
            <a:gdLst/>
            <a:ahLst/>
            <a:cxnLst/>
            <a:rect l="l" t="t" r="r" b="b"/>
            <a:pathLst>
              <a:path w="431800" h="121920">
                <a:moveTo>
                  <a:pt x="0" y="0"/>
                </a:moveTo>
                <a:lnTo>
                  <a:pt x="431800" y="121920"/>
                </a:lnTo>
              </a:path>
            </a:pathLst>
          </a:custGeom>
          <a:ln w="16509">
            <a:solidFill>
              <a:srgbClr val="EC1B24"/>
            </a:solidFill>
            <a:prstDash val="lgDash"/>
          </a:ln>
        </p:spPr>
        <p:txBody>
          <a:bodyPr wrap="square" lIns="0" tIns="0" rIns="0" bIns="0" rtlCol="0">
            <a:noAutofit/>
          </a:bodyPr>
          <a:lstStyle/>
          <a:p>
            <a:endParaRPr/>
          </a:p>
        </p:txBody>
      </p:sp>
      <p:sp>
        <p:nvSpPr>
          <p:cNvPr id="51" name="object 51"/>
          <p:cNvSpPr/>
          <p:nvPr/>
        </p:nvSpPr>
        <p:spPr>
          <a:xfrm>
            <a:off x="4181779" y="3019780"/>
            <a:ext cx="431800" cy="142240"/>
          </a:xfrm>
          <a:custGeom>
            <a:avLst/>
            <a:gdLst/>
            <a:ahLst/>
            <a:cxnLst/>
            <a:rect l="l" t="t" r="r" b="b"/>
            <a:pathLst>
              <a:path w="431800" h="142240">
                <a:moveTo>
                  <a:pt x="0" y="142240"/>
                </a:moveTo>
                <a:lnTo>
                  <a:pt x="431800" y="0"/>
                </a:lnTo>
              </a:path>
            </a:pathLst>
          </a:custGeom>
          <a:ln w="16510">
            <a:solidFill>
              <a:srgbClr val="EC1B24"/>
            </a:solidFill>
            <a:prstDash val="lgDash"/>
          </a:ln>
        </p:spPr>
        <p:txBody>
          <a:bodyPr wrap="square" lIns="0" tIns="0" rIns="0" bIns="0" rtlCol="0">
            <a:noAutofit/>
          </a:bodyPr>
          <a:lstStyle/>
          <a:p>
            <a:endParaRPr/>
          </a:p>
        </p:txBody>
      </p:sp>
      <p:sp>
        <p:nvSpPr>
          <p:cNvPr id="52" name="object 52"/>
          <p:cNvSpPr/>
          <p:nvPr/>
        </p:nvSpPr>
        <p:spPr>
          <a:xfrm>
            <a:off x="3254708" y="2773409"/>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53" name="object 53"/>
          <p:cNvSpPr/>
          <p:nvPr/>
        </p:nvSpPr>
        <p:spPr>
          <a:xfrm>
            <a:off x="3254708" y="2773409"/>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EC1B24"/>
            </a:solidFill>
            <a:prstDash val="lgDash"/>
          </a:ln>
        </p:spPr>
        <p:txBody>
          <a:bodyPr wrap="square" lIns="0" tIns="0" rIns="0" bIns="0" rtlCol="0">
            <a:noAutofit/>
          </a:bodyPr>
          <a:lstStyle/>
          <a:p>
            <a:endParaRPr/>
          </a:p>
        </p:txBody>
      </p:sp>
      <p:sp>
        <p:nvSpPr>
          <p:cNvPr id="54" name="object 54"/>
          <p:cNvSpPr/>
          <p:nvPr/>
        </p:nvSpPr>
        <p:spPr>
          <a:xfrm>
            <a:off x="3686508" y="2976609"/>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55" name="object 55"/>
          <p:cNvSpPr/>
          <p:nvPr/>
        </p:nvSpPr>
        <p:spPr>
          <a:xfrm>
            <a:off x="3686508" y="2976609"/>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EC1B24"/>
            </a:solidFill>
            <a:prstDash val="lgDash"/>
          </a:ln>
        </p:spPr>
        <p:txBody>
          <a:bodyPr wrap="square" lIns="0" tIns="0" rIns="0" bIns="0" rtlCol="0">
            <a:noAutofit/>
          </a:bodyPr>
          <a:lstStyle/>
          <a:p>
            <a:endParaRPr/>
          </a:p>
        </p:txBody>
      </p:sp>
      <p:sp>
        <p:nvSpPr>
          <p:cNvPr id="56" name="object 56"/>
          <p:cNvSpPr/>
          <p:nvPr/>
        </p:nvSpPr>
        <p:spPr>
          <a:xfrm>
            <a:off x="4118308" y="3098529"/>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57" name="object 57"/>
          <p:cNvSpPr/>
          <p:nvPr/>
        </p:nvSpPr>
        <p:spPr>
          <a:xfrm>
            <a:off x="4118308" y="3098529"/>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EC1B24"/>
            </a:solidFill>
            <a:prstDash val="lgDash"/>
          </a:ln>
        </p:spPr>
        <p:txBody>
          <a:bodyPr wrap="square" lIns="0" tIns="0" rIns="0" bIns="0" rtlCol="0">
            <a:noAutofit/>
          </a:bodyPr>
          <a:lstStyle/>
          <a:p>
            <a:endParaRPr/>
          </a:p>
        </p:txBody>
      </p:sp>
      <p:sp>
        <p:nvSpPr>
          <p:cNvPr id="58" name="object 58"/>
          <p:cNvSpPr/>
          <p:nvPr/>
        </p:nvSpPr>
        <p:spPr>
          <a:xfrm>
            <a:off x="4550108" y="2956289"/>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59" name="object 59"/>
          <p:cNvSpPr/>
          <p:nvPr/>
        </p:nvSpPr>
        <p:spPr>
          <a:xfrm>
            <a:off x="4550108" y="2956289"/>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EC1B24"/>
            </a:solidFill>
            <a:prstDash val="lgDash"/>
          </a:ln>
        </p:spPr>
        <p:txBody>
          <a:bodyPr wrap="square" lIns="0" tIns="0" rIns="0" bIns="0" rtlCol="0">
            <a:noAutofit/>
          </a:bodyPr>
          <a:lstStyle/>
          <a:p>
            <a:endParaRPr/>
          </a:p>
        </p:txBody>
      </p:sp>
      <p:sp>
        <p:nvSpPr>
          <p:cNvPr id="60" name="object 60"/>
          <p:cNvSpPr/>
          <p:nvPr/>
        </p:nvSpPr>
        <p:spPr>
          <a:xfrm>
            <a:off x="5223179" y="2046960"/>
            <a:ext cx="2070100" cy="1905000"/>
          </a:xfrm>
          <a:custGeom>
            <a:avLst/>
            <a:gdLst/>
            <a:ahLst/>
            <a:cxnLst/>
            <a:rect l="l" t="t" r="r" b="b"/>
            <a:pathLst>
              <a:path w="2070100" h="1905000">
                <a:moveTo>
                  <a:pt x="0" y="1905000"/>
                </a:moveTo>
                <a:lnTo>
                  <a:pt x="2070100" y="1905000"/>
                </a:lnTo>
                <a:lnTo>
                  <a:pt x="2070100" y="0"/>
                </a:lnTo>
                <a:lnTo>
                  <a:pt x="0" y="0"/>
                </a:lnTo>
                <a:lnTo>
                  <a:pt x="0" y="1905000"/>
                </a:lnTo>
                <a:close/>
              </a:path>
            </a:pathLst>
          </a:custGeom>
          <a:ln w="25400">
            <a:solidFill>
              <a:srgbClr val="AEBBCE"/>
            </a:solidFill>
          </a:ln>
        </p:spPr>
        <p:txBody>
          <a:bodyPr wrap="square" lIns="0" tIns="0" rIns="0" bIns="0" rtlCol="0">
            <a:noAutofit/>
          </a:bodyPr>
          <a:lstStyle/>
          <a:p>
            <a:endParaRPr/>
          </a:p>
        </p:txBody>
      </p:sp>
      <p:sp>
        <p:nvSpPr>
          <p:cNvPr id="61" name="object 61"/>
          <p:cNvSpPr/>
          <p:nvPr/>
        </p:nvSpPr>
        <p:spPr>
          <a:xfrm>
            <a:off x="5451779" y="2250160"/>
            <a:ext cx="1727200" cy="673100"/>
          </a:xfrm>
          <a:custGeom>
            <a:avLst/>
            <a:gdLst/>
            <a:ahLst/>
            <a:cxnLst/>
            <a:rect l="l" t="t" r="r" b="b"/>
            <a:pathLst>
              <a:path w="1727200" h="673100">
                <a:moveTo>
                  <a:pt x="0" y="673100"/>
                </a:moveTo>
                <a:lnTo>
                  <a:pt x="1727200" y="673100"/>
                </a:lnTo>
                <a:lnTo>
                  <a:pt x="1727200" y="0"/>
                </a:lnTo>
                <a:lnTo>
                  <a:pt x="0" y="0"/>
                </a:lnTo>
                <a:lnTo>
                  <a:pt x="0" y="673100"/>
                </a:lnTo>
                <a:close/>
              </a:path>
            </a:pathLst>
          </a:custGeom>
          <a:solidFill>
            <a:srgbClr val="C9CCDF"/>
          </a:solidFill>
        </p:spPr>
        <p:txBody>
          <a:bodyPr wrap="square" lIns="0" tIns="0" rIns="0" bIns="0" rtlCol="0">
            <a:noAutofit/>
          </a:bodyPr>
          <a:lstStyle/>
          <a:p>
            <a:endParaRPr/>
          </a:p>
        </p:txBody>
      </p:sp>
      <p:sp>
        <p:nvSpPr>
          <p:cNvPr id="62" name="object 62"/>
          <p:cNvSpPr/>
          <p:nvPr/>
        </p:nvSpPr>
        <p:spPr>
          <a:xfrm>
            <a:off x="5451779" y="3050260"/>
            <a:ext cx="1727200" cy="685800"/>
          </a:xfrm>
          <a:custGeom>
            <a:avLst/>
            <a:gdLst/>
            <a:ahLst/>
            <a:cxnLst/>
            <a:rect l="l" t="t" r="r" b="b"/>
            <a:pathLst>
              <a:path w="1727200" h="685800">
                <a:moveTo>
                  <a:pt x="0" y="685800"/>
                </a:moveTo>
                <a:lnTo>
                  <a:pt x="1727200" y="685800"/>
                </a:lnTo>
                <a:lnTo>
                  <a:pt x="1727200" y="0"/>
                </a:lnTo>
                <a:lnTo>
                  <a:pt x="0" y="0"/>
                </a:lnTo>
                <a:lnTo>
                  <a:pt x="0" y="685800"/>
                </a:lnTo>
                <a:close/>
              </a:path>
            </a:pathLst>
          </a:custGeom>
          <a:solidFill>
            <a:srgbClr val="C9CCDF"/>
          </a:solidFill>
        </p:spPr>
        <p:txBody>
          <a:bodyPr wrap="square" lIns="0" tIns="0" rIns="0" bIns="0" rtlCol="0">
            <a:noAutofit/>
          </a:bodyPr>
          <a:lstStyle/>
          <a:p>
            <a:endParaRPr/>
          </a:p>
        </p:txBody>
      </p:sp>
      <p:sp>
        <p:nvSpPr>
          <p:cNvPr id="63" name="object 63"/>
          <p:cNvSpPr/>
          <p:nvPr/>
        </p:nvSpPr>
        <p:spPr>
          <a:xfrm>
            <a:off x="5451779" y="2250160"/>
            <a:ext cx="1727200" cy="1485900"/>
          </a:xfrm>
          <a:custGeom>
            <a:avLst/>
            <a:gdLst/>
            <a:ahLst/>
            <a:cxnLst/>
            <a:rect l="l" t="t" r="r" b="b"/>
            <a:pathLst>
              <a:path w="1727200" h="1485900">
                <a:moveTo>
                  <a:pt x="0" y="1485900"/>
                </a:moveTo>
                <a:lnTo>
                  <a:pt x="1727200" y="1485900"/>
                </a:lnTo>
                <a:lnTo>
                  <a:pt x="1727200" y="0"/>
                </a:lnTo>
                <a:lnTo>
                  <a:pt x="0" y="0"/>
                </a:lnTo>
                <a:lnTo>
                  <a:pt x="0" y="1485900"/>
                </a:lnTo>
                <a:close/>
              </a:path>
            </a:pathLst>
          </a:custGeom>
          <a:ln w="12700">
            <a:solidFill>
              <a:srgbClr val="AEBBCE"/>
            </a:solidFill>
          </a:ln>
        </p:spPr>
        <p:txBody>
          <a:bodyPr wrap="square" lIns="0" tIns="0" rIns="0" bIns="0" rtlCol="0">
            <a:noAutofit/>
          </a:bodyPr>
          <a:lstStyle/>
          <a:p>
            <a:endParaRPr/>
          </a:p>
        </p:txBody>
      </p:sp>
      <p:sp>
        <p:nvSpPr>
          <p:cNvPr id="64" name="object 64"/>
          <p:cNvSpPr/>
          <p:nvPr/>
        </p:nvSpPr>
        <p:spPr>
          <a:xfrm>
            <a:off x="6315379" y="2923260"/>
            <a:ext cx="863600" cy="127000"/>
          </a:xfrm>
          <a:custGeom>
            <a:avLst/>
            <a:gdLst/>
            <a:ahLst/>
            <a:cxnLst/>
            <a:rect l="l" t="t" r="r" b="b"/>
            <a:pathLst>
              <a:path w="863600" h="127000">
                <a:moveTo>
                  <a:pt x="0" y="127000"/>
                </a:moveTo>
                <a:lnTo>
                  <a:pt x="863600" y="127000"/>
                </a:lnTo>
                <a:lnTo>
                  <a:pt x="863600" y="0"/>
                </a:lnTo>
                <a:lnTo>
                  <a:pt x="0" y="0"/>
                </a:lnTo>
                <a:lnTo>
                  <a:pt x="0" y="127000"/>
                </a:lnTo>
                <a:close/>
              </a:path>
            </a:pathLst>
          </a:custGeom>
          <a:solidFill>
            <a:srgbClr val="A5AECB"/>
          </a:solidFill>
        </p:spPr>
        <p:txBody>
          <a:bodyPr wrap="square" lIns="0" tIns="0" rIns="0" bIns="0" rtlCol="0">
            <a:noAutofit/>
          </a:bodyPr>
          <a:lstStyle/>
          <a:p>
            <a:endParaRPr/>
          </a:p>
        </p:txBody>
      </p:sp>
      <p:sp>
        <p:nvSpPr>
          <p:cNvPr id="65" name="object 65"/>
          <p:cNvSpPr/>
          <p:nvPr/>
        </p:nvSpPr>
        <p:spPr>
          <a:xfrm>
            <a:off x="5451779" y="2923260"/>
            <a:ext cx="438150" cy="127000"/>
          </a:xfrm>
          <a:custGeom>
            <a:avLst/>
            <a:gdLst/>
            <a:ahLst/>
            <a:cxnLst/>
            <a:rect l="l" t="t" r="r" b="b"/>
            <a:pathLst>
              <a:path w="438150" h="127000">
                <a:moveTo>
                  <a:pt x="0" y="127000"/>
                </a:moveTo>
                <a:lnTo>
                  <a:pt x="438150" y="127000"/>
                </a:lnTo>
                <a:lnTo>
                  <a:pt x="438150" y="0"/>
                </a:lnTo>
                <a:lnTo>
                  <a:pt x="0" y="0"/>
                </a:lnTo>
                <a:lnTo>
                  <a:pt x="0" y="127000"/>
                </a:lnTo>
                <a:close/>
              </a:path>
            </a:pathLst>
          </a:custGeom>
          <a:solidFill>
            <a:srgbClr val="A5AECB"/>
          </a:solidFill>
        </p:spPr>
        <p:txBody>
          <a:bodyPr wrap="square" lIns="0" tIns="0" rIns="0" bIns="0" rtlCol="0">
            <a:noAutofit/>
          </a:bodyPr>
          <a:lstStyle/>
          <a:p>
            <a:endParaRPr/>
          </a:p>
        </p:txBody>
      </p:sp>
      <p:sp>
        <p:nvSpPr>
          <p:cNvPr id="66" name="object 66"/>
          <p:cNvSpPr/>
          <p:nvPr/>
        </p:nvSpPr>
        <p:spPr>
          <a:xfrm>
            <a:off x="5451779" y="2923260"/>
            <a:ext cx="1727200" cy="127000"/>
          </a:xfrm>
          <a:custGeom>
            <a:avLst/>
            <a:gdLst/>
            <a:ahLst/>
            <a:cxnLst/>
            <a:rect l="l" t="t" r="r" b="b"/>
            <a:pathLst>
              <a:path w="1727200" h="127000">
                <a:moveTo>
                  <a:pt x="0" y="127000"/>
                </a:moveTo>
                <a:lnTo>
                  <a:pt x="1727200" y="127000"/>
                </a:lnTo>
                <a:lnTo>
                  <a:pt x="1727200" y="0"/>
                </a:lnTo>
                <a:lnTo>
                  <a:pt x="0" y="0"/>
                </a:lnTo>
                <a:lnTo>
                  <a:pt x="0" y="127000"/>
                </a:lnTo>
                <a:close/>
              </a:path>
            </a:pathLst>
          </a:custGeom>
          <a:ln w="12700">
            <a:solidFill>
              <a:srgbClr val="AEBBCE"/>
            </a:solidFill>
          </a:ln>
        </p:spPr>
        <p:txBody>
          <a:bodyPr wrap="square" lIns="0" tIns="0" rIns="0" bIns="0" rtlCol="0">
            <a:noAutofit/>
          </a:bodyPr>
          <a:lstStyle/>
          <a:p>
            <a:endParaRPr/>
          </a:p>
        </p:txBody>
      </p:sp>
      <p:sp>
        <p:nvSpPr>
          <p:cNvPr id="67" name="object 67"/>
          <p:cNvSpPr/>
          <p:nvPr/>
        </p:nvSpPr>
        <p:spPr>
          <a:xfrm>
            <a:off x="5889929" y="2834360"/>
            <a:ext cx="425450" cy="317500"/>
          </a:xfrm>
          <a:custGeom>
            <a:avLst/>
            <a:gdLst/>
            <a:ahLst/>
            <a:cxnLst/>
            <a:rect l="l" t="t" r="r" b="b"/>
            <a:pathLst>
              <a:path w="425450" h="317500">
                <a:moveTo>
                  <a:pt x="0" y="317500"/>
                </a:moveTo>
                <a:lnTo>
                  <a:pt x="425450" y="317500"/>
                </a:lnTo>
                <a:lnTo>
                  <a:pt x="425450" y="0"/>
                </a:lnTo>
                <a:lnTo>
                  <a:pt x="0" y="0"/>
                </a:lnTo>
                <a:lnTo>
                  <a:pt x="0" y="317500"/>
                </a:lnTo>
                <a:close/>
              </a:path>
            </a:pathLst>
          </a:custGeom>
          <a:solidFill>
            <a:srgbClr val="A5AECB"/>
          </a:solidFill>
        </p:spPr>
        <p:txBody>
          <a:bodyPr wrap="square" lIns="0" tIns="0" rIns="0" bIns="0" rtlCol="0">
            <a:noAutofit/>
          </a:bodyPr>
          <a:lstStyle/>
          <a:p>
            <a:endParaRPr/>
          </a:p>
        </p:txBody>
      </p:sp>
      <p:sp>
        <p:nvSpPr>
          <p:cNvPr id="68" name="object 68"/>
          <p:cNvSpPr txBox="1"/>
          <p:nvPr/>
        </p:nvSpPr>
        <p:spPr>
          <a:xfrm>
            <a:off x="488187" y="4120499"/>
            <a:ext cx="6725920" cy="1979295"/>
          </a:xfrm>
          <a:prstGeom prst="rect">
            <a:avLst/>
          </a:prstGeom>
        </p:spPr>
        <p:txBody>
          <a:bodyPr vert="horz" wrap="square" lIns="0" tIns="0" rIns="0" bIns="0" rtlCol="0">
            <a:noAutofit/>
          </a:bodyPr>
          <a:lstStyle/>
          <a:p>
            <a:pPr marL="12700" marR="12700" indent="-635">
              <a:lnSpc>
                <a:spcPct val="101099"/>
              </a:lnSpc>
            </a:pPr>
            <a:r>
              <a:rPr sz="1100" dirty="0" smtClean="0">
                <a:solidFill>
                  <a:srgbClr val="585858"/>
                </a:solidFill>
                <a:latin typeface="Arial"/>
                <a:cs typeface="Arial"/>
              </a:rPr>
              <a:t>How you are </a:t>
            </a:r>
            <a:r>
              <a:rPr sz="1100" i="1" dirty="0" smtClean="0">
                <a:solidFill>
                  <a:srgbClr val="585858"/>
                </a:solidFill>
                <a:latin typeface="Arial"/>
                <a:cs typeface="Arial"/>
              </a:rPr>
              <a:t>(your Primary Profile) </a:t>
            </a:r>
            <a:r>
              <a:rPr sz="1100" dirty="0" smtClean="0">
                <a:solidFill>
                  <a:srgbClr val="585858"/>
                </a:solidFill>
                <a:latin typeface="Arial"/>
                <a:cs typeface="Arial"/>
              </a:rPr>
              <a:t>and how you are feeling within your environment </a:t>
            </a:r>
            <a:r>
              <a:rPr sz="1100" i="1" dirty="0" smtClean="0">
                <a:solidFill>
                  <a:srgbClr val="585858"/>
                </a:solidFill>
                <a:latin typeface="Arial"/>
                <a:cs typeface="Arial"/>
              </a:rPr>
              <a:t>(your current Adapting Profile)</a:t>
            </a:r>
            <a:r>
              <a:rPr sz="1100" dirty="0" smtClean="0">
                <a:solidFill>
                  <a:srgbClr val="585858"/>
                </a:solidFill>
                <a:latin typeface="Arial"/>
                <a:cs typeface="Arial"/>
              </a:rPr>
              <a:t>, when correlated, can tell you how you are most likely being perceived </a:t>
            </a:r>
            <a:r>
              <a:rPr sz="1100" i="1" dirty="0" smtClean="0">
                <a:solidFill>
                  <a:srgbClr val="585858"/>
                </a:solidFill>
                <a:latin typeface="Arial"/>
                <a:cs typeface="Arial"/>
              </a:rPr>
              <a:t>(your current Perceiver Profile)</a:t>
            </a:r>
            <a:r>
              <a:rPr sz="1100" dirty="0" smtClean="0">
                <a:solidFill>
                  <a:srgbClr val="585858"/>
                </a:solidFill>
                <a:latin typeface="Arial"/>
                <a:cs typeface="Arial"/>
              </a:rPr>
              <a:t>, that is, how you are most likely coming across to others.  The Forté Perceiver Profile is updated with every adapting survey.  Not only does it show how you are most likely coming across to others, but also </a:t>
            </a:r>
            <a:r>
              <a:rPr sz="1650" baseline="2525" dirty="0" smtClean="0">
                <a:solidFill>
                  <a:srgbClr val="585858"/>
                </a:solidFill>
                <a:latin typeface="Arial"/>
                <a:cs typeface="Arial"/>
              </a:rPr>
              <a:t>suggests your Forté Communication Style Strategy or expectations through  </a:t>
            </a:r>
            <a:r>
              <a:rPr sz="1650" spc="-82" baseline="2525" dirty="0" smtClean="0">
                <a:solidFill>
                  <a:srgbClr val="585858"/>
                </a:solidFill>
                <a:latin typeface="Arial"/>
                <a:cs typeface="Arial"/>
              </a:rPr>
              <a:t> </a:t>
            </a:r>
            <a:r>
              <a:rPr sz="1100" b="1" spc="0" dirty="0" smtClean="0">
                <a:solidFill>
                  <a:srgbClr val="585858"/>
                </a:solidFill>
                <a:latin typeface="Arial"/>
                <a:cs typeface="Arial"/>
              </a:rPr>
              <a:t>February 25, 2015.</a:t>
            </a:r>
            <a:endParaRPr sz="1100">
              <a:latin typeface="Arial"/>
              <a:cs typeface="Arial"/>
            </a:endParaRPr>
          </a:p>
          <a:p>
            <a:pPr>
              <a:lnSpc>
                <a:spcPts val="1000"/>
              </a:lnSpc>
              <a:spcBef>
                <a:spcPts val="68"/>
              </a:spcBef>
            </a:pPr>
            <a:endParaRPr sz="1000"/>
          </a:p>
          <a:p>
            <a:pPr marL="215900" marR="172085">
              <a:lnSpc>
                <a:spcPct val="117200"/>
              </a:lnSpc>
            </a:pPr>
            <a:r>
              <a:rPr sz="1100" spc="-10" dirty="0" smtClean="0">
                <a:solidFill>
                  <a:srgbClr val="595959"/>
                </a:solidFill>
                <a:latin typeface="Arial Unicode MS"/>
                <a:cs typeface="Arial Unicode MS"/>
              </a:rPr>
              <a:t>PERCEIVING</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HIGHER</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CONFORMITY:  </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Those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you</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are</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communicating</a:t>
            </a:r>
            <a:r>
              <a:rPr sz="1100" spc="-5" dirty="0" smtClean="0">
                <a:solidFill>
                  <a:srgbClr val="595959"/>
                </a:solidFill>
                <a:latin typeface="Arial Unicode MS"/>
                <a:cs typeface="Arial Unicode MS"/>
              </a:rPr>
              <a:t> with </a:t>
            </a:r>
            <a:r>
              <a:rPr sz="1100" spc="0" dirty="0" smtClean="0">
                <a:solidFill>
                  <a:srgbClr val="595959"/>
                </a:solidFill>
                <a:latin typeface="Arial Unicode MS"/>
                <a:cs typeface="Arial Unicode MS"/>
              </a:rPr>
              <a:t>may</a:t>
            </a:r>
            <a:r>
              <a:rPr sz="1100" spc="-5" dirty="0" smtClean="0">
                <a:solidFill>
                  <a:srgbClr val="595959"/>
                </a:solidFill>
                <a:latin typeface="Arial Unicode MS"/>
                <a:cs typeface="Arial Unicode MS"/>
              </a:rPr>
              <a:t> not </a:t>
            </a:r>
            <a:r>
              <a:rPr sz="1100" spc="0" dirty="0" smtClean="0">
                <a:solidFill>
                  <a:srgbClr val="595959"/>
                </a:solidFill>
                <a:latin typeface="Arial Unicode MS"/>
                <a:cs typeface="Arial Unicode MS"/>
              </a:rPr>
              <a:t>perceive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you</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are seeking</a:t>
            </a:r>
            <a:r>
              <a:rPr sz="1100" spc="-5" dirty="0" smtClean="0">
                <a:solidFill>
                  <a:srgbClr val="595959"/>
                </a:solidFill>
                <a:latin typeface="Arial Unicode MS"/>
                <a:cs typeface="Arial Unicode MS"/>
              </a:rPr>
              <a:t> different </a:t>
            </a:r>
            <a:r>
              <a:rPr sz="1100" spc="0" dirty="0" smtClean="0">
                <a:solidFill>
                  <a:srgbClr val="595959"/>
                </a:solidFill>
                <a:latin typeface="Arial Unicode MS"/>
                <a:cs typeface="Arial Unicode MS"/>
              </a:rPr>
              <a:t>ways</a:t>
            </a:r>
            <a:r>
              <a:rPr sz="1100" spc="-5" dirty="0" smtClean="0">
                <a:solidFill>
                  <a:srgbClr val="595959"/>
                </a:solidFill>
                <a:latin typeface="Arial Unicode MS"/>
                <a:cs typeface="Arial Unicode MS"/>
              </a:rPr>
              <a:t> to </a:t>
            </a:r>
            <a:r>
              <a:rPr sz="1100" spc="0" dirty="0" smtClean="0">
                <a:solidFill>
                  <a:srgbClr val="595959"/>
                </a:solidFill>
                <a:latin typeface="Arial Unicode MS"/>
                <a:cs typeface="Arial Unicode MS"/>
              </a:rPr>
              <a:t>do</a:t>
            </a:r>
            <a:r>
              <a:rPr sz="1100" spc="-5" dirty="0" smtClean="0">
                <a:solidFill>
                  <a:srgbClr val="595959"/>
                </a:solidFill>
                <a:latin typeface="Arial Unicode MS"/>
                <a:cs typeface="Arial Unicode MS"/>
              </a:rPr>
              <a:t> things.  In </a:t>
            </a:r>
            <a:r>
              <a:rPr sz="1100" spc="0" dirty="0" smtClean="0">
                <a:solidFill>
                  <a:srgbClr val="595959"/>
                </a:solidFill>
                <a:latin typeface="Arial Unicode MS"/>
                <a:cs typeface="Arial Unicode MS"/>
              </a:rPr>
              <a:t>your</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communications</a:t>
            </a:r>
            <a:r>
              <a:rPr sz="1100" spc="-5" dirty="0" smtClean="0">
                <a:solidFill>
                  <a:srgbClr val="595959"/>
                </a:solidFill>
                <a:latin typeface="Arial Unicode MS"/>
                <a:cs typeface="Arial Unicode MS"/>
              </a:rPr>
              <a:t> with others </a:t>
            </a:r>
            <a:r>
              <a:rPr sz="1100" spc="0" dirty="0" smtClean="0">
                <a:solidFill>
                  <a:srgbClr val="595959"/>
                </a:solidFill>
                <a:latin typeface="Arial Unicode MS"/>
                <a:cs typeface="Arial Unicode MS"/>
              </a:rPr>
              <a:t>over</a:t>
            </a:r>
            <a:r>
              <a:rPr sz="1100" spc="-5" dirty="0" smtClean="0">
                <a:solidFill>
                  <a:srgbClr val="595959"/>
                </a:solidFill>
                <a:latin typeface="Arial Unicode MS"/>
                <a:cs typeface="Arial Unicode MS"/>
              </a:rPr>
              <a:t> the </a:t>
            </a:r>
            <a:r>
              <a:rPr sz="1100" spc="-10" dirty="0" smtClean="0">
                <a:solidFill>
                  <a:srgbClr val="595959"/>
                </a:solidFill>
                <a:latin typeface="Arial Unicode MS"/>
                <a:cs typeface="Arial Unicode MS"/>
              </a:rPr>
              <a:t>next</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few</a:t>
            </a:r>
            <a:r>
              <a:rPr sz="1100" spc="-5" dirty="0" smtClean="0">
                <a:solidFill>
                  <a:srgbClr val="595959"/>
                </a:solidFill>
                <a:latin typeface="Arial Unicode MS"/>
                <a:cs typeface="Arial Unicode MS"/>
              </a:rPr>
              <a:t> </a:t>
            </a:r>
            <a:r>
              <a:rPr sz="1100" spc="-10" dirty="0" smtClean="0">
                <a:solidFill>
                  <a:srgbClr val="595959"/>
                </a:solidFill>
                <a:latin typeface="Arial Unicode MS"/>
                <a:cs typeface="Arial Unicode MS"/>
              </a:rPr>
              <a:t>weeks,</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be sure</a:t>
            </a:r>
            <a:r>
              <a:rPr sz="1100" spc="-5" dirty="0" smtClean="0">
                <a:solidFill>
                  <a:srgbClr val="595959"/>
                </a:solidFill>
                <a:latin typeface="Arial Unicode MS"/>
                <a:cs typeface="Arial Unicode MS"/>
              </a:rPr>
              <a:t> to </a:t>
            </a:r>
            <a:r>
              <a:rPr sz="1100" spc="0" dirty="0" smtClean="0">
                <a:solidFill>
                  <a:srgbClr val="595959"/>
                </a:solidFill>
                <a:latin typeface="Arial Unicode MS"/>
                <a:cs typeface="Arial Unicode MS"/>
              </a:rPr>
              <a:t>ask</a:t>
            </a:r>
            <a:r>
              <a:rPr sz="1100" spc="-5" dirty="0" smtClean="0">
                <a:solidFill>
                  <a:srgbClr val="595959"/>
                </a:solidFill>
                <a:latin typeface="Arial Unicode MS"/>
                <a:cs typeface="Arial Unicode MS"/>
              </a:rPr>
              <a:t> for their </a:t>
            </a:r>
            <a:r>
              <a:rPr sz="1100" spc="-10" dirty="0" smtClean="0">
                <a:solidFill>
                  <a:srgbClr val="595959"/>
                </a:solidFill>
                <a:latin typeface="Arial Unicode MS"/>
                <a:cs typeface="Arial Unicode MS"/>
              </a:rPr>
              <a:t>thoughts</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on</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new</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approaches</a:t>
            </a:r>
            <a:r>
              <a:rPr sz="1100" spc="-5" dirty="0" smtClean="0">
                <a:solidFill>
                  <a:srgbClr val="595959"/>
                </a:solidFill>
                <a:latin typeface="Arial Unicode MS"/>
                <a:cs typeface="Arial Unicode MS"/>
              </a:rPr>
              <a:t> to existing </a:t>
            </a:r>
            <a:r>
              <a:rPr sz="1100" spc="0" dirty="0" smtClean="0">
                <a:solidFill>
                  <a:srgbClr val="595959"/>
                </a:solidFill>
                <a:latin typeface="Arial Unicode MS"/>
                <a:cs typeface="Arial Unicode MS"/>
              </a:rPr>
              <a:t>or</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new</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ways</a:t>
            </a:r>
            <a:r>
              <a:rPr sz="1100" spc="-5" dirty="0" smtClean="0">
                <a:solidFill>
                  <a:srgbClr val="595959"/>
                </a:solidFill>
                <a:latin typeface="Arial Unicode MS"/>
                <a:cs typeface="Arial Unicode MS"/>
              </a:rPr>
              <a:t> of </a:t>
            </a:r>
            <a:r>
              <a:rPr sz="1100" spc="0" dirty="0" smtClean="0">
                <a:solidFill>
                  <a:srgbClr val="595959"/>
                </a:solidFill>
                <a:latin typeface="Arial Unicode MS"/>
                <a:cs typeface="Arial Unicode MS"/>
              </a:rPr>
              <a:t>doing</a:t>
            </a:r>
            <a:r>
              <a:rPr sz="1100" spc="-5" dirty="0" smtClean="0">
                <a:solidFill>
                  <a:srgbClr val="595959"/>
                </a:solidFill>
                <a:latin typeface="Arial Unicode MS"/>
                <a:cs typeface="Arial Unicode MS"/>
              </a:rPr>
              <a:t> things. </a:t>
            </a:r>
            <a:r>
              <a:rPr sz="1100" spc="-10" dirty="0" smtClean="0">
                <a:solidFill>
                  <a:srgbClr val="595959"/>
                </a:solidFill>
                <a:latin typeface="Arial Unicode MS"/>
                <a:cs typeface="Arial Unicode MS"/>
              </a:rPr>
              <a:t>Give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a</a:t>
            </a:r>
            <a:r>
              <a:rPr sz="1100" spc="-5" dirty="0" smtClean="0">
                <a:solidFill>
                  <a:srgbClr val="595959"/>
                </a:solidFill>
                <a:latin typeface="Arial Unicode MS"/>
                <a:cs typeface="Arial Unicode MS"/>
              </a:rPr>
              <a:t> brief reason </a:t>
            </a:r>
            <a:r>
              <a:rPr sz="1100" spc="0" dirty="0" smtClean="0">
                <a:solidFill>
                  <a:srgbClr val="595959"/>
                </a:solidFill>
                <a:latin typeface="Arial Unicode MS"/>
                <a:cs typeface="Arial Unicode MS"/>
              </a:rPr>
              <a:t>why</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you</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are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looking</a:t>
            </a:r>
            <a:r>
              <a:rPr sz="1100" spc="-5" dirty="0" smtClean="0">
                <a:solidFill>
                  <a:srgbClr val="595959"/>
                </a:solidFill>
                <a:latin typeface="Arial Unicode MS"/>
                <a:cs typeface="Arial Unicode MS"/>
              </a:rPr>
              <a:t> for </a:t>
            </a:r>
            <a:r>
              <a:rPr sz="1100" spc="0" dirty="0" smtClean="0">
                <a:solidFill>
                  <a:srgbClr val="595959"/>
                </a:solidFill>
                <a:latin typeface="Arial Unicode MS"/>
                <a:cs typeface="Arial Unicode MS"/>
              </a:rPr>
              <a:t>new</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ways</a:t>
            </a:r>
            <a:r>
              <a:rPr sz="1100" spc="-5" dirty="0" smtClean="0">
                <a:solidFill>
                  <a:srgbClr val="595959"/>
                </a:solidFill>
                <a:latin typeface="Arial Unicode MS"/>
                <a:cs typeface="Arial Unicode MS"/>
              </a:rPr>
              <a:t> of </a:t>
            </a:r>
            <a:r>
              <a:rPr sz="1100" spc="0" dirty="0" smtClean="0">
                <a:solidFill>
                  <a:srgbClr val="595959"/>
                </a:solidFill>
                <a:latin typeface="Arial Unicode MS"/>
                <a:cs typeface="Arial Unicode MS"/>
              </a:rPr>
              <a:t>doing</a:t>
            </a:r>
            <a:r>
              <a:rPr sz="1100" spc="-5" dirty="0" smtClean="0">
                <a:solidFill>
                  <a:srgbClr val="595959"/>
                </a:solidFill>
                <a:latin typeface="Arial Unicode MS"/>
                <a:cs typeface="Arial Unicode MS"/>
              </a:rPr>
              <a:t> things </a:t>
            </a:r>
            <a:r>
              <a:rPr sz="1100" spc="0" dirty="0" smtClean="0">
                <a:solidFill>
                  <a:srgbClr val="595959"/>
                </a:solidFill>
                <a:latin typeface="Arial Unicode MS"/>
                <a:cs typeface="Arial Unicode MS"/>
              </a:rPr>
              <a:t>and</a:t>
            </a:r>
            <a:r>
              <a:rPr sz="1100" spc="-5" dirty="0" smtClean="0">
                <a:solidFill>
                  <a:srgbClr val="595959"/>
                </a:solidFill>
                <a:latin typeface="Arial Unicode MS"/>
                <a:cs typeface="Arial Unicode MS"/>
              </a:rPr>
              <a:t> the </a:t>
            </a:r>
            <a:r>
              <a:rPr sz="1100" spc="-10" dirty="0" smtClean="0">
                <a:solidFill>
                  <a:srgbClr val="595959"/>
                </a:solidFill>
                <a:latin typeface="Arial Unicode MS"/>
                <a:cs typeface="Arial Unicode MS"/>
              </a:rPr>
              <a:t>requests</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will</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come</a:t>
            </a:r>
            <a:r>
              <a:rPr sz="1100" spc="-5" dirty="0" smtClean="0">
                <a:solidFill>
                  <a:srgbClr val="595959"/>
                </a:solidFill>
                <a:latin typeface="Arial Unicode MS"/>
                <a:cs typeface="Arial Unicode MS"/>
              </a:rPr>
              <a:t> </a:t>
            </a:r>
            <a:r>
              <a:rPr sz="1100" spc="0" dirty="0" smtClean="0">
                <a:solidFill>
                  <a:srgbClr val="595959"/>
                </a:solidFill>
                <a:latin typeface="Arial Unicode MS"/>
                <a:cs typeface="Arial Unicode MS"/>
              </a:rPr>
              <a:t>back</a:t>
            </a:r>
            <a:r>
              <a:rPr sz="1100" spc="-5" dirty="0" smtClean="0">
                <a:solidFill>
                  <a:srgbClr val="595959"/>
                </a:solidFill>
                <a:latin typeface="Arial Unicode MS"/>
                <a:cs typeface="Arial Unicode MS"/>
              </a:rPr>
              <a:t> to </a:t>
            </a:r>
            <a:r>
              <a:rPr sz="1100" spc="0" dirty="0" smtClean="0">
                <a:solidFill>
                  <a:srgbClr val="595959"/>
                </a:solidFill>
                <a:latin typeface="Arial Unicode MS"/>
                <a:cs typeface="Arial Unicode MS"/>
              </a:rPr>
              <a:t>you</a:t>
            </a:r>
            <a:r>
              <a:rPr sz="1100" spc="-5" dirty="0" smtClean="0">
                <a:solidFill>
                  <a:srgbClr val="595959"/>
                </a:solidFill>
                <a:latin typeface="Arial Unicode MS"/>
                <a:cs typeface="Arial Unicode MS"/>
              </a:rPr>
              <a:t> with enhanced clarity.</a:t>
            </a:r>
            <a:endParaRPr sz="1100">
              <a:latin typeface="Arial Unicode MS"/>
              <a:cs typeface="Arial Unicode MS"/>
            </a:endParaRPr>
          </a:p>
        </p:txBody>
      </p:sp>
      <p:sp>
        <p:nvSpPr>
          <p:cNvPr id="69" name="object 69"/>
          <p:cNvSpPr txBox="1"/>
          <p:nvPr/>
        </p:nvSpPr>
        <p:spPr>
          <a:xfrm>
            <a:off x="500710" y="1849881"/>
            <a:ext cx="1038225" cy="370205"/>
          </a:xfrm>
          <a:prstGeom prst="rect">
            <a:avLst/>
          </a:prstGeom>
        </p:spPr>
        <p:txBody>
          <a:bodyPr vert="horz" wrap="square" lIns="0" tIns="0" rIns="0" bIns="0" rtlCol="0">
            <a:noAutofit/>
          </a:bodyPr>
          <a:lstStyle/>
          <a:p>
            <a:pPr marL="12700">
              <a:lnSpc>
                <a:spcPct val="100000"/>
              </a:lnSpc>
            </a:pPr>
            <a:r>
              <a:rPr sz="1100" b="1" dirty="0" smtClean="0">
                <a:solidFill>
                  <a:srgbClr val="585858"/>
                </a:solidFill>
                <a:latin typeface="Arial"/>
                <a:cs typeface="Arial"/>
              </a:rPr>
              <a:t>Primary Profile</a:t>
            </a:r>
            <a:endParaRPr sz="1100">
              <a:latin typeface="Arial"/>
              <a:cs typeface="Arial"/>
            </a:endParaRPr>
          </a:p>
          <a:p>
            <a:pPr marL="327660">
              <a:lnSpc>
                <a:spcPct val="100000"/>
              </a:lnSpc>
              <a:spcBef>
                <a:spcPts val="170"/>
              </a:spcBef>
              <a:tabLst>
                <a:tab pos="822960" algn="l"/>
              </a:tabLst>
            </a:pPr>
            <a:r>
              <a:rPr sz="1100" dirty="0" smtClean="0">
                <a:latin typeface="Arial Unicode MS"/>
                <a:cs typeface="Arial Unicode MS"/>
              </a:rPr>
              <a:t>Dom	</a:t>
            </a:r>
            <a:r>
              <a:rPr sz="1100" spc="-10" dirty="0" smtClean="0">
                <a:latin typeface="Arial Unicode MS"/>
                <a:cs typeface="Arial Unicode MS"/>
              </a:rPr>
              <a:t>Ext</a:t>
            </a:r>
            <a:endParaRPr sz="1100">
              <a:latin typeface="Arial Unicode MS"/>
              <a:cs typeface="Arial Unicode MS"/>
            </a:endParaRPr>
          </a:p>
        </p:txBody>
      </p:sp>
      <p:sp>
        <p:nvSpPr>
          <p:cNvPr id="70" name="object 70"/>
          <p:cNvSpPr txBox="1"/>
          <p:nvPr/>
        </p:nvSpPr>
        <p:spPr>
          <a:xfrm>
            <a:off x="587679" y="3643312"/>
            <a:ext cx="124460" cy="120014"/>
          </a:xfrm>
          <a:prstGeom prst="rect">
            <a:avLst/>
          </a:prstGeom>
        </p:spPr>
        <p:txBody>
          <a:bodyPr vert="horz" wrap="square" lIns="0" tIns="0" rIns="0" bIns="0" rtlCol="0">
            <a:noAutofit/>
          </a:bodyPr>
          <a:lstStyle/>
          <a:p>
            <a:pPr marL="12700">
              <a:lnSpc>
                <a:spcPct val="100000"/>
              </a:lnSpc>
            </a:pPr>
            <a:r>
              <a:rPr sz="700" dirty="0" smtClean="0">
                <a:latin typeface="Arial Unicode MS"/>
                <a:cs typeface="Arial Unicode MS"/>
              </a:rPr>
              <a:t>36</a:t>
            </a:r>
            <a:endParaRPr sz="700">
              <a:latin typeface="Arial Unicode MS"/>
              <a:cs typeface="Arial Unicode MS"/>
            </a:endParaRPr>
          </a:p>
        </p:txBody>
      </p:sp>
      <p:sp>
        <p:nvSpPr>
          <p:cNvPr id="71" name="object 71"/>
          <p:cNvSpPr txBox="1"/>
          <p:nvPr/>
        </p:nvSpPr>
        <p:spPr>
          <a:xfrm>
            <a:off x="625779" y="2898355"/>
            <a:ext cx="89535" cy="150495"/>
          </a:xfrm>
          <a:prstGeom prst="rect">
            <a:avLst/>
          </a:prstGeom>
        </p:spPr>
        <p:txBody>
          <a:bodyPr vert="horz" wrap="square" lIns="0" tIns="0" rIns="0" bIns="0" rtlCol="0">
            <a:noAutofit/>
          </a:bodyPr>
          <a:lstStyle/>
          <a:p>
            <a:pPr marL="12700">
              <a:lnSpc>
                <a:spcPct val="100000"/>
              </a:lnSpc>
            </a:pPr>
            <a:r>
              <a:rPr sz="900" dirty="0" smtClean="0">
                <a:latin typeface="Arial Unicode MS"/>
                <a:cs typeface="Arial Unicode MS"/>
              </a:rPr>
              <a:t>0</a:t>
            </a:r>
            <a:endParaRPr sz="900">
              <a:latin typeface="Arial Unicode MS"/>
              <a:cs typeface="Arial Unicode MS"/>
            </a:endParaRPr>
          </a:p>
        </p:txBody>
      </p:sp>
      <p:sp>
        <p:nvSpPr>
          <p:cNvPr id="72" name="object 72"/>
          <p:cNvSpPr txBox="1"/>
          <p:nvPr/>
        </p:nvSpPr>
        <p:spPr>
          <a:xfrm>
            <a:off x="587679" y="2233612"/>
            <a:ext cx="124460" cy="120014"/>
          </a:xfrm>
          <a:prstGeom prst="rect">
            <a:avLst/>
          </a:prstGeom>
        </p:spPr>
        <p:txBody>
          <a:bodyPr vert="horz" wrap="square" lIns="0" tIns="0" rIns="0" bIns="0" rtlCol="0">
            <a:noAutofit/>
          </a:bodyPr>
          <a:lstStyle/>
          <a:p>
            <a:pPr marL="12700">
              <a:lnSpc>
                <a:spcPct val="100000"/>
              </a:lnSpc>
            </a:pPr>
            <a:r>
              <a:rPr sz="700" dirty="0" smtClean="0">
                <a:latin typeface="Arial Unicode MS"/>
                <a:cs typeface="Arial Unicode MS"/>
              </a:rPr>
              <a:t>36</a:t>
            </a:r>
            <a:endParaRPr sz="700">
              <a:latin typeface="Arial Unicode MS"/>
              <a:cs typeface="Arial Unicode MS"/>
            </a:endParaRPr>
          </a:p>
        </p:txBody>
      </p:sp>
      <p:sp>
        <p:nvSpPr>
          <p:cNvPr id="73" name="object 73"/>
          <p:cNvSpPr/>
          <p:nvPr/>
        </p:nvSpPr>
        <p:spPr>
          <a:xfrm>
            <a:off x="5889929" y="2834360"/>
            <a:ext cx="425450" cy="317500"/>
          </a:xfrm>
          <a:custGeom>
            <a:avLst/>
            <a:gdLst/>
            <a:ahLst/>
            <a:cxnLst/>
            <a:rect l="l" t="t" r="r" b="b"/>
            <a:pathLst>
              <a:path w="425450" h="317500">
                <a:moveTo>
                  <a:pt x="0" y="317500"/>
                </a:moveTo>
                <a:lnTo>
                  <a:pt x="425450" y="317500"/>
                </a:lnTo>
                <a:lnTo>
                  <a:pt x="425450" y="0"/>
                </a:lnTo>
                <a:lnTo>
                  <a:pt x="0" y="0"/>
                </a:lnTo>
                <a:lnTo>
                  <a:pt x="0" y="317500"/>
                </a:lnTo>
                <a:close/>
              </a:path>
            </a:pathLst>
          </a:custGeom>
          <a:ln w="12700">
            <a:solidFill>
              <a:srgbClr val="AEBBCE"/>
            </a:solidFill>
          </a:ln>
        </p:spPr>
        <p:txBody>
          <a:bodyPr wrap="square" lIns="0" tIns="0" rIns="0" bIns="0" rtlCol="0">
            <a:noAutofit/>
          </a:bodyPr>
          <a:lstStyle/>
          <a:p>
            <a:endParaRPr/>
          </a:p>
        </p:txBody>
      </p:sp>
      <p:sp>
        <p:nvSpPr>
          <p:cNvPr id="74" name="object 74"/>
          <p:cNvSpPr/>
          <p:nvPr/>
        </p:nvSpPr>
        <p:spPr>
          <a:xfrm>
            <a:off x="5451779" y="2986760"/>
            <a:ext cx="1727200" cy="0"/>
          </a:xfrm>
          <a:custGeom>
            <a:avLst/>
            <a:gdLst/>
            <a:ahLst/>
            <a:cxnLst/>
            <a:rect l="l" t="t" r="r" b="b"/>
            <a:pathLst>
              <a:path w="1727200">
                <a:moveTo>
                  <a:pt x="0" y="0"/>
                </a:moveTo>
                <a:lnTo>
                  <a:pt x="1727200" y="0"/>
                </a:lnTo>
              </a:path>
            </a:pathLst>
          </a:custGeom>
          <a:ln w="12700">
            <a:solidFill>
              <a:srgbClr val="AEBBCE"/>
            </a:solidFill>
          </a:ln>
        </p:spPr>
        <p:txBody>
          <a:bodyPr wrap="square" lIns="0" tIns="0" rIns="0" bIns="0" rtlCol="0">
            <a:noAutofit/>
          </a:bodyPr>
          <a:lstStyle/>
          <a:p>
            <a:endParaRPr/>
          </a:p>
        </p:txBody>
      </p:sp>
      <p:sp>
        <p:nvSpPr>
          <p:cNvPr id="75" name="object 75"/>
          <p:cNvSpPr/>
          <p:nvPr/>
        </p:nvSpPr>
        <p:spPr>
          <a:xfrm>
            <a:off x="5889929" y="2262860"/>
            <a:ext cx="0" cy="1473200"/>
          </a:xfrm>
          <a:custGeom>
            <a:avLst/>
            <a:gdLst/>
            <a:ahLst/>
            <a:cxnLst/>
            <a:rect l="l" t="t" r="r" b="b"/>
            <a:pathLst>
              <a:path h="1473200">
                <a:moveTo>
                  <a:pt x="0" y="1473200"/>
                </a:moveTo>
                <a:lnTo>
                  <a:pt x="0" y="0"/>
                </a:lnTo>
              </a:path>
            </a:pathLst>
          </a:custGeom>
          <a:ln w="12700">
            <a:solidFill>
              <a:srgbClr val="AEBBCE"/>
            </a:solidFill>
          </a:ln>
        </p:spPr>
        <p:txBody>
          <a:bodyPr wrap="square" lIns="0" tIns="0" rIns="0" bIns="0" rtlCol="0">
            <a:noAutofit/>
          </a:bodyPr>
          <a:lstStyle/>
          <a:p>
            <a:endParaRPr/>
          </a:p>
        </p:txBody>
      </p:sp>
      <p:sp>
        <p:nvSpPr>
          <p:cNvPr id="76" name="object 76"/>
          <p:cNvSpPr/>
          <p:nvPr/>
        </p:nvSpPr>
        <p:spPr>
          <a:xfrm>
            <a:off x="6315379" y="2262860"/>
            <a:ext cx="0" cy="1473200"/>
          </a:xfrm>
          <a:custGeom>
            <a:avLst/>
            <a:gdLst/>
            <a:ahLst/>
            <a:cxnLst/>
            <a:rect l="l" t="t" r="r" b="b"/>
            <a:pathLst>
              <a:path h="1473200">
                <a:moveTo>
                  <a:pt x="0" y="1473200"/>
                </a:moveTo>
                <a:lnTo>
                  <a:pt x="0" y="0"/>
                </a:lnTo>
              </a:path>
            </a:pathLst>
          </a:custGeom>
          <a:ln w="12700">
            <a:solidFill>
              <a:srgbClr val="AEBBCE"/>
            </a:solidFill>
          </a:ln>
        </p:spPr>
        <p:txBody>
          <a:bodyPr wrap="square" lIns="0" tIns="0" rIns="0" bIns="0" rtlCol="0">
            <a:noAutofit/>
          </a:bodyPr>
          <a:lstStyle/>
          <a:p>
            <a:endParaRPr/>
          </a:p>
        </p:txBody>
      </p:sp>
      <p:sp>
        <p:nvSpPr>
          <p:cNvPr id="77" name="object 77"/>
          <p:cNvSpPr/>
          <p:nvPr/>
        </p:nvSpPr>
        <p:spPr>
          <a:xfrm>
            <a:off x="6740829" y="2262860"/>
            <a:ext cx="0" cy="1473200"/>
          </a:xfrm>
          <a:custGeom>
            <a:avLst/>
            <a:gdLst/>
            <a:ahLst/>
            <a:cxnLst/>
            <a:rect l="l" t="t" r="r" b="b"/>
            <a:pathLst>
              <a:path h="1473200">
                <a:moveTo>
                  <a:pt x="0" y="1473200"/>
                </a:moveTo>
                <a:lnTo>
                  <a:pt x="0" y="0"/>
                </a:lnTo>
              </a:path>
            </a:pathLst>
          </a:custGeom>
          <a:ln w="12700">
            <a:solidFill>
              <a:srgbClr val="AEBBCE"/>
            </a:solidFill>
          </a:ln>
        </p:spPr>
        <p:txBody>
          <a:bodyPr wrap="square" lIns="0" tIns="0" rIns="0" bIns="0" rtlCol="0">
            <a:noAutofit/>
          </a:bodyPr>
          <a:lstStyle/>
          <a:p>
            <a:endParaRPr/>
          </a:p>
        </p:txBody>
      </p:sp>
      <p:sp>
        <p:nvSpPr>
          <p:cNvPr id="78" name="object 78"/>
          <p:cNvSpPr txBox="1"/>
          <p:nvPr/>
        </p:nvSpPr>
        <p:spPr>
          <a:xfrm>
            <a:off x="803579" y="3643312"/>
            <a:ext cx="6377305" cy="278765"/>
          </a:xfrm>
          <a:prstGeom prst="rect">
            <a:avLst/>
          </a:prstGeom>
        </p:spPr>
        <p:txBody>
          <a:bodyPr vert="horz" wrap="square" lIns="0" tIns="0" rIns="0" bIns="0" rtlCol="0">
            <a:noAutofit/>
          </a:bodyPr>
          <a:lstStyle/>
          <a:p>
            <a:pPr marL="2146300">
              <a:lnSpc>
                <a:spcPct val="100000"/>
              </a:lnSpc>
              <a:tabLst>
                <a:tab pos="4495165" algn="l"/>
              </a:tabLst>
            </a:pPr>
            <a:r>
              <a:rPr sz="700" dirty="0" smtClean="0">
                <a:latin typeface="Arial Unicode MS"/>
                <a:cs typeface="Arial Unicode MS"/>
              </a:rPr>
              <a:t>36	36</a:t>
            </a:r>
            <a:endParaRPr sz="700">
              <a:latin typeface="Arial Unicode MS"/>
              <a:cs typeface="Arial Unicode MS"/>
            </a:endParaRPr>
          </a:p>
          <a:p>
            <a:pPr marL="12700">
              <a:lnSpc>
                <a:spcPts val="1250"/>
              </a:lnSpc>
              <a:tabLst>
                <a:tab pos="545465" algn="l"/>
                <a:tab pos="939165" algn="l"/>
                <a:tab pos="2361565" algn="l"/>
                <a:tab pos="2894965" algn="l"/>
                <a:tab pos="3288665" algn="l"/>
                <a:tab pos="4711065" algn="l"/>
                <a:tab pos="5244465" algn="l"/>
                <a:tab pos="5638165" algn="l"/>
              </a:tabLst>
            </a:pPr>
            <a:r>
              <a:rPr sz="1100" dirty="0" smtClean="0">
                <a:latin typeface="Arial Unicode MS"/>
                <a:cs typeface="Arial Unicode MS"/>
              </a:rPr>
              <a:t>NDom	</a:t>
            </a:r>
            <a:r>
              <a:rPr sz="1100" spc="-5" dirty="0" smtClean="0">
                <a:latin typeface="Arial Unicode MS"/>
                <a:cs typeface="Arial Unicode MS"/>
              </a:rPr>
              <a:t>Int	IPat  </a:t>
            </a:r>
            <a:r>
              <a:rPr sz="1100" spc="25" dirty="0" smtClean="0">
                <a:latin typeface="Arial Unicode MS"/>
                <a:cs typeface="Arial Unicode MS"/>
              </a:rPr>
              <a:t> </a:t>
            </a:r>
            <a:r>
              <a:rPr sz="1100" spc="0" dirty="0" smtClean="0">
                <a:latin typeface="Arial Unicode MS"/>
                <a:cs typeface="Arial Unicode MS"/>
              </a:rPr>
              <a:t>NCon	NDom	</a:t>
            </a:r>
            <a:r>
              <a:rPr sz="1100" spc="-5" dirty="0" smtClean="0">
                <a:latin typeface="Arial Unicode MS"/>
                <a:cs typeface="Arial Unicode MS"/>
              </a:rPr>
              <a:t>Int	IPat  </a:t>
            </a:r>
            <a:r>
              <a:rPr sz="1100" spc="25" dirty="0" smtClean="0">
                <a:latin typeface="Arial Unicode MS"/>
                <a:cs typeface="Arial Unicode MS"/>
              </a:rPr>
              <a:t> </a:t>
            </a:r>
            <a:r>
              <a:rPr sz="1100" spc="0" dirty="0" smtClean="0">
                <a:latin typeface="Arial Unicode MS"/>
                <a:cs typeface="Arial Unicode MS"/>
              </a:rPr>
              <a:t>NCon	NDom	</a:t>
            </a:r>
            <a:r>
              <a:rPr sz="1100" spc="-5" dirty="0" smtClean="0">
                <a:latin typeface="Arial Unicode MS"/>
                <a:cs typeface="Arial Unicode MS"/>
              </a:rPr>
              <a:t>Int	IPat  </a:t>
            </a:r>
            <a:r>
              <a:rPr sz="1100" spc="25" dirty="0" smtClean="0">
                <a:latin typeface="Arial Unicode MS"/>
                <a:cs typeface="Arial Unicode MS"/>
              </a:rPr>
              <a:t> </a:t>
            </a:r>
            <a:r>
              <a:rPr sz="1100" spc="0" dirty="0" smtClean="0">
                <a:latin typeface="Arial Unicode MS"/>
                <a:cs typeface="Arial Unicode MS"/>
              </a:rPr>
              <a:t>NCon</a:t>
            </a:r>
            <a:endParaRPr sz="1100">
              <a:latin typeface="Arial Unicode MS"/>
              <a:cs typeface="Arial Unicode MS"/>
            </a:endParaRPr>
          </a:p>
        </p:txBody>
      </p:sp>
      <p:sp>
        <p:nvSpPr>
          <p:cNvPr id="79" name="object 79"/>
          <p:cNvSpPr txBox="1"/>
          <p:nvPr/>
        </p:nvSpPr>
        <p:spPr>
          <a:xfrm>
            <a:off x="930579" y="2885871"/>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2</a:t>
            </a:r>
            <a:endParaRPr sz="800">
              <a:latin typeface="Times New Roman"/>
              <a:cs typeface="Times New Roman"/>
            </a:endParaRPr>
          </a:p>
        </p:txBody>
      </p:sp>
      <p:sp>
        <p:nvSpPr>
          <p:cNvPr id="80" name="object 80"/>
          <p:cNvSpPr txBox="1"/>
          <p:nvPr/>
        </p:nvSpPr>
        <p:spPr>
          <a:xfrm>
            <a:off x="1362379" y="2987471"/>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3</a:t>
            </a:r>
            <a:endParaRPr sz="800">
              <a:latin typeface="Times New Roman"/>
              <a:cs typeface="Times New Roman"/>
            </a:endParaRPr>
          </a:p>
        </p:txBody>
      </p:sp>
      <p:sp>
        <p:nvSpPr>
          <p:cNvPr id="81" name="object 81"/>
          <p:cNvSpPr txBox="1"/>
          <p:nvPr/>
        </p:nvSpPr>
        <p:spPr>
          <a:xfrm>
            <a:off x="1794179" y="3028112"/>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5</a:t>
            </a:r>
            <a:endParaRPr sz="800">
              <a:latin typeface="Times New Roman"/>
              <a:cs typeface="Times New Roman"/>
            </a:endParaRPr>
          </a:p>
        </p:txBody>
      </p:sp>
      <p:sp>
        <p:nvSpPr>
          <p:cNvPr id="82" name="object 82"/>
          <p:cNvSpPr txBox="1"/>
          <p:nvPr/>
        </p:nvSpPr>
        <p:spPr>
          <a:xfrm>
            <a:off x="2225979" y="2824912"/>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5</a:t>
            </a:r>
            <a:endParaRPr sz="800">
              <a:latin typeface="Times New Roman"/>
              <a:cs typeface="Times New Roman"/>
            </a:endParaRPr>
          </a:p>
        </p:txBody>
      </p:sp>
      <p:sp>
        <p:nvSpPr>
          <p:cNvPr id="83" name="object 83"/>
          <p:cNvSpPr txBox="1"/>
          <p:nvPr/>
        </p:nvSpPr>
        <p:spPr>
          <a:xfrm>
            <a:off x="2975279" y="2898355"/>
            <a:ext cx="89535" cy="150495"/>
          </a:xfrm>
          <a:prstGeom prst="rect">
            <a:avLst/>
          </a:prstGeom>
        </p:spPr>
        <p:txBody>
          <a:bodyPr vert="horz" wrap="square" lIns="0" tIns="0" rIns="0" bIns="0" rtlCol="0">
            <a:noAutofit/>
          </a:bodyPr>
          <a:lstStyle/>
          <a:p>
            <a:pPr marL="12700">
              <a:lnSpc>
                <a:spcPct val="100000"/>
              </a:lnSpc>
            </a:pPr>
            <a:r>
              <a:rPr sz="900" dirty="0" smtClean="0">
                <a:latin typeface="Arial Unicode MS"/>
                <a:cs typeface="Arial Unicode MS"/>
              </a:rPr>
              <a:t>0</a:t>
            </a:r>
            <a:endParaRPr sz="900">
              <a:latin typeface="Arial Unicode MS"/>
              <a:cs typeface="Arial Unicode MS"/>
            </a:endParaRPr>
          </a:p>
        </p:txBody>
      </p:sp>
      <p:sp>
        <p:nvSpPr>
          <p:cNvPr id="84" name="object 84"/>
          <p:cNvSpPr txBox="1"/>
          <p:nvPr/>
        </p:nvSpPr>
        <p:spPr>
          <a:xfrm>
            <a:off x="2937179" y="2233612"/>
            <a:ext cx="124460" cy="120014"/>
          </a:xfrm>
          <a:prstGeom prst="rect">
            <a:avLst/>
          </a:prstGeom>
        </p:spPr>
        <p:txBody>
          <a:bodyPr vert="horz" wrap="square" lIns="0" tIns="0" rIns="0" bIns="0" rtlCol="0">
            <a:noAutofit/>
          </a:bodyPr>
          <a:lstStyle/>
          <a:p>
            <a:pPr marL="12700">
              <a:lnSpc>
                <a:spcPct val="100000"/>
              </a:lnSpc>
            </a:pPr>
            <a:r>
              <a:rPr sz="700" dirty="0" smtClean="0">
                <a:latin typeface="Arial Unicode MS"/>
                <a:cs typeface="Arial Unicode MS"/>
              </a:rPr>
              <a:t>36</a:t>
            </a:r>
            <a:endParaRPr sz="700">
              <a:latin typeface="Arial Unicode MS"/>
              <a:cs typeface="Arial Unicode MS"/>
            </a:endParaRPr>
          </a:p>
        </p:txBody>
      </p:sp>
      <p:sp>
        <p:nvSpPr>
          <p:cNvPr id="85" name="object 85"/>
          <p:cNvSpPr txBox="1"/>
          <p:nvPr/>
        </p:nvSpPr>
        <p:spPr>
          <a:xfrm>
            <a:off x="3280079" y="2763952"/>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8</a:t>
            </a:r>
            <a:endParaRPr sz="800">
              <a:latin typeface="Times New Roman"/>
              <a:cs typeface="Times New Roman"/>
            </a:endParaRPr>
          </a:p>
        </p:txBody>
      </p:sp>
      <p:sp>
        <p:nvSpPr>
          <p:cNvPr id="86" name="object 86"/>
          <p:cNvSpPr txBox="1"/>
          <p:nvPr/>
        </p:nvSpPr>
        <p:spPr>
          <a:xfrm>
            <a:off x="3711879" y="2967152"/>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2</a:t>
            </a:r>
            <a:endParaRPr sz="800">
              <a:latin typeface="Times New Roman"/>
              <a:cs typeface="Times New Roman"/>
            </a:endParaRPr>
          </a:p>
        </p:txBody>
      </p:sp>
      <p:sp>
        <p:nvSpPr>
          <p:cNvPr id="87" name="object 87"/>
          <p:cNvSpPr txBox="1"/>
          <p:nvPr/>
        </p:nvSpPr>
        <p:spPr>
          <a:xfrm>
            <a:off x="4143679" y="3089071"/>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8</a:t>
            </a:r>
            <a:endParaRPr sz="800">
              <a:latin typeface="Times New Roman"/>
              <a:cs typeface="Times New Roman"/>
            </a:endParaRPr>
          </a:p>
        </p:txBody>
      </p:sp>
      <p:sp>
        <p:nvSpPr>
          <p:cNvPr id="88" name="object 88"/>
          <p:cNvSpPr txBox="1"/>
          <p:nvPr/>
        </p:nvSpPr>
        <p:spPr>
          <a:xfrm>
            <a:off x="4575479" y="2946831"/>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1</a:t>
            </a:r>
            <a:endParaRPr sz="800">
              <a:latin typeface="Times New Roman"/>
              <a:cs typeface="Times New Roman"/>
            </a:endParaRPr>
          </a:p>
        </p:txBody>
      </p:sp>
      <p:sp>
        <p:nvSpPr>
          <p:cNvPr id="89" name="object 89"/>
          <p:cNvSpPr txBox="1"/>
          <p:nvPr/>
        </p:nvSpPr>
        <p:spPr>
          <a:xfrm>
            <a:off x="5324779" y="2898355"/>
            <a:ext cx="89535" cy="150495"/>
          </a:xfrm>
          <a:prstGeom prst="rect">
            <a:avLst/>
          </a:prstGeom>
        </p:spPr>
        <p:txBody>
          <a:bodyPr vert="horz" wrap="square" lIns="0" tIns="0" rIns="0" bIns="0" rtlCol="0">
            <a:noAutofit/>
          </a:bodyPr>
          <a:lstStyle/>
          <a:p>
            <a:pPr marL="12700">
              <a:lnSpc>
                <a:spcPct val="100000"/>
              </a:lnSpc>
            </a:pPr>
            <a:r>
              <a:rPr sz="900" dirty="0" smtClean="0">
                <a:latin typeface="Arial Unicode MS"/>
                <a:cs typeface="Arial Unicode MS"/>
              </a:rPr>
              <a:t>0</a:t>
            </a:r>
            <a:endParaRPr sz="900">
              <a:latin typeface="Arial Unicode MS"/>
              <a:cs typeface="Arial Unicode MS"/>
            </a:endParaRPr>
          </a:p>
        </p:txBody>
      </p:sp>
      <p:sp>
        <p:nvSpPr>
          <p:cNvPr id="90" name="object 90"/>
          <p:cNvSpPr txBox="1"/>
          <p:nvPr/>
        </p:nvSpPr>
        <p:spPr>
          <a:xfrm>
            <a:off x="5286679" y="2233612"/>
            <a:ext cx="124460" cy="120014"/>
          </a:xfrm>
          <a:prstGeom prst="rect">
            <a:avLst/>
          </a:prstGeom>
        </p:spPr>
        <p:txBody>
          <a:bodyPr vert="horz" wrap="square" lIns="0" tIns="0" rIns="0" bIns="0" rtlCol="0">
            <a:noAutofit/>
          </a:bodyPr>
          <a:lstStyle/>
          <a:p>
            <a:pPr marL="12700">
              <a:lnSpc>
                <a:spcPct val="100000"/>
              </a:lnSpc>
            </a:pPr>
            <a:r>
              <a:rPr sz="700" dirty="0" smtClean="0">
                <a:latin typeface="Arial Unicode MS"/>
                <a:cs typeface="Arial Unicode MS"/>
              </a:rPr>
              <a:t>36</a:t>
            </a:r>
            <a:endParaRPr sz="700">
              <a:latin typeface="Arial Unicode MS"/>
              <a:cs typeface="Arial Unicode MS"/>
            </a:endParaRPr>
          </a:p>
        </p:txBody>
      </p:sp>
      <p:sp>
        <p:nvSpPr>
          <p:cNvPr id="91" name="object 91"/>
          <p:cNvSpPr txBox="1"/>
          <p:nvPr/>
        </p:nvSpPr>
        <p:spPr>
          <a:xfrm>
            <a:off x="6442379" y="2039099"/>
            <a:ext cx="713740" cy="180975"/>
          </a:xfrm>
          <a:prstGeom prst="rect">
            <a:avLst/>
          </a:prstGeom>
        </p:spPr>
        <p:txBody>
          <a:bodyPr vert="horz" wrap="square" lIns="0" tIns="0" rIns="0" bIns="0" rtlCol="0">
            <a:noAutofit/>
          </a:bodyPr>
          <a:lstStyle/>
          <a:p>
            <a:pPr marL="12700">
              <a:lnSpc>
                <a:spcPct val="100000"/>
              </a:lnSpc>
              <a:tabLst>
                <a:tab pos="443865" algn="l"/>
              </a:tabLst>
            </a:pPr>
            <a:r>
              <a:rPr sz="1100" spc="-10" dirty="0" smtClean="0">
                <a:latin typeface="Arial Unicode MS"/>
                <a:cs typeface="Arial Unicode MS"/>
              </a:rPr>
              <a:t>Pat	Con</a:t>
            </a:r>
            <a:endParaRPr sz="1100">
              <a:latin typeface="Arial Unicode MS"/>
              <a:cs typeface="Arial Unicode MS"/>
            </a:endParaRPr>
          </a:p>
        </p:txBody>
      </p:sp>
      <p:sp>
        <p:nvSpPr>
          <p:cNvPr id="92" name="object 92"/>
          <p:cNvSpPr/>
          <p:nvPr/>
        </p:nvSpPr>
        <p:spPr>
          <a:xfrm>
            <a:off x="5667679" y="2836900"/>
            <a:ext cx="431800" cy="182879"/>
          </a:xfrm>
          <a:custGeom>
            <a:avLst/>
            <a:gdLst/>
            <a:ahLst/>
            <a:cxnLst/>
            <a:rect l="l" t="t" r="r" b="b"/>
            <a:pathLst>
              <a:path w="431800" h="182879">
                <a:moveTo>
                  <a:pt x="0" y="0"/>
                </a:moveTo>
                <a:lnTo>
                  <a:pt x="431800" y="182880"/>
                </a:lnTo>
              </a:path>
            </a:pathLst>
          </a:custGeom>
          <a:ln w="16509">
            <a:solidFill>
              <a:srgbClr val="065B92"/>
            </a:solidFill>
            <a:prstDash val="dash"/>
          </a:ln>
        </p:spPr>
        <p:txBody>
          <a:bodyPr wrap="square" lIns="0" tIns="0" rIns="0" bIns="0" rtlCol="0">
            <a:noAutofit/>
          </a:bodyPr>
          <a:lstStyle/>
          <a:p>
            <a:endParaRPr/>
          </a:p>
        </p:txBody>
      </p:sp>
      <p:sp>
        <p:nvSpPr>
          <p:cNvPr id="93" name="object 93"/>
          <p:cNvSpPr/>
          <p:nvPr/>
        </p:nvSpPr>
        <p:spPr>
          <a:xfrm>
            <a:off x="6099479" y="3019780"/>
            <a:ext cx="431800" cy="121920"/>
          </a:xfrm>
          <a:custGeom>
            <a:avLst/>
            <a:gdLst/>
            <a:ahLst/>
            <a:cxnLst/>
            <a:rect l="l" t="t" r="r" b="b"/>
            <a:pathLst>
              <a:path w="431800" h="121920">
                <a:moveTo>
                  <a:pt x="0" y="0"/>
                </a:moveTo>
                <a:lnTo>
                  <a:pt x="431800" y="121920"/>
                </a:lnTo>
              </a:path>
            </a:pathLst>
          </a:custGeom>
          <a:ln w="16509">
            <a:solidFill>
              <a:srgbClr val="065B92"/>
            </a:solidFill>
            <a:prstDash val="dash"/>
          </a:ln>
        </p:spPr>
        <p:txBody>
          <a:bodyPr wrap="square" lIns="0" tIns="0" rIns="0" bIns="0" rtlCol="0">
            <a:noAutofit/>
          </a:bodyPr>
          <a:lstStyle/>
          <a:p>
            <a:endParaRPr/>
          </a:p>
        </p:txBody>
      </p:sp>
      <p:sp>
        <p:nvSpPr>
          <p:cNvPr id="94" name="object 94"/>
          <p:cNvSpPr/>
          <p:nvPr/>
        </p:nvSpPr>
        <p:spPr>
          <a:xfrm>
            <a:off x="6531279" y="2877540"/>
            <a:ext cx="431800" cy="264159"/>
          </a:xfrm>
          <a:custGeom>
            <a:avLst/>
            <a:gdLst/>
            <a:ahLst/>
            <a:cxnLst/>
            <a:rect l="l" t="t" r="r" b="b"/>
            <a:pathLst>
              <a:path w="431800" h="264159">
                <a:moveTo>
                  <a:pt x="0" y="264159"/>
                </a:moveTo>
                <a:lnTo>
                  <a:pt x="431800" y="0"/>
                </a:lnTo>
              </a:path>
            </a:pathLst>
          </a:custGeom>
          <a:ln w="16510">
            <a:solidFill>
              <a:srgbClr val="065B92"/>
            </a:solidFill>
            <a:prstDash val="dash"/>
          </a:ln>
        </p:spPr>
        <p:txBody>
          <a:bodyPr wrap="square" lIns="0" tIns="0" rIns="0" bIns="0" rtlCol="0">
            <a:noAutofit/>
          </a:bodyPr>
          <a:lstStyle/>
          <a:p>
            <a:endParaRPr/>
          </a:p>
        </p:txBody>
      </p:sp>
      <p:sp>
        <p:nvSpPr>
          <p:cNvPr id="95" name="object 95"/>
          <p:cNvSpPr/>
          <p:nvPr/>
        </p:nvSpPr>
        <p:spPr>
          <a:xfrm>
            <a:off x="5604208" y="2773409"/>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96" name="object 96"/>
          <p:cNvSpPr/>
          <p:nvPr/>
        </p:nvSpPr>
        <p:spPr>
          <a:xfrm>
            <a:off x="5604208" y="2773409"/>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065B92"/>
            </a:solidFill>
            <a:prstDash val="dash"/>
          </a:ln>
        </p:spPr>
        <p:txBody>
          <a:bodyPr wrap="square" lIns="0" tIns="0" rIns="0" bIns="0" rtlCol="0">
            <a:noAutofit/>
          </a:bodyPr>
          <a:lstStyle/>
          <a:p>
            <a:endParaRPr/>
          </a:p>
        </p:txBody>
      </p:sp>
      <p:sp>
        <p:nvSpPr>
          <p:cNvPr id="97" name="object 97"/>
          <p:cNvSpPr/>
          <p:nvPr/>
        </p:nvSpPr>
        <p:spPr>
          <a:xfrm>
            <a:off x="6036008" y="2956289"/>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98" name="object 98"/>
          <p:cNvSpPr/>
          <p:nvPr/>
        </p:nvSpPr>
        <p:spPr>
          <a:xfrm>
            <a:off x="6036008" y="2956289"/>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065B92"/>
            </a:solidFill>
            <a:prstDash val="dash"/>
          </a:ln>
        </p:spPr>
        <p:txBody>
          <a:bodyPr wrap="square" lIns="0" tIns="0" rIns="0" bIns="0" rtlCol="0">
            <a:noAutofit/>
          </a:bodyPr>
          <a:lstStyle/>
          <a:p>
            <a:endParaRPr/>
          </a:p>
        </p:txBody>
      </p:sp>
      <p:sp>
        <p:nvSpPr>
          <p:cNvPr id="99" name="object 99"/>
          <p:cNvSpPr/>
          <p:nvPr/>
        </p:nvSpPr>
        <p:spPr>
          <a:xfrm>
            <a:off x="6467808" y="3078209"/>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100" name="object 100"/>
          <p:cNvSpPr/>
          <p:nvPr/>
        </p:nvSpPr>
        <p:spPr>
          <a:xfrm>
            <a:off x="6467808" y="3078209"/>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065B92"/>
            </a:solidFill>
            <a:prstDash val="dash"/>
          </a:ln>
        </p:spPr>
        <p:txBody>
          <a:bodyPr wrap="square" lIns="0" tIns="0" rIns="0" bIns="0" rtlCol="0">
            <a:noAutofit/>
          </a:bodyPr>
          <a:lstStyle/>
          <a:p>
            <a:endParaRPr/>
          </a:p>
        </p:txBody>
      </p:sp>
      <p:sp>
        <p:nvSpPr>
          <p:cNvPr id="101" name="object 101"/>
          <p:cNvSpPr/>
          <p:nvPr/>
        </p:nvSpPr>
        <p:spPr>
          <a:xfrm>
            <a:off x="6899608" y="2814049"/>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102" name="object 102"/>
          <p:cNvSpPr/>
          <p:nvPr/>
        </p:nvSpPr>
        <p:spPr>
          <a:xfrm>
            <a:off x="6899608" y="2814049"/>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065B92"/>
            </a:solidFill>
            <a:prstDash val="dash"/>
          </a:ln>
        </p:spPr>
        <p:txBody>
          <a:bodyPr wrap="square" lIns="0" tIns="0" rIns="0" bIns="0" rtlCol="0">
            <a:noAutofit/>
          </a:bodyPr>
          <a:lstStyle/>
          <a:p>
            <a:endParaRPr/>
          </a:p>
        </p:txBody>
      </p:sp>
      <p:sp>
        <p:nvSpPr>
          <p:cNvPr id="103" name="object 103"/>
          <p:cNvSpPr txBox="1"/>
          <p:nvPr/>
        </p:nvSpPr>
        <p:spPr>
          <a:xfrm>
            <a:off x="2870746" y="1635220"/>
            <a:ext cx="1205865" cy="393065"/>
          </a:xfrm>
          <a:prstGeom prst="rect">
            <a:avLst/>
          </a:prstGeom>
        </p:spPr>
        <p:txBody>
          <a:bodyPr vert="horz" wrap="square" lIns="0" tIns="0" rIns="0" bIns="0" rtlCol="0">
            <a:noAutofit/>
          </a:bodyPr>
          <a:lstStyle/>
          <a:p>
            <a:pPr marL="12700">
              <a:lnSpc>
                <a:spcPct val="100000"/>
              </a:lnSpc>
            </a:pPr>
            <a:r>
              <a:rPr sz="1100" dirty="0" smtClean="0">
                <a:solidFill>
                  <a:srgbClr val="585858"/>
                </a:solidFill>
                <a:latin typeface="Arial"/>
                <a:cs typeface="Arial"/>
              </a:rPr>
              <a:t>To: Others at Work</a:t>
            </a:r>
            <a:endParaRPr sz="1100">
              <a:latin typeface="Arial"/>
              <a:cs typeface="Arial"/>
            </a:endParaRPr>
          </a:p>
          <a:p>
            <a:pPr marL="15875">
              <a:lnSpc>
                <a:spcPct val="100000"/>
              </a:lnSpc>
              <a:spcBef>
                <a:spcPts val="360"/>
              </a:spcBef>
            </a:pPr>
            <a:r>
              <a:rPr sz="1100" b="1" dirty="0" smtClean="0">
                <a:solidFill>
                  <a:srgbClr val="585858"/>
                </a:solidFill>
                <a:latin typeface="Arial"/>
                <a:cs typeface="Arial"/>
              </a:rPr>
              <a:t>Current Adapting</a:t>
            </a:r>
            <a:endParaRPr sz="1100">
              <a:latin typeface="Arial"/>
              <a:cs typeface="Arial"/>
            </a:endParaRPr>
          </a:p>
        </p:txBody>
      </p:sp>
      <p:sp>
        <p:nvSpPr>
          <p:cNvPr id="104" name="object 104"/>
          <p:cNvSpPr txBox="1"/>
          <p:nvPr/>
        </p:nvSpPr>
        <p:spPr>
          <a:xfrm>
            <a:off x="5226913" y="1467529"/>
            <a:ext cx="1207135" cy="752475"/>
          </a:xfrm>
          <a:prstGeom prst="rect">
            <a:avLst/>
          </a:prstGeom>
        </p:spPr>
        <p:txBody>
          <a:bodyPr vert="horz" wrap="square" lIns="0" tIns="0" rIns="0" bIns="0" rtlCol="0">
            <a:noAutofit/>
          </a:bodyPr>
          <a:lstStyle/>
          <a:p>
            <a:pPr marL="13970" marR="12700" indent="-1905">
              <a:lnSpc>
                <a:spcPct val="100000"/>
              </a:lnSpc>
            </a:pPr>
            <a:r>
              <a:rPr sz="1100" dirty="0" smtClean="0">
                <a:solidFill>
                  <a:srgbClr val="585858"/>
                </a:solidFill>
                <a:latin typeface="Arial"/>
                <a:cs typeface="Arial"/>
              </a:rPr>
              <a:t>January 26, 2015 To: Others at Work</a:t>
            </a:r>
            <a:endParaRPr sz="1100">
              <a:latin typeface="Arial"/>
              <a:cs typeface="Arial"/>
            </a:endParaRPr>
          </a:p>
          <a:p>
            <a:pPr marL="21590">
              <a:lnSpc>
                <a:spcPct val="100000"/>
              </a:lnSpc>
              <a:spcBef>
                <a:spcPts val="360"/>
              </a:spcBef>
            </a:pPr>
            <a:r>
              <a:rPr sz="1100" b="1" dirty="0" smtClean="0">
                <a:solidFill>
                  <a:srgbClr val="585858"/>
                </a:solidFill>
                <a:latin typeface="Arial"/>
                <a:cs typeface="Arial"/>
              </a:rPr>
              <a:t>Current Perceiver</a:t>
            </a:r>
            <a:endParaRPr sz="1100">
              <a:latin typeface="Arial"/>
              <a:cs typeface="Arial"/>
            </a:endParaRPr>
          </a:p>
          <a:p>
            <a:pPr marL="91440" algn="ctr">
              <a:lnSpc>
                <a:spcPct val="100000"/>
              </a:lnSpc>
              <a:spcBef>
                <a:spcPts val="175"/>
              </a:spcBef>
              <a:tabLst>
                <a:tab pos="586740" algn="l"/>
              </a:tabLst>
            </a:pPr>
            <a:r>
              <a:rPr sz="1100" dirty="0" smtClean="0">
                <a:latin typeface="Arial Unicode MS"/>
                <a:cs typeface="Arial Unicode MS"/>
              </a:rPr>
              <a:t>Dom	</a:t>
            </a:r>
            <a:r>
              <a:rPr sz="1100" spc="-10" dirty="0" smtClean="0">
                <a:latin typeface="Arial Unicode MS"/>
                <a:cs typeface="Arial Unicode MS"/>
              </a:rPr>
              <a:t>Ext</a:t>
            </a:r>
            <a:endParaRPr sz="1100">
              <a:latin typeface="Arial Unicode MS"/>
              <a:cs typeface="Arial Unicode MS"/>
            </a:endParaRPr>
          </a:p>
        </p:txBody>
      </p:sp>
      <p:sp>
        <p:nvSpPr>
          <p:cNvPr id="105" name="object 105"/>
          <p:cNvSpPr txBox="1"/>
          <p:nvPr/>
        </p:nvSpPr>
        <p:spPr>
          <a:xfrm>
            <a:off x="5608370" y="118607"/>
            <a:ext cx="1897380" cy="546735"/>
          </a:xfrm>
          <a:prstGeom prst="rect">
            <a:avLst/>
          </a:prstGeom>
        </p:spPr>
        <p:txBody>
          <a:bodyPr vert="horz" wrap="square" lIns="0" tIns="0" rIns="0" bIns="0" rtlCol="0">
            <a:noAutofit/>
          </a:bodyPr>
          <a:lstStyle/>
          <a:p>
            <a:pPr marL="233045" marR="12700" indent="-220979" algn="r">
              <a:lnSpc>
                <a:spcPct val="97200"/>
              </a:lnSpc>
            </a:pPr>
            <a:r>
              <a:rPr sz="1200" spc="-10" dirty="0" smtClean="0">
                <a:solidFill>
                  <a:srgbClr val="FFFFFF"/>
                </a:solidFill>
                <a:latin typeface="Arial Unicode MS"/>
                <a:cs typeface="Arial Unicode MS"/>
              </a:rPr>
              <a:t>Communication</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Action</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Plan Forté</a:t>
            </a:r>
            <a:r>
              <a:rPr sz="1200" spc="-5" dirty="0" smtClean="0">
                <a:solidFill>
                  <a:srgbClr val="FFFFFF"/>
                </a:solidFill>
                <a:latin typeface="Arial Unicode MS"/>
                <a:cs typeface="Arial Unicode MS"/>
              </a:rPr>
              <a:t> Profile: </a:t>
            </a:r>
            <a:r>
              <a:rPr sz="1200" spc="0" dirty="0" smtClean="0">
                <a:solidFill>
                  <a:srgbClr val="FFFFFF"/>
                </a:solidFill>
                <a:latin typeface="Arial Unicode MS"/>
                <a:cs typeface="Arial Unicode MS"/>
              </a:rPr>
              <a:t>Rick</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Olsen</a:t>
            </a:r>
            <a:r>
              <a:rPr sz="1200" spc="-5" dirty="0" smtClean="0">
                <a:solidFill>
                  <a:srgbClr val="FFFFFF"/>
                </a:solidFill>
                <a:latin typeface="Arial Unicode MS"/>
                <a:cs typeface="Arial Unicode MS"/>
              </a:rPr>
              <a:t> January </a:t>
            </a:r>
            <a:r>
              <a:rPr sz="1200" spc="-10" dirty="0" smtClean="0">
                <a:solidFill>
                  <a:srgbClr val="FFFFFF"/>
                </a:solidFill>
                <a:latin typeface="Arial Unicode MS"/>
                <a:cs typeface="Arial Unicode MS"/>
              </a:rPr>
              <a:t>26,</a:t>
            </a:r>
            <a:r>
              <a:rPr sz="1200" spc="-5" dirty="0" smtClean="0">
                <a:solidFill>
                  <a:srgbClr val="FFFFFF"/>
                </a:solidFill>
                <a:latin typeface="Arial Unicode MS"/>
                <a:cs typeface="Arial Unicode MS"/>
              </a:rPr>
              <a:t> </a:t>
            </a:r>
            <a:r>
              <a:rPr sz="1200" spc="0" dirty="0" smtClean="0">
                <a:solidFill>
                  <a:srgbClr val="FFFFFF"/>
                </a:solidFill>
                <a:latin typeface="Arial Unicode MS"/>
                <a:cs typeface="Arial Unicode MS"/>
              </a:rPr>
              <a:t>2015</a:t>
            </a:r>
            <a:endParaRPr sz="1200">
              <a:latin typeface="Arial Unicode MS"/>
              <a:cs typeface="Arial Unicode MS"/>
            </a:endParaRPr>
          </a:p>
        </p:txBody>
      </p:sp>
      <p:sp>
        <p:nvSpPr>
          <p:cNvPr id="106" name="object 106"/>
          <p:cNvSpPr txBox="1"/>
          <p:nvPr/>
        </p:nvSpPr>
        <p:spPr>
          <a:xfrm>
            <a:off x="1743379" y="1860080"/>
            <a:ext cx="810895" cy="360045"/>
          </a:xfrm>
          <a:prstGeom prst="rect">
            <a:avLst/>
          </a:prstGeom>
        </p:spPr>
        <p:txBody>
          <a:bodyPr vert="horz" wrap="square" lIns="0" tIns="0" rIns="0" bIns="0" rtlCol="0">
            <a:noAutofit/>
          </a:bodyPr>
          <a:lstStyle/>
          <a:p>
            <a:pPr marL="218440">
              <a:lnSpc>
                <a:spcPct val="100000"/>
              </a:lnSpc>
            </a:pPr>
            <a:r>
              <a:rPr sz="1000" spc="-10" dirty="0" smtClean="0">
                <a:solidFill>
                  <a:srgbClr val="FFFFFF"/>
                </a:solidFill>
                <a:latin typeface="Arial Unicode MS"/>
                <a:cs typeface="Arial Unicode MS"/>
              </a:rPr>
              <a:t>Pages</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3-6</a:t>
            </a:r>
            <a:endParaRPr sz="1000">
              <a:latin typeface="Arial Unicode MS"/>
              <a:cs typeface="Arial Unicode MS"/>
            </a:endParaRPr>
          </a:p>
          <a:p>
            <a:pPr marL="12700">
              <a:lnSpc>
                <a:spcPct val="100000"/>
              </a:lnSpc>
              <a:spcBef>
                <a:spcPts val="209"/>
              </a:spcBef>
              <a:tabLst>
                <a:tab pos="443865" algn="l"/>
              </a:tabLst>
            </a:pPr>
            <a:r>
              <a:rPr sz="1100" spc="-10" dirty="0" smtClean="0">
                <a:latin typeface="Arial Unicode MS"/>
                <a:cs typeface="Arial Unicode MS"/>
              </a:rPr>
              <a:t>Pat	Con</a:t>
            </a:r>
            <a:endParaRPr sz="1100">
              <a:latin typeface="Arial Unicode MS"/>
              <a:cs typeface="Arial Unicode MS"/>
            </a:endParaRPr>
          </a:p>
        </p:txBody>
      </p:sp>
      <p:sp>
        <p:nvSpPr>
          <p:cNvPr id="107" name="object 107"/>
          <p:cNvSpPr txBox="1"/>
          <p:nvPr/>
        </p:nvSpPr>
        <p:spPr>
          <a:xfrm>
            <a:off x="3165779" y="2039099"/>
            <a:ext cx="722630" cy="180975"/>
          </a:xfrm>
          <a:prstGeom prst="rect">
            <a:avLst/>
          </a:prstGeom>
        </p:spPr>
        <p:txBody>
          <a:bodyPr vert="horz" wrap="square" lIns="0" tIns="0" rIns="0" bIns="0" rtlCol="0">
            <a:noAutofit/>
          </a:bodyPr>
          <a:lstStyle/>
          <a:p>
            <a:pPr marL="12700">
              <a:lnSpc>
                <a:spcPct val="100000"/>
              </a:lnSpc>
              <a:tabLst>
                <a:tab pos="507365" algn="l"/>
              </a:tabLst>
            </a:pPr>
            <a:r>
              <a:rPr sz="1100" dirty="0" smtClean="0">
                <a:latin typeface="Arial Unicode MS"/>
                <a:cs typeface="Arial Unicode MS"/>
              </a:rPr>
              <a:t>Dom	</a:t>
            </a:r>
            <a:r>
              <a:rPr sz="1100" spc="-10" dirty="0" smtClean="0">
                <a:latin typeface="Arial Unicode MS"/>
                <a:cs typeface="Arial Unicode MS"/>
              </a:rPr>
              <a:t>Ext</a:t>
            </a:r>
            <a:endParaRPr sz="1100">
              <a:latin typeface="Arial Unicode MS"/>
              <a:cs typeface="Arial Unicode MS"/>
            </a:endParaRPr>
          </a:p>
        </p:txBody>
      </p:sp>
      <p:sp>
        <p:nvSpPr>
          <p:cNvPr id="108" name="object 108"/>
          <p:cNvSpPr txBox="1"/>
          <p:nvPr/>
        </p:nvSpPr>
        <p:spPr>
          <a:xfrm>
            <a:off x="4092879" y="1860080"/>
            <a:ext cx="806450" cy="360045"/>
          </a:xfrm>
          <a:prstGeom prst="rect">
            <a:avLst/>
          </a:prstGeom>
        </p:spPr>
        <p:txBody>
          <a:bodyPr vert="horz" wrap="square" lIns="0" tIns="0" rIns="0" bIns="0" rtlCol="0">
            <a:noAutofit/>
          </a:bodyPr>
          <a:lstStyle/>
          <a:p>
            <a:pPr marL="214629">
              <a:lnSpc>
                <a:spcPct val="100000"/>
              </a:lnSpc>
            </a:pPr>
            <a:r>
              <a:rPr sz="1000" spc="-10" dirty="0" smtClean="0">
                <a:solidFill>
                  <a:srgbClr val="FFFFFF"/>
                </a:solidFill>
                <a:latin typeface="Arial Unicode MS"/>
                <a:cs typeface="Arial Unicode MS"/>
              </a:rPr>
              <a:t>Pages</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7-8</a:t>
            </a:r>
            <a:endParaRPr sz="1000">
              <a:latin typeface="Arial Unicode MS"/>
              <a:cs typeface="Arial Unicode MS"/>
            </a:endParaRPr>
          </a:p>
          <a:p>
            <a:pPr marL="12700">
              <a:lnSpc>
                <a:spcPct val="100000"/>
              </a:lnSpc>
              <a:spcBef>
                <a:spcPts val="209"/>
              </a:spcBef>
              <a:tabLst>
                <a:tab pos="443865" algn="l"/>
              </a:tabLst>
            </a:pPr>
            <a:r>
              <a:rPr sz="1100" spc="-10" dirty="0" smtClean="0">
                <a:latin typeface="Arial Unicode MS"/>
                <a:cs typeface="Arial Unicode MS"/>
              </a:rPr>
              <a:t>Pat	Con</a:t>
            </a:r>
            <a:endParaRPr sz="1100">
              <a:latin typeface="Arial Unicode MS"/>
              <a:cs typeface="Arial Unicode MS"/>
            </a:endParaRPr>
          </a:p>
        </p:txBody>
      </p:sp>
      <p:sp>
        <p:nvSpPr>
          <p:cNvPr id="109" name="object 109"/>
          <p:cNvSpPr txBox="1"/>
          <p:nvPr/>
        </p:nvSpPr>
        <p:spPr>
          <a:xfrm>
            <a:off x="5629579" y="2763952"/>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8</a:t>
            </a:r>
            <a:endParaRPr sz="800">
              <a:latin typeface="Times New Roman"/>
              <a:cs typeface="Times New Roman"/>
            </a:endParaRPr>
          </a:p>
        </p:txBody>
      </p:sp>
      <p:sp>
        <p:nvSpPr>
          <p:cNvPr id="110" name="object 110"/>
          <p:cNvSpPr txBox="1"/>
          <p:nvPr/>
        </p:nvSpPr>
        <p:spPr>
          <a:xfrm>
            <a:off x="6061379" y="2946831"/>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1</a:t>
            </a:r>
            <a:endParaRPr sz="800">
              <a:latin typeface="Times New Roman"/>
              <a:cs typeface="Times New Roman"/>
            </a:endParaRPr>
          </a:p>
        </p:txBody>
      </p:sp>
      <p:sp>
        <p:nvSpPr>
          <p:cNvPr id="111" name="object 111"/>
          <p:cNvSpPr txBox="1"/>
          <p:nvPr/>
        </p:nvSpPr>
        <p:spPr>
          <a:xfrm>
            <a:off x="6493179" y="3068752"/>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7</a:t>
            </a:r>
            <a:endParaRPr sz="800">
              <a:latin typeface="Times New Roman"/>
              <a:cs typeface="Times New Roman"/>
            </a:endParaRPr>
          </a:p>
        </p:txBody>
      </p:sp>
      <p:sp>
        <p:nvSpPr>
          <p:cNvPr id="112" name="object 112"/>
          <p:cNvSpPr txBox="1"/>
          <p:nvPr/>
        </p:nvSpPr>
        <p:spPr>
          <a:xfrm>
            <a:off x="6924979" y="2804591"/>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6</a:t>
            </a:r>
            <a:endParaRPr sz="800">
              <a:latin typeface="Times New Roman"/>
              <a:cs typeface="Times New Roman"/>
            </a:endParaRPr>
          </a:p>
        </p:txBody>
      </p:sp>
      <p:sp>
        <p:nvSpPr>
          <p:cNvPr id="113" name="object 113"/>
          <p:cNvSpPr txBox="1"/>
          <p:nvPr/>
        </p:nvSpPr>
        <p:spPr>
          <a:xfrm>
            <a:off x="469900" y="1467529"/>
            <a:ext cx="1104900" cy="179070"/>
          </a:xfrm>
          <a:prstGeom prst="rect">
            <a:avLst/>
          </a:prstGeom>
        </p:spPr>
        <p:txBody>
          <a:bodyPr vert="horz" wrap="square" lIns="0" tIns="0" rIns="0" bIns="0" rtlCol="0">
            <a:noAutofit/>
          </a:bodyPr>
          <a:lstStyle/>
          <a:p>
            <a:pPr marL="12700">
              <a:lnSpc>
                <a:spcPct val="100000"/>
              </a:lnSpc>
            </a:pPr>
            <a:r>
              <a:rPr sz="1100" dirty="0" smtClean="0">
                <a:solidFill>
                  <a:srgbClr val="585858"/>
                </a:solidFill>
                <a:latin typeface="Arial"/>
                <a:cs typeface="Arial"/>
              </a:rPr>
              <a:t>January 30, 2009</a:t>
            </a:r>
            <a:endParaRPr sz="1100">
              <a:latin typeface="Arial"/>
              <a:cs typeface="Arial"/>
            </a:endParaRPr>
          </a:p>
        </p:txBody>
      </p:sp>
      <p:sp>
        <p:nvSpPr>
          <p:cNvPr id="114" name="object 114"/>
          <p:cNvSpPr txBox="1"/>
          <p:nvPr/>
        </p:nvSpPr>
        <p:spPr>
          <a:xfrm>
            <a:off x="2870377" y="1473993"/>
            <a:ext cx="1104900" cy="179070"/>
          </a:xfrm>
          <a:prstGeom prst="rect">
            <a:avLst/>
          </a:prstGeom>
        </p:spPr>
        <p:txBody>
          <a:bodyPr vert="horz" wrap="square" lIns="0" tIns="0" rIns="0" bIns="0" rtlCol="0">
            <a:noAutofit/>
          </a:bodyPr>
          <a:lstStyle/>
          <a:p>
            <a:pPr marL="12700">
              <a:lnSpc>
                <a:spcPct val="100000"/>
              </a:lnSpc>
            </a:pPr>
            <a:r>
              <a:rPr sz="1100" dirty="0" smtClean="0">
                <a:solidFill>
                  <a:srgbClr val="585858"/>
                </a:solidFill>
                <a:latin typeface="Arial"/>
                <a:cs typeface="Arial"/>
              </a:rPr>
              <a:t>January 26, 2015</a:t>
            </a:r>
            <a:endParaRPr sz="1100">
              <a:latin typeface="Arial"/>
              <a:cs typeface="Arial"/>
            </a:endParaRPr>
          </a:p>
        </p:txBody>
      </p:sp>
      <p:sp>
        <p:nvSpPr>
          <p:cNvPr id="115" name="object 115"/>
          <p:cNvSpPr txBox="1"/>
          <p:nvPr/>
        </p:nvSpPr>
        <p:spPr>
          <a:xfrm>
            <a:off x="3532625" y="1220101"/>
            <a:ext cx="3016250" cy="194310"/>
          </a:xfrm>
          <a:prstGeom prst="rect">
            <a:avLst/>
          </a:prstGeom>
        </p:spPr>
        <p:txBody>
          <a:bodyPr vert="horz" wrap="square" lIns="0" tIns="0" rIns="0" bIns="0" rtlCol="0">
            <a:noAutofit/>
          </a:bodyPr>
          <a:lstStyle/>
          <a:p>
            <a:pPr marL="12700">
              <a:lnSpc>
                <a:spcPct val="100000"/>
              </a:lnSpc>
            </a:pPr>
            <a:r>
              <a:rPr sz="1200" dirty="0" smtClean="0">
                <a:solidFill>
                  <a:srgbClr val="FF0000"/>
                </a:solidFill>
                <a:latin typeface="Arial"/>
                <a:cs typeface="Arial"/>
              </a:rPr>
              <a:t>Data below good through February 25, 2015</a:t>
            </a:r>
            <a:endParaRPr sz="1200">
              <a:latin typeface="Arial"/>
              <a:cs typeface="Arial"/>
            </a:endParaRPr>
          </a:p>
        </p:txBody>
      </p:sp>
      <p:sp>
        <p:nvSpPr>
          <p:cNvPr id="116" name="object 116"/>
          <p:cNvSpPr/>
          <p:nvPr/>
        </p:nvSpPr>
        <p:spPr>
          <a:xfrm>
            <a:off x="1708442" y="1866607"/>
            <a:ext cx="888009" cy="174955"/>
          </a:xfrm>
          <a:custGeom>
            <a:avLst/>
            <a:gdLst/>
            <a:ahLst/>
            <a:cxnLst/>
            <a:rect l="l" t="t" r="r" b="b"/>
            <a:pathLst>
              <a:path w="888009" h="174955">
                <a:moveTo>
                  <a:pt x="849909" y="0"/>
                </a:moveTo>
                <a:lnTo>
                  <a:pt x="190500" y="0"/>
                </a:lnTo>
                <a:lnTo>
                  <a:pt x="184865" y="10746"/>
                </a:lnTo>
                <a:lnTo>
                  <a:pt x="179336" y="21009"/>
                </a:lnTo>
                <a:lnTo>
                  <a:pt x="156552" y="58138"/>
                </a:lnTo>
                <a:lnTo>
                  <a:pt x="128587" y="91173"/>
                </a:lnTo>
                <a:lnTo>
                  <a:pt x="89954" y="123025"/>
                </a:lnTo>
                <a:lnTo>
                  <a:pt x="50677" y="147889"/>
                </a:lnTo>
                <a:lnTo>
                  <a:pt x="0" y="174955"/>
                </a:lnTo>
                <a:lnTo>
                  <a:pt x="888009" y="174955"/>
                </a:lnTo>
                <a:lnTo>
                  <a:pt x="887945" y="30834"/>
                </a:lnTo>
                <a:lnTo>
                  <a:pt x="887052" y="13470"/>
                </a:lnTo>
                <a:lnTo>
                  <a:pt x="882382" y="3991"/>
                </a:lnTo>
                <a:lnTo>
                  <a:pt x="870999" y="498"/>
                </a:lnTo>
                <a:lnTo>
                  <a:pt x="849909" y="0"/>
                </a:lnTo>
                <a:close/>
              </a:path>
            </a:pathLst>
          </a:custGeom>
          <a:solidFill>
            <a:srgbClr val="0CB14B"/>
          </a:solidFill>
        </p:spPr>
        <p:txBody>
          <a:bodyPr wrap="square" lIns="0" tIns="0" rIns="0" bIns="0" rtlCol="0">
            <a:noAutofit/>
          </a:bodyPr>
          <a:lstStyle/>
          <a:p>
            <a:endParaRPr/>
          </a:p>
        </p:txBody>
      </p:sp>
      <p:sp>
        <p:nvSpPr>
          <p:cNvPr id="117" name="object 117"/>
          <p:cNvSpPr/>
          <p:nvPr/>
        </p:nvSpPr>
        <p:spPr>
          <a:xfrm>
            <a:off x="4053573" y="1866607"/>
            <a:ext cx="888009" cy="174955"/>
          </a:xfrm>
          <a:custGeom>
            <a:avLst/>
            <a:gdLst/>
            <a:ahLst/>
            <a:cxnLst/>
            <a:rect l="l" t="t" r="r" b="b"/>
            <a:pathLst>
              <a:path w="888009" h="174955">
                <a:moveTo>
                  <a:pt x="849909" y="0"/>
                </a:moveTo>
                <a:lnTo>
                  <a:pt x="190500" y="0"/>
                </a:lnTo>
                <a:lnTo>
                  <a:pt x="184865" y="10746"/>
                </a:lnTo>
                <a:lnTo>
                  <a:pt x="179336" y="21009"/>
                </a:lnTo>
                <a:lnTo>
                  <a:pt x="156552" y="58138"/>
                </a:lnTo>
                <a:lnTo>
                  <a:pt x="128587" y="91173"/>
                </a:lnTo>
                <a:lnTo>
                  <a:pt x="89954" y="123025"/>
                </a:lnTo>
                <a:lnTo>
                  <a:pt x="50677" y="147889"/>
                </a:lnTo>
                <a:lnTo>
                  <a:pt x="0" y="174955"/>
                </a:lnTo>
                <a:lnTo>
                  <a:pt x="888009" y="174955"/>
                </a:lnTo>
                <a:lnTo>
                  <a:pt x="887945" y="30834"/>
                </a:lnTo>
                <a:lnTo>
                  <a:pt x="887052" y="13470"/>
                </a:lnTo>
                <a:lnTo>
                  <a:pt x="882382" y="3991"/>
                </a:lnTo>
                <a:lnTo>
                  <a:pt x="870999" y="498"/>
                </a:lnTo>
                <a:lnTo>
                  <a:pt x="849909" y="0"/>
                </a:lnTo>
                <a:close/>
              </a:path>
            </a:pathLst>
          </a:custGeom>
          <a:solidFill>
            <a:srgbClr val="EC1B24"/>
          </a:solidFill>
        </p:spPr>
        <p:txBody>
          <a:bodyPr wrap="square" lIns="0" tIns="0" rIns="0" bIns="0" rtlCol="0">
            <a:noAutofit/>
          </a:bodyPr>
          <a:lstStyle/>
          <a:p>
            <a:endParaRPr/>
          </a:p>
        </p:txBody>
      </p:sp>
      <p:sp>
        <p:nvSpPr>
          <p:cNvPr id="118" name="object 118"/>
          <p:cNvSpPr/>
          <p:nvPr/>
        </p:nvSpPr>
        <p:spPr>
          <a:xfrm>
            <a:off x="6410134" y="1866607"/>
            <a:ext cx="888009" cy="174955"/>
          </a:xfrm>
          <a:custGeom>
            <a:avLst/>
            <a:gdLst/>
            <a:ahLst/>
            <a:cxnLst/>
            <a:rect l="l" t="t" r="r" b="b"/>
            <a:pathLst>
              <a:path w="888009" h="174955">
                <a:moveTo>
                  <a:pt x="849909" y="0"/>
                </a:moveTo>
                <a:lnTo>
                  <a:pt x="190500" y="0"/>
                </a:lnTo>
                <a:lnTo>
                  <a:pt x="184865" y="10746"/>
                </a:lnTo>
                <a:lnTo>
                  <a:pt x="179336" y="21009"/>
                </a:lnTo>
                <a:lnTo>
                  <a:pt x="156552" y="58138"/>
                </a:lnTo>
                <a:lnTo>
                  <a:pt x="128587" y="91173"/>
                </a:lnTo>
                <a:lnTo>
                  <a:pt x="89954" y="123025"/>
                </a:lnTo>
                <a:lnTo>
                  <a:pt x="50677" y="147889"/>
                </a:lnTo>
                <a:lnTo>
                  <a:pt x="0" y="174955"/>
                </a:lnTo>
                <a:lnTo>
                  <a:pt x="888009" y="174955"/>
                </a:lnTo>
                <a:lnTo>
                  <a:pt x="887945" y="30834"/>
                </a:lnTo>
                <a:lnTo>
                  <a:pt x="887052" y="13470"/>
                </a:lnTo>
                <a:lnTo>
                  <a:pt x="882382" y="3991"/>
                </a:lnTo>
                <a:lnTo>
                  <a:pt x="870999" y="498"/>
                </a:lnTo>
                <a:lnTo>
                  <a:pt x="849909" y="0"/>
                </a:lnTo>
                <a:close/>
              </a:path>
            </a:pathLst>
          </a:custGeom>
          <a:solidFill>
            <a:srgbClr val="065B92"/>
          </a:solidFill>
        </p:spPr>
        <p:txBody>
          <a:bodyPr wrap="square" lIns="0" tIns="0" rIns="0" bIns="0" rtlCol="0">
            <a:noAutofit/>
          </a:bodyPr>
          <a:lstStyle/>
          <a:p>
            <a:endParaRPr/>
          </a:p>
        </p:txBody>
      </p:sp>
      <p:sp>
        <p:nvSpPr>
          <p:cNvPr id="119" name="object 119"/>
          <p:cNvSpPr txBox="1"/>
          <p:nvPr/>
        </p:nvSpPr>
        <p:spPr>
          <a:xfrm>
            <a:off x="6778434" y="1860080"/>
            <a:ext cx="427990" cy="165735"/>
          </a:xfrm>
          <a:prstGeom prst="rect">
            <a:avLst/>
          </a:prstGeom>
        </p:spPr>
        <p:txBody>
          <a:bodyPr vert="horz" wrap="square" lIns="0" tIns="0" rIns="0" bIns="0" rtlCol="0">
            <a:noAutofit/>
          </a:bodyPr>
          <a:lstStyle/>
          <a:p>
            <a:pPr marL="12700">
              <a:lnSpc>
                <a:spcPct val="100000"/>
              </a:lnSpc>
            </a:pPr>
            <a:r>
              <a:rPr sz="1000" spc="-10" dirty="0" smtClean="0">
                <a:solidFill>
                  <a:srgbClr val="FFFFFF"/>
                </a:solidFill>
                <a:latin typeface="Arial Unicode MS"/>
                <a:cs typeface="Arial Unicode MS"/>
              </a:rPr>
              <a:t>Page</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9</a:t>
            </a:r>
            <a:endParaRPr sz="1000">
              <a:latin typeface="Arial Unicode MS"/>
              <a:cs typeface="Arial Unicode MS"/>
            </a:endParaRPr>
          </a:p>
        </p:txBody>
      </p:sp>
      <p:sp>
        <p:nvSpPr>
          <p:cNvPr id="120" name="object 120"/>
          <p:cNvSpPr txBox="1"/>
          <p:nvPr/>
        </p:nvSpPr>
        <p:spPr>
          <a:xfrm>
            <a:off x="419100" y="9330982"/>
            <a:ext cx="2836545" cy="635635"/>
          </a:xfrm>
          <a:prstGeom prst="rect">
            <a:avLst/>
          </a:prstGeom>
        </p:spPr>
        <p:txBody>
          <a:bodyPr vert="horz" wrap="square" lIns="0" tIns="0" rIns="0" bIns="0" rtlCol="0">
            <a:noAutofit/>
          </a:bodyPr>
          <a:lstStyle/>
          <a:p>
            <a:pPr marL="12700">
              <a:lnSpc>
                <a:spcPts val="1460"/>
              </a:lnSpc>
            </a:pPr>
            <a:r>
              <a:rPr sz="1300" dirty="0" smtClean="0">
                <a:solidFill>
                  <a:srgbClr val="FFFFFF"/>
                </a:solidFill>
                <a:latin typeface="Arial Unicode MS"/>
                <a:cs typeface="Arial Unicode MS"/>
              </a:rPr>
              <a:t>(910)</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452-5152</a:t>
            </a:r>
            <a:r>
              <a:rPr sz="1300" spc="-5" dirty="0" smtClean="0">
                <a:solidFill>
                  <a:srgbClr val="FFFFFF"/>
                </a:solidFill>
                <a:latin typeface="Arial Unicode MS"/>
                <a:cs typeface="Arial Unicode MS"/>
              </a:rPr>
              <a:t> </a:t>
            </a:r>
            <a:r>
              <a:rPr sz="1300" spc="-10" dirty="0" smtClean="0">
                <a:solidFill>
                  <a:srgbClr val="FFFFFF"/>
                </a:solidFill>
                <a:latin typeface="Arial Unicode MS"/>
                <a:cs typeface="Arial Unicode MS"/>
              </a:rPr>
              <a:t>US</a:t>
            </a:r>
            <a:endParaRPr sz="1300">
              <a:latin typeface="Arial Unicode MS"/>
              <a:cs typeface="Arial Unicode MS"/>
            </a:endParaRPr>
          </a:p>
          <a:p>
            <a:pPr marL="12700">
              <a:lnSpc>
                <a:spcPts val="1200"/>
              </a:lnSpc>
            </a:pPr>
            <a:r>
              <a:rPr sz="1300" dirty="0" smtClean="0">
                <a:solidFill>
                  <a:srgbClr val="FFFFFF"/>
                </a:solidFill>
                <a:latin typeface="Arial Unicode MS"/>
                <a:cs typeface="Arial Unicode MS"/>
              </a:rPr>
              <a:t>(353)</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22</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20923</a:t>
            </a:r>
            <a:r>
              <a:rPr sz="1300" spc="-5" dirty="0" smtClean="0">
                <a:solidFill>
                  <a:srgbClr val="FFFFFF"/>
                </a:solidFill>
                <a:latin typeface="Arial Unicode MS"/>
                <a:cs typeface="Arial Unicode MS"/>
              </a:rPr>
              <a:t> </a:t>
            </a:r>
            <a:r>
              <a:rPr sz="1300" spc="-10" dirty="0" smtClean="0">
                <a:solidFill>
                  <a:srgbClr val="FFFFFF"/>
                </a:solidFill>
                <a:latin typeface="Arial Unicode MS"/>
                <a:cs typeface="Arial Unicode MS"/>
              </a:rPr>
              <a:t>EU</a:t>
            </a:r>
            <a:endParaRPr sz="1300">
              <a:latin typeface="Arial Unicode MS"/>
              <a:cs typeface="Arial Unicode MS"/>
            </a:endParaRPr>
          </a:p>
          <a:p>
            <a:pPr marL="12700">
              <a:lnSpc>
                <a:spcPts val="1140"/>
              </a:lnSpc>
            </a:pPr>
            <a:r>
              <a:rPr sz="1000" spc="-5" dirty="0" smtClean="0">
                <a:solidFill>
                  <a:srgbClr val="FFFFFF"/>
                </a:solidFill>
                <a:latin typeface="Arial Unicode MS"/>
                <a:cs typeface="Arial Unicode MS"/>
              </a:rPr>
              <a:t>Copyright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1977-2015</a:t>
            </a:r>
            <a:r>
              <a:rPr sz="1000" spc="-5" dirty="0" smtClean="0">
                <a:solidFill>
                  <a:srgbClr val="FFFFFF"/>
                </a:solidFill>
                <a:latin typeface="Arial Unicode MS"/>
                <a:cs typeface="Arial Unicode MS"/>
              </a:rPr>
              <a:t> C.D. </a:t>
            </a:r>
            <a:r>
              <a:rPr sz="1000" spc="0" dirty="0" smtClean="0">
                <a:solidFill>
                  <a:srgbClr val="FFFFFF"/>
                </a:solidFill>
                <a:latin typeface="Arial Unicode MS"/>
                <a:cs typeface="Arial Unicode MS"/>
              </a:rPr>
              <a:t>Morgan</a:t>
            </a:r>
            <a:r>
              <a:rPr sz="1000" spc="-5" dirty="0" smtClean="0">
                <a:solidFill>
                  <a:srgbClr val="FFFFFF"/>
                </a:solidFill>
                <a:latin typeface="Arial Unicode MS"/>
                <a:cs typeface="Arial Unicode MS"/>
              </a:rPr>
              <a:t> III</a:t>
            </a:r>
            <a:endParaRPr sz="1000">
              <a:latin typeface="Arial Unicode MS"/>
              <a:cs typeface="Arial Unicode MS"/>
            </a:endParaRPr>
          </a:p>
          <a:p>
            <a:pPr marL="12700">
              <a:lnSpc>
                <a:spcPts val="1100"/>
              </a:lnSpc>
            </a:pPr>
            <a:r>
              <a:rPr sz="1000" spc="-5" dirty="0" smtClean="0">
                <a:solidFill>
                  <a:srgbClr val="FFFFFF"/>
                </a:solidFill>
                <a:latin typeface="Arial Unicode MS"/>
                <a:cs typeface="Arial Unicode MS"/>
              </a:rPr>
              <a:t>Copyright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1980-2015</a:t>
            </a:r>
            <a:r>
              <a:rPr sz="1000" spc="-5" dirty="0" smtClean="0">
                <a:solidFill>
                  <a:srgbClr val="FFFFFF"/>
                </a:solidFill>
                <a:latin typeface="Arial Unicode MS"/>
                <a:cs typeface="Arial Unicode MS"/>
              </a:rPr>
              <a:t> </a:t>
            </a:r>
            <a:r>
              <a:rPr sz="1000" spc="-10" dirty="0" smtClean="0">
                <a:solidFill>
                  <a:srgbClr val="FFFFFF"/>
                </a:solidFill>
                <a:latin typeface="Arial Unicode MS"/>
                <a:cs typeface="Arial Unicode MS"/>
              </a:rPr>
              <a:t>The</a:t>
            </a:r>
            <a:r>
              <a:rPr sz="1000" spc="-5" dirty="0" smtClean="0">
                <a:solidFill>
                  <a:srgbClr val="FFFFFF"/>
                </a:solidFill>
                <a:latin typeface="Arial Unicode MS"/>
                <a:cs typeface="Arial Unicode MS"/>
              </a:rPr>
              <a:t> Forté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Institute, </a:t>
            </a:r>
            <a:r>
              <a:rPr sz="1000" spc="0" dirty="0" smtClean="0">
                <a:solidFill>
                  <a:srgbClr val="FFFFFF"/>
                </a:solidFill>
                <a:latin typeface="Arial Unicode MS"/>
                <a:cs typeface="Arial Unicode MS"/>
              </a:rPr>
              <a:t>LLC</a:t>
            </a:r>
            <a:endParaRPr sz="1000">
              <a:latin typeface="Arial Unicode MS"/>
              <a:cs typeface="Arial Unicode MS"/>
            </a:endParaRPr>
          </a:p>
        </p:txBody>
      </p:sp>
      <p:sp>
        <p:nvSpPr>
          <p:cNvPr id="121" name="object 121"/>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sz="1000" spc="-10" dirty="0" smtClean="0">
                <a:solidFill>
                  <a:srgbClr val="FFFFFF"/>
                </a:solidFill>
                <a:latin typeface="Arial Unicode MS"/>
                <a:cs typeface="Arial Unicode MS"/>
              </a:rPr>
              <a:t>Page</a:t>
            </a:r>
            <a:r>
              <a:rPr sz="1000" spc="-5" dirty="0" smtClean="0">
                <a:solidFill>
                  <a:srgbClr val="FFFFFF"/>
                </a:solidFill>
                <a:latin typeface="Arial Unicode MS"/>
                <a:cs typeface="Arial Unicode MS"/>
              </a:rPr>
              <a:t> </a:t>
            </a:r>
            <a:fld id="{81D60167-4931-47E6-BA6A-407CBD079E47}" type="slidenum">
              <a:rPr sz="1000" spc="0" dirty="0" smtClean="0">
                <a:solidFill>
                  <a:srgbClr val="FFFFFF"/>
                </a:solidFill>
                <a:latin typeface="Arial Unicode MS"/>
                <a:cs typeface="Arial Unicode MS"/>
              </a:rPr>
              <a:t>16</a:t>
            </a:fld>
            <a:endParaRPr sz="1000">
              <a:latin typeface="Arial Unicode MS"/>
              <a:cs typeface="Arial Unicode MS"/>
            </a:endParaRPr>
          </a:p>
        </p:txBody>
      </p:sp>
      <p:pic>
        <p:nvPicPr>
          <p:cNvPr id="122" name="Audio 1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10400" y="92964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66"/>
    </mc:Choice>
    <mc:Fallback>
      <p:transition spd="slow" advTm="3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81100" y="257250"/>
            <a:ext cx="49403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T     H     E</a:t>
            </a:r>
            <a:endParaRPr sz="800">
              <a:latin typeface="Times New Roman"/>
              <a:cs typeface="Times New Roman"/>
            </a:endParaRPr>
          </a:p>
        </p:txBody>
      </p:sp>
      <p:sp>
        <p:nvSpPr>
          <p:cNvPr id="3" name="object 3"/>
          <p:cNvSpPr txBox="1"/>
          <p:nvPr/>
        </p:nvSpPr>
        <p:spPr>
          <a:xfrm>
            <a:off x="368300" y="314553"/>
            <a:ext cx="2260600" cy="711835"/>
          </a:xfrm>
          <a:prstGeom prst="rect">
            <a:avLst/>
          </a:prstGeom>
        </p:spPr>
        <p:txBody>
          <a:bodyPr vert="horz" wrap="square" lIns="0" tIns="0" rIns="0" bIns="0" rtlCol="0">
            <a:noAutofit/>
          </a:bodyPr>
          <a:lstStyle/>
          <a:p>
            <a:pPr marL="800100">
              <a:lnSpc>
                <a:spcPts val="2740"/>
              </a:lnSpc>
            </a:pPr>
            <a:r>
              <a:rPr sz="2400" b="1" dirty="0" smtClean="0">
                <a:latin typeface="Times New Roman"/>
                <a:cs typeface="Times New Roman"/>
              </a:rPr>
              <a:t>F O R T </a:t>
            </a:r>
            <a:r>
              <a:rPr sz="2400" b="1" spc="130" dirty="0" smtClean="0">
                <a:latin typeface="Times New Roman"/>
                <a:cs typeface="Times New Roman"/>
              </a:rPr>
              <a:t>É</a:t>
            </a:r>
            <a:r>
              <a:rPr sz="1200" b="1" spc="0" baseline="79861" dirty="0" smtClean="0">
                <a:latin typeface="Times New Roman"/>
                <a:cs typeface="Times New Roman"/>
              </a:rPr>
              <a:t>®</a:t>
            </a:r>
            <a:endParaRPr sz="1200" baseline="79861">
              <a:latin typeface="Times New Roman"/>
              <a:cs typeface="Times New Roman"/>
            </a:endParaRPr>
          </a:p>
          <a:p>
            <a:pPr marL="825500">
              <a:lnSpc>
                <a:spcPts val="965"/>
              </a:lnSpc>
            </a:pPr>
            <a:r>
              <a:rPr sz="1100" b="1" dirty="0" smtClean="0">
                <a:latin typeface="Times New Roman"/>
                <a:cs typeface="Times New Roman"/>
              </a:rPr>
              <a:t>I  N  S  T  I  T  U  T  E</a:t>
            </a:r>
            <a:endParaRPr sz="1100">
              <a:latin typeface="Times New Roman"/>
              <a:cs typeface="Times New Roman"/>
            </a:endParaRPr>
          </a:p>
          <a:p>
            <a:pPr>
              <a:lnSpc>
                <a:spcPts val="700"/>
              </a:lnSpc>
              <a:spcBef>
                <a:spcPts val="23"/>
              </a:spcBef>
            </a:pPr>
            <a:endParaRPr sz="700"/>
          </a:p>
          <a:p>
            <a:pPr marL="12700">
              <a:lnSpc>
                <a:spcPct val="100000"/>
              </a:lnSpc>
            </a:pPr>
            <a:r>
              <a:rPr sz="900" b="1" dirty="0" smtClean="0">
                <a:latin typeface="Times New Roman"/>
                <a:cs typeface="Times New Roman"/>
              </a:rPr>
              <a:t>COMMUNICATION </a:t>
            </a:r>
            <a:r>
              <a:rPr sz="900" b="1" spc="-50" dirty="0" smtClean="0">
                <a:latin typeface="Times New Roman"/>
                <a:cs typeface="Times New Roman"/>
              </a:rPr>
              <a:t> </a:t>
            </a:r>
            <a:r>
              <a:rPr sz="900" b="1" spc="0" dirty="0" smtClean="0">
                <a:solidFill>
                  <a:srgbClr val="1B5B92"/>
                </a:solidFill>
                <a:latin typeface="Times New Roman"/>
                <a:cs typeface="Times New Roman"/>
              </a:rPr>
              <a:t>INTELLIGENC</a:t>
            </a:r>
            <a:r>
              <a:rPr sz="900" b="1" spc="45" dirty="0" smtClean="0">
                <a:solidFill>
                  <a:srgbClr val="1B5B92"/>
                </a:solidFill>
                <a:latin typeface="Times New Roman"/>
                <a:cs typeface="Times New Roman"/>
              </a:rPr>
              <a:t>E</a:t>
            </a:r>
            <a:r>
              <a:rPr sz="600" b="1" spc="0" baseline="69444" dirty="0" smtClean="0">
                <a:solidFill>
                  <a:srgbClr val="1B5B92"/>
                </a:solidFill>
                <a:latin typeface="Times New Roman"/>
                <a:cs typeface="Times New Roman"/>
              </a:rPr>
              <a:t>TM</a:t>
            </a:r>
            <a:endParaRPr sz="600" baseline="69444">
              <a:latin typeface="Times New Roman"/>
              <a:cs typeface="Times New Roman"/>
            </a:endParaRPr>
          </a:p>
        </p:txBody>
      </p:sp>
      <p:sp>
        <p:nvSpPr>
          <p:cNvPr id="4" name="object 4"/>
          <p:cNvSpPr/>
          <p:nvPr/>
        </p:nvSpPr>
        <p:spPr>
          <a:xfrm>
            <a:off x="190500" y="279400"/>
            <a:ext cx="609600" cy="371401"/>
          </a:xfrm>
          <a:custGeom>
            <a:avLst/>
            <a:gdLst/>
            <a:ahLst/>
            <a:cxnLst/>
            <a:rect l="l" t="t" r="r" b="b"/>
            <a:pathLst>
              <a:path w="609600" h="371401">
                <a:moveTo>
                  <a:pt x="609600" y="0"/>
                </a:moveTo>
                <a:lnTo>
                  <a:pt x="60211" y="49"/>
                </a:lnTo>
                <a:lnTo>
                  <a:pt x="20652" y="5021"/>
                </a:lnTo>
                <a:lnTo>
                  <a:pt x="1625" y="43135"/>
                </a:lnTo>
                <a:lnTo>
                  <a:pt x="110" y="82651"/>
                </a:lnTo>
                <a:lnTo>
                  <a:pt x="0" y="355600"/>
                </a:lnTo>
                <a:lnTo>
                  <a:pt x="20616" y="363699"/>
                </a:lnTo>
                <a:lnTo>
                  <a:pt x="44157" y="368960"/>
                </a:lnTo>
                <a:lnTo>
                  <a:pt x="70308" y="371401"/>
                </a:lnTo>
                <a:lnTo>
                  <a:pt x="98755" y="371043"/>
                </a:lnTo>
                <a:lnTo>
                  <a:pt x="161277" y="362000"/>
                </a:lnTo>
                <a:lnTo>
                  <a:pt x="229209" y="341985"/>
                </a:lnTo>
                <a:lnTo>
                  <a:pt x="300037" y="311150"/>
                </a:lnTo>
                <a:lnTo>
                  <a:pt x="335751" y="291722"/>
                </a:lnTo>
                <a:lnTo>
                  <a:pt x="371246" y="269646"/>
                </a:lnTo>
                <a:lnTo>
                  <a:pt x="406207" y="244941"/>
                </a:lnTo>
                <a:lnTo>
                  <a:pt x="440321" y="217627"/>
                </a:lnTo>
                <a:lnTo>
                  <a:pt x="473273" y="187721"/>
                </a:lnTo>
                <a:lnTo>
                  <a:pt x="504748" y="155244"/>
                </a:lnTo>
                <a:lnTo>
                  <a:pt x="534433" y="120215"/>
                </a:lnTo>
                <a:lnTo>
                  <a:pt x="562013" y="82651"/>
                </a:lnTo>
                <a:lnTo>
                  <a:pt x="587173" y="42573"/>
                </a:lnTo>
                <a:lnTo>
                  <a:pt x="609600" y="0"/>
                </a:lnTo>
                <a:close/>
              </a:path>
            </a:pathLst>
          </a:custGeom>
          <a:solidFill>
            <a:srgbClr val="000000"/>
          </a:solidFill>
        </p:spPr>
        <p:txBody>
          <a:bodyPr wrap="square" lIns="0" tIns="0" rIns="0" bIns="0" rtlCol="0">
            <a:noAutofit/>
          </a:bodyPr>
          <a:lstStyle/>
          <a:p>
            <a:endParaRPr/>
          </a:p>
        </p:txBody>
      </p:sp>
      <p:sp>
        <p:nvSpPr>
          <p:cNvPr id="5" name="object 5"/>
          <p:cNvSpPr/>
          <p:nvPr/>
        </p:nvSpPr>
        <p:spPr>
          <a:xfrm>
            <a:off x="406400" y="279400"/>
            <a:ext cx="698500" cy="482600"/>
          </a:xfrm>
          <a:custGeom>
            <a:avLst/>
            <a:gdLst/>
            <a:ahLst/>
            <a:cxnLst/>
            <a:rect l="l" t="t" r="r" b="b"/>
            <a:pathLst>
              <a:path w="698500" h="482600">
                <a:moveTo>
                  <a:pt x="508000" y="0"/>
                </a:moveTo>
                <a:lnTo>
                  <a:pt x="488029" y="44218"/>
                </a:lnTo>
                <a:lnTo>
                  <a:pt x="466344" y="85521"/>
                </a:lnTo>
                <a:lnTo>
                  <a:pt x="443134" y="124044"/>
                </a:lnTo>
                <a:lnTo>
                  <a:pt x="418592" y="159918"/>
                </a:lnTo>
                <a:lnTo>
                  <a:pt x="392906" y="193278"/>
                </a:lnTo>
                <a:lnTo>
                  <a:pt x="366268" y="224256"/>
                </a:lnTo>
                <a:lnTo>
                  <a:pt x="338867" y="252987"/>
                </a:lnTo>
                <a:lnTo>
                  <a:pt x="310896" y="279603"/>
                </a:lnTo>
                <a:lnTo>
                  <a:pt x="254000" y="327025"/>
                </a:lnTo>
                <a:lnTo>
                  <a:pt x="197104" y="367588"/>
                </a:lnTo>
                <a:lnTo>
                  <a:pt x="141732" y="402361"/>
                </a:lnTo>
                <a:lnTo>
                  <a:pt x="19970" y="470957"/>
                </a:lnTo>
                <a:lnTo>
                  <a:pt x="0" y="482600"/>
                </a:lnTo>
                <a:lnTo>
                  <a:pt x="698500" y="482600"/>
                </a:lnTo>
                <a:lnTo>
                  <a:pt x="698485" y="63859"/>
                </a:lnTo>
                <a:lnTo>
                  <a:pt x="693219" y="15590"/>
                </a:lnTo>
                <a:lnTo>
                  <a:pt x="646190" y="124"/>
                </a:lnTo>
                <a:lnTo>
                  <a:pt x="508000" y="0"/>
                </a:lnTo>
                <a:close/>
              </a:path>
            </a:pathLst>
          </a:custGeom>
          <a:solidFill>
            <a:srgbClr val="1B5B92"/>
          </a:solidFill>
        </p:spPr>
        <p:txBody>
          <a:bodyPr wrap="square" lIns="0" tIns="0" rIns="0" bIns="0" rtlCol="0">
            <a:noAutofit/>
          </a:bodyPr>
          <a:lstStyle/>
          <a:p>
            <a:endParaRPr/>
          </a:p>
        </p:txBody>
      </p:sp>
      <p:sp>
        <p:nvSpPr>
          <p:cNvPr id="6" name="object 6"/>
          <p:cNvSpPr/>
          <p:nvPr/>
        </p:nvSpPr>
        <p:spPr>
          <a:xfrm>
            <a:off x="3492500" y="38100"/>
            <a:ext cx="4279900" cy="992957"/>
          </a:xfrm>
          <a:custGeom>
            <a:avLst/>
            <a:gdLst/>
            <a:ahLst/>
            <a:cxnLst/>
            <a:rect l="l" t="t" r="r" b="b"/>
            <a:pathLst>
              <a:path w="4279900" h="992957">
                <a:moveTo>
                  <a:pt x="4279900" y="0"/>
                </a:moveTo>
                <a:lnTo>
                  <a:pt x="0" y="0"/>
                </a:lnTo>
                <a:lnTo>
                  <a:pt x="112426" y="20439"/>
                </a:lnTo>
                <a:lnTo>
                  <a:pt x="221234" y="43497"/>
                </a:lnTo>
                <a:lnTo>
                  <a:pt x="326612" y="68937"/>
                </a:lnTo>
                <a:lnTo>
                  <a:pt x="428752" y="96520"/>
                </a:lnTo>
                <a:lnTo>
                  <a:pt x="527843" y="126007"/>
                </a:lnTo>
                <a:lnTo>
                  <a:pt x="624078" y="157162"/>
                </a:lnTo>
                <a:lnTo>
                  <a:pt x="717645" y="189745"/>
                </a:lnTo>
                <a:lnTo>
                  <a:pt x="808736" y="223520"/>
                </a:lnTo>
                <a:lnTo>
                  <a:pt x="897540" y="258246"/>
                </a:lnTo>
                <a:lnTo>
                  <a:pt x="984250" y="293687"/>
                </a:lnTo>
                <a:lnTo>
                  <a:pt x="1069054" y="329604"/>
                </a:lnTo>
                <a:lnTo>
                  <a:pt x="1548542" y="541774"/>
                </a:lnTo>
                <a:lnTo>
                  <a:pt x="1625346" y="574357"/>
                </a:lnTo>
                <a:lnTo>
                  <a:pt x="1701768" y="605512"/>
                </a:lnTo>
                <a:lnTo>
                  <a:pt x="1778000" y="635000"/>
                </a:lnTo>
                <a:lnTo>
                  <a:pt x="1900483" y="689776"/>
                </a:lnTo>
                <a:lnTo>
                  <a:pt x="2020633" y="739838"/>
                </a:lnTo>
                <a:lnTo>
                  <a:pt x="2138973" y="785233"/>
                </a:lnTo>
                <a:lnTo>
                  <a:pt x="2256028" y="826008"/>
                </a:lnTo>
                <a:lnTo>
                  <a:pt x="2372320" y="862210"/>
                </a:lnTo>
                <a:lnTo>
                  <a:pt x="2488374" y="893889"/>
                </a:lnTo>
                <a:lnTo>
                  <a:pt x="2604714" y="921091"/>
                </a:lnTo>
                <a:lnTo>
                  <a:pt x="2721864" y="943864"/>
                </a:lnTo>
                <a:lnTo>
                  <a:pt x="2840347" y="962255"/>
                </a:lnTo>
                <a:lnTo>
                  <a:pt x="2960687" y="976312"/>
                </a:lnTo>
                <a:lnTo>
                  <a:pt x="3083409" y="986083"/>
                </a:lnTo>
                <a:lnTo>
                  <a:pt x="3209036" y="991616"/>
                </a:lnTo>
                <a:lnTo>
                  <a:pt x="3338091" y="992957"/>
                </a:lnTo>
                <a:lnTo>
                  <a:pt x="3471100" y="990155"/>
                </a:lnTo>
                <a:lnTo>
                  <a:pt x="3608585" y="983257"/>
                </a:lnTo>
                <a:lnTo>
                  <a:pt x="3751072" y="972312"/>
                </a:lnTo>
                <a:lnTo>
                  <a:pt x="3899082" y="957365"/>
                </a:lnTo>
                <a:lnTo>
                  <a:pt x="4053141" y="938466"/>
                </a:lnTo>
                <a:lnTo>
                  <a:pt x="4213772" y="915662"/>
                </a:lnTo>
                <a:lnTo>
                  <a:pt x="4279900" y="905150"/>
                </a:lnTo>
                <a:lnTo>
                  <a:pt x="4279900" y="0"/>
                </a:lnTo>
                <a:close/>
              </a:path>
            </a:pathLst>
          </a:custGeom>
          <a:solidFill>
            <a:srgbClr val="D98C45"/>
          </a:solidFill>
        </p:spPr>
        <p:txBody>
          <a:bodyPr wrap="square" lIns="0" tIns="0" rIns="0" bIns="0" rtlCol="0">
            <a:noAutofit/>
          </a:bodyPr>
          <a:lstStyle/>
          <a:p>
            <a:endParaRPr/>
          </a:p>
        </p:txBody>
      </p:sp>
      <p:sp>
        <p:nvSpPr>
          <p:cNvPr id="7" name="object 7"/>
          <p:cNvSpPr/>
          <p:nvPr/>
        </p:nvSpPr>
        <p:spPr>
          <a:xfrm>
            <a:off x="3492500" y="38100"/>
            <a:ext cx="4279900" cy="896867"/>
          </a:xfrm>
          <a:custGeom>
            <a:avLst/>
            <a:gdLst/>
            <a:ahLst/>
            <a:cxnLst/>
            <a:rect l="l" t="t" r="r" b="b"/>
            <a:pathLst>
              <a:path w="4279900" h="896867">
                <a:moveTo>
                  <a:pt x="4279900" y="0"/>
                </a:moveTo>
                <a:lnTo>
                  <a:pt x="0" y="0"/>
                </a:lnTo>
                <a:lnTo>
                  <a:pt x="112426" y="20439"/>
                </a:lnTo>
                <a:lnTo>
                  <a:pt x="221234" y="43497"/>
                </a:lnTo>
                <a:lnTo>
                  <a:pt x="326612" y="68937"/>
                </a:lnTo>
                <a:lnTo>
                  <a:pt x="428752" y="96520"/>
                </a:lnTo>
                <a:lnTo>
                  <a:pt x="527843" y="126007"/>
                </a:lnTo>
                <a:lnTo>
                  <a:pt x="624078" y="157162"/>
                </a:lnTo>
                <a:lnTo>
                  <a:pt x="717645" y="189745"/>
                </a:lnTo>
                <a:lnTo>
                  <a:pt x="808736" y="223520"/>
                </a:lnTo>
                <a:lnTo>
                  <a:pt x="897540" y="258246"/>
                </a:lnTo>
                <a:lnTo>
                  <a:pt x="984250" y="293687"/>
                </a:lnTo>
                <a:lnTo>
                  <a:pt x="1069054" y="329604"/>
                </a:lnTo>
                <a:lnTo>
                  <a:pt x="1548542" y="541774"/>
                </a:lnTo>
                <a:lnTo>
                  <a:pt x="1625346" y="574357"/>
                </a:lnTo>
                <a:lnTo>
                  <a:pt x="1701768" y="605512"/>
                </a:lnTo>
                <a:lnTo>
                  <a:pt x="1778000" y="635000"/>
                </a:lnTo>
                <a:lnTo>
                  <a:pt x="1900483" y="680523"/>
                </a:lnTo>
                <a:lnTo>
                  <a:pt x="2020633" y="721817"/>
                </a:lnTo>
                <a:lnTo>
                  <a:pt x="2138973" y="758844"/>
                </a:lnTo>
                <a:lnTo>
                  <a:pt x="2256028" y="791565"/>
                </a:lnTo>
                <a:lnTo>
                  <a:pt x="2372320" y="819943"/>
                </a:lnTo>
                <a:lnTo>
                  <a:pt x="2488374" y="843940"/>
                </a:lnTo>
                <a:lnTo>
                  <a:pt x="2604714" y="863517"/>
                </a:lnTo>
                <a:lnTo>
                  <a:pt x="2721864" y="878636"/>
                </a:lnTo>
                <a:lnTo>
                  <a:pt x="2840347" y="889260"/>
                </a:lnTo>
                <a:lnTo>
                  <a:pt x="2960687" y="895350"/>
                </a:lnTo>
                <a:lnTo>
                  <a:pt x="3083409" y="896867"/>
                </a:lnTo>
                <a:lnTo>
                  <a:pt x="3209036" y="893775"/>
                </a:lnTo>
                <a:lnTo>
                  <a:pt x="3338091" y="886034"/>
                </a:lnTo>
                <a:lnTo>
                  <a:pt x="3471100" y="873607"/>
                </a:lnTo>
                <a:lnTo>
                  <a:pt x="3608585" y="856456"/>
                </a:lnTo>
                <a:lnTo>
                  <a:pt x="3751072" y="834542"/>
                </a:lnTo>
                <a:lnTo>
                  <a:pt x="3899082" y="807827"/>
                </a:lnTo>
                <a:lnTo>
                  <a:pt x="4053141" y="776274"/>
                </a:lnTo>
                <a:lnTo>
                  <a:pt x="4213772" y="739844"/>
                </a:lnTo>
                <a:lnTo>
                  <a:pt x="4279900" y="723544"/>
                </a:lnTo>
                <a:lnTo>
                  <a:pt x="4279900" y="0"/>
                </a:lnTo>
                <a:close/>
              </a:path>
            </a:pathLst>
          </a:custGeom>
          <a:solidFill>
            <a:srgbClr val="000000"/>
          </a:solidFill>
        </p:spPr>
        <p:txBody>
          <a:bodyPr wrap="square" lIns="0" tIns="0" rIns="0" bIns="0" rtlCol="0">
            <a:noAutofit/>
          </a:bodyPr>
          <a:lstStyle/>
          <a:p>
            <a:endParaRPr/>
          </a:p>
        </p:txBody>
      </p:sp>
      <p:sp>
        <p:nvSpPr>
          <p:cNvPr id="8" name="object 8"/>
          <p:cNvSpPr/>
          <p:nvPr/>
        </p:nvSpPr>
        <p:spPr>
          <a:xfrm>
            <a:off x="0" y="9093961"/>
            <a:ext cx="7772400" cy="964438"/>
          </a:xfrm>
          <a:custGeom>
            <a:avLst/>
            <a:gdLst/>
            <a:ahLst/>
            <a:cxnLst/>
            <a:rect l="l" t="t" r="r" b="b"/>
            <a:pathLst>
              <a:path w="7772400" h="964438">
                <a:moveTo>
                  <a:pt x="1198435" y="0"/>
                </a:moveTo>
                <a:lnTo>
                  <a:pt x="999132" y="31"/>
                </a:lnTo>
                <a:lnTo>
                  <a:pt x="799592" y="4826"/>
                </a:lnTo>
                <a:lnTo>
                  <a:pt x="599860" y="14573"/>
                </a:lnTo>
                <a:lnTo>
                  <a:pt x="399986" y="29464"/>
                </a:lnTo>
                <a:lnTo>
                  <a:pt x="200017" y="49688"/>
                </a:lnTo>
                <a:lnTo>
                  <a:pt x="0" y="75438"/>
                </a:lnTo>
                <a:lnTo>
                  <a:pt x="0" y="964438"/>
                </a:lnTo>
                <a:lnTo>
                  <a:pt x="7772400" y="964438"/>
                </a:lnTo>
                <a:lnTo>
                  <a:pt x="7772400" y="779065"/>
                </a:lnTo>
                <a:lnTo>
                  <a:pt x="6519886" y="779065"/>
                </a:lnTo>
                <a:lnTo>
                  <a:pt x="6323583" y="776986"/>
                </a:lnTo>
                <a:lnTo>
                  <a:pt x="6126710" y="769953"/>
                </a:lnTo>
                <a:lnTo>
                  <a:pt x="5929312" y="758063"/>
                </a:lnTo>
                <a:lnTo>
                  <a:pt x="5731438" y="741410"/>
                </a:lnTo>
                <a:lnTo>
                  <a:pt x="5533136" y="720090"/>
                </a:lnTo>
                <a:lnTo>
                  <a:pt x="5334452" y="694197"/>
                </a:lnTo>
                <a:lnTo>
                  <a:pt x="5135435" y="663829"/>
                </a:lnTo>
                <a:lnTo>
                  <a:pt x="4936132" y="629078"/>
                </a:lnTo>
                <a:lnTo>
                  <a:pt x="4736592" y="590042"/>
                </a:lnTo>
                <a:lnTo>
                  <a:pt x="4536860" y="546814"/>
                </a:lnTo>
                <a:lnTo>
                  <a:pt x="4336986" y="499491"/>
                </a:lnTo>
                <a:lnTo>
                  <a:pt x="4137017" y="448167"/>
                </a:lnTo>
                <a:lnTo>
                  <a:pt x="3937000" y="392938"/>
                </a:lnTo>
                <a:lnTo>
                  <a:pt x="3746031" y="346297"/>
                </a:lnTo>
                <a:lnTo>
                  <a:pt x="3554158" y="301752"/>
                </a:lnTo>
                <a:lnTo>
                  <a:pt x="3361428" y="259492"/>
                </a:lnTo>
                <a:lnTo>
                  <a:pt x="3167888" y="219710"/>
                </a:lnTo>
                <a:lnTo>
                  <a:pt x="2973585" y="182594"/>
                </a:lnTo>
                <a:lnTo>
                  <a:pt x="2778569" y="148336"/>
                </a:lnTo>
                <a:lnTo>
                  <a:pt x="2582886" y="117125"/>
                </a:lnTo>
                <a:lnTo>
                  <a:pt x="2386584" y="89154"/>
                </a:lnTo>
                <a:lnTo>
                  <a:pt x="2189710" y="64611"/>
                </a:lnTo>
                <a:lnTo>
                  <a:pt x="1992312" y="43688"/>
                </a:lnTo>
                <a:lnTo>
                  <a:pt x="1794438" y="26574"/>
                </a:lnTo>
                <a:lnTo>
                  <a:pt x="1596136" y="13462"/>
                </a:lnTo>
                <a:lnTo>
                  <a:pt x="1397452" y="4540"/>
                </a:lnTo>
                <a:lnTo>
                  <a:pt x="1198435" y="0"/>
                </a:lnTo>
                <a:close/>
              </a:path>
              <a:path w="7772400" h="964438">
                <a:moveTo>
                  <a:pt x="7772400" y="665696"/>
                </a:moveTo>
                <a:lnTo>
                  <a:pt x="7683031" y="682196"/>
                </a:lnTo>
                <a:lnTo>
                  <a:pt x="7491158" y="711835"/>
                </a:lnTo>
                <a:lnTo>
                  <a:pt x="7298428" y="735949"/>
                </a:lnTo>
                <a:lnTo>
                  <a:pt x="7104888" y="754634"/>
                </a:lnTo>
                <a:lnTo>
                  <a:pt x="6910585" y="767984"/>
                </a:lnTo>
                <a:lnTo>
                  <a:pt x="6715569" y="776097"/>
                </a:lnTo>
                <a:lnTo>
                  <a:pt x="6519886" y="779065"/>
                </a:lnTo>
                <a:lnTo>
                  <a:pt x="7772400" y="779065"/>
                </a:lnTo>
                <a:lnTo>
                  <a:pt x="7772400" y="665696"/>
                </a:lnTo>
                <a:close/>
              </a:path>
            </a:pathLst>
          </a:custGeom>
          <a:solidFill>
            <a:srgbClr val="3888C6"/>
          </a:solidFill>
        </p:spPr>
        <p:txBody>
          <a:bodyPr wrap="square" lIns="0" tIns="0" rIns="0" bIns="0" rtlCol="0">
            <a:noAutofit/>
          </a:bodyPr>
          <a:lstStyle/>
          <a:p>
            <a:endParaRPr/>
          </a:p>
        </p:txBody>
      </p:sp>
      <p:sp>
        <p:nvSpPr>
          <p:cNvPr id="9" name="object 9"/>
          <p:cNvSpPr/>
          <p:nvPr/>
        </p:nvSpPr>
        <p:spPr>
          <a:xfrm>
            <a:off x="457200" y="5364721"/>
            <a:ext cx="6858000" cy="0"/>
          </a:xfrm>
          <a:custGeom>
            <a:avLst/>
            <a:gdLst/>
            <a:ahLst/>
            <a:cxnLst/>
            <a:rect l="l" t="t" r="r" b="b"/>
            <a:pathLst>
              <a:path w="6858000">
                <a:moveTo>
                  <a:pt x="6858000" y="0"/>
                </a:moveTo>
                <a:lnTo>
                  <a:pt x="0" y="0"/>
                </a:lnTo>
              </a:path>
            </a:pathLst>
          </a:custGeom>
          <a:ln w="6350">
            <a:solidFill>
              <a:srgbClr val="015B85"/>
            </a:solidFill>
          </a:ln>
        </p:spPr>
        <p:txBody>
          <a:bodyPr wrap="square" lIns="0" tIns="0" rIns="0" bIns="0" rtlCol="0">
            <a:noAutofit/>
          </a:bodyPr>
          <a:lstStyle/>
          <a:p>
            <a:endParaRPr/>
          </a:p>
        </p:txBody>
      </p:sp>
      <p:sp>
        <p:nvSpPr>
          <p:cNvPr id="10" name="object 10"/>
          <p:cNvSpPr/>
          <p:nvPr/>
        </p:nvSpPr>
        <p:spPr>
          <a:xfrm>
            <a:off x="457200" y="5136121"/>
            <a:ext cx="6858000" cy="0"/>
          </a:xfrm>
          <a:custGeom>
            <a:avLst/>
            <a:gdLst/>
            <a:ahLst/>
            <a:cxnLst/>
            <a:rect l="l" t="t" r="r" b="b"/>
            <a:pathLst>
              <a:path w="6858000">
                <a:moveTo>
                  <a:pt x="6858000" y="0"/>
                </a:moveTo>
                <a:lnTo>
                  <a:pt x="0" y="0"/>
                </a:lnTo>
              </a:path>
            </a:pathLst>
          </a:custGeom>
          <a:ln w="6350">
            <a:solidFill>
              <a:srgbClr val="015B85"/>
            </a:solidFill>
          </a:ln>
        </p:spPr>
        <p:txBody>
          <a:bodyPr wrap="square" lIns="0" tIns="0" rIns="0" bIns="0" rtlCol="0">
            <a:noAutofit/>
          </a:bodyPr>
          <a:lstStyle/>
          <a:p>
            <a:endParaRPr/>
          </a:p>
        </p:txBody>
      </p:sp>
      <p:sp>
        <p:nvSpPr>
          <p:cNvPr id="11" name="object 11"/>
          <p:cNvSpPr/>
          <p:nvPr/>
        </p:nvSpPr>
        <p:spPr>
          <a:xfrm>
            <a:off x="457200" y="2514600"/>
            <a:ext cx="6858000" cy="0"/>
          </a:xfrm>
          <a:custGeom>
            <a:avLst/>
            <a:gdLst/>
            <a:ahLst/>
            <a:cxnLst/>
            <a:rect l="l" t="t" r="r" b="b"/>
            <a:pathLst>
              <a:path w="6858000">
                <a:moveTo>
                  <a:pt x="6858000" y="0"/>
                </a:moveTo>
                <a:lnTo>
                  <a:pt x="0" y="0"/>
                </a:lnTo>
              </a:path>
            </a:pathLst>
          </a:custGeom>
          <a:ln w="6350">
            <a:solidFill>
              <a:srgbClr val="015B85"/>
            </a:solidFill>
          </a:ln>
        </p:spPr>
        <p:txBody>
          <a:bodyPr wrap="square" lIns="0" tIns="0" rIns="0" bIns="0" rtlCol="0">
            <a:noAutofit/>
          </a:bodyPr>
          <a:lstStyle/>
          <a:p>
            <a:endParaRPr/>
          </a:p>
        </p:txBody>
      </p:sp>
      <p:sp>
        <p:nvSpPr>
          <p:cNvPr id="12" name="object 12"/>
          <p:cNvSpPr/>
          <p:nvPr/>
        </p:nvSpPr>
        <p:spPr>
          <a:xfrm>
            <a:off x="5705640" y="4907521"/>
            <a:ext cx="9359" cy="455041"/>
          </a:xfrm>
          <a:custGeom>
            <a:avLst/>
            <a:gdLst/>
            <a:ahLst/>
            <a:cxnLst/>
            <a:rect l="l" t="t" r="r" b="b"/>
            <a:pathLst>
              <a:path w="9359" h="455041">
                <a:moveTo>
                  <a:pt x="9359" y="0"/>
                </a:moveTo>
                <a:lnTo>
                  <a:pt x="0" y="455041"/>
                </a:lnTo>
              </a:path>
            </a:pathLst>
          </a:custGeom>
          <a:ln w="18288">
            <a:solidFill>
              <a:srgbClr val="0295DD"/>
            </a:solidFill>
            <a:prstDash val="dash"/>
          </a:ln>
        </p:spPr>
        <p:txBody>
          <a:bodyPr wrap="square" lIns="0" tIns="0" rIns="0" bIns="0" rtlCol="0">
            <a:noAutofit/>
          </a:bodyPr>
          <a:lstStyle/>
          <a:p>
            <a:endParaRPr/>
          </a:p>
        </p:txBody>
      </p:sp>
      <p:sp>
        <p:nvSpPr>
          <p:cNvPr id="13" name="object 13"/>
          <p:cNvSpPr/>
          <p:nvPr/>
        </p:nvSpPr>
        <p:spPr>
          <a:xfrm>
            <a:off x="3876840" y="4907521"/>
            <a:ext cx="9359" cy="474116"/>
          </a:xfrm>
          <a:custGeom>
            <a:avLst/>
            <a:gdLst/>
            <a:ahLst/>
            <a:cxnLst/>
            <a:rect l="l" t="t" r="r" b="b"/>
            <a:pathLst>
              <a:path w="9359" h="474116">
                <a:moveTo>
                  <a:pt x="9359" y="0"/>
                </a:moveTo>
                <a:lnTo>
                  <a:pt x="0" y="474116"/>
                </a:lnTo>
              </a:path>
            </a:pathLst>
          </a:custGeom>
          <a:ln w="18288">
            <a:solidFill>
              <a:srgbClr val="0295DD"/>
            </a:solidFill>
            <a:prstDash val="dash"/>
          </a:ln>
        </p:spPr>
        <p:txBody>
          <a:bodyPr wrap="square" lIns="0" tIns="0" rIns="0" bIns="0" rtlCol="0">
            <a:noAutofit/>
          </a:bodyPr>
          <a:lstStyle/>
          <a:p>
            <a:endParaRPr/>
          </a:p>
        </p:txBody>
      </p:sp>
      <p:sp>
        <p:nvSpPr>
          <p:cNvPr id="14" name="object 14"/>
          <p:cNvSpPr/>
          <p:nvPr/>
        </p:nvSpPr>
        <p:spPr>
          <a:xfrm>
            <a:off x="2057400" y="4915077"/>
            <a:ext cx="0" cy="466559"/>
          </a:xfrm>
          <a:custGeom>
            <a:avLst/>
            <a:gdLst/>
            <a:ahLst/>
            <a:cxnLst/>
            <a:rect l="l" t="t" r="r" b="b"/>
            <a:pathLst>
              <a:path h="466559">
                <a:moveTo>
                  <a:pt x="0" y="0"/>
                </a:moveTo>
                <a:lnTo>
                  <a:pt x="0" y="466559"/>
                </a:lnTo>
              </a:path>
            </a:pathLst>
          </a:custGeom>
          <a:ln w="18288">
            <a:solidFill>
              <a:srgbClr val="0295DD"/>
            </a:solidFill>
            <a:prstDash val="dash"/>
          </a:ln>
        </p:spPr>
        <p:txBody>
          <a:bodyPr wrap="square" lIns="0" tIns="0" rIns="0" bIns="0" rtlCol="0">
            <a:noAutofit/>
          </a:bodyPr>
          <a:lstStyle/>
          <a:p>
            <a:endParaRPr/>
          </a:p>
        </p:txBody>
      </p:sp>
      <p:sp>
        <p:nvSpPr>
          <p:cNvPr id="15" name="object 15"/>
          <p:cNvSpPr/>
          <p:nvPr/>
        </p:nvSpPr>
        <p:spPr>
          <a:xfrm>
            <a:off x="5715000" y="2517673"/>
            <a:ext cx="0" cy="911326"/>
          </a:xfrm>
          <a:custGeom>
            <a:avLst/>
            <a:gdLst/>
            <a:ahLst/>
            <a:cxnLst/>
            <a:rect l="l" t="t" r="r" b="b"/>
            <a:pathLst>
              <a:path h="911326">
                <a:moveTo>
                  <a:pt x="0" y="0"/>
                </a:moveTo>
                <a:lnTo>
                  <a:pt x="0" y="911326"/>
                </a:lnTo>
              </a:path>
            </a:pathLst>
          </a:custGeom>
          <a:ln w="4572">
            <a:solidFill>
              <a:srgbClr val="0295DD"/>
            </a:solidFill>
          </a:ln>
        </p:spPr>
        <p:txBody>
          <a:bodyPr wrap="square" lIns="0" tIns="0" rIns="0" bIns="0" rtlCol="0">
            <a:noAutofit/>
          </a:bodyPr>
          <a:lstStyle/>
          <a:p>
            <a:endParaRPr/>
          </a:p>
        </p:txBody>
      </p:sp>
      <p:sp>
        <p:nvSpPr>
          <p:cNvPr id="16" name="object 16"/>
          <p:cNvSpPr/>
          <p:nvPr/>
        </p:nvSpPr>
        <p:spPr>
          <a:xfrm>
            <a:off x="3886200" y="2517673"/>
            <a:ext cx="0" cy="911326"/>
          </a:xfrm>
          <a:custGeom>
            <a:avLst/>
            <a:gdLst/>
            <a:ahLst/>
            <a:cxnLst/>
            <a:rect l="l" t="t" r="r" b="b"/>
            <a:pathLst>
              <a:path h="911326">
                <a:moveTo>
                  <a:pt x="0" y="0"/>
                </a:moveTo>
                <a:lnTo>
                  <a:pt x="0" y="911326"/>
                </a:lnTo>
              </a:path>
            </a:pathLst>
          </a:custGeom>
          <a:ln w="4572">
            <a:solidFill>
              <a:srgbClr val="0295DD"/>
            </a:solidFill>
          </a:ln>
        </p:spPr>
        <p:txBody>
          <a:bodyPr wrap="square" lIns="0" tIns="0" rIns="0" bIns="0" rtlCol="0">
            <a:noAutofit/>
          </a:bodyPr>
          <a:lstStyle/>
          <a:p>
            <a:endParaRPr/>
          </a:p>
        </p:txBody>
      </p:sp>
      <p:sp>
        <p:nvSpPr>
          <p:cNvPr id="17" name="object 17"/>
          <p:cNvSpPr/>
          <p:nvPr/>
        </p:nvSpPr>
        <p:spPr>
          <a:xfrm>
            <a:off x="2057400" y="2517673"/>
            <a:ext cx="0" cy="911326"/>
          </a:xfrm>
          <a:custGeom>
            <a:avLst/>
            <a:gdLst/>
            <a:ahLst/>
            <a:cxnLst/>
            <a:rect l="l" t="t" r="r" b="b"/>
            <a:pathLst>
              <a:path h="911326">
                <a:moveTo>
                  <a:pt x="0" y="0"/>
                </a:moveTo>
                <a:lnTo>
                  <a:pt x="0" y="911326"/>
                </a:lnTo>
              </a:path>
            </a:pathLst>
          </a:custGeom>
          <a:ln w="4572">
            <a:solidFill>
              <a:srgbClr val="0295DD"/>
            </a:solidFill>
          </a:ln>
        </p:spPr>
        <p:txBody>
          <a:bodyPr wrap="square" lIns="0" tIns="0" rIns="0" bIns="0" rtlCol="0">
            <a:noAutofit/>
          </a:bodyPr>
          <a:lstStyle/>
          <a:p>
            <a:endParaRPr/>
          </a:p>
        </p:txBody>
      </p:sp>
      <p:sp>
        <p:nvSpPr>
          <p:cNvPr id="18" name="object 18"/>
          <p:cNvSpPr txBox="1"/>
          <p:nvPr/>
        </p:nvSpPr>
        <p:spPr>
          <a:xfrm>
            <a:off x="475487" y="1292313"/>
            <a:ext cx="6772909" cy="952500"/>
          </a:xfrm>
          <a:prstGeom prst="rect">
            <a:avLst/>
          </a:prstGeom>
        </p:spPr>
        <p:txBody>
          <a:bodyPr vert="horz" wrap="square" lIns="0" tIns="0" rIns="0" bIns="0" rtlCol="0">
            <a:noAutofit/>
          </a:bodyPr>
          <a:lstStyle/>
          <a:p>
            <a:pPr marL="42545">
              <a:lnSpc>
                <a:spcPct val="100000"/>
              </a:lnSpc>
            </a:pPr>
            <a:r>
              <a:rPr sz="1200" b="1" dirty="0" smtClean="0">
                <a:solidFill>
                  <a:srgbClr val="005A85"/>
                </a:solidFill>
                <a:latin typeface="Arial"/>
                <a:cs typeface="Arial"/>
              </a:rPr>
              <a:t>CURRENT ADAPTING STRATEGY - Valid through February 25, 2015</a:t>
            </a:r>
            <a:endParaRPr sz="1200">
              <a:latin typeface="Arial"/>
              <a:cs typeface="Arial"/>
            </a:endParaRPr>
          </a:p>
          <a:p>
            <a:pPr>
              <a:lnSpc>
                <a:spcPts val="1000"/>
              </a:lnSpc>
            </a:pPr>
            <a:endParaRPr sz="1000"/>
          </a:p>
          <a:p>
            <a:pPr>
              <a:lnSpc>
                <a:spcPts val="1000"/>
              </a:lnSpc>
              <a:spcBef>
                <a:spcPts val="8"/>
              </a:spcBef>
            </a:pPr>
            <a:endParaRPr sz="1000"/>
          </a:p>
          <a:p>
            <a:pPr marL="12700" marR="12700">
              <a:lnSpc>
                <a:spcPct val="100000"/>
              </a:lnSpc>
            </a:pPr>
            <a:r>
              <a:rPr sz="1100" dirty="0" smtClean="0">
                <a:solidFill>
                  <a:srgbClr val="585858"/>
                </a:solidFill>
                <a:latin typeface="Arial"/>
                <a:cs typeface="Arial"/>
              </a:rPr>
              <a:t>Page 9 offered some suggested interpersonal communication strategies to better match your adapting and perceiver profiles.  Review the strategies, individually or with your coach and complete the following elements to achieve your goals by:</a:t>
            </a:r>
            <a:endParaRPr sz="1100">
              <a:latin typeface="Arial"/>
              <a:cs typeface="Arial"/>
            </a:endParaRPr>
          </a:p>
        </p:txBody>
      </p:sp>
      <p:sp>
        <p:nvSpPr>
          <p:cNvPr id="19" name="object 19"/>
          <p:cNvSpPr txBox="1"/>
          <p:nvPr/>
        </p:nvSpPr>
        <p:spPr>
          <a:xfrm>
            <a:off x="478078" y="2552624"/>
            <a:ext cx="1330325" cy="909319"/>
          </a:xfrm>
          <a:prstGeom prst="rect">
            <a:avLst/>
          </a:prstGeom>
        </p:spPr>
        <p:txBody>
          <a:bodyPr vert="horz" wrap="square" lIns="0" tIns="0" rIns="0" bIns="0" rtlCol="0">
            <a:noAutofit/>
          </a:bodyPr>
          <a:lstStyle/>
          <a:p>
            <a:pPr marL="0" algn="ctr">
              <a:lnSpc>
                <a:spcPct val="100000"/>
              </a:lnSpc>
            </a:pPr>
            <a:r>
              <a:rPr sz="1400" b="1" dirty="0" smtClean="0">
                <a:solidFill>
                  <a:srgbClr val="585858"/>
                </a:solidFill>
                <a:latin typeface="Arial"/>
                <a:cs typeface="Arial"/>
              </a:rPr>
              <a:t>WHO</a:t>
            </a:r>
            <a:endParaRPr sz="1400">
              <a:latin typeface="Arial"/>
              <a:cs typeface="Arial"/>
            </a:endParaRPr>
          </a:p>
          <a:p>
            <a:pPr marL="175260" indent="-163195" algn="ctr">
              <a:lnSpc>
                <a:spcPct val="100000"/>
              </a:lnSpc>
              <a:spcBef>
                <a:spcPts val="105"/>
              </a:spcBef>
              <a:buClr>
                <a:srgbClr val="585858"/>
              </a:buClr>
              <a:buFont typeface="Arial"/>
              <a:buAutoNum type="arabicParenR"/>
              <a:tabLst>
                <a:tab pos="175260" algn="l"/>
              </a:tabLst>
            </a:pPr>
            <a:r>
              <a:rPr sz="1100" dirty="0" smtClean="0">
                <a:solidFill>
                  <a:srgbClr val="585858"/>
                </a:solidFill>
                <a:latin typeface="Arial"/>
                <a:cs typeface="Arial"/>
              </a:rPr>
              <a:t>Identify who this is</a:t>
            </a:r>
            <a:endParaRPr sz="1100">
              <a:latin typeface="Arial"/>
              <a:cs typeface="Arial"/>
            </a:endParaRPr>
          </a:p>
          <a:p>
            <a:pPr marL="410845">
              <a:lnSpc>
                <a:spcPct val="100000"/>
              </a:lnSpc>
            </a:pPr>
            <a:r>
              <a:rPr sz="1100" dirty="0" smtClean="0">
                <a:solidFill>
                  <a:srgbClr val="585858"/>
                </a:solidFill>
                <a:latin typeface="Arial"/>
                <a:cs typeface="Arial"/>
              </a:rPr>
              <a:t>relevant to.</a:t>
            </a:r>
            <a:endParaRPr sz="1100">
              <a:latin typeface="Arial"/>
              <a:cs typeface="Arial"/>
            </a:endParaRPr>
          </a:p>
          <a:p>
            <a:pPr marL="187325" indent="-163195" algn="ctr">
              <a:lnSpc>
                <a:spcPct val="100000"/>
              </a:lnSpc>
              <a:buClr>
                <a:srgbClr val="585858"/>
              </a:buClr>
              <a:buFont typeface="Arial"/>
              <a:buAutoNum type="arabicParenR" startAt="2"/>
              <a:tabLst>
                <a:tab pos="187325" algn="l"/>
              </a:tabLst>
            </a:pPr>
            <a:r>
              <a:rPr sz="1100" dirty="0" smtClean="0">
                <a:solidFill>
                  <a:srgbClr val="585858"/>
                </a:solidFill>
                <a:latin typeface="Arial"/>
                <a:cs typeface="Arial"/>
              </a:rPr>
              <a:t>Who can help you</a:t>
            </a:r>
            <a:endParaRPr sz="1100">
              <a:latin typeface="Arial"/>
              <a:cs typeface="Arial"/>
            </a:endParaRPr>
          </a:p>
          <a:p>
            <a:pPr marL="449580">
              <a:lnSpc>
                <a:spcPct val="100000"/>
              </a:lnSpc>
            </a:pPr>
            <a:r>
              <a:rPr sz="1100" dirty="0" smtClean="0">
                <a:solidFill>
                  <a:srgbClr val="585858"/>
                </a:solidFill>
                <a:latin typeface="Arial"/>
                <a:cs typeface="Arial"/>
              </a:rPr>
              <a:t>the most?</a:t>
            </a:r>
            <a:endParaRPr sz="1100">
              <a:latin typeface="Arial"/>
              <a:cs typeface="Arial"/>
            </a:endParaRPr>
          </a:p>
        </p:txBody>
      </p:sp>
      <p:sp>
        <p:nvSpPr>
          <p:cNvPr id="20" name="object 20"/>
          <p:cNvSpPr txBox="1"/>
          <p:nvPr/>
        </p:nvSpPr>
        <p:spPr>
          <a:xfrm>
            <a:off x="2341879" y="2552624"/>
            <a:ext cx="1260475" cy="909319"/>
          </a:xfrm>
          <a:prstGeom prst="rect">
            <a:avLst/>
          </a:prstGeom>
        </p:spPr>
        <p:txBody>
          <a:bodyPr vert="horz" wrap="square" lIns="0" tIns="0" rIns="0" bIns="0" rtlCol="0">
            <a:noAutofit/>
          </a:bodyPr>
          <a:lstStyle/>
          <a:p>
            <a:pPr algn="ctr">
              <a:lnSpc>
                <a:spcPct val="100000"/>
              </a:lnSpc>
            </a:pPr>
            <a:r>
              <a:rPr sz="1400" b="1" dirty="0" smtClean="0">
                <a:solidFill>
                  <a:srgbClr val="585858"/>
                </a:solidFill>
                <a:latin typeface="Arial"/>
                <a:cs typeface="Arial"/>
              </a:rPr>
              <a:t>WHAT </a:t>
            </a:r>
            <a:r>
              <a:rPr sz="1400" dirty="0" smtClean="0">
                <a:solidFill>
                  <a:srgbClr val="585858"/>
                </a:solidFill>
                <a:latin typeface="Arial"/>
                <a:cs typeface="Arial"/>
              </a:rPr>
              <a:t>(INPUT)</a:t>
            </a:r>
            <a:endParaRPr sz="1400">
              <a:latin typeface="Arial"/>
              <a:cs typeface="Arial"/>
            </a:endParaRPr>
          </a:p>
          <a:p>
            <a:pPr marL="50800" marR="51435" indent="0" algn="ctr">
              <a:lnSpc>
                <a:spcPct val="100000"/>
              </a:lnSpc>
              <a:spcBef>
                <a:spcPts val="105"/>
              </a:spcBef>
            </a:pPr>
            <a:r>
              <a:rPr sz="1100" dirty="0" smtClean="0">
                <a:solidFill>
                  <a:srgbClr val="585858"/>
                </a:solidFill>
                <a:latin typeface="Arial"/>
                <a:cs typeface="Arial"/>
              </a:rPr>
              <a:t>Identify what you need from yourself or others to reach your current goals.</a:t>
            </a:r>
            <a:endParaRPr sz="1100">
              <a:latin typeface="Arial"/>
              <a:cs typeface="Arial"/>
            </a:endParaRPr>
          </a:p>
        </p:txBody>
      </p:sp>
      <p:sp>
        <p:nvSpPr>
          <p:cNvPr id="21" name="object 21"/>
          <p:cNvSpPr txBox="1"/>
          <p:nvPr/>
        </p:nvSpPr>
        <p:spPr>
          <a:xfrm>
            <a:off x="4071924" y="2552624"/>
            <a:ext cx="1457960" cy="741680"/>
          </a:xfrm>
          <a:prstGeom prst="rect">
            <a:avLst/>
          </a:prstGeom>
        </p:spPr>
        <p:txBody>
          <a:bodyPr vert="horz" wrap="square" lIns="0" tIns="0" rIns="0" bIns="0" rtlCol="0">
            <a:noAutofit/>
          </a:bodyPr>
          <a:lstStyle/>
          <a:p>
            <a:pPr marR="0" algn="ctr">
              <a:lnSpc>
                <a:spcPct val="100000"/>
              </a:lnSpc>
            </a:pPr>
            <a:r>
              <a:rPr sz="1400" b="1" dirty="0" smtClean="0">
                <a:solidFill>
                  <a:srgbClr val="585858"/>
                </a:solidFill>
                <a:latin typeface="Arial"/>
                <a:cs typeface="Arial"/>
              </a:rPr>
              <a:t>WHAT </a:t>
            </a:r>
            <a:r>
              <a:rPr sz="1400" dirty="0" smtClean="0">
                <a:solidFill>
                  <a:srgbClr val="585858"/>
                </a:solidFill>
                <a:latin typeface="Arial"/>
                <a:cs typeface="Arial"/>
              </a:rPr>
              <a:t>(OUTPUT)</a:t>
            </a:r>
            <a:endParaRPr sz="1400">
              <a:latin typeface="Arial"/>
              <a:cs typeface="Arial"/>
            </a:endParaRPr>
          </a:p>
          <a:p>
            <a:pPr marL="149860" marR="149860" algn="ctr">
              <a:lnSpc>
                <a:spcPct val="100000"/>
              </a:lnSpc>
              <a:spcBef>
                <a:spcPts val="105"/>
              </a:spcBef>
            </a:pPr>
            <a:r>
              <a:rPr sz="1100" dirty="0" smtClean="0">
                <a:solidFill>
                  <a:srgbClr val="585858"/>
                </a:solidFill>
                <a:latin typeface="Arial"/>
                <a:cs typeface="Arial"/>
              </a:rPr>
              <a:t>Identify what is the desired result / outcome.</a:t>
            </a:r>
            <a:endParaRPr sz="1100">
              <a:latin typeface="Arial"/>
              <a:cs typeface="Arial"/>
            </a:endParaRPr>
          </a:p>
        </p:txBody>
      </p:sp>
      <p:sp>
        <p:nvSpPr>
          <p:cNvPr id="22" name="object 22"/>
          <p:cNvSpPr txBox="1"/>
          <p:nvPr/>
        </p:nvSpPr>
        <p:spPr>
          <a:xfrm>
            <a:off x="6030518" y="2552624"/>
            <a:ext cx="1198245" cy="574040"/>
          </a:xfrm>
          <a:prstGeom prst="rect">
            <a:avLst/>
          </a:prstGeom>
        </p:spPr>
        <p:txBody>
          <a:bodyPr vert="horz" wrap="square" lIns="0" tIns="0" rIns="0" bIns="0" rtlCol="0">
            <a:noAutofit/>
          </a:bodyPr>
          <a:lstStyle/>
          <a:p>
            <a:pPr marR="0" algn="ctr">
              <a:lnSpc>
                <a:spcPct val="100000"/>
              </a:lnSpc>
            </a:pPr>
            <a:r>
              <a:rPr sz="1400" b="1" dirty="0" smtClean="0">
                <a:solidFill>
                  <a:srgbClr val="585858"/>
                </a:solidFill>
                <a:latin typeface="Arial"/>
                <a:cs typeface="Arial"/>
              </a:rPr>
              <a:t>WHEN</a:t>
            </a:r>
            <a:endParaRPr sz="1400">
              <a:latin typeface="Arial"/>
              <a:cs typeface="Arial"/>
            </a:endParaRPr>
          </a:p>
          <a:p>
            <a:pPr marL="12700" marR="12700" indent="0" algn="ctr">
              <a:lnSpc>
                <a:spcPct val="100000"/>
              </a:lnSpc>
              <a:spcBef>
                <a:spcPts val="105"/>
              </a:spcBef>
            </a:pPr>
            <a:r>
              <a:rPr sz="1100" dirty="0" smtClean="0">
                <a:solidFill>
                  <a:srgbClr val="585858"/>
                </a:solidFill>
                <a:latin typeface="Arial"/>
                <a:cs typeface="Arial"/>
              </a:rPr>
              <a:t>What is your target deadline for this?</a:t>
            </a:r>
            <a:endParaRPr sz="1100">
              <a:latin typeface="Arial"/>
              <a:cs typeface="Arial"/>
            </a:endParaRPr>
          </a:p>
        </p:txBody>
      </p:sp>
      <p:sp>
        <p:nvSpPr>
          <p:cNvPr id="23" name="object 23"/>
          <p:cNvSpPr/>
          <p:nvPr/>
        </p:nvSpPr>
        <p:spPr>
          <a:xfrm>
            <a:off x="457200" y="3695700"/>
            <a:ext cx="1830525" cy="190500"/>
          </a:xfrm>
          <a:prstGeom prst="rect">
            <a:avLst/>
          </a:prstGeom>
          <a:blipFill>
            <a:blip r:embed="rId4" cstate="print"/>
            <a:stretch>
              <a:fillRect/>
            </a:stretch>
          </a:blipFill>
        </p:spPr>
        <p:txBody>
          <a:bodyPr wrap="square" lIns="0" tIns="0" rIns="0" bIns="0" rtlCol="0">
            <a:noAutofit/>
          </a:bodyPr>
          <a:lstStyle/>
          <a:p>
            <a:endParaRPr/>
          </a:p>
        </p:txBody>
      </p:sp>
      <p:sp>
        <p:nvSpPr>
          <p:cNvPr id="25" name="object 25"/>
          <p:cNvSpPr txBox="1"/>
          <p:nvPr/>
        </p:nvSpPr>
        <p:spPr>
          <a:xfrm>
            <a:off x="5608370" y="118607"/>
            <a:ext cx="1897380" cy="546735"/>
          </a:xfrm>
          <a:prstGeom prst="rect">
            <a:avLst/>
          </a:prstGeom>
        </p:spPr>
        <p:txBody>
          <a:bodyPr vert="horz" wrap="square" lIns="0" tIns="0" rIns="0" bIns="0" rtlCol="0">
            <a:noAutofit/>
          </a:bodyPr>
          <a:lstStyle/>
          <a:p>
            <a:pPr marL="233045" marR="12700" indent="-220979" algn="r">
              <a:lnSpc>
                <a:spcPct val="97200"/>
              </a:lnSpc>
            </a:pPr>
            <a:r>
              <a:rPr sz="1200" spc="-10" dirty="0" smtClean="0">
                <a:solidFill>
                  <a:srgbClr val="FFFFFF"/>
                </a:solidFill>
                <a:latin typeface="Arial Unicode MS"/>
                <a:cs typeface="Arial Unicode MS"/>
              </a:rPr>
              <a:t>Communication</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Action</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Plan Forté</a:t>
            </a:r>
            <a:r>
              <a:rPr sz="1200" spc="-5" dirty="0" smtClean="0">
                <a:solidFill>
                  <a:srgbClr val="FFFFFF"/>
                </a:solidFill>
                <a:latin typeface="Arial Unicode MS"/>
                <a:cs typeface="Arial Unicode MS"/>
              </a:rPr>
              <a:t> Profile: </a:t>
            </a:r>
            <a:r>
              <a:rPr sz="1200" spc="0" dirty="0" smtClean="0">
                <a:solidFill>
                  <a:srgbClr val="FFFFFF"/>
                </a:solidFill>
                <a:latin typeface="Arial Unicode MS"/>
                <a:cs typeface="Arial Unicode MS"/>
              </a:rPr>
              <a:t>Rick</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Olsen</a:t>
            </a:r>
            <a:r>
              <a:rPr sz="1200" spc="-5" dirty="0" smtClean="0">
                <a:solidFill>
                  <a:srgbClr val="FFFFFF"/>
                </a:solidFill>
                <a:latin typeface="Arial Unicode MS"/>
                <a:cs typeface="Arial Unicode MS"/>
              </a:rPr>
              <a:t> January </a:t>
            </a:r>
            <a:r>
              <a:rPr sz="1200" spc="-10" dirty="0" smtClean="0">
                <a:solidFill>
                  <a:srgbClr val="FFFFFF"/>
                </a:solidFill>
                <a:latin typeface="Arial Unicode MS"/>
                <a:cs typeface="Arial Unicode MS"/>
              </a:rPr>
              <a:t>26,</a:t>
            </a:r>
            <a:r>
              <a:rPr sz="1200" spc="-5" dirty="0" smtClean="0">
                <a:solidFill>
                  <a:srgbClr val="FFFFFF"/>
                </a:solidFill>
                <a:latin typeface="Arial Unicode MS"/>
                <a:cs typeface="Arial Unicode MS"/>
              </a:rPr>
              <a:t> </a:t>
            </a:r>
            <a:r>
              <a:rPr sz="1200" spc="0" dirty="0" smtClean="0">
                <a:solidFill>
                  <a:srgbClr val="FFFFFF"/>
                </a:solidFill>
                <a:latin typeface="Arial Unicode MS"/>
                <a:cs typeface="Arial Unicode MS"/>
              </a:rPr>
              <a:t>2015</a:t>
            </a:r>
            <a:endParaRPr sz="1200">
              <a:latin typeface="Arial Unicode MS"/>
              <a:cs typeface="Arial Unicode MS"/>
            </a:endParaRPr>
          </a:p>
        </p:txBody>
      </p:sp>
      <p:sp>
        <p:nvSpPr>
          <p:cNvPr id="26" name="object 26"/>
          <p:cNvSpPr txBox="1"/>
          <p:nvPr/>
        </p:nvSpPr>
        <p:spPr>
          <a:xfrm>
            <a:off x="571500" y="3670960"/>
            <a:ext cx="1421130" cy="196215"/>
          </a:xfrm>
          <a:prstGeom prst="rect">
            <a:avLst/>
          </a:prstGeom>
        </p:spPr>
        <p:txBody>
          <a:bodyPr vert="horz" wrap="square" lIns="0" tIns="0" rIns="0" bIns="0" rtlCol="0">
            <a:noAutofit/>
          </a:bodyPr>
          <a:lstStyle/>
          <a:p>
            <a:pPr marL="12700">
              <a:lnSpc>
                <a:spcPct val="100000"/>
              </a:lnSpc>
            </a:pPr>
            <a:r>
              <a:rPr sz="1200" spc="-10" dirty="0" smtClean="0">
                <a:solidFill>
                  <a:srgbClr val="FFFFFF"/>
                </a:solidFill>
                <a:latin typeface="Arial Unicode MS"/>
                <a:cs typeface="Arial Unicode MS"/>
              </a:rPr>
              <a:t>DETAIL</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STRATEGY</a:t>
            </a:r>
            <a:endParaRPr sz="1200">
              <a:latin typeface="Arial Unicode MS"/>
              <a:cs typeface="Arial Unicode MS"/>
            </a:endParaRPr>
          </a:p>
        </p:txBody>
      </p:sp>
      <p:sp>
        <p:nvSpPr>
          <p:cNvPr id="27" name="object 27"/>
          <p:cNvSpPr/>
          <p:nvPr/>
        </p:nvSpPr>
        <p:spPr>
          <a:xfrm>
            <a:off x="457200" y="4717021"/>
            <a:ext cx="1830525" cy="190500"/>
          </a:xfrm>
          <a:prstGeom prst="rect">
            <a:avLst/>
          </a:prstGeom>
          <a:blipFill>
            <a:blip r:embed="rId4" cstate="print"/>
            <a:stretch>
              <a:fillRect/>
            </a:stretch>
          </a:blipFill>
        </p:spPr>
        <p:txBody>
          <a:bodyPr wrap="square" lIns="0" tIns="0" rIns="0" bIns="0" rtlCol="0">
            <a:noAutofit/>
          </a:bodyPr>
          <a:lstStyle/>
          <a:p>
            <a:endParaRPr/>
          </a:p>
        </p:txBody>
      </p:sp>
      <p:sp>
        <p:nvSpPr>
          <p:cNvPr id="28" name="object 28"/>
          <p:cNvSpPr txBox="1"/>
          <p:nvPr/>
        </p:nvSpPr>
        <p:spPr>
          <a:xfrm>
            <a:off x="571500" y="4692281"/>
            <a:ext cx="1497330" cy="196215"/>
          </a:xfrm>
          <a:prstGeom prst="rect">
            <a:avLst/>
          </a:prstGeom>
        </p:spPr>
        <p:txBody>
          <a:bodyPr vert="horz" wrap="square" lIns="0" tIns="0" rIns="0" bIns="0" rtlCol="0">
            <a:noAutofit/>
          </a:bodyPr>
          <a:lstStyle/>
          <a:p>
            <a:pPr marL="12700">
              <a:lnSpc>
                <a:spcPct val="100000"/>
              </a:lnSpc>
            </a:pPr>
            <a:r>
              <a:rPr sz="1200" spc="-10" dirty="0" smtClean="0">
                <a:solidFill>
                  <a:srgbClr val="FFFFFF"/>
                </a:solidFill>
                <a:latin typeface="Arial Unicode MS"/>
                <a:cs typeface="Arial Unicode MS"/>
              </a:rPr>
              <a:t>PEOPLE</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STRATEGY</a:t>
            </a:r>
            <a:endParaRPr sz="1200">
              <a:latin typeface="Arial Unicode MS"/>
              <a:cs typeface="Arial Unicode MS"/>
            </a:endParaRPr>
          </a:p>
        </p:txBody>
      </p:sp>
      <p:sp>
        <p:nvSpPr>
          <p:cNvPr id="29" name="object 29"/>
          <p:cNvSpPr/>
          <p:nvPr/>
        </p:nvSpPr>
        <p:spPr>
          <a:xfrm>
            <a:off x="622300" y="4907521"/>
            <a:ext cx="6692887" cy="0"/>
          </a:xfrm>
          <a:custGeom>
            <a:avLst/>
            <a:gdLst/>
            <a:ahLst/>
            <a:cxnLst/>
            <a:rect l="l" t="t" r="r" b="b"/>
            <a:pathLst>
              <a:path w="6692887">
                <a:moveTo>
                  <a:pt x="0" y="0"/>
                </a:moveTo>
                <a:lnTo>
                  <a:pt x="6692887" y="0"/>
                </a:lnTo>
              </a:path>
            </a:pathLst>
          </a:custGeom>
          <a:ln w="8890">
            <a:solidFill>
              <a:srgbClr val="005A85"/>
            </a:solidFill>
          </a:ln>
        </p:spPr>
        <p:txBody>
          <a:bodyPr wrap="square" lIns="0" tIns="0" rIns="0" bIns="0" rtlCol="0">
            <a:noAutofit/>
          </a:bodyPr>
          <a:lstStyle/>
          <a:p>
            <a:endParaRPr/>
          </a:p>
        </p:txBody>
      </p:sp>
      <p:sp>
        <p:nvSpPr>
          <p:cNvPr id="30" name="object 30"/>
          <p:cNvSpPr/>
          <p:nvPr/>
        </p:nvSpPr>
        <p:spPr>
          <a:xfrm>
            <a:off x="457200" y="5672823"/>
            <a:ext cx="1703525" cy="190500"/>
          </a:xfrm>
          <a:prstGeom prst="rect">
            <a:avLst/>
          </a:prstGeom>
          <a:blipFill>
            <a:blip r:embed="rId5" cstate="print"/>
            <a:stretch>
              <a:fillRect/>
            </a:stretch>
          </a:blipFill>
        </p:spPr>
        <p:txBody>
          <a:bodyPr wrap="square" lIns="0" tIns="0" rIns="0" bIns="0" rtlCol="0">
            <a:noAutofit/>
          </a:bodyPr>
          <a:lstStyle/>
          <a:p>
            <a:endParaRPr/>
          </a:p>
        </p:txBody>
      </p:sp>
      <p:sp>
        <p:nvSpPr>
          <p:cNvPr id="32" name="object 32"/>
          <p:cNvSpPr txBox="1"/>
          <p:nvPr/>
        </p:nvSpPr>
        <p:spPr>
          <a:xfrm>
            <a:off x="571500" y="5648083"/>
            <a:ext cx="1303020" cy="196215"/>
          </a:xfrm>
          <a:prstGeom prst="rect">
            <a:avLst/>
          </a:prstGeom>
        </p:spPr>
        <p:txBody>
          <a:bodyPr vert="horz" wrap="square" lIns="0" tIns="0" rIns="0" bIns="0" rtlCol="0">
            <a:noAutofit/>
          </a:bodyPr>
          <a:lstStyle/>
          <a:p>
            <a:pPr marL="12700">
              <a:lnSpc>
                <a:spcPct val="100000"/>
              </a:lnSpc>
            </a:pPr>
            <a:r>
              <a:rPr sz="1200" spc="-10" dirty="0" smtClean="0">
                <a:solidFill>
                  <a:srgbClr val="FFFFFF"/>
                </a:solidFill>
                <a:latin typeface="Arial Unicode MS"/>
                <a:cs typeface="Arial Unicode MS"/>
              </a:rPr>
              <a:t>PACE</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STRATEGY</a:t>
            </a:r>
            <a:endParaRPr sz="1200">
              <a:latin typeface="Arial Unicode MS"/>
              <a:cs typeface="Arial Unicode MS"/>
            </a:endParaRPr>
          </a:p>
        </p:txBody>
      </p:sp>
      <p:sp>
        <p:nvSpPr>
          <p:cNvPr id="33" name="object 33"/>
          <p:cNvSpPr/>
          <p:nvPr/>
        </p:nvSpPr>
        <p:spPr>
          <a:xfrm>
            <a:off x="457200" y="6815823"/>
            <a:ext cx="2021025" cy="190500"/>
          </a:xfrm>
          <a:prstGeom prst="rect">
            <a:avLst/>
          </a:prstGeom>
          <a:blipFill>
            <a:blip r:embed="rId6" cstate="print"/>
            <a:stretch>
              <a:fillRect/>
            </a:stretch>
          </a:blipFill>
        </p:spPr>
        <p:txBody>
          <a:bodyPr wrap="square" lIns="0" tIns="0" rIns="0" bIns="0" rtlCol="0">
            <a:noAutofit/>
          </a:bodyPr>
          <a:lstStyle/>
          <a:p>
            <a:endParaRPr/>
          </a:p>
        </p:txBody>
      </p:sp>
      <p:sp>
        <p:nvSpPr>
          <p:cNvPr id="35" name="object 35"/>
          <p:cNvSpPr txBox="1"/>
          <p:nvPr/>
        </p:nvSpPr>
        <p:spPr>
          <a:xfrm>
            <a:off x="571500" y="6791083"/>
            <a:ext cx="1624330" cy="196215"/>
          </a:xfrm>
          <a:prstGeom prst="rect">
            <a:avLst/>
          </a:prstGeom>
        </p:spPr>
        <p:txBody>
          <a:bodyPr vert="horz" wrap="square" lIns="0" tIns="0" rIns="0" bIns="0" rtlCol="0">
            <a:noAutofit/>
          </a:bodyPr>
          <a:lstStyle/>
          <a:p>
            <a:pPr marL="12700">
              <a:lnSpc>
                <a:spcPct val="100000"/>
              </a:lnSpc>
            </a:pPr>
            <a:r>
              <a:rPr sz="1200" spc="-10" dirty="0" smtClean="0">
                <a:solidFill>
                  <a:srgbClr val="FFFFFF"/>
                </a:solidFill>
                <a:latin typeface="Arial Unicode MS"/>
                <a:cs typeface="Arial Unicode MS"/>
              </a:rPr>
              <a:t>DECISION</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STRATEGY</a:t>
            </a:r>
            <a:endParaRPr sz="1200">
              <a:latin typeface="Arial Unicode MS"/>
              <a:cs typeface="Arial Unicode MS"/>
            </a:endParaRPr>
          </a:p>
        </p:txBody>
      </p:sp>
      <p:sp>
        <p:nvSpPr>
          <p:cNvPr id="36" name="object 36"/>
          <p:cNvSpPr/>
          <p:nvPr/>
        </p:nvSpPr>
        <p:spPr>
          <a:xfrm>
            <a:off x="457200" y="7958823"/>
            <a:ext cx="2529025" cy="190500"/>
          </a:xfrm>
          <a:prstGeom prst="rect">
            <a:avLst/>
          </a:prstGeom>
          <a:blipFill>
            <a:blip r:embed="rId7" cstate="print"/>
            <a:stretch>
              <a:fillRect/>
            </a:stretch>
          </a:blipFill>
        </p:spPr>
        <p:txBody>
          <a:bodyPr wrap="square" lIns="0" tIns="0" rIns="0" bIns="0" rtlCol="0">
            <a:noAutofit/>
          </a:bodyPr>
          <a:lstStyle/>
          <a:p>
            <a:endParaRPr/>
          </a:p>
        </p:txBody>
      </p:sp>
      <p:sp>
        <p:nvSpPr>
          <p:cNvPr id="39" name="object 39"/>
          <p:cNvSpPr txBox="1"/>
          <p:nvPr/>
        </p:nvSpPr>
        <p:spPr>
          <a:xfrm>
            <a:off x="419100" y="9330982"/>
            <a:ext cx="2836545" cy="635635"/>
          </a:xfrm>
          <a:prstGeom prst="rect">
            <a:avLst/>
          </a:prstGeom>
        </p:spPr>
        <p:txBody>
          <a:bodyPr vert="horz" wrap="square" lIns="0" tIns="0" rIns="0" bIns="0" rtlCol="0">
            <a:noAutofit/>
          </a:bodyPr>
          <a:lstStyle/>
          <a:p>
            <a:pPr marL="12700">
              <a:lnSpc>
                <a:spcPts val="1460"/>
              </a:lnSpc>
            </a:pPr>
            <a:r>
              <a:rPr sz="1300" dirty="0" smtClean="0">
                <a:solidFill>
                  <a:srgbClr val="FFFFFF"/>
                </a:solidFill>
                <a:latin typeface="Arial Unicode MS"/>
                <a:cs typeface="Arial Unicode MS"/>
              </a:rPr>
              <a:t>(910)</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452-5152</a:t>
            </a:r>
            <a:r>
              <a:rPr sz="1300" spc="-5" dirty="0" smtClean="0">
                <a:solidFill>
                  <a:srgbClr val="FFFFFF"/>
                </a:solidFill>
                <a:latin typeface="Arial Unicode MS"/>
                <a:cs typeface="Arial Unicode MS"/>
              </a:rPr>
              <a:t> </a:t>
            </a:r>
            <a:r>
              <a:rPr sz="1300" spc="-10" dirty="0" smtClean="0">
                <a:solidFill>
                  <a:srgbClr val="FFFFFF"/>
                </a:solidFill>
                <a:latin typeface="Arial Unicode MS"/>
                <a:cs typeface="Arial Unicode MS"/>
              </a:rPr>
              <a:t>US</a:t>
            </a:r>
            <a:endParaRPr sz="1300">
              <a:latin typeface="Arial Unicode MS"/>
              <a:cs typeface="Arial Unicode MS"/>
            </a:endParaRPr>
          </a:p>
          <a:p>
            <a:pPr marL="12700">
              <a:lnSpc>
                <a:spcPts val="1200"/>
              </a:lnSpc>
            </a:pPr>
            <a:r>
              <a:rPr sz="1300" dirty="0" smtClean="0">
                <a:solidFill>
                  <a:srgbClr val="FFFFFF"/>
                </a:solidFill>
                <a:latin typeface="Arial Unicode MS"/>
                <a:cs typeface="Arial Unicode MS"/>
              </a:rPr>
              <a:t>(353)</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22</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20923</a:t>
            </a:r>
            <a:r>
              <a:rPr sz="1300" spc="-5" dirty="0" smtClean="0">
                <a:solidFill>
                  <a:srgbClr val="FFFFFF"/>
                </a:solidFill>
                <a:latin typeface="Arial Unicode MS"/>
                <a:cs typeface="Arial Unicode MS"/>
              </a:rPr>
              <a:t> </a:t>
            </a:r>
            <a:r>
              <a:rPr sz="1300" spc="-10" dirty="0" smtClean="0">
                <a:solidFill>
                  <a:srgbClr val="FFFFFF"/>
                </a:solidFill>
                <a:latin typeface="Arial Unicode MS"/>
                <a:cs typeface="Arial Unicode MS"/>
              </a:rPr>
              <a:t>EU</a:t>
            </a:r>
            <a:endParaRPr sz="1300">
              <a:latin typeface="Arial Unicode MS"/>
              <a:cs typeface="Arial Unicode MS"/>
            </a:endParaRPr>
          </a:p>
          <a:p>
            <a:pPr marL="12700">
              <a:lnSpc>
                <a:spcPts val="1140"/>
              </a:lnSpc>
            </a:pPr>
            <a:r>
              <a:rPr sz="1000" spc="-5" dirty="0" smtClean="0">
                <a:solidFill>
                  <a:srgbClr val="FFFFFF"/>
                </a:solidFill>
                <a:latin typeface="Arial Unicode MS"/>
                <a:cs typeface="Arial Unicode MS"/>
              </a:rPr>
              <a:t>Copyright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1977-2015</a:t>
            </a:r>
            <a:r>
              <a:rPr sz="1000" spc="-5" dirty="0" smtClean="0">
                <a:solidFill>
                  <a:srgbClr val="FFFFFF"/>
                </a:solidFill>
                <a:latin typeface="Arial Unicode MS"/>
                <a:cs typeface="Arial Unicode MS"/>
              </a:rPr>
              <a:t> C.D. </a:t>
            </a:r>
            <a:r>
              <a:rPr sz="1000" spc="0" dirty="0" smtClean="0">
                <a:solidFill>
                  <a:srgbClr val="FFFFFF"/>
                </a:solidFill>
                <a:latin typeface="Arial Unicode MS"/>
                <a:cs typeface="Arial Unicode MS"/>
              </a:rPr>
              <a:t>Morgan</a:t>
            </a:r>
            <a:r>
              <a:rPr sz="1000" spc="-5" dirty="0" smtClean="0">
                <a:solidFill>
                  <a:srgbClr val="FFFFFF"/>
                </a:solidFill>
                <a:latin typeface="Arial Unicode MS"/>
                <a:cs typeface="Arial Unicode MS"/>
              </a:rPr>
              <a:t> III</a:t>
            </a:r>
            <a:endParaRPr sz="1000">
              <a:latin typeface="Arial Unicode MS"/>
              <a:cs typeface="Arial Unicode MS"/>
            </a:endParaRPr>
          </a:p>
          <a:p>
            <a:pPr marL="12700">
              <a:lnSpc>
                <a:spcPts val="1100"/>
              </a:lnSpc>
            </a:pPr>
            <a:r>
              <a:rPr sz="1000" spc="-5" dirty="0" smtClean="0">
                <a:solidFill>
                  <a:srgbClr val="FFFFFF"/>
                </a:solidFill>
                <a:latin typeface="Arial Unicode MS"/>
                <a:cs typeface="Arial Unicode MS"/>
              </a:rPr>
              <a:t>Copyright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1980-2015</a:t>
            </a:r>
            <a:r>
              <a:rPr sz="1000" spc="-5" dirty="0" smtClean="0">
                <a:solidFill>
                  <a:srgbClr val="FFFFFF"/>
                </a:solidFill>
                <a:latin typeface="Arial Unicode MS"/>
                <a:cs typeface="Arial Unicode MS"/>
              </a:rPr>
              <a:t> </a:t>
            </a:r>
            <a:r>
              <a:rPr sz="1000" spc="-10" dirty="0" smtClean="0">
                <a:solidFill>
                  <a:srgbClr val="FFFFFF"/>
                </a:solidFill>
                <a:latin typeface="Arial Unicode MS"/>
                <a:cs typeface="Arial Unicode MS"/>
              </a:rPr>
              <a:t>The</a:t>
            </a:r>
            <a:r>
              <a:rPr sz="1000" spc="-5" dirty="0" smtClean="0">
                <a:solidFill>
                  <a:srgbClr val="FFFFFF"/>
                </a:solidFill>
                <a:latin typeface="Arial Unicode MS"/>
                <a:cs typeface="Arial Unicode MS"/>
              </a:rPr>
              <a:t> Forté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Institute, </a:t>
            </a:r>
            <a:r>
              <a:rPr sz="1000" spc="0" dirty="0" smtClean="0">
                <a:solidFill>
                  <a:srgbClr val="FFFFFF"/>
                </a:solidFill>
                <a:latin typeface="Arial Unicode MS"/>
                <a:cs typeface="Arial Unicode MS"/>
              </a:rPr>
              <a:t>LLC</a:t>
            </a:r>
            <a:endParaRPr sz="1000">
              <a:latin typeface="Arial Unicode MS"/>
              <a:cs typeface="Arial Unicode MS"/>
            </a:endParaRPr>
          </a:p>
        </p:txBody>
      </p:sp>
      <p:sp>
        <p:nvSpPr>
          <p:cNvPr id="40" name="object 40"/>
          <p:cNvSpPr txBox="1"/>
          <p:nvPr/>
        </p:nvSpPr>
        <p:spPr>
          <a:xfrm>
            <a:off x="7226300" y="9826117"/>
            <a:ext cx="498475" cy="165735"/>
          </a:xfrm>
          <a:prstGeom prst="rect">
            <a:avLst/>
          </a:prstGeom>
        </p:spPr>
        <p:txBody>
          <a:bodyPr vert="horz" wrap="square" lIns="0" tIns="0" rIns="0" bIns="0" rtlCol="0">
            <a:noAutofit/>
          </a:bodyPr>
          <a:lstStyle/>
          <a:p>
            <a:pPr marL="12700">
              <a:lnSpc>
                <a:spcPct val="100000"/>
              </a:lnSpc>
            </a:pPr>
            <a:r>
              <a:rPr sz="1000" spc="-10" dirty="0" smtClean="0">
                <a:solidFill>
                  <a:srgbClr val="FFFFFF"/>
                </a:solidFill>
                <a:latin typeface="Arial Unicode MS"/>
                <a:cs typeface="Arial Unicode MS"/>
              </a:rPr>
              <a:t>Page</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10</a:t>
            </a:r>
            <a:endParaRPr sz="1000">
              <a:latin typeface="Arial Unicode MS"/>
              <a:cs typeface="Arial Unicode MS"/>
            </a:endParaRPr>
          </a:p>
        </p:txBody>
      </p:sp>
      <p:sp>
        <p:nvSpPr>
          <p:cNvPr id="38" name="object 38"/>
          <p:cNvSpPr txBox="1"/>
          <p:nvPr/>
        </p:nvSpPr>
        <p:spPr>
          <a:xfrm>
            <a:off x="571500" y="7934083"/>
            <a:ext cx="2123440" cy="196215"/>
          </a:xfrm>
          <a:prstGeom prst="rect">
            <a:avLst/>
          </a:prstGeom>
        </p:spPr>
        <p:txBody>
          <a:bodyPr vert="horz" wrap="square" lIns="0" tIns="0" rIns="0" bIns="0" rtlCol="0">
            <a:noAutofit/>
          </a:bodyPr>
          <a:lstStyle/>
          <a:p>
            <a:pPr marL="12700">
              <a:lnSpc>
                <a:spcPct val="100000"/>
              </a:lnSpc>
            </a:pPr>
            <a:r>
              <a:rPr sz="1200" spc="-10" dirty="0" smtClean="0">
                <a:solidFill>
                  <a:srgbClr val="FFFFFF"/>
                </a:solidFill>
                <a:latin typeface="Arial Unicode MS"/>
                <a:cs typeface="Arial Unicode MS"/>
              </a:rPr>
              <a:t>OBSTACLES</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TO</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OVERCOME</a:t>
            </a:r>
            <a:endParaRPr sz="1200">
              <a:latin typeface="Arial Unicode MS"/>
              <a:cs typeface="Arial Unicode MS"/>
            </a:endParaRPr>
          </a:p>
        </p:txBody>
      </p:sp>
      <p:graphicFrame>
        <p:nvGraphicFramePr>
          <p:cNvPr id="24" name="object 24"/>
          <p:cNvGraphicFramePr>
            <a:graphicFrameLocks noGrp="1"/>
          </p:cNvGraphicFramePr>
          <p:nvPr/>
        </p:nvGraphicFramePr>
        <p:xfrm>
          <a:off x="454025" y="3879532"/>
          <a:ext cx="6858000" cy="459422"/>
        </p:xfrm>
        <a:graphic>
          <a:graphicData uri="http://schemas.openxmlformats.org/drawingml/2006/table">
            <a:tbl>
              <a:tblPr firstRow="1" bandRow="1">
                <a:tableStyleId>{2D5ABB26-0587-4C30-8999-92F81FD0307C}</a:tableStyleId>
              </a:tblPr>
              <a:tblGrid>
                <a:gridCol w="165100"/>
                <a:gridCol w="1435100"/>
                <a:gridCol w="1828800"/>
                <a:gridCol w="3429000"/>
              </a:tblGrid>
              <a:tr h="230822">
                <a:tc>
                  <a:txBody>
                    <a:bodyPr/>
                    <a:lstStyle/>
                    <a:p>
                      <a:endParaRPr sz="1100">
                        <a:latin typeface="Arial"/>
                        <a:cs typeface="Arial"/>
                      </a:endParaRPr>
                    </a:p>
                  </a:txBody>
                  <a:tcPr marL="0" marR="0" marT="0" marB="0">
                    <a:lnB w="6350">
                      <a:solidFill>
                        <a:srgbClr val="015B85"/>
                      </a:solidFill>
                      <a:prstDash val="solid"/>
                    </a:lnB>
                  </a:tcPr>
                </a:tc>
                <a:tc>
                  <a:txBody>
                    <a:bodyPr/>
                    <a:lstStyle/>
                    <a:p>
                      <a:endParaRPr sz="1100">
                        <a:latin typeface="Arial"/>
                        <a:cs typeface="Arial"/>
                      </a:endParaRPr>
                    </a:p>
                  </a:txBody>
                  <a:tcPr marL="0" marR="0" marT="0" marB="0">
                    <a:lnR w="18288">
                      <a:solidFill>
                        <a:srgbClr val="0295DD"/>
                      </a:solidFill>
                      <a:prstDash val="solid"/>
                    </a:lnR>
                    <a:lnT w="8890">
                      <a:solidFill>
                        <a:srgbClr val="005A85"/>
                      </a:solidFill>
                      <a:prstDash val="solid"/>
                    </a:lnT>
                    <a:lnB w="6350">
                      <a:solidFill>
                        <a:srgbClr val="015B85"/>
                      </a:solidFill>
                      <a:prstDash val="solid"/>
                    </a:lnB>
                  </a:tcPr>
                </a:tc>
                <a:tc>
                  <a:txBody>
                    <a:bodyPr/>
                    <a:lstStyle/>
                    <a:p>
                      <a:endParaRPr sz="1100">
                        <a:latin typeface="Arial"/>
                        <a:cs typeface="Arial"/>
                      </a:endParaRPr>
                    </a:p>
                  </a:txBody>
                  <a:tcPr marL="0" marR="0" marT="0" marB="0">
                    <a:lnL w="18288">
                      <a:solidFill>
                        <a:srgbClr val="0295DD"/>
                      </a:solidFill>
                      <a:prstDash val="solid"/>
                    </a:lnL>
                    <a:lnR w="18288">
                      <a:solidFill>
                        <a:srgbClr val="0295DD"/>
                      </a:solidFill>
                      <a:prstDash val="solid"/>
                    </a:lnR>
                    <a:lnT w="8890">
                      <a:solidFill>
                        <a:srgbClr val="005A85"/>
                      </a:solidFill>
                      <a:prstDash val="solid"/>
                    </a:lnT>
                    <a:lnB w="6350">
                      <a:solidFill>
                        <a:srgbClr val="015B85"/>
                      </a:solidFill>
                      <a:prstDash val="solid"/>
                    </a:lnB>
                  </a:tcPr>
                </a:tc>
                <a:tc>
                  <a:txBody>
                    <a:bodyPr/>
                    <a:lstStyle/>
                    <a:p>
                      <a:endParaRPr sz="1100">
                        <a:latin typeface="Arial"/>
                        <a:cs typeface="Arial"/>
                      </a:endParaRPr>
                    </a:p>
                  </a:txBody>
                  <a:tcPr marL="0" marR="0" marT="0" marB="0">
                    <a:lnL w="18288">
                      <a:solidFill>
                        <a:srgbClr val="0295DD"/>
                      </a:solidFill>
                      <a:prstDash val="solid"/>
                    </a:lnL>
                    <a:lnT w="8890">
                      <a:solidFill>
                        <a:srgbClr val="005A85"/>
                      </a:solidFill>
                      <a:prstDash val="solid"/>
                    </a:lnT>
                    <a:lnB w="6350">
                      <a:solidFill>
                        <a:srgbClr val="015B85"/>
                      </a:solidFill>
                      <a:prstDash val="solid"/>
                    </a:lnB>
                  </a:tcPr>
                </a:tc>
              </a:tr>
              <a:tr h="228600">
                <a:tc gridSpan="2">
                  <a:txBody>
                    <a:bodyPr/>
                    <a:lstStyle/>
                    <a:p>
                      <a:endParaRPr sz="1100">
                        <a:latin typeface="Arial"/>
                        <a:cs typeface="Arial"/>
                      </a:endParaRPr>
                    </a:p>
                  </a:txBody>
                  <a:tcPr marL="0" marR="0" marT="0" marB="0">
                    <a:lnR w="18288">
                      <a:solidFill>
                        <a:srgbClr val="0295DD"/>
                      </a:solidFill>
                      <a:prstDash val="solid"/>
                    </a:lnR>
                    <a:lnT w="6350">
                      <a:solidFill>
                        <a:srgbClr val="015B85"/>
                      </a:solidFill>
                      <a:prstDash val="solid"/>
                    </a:lnT>
                    <a:lnB w="6350">
                      <a:solidFill>
                        <a:srgbClr val="015B85"/>
                      </a:solidFill>
                      <a:prstDash val="solid"/>
                    </a:lnB>
                  </a:tcPr>
                </a:tc>
                <a:tc hMerge="1">
                  <a:txBody>
                    <a:bodyPr/>
                    <a:lstStyle/>
                    <a:p>
                      <a:endParaRPr/>
                    </a:p>
                  </a:txBody>
                  <a:tcPr marL="0" marR="0" marT="0" marB="0"/>
                </a:tc>
                <a:tc>
                  <a:txBody>
                    <a:bodyPr/>
                    <a:lstStyle/>
                    <a:p>
                      <a:endParaRPr sz="1100">
                        <a:latin typeface="Arial"/>
                        <a:cs typeface="Arial"/>
                      </a:endParaRPr>
                    </a:p>
                  </a:txBody>
                  <a:tcPr marL="0" marR="0" marT="0" marB="0">
                    <a:lnL w="18288">
                      <a:solidFill>
                        <a:srgbClr val="0295DD"/>
                      </a:solidFill>
                      <a:prstDash val="solid"/>
                    </a:lnL>
                    <a:lnR w="18288">
                      <a:solidFill>
                        <a:srgbClr val="0295DD"/>
                      </a:solidFill>
                      <a:prstDash val="solid"/>
                    </a:lnR>
                    <a:lnT w="6350">
                      <a:solidFill>
                        <a:srgbClr val="015B85"/>
                      </a:solidFill>
                      <a:prstDash val="solid"/>
                    </a:lnT>
                    <a:lnB w="6350">
                      <a:solidFill>
                        <a:srgbClr val="015B85"/>
                      </a:solidFill>
                      <a:prstDash val="solid"/>
                    </a:lnB>
                  </a:tcPr>
                </a:tc>
                <a:tc>
                  <a:txBody>
                    <a:bodyPr/>
                    <a:lstStyle/>
                    <a:p>
                      <a:endParaRPr sz="1100">
                        <a:latin typeface="Arial"/>
                        <a:cs typeface="Arial"/>
                      </a:endParaRPr>
                    </a:p>
                  </a:txBody>
                  <a:tcPr marL="0" marR="0" marT="0" marB="0">
                    <a:lnL w="18288">
                      <a:solidFill>
                        <a:srgbClr val="0295DD"/>
                      </a:solidFill>
                      <a:prstDash val="solid"/>
                    </a:lnL>
                    <a:lnT w="6350">
                      <a:solidFill>
                        <a:srgbClr val="015B85"/>
                      </a:solidFill>
                      <a:prstDash val="solid"/>
                    </a:lnT>
                    <a:lnB w="6350">
                      <a:solidFill>
                        <a:srgbClr val="015B85"/>
                      </a:solidFill>
                      <a:prstDash val="solid"/>
                    </a:lnB>
                  </a:tcPr>
                </a:tc>
              </a:tr>
            </a:tbl>
          </a:graphicData>
        </a:graphic>
      </p:graphicFrame>
      <p:graphicFrame>
        <p:nvGraphicFramePr>
          <p:cNvPr id="31" name="object 31"/>
          <p:cNvGraphicFramePr>
            <a:graphicFrameLocks noGrp="1"/>
          </p:cNvGraphicFramePr>
          <p:nvPr/>
        </p:nvGraphicFramePr>
        <p:xfrm>
          <a:off x="452755" y="5856655"/>
          <a:ext cx="6858000" cy="688022"/>
        </p:xfrm>
        <a:graphic>
          <a:graphicData uri="http://schemas.openxmlformats.org/drawingml/2006/table">
            <a:tbl>
              <a:tblPr firstRow="1" bandRow="1">
                <a:tableStyleId>{2D5ABB26-0587-4C30-8999-92F81FD0307C}</a:tableStyleId>
              </a:tblPr>
              <a:tblGrid>
                <a:gridCol w="165100"/>
                <a:gridCol w="1435100"/>
                <a:gridCol w="1828800"/>
                <a:gridCol w="1828800"/>
                <a:gridCol w="1600200"/>
              </a:tblGrid>
              <a:tr h="230822">
                <a:tc>
                  <a:txBody>
                    <a:bodyPr/>
                    <a:lstStyle/>
                    <a:p>
                      <a:endParaRPr sz="1200">
                        <a:latin typeface="Arial Unicode MS"/>
                        <a:cs typeface="Arial Unicode MS"/>
                      </a:endParaRPr>
                    </a:p>
                  </a:txBody>
                  <a:tcPr marL="0" marR="0" marT="0" marB="0">
                    <a:lnB w="6350">
                      <a:solidFill>
                        <a:srgbClr val="015B85"/>
                      </a:solidFill>
                      <a:prstDash val="solid"/>
                    </a:lnB>
                  </a:tcPr>
                </a:tc>
                <a:tc>
                  <a:txBody>
                    <a:bodyPr/>
                    <a:lstStyle/>
                    <a:p>
                      <a:endParaRPr sz="1200">
                        <a:latin typeface="Arial Unicode MS"/>
                        <a:cs typeface="Arial Unicode MS"/>
                      </a:endParaRPr>
                    </a:p>
                  </a:txBody>
                  <a:tcPr marL="0" marR="0" marT="0" marB="0">
                    <a:lnR w="18288">
                      <a:solidFill>
                        <a:srgbClr val="0295DD"/>
                      </a:solidFill>
                      <a:prstDash val="solid"/>
                    </a:lnR>
                    <a:lnT w="8890">
                      <a:solidFill>
                        <a:srgbClr val="005A85"/>
                      </a:solidFill>
                      <a:prstDash val="solid"/>
                    </a:lnT>
                    <a:lnB w="6350">
                      <a:solidFill>
                        <a:srgbClr val="015B85"/>
                      </a:solidFill>
                      <a:prstDash val="solid"/>
                    </a:lnB>
                  </a:tcPr>
                </a:tc>
                <a:tc>
                  <a:txBody>
                    <a:bodyPr/>
                    <a:lstStyle/>
                    <a:p>
                      <a:endParaRPr sz="1200">
                        <a:latin typeface="Arial Unicode MS"/>
                        <a:cs typeface="Arial Unicode MS"/>
                      </a:endParaRPr>
                    </a:p>
                  </a:txBody>
                  <a:tcPr marL="0" marR="0" marT="0" marB="0">
                    <a:lnL w="18288">
                      <a:solidFill>
                        <a:srgbClr val="0295DD"/>
                      </a:solidFill>
                      <a:prstDash val="solid"/>
                    </a:lnL>
                    <a:lnR w="18288">
                      <a:solidFill>
                        <a:srgbClr val="0295DD"/>
                      </a:solidFill>
                      <a:prstDash val="solid"/>
                    </a:lnR>
                    <a:lnT w="8890">
                      <a:solidFill>
                        <a:srgbClr val="005A85"/>
                      </a:solidFill>
                      <a:prstDash val="solid"/>
                    </a:lnT>
                    <a:lnB w="6350">
                      <a:solidFill>
                        <a:srgbClr val="015B85"/>
                      </a:solidFill>
                      <a:prstDash val="solid"/>
                    </a:lnB>
                  </a:tcPr>
                </a:tc>
                <a:tc>
                  <a:txBody>
                    <a:bodyPr/>
                    <a:lstStyle/>
                    <a:p>
                      <a:endParaRPr sz="1200">
                        <a:latin typeface="Arial Unicode MS"/>
                        <a:cs typeface="Arial Unicode MS"/>
                      </a:endParaRPr>
                    </a:p>
                  </a:txBody>
                  <a:tcPr marL="0" marR="0" marT="0" marB="0">
                    <a:lnL w="18288">
                      <a:solidFill>
                        <a:srgbClr val="0295DD"/>
                      </a:solidFill>
                      <a:prstDash val="solid"/>
                    </a:lnL>
                    <a:lnR w="18288">
                      <a:solidFill>
                        <a:srgbClr val="0295DD"/>
                      </a:solidFill>
                      <a:prstDash val="solid"/>
                    </a:lnR>
                    <a:lnT w="8890">
                      <a:solidFill>
                        <a:srgbClr val="005A85"/>
                      </a:solidFill>
                      <a:prstDash val="solid"/>
                    </a:lnT>
                    <a:lnB w="6350">
                      <a:solidFill>
                        <a:srgbClr val="015B85"/>
                      </a:solidFill>
                      <a:prstDash val="solid"/>
                    </a:lnB>
                  </a:tcPr>
                </a:tc>
                <a:tc>
                  <a:txBody>
                    <a:bodyPr/>
                    <a:lstStyle/>
                    <a:p>
                      <a:endParaRPr sz="1200">
                        <a:latin typeface="Arial Unicode MS"/>
                        <a:cs typeface="Arial Unicode MS"/>
                      </a:endParaRPr>
                    </a:p>
                  </a:txBody>
                  <a:tcPr marL="0" marR="0" marT="0" marB="0">
                    <a:lnL w="18288">
                      <a:solidFill>
                        <a:srgbClr val="0295DD"/>
                      </a:solidFill>
                      <a:prstDash val="solid"/>
                    </a:lnL>
                    <a:lnT w="8890">
                      <a:solidFill>
                        <a:srgbClr val="005A85"/>
                      </a:solidFill>
                      <a:prstDash val="solid"/>
                    </a:lnT>
                    <a:lnB w="6350">
                      <a:solidFill>
                        <a:srgbClr val="015B85"/>
                      </a:solidFill>
                      <a:prstDash val="solid"/>
                    </a:lnB>
                  </a:tcPr>
                </a:tc>
              </a:tr>
              <a:tr h="228600">
                <a:tc gridSpan="2">
                  <a:txBody>
                    <a:bodyPr/>
                    <a:lstStyle/>
                    <a:p>
                      <a:endParaRPr sz="1200">
                        <a:latin typeface="Arial Unicode MS"/>
                        <a:cs typeface="Arial Unicode MS"/>
                      </a:endParaRPr>
                    </a:p>
                  </a:txBody>
                  <a:tcPr marL="0" marR="0" marT="0" marB="0">
                    <a:lnR w="18288">
                      <a:solidFill>
                        <a:srgbClr val="0295DD"/>
                      </a:solidFill>
                      <a:prstDash val="solid"/>
                    </a:lnR>
                    <a:lnT w="6350">
                      <a:solidFill>
                        <a:srgbClr val="015B85"/>
                      </a:solidFill>
                      <a:prstDash val="solid"/>
                    </a:lnT>
                    <a:lnB w="6350">
                      <a:solidFill>
                        <a:srgbClr val="015B85"/>
                      </a:solidFill>
                      <a:prstDash val="solid"/>
                    </a:lnB>
                  </a:tcPr>
                </a:tc>
                <a:tc hMerge="1">
                  <a:txBody>
                    <a:bodyPr/>
                    <a:lstStyle/>
                    <a:p>
                      <a:endParaRPr/>
                    </a:p>
                  </a:txBody>
                  <a:tcPr marL="0" marR="0" marT="0" marB="0"/>
                </a:tc>
                <a:tc>
                  <a:txBody>
                    <a:bodyPr/>
                    <a:lstStyle/>
                    <a:p>
                      <a:endParaRPr sz="1200">
                        <a:latin typeface="Arial Unicode MS"/>
                        <a:cs typeface="Arial Unicode MS"/>
                      </a:endParaRPr>
                    </a:p>
                  </a:txBody>
                  <a:tcPr marL="0" marR="0" marT="0" marB="0">
                    <a:lnL w="18288">
                      <a:solidFill>
                        <a:srgbClr val="0295DD"/>
                      </a:solidFill>
                      <a:prstDash val="solid"/>
                    </a:lnL>
                    <a:lnR w="18288">
                      <a:solidFill>
                        <a:srgbClr val="0295DD"/>
                      </a:solidFill>
                      <a:prstDash val="solid"/>
                    </a:lnR>
                    <a:lnT w="6350">
                      <a:solidFill>
                        <a:srgbClr val="015B85"/>
                      </a:solidFill>
                      <a:prstDash val="solid"/>
                    </a:lnT>
                    <a:lnB w="6350">
                      <a:solidFill>
                        <a:srgbClr val="015B85"/>
                      </a:solidFill>
                      <a:prstDash val="solid"/>
                    </a:lnB>
                  </a:tcPr>
                </a:tc>
                <a:tc>
                  <a:txBody>
                    <a:bodyPr/>
                    <a:lstStyle/>
                    <a:p>
                      <a:endParaRPr sz="1200">
                        <a:latin typeface="Arial Unicode MS"/>
                        <a:cs typeface="Arial Unicode MS"/>
                      </a:endParaRPr>
                    </a:p>
                  </a:txBody>
                  <a:tcPr marL="0" marR="0" marT="0" marB="0">
                    <a:lnL w="18288">
                      <a:solidFill>
                        <a:srgbClr val="0295DD"/>
                      </a:solidFill>
                      <a:prstDash val="solid"/>
                    </a:lnL>
                    <a:lnR w="18288">
                      <a:solidFill>
                        <a:srgbClr val="0295DD"/>
                      </a:solidFill>
                      <a:prstDash val="solid"/>
                    </a:lnR>
                    <a:lnT w="6350">
                      <a:solidFill>
                        <a:srgbClr val="015B85"/>
                      </a:solidFill>
                      <a:prstDash val="solid"/>
                    </a:lnT>
                    <a:lnB w="6350">
                      <a:solidFill>
                        <a:srgbClr val="015B85"/>
                      </a:solidFill>
                      <a:prstDash val="solid"/>
                    </a:lnB>
                  </a:tcPr>
                </a:tc>
                <a:tc>
                  <a:txBody>
                    <a:bodyPr/>
                    <a:lstStyle/>
                    <a:p>
                      <a:endParaRPr sz="1200">
                        <a:latin typeface="Arial Unicode MS"/>
                        <a:cs typeface="Arial Unicode MS"/>
                      </a:endParaRPr>
                    </a:p>
                  </a:txBody>
                  <a:tcPr marL="0" marR="0" marT="0" marB="0">
                    <a:lnL w="18288">
                      <a:solidFill>
                        <a:srgbClr val="0295DD"/>
                      </a:solidFill>
                      <a:prstDash val="solid"/>
                    </a:lnL>
                    <a:lnT w="6350">
                      <a:solidFill>
                        <a:srgbClr val="015B85"/>
                      </a:solidFill>
                      <a:prstDash val="solid"/>
                    </a:lnT>
                    <a:lnB w="6350">
                      <a:solidFill>
                        <a:srgbClr val="015B85"/>
                      </a:solidFill>
                      <a:prstDash val="solid"/>
                    </a:lnB>
                  </a:tcPr>
                </a:tc>
              </a:tr>
              <a:tr h="228600">
                <a:tc gridSpan="2">
                  <a:txBody>
                    <a:bodyPr/>
                    <a:lstStyle/>
                    <a:p>
                      <a:endParaRPr sz="1200">
                        <a:latin typeface="Arial Unicode MS"/>
                        <a:cs typeface="Arial Unicode MS"/>
                      </a:endParaRPr>
                    </a:p>
                  </a:txBody>
                  <a:tcPr marL="0" marR="0" marT="0" marB="0">
                    <a:lnR w="18288">
                      <a:solidFill>
                        <a:srgbClr val="0295DD"/>
                      </a:solidFill>
                      <a:prstDash val="solid"/>
                    </a:lnR>
                    <a:lnT w="6350">
                      <a:solidFill>
                        <a:srgbClr val="015B85"/>
                      </a:solidFill>
                      <a:prstDash val="solid"/>
                    </a:lnT>
                    <a:lnB w="6350">
                      <a:solidFill>
                        <a:srgbClr val="015B85"/>
                      </a:solidFill>
                      <a:prstDash val="solid"/>
                    </a:lnB>
                  </a:tcPr>
                </a:tc>
                <a:tc hMerge="1">
                  <a:txBody>
                    <a:bodyPr/>
                    <a:lstStyle/>
                    <a:p>
                      <a:endParaRPr/>
                    </a:p>
                  </a:txBody>
                  <a:tcPr marL="0" marR="0" marT="0" marB="0"/>
                </a:tc>
                <a:tc>
                  <a:txBody>
                    <a:bodyPr/>
                    <a:lstStyle/>
                    <a:p>
                      <a:endParaRPr sz="1200">
                        <a:latin typeface="Arial Unicode MS"/>
                        <a:cs typeface="Arial Unicode MS"/>
                      </a:endParaRPr>
                    </a:p>
                  </a:txBody>
                  <a:tcPr marL="0" marR="0" marT="0" marB="0">
                    <a:lnL w="18288">
                      <a:solidFill>
                        <a:srgbClr val="0295DD"/>
                      </a:solidFill>
                      <a:prstDash val="solid"/>
                    </a:lnL>
                    <a:lnR w="18288">
                      <a:solidFill>
                        <a:srgbClr val="0295DD"/>
                      </a:solidFill>
                      <a:prstDash val="solid"/>
                    </a:lnR>
                    <a:lnT w="6350">
                      <a:solidFill>
                        <a:srgbClr val="015B85"/>
                      </a:solidFill>
                      <a:prstDash val="solid"/>
                    </a:lnT>
                    <a:lnB w="6350">
                      <a:solidFill>
                        <a:srgbClr val="015B85"/>
                      </a:solidFill>
                      <a:prstDash val="solid"/>
                    </a:lnB>
                  </a:tcPr>
                </a:tc>
                <a:tc>
                  <a:txBody>
                    <a:bodyPr/>
                    <a:lstStyle/>
                    <a:p>
                      <a:endParaRPr sz="1200">
                        <a:latin typeface="Arial Unicode MS"/>
                        <a:cs typeface="Arial Unicode MS"/>
                      </a:endParaRPr>
                    </a:p>
                  </a:txBody>
                  <a:tcPr marL="0" marR="0" marT="0" marB="0">
                    <a:lnL w="18288">
                      <a:solidFill>
                        <a:srgbClr val="0295DD"/>
                      </a:solidFill>
                      <a:prstDash val="solid"/>
                    </a:lnL>
                    <a:lnR w="18288">
                      <a:solidFill>
                        <a:srgbClr val="0295DD"/>
                      </a:solidFill>
                      <a:prstDash val="solid"/>
                    </a:lnR>
                    <a:lnT w="6350">
                      <a:solidFill>
                        <a:srgbClr val="015B85"/>
                      </a:solidFill>
                      <a:prstDash val="solid"/>
                    </a:lnT>
                    <a:lnB w="6350">
                      <a:solidFill>
                        <a:srgbClr val="015B85"/>
                      </a:solidFill>
                      <a:prstDash val="solid"/>
                    </a:lnB>
                  </a:tcPr>
                </a:tc>
                <a:tc>
                  <a:txBody>
                    <a:bodyPr/>
                    <a:lstStyle/>
                    <a:p>
                      <a:endParaRPr sz="1200">
                        <a:latin typeface="Arial Unicode MS"/>
                        <a:cs typeface="Arial Unicode MS"/>
                      </a:endParaRPr>
                    </a:p>
                  </a:txBody>
                  <a:tcPr marL="0" marR="0" marT="0" marB="0">
                    <a:lnL w="18288">
                      <a:solidFill>
                        <a:srgbClr val="0295DD"/>
                      </a:solidFill>
                      <a:prstDash val="solid"/>
                    </a:lnL>
                    <a:lnT w="6350">
                      <a:solidFill>
                        <a:srgbClr val="015B85"/>
                      </a:solidFill>
                      <a:prstDash val="solid"/>
                    </a:lnT>
                    <a:lnB w="6350">
                      <a:solidFill>
                        <a:srgbClr val="015B85"/>
                      </a:solidFill>
                      <a:prstDash val="solid"/>
                    </a:lnB>
                  </a:tcPr>
                </a:tc>
              </a:tr>
            </a:tbl>
          </a:graphicData>
        </a:graphic>
      </p:graphicFrame>
      <p:graphicFrame>
        <p:nvGraphicFramePr>
          <p:cNvPr id="34" name="object 34"/>
          <p:cNvGraphicFramePr>
            <a:graphicFrameLocks noGrp="1"/>
          </p:cNvGraphicFramePr>
          <p:nvPr/>
        </p:nvGraphicFramePr>
        <p:xfrm>
          <a:off x="452755" y="6999655"/>
          <a:ext cx="6858000" cy="688022"/>
        </p:xfrm>
        <a:graphic>
          <a:graphicData uri="http://schemas.openxmlformats.org/drawingml/2006/table">
            <a:tbl>
              <a:tblPr firstRow="1" bandRow="1">
                <a:tableStyleId>{2D5ABB26-0587-4C30-8999-92F81FD0307C}</a:tableStyleId>
              </a:tblPr>
              <a:tblGrid>
                <a:gridCol w="165100"/>
                <a:gridCol w="1435100"/>
                <a:gridCol w="1828800"/>
                <a:gridCol w="1828800"/>
                <a:gridCol w="1600200"/>
              </a:tblGrid>
              <a:tr h="230822">
                <a:tc>
                  <a:txBody>
                    <a:bodyPr/>
                    <a:lstStyle/>
                    <a:p>
                      <a:endParaRPr sz="1200">
                        <a:latin typeface="Arial Unicode MS"/>
                        <a:cs typeface="Arial Unicode MS"/>
                      </a:endParaRPr>
                    </a:p>
                  </a:txBody>
                  <a:tcPr marL="0" marR="0" marT="0" marB="0">
                    <a:lnB w="6350">
                      <a:solidFill>
                        <a:srgbClr val="015B85"/>
                      </a:solidFill>
                      <a:prstDash val="solid"/>
                    </a:lnB>
                  </a:tcPr>
                </a:tc>
                <a:tc>
                  <a:txBody>
                    <a:bodyPr/>
                    <a:lstStyle/>
                    <a:p>
                      <a:endParaRPr sz="1200">
                        <a:latin typeface="Arial Unicode MS"/>
                        <a:cs typeface="Arial Unicode MS"/>
                      </a:endParaRPr>
                    </a:p>
                  </a:txBody>
                  <a:tcPr marL="0" marR="0" marT="0" marB="0">
                    <a:lnR w="18288">
                      <a:solidFill>
                        <a:srgbClr val="0295DD"/>
                      </a:solidFill>
                      <a:prstDash val="solid"/>
                    </a:lnR>
                    <a:lnT w="8890">
                      <a:solidFill>
                        <a:srgbClr val="005A85"/>
                      </a:solidFill>
                      <a:prstDash val="solid"/>
                    </a:lnT>
                    <a:lnB w="6350">
                      <a:solidFill>
                        <a:srgbClr val="015B85"/>
                      </a:solidFill>
                      <a:prstDash val="solid"/>
                    </a:lnB>
                  </a:tcPr>
                </a:tc>
                <a:tc>
                  <a:txBody>
                    <a:bodyPr/>
                    <a:lstStyle/>
                    <a:p>
                      <a:endParaRPr sz="1200">
                        <a:latin typeface="Arial Unicode MS"/>
                        <a:cs typeface="Arial Unicode MS"/>
                      </a:endParaRPr>
                    </a:p>
                  </a:txBody>
                  <a:tcPr marL="0" marR="0" marT="0" marB="0">
                    <a:lnL w="18288">
                      <a:solidFill>
                        <a:srgbClr val="0295DD"/>
                      </a:solidFill>
                      <a:prstDash val="solid"/>
                    </a:lnL>
                    <a:lnR w="18288">
                      <a:solidFill>
                        <a:srgbClr val="0295DD"/>
                      </a:solidFill>
                      <a:prstDash val="solid"/>
                    </a:lnR>
                    <a:lnT w="8890">
                      <a:solidFill>
                        <a:srgbClr val="005A85"/>
                      </a:solidFill>
                      <a:prstDash val="solid"/>
                    </a:lnT>
                    <a:lnB w="6350">
                      <a:solidFill>
                        <a:srgbClr val="015B85"/>
                      </a:solidFill>
                      <a:prstDash val="solid"/>
                    </a:lnB>
                  </a:tcPr>
                </a:tc>
                <a:tc>
                  <a:txBody>
                    <a:bodyPr/>
                    <a:lstStyle/>
                    <a:p>
                      <a:endParaRPr sz="1200">
                        <a:latin typeface="Arial Unicode MS"/>
                        <a:cs typeface="Arial Unicode MS"/>
                      </a:endParaRPr>
                    </a:p>
                  </a:txBody>
                  <a:tcPr marL="0" marR="0" marT="0" marB="0">
                    <a:lnL w="18288">
                      <a:solidFill>
                        <a:srgbClr val="0295DD"/>
                      </a:solidFill>
                      <a:prstDash val="solid"/>
                    </a:lnL>
                    <a:lnR w="18288">
                      <a:solidFill>
                        <a:srgbClr val="0295DD"/>
                      </a:solidFill>
                      <a:prstDash val="solid"/>
                    </a:lnR>
                    <a:lnT w="8890">
                      <a:solidFill>
                        <a:srgbClr val="005A85"/>
                      </a:solidFill>
                      <a:prstDash val="solid"/>
                    </a:lnT>
                    <a:lnB w="6350">
                      <a:solidFill>
                        <a:srgbClr val="015B85"/>
                      </a:solidFill>
                      <a:prstDash val="solid"/>
                    </a:lnB>
                  </a:tcPr>
                </a:tc>
                <a:tc>
                  <a:txBody>
                    <a:bodyPr/>
                    <a:lstStyle/>
                    <a:p>
                      <a:endParaRPr sz="1200">
                        <a:latin typeface="Arial Unicode MS"/>
                        <a:cs typeface="Arial Unicode MS"/>
                      </a:endParaRPr>
                    </a:p>
                  </a:txBody>
                  <a:tcPr marL="0" marR="0" marT="0" marB="0">
                    <a:lnL w="18288">
                      <a:solidFill>
                        <a:srgbClr val="0295DD"/>
                      </a:solidFill>
                      <a:prstDash val="solid"/>
                    </a:lnL>
                    <a:lnT w="8890">
                      <a:solidFill>
                        <a:srgbClr val="005A85"/>
                      </a:solidFill>
                      <a:prstDash val="solid"/>
                    </a:lnT>
                    <a:lnB w="6350">
                      <a:solidFill>
                        <a:srgbClr val="015B85"/>
                      </a:solidFill>
                      <a:prstDash val="solid"/>
                    </a:lnB>
                  </a:tcPr>
                </a:tc>
              </a:tr>
              <a:tr h="228600">
                <a:tc gridSpan="2">
                  <a:txBody>
                    <a:bodyPr/>
                    <a:lstStyle/>
                    <a:p>
                      <a:endParaRPr sz="1200">
                        <a:latin typeface="Arial Unicode MS"/>
                        <a:cs typeface="Arial Unicode MS"/>
                      </a:endParaRPr>
                    </a:p>
                  </a:txBody>
                  <a:tcPr marL="0" marR="0" marT="0" marB="0">
                    <a:lnR w="18288">
                      <a:solidFill>
                        <a:srgbClr val="0295DD"/>
                      </a:solidFill>
                      <a:prstDash val="solid"/>
                    </a:lnR>
                    <a:lnT w="6350">
                      <a:solidFill>
                        <a:srgbClr val="015B85"/>
                      </a:solidFill>
                      <a:prstDash val="solid"/>
                    </a:lnT>
                    <a:lnB w="6350">
                      <a:solidFill>
                        <a:srgbClr val="015B85"/>
                      </a:solidFill>
                      <a:prstDash val="solid"/>
                    </a:lnB>
                  </a:tcPr>
                </a:tc>
                <a:tc hMerge="1">
                  <a:txBody>
                    <a:bodyPr/>
                    <a:lstStyle/>
                    <a:p>
                      <a:endParaRPr/>
                    </a:p>
                  </a:txBody>
                  <a:tcPr marL="0" marR="0" marT="0" marB="0"/>
                </a:tc>
                <a:tc>
                  <a:txBody>
                    <a:bodyPr/>
                    <a:lstStyle/>
                    <a:p>
                      <a:endParaRPr sz="1200">
                        <a:latin typeface="Arial Unicode MS"/>
                        <a:cs typeface="Arial Unicode MS"/>
                      </a:endParaRPr>
                    </a:p>
                  </a:txBody>
                  <a:tcPr marL="0" marR="0" marT="0" marB="0">
                    <a:lnL w="18288">
                      <a:solidFill>
                        <a:srgbClr val="0295DD"/>
                      </a:solidFill>
                      <a:prstDash val="solid"/>
                    </a:lnL>
                    <a:lnR w="18288">
                      <a:solidFill>
                        <a:srgbClr val="0295DD"/>
                      </a:solidFill>
                      <a:prstDash val="solid"/>
                    </a:lnR>
                    <a:lnT w="6350">
                      <a:solidFill>
                        <a:srgbClr val="015B85"/>
                      </a:solidFill>
                      <a:prstDash val="solid"/>
                    </a:lnT>
                    <a:lnB w="6350">
                      <a:solidFill>
                        <a:srgbClr val="015B85"/>
                      </a:solidFill>
                      <a:prstDash val="solid"/>
                    </a:lnB>
                  </a:tcPr>
                </a:tc>
                <a:tc>
                  <a:txBody>
                    <a:bodyPr/>
                    <a:lstStyle/>
                    <a:p>
                      <a:endParaRPr sz="1200">
                        <a:latin typeface="Arial Unicode MS"/>
                        <a:cs typeface="Arial Unicode MS"/>
                      </a:endParaRPr>
                    </a:p>
                  </a:txBody>
                  <a:tcPr marL="0" marR="0" marT="0" marB="0">
                    <a:lnL w="18288">
                      <a:solidFill>
                        <a:srgbClr val="0295DD"/>
                      </a:solidFill>
                      <a:prstDash val="solid"/>
                    </a:lnL>
                    <a:lnR w="18288">
                      <a:solidFill>
                        <a:srgbClr val="0295DD"/>
                      </a:solidFill>
                      <a:prstDash val="solid"/>
                    </a:lnR>
                    <a:lnT w="6350">
                      <a:solidFill>
                        <a:srgbClr val="015B85"/>
                      </a:solidFill>
                      <a:prstDash val="solid"/>
                    </a:lnT>
                    <a:lnB w="6350">
                      <a:solidFill>
                        <a:srgbClr val="015B85"/>
                      </a:solidFill>
                      <a:prstDash val="solid"/>
                    </a:lnB>
                  </a:tcPr>
                </a:tc>
                <a:tc>
                  <a:txBody>
                    <a:bodyPr/>
                    <a:lstStyle/>
                    <a:p>
                      <a:endParaRPr sz="1200">
                        <a:latin typeface="Arial Unicode MS"/>
                        <a:cs typeface="Arial Unicode MS"/>
                      </a:endParaRPr>
                    </a:p>
                  </a:txBody>
                  <a:tcPr marL="0" marR="0" marT="0" marB="0">
                    <a:lnL w="18288">
                      <a:solidFill>
                        <a:srgbClr val="0295DD"/>
                      </a:solidFill>
                      <a:prstDash val="solid"/>
                    </a:lnL>
                    <a:lnT w="6350">
                      <a:solidFill>
                        <a:srgbClr val="015B85"/>
                      </a:solidFill>
                      <a:prstDash val="solid"/>
                    </a:lnT>
                    <a:lnB w="6350">
                      <a:solidFill>
                        <a:srgbClr val="015B85"/>
                      </a:solidFill>
                      <a:prstDash val="solid"/>
                    </a:lnB>
                  </a:tcPr>
                </a:tc>
              </a:tr>
              <a:tr h="228600">
                <a:tc gridSpan="2">
                  <a:txBody>
                    <a:bodyPr/>
                    <a:lstStyle/>
                    <a:p>
                      <a:endParaRPr sz="1200">
                        <a:latin typeface="Arial Unicode MS"/>
                        <a:cs typeface="Arial Unicode MS"/>
                      </a:endParaRPr>
                    </a:p>
                  </a:txBody>
                  <a:tcPr marL="0" marR="0" marT="0" marB="0">
                    <a:lnR w="18288">
                      <a:solidFill>
                        <a:srgbClr val="0295DD"/>
                      </a:solidFill>
                      <a:prstDash val="solid"/>
                    </a:lnR>
                    <a:lnT w="6350">
                      <a:solidFill>
                        <a:srgbClr val="015B85"/>
                      </a:solidFill>
                      <a:prstDash val="solid"/>
                    </a:lnT>
                    <a:lnB w="6350">
                      <a:solidFill>
                        <a:srgbClr val="015B85"/>
                      </a:solidFill>
                      <a:prstDash val="solid"/>
                    </a:lnB>
                  </a:tcPr>
                </a:tc>
                <a:tc hMerge="1">
                  <a:txBody>
                    <a:bodyPr/>
                    <a:lstStyle/>
                    <a:p>
                      <a:endParaRPr/>
                    </a:p>
                  </a:txBody>
                  <a:tcPr marL="0" marR="0" marT="0" marB="0"/>
                </a:tc>
                <a:tc>
                  <a:txBody>
                    <a:bodyPr/>
                    <a:lstStyle/>
                    <a:p>
                      <a:endParaRPr sz="1200">
                        <a:latin typeface="Arial Unicode MS"/>
                        <a:cs typeface="Arial Unicode MS"/>
                      </a:endParaRPr>
                    </a:p>
                  </a:txBody>
                  <a:tcPr marL="0" marR="0" marT="0" marB="0">
                    <a:lnL w="18288">
                      <a:solidFill>
                        <a:srgbClr val="0295DD"/>
                      </a:solidFill>
                      <a:prstDash val="solid"/>
                    </a:lnL>
                    <a:lnR w="18288">
                      <a:solidFill>
                        <a:srgbClr val="0295DD"/>
                      </a:solidFill>
                      <a:prstDash val="solid"/>
                    </a:lnR>
                    <a:lnT w="6350">
                      <a:solidFill>
                        <a:srgbClr val="015B85"/>
                      </a:solidFill>
                      <a:prstDash val="solid"/>
                    </a:lnT>
                    <a:lnB w="6350">
                      <a:solidFill>
                        <a:srgbClr val="015B85"/>
                      </a:solidFill>
                      <a:prstDash val="solid"/>
                    </a:lnB>
                  </a:tcPr>
                </a:tc>
                <a:tc>
                  <a:txBody>
                    <a:bodyPr/>
                    <a:lstStyle/>
                    <a:p>
                      <a:endParaRPr sz="1200">
                        <a:latin typeface="Arial Unicode MS"/>
                        <a:cs typeface="Arial Unicode MS"/>
                      </a:endParaRPr>
                    </a:p>
                  </a:txBody>
                  <a:tcPr marL="0" marR="0" marT="0" marB="0">
                    <a:lnL w="18288">
                      <a:solidFill>
                        <a:srgbClr val="0295DD"/>
                      </a:solidFill>
                      <a:prstDash val="solid"/>
                    </a:lnL>
                    <a:lnR w="18288">
                      <a:solidFill>
                        <a:srgbClr val="0295DD"/>
                      </a:solidFill>
                      <a:prstDash val="solid"/>
                    </a:lnR>
                    <a:lnT w="6350">
                      <a:solidFill>
                        <a:srgbClr val="015B85"/>
                      </a:solidFill>
                      <a:prstDash val="solid"/>
                    </a:lnT>
                    <a:lnB w="6350">
                      <a:solidFill>
                        <a:srgbClr val="015B85"/>
                      </a:solidFill>
                      <a:prstDash val="solid"/>
                    </a:lnB>
                  </a:tcPr>
                </a:tc>
                <a:tc>
                  <a:txBody>
                    <a:bodyPr/>
                    <a:lstStyle/>
                    <a:p>
                      <a:endParaRPr sz="1200">
                        <a:latin typeface="Arial Unicode MS"/>
                        <a:cs typeface="Arial Unicode MS"/>
                      </a:endParaRPr>
                    </a:p>
                  </a:txBody>
                  <a:tcPr marL="0" marR="0" marT="0" marB="0">
                    <a:lnL w="18288">
                      <a:solidFill>
                        <a:srgbClr val="0295DD"/>
                      </a:solidFill>
                      <a:prstDash val="solid"/>
                    </a:lnL>
                    <a:lnT w="6350">
                      <a:solidFill>
                        <a:srgbClr val="015B85"/>
                      </a:solidFill>
                      <a:prstDash val="solid"/>
                    </a:lnT>
                    <a:lnB w="6350">
                      <a:solidFill>
                        <a:srgbClr val="015B85"/>
                      </a:solidFill>
                      <a:prstDash val="solid"/>
                    </a:lnB>
                  </a:tcPr>
                </a:tc>
              </a:tr>
            </a:tbl>
          </a:graphicData>
        </a:graphic>
      </p:graphicFrame>
      <p:graphicFrame>
        <p:nvGraphicFramePr>
          <p:cNvPr id="37" name="object 37"/>
          <p:cNvGraphicFramePr>
            <a:graphicFrameLocks noGrp="1"/>
          </p:cNvGraphicFramePr>
          <p:nvPr/>
        </p:nvGraphicFramePr>
        <p:xfrm>
          <a:off x="452755" y="8142655"/>
          <a:ext cx="6858000" cy="688022"/>
        </p:xfrm>
        <a:graphic>
          <a:graphicData uri="http://schemas.openxmlformats.org/drawingml/2006/table">
            <a:tbl>
              <a:tblPr firstRow="1" bandRow="1">
                <a:tableStyleId>{2D5ABB26-0587-4C30-8999-92F81FD0307C}</a:tableStyleId>
              </a:tblPr>
              <a:tblGrid>
                <a:gridCol w="165100"/>
                <a:gridCol w="1435100"/>
                <a:gridCol w="1828800"/>
                <a:gridCol w="1828800"/>
                <a:gridCol w="1600200"/>
              </a:tblGrid>
              <a:tr h="230822">
                <a:tc>
                  <a:txBody>
                    <a:bodyPr/>
                    <a:lstStyle/>
                    <a:p>
                      <a:endParaRPr sz="1200">
                        <a:latin typeface="Arial Unicode MS"/>
                        <a:cs typeface="Arial Unicode MS"/>
                      </a:endParaRPr>
                    </a:p>
                  </a:txBody>
                  <a:tcPr marL="0" marR="0" marT="0" marB="0">
                    <a:lnB w="6350">
                      <a:solidFill>
                        <a:srgbClr val="015B85"/>
                      </a:solidFill>
                      <a:prstDash val="solid"/>
                    </a:lnB>
                  </a:tcPr>
                </a:tc>
                <a:tc>
                  <a:txBody>
                    <a:bodyPr/>
                    <a:lstStyle/>
                    <a:p>
                      <a:endParaRPr sz="1200">
                        <a:latin typeface="Arial Unicode MS"/>
                        <a:cs typeface="Arial Unicode MS"/>
                      </a:endParaRPr>
                    </a:p>
                  </a:txBody>
                  <a:tcPr marL="0" marR="0" marT="0" marB="0">
                    <a:lnR w="18288">
                      <a:solidFill>
                        <a:srgbClr val="0295DD"/>
                      </a:solidFill>
                      <a:prstDash val="solid"/>
                    </a:lnR>
                    <a:lnT w="8890">
                      <a:solidFill>
                        <a:srgbClr val="005A85"/>
                      </a:solidFill>
                      <a:prstDash val="solid"/>
                    </a:lnT>
                    <a:lnB w="6350">
                      <a:solidFill>
                        <a:srgbClr val="015B85"/>
                      </a:solidFill>
                      <a:prstDash val="solid"/>
                    </a:lnB>
                  </a:tcPr>
                </a:tc>
                <a:tc>
                  <a:txBody>
                    <a:bodyPr/>
                    <a:lstStyle/>
                    <a:p>
                      <a:endParaRPr sz="1200">
                        <a:latin typeface="Arial Unicode MS"/>
                        <a:cs typeface="Arial Unicode MS"/>
                      </a:endParaRPr>
                    </a:p>
                  </a:txBody>
                  <a:tcPr marL="0" marR="0" marT="0" marB="0">
                    <a:lnL w="18288">
                      <a:solidFill>
                        <a:srgbClr val="0295DD"/>
                      </a:solidFill>
                      <a:prstDash val="solid"/>
                    </a:lnL>
                    <a:lnR w="18288">
                      <a:solidFill>
                        <a:srgbClr val="0295DD"/>
                      </a:solidFill>
                      <a:prstDash val="solid"/>
                    </a:lnR>
                    <a:lnT w="8890">
                      <a:solidFill>
                        <a:srgbClr val="005A85"/>
                      </a:solidFill>
                      <a:prstDash val="solid"/>
                    </a:lnT>
                    <a:lnB w="6350">
                      <a:solidFill>
                        <a:srgbClr val="015B85"/>
                      </a:solidFill>
                      <a:prstDash val="solid"/>
                    </a:lnB>
                  </a:tcPr>
                </a:tc>
                <a:tc>
                  <a:txBody>
                    <a:bodyPr/>
                    <a:lstStyle/>
                    <a:p>
                      <a:endParaRPr sz="1200">
                        <a:latin typeface="Arial Unicode MS"/>
                        <a:cs typeface="Arial Unicode MS"/>
                      </a:endParaRPr>
                    </a:p>
                  </a:txBody>
                  <a:tcPr marL="0" marR="0" marT="0" marB="0">
                    <a:lnL w="18288">
                      <a:solidFill>
                        <a:srgbClr val="0295DD"/>
                      </a:solidFill>
                      <a:prstDash val="solid"/>
                    </a:lnL>
                    <a:lnR w="18288">
                      <a:solidFill>
                        <a:srgbClr val="0295DD"/>
                      </a:solidFill>
                      <a:prstDash val="solid"/>
                    </a:lnR>
                    <a:lnT w="8890">
                      <a:solidFill>
                        <a:srgbClr val="005A85"/>
                      </a:solidFill>
                      <a:prstDash val="solid"/>
                    </a:lnT>
                    <a:lnB w="6350">
                      <a:solidFill>
                        <a:srgbClr val="015B85"/>
                      </a:solidFill>
                      <a:prstDash val="solid"/>
                    </a:lnB>
                  </a:tcPr>
                </a:tc>
                <a:tc>
                  <a:txBody>
                    <a:bodyPr/>
                    <a:lstStyle/>
                    <a:p>
                      <a:endParaRPr sz="1200">
                        <a:latin typeface="Arial Unicode MS"/>
                        <a:cs typeface="Arial Unicode MS"/>
                      </a:endParaRPr>
                    </a:p>
                  </a:txBody>
                  <a:tcPr marL="0" marR="0" marT="0" marB="0">
                    <a:lnL w="18288">
                      <a:solidFill>
                        <a:srgbClr val="0295DD"/>
                      </a:solidFill>
                      <a:prstDash val="solid"/>
                    </a:lnL>
                    <a:lnT w="8890">
                      <a:solidFill>
                        <a:srgbClr val="005A85"/>
                      </a:solidFill>
                      <a:prstDash val="solid"/>
                    </a:lnT>
                    <a:lnB w="6350">
                      <a:solidFill>
                        <a:srgbClr val="015B85"/>
                      </a:solidFill>
                      <a:prstDash val="solid"/>
                    </a:lnB>
                  </a:tcPr>
                </a:tc>
              </a:tr>
              <a:tr h="228600">
                <a:tc gridSpan="2">
                  <a:txBody>
                    <a:bodyPr/>
                    <a:lstStyle/>
                    <a:p>
                      <a:endParaRPr sz="1200">
                        <a:latin typeface="Arial Unicode MS"/>
                        <a:cs typeface="Arial Unicode MS"/>
                      </a:endParaRPr>
                    </a:p>
                  </a:txBody>
                  <a:tcPr marL="0" marR="0" marT="0" marB="0">
                    <a:lnR w="18288">
                      <a:solidFill>
                        <a:srgbClr val="0295DD"/>
                      </a:solidFill>
                      <a:prstDash val="solid"/>
                    </a:lnR>
                    <a:lnT w="6350">
                      <a:solidFill>
                        <a:srgbClr val="015B85"/>
                      </a:solidFill>
                      <a:prstDash val="solid"/>
                    </a:lnT>
                    <a:lnB w="6350">
                      <a:solidFill>
                        <a:srgbClr val="015B85"/>
                      </a:solidFill>
                      <a:prstDash val="solid"/>
                    </a:lnB>
                  </a:tcPr>
                </a:tc>
                <a:tc hMerge="1">
                  <a:txBody>
                    <a:bodyPr/>
                    <a:lstStyle/>
                    <a:p>
                      <a:endParaRPr/>
                    </a:p>
                  </a:txBody>
                  <a:tcPr marL="0" marR="0" marT="0" marB="0"/>
                </a:tc>
                <a:tc>
                  <a:txBody>
                    <a:bodyPr/>
                    <a:lstStyle/>
                    <a:p>
                      <a:endParaRPr sz="1200">
                        <a:latin typeface="Arial Unicode MS"/>
                        <a:cs typeface="Arial Unicode MS"/>
                      </a:endParaRPr>
                    </a:p>
                  </a:txBody>
                  <a:tcPr marL="0" marR="0" marT="0" marB="0">
                    <a:lnL w="18288">
                      <a:solidFill>
                        <a:srgbClr val="0295DD"/>
                      </a:solidFill>
                      <a:prstDash val="solid"/>
                    </a:lnL>
                    <a:lnR w="18288">
                      <a:solidFill>
                        <a:srgbClr val="0295DD"/>
                      </a:solidFill>
                      <a:prstDash val="solid"/>
                    </a:lnR>
                    <a:lnT w="6350">
                      <a:solidFill>
                        <a:srgbClr val="015B85"/>
                      </a:solidFill>
                      <a:prstDash val="solid"/>
                    </a:lnT>
                    <a:lnB w="6350">
                      <a:solidFill>
                        <a:srgbClr val="015B85"/>
                      </a:solidFill>
                      <a:prstDash val="solid"/>
                    </a:lnB>
                  </a:tcPr>
                </a:tc>
                <a:tc>
                  <a:txBody>
                    <a:bodyPr/>
                    <a:lstStyle/>
                    <a:p>
                      <a:endParaRPr sz="1200">
                        <a:latin typeface="Arial Unicode MS"/>
                        <a:cs typeface="Arial Unicode MS"/>
                      </a:endParaRPr>
                    </a:p>
                  </a:txBody>
                  <a:tcPr marL="0" marR="0" marT="0" marB="0">
                    <a:lnL w="18288">
                      <a:solidFill>
                        <a:srgbClr val="0295DD"/>
                      </a:solidFill>
                      <a:prstDash val="solid"/>
                    </a:lnL>
                    <a:lnR w="18288">
                      <a:solidFill>
                        <a:srgbClr val="0295DD"/>
                      </a:solidFill>
                      <a:prstDash val="solid"/>
                    </a:lnR>
                    <a:lnT w="6350">
                      <a:solidFill>
                        <a:srgbClr val="015B85"/>
                      </a:solidFill>
                      <a:prstDash val="solid"/>
                    </a:lnT>
                    <a:lnB w="6350">
                      <a:solidFill>
                        <a:srgbClr val="015B85"/>
                      </a:solidFill>
                      <a:prstDash val="solid"/>
                    </a:lnB>
                  </a:tcPr>
                </a:tc>
                <a:tc>
                  <a:txBody>
                    <a:bodyPr/>
                    <a:lstStyle/>
                    <a:p>
                      <a:endParaRPr sz="1200">
                        <a:latin typeface="Arial Unicode MS"/>
                        <a:cs typeface="Arial Unicode MS"/>
                      </a:endParaRPr>
                    </a:p>
                  </a:txBody>
                  <a:tcPr marL="0" marR="0" marT="0" marB="0">
                    <a:lnL w="18288">
                      <a:solidFill>
                        <a:srgbClr val="0295DD"/>
                      </a:solidFill>
                      <a:prstDash val="solid"/>
                    </a:lnL>
                    <a:lnT w="6350">
                      <a:solidFill>
                        <a:srgbClr val="015B85"/>
                      </a:solidFill>
                      <a:prstDash val="solid"/>
                    </a:lnT>
                    <a:lnB w="6350">
                      <a:solidFill>
                        <a:srgbClr val="015B85"/>
                      </a:solidFill>
                      <a:prstDash val="solid"/>
                    </a:lnB>
                  </a:tcPr>
                </a:tc>
              </a:tr>
              <a:tr h="228600">
                <a:tc gridSpan="2">
                  <a:txBody>
                    <a:bodyPr/>
                    <a:lstStyle/>
                    <a:p>
                      <a:endParaRPr sz="1200">
                        <a:latin typeface="Arial Unicode MS"/>
                        <a:cs typeface="Arial Unicode MS"/>
                      </a:endParaRPr>
                    </a:p>
                  </a:txBody>
                  <a:tcPr marL="0" marR="0" marT="0" marB="0">
                    <a:lnR w="18288">
                      <a:solidFill>
                        <a:srgbClr val="0295DD"/>
                      </a:solidFill>
                      <a:prstDash val="solid"/>
                    </a:lnR>
                    <a:lnT w="6350">
                      <a:solidFill>
                        <a:srgbClr val="015B85"/>
                      </a:solidFill>
                      <a:prstDash val="solid"/>
                    </a:lnT>
                    <a:lnB w="6350">
                      <a:solidFill>
                        <a:srgbClr val="015B85"/>
                      </a:solidFill>
                      <a:prstDash val="solid"/>
                    </a:lnB>
                  </a:tcPr>
                </a:tc>
                <a:tc hMerge="1">
                  <a:txBody>
                    <a:bodyPr/>
                    <a:lstStyle/>
                    <a:p>
                      <a:endParaRPr/>
                    </a:p>
                  </a:txBody>
                  <a:tcPr marL="0" marR="0" marT="0" marB="0"/>
                </a:tc>
                <a:tc>
                  <a:txBody>
                    <a:bodyPr/>
                    <a:lstStyle/>
                    <a:p>
                      <a:endParaRPr sz="1200">
                        <a:latin typeface="Arial Unicode MS"/>
                        <a:cs typeface="Arial Unicode MS"/>
                      </a:endParaRPr>
                    </a:p>
                  </a:txBody>
                  <a:tcPr marL="0" marR="0" marT="0" marB="0">
                    <a:lnL w="18288">
                      <a:solidFill>
                        <a:srgbClr val="0295DD"/>
                      </a:solidFill>
                      <a:prstDash val="solid"/>
                    </a:lnL>
                    <a:lnR w="18288">
                      <a:solidFill>
                        <a:srgbClr val="0295DD"/>
                      </a:solidFill>
                      <a:prstDash val="solid"/>
                    </a:lnR>
                    <a:lnT w="6350">
                      <a:solidFill>
                        <a:srgbClr val="015B85"/>
                      </a:solidFill>
                      <a:prstDash val="solid"/>
                    </a:lnT>
                    <a:lnB w="6350">
                      <a:solidFill>
                        <a:srgbClr val="015B85"/>
                      </a:solidFill>
                      <a:prstDash val="solid"/>
                    </a:lnB>
                  </a:tcPr>
                </a:tc>
                <a:tc>
                  <a:txBody>
                    <a:bodyPr/>
                    <a:lstStyle/>
                    <a:p>
                      <a:endParaRPr sz="1200">
                        <a:latin typeface="Arial Unicode MS"/>
                        <a:cs typeface="Arial Unicode MS"/>
                      </a:endParaRPr>
                    </a:p>
                  </a:txBody>
                  <a:tcPr marL="0" marR="0" marT="0" marB="0">
                    <a:lnL w="18288">
                      <a:solidFill>
                        <a:srgbClr val="0295DD"/>
                      </a:solidFill>
                      <a:prstDash val="solid"/>
                    </a:lnL>
                    <a:lnR w="18288">
                      <a:solidFill>
                        <a:srgbClr val="0295DD"/>
                      </a:solidFill>
                      <a:prstDash val="solid"/>
                    </a:lnR>
                    <a:lnT w="6350">
                      <a:solidFill>
                        <a:srgbClr val="015B85"/>
                      </a:solidFill>
                      <a:prstDash val="solid"/>
                    </a:lnT>
                    <a:lnB w="6350">
                      <a:solidFill>
                        <a:srgbClr val="015B85"/>
                      </a:solidFill>
                      <a:prstDash val="solid"/>
                    </a:lnB>
                  </a:tcPr>
                </a:tc>
                <a:tc>
                  <a:txBody>
                    <a:bodyPr/>
                    <a:lstStyle/>
                    <a:p>
                      <a:endParaRPr sz="1200">
                        <a:latin typeface="Arial Unicode MS"/>
                        <a:cs typeface="Arial Unicode MS"/>
                      </a:endParaRPr>
                    </a:p>
                  </a:txBody>
                  <a:tcPr marL="0" marR="0" marT="0" marB="0">
                    <a:lnL w="18288">
                      <a:solidFill>
                        <a:srgbClr val="0295DD"/>
                      </a:solidFill>
                      <a:prstDash val="solid"/>
                    </a:lnL>
                    <a:lnT w="6350">
                      <a:solidFill>
                        <a:srgbClr val="015B85"/>
                      </a:solidFill>
                      <a:prstDash val="solid"/>
                    </a:lnT>
                    <a:lnB w="6350">
                      <a:solidFill>
                        <a:srgbClr val="015B85"/>
                      </a:solidFill>
                      <a:prstDash val="solid"/>
                    </a:lnB>
                  </a:tcPr>
                </a:tc>
              </a:tr>
            </a:tbl>
          </a:graphicData>
        </a:graphic>
      </p:graphicFrame>
      <p:pic>
        <p:nvPicPr>
          <p:cNvPr id="41" name="Audio 4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010400" y="92964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2110"/>
    </mc:Choice>
    <mc:Fallback>
      <p:transition spd="slow" advTm="52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81100" y="257250"/>
            <a:ext cx="49403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T     H     E</a:t>
            </a:r>
            <a:endParaRPr sz="800">
              <a:latin typeface="Times New Roman"/>
              <a:cs typeface="Times New Roman"/>
            </a:endParaRPr>
          </a:p>
        </p:txBody>
      </p:sp>
      <p:sp>
        <p:nvSpPr>
          <p:cNvPr id="3" name="object 3"/>
          <p:cNvSpPr txBox="1"/>
          <p:nvPr/>
        </p:nvSpPr>
        <p:spPr>
          <a:xfrm>
            <a:off x="368300" y="314553"/>
            <a:ext cx="2260600" cy="711835"/>
          </a:xfrm>
          <a:prstGeom prst="rect">
            <a:avLst/>
          </a:prstGeom>
        </p:spPr>
        <p:txBody>
          <a:bodyPr vert="horz" wrap="square" lIns="0" tIns="0" rIns="0" bIns="0" rtlCol="0">
            <a:noAutofit/>
          </a:bodyPr>
          <a:lstStyle/>
          <a:p>
            <a:pPr marL="800100">
              <a:lnSpc>
                <a:spcPts val="2740"/>
              </a:lnSpc>
            </a:pPr>
            <a:r>
              <a:rPr sz="2400" b="1" dirty="0" smtClean="0">
                <a:latin typeface="Times New Roman"/>
                <a:cs typeface="Times New Roman"/>
              </a:rPr>
              <a:t>F O R T </a:t>
            </a:r>
            <a:r>
              <a:rPr sz="2400" b="1" spc="130" dirty="0" smtClean="0">
                <a:latin typeface="Times New Roman"/>
                <a:cs typeface="Times New Roman"/>
              </a:rPr>
              <a:t>É</a:t>
            </a:r>
            <a:r>
              <a:rPr sz="1200" b="1" spc="0" baseline="79861" dirty="0" smtClean="0">
                <a:latin typeface="Times New Roman"/>
                <a:cs typeface="Times New Roman"/>
              </a:rPr>
              <a:t>®</a:t>
            </a:r>
            <a:endParaRPr sz="1200" baseline="79861">
              <a:latin typeface="Times New Roman"/>
              <a:cs typeface="Times New Roman"/>
            </a:endParaRPr>
          </a:p>
          <a:p>
            <a:pPr marL="825500">
              <a:lnSpc>
                <a:spcPts val="965"/>
              </a:lnSpc>
            </a:pPr>
            <a:r>
              <a:rPr sz="1100" b="1" dirty="0" smtClean="0">
                <a:latin typeface="Times New Roman"/>
                <a:cs typeface="Times New Roman"/>
              </a:rPr>
              <a:t>I  N  S  T  I  T  U  T  E</a:t>
            </a:r>
            <a:endParaRPr sz="1100">
              <a:latin typeface="Times New Roman"/>
              <a:cs typeface="Times New Roman"/>
            </a:endParaRPr>
          </a:p>
          <a:p>
            <a:pPr>
              <a:lnSpc>
                <a:spcPts val="700"/>
              </a:lnSpc>
              <a:spcBef>
                <a:spcPts val="23"/>
              </a:spcBef>
            </a:pPr>
            <a:endParaRPr sz="700"/>
          </a:p>
          <a:p>
            <a:pPr marL="12700">
              <a:lnSpc>
                <a:spcPct val="100000"/>
              </a:lnSpc>
            </a:pPr>
            <a:r>
              <a:rPr sz="900" b="1" dirty="0" smtClean="0">
                <a:latin typeface="Times New Roman"/>
                <a:cs typeface="Times New Roman"/>
              </a:rPr>
              <a:t>COMMUNICATION </a:t>
            </a:r>
            <a:r>
              <a:rPr sz="900" b="1" spc="-50" dirty="0" smtClean="0">
                <a:latin typeface="Times New Roman"/>
                <a:cs typeface="Times New Roman"/>
              </a:rPr>
              <a:t> </a:t>
            </a:r>
            <a:r>
              <a:rPr sz="900" b="1" spc="0" dirty="0" smtClean="0">
                <a:solidFill>
                  <a:srgbClr val="1B5B92"/>
                </a:solidFill>
                <a:latin typeface="Times New Roman"/>
                <a:cs typeface="Times New Roman"/>
              </a:rPr>
              <a:t>INTELLIGENC</a:t>
            </a:r>
            <a:r>
              <a:rPr sz="900" b="1" spc="45" dirty="0" smtClean="0">
                <a:solidFill>
                  <a:srgbClr val="1B5B92"/>
                </a:solidFill>
                <a:latin typeface="Times New Roman"/>
                <a:cs typeface="Times New Roman"/>
              </a:rPr>
              <a:t>E</a:t>
            </a:r>
            <a:r>
              <a:rPr sz="600" b="1" spc="0" baseline="69444" dirty="0" smtClean="0">
                <a:solidFill>
                  <a:srgbClr val="1B5B92"/>
                </a:solidFill>
                <a:latin typeface="Times New Roman"/>
                <a:cs typeface="Times New Roman"/>
              </a:rPr>
              <a:t>TM</a:t>
            </a:r>
            <a:endParaRPr sz="600" baseline="69444">
              <a:latin typeface="Times New Roman"/>
              <a:cs typeface="Times New Roman"/>
            </a:endParaRPr>
          </a:p>
        </p:txBody>
      </p:sp>
      <p:sp>
        <p:nvSpPr>
          <p:cNvPr id="4" name="object 4"/>
          <p:cNvSpPr/>
          <p:nvPr/>
        </p:nvSpPr>
        <p:spPr>
          <a:xfrm>
            <a:off x="190500" y="279400"/>
            <a:ext cx="609600" cy="371401"/>
          </a:xfrm>
          <a:custGeom>
            <a:avLst/>
            <a:gdLst/>
            <a:ahLst/>
            <a:cxnLst/>
            <a:rect l="l" t="t" r="r" b="b"/>
            <a:pathLst>
              <a:path w="609600" h="371401">
                <a:moveTo>
                  <a:pt x="609600" y="0"/>
                </a:moveTo>
                <a:lnTo>
                  <a:pt x="60211" y="49"/>
                </a:lnTo>
                <a:lnTo>
                  <a:pt x="20652" y="5021"/>
                </a:lnTo>
                <a:lnTo>
                  <a:pt x="1625" y="43135"/>
                </a:lnTo>
                <a:lnTo>
                  <a:pt x="110" y="82651"/>
                </a:lnTo>
                <a:lnTo>
                  <a:pt x="0" y="355600"/>
                </a:lnTo>
                <a:lnTo>
                  <a:pt x="20616" y="363699"/>
                </a:lnTo>
                <a:lnTo>
                  <a:pt x="44157" y="368960"/>
                </a:lnTo>
                <a:lnTo>
                  <a:pt x="70308" y="371401"/>
                </a:lnTo>
                <a:lnTo>
                  <a:pt x="98755" y="371043"/>
                </a:lnTo>
                <a:lnTo>
                  <a:pt x="161277" y="362000"/>
                </a:lnTo>
                <a:lnTo>
                  <a:pt x="229209" y="341985"/>
                </a:lnTo>
                <a:lnTo>
                  <a:pt x="300037" y="311150"/>
                </a:lnTo>
                <a:lnTo>
                  <a:pt x="335751" y="291722"/>
                </a:lnTo>
                <a:lnTo>
                  <a:pt x="371246" y="269646"/>
                </a:lnTo>
                <a:lnTo>
                  <a:pt x="406207" y="244941"/>
                </a:lnTo>
                <a:lnTo>
                  <a:pt x="440321" y="217627"/>
                </a:lnTo>
                <a:lnTo>
                  <a:pt x="473273" y="187721"/>
                </a:lnTo>
                <a:lnTo>
                  <a:pt x="504748" y="155244"/>
                </a:lnTo>
                <a:lnTo>
                  <a:pt x="534433" y="120215"/>
                </a:lnTo>
                <a:lnTo>
                  <a:pt x="562013" y="82651"/>
                </a:lnTo>
                <a:lnTo>
                  <a:pt x="587173" y="42573"/>
                </a:lnTo>
                <a:lnTo>
                  <a:pt x="609600" y="0"/>
                </a:lnTo>
                <a:close/>
              </a:path>
            </a:pathLst>
          </a:custGeom>
          <a:solidFill>
            <a:srgbClr val="000000"/>
          </a:solidFill>
        </p:spPr>
        <p:txBody>
          <a:bodyPr wrap="square" lIns="0" tIns="0" rIns="0" bIns="0" rtlCol="0">
            <a:noAutofit/>
          </a:bodyPr>
          <a:lstStyle/>
          <a:p>
            <a:endParaRPr/>
          </a:p>
        </p:txBody>
      </p:sp>
      <p:sp>
        <p:nvSpPr>
          <p:cNvPr id="5" name="object 5"/>
          <p:cNvSpPr/>
          <p:nvPr/>
        </p:nvSpPr>
        <p:spPr>
          <a:xfrm>
            <a:off x="406400" y="279400"/>
            <a:ext cx="698500" cy="482600"/>
          </a:xfrm>
          <a:custGeom>
            <a:avLst/>
            <a:gdLst/>
            <a:ahLst/>
            <a:cxnLst/>
            <a:rect l="l" t="t" r="r" b="b"/>
            <a:pathLst>
              <a:path w="698500" h="482600">
                <a:moveTo>
                  <a:pt x="508000" y="0"/>
                </a:moveTo>
                <a:lnTo>
                  <a:pt x="488029" y="44218"/>
                </a:lnTo>
                <a:lnTo>
                  <a:pt x="466344" y="85521"/>
                </a:lnTo>
                <a:lnTo>
                  <a:pt x="443134" y="124044"/>
                </a:lnTo>
                <a:lnTo>
                  <a:pt x="418592" y="159918"/>
                </a:lnTo>
                <a:lnTo>
                  <a:pt x="392906" y="193278"/>
                </a:lnTo>
                <a:lnTo>
                  <a:pt x="366268" y="224256"/>
                </a:lnTo>
                <a:lnTo>
                  <a:pt x="338867" y="252987"/>
                </a:lnTo>
                <a:lnTo>
                  <a:pt x="310896" y="279603"/>
                </a:lnTo>
                <a:lnTo>
                  <a:pt x="254000" y="327025"/>
                </a:lnTo>
                <a:lnTo>
                  <a:pt x="197104" y="367588"/>
                </a:lnTo>
                <a:lnTo>
                  <a:pt x="141732" y="402361"/>
                </a:lnTo>
                <a:lnTo>
                  <a:pt x="19970" y="470957"/>
                </a:lnTo>
                <a:lnTo>
                  <a:pt x="0" y="482600"/>
                </a:lnTo>
                <a:lnTo>
                  <a:pt x="698500" y="482600"/>
                </a:lnTo>
                <a:lnTo>
                  <a:pt x="698485" y="63859"/>
                </a:lnTo>
                <a:lnTo>
                  <a:pt x="693219" y="15590"/>
                </a:lnTo>
                <a:lnTo>
                  <a:pt x="646190" y="124"/>
                </a:lnTo>
                <a:lnTo>
                  <a:pt x="508000" y="0"/>
                </a:lnTo>
                <a:close/>
              </a:path>
            </a:pathLst>
          </a:custGeom>
          <a:solidFill>
            <a:srgbClr val="1B5B92"/>
          </a:solidFill>
        </p:spPr>
        <p:txBody>
          <a:bodyPr wrap="square" lIns="0" tIns="0" rIns="0" bIns="0" rtlCol="0">
            <a:noAutofit/>
          </a:bodyPr>
          <a:lstStyle/>
          <a:p>
            <a:endParaRPr/>
          </a:p>
        </p:txBody>
      </p:sp>
      <p:sp>
        <p:nvSpPr>
          <p:cNvPr id="6" name="object 6"/>
          <p:cNvSpPr/>
          <p:nvPr/>
        </p:nvSpPr>
        <p:spPr>
          <a:xfrm>
            <a:off x="3492500" y="38100"/>
            <a:ext cx="4279900" cy="992957"/>
          </a:xfrm>
          <a:custGeom>
            <a:avLst/>
            <a:gdLst/>
            <a:ahLst/>
            <a:cxnLst/>
            <a:rect l="l" t="t" r="r" b="b"/>
            <a:pathLst>
              <a:path w="4279900" h="992957">
                <a:moveTo>
                  <a:pt x="4279900" y="0"/>
                </a:moveTo>
                <a:lnTo>
                  <a:pt x="0" y="0"/>
                </a:lnTo>
                <a:lnTo>
                  <a:pt x="112426" y="20439"/>
                </a:lnTo>
                <a:lnTo>
                  <a:pt x="221234" y="43497"/>
                </a:lnTo>
                <a:lnTo>
                  <a:pt x="326612" y="68937"/>
                </a:lnTo>
                <a:lnTo>
                  <a:pt x="428752" y="96520"/>
                </a:lnTo>
                <a:lnTo>
                  <a:pt x="527843" y="126007"/>
                </a:lnTo>
                <a:lnTo>
                  <a:pt x="624078" y="157162"/>
                </a:lnTo>
                <a:lnTo>
                  <a:pt x="717645" y="189745"/>
                </a:lnTo>
                <a:lnTo>
                  <a:pt x="808736" y="223520"/>
                </a:lnTo>
                <a:lnTo>
                  <a:pt x="897540" y="258246"/>
                </a:lnTo>
                <a:lnTo>
                  <a:pt x="984250" y="293687"/>
                </a:lnTo>
                <a:lnTo>
                  <a:pt x="1069054" y="329604"/>
                </a:lnTo>
                <a:lnTo>
                  <a:pt x="1548542" y="541774"/>
                </a:lnTo>
                <a:lnTo>
                  <a:pt x="1625346" y="574357"/>
                </a:lnTo>
                <a:lnTo>
                  <a:pt x="1701768" y="605512"/>
                </a:lnTo>
                <a:lnTo>
                  <a:pt x="1778000" y="635000"/>
                </a:lnTo>
                <a:lnTo>
                  <a:pt x="1900483" y="689776"/>
                </a:lnTo>
                <a:lnTo>
                  <a:pt x="2020633" y="739838"/>
                </a:lnTo>
                <a:lnTo>
                  <a:pt x="2138973" y="785233"/>
                </a:lnTo>
                <a:lnTo>
                  <a:pt x="2256028" y="826008"/>
                </a:lnTo>
                <a:lnTo>
                  <a:pt x="2372320" y="862210"/>
                </a:lnTo>
                <a:lnTo>
                  <a:pt x="2488374" y="893889"/>
                </a:lnTo>
                <a:lnTo>
                  <a:pt x="2604714" y="921091"/>
                </a:lnTo>
                <a:lnTo>
                  <a:pt x="2721864" y="943864"/>
                </a:lnTo>
                <a:lnTo>
                  <a:pt x="2840347" y="962255"/>
                </a:lnTo>
                <a:lnTo>
                  <a:pt x="2960687" y="976312"/>
                </a:lnTo>
                <a:lnTo>
                  <a:pt x="3083409" y="986083"/>
                </a:lnTo>
                <a:lnTo>
                  <a:pt x="3209036" y="991616"/>
                </a:lnTo>
                <a:lnTo>
                  <a:pt x="3338091" y="992957"/>
                </a:lnTo>
                <a:lnTo>
                  <a:pt x="3471100" y="990155"/>
                </a:lnTo>
                <a:lnTo>
                  <a:pt x="3608585" y="983257"/>
                </a:lnTo>
                <a:lnTo>
                  <a:pt x="3751072" y="972312"/>
                </a:lnTo>
                <a:lnTo>
                  <a:pt x="3899082" y="957365"/>
                </a:lnTo>
                <a:lnTo>
                  <a:pt x="4053141" y="938466"/>
                </a:lnTo>
                <a:lnTo>
                  <a:pt x="4213772" y="915662"/>
                </a:lnTo>
                <a:lnTo>
                  <a:pt x="4279900" y="905150"/>
                </a:lnTo>
                <a:lnTo>
                  <a:pt x="4279900" y="0"/>
                </a:lnTo>
                <a:close/>
              </a:path>
            </a:pathLst>
          </a:custGeom>
          <a:solidFill>
            <a:srgbClr val="D98C45"/>
          </a:solidFill>
        </p:spPr>
        <p:txBody>
          <a:bodyPr wrap="square" lIns="0" tIns="0" rIns="0" bIns="0" rtlCol="0">
            <a:noAutofit/>
          </a:bodyPr>
          <a:lstStyle/>
          <a:p>
            <a:endParaRPr/>
          </a:p>
        </p:txBody>
      </p:sp>
      <p:sp>
        <p:nvSpPr>
          <p:cNvPr id="7" name="object 7"/>
          <p:cNvSpPr/>
          <p:nvPr/>
        </p:nvSpPr>
        <p:spPr>
          <a:xfrm>
            <a:off x="3492500" y="38100"/>
            <a:ext cx="4279900" cy="896867"/>
          </a:xfrm>
          <a:custGeom>
            <a:avLst/>
            <a:gdLst/>
            <a:ahLst/>
            <a:cxnLst/>
            <a:rect l="l" t="t" r="r" b="b"/>
            <a:pathLst>
              <a:path w="4279900" h="896867">
                <a:moveTo>
                  <a:pt x="4279900" y="0"/>
                </a:moveTo>
                <a:lnTo>
                  <a:pt x="0" y="0"/>
                </a:lnTo>
                <a:lnTo>
                  <a:pt x="112426" y="20439"/>
                </a:lnTo>
                <a:lnTo>
                  <a:pt x="221234" y="43497"/>
                </a:lnTo>
                <a:lnTo>
                  <a:pt x="326612" y="68937"/>
                </a:lnTo>
                <a:lnTo>
                  <a:pt x="428752" y="96520"/>
                </a:lnTo>
                <a:lnTo>
                  <a:pt x="527843" y="126007"/>
                </a:lnTo>
                <a:lnTo>
                  <a:pt x="624078" y="157162"/>
                </a:lnTo>
                <a:lnTo>
                  <a:pt x="717645" y="189745"/>
                </a:lnTo>
                <a:lnTo>
                  <a:pt x="808736" y="223520"/>
                </a:lnTo>
                <a:lnTo>
                  <a:pt x="897540" y="258246"/>
                </a:lnTo>
                <a:lnTo>
                  <a:pt x="984250" y="293687"/>
                </a:lnTo>
                <a:lnTo>
                  <a:pt x="1069054" y="329604"/>
                </a:lnTo>
                <a:lnTo>
                  <a:pt x="1548542" y="541774"/>
                </a:lnTo>
                <a:lnTo>
                  <a:pt x="1625346" y="574357"/>
                </a:lnTo>
                <a:lnTo>
                  <a:pt x="1701768" y="605512"/>
                </a:lnTo>
                <a:lnTo>
                  <a:pt x="1778000" y="635000"/>
                </a:lnTo>
                <a:lnTo>
                  <a:pt x="1900483" y="680523"/>
                </a:lnTo>
                <a:lnTo>
                  <a:pt x="2020633" y="721817"/>
                </a:lnTo>
                <a:lnTo>
                  <a:pt x="2138973" y="758844"/>
                </a:lnTo>
                <a:lnTo>
                  <a:pt x="2256028" y="791565"/>
                </a:lnTo>
                <a:lnTo>
                  <a:pt x="2372320" y="819943"/>
                </a:lnTo>
                <a:lnTo>
                  <a:pt x="2488374" y="843940"/>
                </a:lnTo>
                <a:lnTo>
                  <a:pt x="2604714" y="863517"/>
                </a:lnTo>
                <a:lnTo>
                  <a:pt x="2721864" y="878636"/>
                </a:lnTo>
                <a:lnTo>
                  <a:pt x="2840347" y="889260"/>
                </a:lnTo>
                <a:lnTo>
                  <a:pt x="2960687" y="895350"/>
                </a:lnTo>
                <a:lnTo>
                  <a:pt x="3083409" y="896867"/>
                </a:lnTo>
                <a:lnTo>
                  <a:pt x="3209036" y="893775"/>
                </a:lnTo>
                <a:lnTo>
                  <a:pt x="3338091" y="886034"/>
                </a:lnTo>
                <a:lnTo>
                  <a:pt x="3471100" y="873607"/>
                </a:lnTo>
                <a:lnTo>
                  <a:pt x="3608585" y="856456"/>
                </a:lnTo>
                <a:lnTo>
                  <a:pt x="3751072" y="834542"/>
                </a:lnTo>
                <a:lnTo>
                  <a:pt x="3899082" y="807827"/>
                </a:lnTo>
                <a:lnTo>
                  <a:pt x="4053141" y="776274"/>
                </a:lnTo>
                <a:lnTo>
                  <a:pt x="4213772" y="739844"/>
                </a:lnTo>
                <a:lnTo>
                  <a:pt x="4279900" y="723544"/>
                </a:lnTo>
                <a:lnTo>
                  <a:pt x="4279900" y="0"/>
                </a:lnTo>
                <a:close/>
              </a:path>
            </a:pathLst>
          </a:custGeom>
          <a:solidFill>
            <a:srgbClr val="000000"/>
          </a:solidFill>
        </p:spPr>
        <p:txBody>
          <a:bodyPr wrap="square" lIns="0" tIns="0" rIns="0" bIns="0" rtlCol="0">
            <a:noAutofit/>
          </a:bodyPr>
          <a:lstStyle/>
          <a:p>
            <a:endParaRPr/>
          </a:p>
        </p:txBody>
      </p:sp>
      <p:sp>
        <p:nvSpPr>
          <p:cNvPr id="8" name="object 8"/>
          <p:cNvSpPr/>
          <p:nvPr/>
        </p:nvSpPr>
        <p:spPr>
          <a:xfrm>
            <a:off x="0" y="9093961"/>
            <a:ext cx="7772400" cy="964438"/>
          </a:xfrm>
          <a:custGeom>
            <a:avLst/>
            <a:gdLst/>
            <a:ahLst/>
            <a:cxnLst/>
            <a:rect l="l" t="t" r="r" b="b"/>
            <a:pathLst>
              <a:path w="7772400" h="964438">
                <a:moveTo>
                  <a:pt x="1198435" y="0"/>
                </a:moveTo>
                <a:lnTo>
                  <a:pt x="999132" y="31"/>
                </a:lnTo>
                <a:lnTo>
                  <a:pt x="799592" y="4826"/>
                </a:lnTo>
                <a:lnTo>
                  <a:pt x="599860" y="14573"/>
                </a:lnTo>
                <a:lnTo>
                  <a:pt x="399986" y="29464"/>
                </a:lnTo>
                <a:lnTo>
                  <a:pt x="200017" y="49688"/>
                </a:lnTo>
                <a:lnTo>
                  <a:pt x="0" y="75438"/>
                </a:lnTo>
                <a:lnTo>
                  <a:pt x="0" y="964438"/>
                </a:lnTo>
                <a:lnTo>
                  <a:pt x="7772400" y="964438"/>
                </a:lnTo>
                <a:lnTo>
                  <a:pt x="7772400" y="779065"/>
                </a:lnTo>
                <a:lnTo>
                  <a:pt x="6519886" y="779065"/>
                </a:lnTo>
                <a:lnTo>
                  <a:pt x="6323583" y="776986"/>
                </a:lnTo>
                <a:lnTo>
                  <a:pt x="6126710" y="769953"/>
                </a:lnTo>
                <a:lnTo>
                  <a:pt x="5929312" y="758063"/>
                </a:lnTo>
                <a:lnTo>
                  <a:pt x="5731438" y="741410"/>
                </a:lnTo>
                <a:lnTo>
                  <a:pt x="5533136" y="720090"/>
                </a:lnTo>
                <a:lnTo>
                  <a:pt x="5334452" y="694197"/>
                </a:lnTo>
                <a:lnTo>
                  <a:pt x="5135435" y="663829"/>
                </a:lnTo>
                <a:lnTo>
                  <a:pt x="4936132" y="629078"/>
                </a:lnTo>
                <a:lnTo>
                  <a:pt x="4736592" y="590042"/>
                </a:lnTo>
                <a:lnTo>
                  <a:pt x="4536860" y="546814"/>
                </a:lnTo>
                <a:lnTo>
                  <a:pt x="4336986" y="499491"/>
                </a:lnTo>
                <a:lnTo>
                  <a:pt x="4137017" y="448167"/>
                </a:lnTo>
                <a:lnTo>
                  <a:pt x="3937000" y="392938"/>
                </a:lnTo>
                <a:lnTo>
                  <a:pt x="3746031" y="346297"/>
                </a:lnTo>
                <a:lnTo>
                  <a:pt x="3554158" y="301752"/>
                </a:lnTo>
                <a:lnTo>
                  <a:pt x="3361428" y="259492"/>
                </a:lnTo>
                <a:lnTo>
                  <a:pt x="3167888" y="219710"/>
                </a:lnTo>
                <a:lnTo>
                  <a:pt x="2973585" y="182594"/>
                </a:lnTo>
                <a:lnTo>
                  <a:pt x="2778569" y="148336"/>
                </a:lnTo>
                <a:lnTo>
                  <a:pt x="2582886" y="117125"/>
                </a:lnTo>
                <a:lnTo>
                  <a:pt x="2386584" y="89154"/>
                </a:lnTo>
                <a:lnTo>
                  <a:pt x="2189710" y="64611"/>
                </a:lnTo>
                <a:lnTo>
                  <a:pt x="1992312" y="43688"/>
                </a:lnTo>
                <a:lnTo>
                  <a:pt x="1794438" y="26574"/>
                </a:lnTo>
                <a:lnTo>
                  <a:pt x="1596136" y="13462"/>
                </a:lnTo>
                <a:lnTo>
                  <a:pt x="1397452" y="4540"/>
                </a:lnTo>
                <a:lnTo>
                  <a:pt x="1198435" y="0"/>
                </a:lnTo>
                <a:close/>
              </a:path>
              <a:path w="7772400" h="964438">
                <a:moveTo>
                  <a:pt x="7772400" y="665696"/>
                </a:moveTo>
                <a:lnTo>
                  <a:pt x="7683031" y="682196"/>
                </a:lnTo>
                <a:lnTo>
                  <a:pt x="7491158" y="711835"/>
                </a:lnTo>
                <a:lnTo>
                  <a:pt x="7298428" y="735949"/>
                </a:lnTo>
                <a:lnTo>
                  <a:pt x="7104888" y="754634"/>
                </a:lnTo>
                <a:lnTo>
                  <a:pt x="6910585" y="767984"/>
                </a:lnTo>
                <a:lnTo>
                  <a:pt x="6715569" y="776097"/>
                </a:lnTo>
                <a:lnTo>
                  <a:pt x="6519886" y="779065"/>
                </a:lnTo>
                <a:lnTo>
                  <a:pt x="7772400" y="779065"/>
                </a:lnTo>
                <a:lnTo>
                  <a:pt x="7772400" y="665696"/>
                </a:lnTo>
                <a:close/>
              </a:path>
            </a:pathLst>
          </a:custGeom>
          <a:solidFill>
            <a:srgbClr val="3888C6"/>
          </a:solidFill>
        </p:spPr>
        <p:txBody>
          <a:bodyPr wrap="square" lIns="0" tIns="0" rIns="0" bIns="0" rtlCol="0">
            <a:noAutofit/>
          </a:bodyPr>
          <a:lstStyle/>
          <a:p>
            <a:endParaRPr/>
          </a:p>
        </p:txBody>
      </p:sp>
      <p:sp>
        <p:nvSpPr>
          <p:cNvPr id="9" name="object 9"/>
          <p:cNvSpPr/>
          <p:nvPr/>
        </p:nvSpPr>
        <p:spPr>
          <a:xfrm>
            <a:off x="457200" y="2976841"/>
            <a:ext cx="6858000" cy="0"/>
          </a:xfrm>
          <a:custGeom>
            <a:avLst/>
            <a:gdLst/>
            <a:ahLst/>
            <a:cxnLst/>
            <a:rect l="l" t="t" r="r" b="b"/>
            <a:pathLst>
              <a:path w="6858000">
                <a:moveTo>
                  <a:pt x="6858000" y="0"/>
                </a:moveTo>
                <a:lnTo>
                  <a:pt x="0" y="0"/>
                </a:lnTo>
              </a:path>
            </a:pathLst>
          </a:custGeom>
          <a:ln w="6350">
            <a:solidFill>
              <a:srgbClr val="015B85"/>
            </a:solidFill>
          </a:ln>
        </p:spPr>
        <p:txBody>
          <a:bodyPr wrap="square" lIns="0" tIns="0" rIns="0" bIns="0" rtlCol="0">
            <a:noAutofit/>
          </a:bodyPr>
          <a:lstStyle/>
          <a:p>
            <a:endParaRPr/>
          </a:p>
        </p:txBody>
      </p:sp>
      <p:sp>
        <p:nvSpPr>
          <p:cNvPr id="10" name="object 10"/>
          <p:cNvSpPr/>
          <p:nvPr/>
        </p:nvSpPr>
        <p:spPr>
          <a:xfrm>
            <a:off x="457200" y="2748241"/>
            <a:ext cx="6858000" cy="0"/>
          </a:xfrm>
          <a:custGeom>
            <a:avLst/>
            <a:gdLst/>
            <a:ahLst/>
            <a:cxnLst/>
            <a:rect l="l" t="t" r="r" b="b"/>
            <a:pathLst>
              <a:path w="6858000">
                <a:moveTo>
                  <a:pt x="6858000" y="0"/>
                </a:moveTo>
                <a:lnTo>
                  <a:pt x="0" y="0"/>
                </a:lnTo>
              </a:path>
            </a:pathLst>
          </a:custGeom>
          <a:ln w="6350">
            <a:solidFill>
              <a:srgbClr val="015B85"/>
            </a:solidFill>
          </a:ln>
        </p:spPr>
        <p:txBody>
          <a:bodyPr wrap="square" lIns="0" tIns="0" rIns="0" bIns="0" rtlCol="0">
            <a:noAutofit/>
          </a:bodyPr>
          <a:lstStyle/>
          <a:p>
            <a:endParaRPr/>
          </a:p>
        </p:txBody>
      </p:sp>
      <p:sp>
        <p:nvSpPr>
          <p:cNvPr id="11" name="object 11"/>
          <p:cNvSpPr/>
          <p:nvPr/>
        </p:nvSpPr>
        <p:spPr>
          <a:xfrm>
            <a:off x="457200" y="3685324"/>
            <a:ext cx="6858000" cy="0"/>
          </a:xfrm>
          <a:custGeom>
            <a:avLst/>
            <a:gdLst/>
            <a:ahLst/>
            <a:cxnLst/>
            <a:rect l="l" t="t" r="r" b="b"/>
            <a:pathLst>
              <a:path w="6858000">
                <a:moveTo>
                  <a:pt x="6858000" y="0"/>
                </a:moveTo>
                <a:lnTo>
                  <a:pt x="0" y="0"/>
                </a:lnTo>
              </a:path>
            </a:pathLst>
          </a:custGeom>
          <a:ln w="6350">
            <a:solidFill>
              <a:srgbClr val="015B85"/>
            </a:solidFill>
          </a:ln>
        </p:spPr>
        <p:txBody>
          <a:bodyPr wrap="square" lIns="0" tIns="0" rIns="0" bIns="0" rtlCol="0">
            <a:noAutofit/>
          </a:bodyPr>
          <a:lstStyle/>
          <a:p>
            <a:endParaRPr/>
          </a:p>
        </p:txBody>
      </p:sp>
      <p:sp>
        <p:nvSpPr>
          <p:cNvPr id="12" name="object 12"/>
          <p:cNvSpPr/>
          <p:nvPr/>
        </p:nvSpPr>
        <p:spPr>
          <a:xfrm>
            <a:off x="457200" y="3913924"/>
            <a:ext cx="6858000" cy="0"/>
          </a:xfrm>
          <a:custGeom>
            <a:avLst/>
            <a:gdLst/>
            <a:ahLst/>
            <a:cxnLst/>
            <a:rect l="l" t="t" r="r" b="b"/>
            <a:pathLst>
              <a:path w="6858000">
                <a:moveTo>
                  <a:pt x="6858000" y="0"/>
                </a:moveTo>
                <a:lnTo>
                  <a:pt x="0" y="0"/>
                </a:lnTo>
              </a:path>
            </a:pathLst>
          </a:custGeom>
          <a:ln w="6350">
            <a:solidFill>
              <a:srgbClr val="015B85"/>
            </a:solidFill>
          </a:ln>
        </p:spPr>
        <p:txBody>
          <a:bodyPr wrap="square" lIns="0" tIns="0" rIns="0" bIns="0" rtlCol="0">
            <a:noAutofit/>
          </a:bodyPr>
          <a:lstStyle/>
          <a:p>
            <a:endParaRPr/>
          </a:p>
        </p:txBody>
      </p:sp>
      <p:sp>
        <p:nvSpPr>
          <p:cNvPr id="13" name="object 13"/>
          <p:cNvSpPr/>
          <p:nvPr/>
        </p:nvSpPr>
        <p:spPr>
          <a:xfrm>
            <a:off x="457200" y="4603686"/>
            <a:ext cx="6858000" cy="0"/>
          </a:xfrm>
          <a:custGeom>
            <a:avLst/>
            <a:gdLst/>
            <a:ahLst/>
            <a:cxnLst/>
            <a:rect l="l" t="t" r="r" b="b"/>
            <a:pathLst>
              <a:path w="6858000">
                <a:moveTo>
                  <a:pt x="6858000" y="0"/>
                </a:moveTo>
                <a:lnTo>
                  <a:pt x="0" y="0"/>
                </a:lnTo>
              </a:path>
            </a:pathLst>
          </a:custGeom>
          <a:ln w="6350">
            <a:solidFill>
              <a:srgbClr val="015B85"/>
            </a:solidFill>
          </a:ln>
        </p:spPr>
        <p:txBody>
          <a:bodyPr wrap="square" lIns="0" tIns="0" rIns="0" bIns="0" rtlCol="0">
            <a:noAutofit/>
          </a:bodyPr>
          <a:lstStyle/>
          <a:p>
            <a:endParaRPr/>
          </a:p>
        </p:txBody>
      </p:sp>
      <p:sp>
        <p:nvSpPr>
          <p:cNvPr id="14" name="object 14"/>
          <p:cNvSpPr/>
          <p:nvPr/>
        </p:nvSpPr>
        <p:spPr>
          <a:xfrm>
            <a:off x="457200" y="4832286"/>
            <a:ext cx="6858000" cy="0"/>
          </a:xfrm>
          <a:custGeom>
            <a:avLst/>
            <a:gdLst/>
            <a:ahLst/>
            <a:cxnLst/>
            <a:rect l="l" t="t" r="r" b="b"/>
            <a:pathLst>
              <a:path w="6858000">
                <a:moveTo>
                  <a:pt x="6858000" y="0"/>
                </a:moveTo>
                <a:lnTo>
                  <a:pt x="0" y="0"/>
                </a:lnTo>
              </a:path>
            </a:pathLst>
          </a:custGeom>
          <a:ln w="6350">
            <a:solidFill>
              <a:srgbClr val="015B85"/>
            </a:solidFill>
          </a:ln>
        </p:spPr>
        <p:txBody>
          <a:bodyPr wrap="square" lIns="0" tIns="0" rIns="0" bIns="0" rtlCol="0">
            <a:noAutofit/>
          </a:bodyPr>
          <a:lstStyle/>
          <a:p>
            <a:endParaRPr/>
          </a:p>
        </p:txBody>
      </p:sp>
      <p:sp>
        <p:nvSpPr>
          <p:cNvPr id="15" name="object 15"/>
          <p:cNvSpPr/>
          <p:nvPr/>
        </p:nvSpPr>
        <p:spPr>
          <a:xfrm>
            <a:off x="457200" y="2329141"/>
            <a:ext cx="1703525" cy="190500"/>
          </a:xfrm>
          <a:prstGeom prst="rect">
            <a:avLst/>
          </a:prstGeom>
          <a:blipFill>
            <a:blip r:embed="rId4" cstate="print"/>
            <a:stretch>
              <a:fillRect/>
            </a:stretch>
          </a:blipFill>
        </p:spPr>
        <p:txBody>
          <a:bodyPr wrap="square" lIns="0" tIns="0" rIns="0" bIns="0" rtlCol="0">
            <a:noAutofit/>
          </a:bodyPr>
          <a:lstStyle/>
          <a:p>
            <a:endParaRPr/>
          </a:p>
        </p:txBody>
      </p:sp>
      <p:sp>
        <p:nvSpPr>
          <p:cNvPr id="16" name="object 16"/>
          <p:cNvSpPr txBox="1"/>
          <p:nvPr/>
        </p:nvSpPr>
        <p:spPr>
          <a:xfrm>
            <a:off x="475487" y="1351356"/>
            <a:ext cx="6657340" cy="1149350"/>
          </a:xfrm>
          <a:prstGeom prst="rect">
            <a:avLst/>
          </a:prstGeom>
        </p:spPr>
        <p:txBody>
          <a:bodyPr vert="horz" wrap="square" lIns="0" tIns="0" rIns="0" bIns="0" rtlCol="0">
            <a:noAutofit/>
          </a:bodyPr>
          <a:lstStyle/>
          <a:p>
            <a:pPr marL="33655">
              <a:lnSpc>
                <a:spcPct val="100000"/>
              </a:lnSpc>
            </a:pPr>
            <a:r>
              <a:rPr sz="1200" b="1" dirty="0" smtClean="0">
                <a:solidFill>
                  <a:srgbClr val="005A85"/>
                </a:solidFill>
                <a:latin typeface="Arial"/>
                <a:cs typeface="Arial"/>
              </a:rPr>
              <a:t>IMPORTANT GOALS / OBJECTIVES</a:t>
            </a:r>
            <a:endParaRPr sz="1200">
              <a:latin typeface="Arial"/>
              <a:cs typeface="Arial"/>
            </a:endParaRPr>
          </a:p>
          <a:p>
            <a:pPr>
              <a:lnSpc>
                <a:spcPts val="750"/>
              </a:lnSpc>
              <a:spcBef>
                <a:spcPts val="22"/>
              </a:spcBef>
            </a:pPr>
            <a:endParaRPr sz="750"/>
          </a:p>
          <a:p>
            <a:pPr marL="12700" marR="12700">
              <a:lnSpc>
                <a:spcPct val="100000"/>
              </a:lnSpc>
            </a:pPr>
            <a:r>
              <a:rPr sz="1100" dirty="0" smtClean="0">
                <a:solidFill>
                  <a:srgbClr val="585858"/>
                </a:solidFill>
                <a:latin typeface="Arial"/>
                <a:cs typeface="Arial"/>
              </a:rPr>
              <a:t>There may be other areas that you want to focus help on and gain achievements - perhaps  your coach can help with a project / presentation / time management issue or technical skill development.  Use this page to develop a goal to meet that need.  Use SMART (</a:t>
            </a:r>
            <a:r>
              <a:rPr sz="1100" b="1" dirty="0" smtClean="0">
                <a:solidFill>
                  <a:srgbClr val="585858"/>
                </a:solidFill>
                <a:latin typeface="Arial"/>
                <a:cs typeface="Arial"/>
              </a:rPr>
              <a:t>S</a:t>
            </a:r>
            <a:r>
              <a:rPr sz="1100" dirty="0" smtClean="0">
                <a:solidFill>
                  <a:srgbClr val="585858"/>
                </a:solidFill>
                <a:latin typeface="Arial"/>
                <a:cs typeface="Arial"/>
              </a:rPr>
              <a:t>pecific </a:t>
            </a:r>
            <a:r>
              <a:rPr sz="1100" b="1" dirty="0" smtClean="0">
                <a:solidFill>
                  <a:srgbClr val="585858"/>
                </a:solidFill>
                <a:latin typeface="Arial"/>
                <a:cs typeface="Arial"/>
              </a:rPr>
              <a:t>M</a:t>
            </a:r>
            <a:r>
              <a:rPr sz="1100" dirty="0" smtClean="0">
                <a:solidFill>
                  <a:srgbClr val="585858"/>
                </a:solidFill>
                <a:latin typeface="Arial"/>
                <a:cs typeface="Arial"/>
              </a:rPr>
              <a:t>easurable </a:t>
            </a:r>
            <a:r>
              <a:rPr sz="1100" b="1" dirty="0" smtClean="0">
                <a:solidFill>
                  <a:srgbClr val="585858"/>
                </a:solidFill>
                <a:latin typeface="Arial"/>
                <a:cs typeface="Arial"/>
              </a:rPr>
              <a:t>A</a:t>
            </a:r>
            <a:r>
              <a:rPr sz="1100" dirty="0" smtClean="0">
                <a:solidFill>
                  <a:srgbClr val="585858"/>
                </a:solidFill>
                <a:latin typeface="Arial"/>
                <a:cs typeface="Arial"/>
              </a:rPr>
              <a:t>chievable </a:t>
            </a:r>
            <a:r>
              <a:rPr sz="1100" b="1" dirty="0" smtClean="0">
                <a:solidFill>
                  <a:srgbClr val="585858"/>
                </a:solidFill>
                <a:latin typeface="Arial"/>
                <a:cs typeface="Arial"/>
              </a:rPr>
              <a:t>R</a:t>
            </a:r>
            <a:r>
              <a:rPr sz="1100" dirty="0" smtClean="0">
                <a:solidFill>
                  <a:srgbClr val="585858"/>
                </a:solidFill>
                <a:latin typeface="Arial"/>
                <a:cs typeface="Arial"/>
              </a:rPr>
              <a:t>ealistic </a:t>
            </a:r>
            <a:r>
              <a:rPr sz="1100" b="1" dirty="0" smtClean="0">
                <a:solidFill>
                  <a:srgbClr val="585858"/>
                </a:solidFill>
                <a:latin typeface="Arial"/>
                <a:cs typeface="Arial"/>
              </a:rPr>
              <a:t>T</a:t>
            </a:r>
            <a:r>
              <a:rPr sz="1100" dirty="0" smtClean="0">
                <a:solidFill>
                  <a:srgbClr val="585858"/>
                </a:solidFill>
                <a:latin typeface="Arial"/>
                <a:cs typeface="Arial"/>
              </a:rPr>
              <a:t>imebound) to write your goals.</a:t>
            </a:r>
            <a:endParaRPr sz="1100">
              <a:latin typeface="Arial"/>
              <a:cs typeface="Arial"/>
            </a:endParaRPr>
          </a:p>
          <a:p>
            <a:pPr marL="108585">
              <a:lnSpc>
                <a:spcPct val="100000"/>
              </a:lnSpc>
              <a:spcBef>
                <a:spcPts val="10"/>
              </a:spcBef>
            </a:pPr>
            <a:r>
              <a:rPr sz="1200" spc="-10" dirty="0" smtClean="0">
                <a:solidFill>
                  <a:srgbClr val="FFFFFF"/>
                </a:solidFill>
                <a:latin typeface="Arial Unicode MS"/>
                <a:cs typeface="Arial Unicode MS"/>
              </a:rPr>
              <a:t>PERSONAL</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GOAL</a:t>
            </a:r>
            <a:endParaRPr sz="1200">
              <a:latin typeface="Arial Unicode MS"/>
              <a:cs typeface="Arial Unicode MS"/>
            </a:endParaRPr>
          </a:p>
        </p:txBody>
      </p:sp>
      <p:sp>
        <p:nvSpPr>
          <p:cNvPr id="17" name="object 17"/>
          <p:cNvSpPr/>
          <p:nvPr/>
        </p:nvSpPr>
        <p:spPr>
          <a:xfrm>
            <a:off x="622300" y="2519641"/>
            <a:ext cx="6692887" cy="0"/>
          </a:xfrm>
          <a:custGeom>
            <a:avLst/>
            <a:gdLst/>
            <a:ahLst/>
            <a:cxnLst/>
            <a:rect l="l" t="t" r="r" b="b"/>
            <a:pathLst>
              <a:path w="6692887">
                <a:moveTo>
                  <a:pt x="0" y="0"/>
                </a:moveTo>
                <a:lnTo>
                  <a:pt x="6692887" y="0"/>
                </a:lnTo>
              </a:path>
            </a:pathLst>
          </a:custGeom>
          <a:ln w="8890">
            <a:solidFill>
              <a:srgbClr val="005A85"/>
            </a:solidFill>
          </a:ln>
        </p:spPr>
        <p:txBody>
          <a:bodyPr wrap="square" lIns="0" tIns="0" rIns="0" bIns="0" rtlCol="0">
            <a:noAutofit/>
          </a:bodyPr>
          <a:lstStyle/>
          <a:p>
            <a:endParaRPr/>
          </a:p>
        </p:txBody>
      </p:sp>
      <p:sp>
        <p:nvSpPr>
          <p:cNvPr id="18" name="object 18"/>
          <p:cNvSpPr/>
          <p:nvPr/>
        </p:nvSpPr>
        <p:spPr>
          <a:xfrm>
            <a:off x="457200" y="3266223"/>
            <a:ext cx="1703525" cy="190500"/>
          </a:xfrm>
          <a:prstGeom prst="rect">
            <a:avLst/>
          </a:prstGeom>
          <a:blipFill>
            <a:blip r:embed="rId4" cstate="print"/>
            <a:stretch>
              <a:fillRect/>
            </a:stretch>
          </a:blipFill>
        </p:spPr>
        <p:txBody>
          <a:bodyPr wrap="square" lIns="0" tIns="0" rIns="0" bIns="0" rtlCol="0">
            <a:noAutofit/>
          </a:bodyPr>
          <a:lstStyle/>
          <a:p>
            <a:endParaRPr/>
          </a:p>
        </p:txBody>
      </p:sp>
      <p:sp>
        <p:nvSpPr>
          <p:cNvPr id="19" name="object 19"/>
          <p:cNvSpPr/>
          <p:nvPr/>
        </p:nvSpPr>
        <p:spPr>
          <a:xfrm>
            <a:off x="622300" y="3456723"/>
            <a:ext cx="6692887" cy="0"/>
          </a:xfrm>
          <a:custGeom>
            <a:avLst/>
            <a:gdLst/>
            <a:ahLst/>
            <a:cxnLst/>
            <a:rect l="l" t="t" r="r" b="b"/>
            <a:pathLst>
              <a:path w="6692887">
                <a:moveTo>
                  <a:pt x="0" y="0"/>
                </a:moveTo>
                <a:lnTo>
                  <a:pt x="6692887" y="0"/>
                </a:lnTo>
              </a:path>
            </a:pathLst>
          </a:custGeom>
          <a:ln w="8890">
            <a:solidFill>
              <a:srgbClr val="005A85"/>
            </a:solidFill>
          </a:ln>
        </p:spPr>
        <p:txBody>
          <a:bodyPr wrap="square" lIns="0" tIns="0" rIns="0" bIns="0" rtlCol="0">
            <a:noAutofit/>
          </a:bodyPr>
          <a:lstStyle/>
          <a:p>
            <a:endParaRPr/>
          </a:p>
        </p:txBody>
      </p:sp>
      <p:sp>
        <p:nvSpPr>
          <p:cNvPr id="20" name="object 20"/>
          <p:cNvSpPr/>
          <p:nvPr/>
        </p:nvSpPr>
        <p:spPr>
          <a:xfrm>
            <a:off x="457200" y="4184586"/>
            <a:ext cx="2465525" cy="190500"/>
          </a:xfrm>
          <a:prstGeom prst="rect">
            <a:avLst/>
          </a:prstGeom>
          <a:blipFill>
            <a:blip r:embed="rId5" cstate="print"/>
            <a:stretch>
              <a:fillRect/>
            </a:stretch>
          </a:blipFill>
        </p:spPr>
        <p:txBody>
          <a:bodyPr wrap="square" lIns="0" tIns="0" rIns="0" bIns="0" rtlCol="0">
            <a:noAutofit/>
          </a:bodyPr>
          <a:lstStyle/>
          <a:p>
            <a:endParaRPr/>
          </a:p>
        </p:txBody>
      </p:sp>
      <p:sp>
        <p:nvSpPr>
          <p:cNvPr id="21" name="object 21"/>
          <p:cNvSpPr txBox="1"/>
          <p:nvPr/>
        </p:nvSpPr>
        <p:spPr>
          <a:xfrm>
            <a:off x="551078" y="5087569"/>
            <a:ext cx="1983105" cy="725805"/>
          </a:xfrm>
          <a:prstGeom prst="rect">
            <a:avLst/>
          </a:prstGeom>
        </p:spPr>
        <p:txBody>
          <a:bodyPr vert="horz" wrap="square" lIns="0" tIns="0" rIns="0" bIns="0" rtlCol="0">
            <a:noAutofit/>
          </a:bodyPr>
          <a:lstStyle/>
          <a:p>
            <a:pPr marL="33020">
              <a:lnSpc>
                <a:spcPct val="100000"/>
              </a:lnSpc>
            </a:pPr>
            <a:r>
              <a:rPr sz="1200" spc="-10" dirty="0" smtClean="0">
                <a:solidFill>
                  <a:srgbClr val="FFFFFF"/>
                </a:solidFill>
                <a:latin typeface="Arial Unicode MS"/>
                <a:cs typeface="Arial Unicode MS"/>
              </a:rPr>
              <a:t>SUMMARY/ACTION</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STEPS</a:t>
            </a:r>
            <a:endParaRPr sz="1200">
              <a:latin typeface="Arial Unicode MS"/>
              <a:cs typeface="Arial Unicode MS"/>
            </a:endParaRPr>
          </a:p>
          <a:p>
            <a:pPr>
              <a:lnSpc>
                <a:spcPts val="850"/>
              </a:lnSpc>
              <a:spcBef>
                <a:spcPts val="13"/>
              </a:spcBef>
            </a:pPr>
            <a:endParaRPr sz="850"/>
          </a:p>
          <a:p>
            <a:pPr>
              <a:lnSpc>
                <a:spcPts val="1000"/>
              </a:lnSpc>
            </a:pPr>
            <a:endParaRPr sz="1000"/>
          </a:p>
          <a:p>
            <a:pPr>
              <a:lnSpc>
                <a:spcPts val="1000"/>
              </a:lnSpc>
            </a:pPr>
            <a:endParaRPr sz="1000"/>
          </a:p>
          <a:p>
            <a:pPr marL="12700">
              <a:lnSpc>
                <a:spcPct val="100000"/>
              </a:lnSpc>
            </a:pPr>
            <a:r>
              <a:rPr sz="1100" dirty="0" smtClean="0">
                <a:solidFill>
                  <a:srgbClr val="585858"/>
                </a:solidFill>
                <a:latin typeface="Arial"/>
                <a:cs typeface="Arial"/>
              </a:rPr>
              <a:t>I</a:t>
            </a:r>
            <a:endParaRPr sz="1100">
              <a:latin typeface="Arial"/>
              <a:cs typeface="Arial"/>
            </a:endParaRPr>
          </a:p>
        </p:txBody>
      </p:sp>
      <p:sp>
        <p:nvSpPr>
          <p:cNvPr id="22" name="object 22"/>
          <p:cNvSpPr txBox="1"/>
          <p:nvPr/>
        </p:nvSpPr>
        <p:spPr>
          <a:xfrm>
            <a:off x="571500" y="3241484"/>
            <a:ext cx="1260475" cy="196215"/>
          </a:xfrm>
          <a:prstGeom prst="rect">
            <a:avLst/>
          </a:prstGeom>
        </p:spPr>
        <p:txBody>
          <a:bodyPr vert="horz" wrap="square" lIns="0" tIns="0" rIns="0" bIns="0" rtlCol="0">
            <a:noAutofit/>
          </a:bodyPr>
          <a:lstStyle/>
          <a:p>
            <a:pPr marL="12700">
              <a:lnSpc>
                <a:spcPct val="100000"/>
              </a:lnSpc>
            </a:pPr>
            <a:r>
              <a:rPr sz="1200" spc="-10" dirty="0" smtClean="0">
                <a:solidFill>
                  <a:srgbClr val="FFFFFF"/>
                </a:solidFill>
                <a:latin typeface="Arial Unicode MS"/>
                <a:cs typeface="Arial Unicode MS"/>
              </a:rPr>
              <a:t>BUSINESS</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GOAL</a:t>
            </a:r>
            <a:endParaRPr sz="1200">
              <a:latin typeface="Arial Unicode MS"/>
              <a:cs typeface="Arial Unicode MS"/>
            </a:endParaRPr>
          </a:p>
        </p:txBody>
      </p:sp>
      <p:sp>
        <p:nvSpPr>
          <p:cNvPr id="23" name="object 23"/>
          <p:cNvSpPr txBox="1"/>
          <p:nvPr/>
        </p:nvSpPr>
        <p:spPr>
          <a:xfrm>
            <a:off x="571500" y="4159846"/>
            <a:ext cx="2047239" cy="196215"/>
          </a:xfrm>
          <a:prstGeom prst="rect">
            <a:avLst/>
          </a:prstGeom>
        </p:spPr>
        <p:txBody>
          <a:bodyPr vert="horz" wrap="square" lIns="0" tIns="0" rIns="0" bIns="0" rtlCol="0">
            <a:noAutofit/>
          </a:bodyPr>
          <a:lstStyle/>
          <a:p>
            <a:pPr marL="12700">
              <a:lnSpc>
                <a:spcPct val="100000"/>
              </a:lnSpc>
            </a:pPr>
            <a:r>
              <a:rPr sz="1200" spc="-10" dirty="0" smtClean="0">
                <a:solidFill>
                  <a:srgbClr val="FFFFFF"/>
                </a:solidFill>
                <a:latin typeface="Arial Unicode MS"/>
                <a:cs typeface="Arial Unicode MS"/>
              </a:rPr>
              <a:t>SELF</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IMPROVEMENT</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GOAL</a:t>
            </a:r>
            <a:endParaRPr sz="1200">
              <a:latin typeface="Arial Unicode MS"/>
              <a:cs typeface="Arial Unicode MS"/>
            </a:endParaRPr>
          </a:p>
        </p:txBody>
      </p:sp>
      <p:sp>
        <p:nvSpPr>
          <p:cNvPr id="24" name="object 24"/>
          <p:cNvSpPr/>
          <p:nvPr/>
        </p:nvSpPr>
        <p:spPr>
          <a:xfrm>
            <a:off x="622300" y="4375086"/>
            <a:ext cx="6692887" cy="0"/>
          </a:xfrm>
          <a:custGeom>
            <a:avLst/>
            <a:gdLst/>
            <a:ahLst/>
            <a:cxnLst/>
            <a:rect l="l" t="t" r="r" b="b"/>
            <a:pathLst>
              <a:path w="6692887">
                <a:moveTo>
                  <a:pt x="0" y="0"/>
                </a:moveTo>
                <a:lnTo>
                  <a:pt x="6692887" y="0"/>
                </a:lnTo>
              </a:path>
            </a:pathLst>
          </a:custGeom>
          <a:ln w="8890">
            <a:solidFill>
              <a:srgbClr val="005A85"/>
            </a:solidFill>
          </a:ln>
        </p:spPr>
        <p:txBody>
          <a:bodyPr wrap="square" lIns="0" tIns="0" rIns="0" bIns="0" rtlCol="0">
            <a:noAutofit/>
          </a:bodyPr>
          <a:lstStyle/>
          <a:p>
            <a:endParaRPr/>
          </a:p>
        </p:txBody>
      </p:sp>
      <p:sp>
        <p:nvSpPr>
          <p:cNvPr id="25" name="object 25"/>
          <p:cNvSpPr/>
          <p:nvPr/>
        </p:nvSpPr>
        <p:spPr>
          <a:xfrm>
            <a:off x="457200" y="5112308"/>
            <a:ext cx="2465525" cy="190500"/>
          </a:xfrm>
          <a:prstGeom prst="rect">
            <a:avLst/>
          </a:prstGeom>
          <a:blipFill>
            <a:blip r:embed="rId5" cstate="print"/>
            <a:stretch>
              <a:fillRect/>
            </a:stretch>
          </a:blipFill>
        </p:spPr>
        <p:txBody>
          <a:bodyPr wrap="square" lIns="0" tIns="0" rIns="0" bIns="0" rtlCol="0">
            <a:noAutofit/>
          </a:bodyPr>
          <a:lstStyle/>
          <a:p>
            <a:endParaRPr/>
          </a:p>
        </p:txBody>
      </p:sp>
      <p:sp>
        <p:nvSpPr>
          <p:cNvPr id="28" name="object 28"/>
          <p:cNvSpPr txBox="1"/>
          <p:nvPr/>
        </p:nvSpPr>
        <p:spPr>
          <a:xfrm>
            <a:off x="419100" y="9330982"/>
            <a:ext cx="2836545" cy="635635"/>
          </a:xfrm>
          <a:prstGeom prst="rect">
            <a:avLst/>
          </a:prstGeom>
        </p:spPr>
        <p:txBody>
          <a:bodyPr vert="horz" wrap="square" lIns="0" tIns="0" rIns="0" bIns="0" rtlCol="0">
            <a:noAutofit/>
          </a:bodyPr>
          <a:lstStyle/>
          <a:p>
            <a:pPr marL="12700">
              <a:lnSpc>
                <a:spcPts val="1460"/>
              </a:lnSpc>
            </a:pPr>
            <a:r>
              <a:rPr sz="1300" dirty="0" smtClean="0">
                <a:solidFill>
                  <a:srgbClr val="FFFFFF"/>
                </a:solidFill>
                <a:latin typeface="Arial Unicode MS"/>
                <a:cs typeface="Arial Unicode MS"/>
              </a:rPr>
              <a:t>(910)</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452-5152</a:t>
            </a:r>
            <a:r>
              <a:rPr sz="1300" spc="-5" dirty="0" smtClean="0">
                <a:solidFill>
                  <a:srgbClr val="FFFFFF"/>
                </a:solidFill>
                <a:latin typeface="Arial Unicode MS"/>
                <a:cs typeface="Arial Unicode MS"/>
              </a:rPr>
              <a:t> </a:t>
            </a:r>
            <a:r>
              <a:rPr sz="1300" spc="-10" dirty="0" smtClean="0">
                <a:solidFill>
                  <a:srgbClr val="FFFFFF"/>
                </a:solidFill>
                <a:latin typeface="Arial Unicode MS"/>
                <a:cs typeface="Arial Unicode MS"/>
              </a:rPr>
              <a:t>US</a:t>
            </a:r>
            <a:endParaRPr sz="1300">
              <a:latin typeface="Arial Unicode MS"/>
              <a:cs typeface="Arial Unicode MS"/>
            </a:endParaRPr>
          </a:p>
          <a:p>
            <a:pPr marL="12700">
              <a:lnSpc>
                <a:spcPts val="1200"/>
              </a:lnSpc>
            </a:pPr>
            <a:r>
              <a:rPr sz="1300" dirty="0" smtClean="0">
                <a:solidFill>
                  <a:srgbClr val="FFFFFF"/>
                </a:solidFill>
                <a:latin typeface="Arial Unicode MS"/>
                <a:cs typeface="Arial Unicode MS"/>
              </a:rPr>
              <a:t>(353)</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22</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20923</a:t>
            </a:r>
            <a:r>
              <a:rPr sz="1300" spc="-5" dirty="0" smtClean="0">
                <a:solidFill>
                  <a:srgbClr val="FFFFFF"/>
                </a:solidFill>
                <a:latin typeface="Arial Unicode MS"/>
                <a:cs typeface="Arial Unicode MS"/>
              </a:rPr>
              <a:t> </a:t>
            </a:r>
            <a:r>
              <a:rPr sz="1300" spc="-10" dirty="0" smtClean="0">
                <a:solidFill>
                  <a:srgbClr val="FFFFFF"/>
                </a:solidFill>
                <a:latin typeface="Arial Unicode MS"/>
                <a:cs typeface="Arial Unicode MS"/>
              </a:rPr>
              <a:t>EU</a:t>
            </a:r>
            <a:endParaRPr sz="1300">
              <a:latin typeface="Arial Unicode MS"/>
              <a:cs typeface="Arial Unicode MS"/>
            </a:endParaRPr>
          </a:p>
          <a:p>
            <a:pPr marL="12700">
              <a:lnSpc>
                <a:spcPts val="1140"/>
              </a:lnSpc>
            </a:pPr>
            <a:r>
              <a:rPr sz="1000" spc="-5" dirty="0" smtClean="0">
                <a:solidFill>
                  <a:srgbClr val="FFFFFF"/>
                </a:solidFill>
                <a:latin typeface="Arial Unicode MS"/>
                <a:cs typeface="Arial Unicode MS"/>
              </a:rPr>
              <a:t>Copyright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1977-2015</a:t>
            </a:r>
            <a:r>
              <a:rPr sz="1000" spc="-5" dirty="0" smtClean="0">
                <a:solidFill>
                  <a:srgbClr val="FFFFFF"/>
                </a:solidFill>
                <a:latin typeface="Arial Unicode MS"/>
                <a:cs typeface="Arial Unicode MS"/>
              </a:rPr>
              <a:t> C.D. </a:t>
            </a:r>
            <a:r>
              <a:rPr sz="1000" spc="0" dirty="0" smtClean="0">
                <a:solidFill>
                  <a:srgbClr val="FFFFFF"/>
                </a:solidFill>
                <a:latin typeface="Arial Unicode MS"/>
                <a:cs typeface="Arial Unicode MS"/>
              </a:rPr>
              <a:t>Morgan</a:t>
            </a:r>
            <a:r>
              <a:rPr sz="1000" spc="-5" dirty="0" smtClean="0">
                <a:solidFill>
                  <a:srgbClr val="FFFFFF"/>
                </a:solidFill>
                <a:latin typeface="Arial Unicode MS"/>
                <a:cs typeface="Arial Unicode MS"/>
              </a:rPr>
              <a:t> III</a:t>
            </a:r>
            <a:endParaRPr sz="1000">
              <a:latin typeface="Arial Unicode MS"/>
              <a:cs typeface="Arial Unicode MS"/>
            </a:endParaRPr>
          </a:p>
          <a:p>
            <a:pPr marL="12700">
              <a:lnSpc>
                <a:spcPts val="1100"/>
              </a:lnSpc>
            </a:pPr>
            <a:r>
              <a:rPr sz="1000" spc="-5" dirty="0" smtClean="0">
                <a:solidFill>
                  <a:srgbClr val="FFFFFF"/>
                </a:solidFill>
                <a:latin typeface="Arial Unicode MS"/>
                <a:cs typeface="Arial Unicode MS"/>
              </a:rPr>
              <a:t>Copyright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1980-2015</a:t>
            </a:r>
            <a:r>
              <a:rPr sz="1000" spc="-5" dirty="0" smtClean="0">
                <a:solidFill>
                  <a:srgbClr val="FFFFFF"/>
                </a:solidFill>
                <a:latin typeface="Arial Unicode MS"/>
                <a:cs typeface="Arial Unicode MS"/>
              </a:rPr>
              <a:t> </a:t>
            </a:r>
            <a:r>
              <a:rPr sz="1000" spc="-10" dirty="0" smtClean="0">
                <a:solidFill>
                  <a:srgbClr val="FFFFFF"/>
                </a:solidFill>
                <a:latin typeface="Arial Unicode MS"/>
                <a:cs typeface="Arial Unicode MS"/>
              </a:rPr>
              <a:t>The</a:t>
            </a:r>
            <a:r>
              <a:rPr sz="1000" spc="-5" dirty="0" smtClean="0">
                <a:solidFill>
                  <a:srgbClr val="FFFFFF"/>
                </a:solidFill>
                <a:latin typeface="Arial Unicode MS"/>
                <a:cs typeface="Arial Unicode MS"/>
              </a:rPr>
              <a:t> Forté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Institute, </a:t>
            </a:r>
            <a:r>
              <a:rPr sz="1000" spc="0" dirty="0" smtClean="0">
                <a:solidFill>
                  <a:srgbClr val="FFFFFF"/>
                </a:solidFill>
                <a:latin typeface="Arial Unicode MS"/>
                <a:cs typeface="Arial Unicode MS"/>
              </a:rPr>
              <a:t>LLC</a:t>
            </a:r>
            <a:endParaRPr sz="1000">
              <a:latin typeface="Arial Unicode MS"/>
              <a:cs typeface="Arial Unicode MS"/>
            </a:endParaRPr>
          </a:p>
        </p:txBody>
      </p:sp>
      <p:sp>
        <p:nvSpPr>
          <p:cNvPr id="29" name="object 29"/>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sz="1000" spc="-10" dirty="0" smtClean="0">
                <a:solidFill>
                  <a:srgbClr val="FFFFFF"/>
                </a:solidFill>
                <a:latin typeface="Arial Unicode MS"/>
                <a:cs typeface="Arial Unicode MS"/>
              </a:rPr>
              <a:t>Page</a:t>
            </a:r>
            <a:r>
              <a:rPr sz="1000" spc="-5" dirty="0" smtClean="0">
                <a:solidFill>
                  <a:srgbClr val="FFFFFF"/>
                </a:solidFill>
                <a:latin typeface="Arial Unicode MS"/>
                <a:cs typeface="Arial Unicode MS"/>
              </a:rPr>
              <a:t> </a:t>
            </a:r>
            <a:fld id="{81D60167-4931-47E6-BA6A-407CBD079E47}" type="slidenum">
              <a:rPr sz="1000" spc="0" dirty="0" smtClean="0">
                <a:solidFill>
                  <a:srgbClr val="FFFFFF"/>
                </a:solidFill>
                <a:latin typeface="Arial Unicode MS"/>
                <a:cs typeface="Arial Unicode MS"/>
              </a:rPr>
              <a:t>18</a:t>
            </a:fld>
            <a:endParaRPr sz="1000">
              <a:latin typeface="Arial Unicode MS"/>
              <a:cs typeface="Arial Unicode MS"/>
            </a:endParaRPr>
          </a:p>
        </p:txBody>
      </p:sp>
      <p:sp>
        <p:nvSpPr>
          <p:cNvPr id="27" name="object 27"/>
          <p:cNvSpPr txBox="1"/>
          <p:nvPr/>
        </p:nvSpPr>
        <p:spPr>
          <a:xfrm>
            <a:off x="5219141" y="118607"/>
            <a:ext cx="2286635" cy="546735"/>
          </a:xfrm>
          <a:prstGeom prst="rect">
            <a:avLst/>
          </a:prstGeom>
        </p:spPr>
        <p:txBody>
          <a:bodyPr vert="horz" wrap="square" lIns="0" tIns="0" rIns="0" bIns="0" rtlCol="0">
            <a:noAutofit/>
          </a:bodyPr>
          <a:lstStyle/>
          <a:p>
            <a:pPr marL="622300" marR="12700" indent="-610235" algn="r">
              <a:lnSpc>
                <a:spcPct val="97200"/>
              </a:lnSpc>
            </a:pPr>
            <a:r>
              <a:rPr sz="1200" spc="-10" dirty="0" smtClean="0">
                <a:solidFill>
                  <a:srgbClr val="FFFFFF"/>
                </a:solidFill>
                <a:latin typeface="Arial Unicode MS"/>
                <a:cs typeface="Arial Unicode MS"/>
              </a:rPr>
              <a:t>Other</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Important</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Goals/Objectives Forté</a:t>
            </a:r>
            <a:r>
              <a:rPr sz="1200" spc="-5" dirty="0" smtClean="0">
                <a:solidFill>
                  <a:srgbClr val="FFFFFF"/>
                </a:solidFill>
                <a:latin typeface="Arial Unicode MS"/>
                <a:cs typeface="Arial Unicode MS"/>
              </a:rPr>
              <a:t> Profile: </a:t>
            </a:r>
            <a:r>
              <a:rPr sz="1200" spc="0" dirty="0" smtClean="0">
                <a:solidFill>
                  <a:srgbClr val="FFFFFF"/>
                </a:solidFill>
                <a:latin typeface="Arial Unicode MS"/>
                <a:cs typeface="Arial Unicode MS"/>
              </a:rPr>
              <a:t>Rick</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Olsen</a:t>
            </a:r>
            <a:r>
              <a:rPr sz="1200" spc="-5" dirty="0" smtClean="0">
                <a:solidFill>
                  <a:srgbClr val="FFFFFF"/>
                </a:solidFill>
                <a:latin typeface="Arial Unicode MS"/>
                <a:cs typeface="Arial Unicode MS"/>
              </a:rPr>
              <a:t> January </a:t>
            </a:r>
            <a:r>
              <a:rPr sz="1200" spc="-10" dirty="0" smtClean="0">
                <a:solidFill>
                  <a:srgbClr val="FFFFFF"/>
                </a:solidFill>
                <a:latin typeface="Arial Unicode MS"/>
                <a:cs typeface="Arial Unicode MS"/>
              </a:rPr>
              <a:t>26,</a:t>
            </a:r>
            <a:r>
              <a:rPr sz="1200" spc="-5" dirty="0" smtClean="0">
                <a:solidFill>
                  <a:srgbClr val="FFFFFF"/>
                </a:solidFill>
                <a:latin typeface="Arial Unicode MS"/>
                <a:cs typeface="Arial Unicode MS"/>
              </a:rPr>
              <a:t> </a:t>
            </a:r>
            <a:r>
              <a:rPr sz="1200" spc="0" dirty="0" smtClean="0">
                <a:solidFill>
                  <a:srgbClr val="FFFFFF"/>
                </a:solidFill>
                <a:latin typeface="Arial Unicode MS"/>
                <a:cs typeface="Arial Unicode MS"/>
              </a:rPr>
              <a:t>2015</a:t>
            </a:r>
            <a:endParaRPr sz="1200">
              <a:latin typeface="Arial Unicode MS"/>
              <a:cs typeface="Arial Unicode MS"/>
            </a:endParaRPr>
          </a:p>
        </p:txBody>
      </p:sp>
      <p:graphicFrame>
        <p:nvGraphicFramePr>
          <p:cNvPr id="26" name="object 26"/>
          <p:cNvGraphicFramePr>
            <a:graphicFrameLocks noGrp="1"/>
          </p:cNvGraphicFramePr>
          <p:nvPr/>
        </p:nvGraphicFramePr>
        <p:xfrm>
          <a:off x="452755" y="5296141"/>
          <a:ext cx="6859549" cy="3431221"/>
        </p:xfrm>
        <a:graphic>
          <a:graphicData uri="http://schemas.openxmlformats.org/drawingml/2006/table">
            <a:tbl>
              <a:tblPr firstRow="1" bandRow="1">
                <a:tableStyleId>{2D5ABB26-0587-4C30-8999-92F81FD0307C}</a:tableStyleId>
              </a:tblPr>
              <a:tblGrid>
                <a:gridCol w="165100"/>
                <a:gridCol w="977900"/>
                <a:gridCol w="1143000"/>
                <a:gridCol w="1143000"/>
                <a:gridCol w="1143000"/>
                <a:gridCol w="1143000"/>
                <a:gridCol w="1144549"/>
              </a:tblGrid>
              <a:tr h="688022">
                <a:tc>
                  <a:txBody>
                    <a:bodyPr/>
                    <a:lstStyle/>
                    <a:p>
                      <a:endParaRPr sz="1200">
                        <a:latin typeface="Arial Unicode MS"/>
                        <a:cs typeface="Arial Unicode MS"/>
                      </a:endParaRPr>
                    </a:p>
                  </a:txBody>
                  <a:tcPr marL="0" marR="0" marT="0" marB="0">
                    <a:lnB w="6350">
                      <a:solidFill>
                        <a:srgbClr val="015B85"/>
                      </a:solidFill>
                      <a:prstDash val="solid"/>
                    </a:lnB>
                  </a:tcPr>
                </a:tc>
                <a:tc>
                  <a:txBody>
                    <a:bodyPr/>
                    <a:lstStyle/>
                    <a:p>
                      <a:pPr marR="95885" indent="96520">
                        <a:lnSpc>
                          <a:spcPct val="100000"/>
                        </a:lnSpc>
                      </a:pPr>
                      <a:r>
                        <a:rPr sz="1100" dirty="0" smtClean="0">
                          <a:solidFill>
                            <a:srgbClr val="585858"/>
                          </a:solidFill>
                          <a:latin typeface="Arial"/>
                          <a:cs typeface="Arial"/>
                        </a:rPr>
                        <a:t>ORDER of MPORTANCE</a:t>
                      </a:r>
                      <a:endParaRPr sz="1100">
                        <a:latin typeface="Arial"/>
                        <a:cs typeface="Arial"/>
                      </a:endParaRPr>
                    </a:p>
                  </a:txBody>
                  <a:tcPr marL="0" marR="0" marT="0" marB="0">
                    <a:lnR w="18288">
                      <a:solidFill>
                        <a:srgbClr val="0295DD"/>
                      </a:solidFill>
                      <a:prstDash val="solid"/>
                    </a:lnR>
                    <a:lnT w="8890">
                      <a:solidFill>
                        <a:srgbClr val="005A85"/>
                      </a:solidFill>
                      <a:prstDash val="solid"/>
                    </a:lnT>
                    <a:lnB w="6350">
                      <a:solidFill>
                        <a:srgbClr val="015B85"/>
                      </a:solidFill>
                      <a:prstDash val="solid"/>
                    </a:lnB>
                  </a:tcPr>
                </a:tc>
                <a:tc>
                  <a:txBody>
                    <a:bodyPr/>
                    <a:lstStyle/>
                    <a:p>
                      <a:endParaRPr sz="1100">
                        <a:latin typeface="Arial"/>
                        <a:cs typeface="Arial"/>
                      </a:endParaRPr>
                    </a:p>
                  </a:txBody>
                  <a:tcPr marL="0" marR="0" marT="0" marB="0">
                    <a:lnL w="18288">
                      <a:solidFill>
                        <a:srgbClr val="0295DD"/>
                      </a:solidFill>
                      <a:prstDash val="solid"/>
                    </a:lnL>
                    <a:lnR w="18288">
                      <a:solidFill>
                        <a:srgbClr val="0295DD"/>
                      </a:solidFill>
                      <a:prstDash val="solid"/>
                    </a:lnR>
                    <a:lnT w="8890">
                      <a:solidFill>
                        <a:srgbClr val="005A85"/>
                      </a:solidFill>
                      <a:prstDash val="solid"/>
                    </a:lnT>
                    <a:lnB w="6350">
                      <a:solidFill>
                        <a:srgbClr val="015B85"/>
                      </a:solidFill>
                      <a:prstDash val="solid"/>
                    </a:lnB>
                  </a:tcPr>
                </a:tc>
                <a:tc>
                  <a:txBody>
                    <a:bodyPr/>
                    <a:lstStyle/>
                    <a:p>
                      <a:endParaRPr sz="1100">
                        <a:latin typeface="Arial"/>
                        <a:cs typeface="Arial"/>
                      </a:endParaRPr>
                    </a:p>
                  </a:txBody>
                  <a:tcPr marL="0" marR="0" marT="0" marB="0">
                    <a:lnL w="18288">
                      <a:solidFill>
                        <a:srgbClr val="0295DD"/>
                      </a:solidFill>
                      <a:prstDash val="solid"/>
                    </a:lnL>
                    <a:lnR w="18288">
                      <a:solidFill>
                        <a:srgbClr val="0295DD"/>
                      </a:solidFill>
                      <a:prstDash val="solid"/>
                    </a:lnR>
                    <a:lnT w="8890">
                      <a:solidFill>
                        <a:srgbClr val="005A85"/>
                      </a:solidFill>
                      <a:prstDash val="solid"/>
                    </a:lnT>
                    <a:lnB w="6350">
                      <a:solidFill>
                        <a:srgbClr val="015B85"/>
                      </a:solidFill>
                      <a:prstDash val="solid"/>
                    </a:lnB>
                  </a:tcPr>
                </a:tc>
                <a:tc>
                  <a:txBody>
                    <a:bodyPr/>
                    <a:lstStyle/>
                    <a:p>
                      <a:endParaRPr sz="1100">
                        <a:latin typeface="Arial"/>
                        <a:cs typeface="Arial"/>
                      </a:endParaRPr>
                    </a:p>
                  </a:txBody>
                  <a:tcPr marL="0" marR="0" marT="0" marB="0">
                    <a:lnL w="18288">
                      <a:solidFill>
                        <a:srgbClr val="0295DD"/>
                      </a:solidFill>
                      <a:prstDash val="solid"/>
                    </a:lnL>
                    <a:lnR w="18288">
                      <a:solidFill>
                        <a:srgbClr val="0295DD"/>
                      </a:solidFill>
                      <a:prstDash val="solid"/>
                    </a:lnR>
                    <a:lnT w="8890">
                      <a:solidFill>
                        <a:srgbClr val="005A85"/>
                      </a:solidFill>
                      <a:prstDash val="solid"/>
                    </a:lnT>
                    <a:lnB w="6350">
                      <a:solidFill>
                        <a:srgbClr val="015B85"/>
                      </a:solidFill>
                      <a:prstDash val="solid"/>
                    </a:lnB>
                  </a:tcPr>
                </a:tc>
                <a:tc>
                  <a:txBody>
                    <a:bodyPr/>
                    <a:lstStyle/>
                    <a:p>
                      <a:endParaRPr sz="1100">
                        <a:latin typeface="Arial"/>
                        <a:cs typeface="Arial"/>
                      </a:endParaRPr>
                    </a:p>
                  </a:txBody>
                  <a:tcPr marL="0" marR="0" marT="0" marB="0">
                    <a:lnL w="18288">
                      <a:solidFill>
                        <a:srgbClr val="0295DD"/>
                      </a:solidFill>
                      <a:prstDash val="solid"/>
                    </a:lnL>
                    <a:lnR w="18288">
                      <a:solidFill>
                        <a:srgbClr val="0295DD"/>
                      </a:solidFill>
                      <a:prstDash val="solid"/>
                    </a:lnR>
                    <a:lnT w="8890">
                      <a:solidFill>
                        <a:srgbClr val="005A85"/>
                      </a:solidFill>
                      <a:prstDash val="solid"/>
                    </a:lnT>
                    <a:lnB w="6350">
                      <a:solidFill>
                        <a:srgbClr val="015B85"/>
                      </a:solidFill>
                      <a:prstDash val="solid"/>
                    </a:lnB>
                  </a:tcPr>
                </a:tc>
                <a:tc>
                  <a:txBody>
                    <a:bodyPr/>
                    <a:lstStyle/>
                    <a:p>
                      <a:endParaRPr sz="1100">
                        <a:latin typeface="Arial"/>
                        <a:cs typeface="Arial"/>
                      </a:endParaRPr>
                    </a:p>
                  </a:txBody>
                  <a:tcPr marL="0" marR="0" marT="0" marB="0">
                    <a:lnL w="18288">
                      <a:solidFill>
                        <a:srgbClr val="0295DD"/>
                      </a:solidFill>
                      <a:prstDash val="solid"/>
                    </a:lnL>
                    <a:lnT w="8890">
                      <a:solidFill>
                        <a:srgbClr val="005A85"/>
                      </a:solidFill>
                      <a:prstDash val="solid"/>
                    </a:lnT>
                    <a:lnB w="6350">
                      <a:solidFill>
                        <a:srgbClr val="015B85"/>
                      </a:solidFill>
                      <a:prstDash val="solid"/>
                    </a:lnB>
                  </a:tcPr>
                </a:tc>
              </a:tr>
              <a:tr h="685800">
                <a:tc gridSpan="2">
                  <a:txBody>
                    <a:bodyPr/>
                    <a:lstStyle/>
                    <a:p>
                      <a:pPr marL="337820" marR="108585" indent="-221615">
                        <a:lnSpc>
                          <a:spcPct val="100000"/>
                        </a:lnSpc>
                      </a:pPr>
                      <a:r>
                        <a:rPr sz="1100" dirty="0" smtClean="0">
                          <a:solidFill>
                            <a:srgbClr val="585858"/>
                          </a:solidFill>
                          <a:latin typeface="Arial"/>
                          <a:cs typeface="Arial"/>
                        </a:rPr>
                        <a:t>ACTION to BE TAKEN</a:t>
                      </a:r>
                      <a:endParaRPr sz="1100">
                        <a:latin typeface="Arial"/>
                        <a:cs typeface="Arial"/>
                      </a:endParaRPr>
                    </a:p>
                  </a:txBody>
                  <a:tcPr marL="0" marR="0" marT="0" marB="0">
                    <a:lnR w="18288">
                      <a:solidFill>
                        <a:srgbClr val="0295DD"/>
                      </a:solidFill>
                      <a:prstDash val="solid"/>
                    </a:lnR>
                    <a:lnT w="6350">
                      <a:solidFill>
                        <a:srgbClr val="015B85"/>
                      </a:solidFill>
                      <a:prstDash val="solid"/>
                    </a:lnT>
                    <a:lnB w="6350">
                      <a:solidFill>
                        <a:srgbClr val="015B85"/>
                      </a:solidFill>
                      <a:prstDash val="solid"/>
                    </a:lnB>
                  </a:tcPr>
                </a:tc>
                <a:tc hMerge="1">
                  <a:txBody>
                    <a:bodyPr/>
                    <a:lstStyle/>
                    <a:p>
                      <a:endParaRPr/>
                    </a:p>
                  </a:txBody>
                  <a:tcPr marL="0" marR="0" marT="0" marB="0"/>
                </a:tc>
                <a:tc>
                  <a:txBody>
                    <a:bodyPr/>
                    <a:lstStyle/>
                    <a:p>
                      <a:endParaRPr sz="1100">
                        <a:latin typeface="Arial"/>
                        <a:cs typeface="Arial"/>
                      </a:endParaRPr>
                    </a:p>
                  </a:txBody>
                  <a:tcPr marL="0" marR="0" marT="0" marB="0">
                    <a:lnL w="18288">
                      <a:solidFill>
                        <a:srgbClr val="0295DD"/>
                      </a:solidFill>
                      <a:prstDash val="solid"/>
                    </a:lnL>
                    <a:lnR w="18288">
                      <a:solidFill>
                        <a:srgbClr val="0295DD"/>
                      </a:solidFill>
                      <a:prstDash val="solid"/>
                    </a:lnR>
                    <a:lnT w="6350">
                      <a:solidFill>
                        <a:srgbClr val="015B85"/>
                      </a:solidFill>
                      <a:prstDash val="solid"/>
                    </a:lnT>
                    <a:lnB w="6350">
                      <a:solidFill>
                        <a:srgbClr val="015B85"/>
                      </a:solidFill>
                      <a:prstDash val="solid"/>
                    </a:lnB>
                  </a:tcPr>
                </a:tc>
                <a:tc>
                  <a:txBody>
                    <a:bodyPr/>
                    <a:lstStyle/>
                    <a:p>
                      <a:endParaRPr sz="1100">
                        <a:latin typeface="Arial"/>
                        <a:cs typeface="Arial"/>
                      </a:endParaRPr>
                    </a:p>
                  </a:txBody>
                  <a:tcPr marL="0" marR="0" marT="0" marB="0">
                    <a:lnL w="18288">
                      <a:solidFill>
                        <a:srgbClr val="0295DD"/>
                      </a:solidFill>
                      <a:prstDash val="solid"/>
                    </a:lnL>
                    <a:lnR w="18288">
                      <a:solidFill>
                        <a:srgbClr val="0295DD"/>
                      </a:solidFill>
                      <a:prstDash val="solid"/>
                    </a:lnR>
                    <a:lnT w="6350">
                      <a:solidFill>
                        <a:srgbClr val="015B85"/>
                      </a:solidFill>
                      <a:prstDash val="solid"/>
                    </a:lnT>
                    <a:lnB w="6350">
                      <a:solidFill>
                        <a:srgbClr val="015B85"/>
                      </a:solidFill>
                      <a:prstDash val="solid"/>
                    </a:lnB>
                  </a:tcPr>
                </a:tc>
                <a:tc>
                  <a:txBody>
                    <a:bodyPr/>
                    <a:lstStyle/>
                    <a:p>
                      <a:endParaRPr sz="1100">
                        <a:latin typeface="Arial"/>
                        <a:cs typeface="Arial"/>
                      </a:endParaRPr>
                    </a:p>
                  </a:txBody>
                  <a:tcPr marL="0" marR="0" marT="0" marB="0">
                    <a:lnL w="18288">
                      <a:solidFill>
                        <a:srgbClr val="0295DD"/>
                      </a:solidFill>
                      <a:prstDash val="solid"/>
                    </a:lnL>
                    <a:lnR w="18288">
                      <a:solidFill>
                        <a:srgbClr val="0295DD"/>
                      </a:solidFill>
                      <a:prstDash val="solid"/>
                    </a:lnR>
                    <a:lnT w="6350">
                      <a:solidFill>
                        <a:srgbClr val="015B85"/>
                      </a:solidFill>
                      <a:prstDash val="solid"/>
                    </a:lnT>
                    <a:lnB w="6350">
                      <a:solidFill>
                        <a:srgbClr val="015B85"/>
                      </a:solidFill>
                      <a:prstDash val="solid"/>
                    </a:lnB>
                  </a:tcPr>
                </a:tc>
                <a:tc>
                  <a:txBody>
                    <a:bodyPr/>
                    <a:lstStyle/>
                    <a:p>
                      <a:endParaRPr sz="1100">
                        <a:latin typeface="Arial"/>
                        <a:cs typeface="Arial"/>
                      </a:endParaRPr>
                    </a:p>
                  </a:txBody>
                  <a:tcPr marL="0" marR="0" marT="0" marB="0">
                    <a:lnL w="18288">
                      <a:solidFill>
                        <a:srgbClr val="0295DD"/>
                      </a:solidFill>
                      <a:prstDash val="solid"/>
                    </a:lnL>
                    <a:lnR w="18288">
                      <a:solidFill>
                        <a:srgbClr val="0295DD"/>
                      </a:solidFill>
                      <a:prstDash val="solid"/>
                    </a:lnR>
                    <a:lnT w="6350">
                      <a:solidFill>
                        <a:srgbClr val="015B85"/>
                      </a:solidFill>
                      <a:prstDash val="solid"/>
                    </a:lnT>
                    <a:lnB w="6350">
                      <a:solidFill>
                        <a:srgbClr val="015B85"/>
                      </a:solidFill>
                      <a:prstDash val="solid"/>
                    </a:lnB>
                  </a:tcPr>
                </a:tc>
                <a:tc>
                  <a:txBody>
                    <a:bodyPr/>
                    <a:lstStyle/>
                    <a:p>
                      <a:endParaRPr sz="1100">
                        <a:latin typeface="Arial"/>
                        <a:cs typeface="Arial"/>
                      </a:endParaRPr>
                    </a:p>
                  </a:txBody>
                  <a:tcPr marL="0" marR="0" marT="0" marB="0">
                    <a:lnL w="18288">
                      <a:solidFill>
                        <a:srgbClr val="0295DD"/>
                      </a:solidFill>
                      <a:prstDash val="solid"/>
                    </a:lnL>
                    <a:lnT w="6350">
                      <a:solidFill>
                        <a:srgbClr val="015B85"/>
                      </a:solidFill>
                      <a:prstDash val="solid"/>
                    </a:lnT>
                    <a:lnB w="6350">
                      <a:solidFill>
                        <a:srgbClr val="015B85"/>
                      </a:solidFill>
                      <a:prstDash val="solid"/>
                    </a:lnB>
                  </a:tcPr>
                </a:tc>
              </a:tr>
              <a:tr h="685800">
                <a:tc gridSpan="2">
                  <a:txBody>
                    <a:bodyPr/>
                    <a:lstStyle/>
                    <a:p>
                      <a:pPr marL="89535" marR="81915" indent="313690">
                        <a:lnSpc>
                          <a:spcPct val="100000"/>
                        </a:lnSpc>
                      </a:pPr>
                      <a:r>
                        <a:rPr sz="1100" dirty="0" smtClean="0">
                          <a:solidFill>
                            <a:srgbClr val="585858"/>
                          </a:solidFill>
                          <a:latin typeface="Arial"/>
                          <a:cs typeface="Arial"/>
                        </a:rPr>
                        <a:t>TIME COMMITMENT</a:t>
                      </a:r>
                      <a:endParaRPr sz="1100">
                        <a:latin typeface="Arial"/>
                        <a:cs typeface="Arial"/>
                      </a:endParaRPr>
                    </a:p>
                  </a:txBody>
                  <a:tcPr marL="0" marR="0" marT="0" marB="0">
                    <a:lnR w="18288">
                      <a:solidFill>
                        <a:srgbClr val="0295DD"/>
                      </a:solidFill>
                      <a:prstDash val="solid"/>
                    </a:lnR>
                    <a:lnT w="6350">
                      <a:solidFill>
                        <a:srgbClr val="015B85"/>
                      </a:solidFill>
                      <a:prstDash val="solid"/>
                    </a:lnT>
                    <a:lnB w="6350">
                      <a:solidFill>
                        <a:srgbClr val="015B85"/>
                      </a:solidFill>
                      <a:prstDash val="solid"/>
                    </a:lnB>
                  </a:tcPr>
                </a:tc>
                <a:tc hMerge="1">
                  <a:txBody>
                    <a:bodyPr/>
                    <a:lstStyle/>
                    <a:p>
                      <a:endParaRPr/>
                    </a:p>
                  </a:txBody>
                  <a:tcPr marL="0" marR="0" marT="0" marB="0"/>
                </a:tc>
                <a:tc>
                  <a:txBody>
                    <a:bodyPr/>
                    <a:lstStyle/>
                    <a:p>
                      <a:endParaRPr sz="1100">
                        <a:latin typeface="Arial"/>
                        <a:cs typeface="Arial"/>
                      </a:endParaRPr>
                    </a:p>
                  </a:txBody>
                  <a:tcPr marL="0" marR="0" marT="0" marB="0">
                    <a:lnL w="18288">
                      <a:solidFill>
                        <a:srgbClr val="0295DD"/>
                      </a:solidFill>
                      <a:prstDash val="solid"/>
                    </a:lnL>
                    <a:lnR w="18288">
                      <a:solidFill>
                        <a:srgbClr val="0295DD"/>
                      </a:solidFill>
                      <a:prstDash val="solid"/>
                    </a:lnR>
                    <a:lnT w="6350">
                      <a:solidFill>
                        <a:srgbClr val="015B85"/>
                      </a:solidFill>
                      <a:prstDash val="solid"/>
                    </a:lnT>
                    <a:lnB w="6350">
                      <a:solidFill>
                        <a:srgbClr val="015B85"/>
                      </a:solidFill>
                      <a:prstDash val="solid"/>
                    </a:lnB>
                  </a:tcPr>
                </a:tc>
                <a:tc>
                  <a:txBody>
                    <a:bodyPr/>
                    <a:lstStyle/>
                    <a:p>
                      <a:endParaRPr sz="1100">
                        <a:latin typeface="Arial"/>
                        <a:cs typeface="Arial"/>
                      </a:endParaRPr>
                    </a:p>
                  </a:txBody>
                  <a:tcPr marL="0" marR="0" marT="0" marB="0">
                    <a:lnL w="18288">
                      <a:solidFill>
                        <a:srgbClr val="0295DD"/>
                      </a:solidFill>
                      <a:prstDash val="solid"/>
                    </a:lnL>
                    <a:lnR w="18288">
                      <a:solidFill>
                        <a:srgbClr val="0295DD"/>
                      </a:solidFill>
                      <a:prstDash val="solid"/>
                    </a:lnR>
                    <a:lnT w="6350">
                      <a:solidFill>
                        <a:srgbClr val="015B85"/>
                      </a:solidFill>
                      <a:prstDash val="solid"/>
                    </a:lnT>
                    <a:lnB w="6350">
                      <a:solidFill>
                        <a:srgbClr val="015B85"/>
                      </a:solidFill>
                      <a:prstDash val="solid"/>
                    </a:lnB>
                  </a:tcPr>
                </a:tc>
                <a:tc>
                  <a:txBody>
                    <a:bodyPr/>
                    <a:lstStyle/>
                    <a:p>
                      <a:endParaRPr sz="1100">
                        <a:latin typeface="Arial"/>
                        <a:cs typeface="Arial"/>
                      </a:endParaRPr>
                    </a:p>
                  </a:txBody>
                  <a:tcPr marL="0" marR="0" marT="0" marB="0">
                    <a:lnL w="18288">
                      <a:solidFill>
                        <a:srgbClr val="0295DD"/>
                      </a:solidFill>
                      <a:prstDash val="solid"/>
                    </a:lnL>
                    <a:lnR w="18288">
                      <a:solidFill>
                        <a:srgbClr val="0295DD"/>
                      </a:solidFill>
                      <a:prstDash val="solid"/>
                    </a:lnR>
                    <a:lnT w="6350">
                      <a:solidFill>
                        <a:srgbClr val="015B85"/>
                      </a:solidFill>
                      <a:prstDash val="solid"/>
                    </a:lnT>
                    <a:lnB w="6350">
                      <a:solidFill>
                        <a:srgbClr val="015B85"/>
                      </a:solidFill>
                      <a:prstDash val="solid"/>
                    </a:lnB>
                  </a:tcPr>
                </a:tc>
                <a:tc>
                  <a:txBody>
                    <a:bodyPr/>
                    <a:lstStyle/>
                    <a:p>
                      <a:endParaRPr sz="1100">
                        <a:latin typeface="Arial"/>
                        <a:cs typeface="Arial"/>
                      </a:endParaRPr>
                    </a:p>
                  </a:txBody>
                  <a:tcPr marL="0" marR="0" marT="0" marB="0">
                    <a:lnL w="18288">
                      <a:solidFill>
                        <a:srgbClr val="0295DD"/>
                      </a:solidFill>
                      <a:prstDash val="solid"/>
                    </a:lnL>
                    <a:lnR w="18288">
                      <a:solidFill>
                        <a:srgbClr val="0295DD"/>
                      </a:solidFill>
                      <a:prstDash val="solid"/>
                    </a:lnR>
                    <a:lnT w="6350">
                      <a:solidFill>
                        <a:srgbClr val="015B85"/>
                      </a:solidFill>
                      <a:prstDash val="solid"/>
                    </a:lnT>
                    <a:lnB w="6350">
                      <a:solidFill>
                        <a:srgbClr val="015B85"/>
                      </a:solidFill>
                      <a:prstDash val="solid"/>
                    </a:lnB>
                  </a:tcPr>
                </a:tc>
                <a:tc>
                  <a:txBody>
                    <a:bodyPr/>
                    <a:lstStyle/>
                    <a:p>
                      <a:endParaRPr sz="1100">
                        <a:latin typeface="Arial"/>
                        <a:cs typeface="Arial"/>
                      </a:endParaRPr>
                    </a:p>
                  </a:txBody>
                  <a:tcPr marL="0" marR="0" marT="0" marB="0">
                    <a:lnL w="18288">
                      <a:solidFill>
                        <a:srgbClr val="0295DD"/>
                      </a:solidFill>
                      <a:prstDash val="solid"/>
                    </a:lnL>
                    <a:lnT w="6350">
                      <a:solidFill>
                        <a:srgbClr val="015B85"/>
                      </a:solidFill>
                      <a:prstDash val="solid"/>
                    </a:lnT>
                    <a:lnB w="6350">
                      <a:solidFill>
                        <a:srgbClr val="015B85"/>
                      </a:solidFill>
                      <a:prstDash val="solid"/>
                    </a:lnB>
                  </a:tcPr>
                </a:tc>
              </a:tr>
              <a:tr h="685800">
                <a:tc gridSpan="2">
                  <a:txBody>
                    <a:bodyPr/>
                    <a:lstStyle/>
                    <a:p>
                      <a:pPr marL="193040" marR="69215" indent="-116839">
                        <a:lnSpc>
                          <a:spcPct val="100000"/>
                        </a:lnSpc>
                      </a:pPr>
                      <a:r>
                        <a:rPr sz="1000" dirty="0" smtClean="0">
                          <a:solidFill>
                            <a:srgbClr val="585858"/>
                          </a:solidFill>
                          <a:latin typeface="Arial"/>
                          <a:cs typeface="Arial"/>
                        </a:rPr>
                        <a:t>MEASUREMENT of SUCCESS</a:t>
                      </a:r>
                      <a:endParaRPr sz="1000">
                        <a:latin typeface="Arial"/>
                        <a:cs typeface="Arial"/>
                      </a:endParaRPr>
                    </a:p>
                  </a:txBody>
                  <a:tcPr marL="0" marR="0" marT="0" marB="0">
                    <a:lnR w="18288">
                      <a:solidFill>
                        <a:srgbClr val="0295DD"/>
                      </a:solidFill>
                      <a:prstDash val="solid"/>
                    </a:lnR>
                    <a:lnT w="6350">
                      <a:solidFill>
                        <a:srgbClr val="015B85"/>
                      </a:solidFill>
                      <a:prstDash val="solid"/>
                    </a:lnT>
                    <a:lnB w="6350">
                      <a:solidFill>
                        <a:srgbClr val="015B85"/>
                      </a:solidFill>
                      <a:prstDash val="solid"/>
                    </a:lnB>
                  </a:tcPr>
                </a:tc>
                <a:tc hMerge="1">
                  <a:txBody>
                    <a:bodyPr/>
                    <a:lstStyle/>
                    <a:p>
                      <a:endParaRPr/>
                    </a:p>
                  </a:txBody>
                  <a:tcPr marL="0" marR="0" marT="0" marB="0"/>
                </a:tc>
                <a:tc>
                  <a:txBody>
                    <a:bodyPr/>
                    <a:lstStyle/>
                    <a:p>
                      <a:endParaRPr sz="1000">
                        <a:latin typeface="Arial"/>
                        <a:cs typeface="Arial"/>
                      </a:endParaRPr>
                    </a:p>
                  </a:txBody>
                  <a:tcPr marL="0" marR="0" marT="0" marB="0">
                    <a:lnL w="18288">
                      <a:solidFill>
                        <a:srgbClr val="0295DD"/>
                      </a:solidFill>
                      <a:prstDash val="solid"/>
                    </a:lnL>
                    <a:lnR w="18288">
                      <a:solidFill>
                        <a:srgbClr val="0295DD"/>
                      </a:solidFill>
                      <a:prstDash val="solid"/>
                    </a:lnR>
                    <a:lnT w="6350">
                      <a:solidFill>
                        <a:srgbClr val="015B85"/>
                      </a:solidFill>
                      <a:prstDash val="solid"/>
                    </a:lnT>
                    <a:lnB w="6350">
                      <a:solidFill>
                        <a:srgbClr val="015B85"/>
                      </a:solidFill>
                      <a:prstDash val="solid"/>
                    </a:lnB>
                  </a:tcPr>
                </a:tc>
                <a:tc>
                  <a:txBody>
                    <a:bodyPr/>
                    <a:lstStyle/>
                    <a:p>
                      <a:endParaRPr sz="1000">
                        <a:latin typeface="Arial"/>
                        <a:cs typeface="Arial"/>
                      </a:endParaRPr>
                    </a:p>
                  </a:txBody>
                  <a:tcPr marL="0" marR="0" marT="0" marB="0">
                    <a:lnL w="18288">
                      <a:solidFill>
                        <a:srgbClr val="0295DD"/>
                      </a:solidFill>
                      <a:prstDash val="solid"/>
                    </a:lnL>
                    <a:lnR w="18288">
                      <a:solidFill>
                        <a:srgbClr val="0295DD"/>
                      </a:solidFill>
                      <a:prstDash val="solid"/>
                    </a:lnR>
                    <a:lnT w="6350">
                      <a:solidFill>
                        <a:srgbClr val="015B85"/>
                      </a:solidFill>
                      <a:prstDash val="solid"/>
                    </a:lnT>
                    <a:lnB w="6350">
                      <a:solidFill>
                        <a:srgbClr val="015B85"/>
                      </a:solidFill>
                      <a:prstDash val="solid"/>
                    </a:lnB>
                  </a:tcPr>
                </a:tc>
                <a:tc>
                  <a:txBody>
                    <a:bodyPr/>
                    <a:lstStyle/>
                    <a:p>
                      <a:endParaRPr sz="1000">
                        <a:latin typeface="Arial"/>
                        <a:cs typeface="Arial"/>
                      </a:endParaRPr>
                    </a:p>
                  </a:txBody>
                  <a:tcPr marL="0" marR="0" marT="0" marB="0">
                    <a:lnL w="18288">
                      <a:solidFill>
                        <a:srgbClr val="0295DD"/>
                      </a:solidFill>
                      <a:prstDash val="solid"/>
                    </a:lnL>
                    <a:lnR w="18288">
                      <a:solidFill>
                        <a:srgbClr val="0295DD"/>
                      </a:solidFill>
                      <a:prstDash val="solid"/>
                    </a:lnR>
                    <a:lnT w="6350">
                      <a:solidFill>
                        <a:srgbClr val="015B85"/>
                      </a:solidFill>
                      <a:prstDash val="solid"/>
                    </a:lnT>
                    <a:lnB w="6350">
                      <a:solidFill>
                        <a:srgbClr val="015B85"/>
                      </a:solidFill>
                      <a:prstDash val="solid"/>
                    </a:lnB>
                  </a:tcPr>
                </a:tc>
                <a:tc>
                  <a:txBody>
                    <a:bodyPr/>
                    <a:lstStyle/>
                    <a:p>
                      <a:endParaRPr sz="1000">
                        <a:latin typeface="Arial"/>
                        <a:cs typeface="Arial"/>
                      </a:endParaRPr>
                    </a:p>
                  </a:txBody>
                  <a:tcPr marL="0" marR="0" marT="0" marB="0">
                    <a:lnL w="18288">
                      <a:solidFill>
                        <a:srgbClr val="0295DD"/>
                      </a:solidFill>
                      <a:prstDash val="solid"/>
                    </a:lnL>
                    <a:lnR w="18288">
                      <a:solidFill>
                        <a:srgbClr val="0295DD"/>
                      </a:solidFill>
                      <a:prstDash val="solid"/>
                    </a:lnR>
                    <a:lnT w="6350">
                      <a:solidFill>
                        <a:srgbClr val="015B85"/>
                      </a:solidFill>
                      <a:prstDash val="solid"/>
                    </a:lnT>
                    <a:lnB w="6350">
                      <a:solidFill>
                        <a:srgbClr val="015B85"/>
                      </a:solidFill>
                      <a:prstDash val="solid"/>
                    </a:lnB>
                  </a:tcPr>
                </a:tc>
                <a:tc>
                  <a:txBody>
                    <a:bodyPr/>
                    <a:lstStyle/>
                    <a:p>
                      <a:endParaRPr sz="1000">
                        <a:latin typeface="Arial"/>
                        <a:cs typeface="Arial"/>
                      </a:endParaRPr>
                    </a:p>
                  </a:txBody>
                  <a:tcPr marL="0" marR="0" marT="0" marB="0">
                    <a:lnL w="18288">
                      <a:solidFill>
                        <a:srgbClr val="0295DD"/>
                      </a:solidFill>
                      <a:prstDash val="solid"/>
                    </a:lnL>
                    <a:lnT w="6350">
                      <a:solidFill>
                        <a:srgbClr val="015B85"/>
                      </a:solidFill>
                      <a:prstDash val="solid"/>
                    </a:lnT>
                    <a:lnB w="6350">
                      <a:solidFill>
                        <a:srgbClr val="015B85"/>
                      </a:solidFill>
                      <a:prstDash val="solid"/>
                    </a:lnB>
                  </a:tcPr>
                </a:tc>
              </a:tr>
              <a:tr h="685799">
                <a:tc gridSpan="2">
                  <a:txBody>
                    <a:bodyPr/>
                    <a:lstStyle/>
                    <a:p>
                      <a:pPr marL="220979" marR="100965" indent="-113030">
                        <a:lnSpc>
                          <a:spcPct val="100000"/>
                        </a:lnSpc>
                      </a:pPr>
                      <a:r>
                        <a:rPr sz="1100" dirty="0" smtClean="0">
                          <a:solidFill>
                            <a:srgbClr val="585858"/>
                          </a:solidFill>
                          <a:latin typeface="Arial"/>
                          <a:cs typeface="Arial"/>
                        </a:rPr>
                        <a:t>COMPLETION DEADLINE</a:t>
                      </a:r>
                      <a:endParaRPr sz="1100">
                        <a:latin typeface="Arial"/>
                        <a:cs typeface="Arial"/>
                      </a:endParaRPr>
                    </a:p>
                  </a:txBody>
                  <a:tcPr marL="0" marR="0" marT="0" marB="0">
                    <a:lnR w="18288">
                      <a:solidFill>
                        <a:srgbClr val="0295DD"/>
                      </a:solidFill>
                      <a:prstDash val="solid"/>
                    </a:lnR>
                    <a:lnT w="6350">
                      <a:solidFill>
                        <a:srgbClr val="015B85"/>
                      </a:solidFill>
                      <a:prstDash val="solid"/>
                    </a:lnT>
                    <a:lnB w="6350">
                      <a:solidFill>
                        <a:srgbClr val="015B85"/>
                      </a:solidFill>
                      <a:prstDash val="solid"/>
                    </a:lnB>
                  </a:tcPr>
                </a:tc>
                <a:tc hMerge="1">
                  <a:txBody>
                    <a:bodyPr/>
                    <a:lstStyle/>
                    <a:p>
                      <a:endParaRPr/>
                    </a:p>
                  </a:txBody>
                  <a:tcPr marL="0" marR="0" marT="0" marB="0"/>
                </a:tc>
                <a:tc>
                  <a:txBody>
                    <a:bodyPr/>
                    <a:lstStyle/>
                    <a:p>
                      <a:endParaRPr sz="1100">
                        <a:latin typeface="Arial"/>
                        <a:cs typeface="Arial"/>
                      </a:endParaRPr>
                    </a:p>
                  </a:txBody>
                  <a:tcPr marL="0" marR="0" marT="0" marB="0">
                    <a:lnL w="18288">
                      <a:solidFill>
                        <a:srgbClr val="0295DD"/>
                      </a:solidFill>
                      <a:prstDash val="solid"/>
                    </a:lnL>
                    <a:lnR w="18288">
                      <a:solidFill>
                        <a:srgbClr val="0295DD"/>
                      </a:solidFill>
                      <a:prstDash val="solid"/>
                    </a:lnR>
                    <a:lnT w="6350">
                      <a:solidFill>
                        <a:srgbClr val="015B85"/>
                      </a:solidFill>
                      <a:prstDash val="solid"/>
                    </a:lnT>
                    <a:lnB w="6350">
                      <a:solidFill>
                        <a:srgbClr val="015B85"/>
                      </a:solidFill>
                      <a:prstDash val="solid"/>
                    </a:lnB>
                  </a:tcPr>
                </a:tc>
                <a:tc>
                  <a:txBody>
                    <a:bodyPr/>
                    <a:lstStyle/>
                    <a:p>
                      <a:endParaRPr sz="1100">
                        <a:latin typeface="Arial"/>
                        <a:cs typeface="Arial"/>
                      </a:endParaRPr>
                    </a:p>
                  </a:txBody>
                  <a:tcPr marL="0" marR="0" marT="0" marB="0">
                    <a:lnL w="18288">
                      <a:solidFill>
                        <a:srgbClr val="0295DD"/>
                      </a:solidFill>
                      <a:prstDash val="solid"/>
                    </a:lnL>
                    <a:lnR w="18288">
                      <a:solidFill>
                        <a:srgbClr val="0295DD"/>
                      </a:solidFill>
                      <a:prstDash val="solid"/>
                    </a:lnR>
                    <a:lnT w="6350">
                      <a:solidFill>
                        <a:srgbClr val="015B85"/>
                      </a:solidFill>
                      <a:prstDash val="solid"/>
                    </a:lnT>
                    <a:lnB w="6350">
                      <a:solidFill>
                        <a:srgbClr val="015B85"/>
                      </a:solidFill>
                      <a:prstDash val="solid"/>
                    </a:lnB>
                  </a:tcPr>
                </a:tc>
                <a:tc>
                  <a:txBody>
                    <a:bodyPr/>
                    <a:lstStyle/>
                    <a:p>
                      <a:endParaRPr sz="1100">
                        <a:latin typeface="Arial"/>
                        <a:cs typeface="Arial"/>
                      </a:endParaRPr>
                    </a:p>
                  </a:txBody>
                  <a:tcPr marL="0" marR="0" marT="0" marB="0">
                    <a:lnL w="18288">
                      <a:solidFill>
                        <a:srgbClr val="0295DD"/>
                      </a:solidFill>
                      <a:prstDash val="solid"/>
                    </a:lnL>
                    <a:lnR w="18288">
                      <a:solidFill>
                        <a:srgbClr val="0295DD"/>
                      </a:solidFill>
                      <a:prstDash val="solid"/>
                    </a:lnR>
                    <a:lnT w="6350">
                      <a:solidFill>
                        <a:srgbClr val="015B85"/>
                      </a:solidFill>
                      <a:prstDash val="solid"/>
                    </a:lnT>
                    <a:lnB w="6350">
                      <a:solidFill>
                        <a:srgbClr val="015B85"/>
                      </a:solidFill>
                      <a:prstDash val="solid"/>
                    </a:lnB>
                  </a:tcPr>
                </a:tc>
                <a:tc>
                  <a:txBody>
                    <a:bodyPr/>
                    <a:lstStyle/>
                    <a:p>
                      <a:endParaRPr sz="1100">
                        <a:latin typeface="Arial"/>
                        <a:cs typeface="Arial"/>
                      </a:endParaRPr>
                    </a:p>
                  </a:txBody>
                  <a:tcPr marL="0" marR="0" marT="0" marB="0">
                    <a:lnL w="18288">
                      <a:solidFill>
                        <a:srgbClr val="0295DD"/>
                      </a:solidFill>
                      <a:prstDash val="solid"/>
                    </a:lnL>
                    <a:lnR w="18288">
                      <a:solidFill>
                        <a:srgbClr val="0295DD"/>
                      </a:solidFill>
                      <a:prstDash val="solid"/>
                    </a:lnR>
                    <a:lnT w="6350">
                      <a:solidFill>
                        <a:srgbClr val="015B85"/>
                      </a:solidFill>
                      <a:prstDash val="solid"/>
                    </a:lnT>
                    <a:lnB w="6350">
                      <a:solidFill>
                        <a:srgbClr val="015B85"/>
                      </a:solidFill>
                      <a:prstDash val="solid"/>
                    </a:lnB>
                  </a:tcPr>
                </a:tc>
                <a:tc>
                  <a:txBody>
                    <a:bodyPr/>
                    <a:lstStyle/>
                    <a:p>
                      <a:endParaRPr sz="1100">
                        <a:latin typeface="Arial"/>
                        <a:cs typeface="Arial"/>
                      </a:endParaRPr>
                    </a:p>
                  </a:txBody>
                  <a:tcPr marL="0" marR="0" marT="0" marB="0">
                    <a:lnL w="18288">
                      <a:solidFill>
                        <a:srgbClr val="0295DD"/>
                      </a:solidFill>
                      <a:prstDash val="solid"/>
                    </a:lnL>
                    <a:lnT w="6350">
                      <a:solidFill>
                        <a:srgbClr val="015B85"/>
                      </a:solidFill>
                      <a:prstDash val="solid"/>
                    </a:lnT>
                    <a:lnB w="6350">
                      <a:solidFill>
                        <a:srgbClr val="015B85"/>
                      </a:solidFill>
                      <a:prstDash val="solid"/>
                    </a:lnB>
                  </a:tcPr>
                </a:tc>
              </a:tr>
            </a:tbl>
          </a:graphicData>
        </a:graphic>
      </p:graphicFrame>
      <p:pic>
        <p:nvPicPr>
          <p:cNvPr id="30" name="Audio 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10400" y="92964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23"/>
    </mc:Choice>
    <mc:Fallback>
      <p:transition spd="slow" advTm="1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9093961"/>
            <a:ext cx="7772400" cy="964438"/>
          </a:xfrm>
          <a:custGeom>
            <a:avLst/>
            <a:gdLst/>
            <a:ahLst/>
            <a:cxnLst/>
            <a:rect l="l" t="t" r="r" b="b"/>
            <a:pathLst>
              <a:path w="7772400" h="964438">
                <a:moveTo>
                  <a:pt x="1198435" y="0"/>
                </a:moveTo>
                <a:lnTo>
                  <a:pt x="999132" y="31"/>
                </a:lnTo>
                <a:lnTo>
                  <a:pt x="799592" y="4826"/>
                </a:lnTo>
                <a:lnTo>
                  <a:pt x="599860" y="14573"/>
                </a:lnTo>
                <a:lnTo>
                  <a:pt x="399986" y="29464"/>
                </a:lnTo>
                <a:lnTo>
                  <a:pt x="200017" y="49688"/>
                </a:lnTo>
                <a:lnTo>
                  <a:pt x="0" y="75438"/>
                </a:lnTo>
                <a:lnTo>
                  <a:pt x="0" y="964438"/>
                </a:lnTo>
                <a:lnTo>
                  <a:pt x="7772400" y="964438"/>
                </a:lnTo>
                <a:lnTo>
                  <a:pt x="7772400" y="779065"/>
                </a:lnTo>
                <a:lnTo>
                  <a:pt x="6519886" y="779065"/>
                </a:lnTo>
                <a:lnTo>
                  <a:pt x="6323583" y="776986"/>
                </a:lnTo>
                <a:lnTo>
                  <a:pt x="6126710" y="769953"/>
                </a:lnTo>
                <a:lnTo>
                  <a:pt x="5929312" y="758063"/>
                </a:lnTo>
                <a:lnTo>
                  <a:pt x="5731438" y="741410"/>
                </a:lnTo>
                <a:lnTo>
                  <a:pt x="5533136" y="720090"/>
                </a:lnTo>
                <a:lnTo>
                  <a:pt x="5334452" y="694197"/>
                </a:lnTo>
                <a:lnTo>
                  <a:pt x="5135435" y="663829"/>
                </a:lnTo>
                <a:lnTo>
                  <a:pt x="4936132" y="629078"/>
                </a:lnTo>
                <a:lnTo>
                  <a:pt x="4736592" y="590042"/>
                </a:lnTo>
                <a:lnTo>
                  <a:pt x="4536860" y="546814"/>
                </a:lnTo>
                <a:lnTo>
                  <a:pt x="4336986" y="499491"/>
                </a:lnTo>
                <a:lnTo>
                  <a:pt x="4137017" y="448167"/>
                </a:lnTo>
                <a:lnTo>
                  <a:pt x="3937000" y="392938"/>
                </a:lnTo>
                <a:lnTo>
                  <a:pt x="3746031" y="346297"/>
                </a:lnTo>
                <a:lnTo>
                  <a:pt x="3554158" y="301752"/>
                </a:lnTo>
                <a:lnTo>
                  <a:pt x="3361428" y="259492"/>
                </a:lnTo>
                <a:lnTo>
                  <a:pt x="3167888" y="219710"/>
                </a:lnTo>
                <a:lnTo>
                  <a:pt x="2973585" y="182594"/>
                </a:lnTo>
                <a:lnTo>
                  <a:pt x="2778569" y="148336"/>
                </a:lnTo>
                <a:lnTo>
                  <a:pt x="2582886" y="117125"/>
                </a:lnTo>
                <a:lnTo>
                  <a:pt x="2386584" y="89154"/>
                </a:lnTo>
                <a:lnTo>
                  <a:pt x="2189710" y="64611"/>
                </a:lnTo>
                <a:lnTo>
                  <a:pt x="1992312" y="43688"/>
                </a:lnTo>
                <a:lnTo>
                  <a:pt x="1794438" y="26574"/>
                </a:lnTo>
                <a:lnTo>
                  <a:pt x="1596136" y="13462"/>
                </a:lnTo>
                <a:lnTo>
                  <a:pt x="1397452" y="4540"/>
                </a:lnTo>
                <a:lnTo>
                  <a:pt x="1198435" y="0"/>
                </a:lnTo>
                <a:close/>
              </a:path>
              <a:path w="7772400" h="964438">
                <a:moveTo>
                  <a:pt x="7772400" y="665696"/>
                </a:moveTo>
                <a:lnTo>
                  <a:pt x="7683031" y="682196"/>
                </a:lnTo>
                <a:lnTo>
                  <a:pt x="7491158" y="711835"/>
                </a:lnTo>
                <a:lnTo>
                  <a:pt x="7298428" y="735949"/>
                </a:lnTo>
                <a:lnTo>
                  <a:pt x="7104888" y="754634"/>
                </a:lnTo>
                <a:lnTo>
                  <a:pt x="6910585" y="767984"/>
                </a:lnTo>
                <a:lnTo>
                  <a:pt x="6715569" y="776097"/>
                </a:lnTo>
                <a:lnTo>
                  <a:pt x="6519886" y="779065"/>
                </a:lnTo>
                <a:lnTo>
                  <a:pt x="7772400" y="779065"/>
                </a:lnTo>
                <a:lnTo>
                  <a:pt x="7772400" y="665696"/>
                </a:lnTo>
                <a:close/>
              </a:path>
            </a:pathLst>
          </a:custGeom>
          <a:solidFill>
            <a:srgbClr val="3888C6"/>
          </a:solidFill>
        </p:spPr>
        <p:txBody>
          <a:bodyPr wrap="square" lIns="0" tIns="0" rIns="0" bIns="0" rtlCol="0">
            <a:noAutofit/>
          </a:bodyPr>
          <a:lstStyle/>
          <a:p>
            <a:endParaRPr/>
          </a:p>
        </p:txBody>
      </p:sp>
      <p:sp>
        <p:nvSpPr>
          <p:cNvPr id="3" name="object 3"/>
          <p:cNvSpPr txBox="1"/>
          <p:nvPr/>
        </p:nvSpPr>
        <p:spPr>
          <a:xfrm>
            <a:off x="1181100" y="257250"/>
            <a:ext cx="49403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T     H     E</a:t>
            </a:r>
            <a:endParaRPr sz="800">
              <a:latin typeface="Times New Roman"/>
              <a:cs typeface="Times New Roman"/>
            </a:endParaRPr>
          </a:p>
        </p:txBody>
      </p:sp>
      <p:sp>
        <p:nvSpPr>
          <p:cNvPr id="4" name="object 4"/>
          <p:cNvSpPr txBox="1"/>
          <p:nvPr/>
        </p:nvSpPr>
        <p:spPr>
          <a:xfrm>
            <a:off x="368300" y="314553"/>
            <a:ext cx="2260600" cy="711835"/>
          </a:xfrm>
          <a:prstGeom prst="rect">
            <a:avLst/>
          </a:prstGeom>
        </p:spPr>
        <p:txBody>
          <a:bodyPr vert="horz" wrap="square" lIns="0" tIns="0" rIns="0" bIns="0" rtlCol="0">
            <a:noAutofit/>
          </a:bodyPr>
          <a:lstStyle/>
          <a:p>
            <a:pPr marL="800100">
              <a:lnSpc>
                <a:spcPts val="2740"/>
              </a:lnSpc>
            </a:pPr>
            <a:r>
              <a:rPr sz="2400" b="1" dirty="0" smtClean="0">
                <a:latin typeface="Times New Roman"/>
                <a:cs typeface="Times New Roman"/>
              </a:rPr>
              <a:t>F O R T </a:t>
            </a:r>
            <a:r>
              <a:rPr sz="2400" b="1" spc="130" dirty="0" smtClean="0">
                <a:latin typeface="Times New Roman"/>
                <a:cs typeface="Times New Roman"/>
              </a:rPr>
              <a:t>É</a:t>
            </a:r>
            <a:r>
              <a:rPr sz="1200" b="1" spc="0" baseline="79861" dirty="0" smtClean="0">
                <a:latin typeface="Times New Roman"/>
                <a:cs typeface="Times New Roman"/>
              </a:rPr>
              <a:t>®</a:t>
            </a:r>
            <a:endParaRPr sz="1200" baseline="79861">
              <a:latin typeface="Times New Roman"/>
              <a:cs typeface="Times New Roman"/>
            </a:endParaRPr>
          </a:p>
          <a:p>
            <a:pPr marL="825500">
              <a:lnSpc>
                <a:spcPts val="965"/>
              </a:lnSpc>
            </a:pPr>
            <a:r>
              <a:rPr sz="1100" b="1" dirty="0" smtClean="0">
                <a:latin typeface="Times New Roman"/>
                <a:cs typeface="Times New Roman"/>
              </a:rPr>
              <a:t>I  N  S  T  I  T  U  T  E</a:t>
            </a:r>
            <a:endParaRPr sz="1100">
              <a:latin typeface="Times New Roman"/>
              <a:cs typeface="Times New Roman"/>
            </a:endParaRPr>
          </a:p>
          <a:p>
            <a:pPr>
              <a:lnSpc>
                <a:spcPts val="700"/>
              </a:lnSpc>
              <a:spcBef>
                <a:spcPts val="23"/>
              </a:spcBef>
            </a:pPr>
            <a:endParaRPr sz="700"/>
          </a:p>
          <a:p>
            <a:pPr marL="12700">
              <a:lnSpc>
                <a:spcPct val="100000"/>
              </a:lnSpc>
            </a:pPr>
            <a:r>
              <a:rPr sz="900" b="1" dirty="0" smtClean="0">
                <a:latin typeface="Times New Roman"/>
                <a:cs typeface="Times New Roman"/>
              </a:rPr>
              <a:t>COMMUNICATION </a:t>
            </a:r>
            <a:r>
              <a:rPr sz="900" b="1" spc="-50" dirty="0" smtClean="0">
                <a:latin typeface="Times New Roman"/>
                <a:cs typeface="Times New Roman"/>
              </a:rPr>
              <a:t> </a:t>
            </a:r>
            <a:r>
              <a:rPr sz="900" b="1" spc="0" dirty="0" smtClean="0">
                <a:solidFill>
                  <a:srgbClr val="1B5B92"/>
                </a:solidFill>
                <a:latin typeface="Times New Roman"/>
                <a:cs typeface="Times New Roman"/>
              </a:rPr>
              <a:t>INTELLIGENC</a:t>
            </a:r>
            <a:r>
              <a:rPr sz="900" b="1" spc="45" dirty="0" smtClean="0">
                <a:solidFill>
                  <a:srgbClr val="1B5B92"/>
                </a:solidFill>
                <a:latin typeface="Times New Roman"/>
                <a:cs typeface="Times New Roman"/>
              </a:rPr>
              <a:t>E</a:t>
            </a:r>
            <a:r>
              <a:rPr sz="600" b="1" spc="0" baseline="69444" dirty="0" smtClean="0">
                <a:solidFill>
                  <a:srgbClr val="1B5B92"/>
                </a:solidFill>
                <a:latin typeface="Times New Roman"/>
                <a:cs typeface="Times New Roman"/>
              </a:rPr>
              <a:t>TM</a:t>
            </a:r>
            <a:endParaRPr sz="600" baseline="69444">
              <a:latin typeface="Times New Roman"/>
              <a:cs typeface="Times New Roman"/>
            </a:endParaRPr>
          </a:p>
        </p:txBody>
      </p:sp>
      <p:sp>
        <p:nvSpPr>
          <p:cNvPr id="5" name="object 5"/>
          <p:cNvSpPr/>
          <p:nvPr/>
        </p:nvSpPr>
        <p:spPr>
          <a:xfrm>
            <a:off x="190500" y="279400"/>
            <a:ext cx="609600" cy="371401"/>
          </a:xfrm>
          <a:custGeom>
            <a:avLst/>
            <a:gdLst/>
            <a:ahLst/>
            <a:cxnLst/>
            <a:rect l="l" t="t" r="r" b="b"/>
            <a:pathLst>
              <a:path w="609600" h="371401">
                <a:moveTo>
                  <a:pt x="609600" y="0"/>
                </a:moveTo>
                <a:lnTo>
                  <a:pt x="60211" y="49"/>
                </a:lnTo>
                <a:lnTo>
                  <a:pt x="20652" y="5021"/>
                </a:lnTo>
                <a:lnTo>
                  <a:pt x="1625" y="43135"/>
                </a:lnTo>
                <a:lnTo>
                  <a:pt x="110" y="82651"/>
                </a:lnTo>
                <a:lnTo>
                  <a:pt x="0" y="355600"/>
                </a:lnTo>
                <a:lnTo>
                  <a:pt x="20616" y="363699"/>
                </a:lnTo>
                <a:lnTo>
                  <a:pt x="44157" y="368960"/>
                </a:lnTo>
                <a:lnTo>
                  <a:pt x="70308" y="371401"/>
                </a:lnTo>
                <a:lnTo>
                  <a:pt x="98755" y="371043"/>
                </a:lnTo>
                <a:lnTo>
                  <a:pt x="161277" y="362000"/>
                </a:lnTo>
                <a:lnTo>
                  <a:pt x="229209" y="341985"/>
                </a:lnTo>
                <a:lnTo>
                  <a:pt x="300037" y="311150"/>
                </a:lnTo>
                <a:lnTo>
                  <a:pt x="335751" y="291722"/>
                </a:lnTo>
                <a:lnTo>
                  <a:pt x="371246" y="269646"/>
                </a:lnTo>
                <a:lnTo>
                  <a:pt x="406207" y="244941"/>
                </a:lnTo>
                <a:lnTo>
                  <a:pt x="440321" y="217627"/>
                </a:lnTo>
                <a:lnTo>
                  <a:pt x="473273" y="187721"/>
                </a:lnTo>
                <a:lnTo>
                  <a:pt x="504748" y="155244"/>
                </a:lnTo>
                <a:lnTo>
                  <a:pt x="534433" y="120215"/>
                </a:lnTo>
                <a:lnTo>
                  <a:pt x="562013" y="82651"/>
                </a:lnTo>
                <a:lnTo>
                  <a:pt x="587173" y="42573"/>
                </a:lnTo>
                <a:lnTo>
                  <a:pt x="609600" y="0"/>
                </a:lnTo>
                <a:close/>
              </a:path>
            </a:pathLst>
          </a:custGeom>
          <a:solidFill>
            <a:srgbClr val="000000"/>
          </a:solidFill>
        </p:spPr>
        <p:txBody>
          <a:bodyPr wrap="square" lIns="0" tIns="0" rIns="0" bIns="0" rtlCol="0">
            <a:noAutofit/>
          </a:bodyPr>
          <a:lstStyle/>
          <a:p>
            <a:endParaRPr/>
          </a:p>
        </p:txBody>
      </p:sp>
      <p:sp>
        <p:nvSpPr>
          <p:cNvPr id="6" name="object 6"/>
          <p:cNvSpPr/>
          <p:nvPr/>
        </p:nvSpPr>
        <p:spPr>
          <a:xfrm>
            <a:off x="406400" y="279400"/>
            <a:ext cx="698500" cy="482600"/>
          </a:xfrm>
          <a:custGeom>
            <a:avLst/>
            <a:gdLst/>
            <a:ahLst/>
            <a:cxnLst/>
            <a:rect l="l" t="t" r="r" b="b"/>
            <a:pathLst>
              <a:path w="698500" h="482600">
                <a:moveTo>
                  <a:pt x="508000" y="0"/>
                </a:moveTo>
                <a:lnTo>
                  <a:pt x="488029" y="44218"/>
                </a:lnTo>
                <a:lnTo>
                  <a:pt x="466344" y="85521"/>
                </a:lnTo>
                <a:lnTo>
                  <a:pt x="443134" y="124044"/>
                </a:lnTo>
                <a:lnTo>
                  <a:pt x="418592" y="159918"/>
                </a:lnTo>
                <a:lnTo>
                  <a:pt x="392906" y="193278"/>
                </a:lnTo>
                <a:lnTo>
                  <a:pt x="366268" y="224256"/>
                </a:lnTo>
                <a:lnTo>
                  <a:pt x="338867" y="252987"/>
                </a:lnTo>
                <a:lnTo>
                  <a:pt x="310896" y="279603"/>
                </a:lnTo>
                <a:lnTo>
                  <a:pt x="254000" y="327025"/>
                </a:lnTo>
                <a:lnTo>
                  <a:pt x="197104" y="367588"/>
                </a:lnTo>
                <a:lnTo>
                  <a:pt x="141732" y="402361"/>
                </a:lnTo>
                <a:lnTo>
                  <a:pt x="19970" y="470957"/>
                </a:lnTo>
                <a:lnTo>
                  <a:pt x="0" y="482600"/>
                </a:lnTo>
                <a:lnTo>
                  <a:pt x="698500" y="482600"/>
                </a:lnTo>
                <a:lnTo>
                  <a:pt x="698485" y="63859"/>
                </a:lnTo>
                <a:lnTo>
                  <a:pt x="693219" y="15590"/>
                </a:lnTo>
                <a:lnTo>
                  <a:pt x="646190" y="124"/>
                </a:lnTo>
                <a:lnTo>
                  <a:pt x="508000" y="0"/>
                </a:lnTo>
                <a:close/>
              </a:path>
            </a:pathLst>
          </a:custGeom>
          <a:solidFill>
            <a:srgbClr val="1B5B92"/>
          </a:solidFill>
        </p:spPr>
        <p:txBody>
          <a:bodyPr wrap="square" lIns="0" tIns="0" rIns="0" bIns="0" rtlCol="0">
            <a:noAutofit/>
          </a:bodyPr>
          <a:lstStyle/>
          <a:p>
            <a:endParaRPr/>
          </a:p>
        </p:txBody>
      </p:sp>
      <p:sp>
        <p:nvSpPr>
          <p:cNvPr id="7" name="object 7"/>
          <p:cNvSpPr/>
          <p:nvPr/>
        </p:nvSpPr>
        <p:spPr>
          <a:xfrm>
            <a:off x="3492500" y="38100"/>
            <a:ext cx="4279900" cy="992957"/>
          </a:xfrm>
          <a:custGeom>
            <a:avLst/>
            <a:gdLst/>
            <a:ahLst/>
            <a:cxnLst/>
            <a:rect l="l" t="t" r="r" b="b"/>
            <a:pathLst>
              <a:path w="4279900" h="992957">
                <a:moveTo>
                  <a:pt x="4279900" y="0"/>
                </a:moveTo>
                <a:lnTo>
                  <a:pt x="0" y="0"/>
                </a:lnTo>
                <a:lnTo>
                  <a:pt x="112426" y="20439"/>
                </a:lnTo>
                <a:lnTo>
                  <a:pt x="221234" y="43497"/>
                </a:lnTo>
                <a:lnTo>
                  <a:pt x="326612" y="68937"/>
                </a:lnTo>
                <a:lnTo>
                  <a:pt x="428752" y="96520"/>
                </a:lnTo>
                <a:lnTo>
                  <a:pt x="527843" y="126007"/>
                </a:lnTo>
                <a:lnTo>
                  <a:pt x="624078" y="157162"/>
                </a:lnTo>
                <a:lnTo>
                  <a:pt x="717645" y="189745"/>
                </a:lnTo>
                <a:lnTo>
                  <a:pt x="808736" y="223520"/>
                </a:lnTo>
                <a:lnTo>
                  <a:pt x="897540" y="258246"/>
                </a:lnTo>
                <a:lnTo>
                  <a:pt x="984250" y="293687"/>
                </a:lnTo>
                <a:lnTo>
                  <a:pt x="1069054" y="329604"/>
                </a:lnTo>
                <a:lnTo>
                  <a:pt x="1548542" y="541774"/>
                </a:lnTo>
                <a:lnTo>
                  <a:pt x="1625346" y="574357"/>
                </a:lnTo>
                <a:lnTo>
                  <a:pt x="1701768" y="605512"/>
                </a:lnTo>
                <a:lnTo>
                  <a:pt x="1778000" y="635000"/>
                </a:lnTo>
                <a:lnTo>
                  <a:pt x="1900483" y="689776"/>
                </a:lnTo>
                <a:lnTo>
                  <a:pt x="2020633" y="739838"/>
                </a:lnTo>
                <a:lnTo>
                  <a:pt x="2138973" y="785233"/>
                </a:lnTo>
                <a:lnTo>
                  <a:pt x="2256028" y="826008"/>
                </a:lnTo>
                <a:lnTo>
                  <a:pt x="2372320" y="862210"/>
                </a:lnTo>
                <a:lnTo>
                  <a:pt x="2488374" y="893889"/>
                </a:lnTo>
                <a:lnTo>
                  <a:pt x="2604714" y="921091"/>
                </a:lnTo>
                <a:lnTo>
                  <a:pt x="2721864" y="943864"/>
                </a:lnTo>
                <a:lnTo>
                  <a:pt x="2840347" y="962255"/>
                </a:lnTo>
                <a:lnTo>
                  <a:pt x="2960687" y="976312"/>
                </a:lnTo>
                <a:lnTo>
                  <a:pt x="3083409" y="986083"/>
                </a:lnTo>
                <a:lnTo>
                  <a:pt x="3209036" y="991616"/>
                </a:lnTo>
                <a:lnTo>
                  <a:pt x="3338091" y="992957"/>
                </a:lnTo>
                <a:lnTo>
                  <a:pt x="3471100" y="990155"/>
                </a:lnTo>
                <a:lnTo>
                  <a:pt x="3608585" y="983257"/>
                </a:lnTo>
                <a:lnTo>
                  <a:pt x="3751072" y="972312"/>
                </a:lnTo>
                <a:lnTo>
                  <a:pt x="3899082" y="957365"/>
                </a:lnTo>
                <a:lnTo>
                  <a:pt x="4053141" y="938466"/>
                </a:lnTo>
                <a:lnTo>
                  <a:pt x="4213772" y="915662"/>
                </a:lnTo>
                <a:lnTo>
                  <a:pt x="4279900" y="905150"/>
                </a:lnTo>
                <a:lnTo>
                  <a:pt x="4279900" y="0"/>
                </a:lnTo>
                <a:close/>
              </a:path>
            </a:pathLst>
          </a:custGeom>
          <a:solidFill>
            <a:srgbClr val="D98C45"/>
          </a:solidFill>
        </p:spPr>
        <p:txBody>
          <a:bodyPr wrap="square" lIns="0" tIns="0" rIns="0" bIns="0" rtlCol="0">
            <a:noAutofit/>
          </a:bodyPr>
          <a:lstStyle/>
          <a:p>
            <a:endParaRPr/>
          </a:p>
        </p:txBody>
      </p:sp>
      <p:sp>
        <p:nvSpPr>
          <p:cNvPr id="8" name="object 8"/>
          <p:cNvSpPr/>
          <p:nvPr/>
        </p:nvSpPr>
        <p:spPr>
          <a:xfrm>
            <a:off x="3492500" y="38100"/>
            <a:ext cx="4279900" cy="896867"/>
          </a:xfrm>
          <a:custGeom>
            <a:avLst/>
            <a:gdLst/>
            <a:ahLst/>
            <a:cxnLst/>
            <a:rect l="l" t="t" r="r" b="b"/>
            <a:pathLst>
              <a:path w="4279900" h="896867">
                <a:moveTo>
                  <a:pt x="4279900" y="0"/>
                </a:moveTo>
                <a:lnTo>
                  <a:pt x="0" y="0"/>
                </a:lnTo>
                <a:lnTo>
                  <a:pt x="112426" y="20439"/>
                </a:lnTo>
                <a:lnTo>
                  <a:pt x="221234" y="43497"/>
                </a:lnTo>
                <a:lnTo>
                  <a:pt x="326612" y="68937"/>
                </a:lnTo>
                <a:lnTo>
                  <a:pt x="428752" y="96520"/>
                </a:lnTo>
                <a:lnTo>
                  <a:pt x="527843" y="126007"/>
                </a:lnTo>
                <a:lnTo>
                  <a:pt x="624078" y="157162"/>
                </a:lnTo>
                <a:lnTo>
                  <a:pt x="717645" y="189745"/>
                </a:lnTo>
                <a:lnTo>
                  <a:pt x="808736" y="223520"/>
                </a:lnTo>
                <a:lnTo>
                  <a:pt x="897540" y="258246"/>
                </a:lnTo>
                <a:lnTo>
                  <a:pt x="984250" y="293687"/>
                </a:lnTo>
                <a:lnTo>
                  <a:pt x="1069054" y="329604"/>
                </a:lnTo>
                <a:lnTo>
                  <a:pt x="1548542" y="541774"/>
                </a:lnTo>
                <a:lnTo>
                  <a:pt x="1625346" y="574357"/>
                </a:lnTo>
                <a:lnTo>
                  <a:pt x="1701768" y="605512"/>
                </a:lnTo>
                <a:lnTo>
                  <a:pt x="1778000" y="635000"/>
                </a:lnTo>
                <a:lnTo>
                  <a:pt x="1900483" y="680523"/>
                </a:lnTo>
                <a:lnTo>
                  <a:pt x="2020633" y="721817"/>
                </a:lnTo>
                <a:lnTo>
                  <a:pt x="2138973" y="758844"/>
                </a:lnTo>
                <a:lnTo>
                  <a:pt x="2256028" y="791565"/>
                </a:lnTo>
                <a:lnTo>
                  <a:pt x="2372320" y="819943"/>
                </a:lnTo>
                <a:lnTo>
                  <a:pt x="2488374" y="843940"/>
                </a:lnTo>
                <a:lnTo>
                  <a:pt x="2604714" y="863517"/>
                </a:lnTo>
                <a:lnTo>
                  <a:pt x="2721864" y="878636"/>
                </a:lnTo>
                <a:lnTo>
                  <a:pt x="2840347" y="889260"/>
                </a:lnTo>
                <a:lnTo>
                  <a:pt x="2960687" y="895350"/>
                </a:lnTo>
                <a:lnTo>
                  <a:pt x="3083409" y="896867"/>
                </a:lnTo>
                <a:lnTo>
                  <a:pt x="3209036" y="893775"/>
                </a:lnTo>
                <a:lnTo>
                  <a:pt x="3338091" y="886034"/>
                </a:lnTo>
                <a:lnTo>
                  <a:pt x="3471100" y="873607"/>
                </a:lnTo>
                <a:lnTo>
                  <a:pt x="3608585" y="856456"/>
                </a:lnTo>
                <a:lnTo>
                  <a:pt x="3751072" y="834542"/>
                </a:lnTo>
                <a:lnTo>
                  <a:pt x="3899082" y="807827"/>
                </a:lnTo>
                <a:lnTo>
                  <a:pt x="4053141" y="776274"/>
                </a:lnTo>
                <a:lnTo>
                  <a:pt x="4213772" y="739844"/>
                </a:lnTo>
                <a:lnTo>
                  <a:pt x="4279900" y="723544"/>
                </a:lnTo>
                <a:lnTo>
                  <a:pt x="4279900" y="0"/>
                </a:lnTo>
                <a:close/>
              </a:path>
            </a:pathLst>
          </a:custGeom>
          <a:solidFill>
            <a:srgbClr val="000000"/>
          </a:solidFill>
        </p:spPr>
        <p:txBody>
          <a:bodyPr wrap="square" lIns="0" tIns="0" rIns="0" bIns="0" rtlCol="0">
            <a:noAutofit/>
          </a:bodyPr>
          <a:lstStyle/>
          <a:p>
            <a:endParaRPr/>
          </a:p>
        </p:txBody>
      </p:sp>
      <p:sp>
        <p:nvSpPr>
          <p:cNvPr id="9" name="object 9"/>
          <p:cNvSpPr txBox="1"/>
          <p:nvPr/>
        </p:nvSpPr>
        <p:spPr>
          <a:xfrm>
            <a:off x="4595304" y="1138949"/>
            <a:ext cx="1001394" cy="184150"/>
          </a:xfrm>
          <a:prstGeom prst="rect">
            <a:avLst/>
          </a:prstGeom>
        </p:spPr>
        <p:txBody>
          <a:bodyPr vert="horz" wrap="square" lIns="0" tIns="0" rIns="0" bIns="0" rtlCol="0">
            <a:noAutofit/>
          </a:bodyPr>
          <a:lstStyle/>
          <a:p>
            <a:pPr marL="12700">
              <a:lnSpc>
                <a:spcPct val="100000"/>
              </a:lnSpc>
              <a:tabLst>
                <a:tab pos="397510" algn="l"/>
              </a:tabLst>
            </a:pPr>
            <a:r>
              <a:rPr sz="1500" u="heavy" baseline="-8333" dirty="0" smtClean="0">
                <a:latin typeface="Arial"/>
                <a:cs typeface="Arial"/>
              </a:rPr>
              <a:t> 	</a:t>
            </a:r>
            <a:r>
              <a:rPr sz="1500" baseline="-8333" dirty="0" smtClean="0">
                <a:latin typeface="Arial"/>
                <a:cs typeface="Arial"/>
              </a:rPr>
              <a:t> </a:t>
            </a:r>
            <a:r>
              <a:rPr sz="1000" dirty="0" smtClean="0">
                <a:latin typeface="Arial"/>
                <a:cs typeface="Arial"/>
              </a:rPr>
              <a:t>Perceiver</a:t>
            </a:r>
            <a:endParaRPr sz="1000">
              <a:latin typeface="Arial"/>
              <a:cs typeface="Arial"/>
            </a:endParaRPr>
          </a:p>
        </p:txBody>
      </p:sp>
      <p:sp>
        <p:nvSpPr>
          <p:cNvPr id="10" name="object 10"/>
          <p:cNvSpPr txBox="1"/>
          <p:nvPr/>
        </p:nvSpPr>
        <p:spPr>
          <a:xfrm>
            <a:off x="3223704" y="1159052"/>
            <a:ext cx="966469" cy="163830"/>
          </a:xfrm>
          <a:prstGeom prst="rect">
            <a:avLst/>
          </a:prstGeom>
        </p:spPr>
        <p:txBody>
          <a:bodyPr vert="horz" wrap="square" lIns="0" tIns="0" rIns="0" bIns="0" rtlCol="0">
            <a:noAutofit/>
          </a:bodyPr>
          <a:lstStyle/>
          <a:p>
            <a:pPr marL="12700">
              <a:lnSpc>
                <a:spcPct val="100000"/>
              </a:lnSpc>
              <a:tabLst>
                <a:tab pos="397510" algn="l"/>
              </a:tabLst>
            </a:pPr>
            <a:r>
              <a:rPr sz="1500" u="heavy" baseline="8333" dirty="0" smtClean="0">
                <a:latin typeface="Arial"/>
                <a:cs typeface="Arial"/>
              </a:rPr>
              <a:t> 	</a:t>
            </a:r>
            <a:r>
              <a:rPr sz="1500" baseline="8333" dirty="0" smtClean="0">
                <a:latin typeface="Arial"/>
                <a:cs typeface="Arial"/>
              </a:rPr>
              <a:t> </a:t>
            </a:r>
            <a:r>
              <a:rPr sz="1000" dirty="0" smtClean="0">
                <a:latin typeface="Arial"/>
                <a:cs typeface="Arial"/>
              </a:rPr>
              <a:t>Adapting</a:t>
            </a:r>
            <a:endParaRPr sz="1000">
              <a:latin typeface="Arial"/>
              <a:cs typeface="Arial"/>
            </a:endParaRPr>
          </a:p>
        </p:txBody>
      </p:sp>
      <p:sp>
        <p:nvSpPr>
          <p:cNvPr id="11" name="object 11"/>
          <p:cNvSpPr txBox="1"/>
          <p:nvPr/>
        </p:nvSpPr>
        <p:spPr>
          <a:xfrm>
            <a:off x="2291295" y="1138949"/>
            <a:ext cx="462915" cy="163830"/>
          </a:xfrm>
          <a:prstGeom prst="rect">
            <a:avLst/>
          </a:prstGeom>
        </p:spPr>
        <p:txBody>
          <a:bodyPr vert="horz" wrap="square" lIns="0" tIns="0" rIns="0" bIns="0" rtlCol="0">
            <a:noAutofit/>
          </a:bodyPr>
          <a:lstStyle/>
          <a:p>
            <a:pPr marL="12700">
              <a:lnSpc>
                <a:spcPct val="100000"/>
              </a:lnSpc>
            </a:pPr>
            <a:r>
              <a:rPr sz="1000" dirty="0" smtClean="0">
                <a:latin typeface="Arial"/>
                <a:cs typeface="Arial"/>
              </a:rPr>
              <a:t>Primary</a:t>
            </a:r>
            <a:endParaRPr sz="1000">
              <a:latin typeface="Arial"/>
              <a:cs typeface="Arial"/>
            </a:endParaRPr>
          </a:p>
        </p:txBody>
      </p:sp>
      <p:sp>
        <p:nvSpPr>
          <p:cNvPr id="12" name="object 12"/>
          <p:cNvSpPr txBox="1"/>
          <p:nvPr/>
        </p:nvSpPr>
        <p:spPr>
          <a:xfrm>
            <a:off x="5676036" y="118607"/>
            <a:ext cx="1829435" cy="546735"/>
          </a:xfrm>
          <a:prstGeom prst="rect">
            <a:avLst/>
          </a:prstGeom>
        </p:spPr>
        <p:txBody>
          <a:bodyPr vert="horz" wrap="square" lIns="0" tIns="0" rIns="0" bIns="0" rtlCol="0">
            <a:noAutofit/>
          </a:bodyPr>
          <a:lstStyle/>
          <a:p>
            <a:pPr marL="165100" marR="12700" indent="-153035" algn="r">
              <a:lnSpc>
                <a:spcPct val="97200"/>
              </a:lnSpc>
            </a:pPr>
            <a:r>
              <a:rPr sz="1200" spc="-10" dirty="0" smtClean="0">
                <a:solidFill>
                  <a:srgbClr val="FFFFFF"/>
                </a:solidFill>
                <a:latin typeface="Arial Unicode MS"/>
                <a:cs typeface="Arial Unicode MS"/>
              </a:rPr>
              <a:t>Adapting/Perceiver</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Trends Forté</a:t>
            </a:r>
            <a:r>
              <a:rPr sz="1200" spc="-5" dirty="0" smtClean="0">
                <a:solidFill>
                  <a:srgbClr val="FFFFFF"/>
                </a:solidFill>
                <a:latin typeface="Arial Unicode MS"/>
                <a:cs typeface="Arial Unicode MS"/>
              </a:rPr>
              <a:t> Profile: </a:t>
            </a:r>
            <a:r>
              <a:rPr sz="1200" spc="0" dirty="0" smtClean="0">
                <a:solidFill>
                  <a:srgbClr val="FFFFFF"/>
                </a:solidFill>
                <a:latin typeface="Arial Unicode MS"/>
                <a:cs typeface="Arial Unicode MS"/>
              </a:rPr>
              <a:t>Rick</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Olsen</a:t>
            </a:r>
            <a:r>
              <a:rPr sz="1200" spc="-5" dirty="0" smtClean="0">
                <a:solidFill>
                  <a:srgbClr val="FFFFFF"/>
                </a:solidFill>
                <a:latin typeface="Arial Unicode MS"/>
                <a:cs typeface="Arial Unicode MS"/>
              </a:rPr>
              <a:t> January </a:t>
            </a:r>
            <a:r>
              <a:rPr sz="1200" spc="-10" dirty="0" smtClean="0">
                <a:solidFill>
                  <a:srgbClr val="FFFFFF"/>
                </a:solidFill>
                <a:latin typeface="Arial Unicode MS"/>
                <a:cs typeface="Arial Unicode MS"/>
              </a:rPr>
              <a:t>26,</a:t>
            </a:r>
            <a:r>
              <a:rPr sz="1200" spc="-5" dirty="0" smtClean="0">
                <a:solidFill>
                  <a:srgbClr val="FFFFFF"/>
                </a:solidFill>
                <a:latin typeface="Arial Unicode MS"/>
                <a:cs typeface="Arial Unicode MS"/>
              </a:rPr>
              <a:t> </a:t>
            </a:r>
            <a:r>
              <a:rPr sz="1200" spc="0" dirty="0" smtClean="0">
                <a:solidFill>
                  <a:srgbClr val="FFFFFF"/>
                </a:solidFill>
                <a:latin typeface="Arial Unicode MS"/>
                <a:cs typeface="Arial Unicode MS"/>
              </a:rPr>
              <a:t>2015</a:t>
            </a:r>
            <a:endParaRPr sz="1200">
              <a:latin typeface="Arial Unicode MS"/>
              <a:cs typeface="Arial Unicode MS"/>
            </a:endParaRPr>
          </a:p>
        </p:txBody>
      </p:sp>
      <p:sp>
        <p:nvSpPr>
          <p:cNvPr id="13" name="object 13"/>
          <p:cNvSpPr/>
          <p:nvPr/>
        </p:nvSpPr>
        <p:spPr>
          <a:xfrm>
            <a:off x="493204" y="1412278"/>
            <a:ext cx="6858000" cy="1905000"/>
          </a:xfrm>
          <a:custGeom>
            <a:avLst/>
            <a:gdLst/>
            <a:ahLst/>
            <a:cxnLst/>
            <a:rect l="l" t="t" r="r" b="b"/>
            <a:pathLst>
              <a:path w="6858000" h="1905000">
                <a:moveTo>
                  <a:pt x="0" y="1905000"/>
                </a:moveTo>
                <a:lnTo>
                  <a:pt x="6858000" y="1905000"/>
                </a:lnTo>
                <a:lnTo>
                  <a:pt x="6858000" y="0"/>
                </a:lnTo>
                <a:lnTo>
                  <a:pt x="0" y="0"/>
                </a:lnTo>
                <a:lnTo>
                  <a:pt x="0" y="1905000"/>
                </a:lnTo>
                <a:close/>
              </a:path>
            </a:pathLst>
          </a:custGeom>
          <a:ln w="25400">
            <a:solidFill>
              <a:srgbClr val="AEBBCE"/>
            </a:solidFill>
          </a:ln>
        </p:spPr>
        <p:txBody>
          <a:bodyPr wrap="square" lIns="0" tIns="0" rIns="0" bIns="0" rtlCol="0">
            <a:noAutofit/>
          </a:bodyPr>
          <a:lstStyle/>
          <a:p>
            <a:endParaRPr/>
          </a:p>
        </p:txBody>
      </p:sp>
      <p:sp>
        <p:nvSpPr>
          <p:cNvPr id="14" name="object 14"/>
          <p:cNvSpPr/>
          <p:nvPr/>
        </p:nvSpPr>
        <p:spPr>
          <a:xfrm>
            <a:off x="721804" y="1615478"/>
            <a:ext cx="5918200" cy="1485900"/>
          </a:xfrm>
          <a:custGeom>
            <a:avLst/>
            <a:gdLst/>
            <a:ahLst/>
            <a:cxnLst/>
            <a:rect l="l" t="t" r="r" b="b"/>
            <a:pathLst>
              <a:path w="5918200" h="1485900">
                <a:moveTo>
                  <a:pt x="0" y="1485900"/>
                </a:moveTo>
                <a:lnTo>
                  <a:pt x="5918200" y="1485900"/>
                </a:lnTo>
                <a:lnTo>
                  <a:pt x="5918200" y="0"/>
                </a:lnTo>
                <a:lnTo>
                  <a:pt x="0" y="0"/>
                </a:lnTo>
                <a:lnTo>
                  <a:pt x="0" y="1485900"/>
                </a:lnTo>
                <a:close/>
              </a:path>
            </a:pathLst>
          </a:custGeom>
          <a:solidFill>
            <a:srgbClr val="C9CCDF"/>
          </a:solidFill>
        </p:spPr>
        <p:txBody>
          <a:bodyPr wrap="square" lIns="0" tIns="0" rIns="0" bIns="0" rtlCol="0">
            <a:noAutofit/>
          </a:bodyPr>
          <a:lstStyle/>
          <a:p>
            <a:endParaRPr/>
          </a:p>
        </p:txBody>
      </p:sp>
      <p:sp>
        <p:nvSpPr>
          <p:cNvPr id="15" name="object 15"/>
          <p:cNvSpPr/>
          <p:nvPr/>
        </p:nvSpPr>
        <p:spPr>
          <a:xfrm>
            <a:off x="721804" y="1615478"/>
            <a:ext cx="5918200" cy="1485900"/>
          </a:xfrm>
          <a:custGeom>
            <a:avLst/>
            <a:gdLst/>
            <a:ahLst/>
            <a:cxnLst/>
            <a:rect l="l" t="t" r="r" b="b"/>
            <a:pathLst>
              <a:path w="5918200" h="1485900">
                <a:moveTo>
                  <a:pt x="0" y="1485900"/>
                </a:moveTo>
                <a:lnTo>
                  <a:pt x="5918200" y="1485900"/>
                </a:lnTo>
                <a:lnTo>
                  <a:pt x="5918200" y="0"/>
                </a:lnTo>
                <a:lnTo>
                  <a:pt x="0" y="0"/>
                </a:lnTo>
                <a:lnTo>
                  <a:pt x="0" y="1485900"/>
                </a:lnTo>
                <a:close/>
              </a:path>
            </a:pathLst>
          </a:custGeom>
          <a:ln w="12700">
            <a:solidFill>
              <a:srgbClr val="AEBBCE"/>
            </a:solidFill>
          </a:ln>
        </p:spPr>
        <p:txBody>
          <a:bodyPr wrap="square" lIns="0" tIns="0" rIns="0" bIns="0" rtlCol="0">
            <a:noAutofit/>
          </a:bodyPr>
          <a:lstStyle/>
          <a:p>
            <a:endParaRPr/>
          </a:p>
        </p:txBody>
      </p:sp>
      <p:sp>
        <p:nvSpPr>
          <p:cNvPr id="16" name="object 16"/>
          <p:cNvSpPr/>
          <p:nvPr/>
        </p:nvSpPr>
        <p:spPr>
          <a:xfrm>
            <a:off x="721804" y="2364778"/>
            <a:ext cx="5918200" cy="0"/>
          </a:xfrm>
          <a:custGeom>
            <a:avLst/>
            <a:gdLst/>
            <a:ahLst/>
            <a:cxnLst/>
            <a:rect l="l" t="t" r="r" b="b"/>
            <a:pathLst>
              <a:path w="5918200">
                <a:moveTo>
                  <a:pt x="0" y="0"/>
                </a:moveTo>
                <a:lnTo>
                  <a:pt x="5918200" y="0"/>
                </a:lnTo>
              </a:path>
            </a:pathLst>
          </a:custGeom>
          <a:ln w="12700">
            <a:solidFill>
              <a:srgbClr val="AEBBCE"/>
            </a:solidFill>
          </a:ln>
        </p:spPr>
        <p:txBody>
          <a:bodyPr wrap="square" lIns="0" tIns="0" rIns="0" bIns="0" rtlCol="0">
            <a:noAutofit/>
          </a:bodyPr>
          <a:lstStyle/>
          <a:p>
            <a:endParaRPr/>
          </a:p>
        </p:txBody>
      </p:sp>
      <p:sp>
        <p:nvSpPr>
          <p:cNvPr id="17" name="object 17"/>
          <p:cNvSpPr/>
          <p:nvPr/>
        </p:nvSpPr>
        <p:spPr>
          <a:xfrm>
            <a:off x="721804" y="3063278"/>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18" name="object 18"/>
          <p:cNvSpPr/>
          <p:nvPr/>
        </p:nvSpPr>
        <p:spPr>
          <a:xfrm>
            <a:off x="1039304" y="3063278"/>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19" name="object 19"/>
          <p:cNvSpPr/>
          <p:nvPr/>
        </p:nvSpPr>
        <p:spPr>
          <a:xfrm>
            <a:off x="1356804" y="3063278"/>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20" name="object 20"/>
          <p:cNvSpPr/>
          <p:nvPr/>
        </p:nvSpPr>
        <p:spPr>
          <a:xfrm>
            <a:off x="1674304" y="3063278"/>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21" name="object 21"/>
          <p:cNvSpPr/>
          <p:nvPr/>
        </p:nvSpPr>
        <p:spPr>
          <a:xfrm>
            <a:off x="1991804" y="3063278"/>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22" name="object 22"/>
          <p:cNvSpPr/>
          <p:nvPr/>
        </p:nvSpPr>
        <p:spPr>
          <a:xfrm>
            <a:off x="2309304" y="3063278"/>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23" name="object 23"/>
          <p:cNvSpPr/>
          <p:nvPr/>
        </p:nvSpPr>
        <p:spPr>
          <a:xfrm>
            <a:off x="2626804" y="3063278"/>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24" name="object 24"/>
          <p:cNvSpPr/>
          <p:nvPr/>
        </p:nvSpPr>
        <p:spPr>
          <a:xfrm>
            <a:off x="2944304" y="3063278"/>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25" name="object 25"/>
          <p:cNvSpPr/>
          <p:nvPr/>
        </p:nvSpPr>
        <p:spPr>
          <a:xfrm>
            <a:off x="3261804" y="3063278"/>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26" name="object 26"/>
          <p:cNvSpPr/>
          <p:nvPr/>
        </p:nvSpPr>
        <p:spPr>
          <a:xfrm>
            <a:off x="3579304" y="3063278"/>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27" name="object 27"/>
          <p:cNvSpPr/>
          <p:nvPr/>
        </p:nvSpPr>
        <p:spPr>
          <a:xfrm>
            <a:off x="3896804" y="3063278"/>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28" name="object 28"/>
          <p:cNvSpPr/>
          <p:nvPr/>
        </p:nvSpPr>
        <p:spPr>
          <a:xfrm>
            <a:off x="4214304" y="3063278"/>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29" name="object 29"/>
          <p:cNvSpPr/>
          <p:nvPr/>
        </p:nvSpPr>
        <p:spPr>
          <a:xfrm>
            <a:off x="4531804" y="3063278"/>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30" name="object 30"/>
          <p:cNvSpPr/>
          <p:nvPr/>
        </p:nvSpPr>
        <p:spPr>
          <a:xfrm>
            <a:off x="4849304" y="3063278"/>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31" name="object 31"/>
          <p:cNvSpPr/>
          <p:nvPr/>
        </p:nvSpPr>
        <p:spPr>
          <a:xfrm>
            <a:off x="5166804" y="3063278"/>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32" name="object 32"/>
          <p:cNvSpPr/>
          <p:nvPr/>
        </p:nvSpPr>
        <p:spPr>
          <a:xfrm>
            <a:off x="5484304" y="3063278"/>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33" name="object 33"/>
          <p:cNvSpPr/>
          <p:nvPr/>
        </p:nvSpPr>
        <p:spPr>
          <a:xfrm>
            <a:off x="5801804" y="3063278"/>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34" name="object 34"/>
          <p:cNvSpPr/>
          <p:nvPr/>
        </p:nvSpPr>
        <p:spPr>
          <a:xfrm>
            <a:off x="6119304" y="3063278"/>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35" name="object 35"/>
          <p:cNvSpPr/>
          <p:nvPr/>
        </p:nvSpPr>
        <p:spPr>
          <a:xfrm>
            <a:off x="6436804" y="3063278"/>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36" name="object 36"/>
          <p:cNvSpPr/>
          <p:nvPr/>
        </p:nvSpPr>
        <p:spPr>
          <a:xfrm>
            <a:off x="721804" y="2324138"/>
            <a:ext cx="5918200" cy="0"/>
          </a:xfrm>
          <a:custGeom>
            <a:avLst/>
            <a:gdLst/>
            <a:ahLst/>
            <a:cxnLst/>
            <a:rect l="l" t="t" r="r" b="b"/>
            <a:pathLst>
              <a:path w="5918200">
                <a:moveTo>
                  <a:pt x="0" y="0"/>
                </a:moveTo>
                <a:lnTo>
                  <a:pt x="5918200" y="0"/>
                </a:lnTo>
              </a:path>
            </a:pathLst>
          </a:custGeom>
          <a:ln w="16510">
            <a:solidFill>
              <a:srgbClr val="0CB14B"/>
            </a:solidFill>
          </a:ln>
        </p:spPr>
        <p:txBody>
          <a:bodyPr wrap="square" lIns="0" tIns="0" rIns="0" bIns="0" rtlCol="0">
            <a:noAutofit/>
          </a:bodyPr>
          <a:lstStyle/>
          <a:p>
            <a:endParaRPr/>
          </a:p>
        </p:txBody>
      </p:sp>
      <p:sp>
        <p:nvSpPr>
          <p:cNvPr id="37" name="object 37"/>
          <p:cNvSpPr/>
          <p:nvPr/>
        </p:nvSpPr>
        <p:spPr>
          <a:xfrm>
            <a:off x="721804" y="2161578"/>
            <a:ext cx="5715000" cy="264160"/>
          </a:xfrm>
          <a:custGeom>
            <a:avLst/>
            <a:gdLst/>
            <a:ahLst/>
            <a:cxnLst/>
            <a:rect l="l" t="t" r="r" b="b"/>
            <a:pathLst>
              <a:path w="5715000" h="264160">
                <a:moveTo>
                  <a:pt x="0" y="223520"/>
                </a:moveTo>
                <a:lnTo>
                  <a:pt x="317500" y="60960"/>
                </a:lnTo>
                <a:lnTo>
                  <a:pt x="635000" y="81280"/>
                </a:lnTo>
                <a:lnTo>
                  <a:pt x="952500" y="162560"/>
                </a:lnTo>
                <a:lnTo>
                  <a:pt x="1270000" y="142240"/>
                </a:lnTo>
                <a:lnTo>
                  <a:pt x="1587500" y="182880"/>
                </a:lnTo>
                <a:lnTo>
                  <a:pt x="1905000" y="101600"/>
                </a:lnTo>
                <a:lnTo>
                  <a:pt x="2222500" y="40640"/>
                </a:lnTo>
                <a:lnTo>
                  <a:pt x="2540000" y="264160"/>
                </a:lnTo>
                <a:lnTo>
                  <a:pt x="2857500" y="101600"/>
                </a:lnTo>
                <a:lnTo>
                  <a:pt x="3175000" y="60960"/>
                </a:lnTo>
                <a:lnTo>
                  <a:pt x="3492500" y="121920"/>
                </a:lnTo>
                <a:lnTo>
                  <a:pt x="3810000" y="81280"/>
                </a:lnTo>
                <a:lnTo>
                  <a:pt x="4127500" y="0"/>
                </a:lnTo>
                <a:lnTo>
                  <a:pt x="4445000" y="101600"/>
                </a:lnTo>
                <a:lnTo>
                  <a:pt x="4762500" y="121920"/>
                </a:lnTo>
                <a:lnTo>
                  <a:pt x="5080000" y="0"/>
                </a:lnTo>
                <a:lnTo>
                  <a:pt x="5397500" y="81280"/>
                </a:lnTo>
                <a:lnTo>
                  <a:pt x="5715000" y="40640"/>
                </a:lnTo>
              </a:path>
            </a:pathLst>
          </a:custGeom>
          <a:ln w="16510">
            <a:solidFill>
              <a:srgbClr val="EC1B24"/>
            </a:solidFill>
            <a:prstDash val="lgDash"/>
          </a:ln>
        </p:spPr>
        <p:txBody>
          <a:bodyPr wrap="square" lIns="0" tIns="0" rIns="0" bIns="0" rtlCol="0">
            <a:noAutofit/>
          </a:bodyPr>
          <a:lstStyle/>
          <a:p>
            <a:endParaRPr/>
          </a:p>
        </p:txBody>
      </p:sp>
      <p:sp>
        <p:nvSpPr>
          <p:cNvPr id="38" name="object 38"/>
          <p:cNvSpPr/>
          <p:nvPr/>
        </p:nvSpPr>
        <p:spPr>
          <a:xfrm>
            <a:off x="715454" y="237874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9" name="object 39"/>
          <p:cNvSpPr/>
          <p:nvPr/>
        </p:nvSpPr>
        <p:spPr>
          <a:xfrm>
            <a:off x="1032954" y="221618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40" name="object 40"/>
          <p:cNvSpPr/>
          <p:nvPr/>
        </p:nvSpPr>
        <p:spPr>
          <a:xfrm>
            <a:off x="1350454" y="223650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41" name="object 41"/>
          <p:cNvSpPr/>
          <p:nvPr/>
        </p:nvSpPr>
        <p:spPr>
          <a:xfrm>
            <a:off x="1667954" y="231778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42" name="object 42"/>
          <p:cNvSpPr/>
          <p:nvPr/>
        </p:nvSpPr>
        <p:spPr>
          <a:xfrm>
            <a:off x="1985454" y="229746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43" name="object 43"/>
          <p:cNvSpPr/>
          <p:nvPr/>
        </p:nvSpPr>
        <p:spPr>
          <a:xfrm>
            <a:off x="2302954" y="233810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44" name="object 44"/>
          <p:cNvSpPr/>
          <p:nvPr/>
        </p:nvSpPr>
        <p:spPr>
          <a:xfrm>
            <a:off x="2620454" y="225682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45" name="object 45"/>
          <p:cNvSpPr/>
          <p:nvPr/>
        </p:nvSpPr>
        <p:spPr>
          <a:xfrm>
            <a:off x="2937954" y="219586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46" name="object 46"/>
          <p:cNvSpPr/>
          <p:nvPr/>
        </p:nvSpPr>
        <p:spPr>
          <a:xfrm>
            <a:off x="3255454" y="241938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47" name="object 47"/>
          <p:cNvSpPr/>
          <p:nvPr/>
        </p:nvSpPr>
        <p:spPr>
          <a:xfrm>
            <a:off x="3572954" y="225682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48" name="object 48"/>
          <p:cNvSpPr/>
          <p:nvPr/>
        </p:nvSpPr>
        <p:spPr>
          <a:xfrm>
            <a:off x="3890454" y="221618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49" name="object 49"/>
          <p:cNvSpPr/>
          <p:nvPr/>
        </p:nvSpPr>
        <p:spPr>
          <a:xfrm>
            <a:off x="4207954" y="227714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50" name="object 50"/>
          <p:cNvSpPr/>
          <p:nvPr/>
        </p:nvSpPr>
        <p:spPr>
          <a:xfrm>
            <a:off x="4525454" y="223650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51" name="object 51"/>
          <p:cNvSpPr/>
          <p:nvPr/>
        </p:nvSpPr>
        <p:spPr>
          <a:xfrm>
            <a:off x="4842954" y="215522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52" name="object 52"/>
          <p:cNvSpPr/>
          <p:nvPr/>
        </p:nvSpPr>
        <p:spPr>
          <a:xfrm>
            <a:off x="5160454" y="225682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53" name="object 53"/>
          <p:cNvSpPr/>
          <p:nvPr/>
        </p:nvSpPr>
        <p:spPr>
          <a:xfrm>
            <a:off x="5477954" y="227714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54" name="object 54"/>
          <p:cNvSpPr/>
          <p:nvPr/>
        </p:nvSpPr>
        <p:spPr>
          <a:xfrm>
            <a:off x="5795454" y="215522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55" name="object 55"/>
          <p:cNvSpPr/>
          <p:nvPr/>
        </p:nvSpPr>
        <p:spPr>
          <a:xfrm>
            <a:off x="6112954" y="223650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56" name="object 56"/>
          <p:cNvSpPr/>
          <p:nvPr/>
        </p:nvSpPr>
        <p:spPr>
          <a:xfrm>
            <a:off x="6430454" y="219586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57" name="object 57"/>
          <p:cNvSpPr/>
          <p:nvPr/>
        </p:nvSpPr>
        <p:spPr>
          <a:xfrm>
            <a:off x="721804" y="2181898"/>
            <a:ext cx="5715000" cy="243840"/>
          </a:xfrm>
          <a:custGeom>
            <a:avLst/>
            <a:gdLst/>
            <a:ahLst/>
            <a:cxnLst/>
            <a:rect l="l" t="t" r="r" b="b"/>
            <a:pathLst>
              <a:path w="5715000" h="243840">
                <a:moveTo>
                  <a:pt x="0" y="243840"/>
                </a:moveTo>
                <a:lnTo>
                  <a:pt x="317500" y="81280"/>
                </a:lnTo>
                <a:lnTo>
                  <a:pt x="635000" y="81280"/>
                </a:lnTo>
                <a:lnTo>
                  <a:pt x="952500" y="121920"/>
                </a:lnTo>
                <a:lnTo>
                  <a:pt x="1270000" y="142240"/>
                </a:lnTo>
                <a:lnTo>
                  <a:pt x="1587500" y="121920"/>
                </a:lnTo>
                <a:lnTo>
                  <a:pt x="1905000" y="40640"/>
                </a:lnTo>
                <a:lnTo>
                  <a:pt x="2222500" y="40640"/>
                </a:lnTo>
                <a:lnTo>
                  <a:pt x="2540000" y="243840"/>
                </a:lnTo>
                <a:lnTo>
                  <a:pt x="2857500" y="101600"/>
                </a:lnTo>
                <a:lnTo>
                  <a:pt x="3175000" y="60960"/>
                </a:lnTo>
                <a:lnTo>
                  <a:pt x="3492500" y="81280"/>
                </a:lnTo>
                <a:lnTo>
                  <a:pt x="3810000" y="20320"/>
                </a:lnTo>
                <a:lnTo>
                  <a:pt x="4127500" y="20320"/>
                </a:lnTo>
                <a:lnTo>
                  <a:pt x="4445000" y="81280"/>
                </a:lnTo>
                <a:lnTo>
                  <a:pt x="4762500" y="101600"/>
                </a:lnTo>
                <a:lnTo>
                  <a:pt x="5080000" y="0"/>
                </a:lnTo>
                <a:lnTo>
                  <a:pt x="5397500" y="81280"/>
                </a:lnTo>
                <a:lnTo>
                  <a:pt x="5715000" y="20320"/>
                </a:lnTo>
              </a:path>
            </a:pathLst>
          </a:custGeom>
          <a:ln w="16510">
            <a:solidFill>
              <a:srgbClr val="065B92"/>
            </a:solidFill>
            <a:prstDash val="dash"/>
          </a:ln>
        </p:spPr>
        <p:txBody>
          <a:bodyPr wrap="square" lIns="0" tIns="0" rIns="0" bIns="0" rtlCol="0">
            <a:noAutofit/>
          </a:bodyPr>
          <a:lstStyle/>
          <a:p>
            <a:endParaRPr/>
          </a:p>
        </p:txBody>
      </p:sp>
      <p:sp>
        <p:nvSpPr>
          <p:cNvPr id="58" name="object 58"/>
          <p:cNvSpPr/>
          <p:nvPr/>
        </p:nvSpPr>
        <p:spPr>
          <a:xfrm>
            <a:off x="715454" y="241938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59" name="object 59"/>
          <p:cNvSpPr/>
          <p:nvPr/>
        </p:nvSpPr>
        <p:spPr>
          <a:xfrm>
            <a:off x="1032954" y="225682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60" name="object 60"/>
          <p:cNvSpPr/>
          <p:nvPr/>
        </p:nvSpPr>
        <p:spPr>
          <a:xfrm>
            <a:off x="1350454" y="225682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61" name="object 61"/>
          <p:cNvSpPr/>
          <p:nvPr/>
        </p:nvSpPr>
        <p:spPr>
          <a:xfrm>
            <a:off x="1667954" y="229746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62" name="object 62"/>
          <p:cNvSpPr/>
          <p:nvPr/>
        </p:nvSpPr>
        <p:spPr>
          <a:xfrm>
            <a:off x="1985454" y="231778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63" name="object 63"/>
          <p:cNvSpPr/>
          <p:nvPr/>
        </p:nvSpPr>
        <p:spPr>
          <a:xfrm>
            <a:off x="2302954" y="229746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64" name="object 64"/>
          <p:cNvSpPr/>
          <p:nvPr/>
        </p:nvSpPr>
        <p:spPr>
          <a:xfrm>
            <a:off x="2620454" y="221618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65" name="object 65"/>
          <p:cNvSpPr/>
          <p:nvPr/>
        </p:nvSpPr>
        <p:spPr>
          <a:xfrm>
            <a:off x="2937954" y="221618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66" name="object 66"/>
          <p:cNvSpPr/>
          <p:nvPr/>
        </p:nvSpPr>
        <p:spPr>
          <a:xfrm>
            <a:off x="3255454" y="241938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67" name="object 67"/>
          <p:cNvSpPr/>
          <p:nvPr/>
        </p:nvSpPr>
        <p:spPr>
          <a:xfrm>
            <a:off x="3572954" y="227714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68" name="object 68"/>
          <p:cNvSpPr/>
          <p:nvPr/>
        </p:nvSpPr>
        <p:spPr>
          <a:xfrm>
            <a:off x="3890454" y="223650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69" name="object 69"/>
          <p:cNvSpPr/>
          <p:nvPr/>
        </p:nvSpPr>
        <p:spPr>
          <a:xfrm>
            <a:off x="4207954" y="225682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70" name="object 70"/>
          <p:cNvSpPr/>
          <p:nvPr/>
        </p:nvSpPr>
        <p:spPr>
          <a:xfrm>
            <a:off x="4525454" y="219586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71" name="object 71"/>
          <p:cNvSpPr/>
          <p:nvPr/>
        </p:nvSpPr>
        <p:spPr>
          <a:xfrm>
            <a:off x="4842954" y="219586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72" name="object 72"/>
          <p:cNvSpPr/>
          <p:nvPr/>
        </p:nvSpPr>
        <p:spPr>
          <a:xfrm>
            <a:off x="5160454" y="225682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73" name="object 73"/>
          <p:cNvSpPr/>
          <p:nvPr/>
        </p:nvSpPr>
        <p:spPr>
          <a:xfrm>
            <a:off x="5477954" y="227714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74" name="object 74"/>
          <p:cNvSpPr/>
          <p:nvPr/>
        </p:nvSpPr>
        <p:spPr>
          <a:xfrm>
            <a:off x="5795454" y="217554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75" name="object 75"/>
          <p:cNvSpPr/>
          <p:nvPr/>
        </p:nvSpPr>
        <p:spPr>
          <a:xfrm>
            <a:off x="6112954" y="225682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76" name="object 76"/>
          <p:cNvSpPr/>
          <p:nvPr/>
        </p:nvSpPr>
        <p:spPr>
          <a:xfrm>
            <a:off x="6430454" y="219586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77" name="object 77"/>
          <p:cNvSpPr/>
          <p:nvPr/>
        </p:nvSpPr>
        <p:spPr>
          <a:xfrm>
            <a:off x="715454" y="241938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78" name="object 78"/>
          <p:cNvSpPr/>
          <p:nvPr/>
        </p:nvSpPr>
        <p:spPr>
          <a:xfrm>
            <a:off x="1032954" y="225682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79" name="object 79"/>
          <p:cNvSpPr/>
          <p:nvPr/>
        </p:nvSpPr>
        <p:spPr>
          <a:xfrm>
            <a:off x="1350454" y="225682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80" name="object 80"/>
          <p:cNvSpPr/>
          <p:nvPr/>
        </p:nvSpPr>
        <p:spPr>
          <a:xfrm>
            <a:off x="1667954" y="229746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81" name="object 81"/>
          <p:cNvSpPr txBox="1"/>
          <p:nvPr/>
        </p:nvSpPr>
        <p:spPr>
          <a:xfrm>
            <a:off x="1073340" y="1318996"/>
            <a:ext cx="953769" cy="1759585"/>
          </a:xfrm>
          <a:prstGeom prst="rect">
            <a:avLst/>
          </a:prstGeom>
        </p:spPr>
        <p:txBody>
          <a:bodyPr vert="horz" wrap="square" lIns="0" tIns="0" rIns="0" bIns="0" rtlCol="0">
            <a:noAutofit/>
          </a:bodyPr>
          <a:lstStyle/>
          <a:p>
            <a:pPr marL="12700">
              <a:lnSpc>
                <a:spcPct val="100000"/>
              </a:lnSpc>
              <a:tabLst>
                <a:tab pos="905510" algn="l"/>
              </a:tabLst>
            </a:pPr>
            <a:r>
              <a:rPr sz="12525" spc="-2325" baseline="-24617" dirty="0" smtClean="0">
                <a:solidFill>
                  <a:srgbClr val="A5AECB"/>
                </a:solidFill>
                <a:latin typeface="Arial Unicode MS"/>
                <a:cs typeface="Arial Unicode MS"/>
              </a:rPr>
              <a:t>D</a:t>
            </a:r>
            <a:r>
              <a:rPr sz="500" spc="0" dirty="0" smtClean="0">
                <a:solidFill>
                  <a:srgbClr val="EC1B24"/>
                </a:solidFill>
                <a:latin typeface="Arial Unicode MS"/>
                <a:cs typeface="Arial Unicode MS"/>
              </a:rPr>
              <a:t>2	</a:t>
            </a:r>
            <a:r>
              <a:rPr sz="500" spc="0" dirty="0" smtClean="0">
                <a:solidFill>
                  <a:srgbClr val="065B92"/>
                </a:solidFill>
                <a:latin typeface="Arial Unicode MS"/>
                <a:cs typeface="Arial Unicode MS"/>
              </a:rPr>
              <a:t>2</a:t>
            </a:r>
            <a:endParaRPr sz="500">
              <a:latin typeface="Arial Unicode MS"/>
              <a:cs typeface="Arial Unicode MS"/>
            </a:endParaRPr>
          </a:p>
        </p:txBody>
      </p:sp>
      <p:sp>
        <p:nvSpPr>
          <p:cNvPr id="82" name="object 82"/>
          <p:cNvSpPr txBox="1"/>
          <p:nvPr/>
        </p:nvSpPr>
        <p:spPr>
          <a:xfrm>
            <a:off x="1806892" y="1789976"/>
            <a:ext cx="4429760" cy="1288415"/>
          </a:xfrm>
          <a:prstGeom prst="rect">
            <a:avLst/>
          </a:prstGeom>
        </p:spPr>
        <p:txBody>
          <a:bodyPr vert="horz" wrap="square" lIns="0" tIns="0" rIns="0" bIns="0" rtlCol="0">
            <a:noAutofit/>
          </a:bodyPr>
          <a:lstStyle/>
          <a:p>
            <a:pPr marL="12700">
              <a:lnSpc>
                <a:spcPct val="100000"/>
              </a:lnSpc>
            </a:pPr>
            <a:r>
              <a:rPr sz="8350" spc="-229" dirty="0" smtClean="0">
                <a:solidFill>
                  <a:srgbClr val="A5AECB"/>
                </a:solidFill>
                <a:latin typeface="Arial Unicode MS"/>
                <a:cs typeface="Arial Unicode MS"/>
              </a:rPr>
              <a:t>ominance</a:t>
            </a:r>
            <a:endParaRPr sz="8350">
              <a:latin typeface="Arial Unicode MS"/>
              <a:cs typeface="Arial Unicode MS"/>
            </a:endParaRPr>
          </a:p>
        </p:txBody>
      </p:sp>
      <p:sp>
        <p:nvSpPr>
          <p:cNvPr id="83" name="object 83"/>
          <p:cNvSpPr txBox="1"/>
          <p:nvPr/>
        </p:nvSpPr>
        <p:spPr>
          <a:xfrm>
            <a:off x="556704" y="3008630"/>
            <a:ext cx="124460" cy="120014"/>
          </a:xfrm>
          <a:prstGeom prst="rect">
            <a:avLst/>
          </a:prstGeom>
        </p:spPr>
        <p:txBody>
          <a:bodyPr vert="horz" wrap="square" lIns="0" tIns="0" rIns="0" bIns="0" rtlCol="0">
            <a:noAutofit/>
          </a:bodyPr>
          <a:lstStyle/>
          <a:p>
            <a:pPr marL="12700">
              <a:lnSpc>
                <a:spcPct val="100000"/>
              </a:lnSpc>
            </a:pPr>
            <a:r>
              <a:rPr sz="700" dirty="0" smtClean="0">
                <a:latin typeface="Arial Unicode MS"/>
                <a:cs typeface="Arial Unicode MS"/>
              </a:rPr>
              <a:t>36</a:t>
            </a:r>
            <a:endParaRPr sz="700">
              <a:latin typeface="Arial Unicode MS"/>
              <a:cs typeface="Arial Unicode MS"/>
            </a:endParaRPr>
          </a:p>
        </p:txBody>
      </p:sp>
      <p:sp>
        <p:nvSpPr>
          <p:cNvPr id="84" name="object 84"/>
          <p:cNvSpPr txBox="1"/>
          <p:nvPr/>
        </p:nvSpPr>
        <p:spPr>
          <a:xfrm>
            <a:off x="594804" y="2249906"/>
            <a:ext cx="162560" cy="164465"/>
          </a:xfrm>
          <a:prstGeom prst="rect">
            <a:avLst/>
          </a:prstGeom>
        </p:spPr>
        <p:txBody>
          <a:bodyPr vert="horz" wrap="square" lIns="0" tIns="0" rIns="0" bIns="0" rtlCol="0">
            <a:noAutofit/>
          </a:bodyPr>
          <a:lstStyle/>
          <a:p>
            <a:pPr marL="12700">
              <a:lnSpc>
                <a:spcPct val="100000"/>
              </a:lnSpc>
            </a:pPr>
            <a:r>
              <a:rPr sz="1350" baseline="-6172" dirty="0" smtClean="0">
                <a:latin typeface="Arial Unicode MS"/>
                <a:cs typeface="Arial Unicode MS"/>
              </a:rPr>
              <a:t>0</a:t>
            </a:r>
            <a:r>
              <a:rPr sz="1350" spc="67" baseline="-6172" dirty="0" smtClean="0">
                <a:latin typeface="Arial Unicode MS"/>
                <a:cs typeface="Arial Unicode MS"/>
              </a:rPr>
              <a:t> </a:t>
            </a:r>
            <a:r>
              <a:rPr sz="500" spc="0" dirty="0" smtClean="0">
                <a:solidFill>
                  <a:srgbClr val="EC1B24"/>
                </a:solidFill>
                <a:latin typeface="Arial Unicode MS"/>
                <a:cs typeface="Arial Unicode MS"/>
              </a:rPr>
              <a:t>1</a:t>
            </a:r>
            <a:endParaRPr sz="500">
              <a:latin typeface="Arial Unicode MS"/>
              <a:cs typeface="Arial Unicode MS"/>
            </a:endParaRPr>
          </a:p>
        </p:txBody>
      </p:sp>
      <p:sp>
        <p:nvSpPr>
          <p:cNvPr id="85" name="object 85"/>
          <p:cNvSpPr txBox="1"/>
          <p:nvPr/>
        </p:nvSpPr>
        <p:spPr>
          <a:xfrm>
            <a:off x="556704" y="1598930"/>
            <a:ext cx="124460" cy="120014"/>
          </a:xfrm>
          <a:prstGeom prst="rect">
            <a:avLst/>
          </a:prstGeom>
        </p:spPr>
        <p:txBody>
          <a:bodyPr vert="horz" wrap="square" lIns="0" tIns="0" rIns="0" bIns="0" rtlCol="0">
            <a:noAutofit/>
          </a:bodyPr>
          <a:lstStyle/>
          <a:p>
            <a:pPr marL="12700">
              <a:lnSpc>
                <a:spcPct val="100000"/>
              </a:lnSpc>
            </a:pPr>
            <a:r>
              <a:rPr sz="700" dirty="0" smtClean="0">
                <a:latin typeface="Arial Unicode MS"/>
                <a:cs typeface="Arial Unicode MS"/>
              </a:rPr>
              <a:t>36</a:t>
            </a:r>
            <a:endParaRPr sz="700">
              <a:latin typeface="Arial Unicode MS"/>
              <a:cs typeface="Arial Unicode MS"/>
            </a:endParaRPr>
          </a:p>
        </p:txBody>
      </p:sp>
      <p:sp>
        <p:nvSpPr>
          <p:cNvPr id="86" name="object 86"/>
          <p:cNvSpPr txBox="1"/>
          <p:nvPr/>
        </p:nvSpPr>
        <p:spPr>
          <a:xfrm>
            <a:off x="607504" y="3105886"/>
            <a:ext cx="5624195" cy="153035"/>
          </a:xfrm>
          <a:prstGeom prst="rect">
            <a:avLst/>
          </a:prstGeom>
        </p:spPr>
        <p:txBody>
          <a:bodyPr vert="horz" wrap="square" lIns="0" tIns="0" rIns="0" bIns="0" rtlCol="0">
            <a:noAutofit/>
          </a:bodyPr>
          <a:lstStyle/>
          <a:p>
            <a:pPr marL="12700">
              <a:lnSpc>
                <a:spcPct val="100000"/>
              </a:lnSpc>
              <a:tabLst>
                <a:tab pos="1599565" algn="l"/>
                <a:tab pos="2552065" algn="l"/>
                <a:tab pos="3504565" algn="l"/>
                <a:tab pos="4457065" algn="l"/>
                <a:tab pos="5092065" algn="l"/>
                <a:tab pos="5409565" algn="l"/>
              </a:tabLst>
            </a:pPr>
            <a:r>
              <a:rPr sz="500" dirty="0" smtClean="0">
                <a:latin typeface="Arial Unicode MS"/>
                <a:cs typeface="Arial Unicode MS"/>
              </a:rPr>
              <a:t>Dec</a:t>
            </a:r>
            <a:r>
              <a:rPr sz="500" spc="-5" dirty="0" smtClean="0">
                <a:latin typeface="Arial Unicode MS"/>
                <a:cs typeface="Arial Unicode MS"/>
              </a:rPr>
              <a:t> </a:t>
            </a:r>
            <a:r>
              <a:rPr sz="500" spc="0" dirty="0" smtClean="0">
                <a:latin typeface="Arial Unicode MS"/>
                <a:cs typeface="Arial Unicode MS"/>
              </a:rPr>
              <a:t>24      </a:t>
            </a:r>
            <a:r>
              <a:rPr sz="500" spc="-60" dirty="0" smtClean="0">
                <a:latin typeface="Arial Unicode MS"/>
                <a:cs typeface="Arial Unicode MS"/>
              </a:rPr>
              <a:t> </a:t>
            </a:r>
            <a:r>
              <a:rPr sz="500" spc="0" dirty="0" smtClean="0">
                <a:latin typeface="Arial Unicode MS"/>
                <a:cs typeface="Arial Unicode MS"/>
              </a:rPr>
              <a:t>Jan</a:t>
            </a:r>
            <a:r>
              <a:rPr sz="500" spc="-5" dirty="0" smtClean="0">
                <a:latin typeface="Arial Unicode MS"/>
                <a:cs typeface="Arial Unicode MS"/>
              </a:rPr>
              <a:t> </a:t>
            </a:r>
            <a:r>
              <a:rPr sz="500" spc="0" dirty="0" smtClean="0">
                <a:latin typeface="Arial Unicode MS"/>
                <a:cs typeface="Arial Unicode MS"/>
              </a:rPr>
              <a:t>24      </a:t>
            </a:r>
            <a:r>
              <a:rPr sz="500" spc="25" dirty="0" smtClean="0">
                <a:latin typeface="Arial Unicode MS"/>
                <a:cs typeface="Arial Unicode MS"/>
              </a:rPr>
              <a:t> </a:t>
            </a:r>
            <a:r>
              <a:rPr sz="500" spc="-5" dirty="0" smtClean="0">
                <a:latin typeface="Arial Unicode MS"/>
                <a:cs typeface="Arial Unicode MS"/>
              </a:rPr>
              <a:t>Feb </a:t>
            </a:r>
            <a:r>
              <a:rPr sz="500" spc="0" dirty="0" smtClean="0">
                <a:latin typeface="Arial Unicode MS"/>
                <a:cs typeface="Arial Unicode MS"/>
              </a:rPr>
              <a:t>22      </a:t>
            </a:r>
            <a:r>
              <a:rPr sz="500" spc="-30" dirty="0" smtClean="0">
                <a:latin typeface="Arial Unicode MS"/>
                <a:cs typeface="Arial Unicode MS"/>
              </a:rPr>
              <a:t> </a:t>
            </a:r>
            <a:r>
              <a:rPr sz="500" spc="0" dirty="0" smtClean="0">
                <a:latin typeface="Arial Unicode MS"/>
                <a:cs typeface="Arial Unicode MS"/>
              </a:rPr>
              <a:t>Mar</a:t>
            </a:r>
            <a:r>
              <a:rPr sz="500" spc="-5" dirty="0" smtClean="0">
                <a:latin typeface="Arial Unicode MS"/>
                <a:cs typeface="Arial Unicode MS"/>
              </a:rPr>
              <a:t> </a:t>
            </a:r>
            <a:r>
              <a:rPr sz="500" spc="0" dirty="0" smtClean="0">
                <a:latin typeface="Arial Unicode MS"/>
                <a:cs typeface="Arial Unicode MS"/>
              </a:rPr>
              <a:t>24      </a:t>
            </a:r>
            <a:r>
              <a:rPr sz="500" spc="-30" dirty="0" smtClean="0">
                <a:latin typeface="Arial Unicode MS"/>
                <a:cs typeface="Arial Unicode MS"/>
              </a:rPr>
              <a:t> </a:t>
            </a:r>
            <a:r>
              <a:rPr sz="500" spc="-5" dirty="0" smtClean="0">
                <a:latin typeface="Arial Unicode MS"/>
                <a:cs typeface="Arial Unicode MS"/>
              </a:rPr>
              <a:t>Apr </a:t>
            </a:r>
            <a:r>
              <a:rPr sz="500" spc="0" dirty="0" smtClean="0">
                <a:latin typeface="Arial Unicode MS"/>
                <a:cs typeface="Arial Unicode MS"/>
              </a:rPr>
              <a:t>23	May</a:t>
            </a:r>
            <a:r>
              <a:rPr sz="500" spc="-5" dirty="0" smtClean="0">
                <a:latin typeface="Arial Unicode MS"/>
                <a:cs typeface="Arial Unicode MS"/>
              </a:rPr>
              <a:t> </a:t>
            </a:r>
            <a:r>
              <a:rPr sz="500" spc="0" dirty="0" smtClean="0">
                <a:latin typeface="Arial Unicode MS"/>
                <a:cs typeface="Arial Unicode MS"/>
              </a:rPr>
              <a:t>23     </a:t>
            </a:r>
            <a:r>
              <a:rPr sz="500" spc="25" dirty="0" smtClean="0">
                <a:latin typeface="Arial Unicode MS"/>
                <a:cs typeface="Arial Unicode MS"/>
              </a:rPr>
              <a:t> </a:t>
            </a:r>
            <a:r>
              <a:rPr sz="500" spc="-5" dirty="0" smtClean="0">
                <a:latin typeface="Arial Unicode MS"/>
                <a:cs typeface="Arial Unicode MS"/>
              </a:rPr>
              <a:t>Sep </a:t>
            </a:r>
            <a:r>
              <a:rPr sz="500" spc="0" dirty="0" smtClean="0">
                <a:latin typeface="Arial Unicode MS"/>
                <a:cs typeface="Arial Unicode MS"/>
              </a:rPr>
              <a:t>15      </a:t>
            </a:r>
            <a:r>
              <a:rPr sz="500" spc="-60" dirty="0" smtClean="0">
                <a:latin typeface="Arial Unicode MS"/>
                <a:cs typeface="Arial Unicode MS"/>
              </a:rPr>
              <a:t> </a:t>
            </a:r>
            <a:r>
              <a:rPr sz="500" spc="-5" dirty="0" smtClean="0">
                <a:latin typeface="Arial Unicode MS"/>
                <a:cs typeface="Arial Unicode MS"/>
              </a:rPr>
              <a:t>Oct </a:t>
            </a:r>
            <a:r>
              <a:rPr sz="500" spc="0" dirty="0" smtClean="0">
                <a:latin typeface="Arial Unicode MS"/>
                <a:cs typeface="Arial Unicode MS"/>
              </a:rPr>
              <a:t>16	Dec</a:t>
            </a:r>
            <a:r>
              <a:rPr sz="500" spc="-5" dirty="0" smtClean="0">
                <a:latin typeface="Arial Unicode MS"/>
                <a:cs typeface="Arial Unicode MS"/>
              </a:rPr>
              <a:t> </a:t>
            </a:r>
            <a:r>
              <a:rPr sz="500" spc="0" dirty="0" smtClean="0">
                <a:latin typeface="Arial Unicode MS"/>
                <a:cs typeface="Arial Unicode MS"/>
              </a:rPr>
              <a:t>02      </a:t>
            </a:r>
            <a:r>
              <a:rPr sz="500" spc="-60" dirty="0" smtClean="0">
                <a:latin typeface="Arial Unicode MS"/>
                <a:cs typeface="Arial Unicode MS"/>
              </a:rPr>
              <a:t> </a:t>
            </a:r>
            <a:r>
              <a:rPr sz="500" spc="0" dirty="0" smtClean="0">
                <a:latin typeface="Arial Unicode MS"/>
                <a:cs typeface="Arial Unicode MS"/>
              </a:rPr>
              <a:t>Jan</a:t>
            </a:r>
            <a:r>
              <a:rPr sz="500" spc="-5" dirty="0" smtClean="0">
                <a:latin typeface="Arial Unicode MS"/>
                <a:cs typeface="Arial Unicode MS"/>
              </a:rPr>
              <a:t> </a:t>
            </a:r>
            <a:r>
              <a:rPr sz="500" spc="0" dirty="0" smtClean="0">
                <a:latin typeface="Arial Unicode MS"/>
                <a:cs typeface="Arial Unicode MS"/>
              </a:rPr>
              <a:t>14      </a:t>
            </a:r>
            <a:r>
              <a:rPr sz="500" spc="25" dirty="0" smtClean="0">
                <a:latin typeface="Arial Unicode MS"/>
                <a:cs typeface="Arial Unicode MS"/>
              </a:rPr>
              <a:t> </a:t>
            </a:r>
            <a:r>
              <a:rPr sz="500" spc="0" dirty="0" smtClean="0">
                <a:latin typeface="Arial Unicode MS"/>
                <a:cs typeface="Arial Unicode MS"/>
              </a:rPr>
              <a:t>Jul</a:t>
            </a:r>
            <a:r>
              <a:rPr sz="500" spc="-5" dirty="0" smtClean="0">
                <a:latin typeface="Arial Unicode MS"/>
                <a:cs typeface="Arial Unicode MS"/>
              </a:rPr>
              <a:t> </a:t>
            </a:r>
            <a:r>
              <a:rPr sz="500" spc="0" dirty="0" smtClean="0">
                <a:latin typeface="Arial Unicode MS"/>
                <a:cs typeface="Arial Unicode MS"/>
              </a:rPr>
              <a:t>05	</a:t>
            </a:r>
            <a:r>
              <a:rPr sz="500" spc="-5" dirty="0" smtClean="0">
                <a:latin typeface="Arial Unicode MS"/>
                <a:cs typeface="Arial Unicode MS"/>
              </a:rPr>
              <a:t>Sep </a:t>
            </a:r>
            <a:r>
              <a:rPr sz="500" spc="0" dirty="0" smtClean="0">
                <a:latin typeface="Arial Unicode MS"/>
                <a:cs typeface="Arial Unicode MS"/>
              </a:rPr>
              <a:t>14      </a:t>
            </a:r>
            <a:r>
              <a:rPr sz="500" spc="-60" dirty="0" smtClean="0">
                <a:latin typeface="Arial Unicode MS"/>
                <a:cs typeface="Arial Unicode MS"/>
              </a:rPr>
              <a:t> </a:t>
            </a:r>
            <a:r>
              <a:rPr sz="500" spc="0" dirty="0" smtClean="0">
                <a:latin typeface="Arial Unicode MS"/>
                <a:cs typeface="Arial Unicode MS"/>
              </a:rPr>
              <a:t>Mar</a:t>
            </a:r>
            <a:r>
              <a:rPr sz="500" spc="-5" dirty="0" smtClean="0">
                <a:latin typeface="Arial Unicode MS"/>
                <a:cs typeface="Arial Unicode MS"/>
              </a:rPr>
              <a:t> </a:t>
            </a:r>
            <a:r>
              <a:rPr sz="500" spc="0" dirty="0" smtClean="0">
                <a:latin typeface="Arial Unicode MS"/>
                <a:cs typeface="Arial Unicode MS"/>
              </a:rPr>
              <a:t>24      </a:t>
            </a:r>
            <a:r>
              <a:rPr sz="500" spc="-30" dirty="0" smtClean="0">
                <a:latin typeface="Arial Unicode MS"/>
                <a:cs typeface="Arial Unicode MS"/>
              </a:rPr>
              <a:t> </a:t>
            </a:r>
            <a:r>
              <a:rPr sz="500" spc="0" dirty="0" smtClean="0">
                <a:latin typeface="Arial Unicode MS"/>
                <a:cs typeface="Arial Unicode MS"/>
              </a:rPr>
              <a:t>Jul</a:t>
            </a:r>
            <a:r>
              <a:rPr sz="500" spc="-5" dirty="0" smtClean="0">
                <a:latin typeface="Arial Unicode MS"/>
                <a:cs typeface="Arial Unicode MS"/>
              </a:rPr>
              <a:t> </a:t>
            </a:r>
            <a:r>
              <a:rPr sz="500" spc="0" dirty="0" smtClean="0">
                <a:latin typeface="Arial Unicode MS"/>
                <a:cs typeface="Arial Unicode MS"/>
              </a:rPr>
              <a:t>18	Jun</a:t>
            </a:r>
            <a:r>
              <a:rPr sz="500" spc="-5" dirty="0" smtClean="0">
                <a:latin typeface="Arial Unicode MS"/>
                <a:cs typeface="Arial Unicode MS"/>
              </a:rPr>
              <a:t> </a:t>
            </a:r>
            <a:r>
              <a:rPr sz="500" spc="0" dirty="0" smtClean="0">
                <a:latin typeface="Arial Unicode MS"/>
                <a:cs typeface="Arial Unicode MS"/>
              </a:rPr>
              <a:t>19      </a:t>
            </a:r>
            <a:r>
              <a:rPr sz="500" spc="25" dirty="0" smtClean="0">
                <a:latin typeface="Arial Unicode MS"/>
                <a:cs typeface="Arial Unicode MS"/>
              </a:rPr>
              <a:t> </a:t>
            </a:r>
            <a:r>
              <a:rPr sz="500" spc="0" dirty="0" smtClean="0">
                <a:latin typeface="Arial Unicode MS"/>
                <a:cs typeface="Arial Unicode MS"/>
              </a:rPr>
              <a:t>Jul</a:t>
            </a:r>
            <a:r>
              <a:rPr sz="500" spc="-5" dirty="0" smtClean="0">
                <a:latin typeface="Arial Unicode MS"/>
                <a:cs typeface="Arial Unicode MS"/>
              </a:rPr>
              <a:t> </a:t>
            </a:r>
            <a:r>
              <a:rPr sz="500" spc="0" dirty="0" smtClean="0">
                <a:latin typeface="Arial Unicode MS"/>
                <a:cs typeface="Arial Unicode MS"/>
              </a:rPr>
              <a:t>30	</a:t>
            </a:r>
            <a:r>
              <a:rPr sz="500" spc="-5" dirty="0" smtClean="0">
                <a:latin typeface="Arial Unicode MS"/>
                <a:cs typeface="Arial Unicode MS"/>
              </a:rPr>
              <a:t>Oct </a:t>
            </a:r>
            <a:r>
              <a:rPr sz="500" spc="0" dirty="0" smtClean="0">
                <a:latin typeface="Arial Unicode MS"/>
                <a:cs typeface="Arial Unicode MS"/>
              </a:rPr>
              <a:t>28	Dec</a:t>
            </a:r>
            <a:r>
              <a:rPr sz="500" spc="-5" dirty="0" smtClean="0">
                <a:latin typeface="Arial Unicode MS"/>
                <a:cs typeface="Arial Unicode MS"/>
              </a:rPr>
              <a:t> </a:t>
            </a:r>
            <a:r>
              <a:rPr sz="500" spc="0" dirty="0" smtClean="0">
                <a:latin typeface="Arial Unicode MS"/>
                <a:cs typeface="Arial Unicode MS"/>
              </a:rPr>
              <a:t>08</a:t>
            </a:r>
            <a:endParaRPr sz="500">
              <a:latin typeface="Arial Unicode MS"/>
              <a:cs typeface="Arial Unicode MS"/>
            </a:endParaRPr>
          </a:p>
          <a:p>
            <a:pPr marL="50800">
              <a:lnSpc>
                <a:spcPts val="500"/>
              </a:lnSpc>
              <a:tabLst>
                <a:tab pos="367665" algn="l"/>
                <a:tab pos="685165" algn="l"/>
                <a:tab pos="1002665" algn="l"/>
                <a:tab pos="1320165" algn="l"/>
                <a:tab pos="1637664" algn="l"/>
                <a:tab pos="1955164" algn="l"/>
                <a:tab pos="2272665" algn="l"/>
                <a:tab pos="2590165" algn="l"/>
                <a:tab pos="2907665" algn="l"/>
                <a:tab pos="3225165" algn="l"/>
                <a:tab pos="3542665" algn="l"/>
                <a:tab pos="3860165" algn="l"/>
                <a:tab pos="4177665" algn="l"/>
                <a:tab pos="4495165" algn="l"/>
                <a:tab pos="4812665" algn="l"/>
                <a:tab pos="5130165" algn="l"/>
                <a:tab pos="5447665" algn="l"/>
              </a:tabLst>
            </a:pPr>
            <a:r>
              <a:rPr sz="500" dirty="0" smtClean="0">
                <a:latin typeface="Arial Unicode MS"/>
                <a:cs typeface="Arial Unicode MS"/>
              </a:rPr>
              <a:t>2010	2011	2011	2011	2011	2011	2011	2011	2011	2012	2012	2012	2013	2013	2014	2014	2014	2014</a:t>
            </a:r>
            <a:endParaRPr sz="500">
              <a:latin typeface="Arial Unicode MS"/>
              <a:cs typeface="Arial Unicode MS"/>
            </a:endParaRPr>
          </a:p>
        </p:txBody>
      </p:sp>
      <p:sp>
        <p:nvSpPr>
          <p:cNvPr id="87" name="object 87"/>
          <p:cNvSpPr txBox="1"/>
          <p:nvPr/>
        </p:nvSpPr>
        <p:spPr>
          <a:xfrm>
            <a:off x="6322504" y="3105886"/>
            <a:ext cx="216535" cy="153035"/>
          </a:xfrm>
          <a:prstGeom prst="rect">
            <a:avLst/>
          </a:prstGeom>
        </p:spPr>
        <p:txBody>
          <a:bodyPr vert="horz" wrap="square" lIns="0" tIns="0" rIns="0" bIns="0" rtlCol="0">
            <a:noAutofit/>
          </a:bodyPr>
          <a:lstStyle/>
          <a:p>
            <a:pPr marL="12700">
              <a:lnSpc>
                <a:spcPct val="100000"/>
              </a:lnSpc>
            </a:pPr>
            <a:r>
              <a:rPr sz="500" dirty="0" smtClean="0">
                <a:latin typeface="Arial Unicode MS"/>
                <a:cs typeface="Arial Unicode MS"/>
              </a:rPr>
              <a:t>Jan</a:t>
            </a:r>
            <a:r>
              <a:rPr sz="500" spc="-5" dirty="0" smtClean="0">
                <a:latin typeface="Arial Unicode MS"/>
                <a:cs typeface="Arial Unicode MS"/>
              </a:rPr>
              <a:t> </a:t>
            </a:r>
            <a:r>
              <a:rPr sz="500" spc="0" dirty="0" smtClean="0">
                <a:latin typeface="Arial Unicode MS"/>
                <a:cs typeface="Arial Unicode MS"/>
              </a:rPr>
              <a:t>26</a:t>
            </a:r>
            <a:endParaRPr sz="500">
              <a:latin typeface="Arial Unicode MS"/>
              <a:cs typeface="Arial Unicode MS"/>
            </a:endParaRPr>
          </a:p>
          <a:p>
            <a:pPr marL="50800">
              <a:lnSpc>
                <a:spcPts val="500"/>
              </a:lnSpc>
            </a:pPr>
            <a:r>
              <a:rPr sz="500" dirty="0" smtClean="0">
                <a:latin typeface="Arial Unicode MS"/>
                <a:cs typeface="Arial Unicode MS"/>
              </a:rPr>
              <a:t>2015</a:t>
            </a:r>
            <a:endParaRPr sz="500">
              <a:latin typeface="Arial Unicode MS"/>
              <a:cs typeface="Arial Unicode MS"/>
            </a:endParaRPr>
          </a:p>
        </p:txBody>
      </p:sp>
      <p:sp>
        <p:nvSpPr>
          <p:cNvPr id="88" name="object 88"/>
          <p:cNvSpPr txBox="1"/>
          <p:nvPr/>
        </p:nvSpPr>
        <p:spPr>
          <a:xfrm>
            <a:off x="6703504" y="2244090"/>
            <a:ext cx="430530" cy="120014"/>
          </a:xfrm>
          <a:prstGeom prst="rect">
            <a:avLst/>
          </a:prstGeom>
        </p:spPr>
        <p:txBody>
          <a:bodyPr vert="horz" wrap="square" lIns="0" tIns="0" rIns="0" bIns="0" rtlCol="0">
            <a:noAutofit/>
          </a:bodyPr>
          <a:lstStyle/>
          <a:p>
            <a:pPr marL="12700">
              <a:lnSpc>
                <a:spcPct val="100000"/>
              </a:lnSpc>
            </a:pPr>
            <a:r>
              <a:rPr sz="700" spc="-5" dirty="0" smtClean="0">
                <a:solidFill>
                  <a:srgbClr val="0CB14B"/>
                </a:solidFill>
                <a:latin typeface="Arial Unicode MS"/>
                <a:cs typeface="Arial Unicode MS"/>
              </a:rPr>
              <a:t>Primary: </a:t>
            </a:r>
            <a:r>
              <a:rPr sz="700" spc="0" dirty="0" smtClean="0">
                <a:solidFill>
                  <a:srgbClr val="0CB14B"/>
                </a:solidFill>
                <a:latin typeface="Arial Unicode MS"/>
                <a:cs typeface="Arial Unicode MS"/>
              </a:rPr>
              <a:t>2</a:t>
            </a:r>
            <a:endParaRPr sz="700">
              <a:latin typeface="Arial Unicode MS"/>
              <a:cs typeface="Arial Unicode MS"/>
            </a:endParaRPr>
          </a:p>
        </p:txBody>
      </p:sp>
      <p:sp>
        <p:nvSpPr>
          <p:cNvPr id="89" name="object 89"/>
          <p:cNvSpPr txBox="1"/>
          <p:nvPr/>
        </p:nvSpPr>
        <p:spPr>
          <a:xfrm>
            <a:off x="1013904" y="2138146"/>
            <a:ext cx="60960" cy="89535"/>
          </a:xfrm>
          <a:prstGeom prst="rect">
            <a:avLst/>
          </a:prstGeom>
        </p:spPr>
        <p:txBody>
          <a:bodyPr vert="horz" wrap="square" lIns="0" tIns="0" rIns="0" bIns="0" rtlCol="0">
            <a:noAutofit/>
          </a:bodyPr>
          <a:lstStyle/>
          <a:p>
            <a:pPr marL="12700">
              <a:lnSpc>
                <a:spcPct val="100000"/>
              </a:lnSpc>
            </a:pPr>
            <a:r>
              <a:rPr sz="500" dirty="0" smtClean="0">
                <a:solidFill>
                  <a:srgbClr val="EC1B24"/>
                </a:solidFill>
                <a:latin typeface="Arial Unicode MS"/>
                <a:cs typeface="Arial Unicode MS"/>
              </a:rPr>
              <a:t>7</a:t>
            </a:r>
            <a:endParaRPr sz="500">
              <a:latin typeface="Arial Unicode MS"/>
              <a:cs typeface="Arial Unicode MS"/>
            </a:endParaRPr>
          </a:p>
        </p:txBody>
      </p:sp>
      <p:sp>
        <p:nvSpPr>
          <p:cNvPr id="90" name="object 90"/>
          <p:cNvSpPr txBox="1"/>
          <p:nvPr/>
        </p:nvSpPr>
        <p:spPr>
          <a:xfrm>
            <a:off x="1331404" y="2158466"/>
            <a:ext cx="60960" cy="89535"/>
          </a:xfrm>
          <a:prstGeom prst="rect">
            <a:avLst/>
          </a:prstGeom>
        </p:spPr>
        <p:txBody>
          <a:bodyPr vert="horz" wrap="square" lIns="0" tIns="0" rIns="0" bIns="0" rtlCol="0">
            <a:noAutofit/>
          </a:bodyPr>
          <a:lstStyle/>
          <a:p>
            <a:pPr marL="12700">
              <a:lnSpc>
                <a:spcPct val="100000"/>
              </a:lnSpc>
            </a:pPr>
            <a:r>
              <a:rPr sz="500" dirty="0" smtClean="0">
                <a:solidFill>
                  <a:srgbClr val="EC1B24"/>
                </a:solidFill>
                <a:latin typeface="Arial Unicode MS"/>
                <a:cs typeface="Arial Unicode MS"/>
              </a:rPr>
              <a:t>6</a:t>
            </a:r>
            <a:endParaRPr sz="500">
              <a:latin typeface="Arial Unicode MS"/>
              <a:cs typeface="Arial Unicode MS"/>
            </a:endParaRPr>
          </a:p>
        </p:txBody>
      </p:sp>
      <p:sp>
        <p:nvSpPr>
          <p:cNvPr id="91" name="object 91"/>
          <p:cNvSpPr/>
          <p:nvPr/>
        </p:nvSpPr>
        <p:spPr>
          <a:xfrm>
            <a:off x="1985454" y="231778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92" name="object 92"/>
          <p:cNvSpPr txBox="1"/>
          <p:nvPr/>
        </p:nvSpPr>
        <p:spPr>
          <a:xfrm>
            <a:off x="1648904" y="2219426"/>
            <a:ext cx="695960" cy="89535"/>
          </a:xfrm>
          <a:prstGeom prst="rect">
            <a:avLst/>
          </a:prstGeom>
        </p:spPr>
        <p:txBody>
          <a:bodyPr vert="horz" wrap="square" lIns="0" tIns="0" rIns="0" bIns="0" rtlCol="0">
            <a:noAutofit/>
          </a:bodyPr>
          <a:lstStyle/>
          <a:p>
            <a:pPr marL="12700">
              <a:lnSpc>
                <a:spcPct val="100000"/>
              </a:lnSpc>
              <a:tabLst>
                <a:tab pos="329565" algn="l"/>
                <a:tab pos="647065" algn="l"/>
              </a:tabLst>
            </a:pPr>
            <a:r>
              <a:rPr sz="500" dirty="0" smtClean="0">
                <a:solidFill>
                  <a:srgbClr val="065B92"/>
                </a:solidFill>
                <a:latin typeface="Arial Unicode MS"/>
                <a:cs typeface="Arial Unicode MS"/>
              </a:rPr>
              <a:t>3	</a:t>
            </a:r>
            <a:r>
              <a:rPr sz="500" dirty="0" smtClean="0">
                <a:solidFill>
                  <a:srgbClr val="EC1B24"/>
                </a:solidFill>
                <a:latin typeface="Arial Unicode MS"/>
                <a:cs typeface="Arial Unicode MS"/>
              </a:rPr>
              <a:t>3	</a:t>
            </a:r>
            <a:r>
              <a:rPr sz="500" dirty="0" smtClean="0">
                <a:solidFill>
                  <a:srgbClr val="065B92"/>
                </a:solidFill>
                <a:latin typeface="Arial Unicode MS"/>
                <a:cs typeface="Arial Unicode MS"/>
              </a:rPr>
              <a:t>3</a:t>
            </a:r>
            <a:endParaRPr sz="500">
              <a:latin typeface="Arial Unicode MS"/>
              <a:cs typeface="Arial Unicode MS"/>
            </a:endParaRPr>
          </a:p>
        </p:txBody>
      </p:sp>
      <p:sp>
        <p:nvSpPr>
          <p:cNvPr id="93" name="object 93"/>
          <p:cNvSpPr/>
          <p:nvPr/>
        </p:nvSpPr>
        <p:spPr>
          <a:xfrm>
            <a:off x="2302954" y="229746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94" name="object 94"/>
          <p:cNvSpPr/>
          <p:nvPr/>
        </p:nvSpPr>
        <p:spPr>
          <a:xfrm>
            <a:off x="2620454" y="221618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95" name="object 95"/>
          <p:cNvSpPr/>
          <p:nvPr/>
        </p:nvSpPr>
        <p:spPr>
          <a:xfrm>
            <a:off x="2937954" y="221618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96" name="object 96"/>
          <p:cNvSpPr txBox="1"/>
          <p:nvPr/>
        </p:nvSpPr>
        <p:spPr>
          <a:xfrm>
            <a:off x="2283904" y="2341346"/>
            <a:ext cx="1013460" cy="89535"/>
          </a:xfrm>
          <a:prstGeom prst="rect">
            <a:avLst/>
          </a:prstGeom>
        </p:spPr>
        <p:txBody>
          <a:bodyPr vert="horz" wrap="square" lIns="0" tIns="0" rIns="0" bIns="0" rtlCol="0">
            <a:noAutofit/>
          </a:bodyPr>
          <a:lstStyle/>
          <a:p>
            <a:pPr marL="12700">
              <a:lnSpc>
                <a:spcPct val="100000"/>
              </a:lnSpc>
              <a:tabLst>
                <a:tab pos="964565" algn="l"/>
              </a:tabLst>
            </a:pPr>
            <a:r>
              <a:rPr sz="750" baseline="5555" dirty="0" smtClean="0">
                <a:solidFill>
                  <a:srgbClr val="EC1B24"/>
                </a:solidFill>
                <a:latin typeface="Arial Unicode MS"/>
                <a:cs typeface="Arial Unicode MS"/>
              </a:rPr>
              <a:t>1	</a:t>
            </a:r>
            <a:r>
              <a:rPr sz="500" dirty="0" smtClean="0">
                <a:solidFill>
                  <a:srgbClr val="065B92"/>
                </a:solidFill>
                <a:latin typeface="Arial Unicode MS"/>
                <a:cs typeface="Arial Unicode MS"/>
              </a:rPr>
              <a:t>3</a:t>
            </a:r>
            <a:endParaRPr sz="500">
              <a:latin typeface="Arial Unicode MS"/>
              <a:cs typeface="Arial Unicode MS"/>
            </a:endParaRPr>
          </a:p>
        </p:txBody>
      </p:sp>
      <p:sp>
        <p:nvSpPr>
          <p:cNvPr id="97" name="object 97"/>
          <p:cNvSpPr txBox="1"/>
          <p:nvPr/>
        </p:nvSpPr>
        <p:spPr>
          <a:xfrm>
            <a:off x="2601404" y="2254986"/>
            <a:ext cx="60960" cy="89535"/>
          </a:xfrm>
          <a:prstGeom prst="rect">
            <a:avLst/>
          </a:prstGeom>
        </p:spPr>
        <p:txBody>
          <a:bodyPr vert="horz" wrap="square" lIns="0" tIns="0" rIns="0" bIns="0" rtlCol="0">
            <a:noAutofit/>
          </a:bodyPr>
          <a:lstStyle/>
          <a:p>
            <a:pPr marL="12700">
              <a:lnSpc>
                <a:spcPct val="100000"/>
              </a:lnSpc>
            </a:pPr>
            <a:r>
              <a:rPr sz="500" dirty="0" smtClean="0">
                <a:solidFill>
                  <a:srgbClr val="EC1B24"/>
                </a:solidFill>
                <a:latin typeface="Arial Unicode MS"/>
                <a:cs typeface="Arial Unicode MS"/>
              </a:rPr>
              <a:t>5</a:t>
            </a:r>
            <a:endParaRPr sz="500">
              <a:latin typeface="Arial Unicode MS"/>
              <a:cs typeface="Arial Unicode MS"/>
            </a:endParaRPr>
          </a:p>
        </p:txBody>
      </p:sp>
      <p:sp>
        <p:nvSpPr>
          <p:cNvPr id="98" name="object 98"/>
          <p:cNvSpPr/>
          <p:nvPr/>
        </p:nvSpPr>
        <p:spPr>
          <a:xfrm>
            <a:off x="3255454" y="241938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99" name="object 99"/>
          <p:cNvSpPr/>
          <p:nvPr/>
        </p:nvSpPr>
        <p:spPr>
          <a:xfrm>
            <a:off x="3572954" y="227714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00" name="object 100"/>
          <p:cNvSpPr/>
          <p:nvPr/>
        </p:nvSpPr>
        <p:spPr>
          <a:xfrm>
            <a:off x="3890454" y="223650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01" name="object 101"/>
          <p:cNvSpPr/>
          <p:nvPr/>
        </p:nvSpPr>
        <p:spPr>
          <a:xfrm>
            <a:off x="4207954" y="225682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02" name="object 102"/>
          <p:cNvSpPr txBox="1"/>
          <p:nvPr/>
        </p:nvSpPr>
        <p:spPr>
          <a:xfrm>
            <a:off x="2918904" y="2117826"/>
            <a:ext cx="1648460" cy="89535"/>
          </a:xfrm>
          <a:prstGeom prst="rect">
            <a:avLst/>
          </a:prstGeom>
        </p:spPr>
        <p:txBody>
          <a:bodyPr vert="horz" wrap="square" lIns="0" tIns="0" rIns="0" bIns="0" rtlCol="0">
            <a:noAutofit/>
          </a:bodyPr>
          <a:lstStyle/>
          <a:p>
            <a:pPr marL="12700">
              <a:lnSpc>
                <a:spcPct val="100000"/>
              </a:lnSpc>
              <a:tabLst>
                <a:tab pos="1599565" algn="l"/>
              </a:tabLst>
            </a:pPr>
            <a:r>
              <a:rPr sz="500" dirty="0" smtClean="0">
                <a:solidFill>
                  <a:srgbClr val="EC1B24"/>
                </a:solidFill>
                <a:latin typeface="Arial Unicode MS"/>
                <a:cs typeface="Arial Unicode MS"/>
              </a:rPr>
              <a:t>8	</a:t>
            </a:r>
            <a:r>
              <a:rPr sz="500" dirty="0" smtClean="0">
                <a:solidFill>
                  <a:srgbClr val="065B92"/>
                </a:solidFill>
                <a:latin typeface="Arial Unicode MS"/>
                <a:cs typeface="Arial Unicode MS"/>
              </a:rPr>
              <a:t>8</a:t>
            </a:r>
            <a:endParaRPr sz="500">
              <a:latin typeface="Arial Unicode MS"/>
              <a:cs typeface="Arial Unicode MS"/>
            </a:endParaRPr>
          </a:p>
        </p:txBody>
      </p:sp>
      <p:sp>
        <p:nvSpPr>
          <p:cNvPr id="103" name="object 103"/>
          <p:cNvSpPr txBox="1"/>
          <p:nvPr/>
        </p:nvSpPr>
        <p:spPr>
          <a:xfrm>
            <a:off x="3553904" y="2178786"/>
            <a:ext cx="60960" cy="89535"/>
          </a:xfrm>
          <a:prstGeom prst="rect">
            <a:avLst/>
          </a:prstGeom>
        </p:spPr>
        <p:txBody>
          <a:bodyPr vert="horz" wrap="square" lIns="0" tIns="0" rIns="0" bIns="0" rtlCol="0">
            <a:noAutofit/>
          </a:bodyPr>
          <a:lstStyle/>
          <a:p>
            <a:pPr marL="12700">
              <a:lnSpc>
                <a:spcPct val="100000"/>
              </a:lnSpc>
            </a:pPr>
            <a:r>
              <a:rPr sz="500" dirty="0" smtClean="0">
                <a:solidFill>
                  <a:srgbClr val="EC1B24"/>
                </a:solidFill>
                <a:latin typeface="Arial Unicode MS"/>
                <a:cs typeface="Arial Unicode MS"/>
              </a:rPr>
              <a:t>5</a:t>
            </a:r>
            <a:endParaRPr sz="500">
              <a:latin typeface="Arial Unicode MS"/>
              <a:cs typeface="Arial Unicode MS"/>
            </a:endParaRPr>
          </a:p>
        </p:txBody>
      </p:sp>
      <p:sp>
        <p:nvSpPr>
          <p:cNvPr id="104" name="object 104"/>
          <p:cNvSpPr txBox="1"/>
          <p:nvPr/>
        </p:nvSpPr>
        <p:spPr>
          <a:xfrm>
            <a:off x="3871404" y="2138146"/>
            <a:ext cx="60960" cy="89535"/>
          </a:xfrm>
          <a:prstGeom prst="rect">
            <a:avLst/>
          </a:prstGeom>
        </p:spPr>
        <p:txBody>
          <a:bodyPr vert="horz" wrap="square" lIns="0" tIns="0" rIns="0" bIns="0" rtlCol="0">
            <a:noAutofit/>
          </a:bodyPr>
          <a:lstStyle/>
          <a:p>
            <a:pPr marL="12700">
              <a:lnSpc>
                <a:spcPct val="100000"/>
              </a:lnSpc>
            </a:pPr>
            <a:r>
              <a:rPr sz="500" dirty="0" smtClean="0">
                <a:solidFill>
                  <a:srgbClr val="EC1B24"/>
                </a:solidFill>
                <a:latin typeface="Arial Unicode MS"/>
                <a:cs typeface="Arial Unicode MS"/>
              </a:rPr>
              <a:t>7</a:t>
            </a:r>
            <a:endParaRPr sz="500">
              <a:latin typeface="Arial Unicode MS"/>
              <a:cs typeface="Arial Unicode MS"/>
            </a:endParaRPr>
          </a:p>
        </p:txBody>
      </p:sp>
      <p:sp>
        <p:nvSpPr>
          <p:cNvPr id="105" name="object 105"/>
          <p:cNvSpPr txBox="1"/>
          <p:nvPr/>
        </p:nvSpPr>
        <p:spPr>
          <a:xfrm>
            <a:off x="3553904" y="2275306"/>
            <a:ext cx="695960" cy="89535"/>
          </a:xfrm>
          <a:prstGeom prst="rect">
            <a:avLst/>
          </a:prstGeom>
        </p:spPr>
        <p:txBody>
          <a:bodyPr vert="horz" wrap="square" lIns="0" tIns="0" rIns="0" bIns="0" rtlCol="0">
            <a:noAutofit/>
          </a:bodyPr>
          <a:lstStyle/>
          <a:p>
            <a:pPr marL="12700">
              <a:lnSpc>
                <a:spcPct val="100000"/>
              </a:lnSpc>
              <a:tabLst>
                <a:tab pos="647065" algn="l"/>
              </a:tabLst>
            </a:pPr>
            <a:r>
              <a:rPr sz="500" dirty="0" smtClean="0">
                <a:solidFill>
                  <a:srgbClr val="065B92"/>
                </a:solidFill>
                <a:latin typeface="Arial Unicode MS"/>
                <a:cs typeface="Arial Unicode MS"/>
              </a:rPr>
              <a:t>4	</a:t>
            </a:r>
            <a:r>
              <a:rPr sz="500" dirty="0" smtClean="0">
                <a:solidFill>
                  <a:srgbClr val="EC1B24"/>
                </a:solidFill>
                <a:latin typeface="Arial Unicode MS"/>
                <a:cs typeface="Arial Unicode MS"/>
              </a:rPr>
              <a:t>4</a:t>
            </a:r>
            <a:endParaRPr sz="500">
              <a:latin typeface="Arial Unicode MS"/>
              <a:cs typeface="Arial Unicode MS"/>
            </a:endParaRPr>
          </a:p>
        </p:txBody>
      </p:sp>
      <p:sp>
        <p:nvSpPr>
          <p:cNvPr id="106" name="object 106"/>
          <p:cNvSpPr txBox="1"/>
          <p:nvPr/>
        </p:nvSpPr>
        <p:spPr>
          <a:xfrm>
            <a:off x="3871404" y="2234666"/>
            <a:ext cx="695960" cy="89535"/>
          </a:xfrm>
          <a:prstGeom prst="rect">
            <a:avLst/>
          </a:prstGeom>
        </p:spPr>
        <p:txBody>
          <a:bodyPr vert="horz" wrap="square" lIns="0" tIns="0" rIns="0" bIns="0" rtlCol="0">
            <a:noAutofit/>
          </a:bodyPr>
          <a:lstStyle/>
          <a:p>
            <a:pPr marL="12700">
              <a:lnSpc>
                <a:spcPct val="100000"/>
              </a:lnSpc>
              <a:tabLst>
                <a:tab pos="647065" algn="l"/>
              </a:tabLst>
            </a:pPr>
            <a:r>
              <a:rPr sz="500" dirty="0" smtClean="0">
                <a:solidFill>
                  <a:srgbClr val="065B92"/>
                </a:solidFill>
                <a:latin typeface="Arial Unicode MS"/>
                <a:cs typeface="Arial Unicode MS"/>
              </a:rPr>
              <a:t>6	</a:t>
            </a:r>
            <a:r>
              <a:rPr sz="500" dirty="0" smtClean="0">
                <a:solidFill>
                  <a:srgbClr val="EC1B24"/>
                </a:solidFill>
                <a:latin typeface="Arial Unicode MS"/>
                <a:cs typeface="Arial Unicode MS"/>
              </a:rPr>
              <a:t>6</a:t>
            </a:r>
            <a:endParaRPr sz="500">
              <a:latin typeface="Arial Unicode MS"/>
              <a:cs typeface="Arial Unicode MS"/>
            </a:endParaRPr>
          </a:p>
        </p:txBody>
      </p:sp>
      <p:sp>
        <p:nvSpPr>
          <p:cNvPr id="107" name="object 107"/>
          <p:cNvSpPr txBox="1"/>
          <p:nvPr/>
        </p:nvSpPr>
        <p:spPr>
          <a:xfrm>
            <a:off x="4823904" y="2077186"/>
            <a:ext cx="1049020" cy="89535"/>
          </a:xfrm>
          <a:prstGeom prst="rect">
            <a:avLst/>
          </a:prstGeom>
        </p:spPr>
        <p:txBody>
          <a:bodyPr vert="horz" wrap="square" lIns="0" tIns="0" rIns="0" bIns="0" rtlCol="0">
            <a:noAutofit/>
          </a:bodyPr>
          <a:lstStyle/>
          <a:p>
            <a:pPr marL="12700">
              <a:lnSpc>
                <a:spcPct val="100000"/>
              </a:lnSpc>
              <a:tabLst>
                <a:tab pos="964565" algn="l"/>
              </a:tabLst>
            </a:pPr>
            <a:r>
              <a:rPr sz="500" dirty="0" smtClean="0">
                <a:solidFill>
                  <a:srgbClr val="EC1B24"/>
                </a:solidFill>
                <a:latin typeface="Arial Unicode MS"/>
                <a:cs typeface="Arial Unicode MS"/>
              </a:rPr>
              <a:t>10	10</a:t>
            </a:r>
            <a:endParaRPr sz="500">
              <a:latin typeface="Arial Unicode MS"/>
              <a:cs typeface="Arial Unicode MS"/>
            </a:endParaRPr>
          </a:p>
        </p:txBody>
      </p:sp>
      <p:sp>
        <p:nvSpPr>
          <p:cNvPr id="108" name="object 108"/>
          <p:cNvSpPr txBox="1"/>
          <p:nvPr/>
        </p:nvSpPr>
        <p:spPr>
          <a:xfrm>
            <a:off x="6093904" y="2158466"/>
            <a:ext cx="60960" cy="89535"/>
          </a:xfrm>
          <a:prstGeom prst="rect">
            <a:avLst/>
          </a:prstGeom>
        </p:spPr>
        <p:txBody>
          <a:bodyPr vert="horz" wrap="square" lIns="0" tIns="0" rIns="0" bIns="0" rtlCol="0">
            <a:noAutofit/>
          </a:bodyPr>
          <a:lstStyle/>
          <a:p>
            <a:pPr marL="12700">
              <a:lnSpc>
                <a:spcPct val="100000"/>
              </a:lnSpc>
            </a:pPr>
            <a:r>
              <a:rPr sz="500" dirty="0" smtClean="0">
                <a:solidFill>
                  <a:srgbClr val="EC1B24"/>
                </a:solidFill>
                <a:latin typeface="Arial Unicode MS"/>
                <a:cs typeface="Arial Unicode MS"/>
              </a:rPr>
              <a:t>6</a:t>
            </a:r>
            <a:endParaRPr sz="500">
              <a:latin typeface="Arial Unicode MS"/>
              <a:cs typeface="Arial Unicode MS"/>
            </a:endParaRPr>
          </a:p>
        </p:txBody>
      </p:sp>
      <p:sp>
        <p:nvSpPr>
          <p:cNvPr id="109" name="object 109"/>
          <p:cNvSpPr txBox="1"/>
          <p:nvPr/>
        </p:nvSpPr>
        <p:spPr>
          <a:xfrm>
            <a:off x="696404" y="2417546"/>
            <a:ext cx="60960" cy="89535"/>
          </a:xfrm>
          <a:prstGeom prst="rect">
            <a:avLst/>
          </a:prstGeom>
        </p:spPr>
        <p:txBody>
          <a:bodyPr vert="horz" wrap="square" lIns="0" tIns="0" rIns="0" bIns="0" rtlCol="0">
            <a:noAutofit/>
          </a:bodyPr>
          <a:lstStyle/>
          <a:p>
            <a:pPr marL="12700">
              <a:lnSpc>
                <a:spcPct val="100000"/>
              </a:lnSpc>
            </a:pPr>
            <a:r>
              <a:rPr sz="500" dirty="0" smtClean="0">
                <a:solidFill>
                  <a:srgbClr val="065B92"/>
                </a:solidFill>
                <a:latin typeface="Arial Unicode MS"/>
                <a:cs typeface="Arial Unicode MS"/>
              </a:rPr>
              <a:t>3</a:t>
            </a:r>
            <a:endParaRPr sz="500">
              <a:latin typeface="Arial Unicode MS"/>
              <a:cs typeface="Arial Unicode MS"/>
            </a:endParaRPr>
          </a:p>
        </p:txBody>
      </p:sp>
      <p:sp>
        <p:nvSpPr>
          <p:cNvPr id="110" name="object 110"/>
          <p:cNvSpPr txBox="1"/>
          <p:nvPr/>
        </p:nvSpPr>
        <p:spPr>
          <a:xfrm>
            <a:off x="1013904" y="2254986"/>
            <a:ext cx="378460" cy="89535"/>
          </a:xfrm>
          <a:prstGeom prst="rect">
            <a:avLst/>
          </a:prstGeom>
        </p:spPr>
        <p:txBody>
          <a:bodyPr vert="horz" wrap="square" lIns="0" tIns="0" rIns="0" bIns="0" rtlCol="0">
            <a:noAutofit/>
          </a:bodyPr>
          <a:lstStyle/>
          <a:p>
            <a:pPr marL="12700">
              <a:lnSpc>
                <a:spcPct val="100000"/>
              </a:lnSpc>
              <a:tabLst>
                <a:tab pos="329565" algn="l"/>
              </a:tabLst>
            </a:pPr>
            <a:r>
              <a:rPr sz="500" dirty="0" smtClean="0">
                <a:solidFill>
                  <a:srgbClr val="065B92"/>
                </a:solidFill>
                <a:latin typeface="Arial Unicode MS"/>
                <a:cs typeface="Arial Unicode MS"/>
              </a:rPr>
              <a:t>5	5</a:t>
            </a:r>
            <a:endParaRPr sz="500">
              <a:latin typeface="Arial Unicode MS"/>
              <a:cs typeface="Arial Unicode MS"/>
            </a:endParaRPr>
          </a:p>
        </p:txBody>
      </p:sp>
      <p:sp>
        <p:nvSpPr>
          <p:cNvPr id="111" name="object 111"/>
          <p:cNvSpPr txBox="1"/>
          <p:nvPr/>
        </p:nvSpPr>
        <p:spPr>
          <a:xfrm>
            <a:off x="2601404" y="2138146"/>
            <a:ext cx="60960" cy="89535"/>
          </a:xfrm>
          <a:prstGeom prst="rect">
            <a:avLst/>
          </a:prstGeom>
        </p:spPr>
        <p:txBody>
          <a:bodyPr vert="horz" wrap="square" lIns="0" tIns="0" rIns="0" bIns="0" rtlCol="0">
            <a:noAutofit/>
          </a:bodyPr>
          <a:lstStyle/>
          <a:p>
            <a:pPr marL="12700">
              <a:lnSpc>
                <a:spcPct val="100000"/>
              </a:lnSpc>
            </a:pPr>
            <a:r>
              <a:rPr sz="500" dirty="0" smtClean="0">
                <a:solidFill>
                  <a:srgbClr val="065B92"/>
                </a:solidFill>
                <a:latin typeface="Arial Unicode MS"/>
                <a:cs typeface="Arial Unicode MS"/>
              </a:rPr>
              <a:t>7</a:t>
            </a:r>
            <a:endParaRPr sz="500">
              <a:latin typeface="Arial Unicode MS"/>
              <a:cs typeface="Arial Unicode MS"/>
            </a:endParaRPr>
          </a:p>
        </p:txBody>
      </p:sp>
      <p:sp>
        <p:nvSpPr>
          <p:cNvPr id="112" name="object 112"/>
          <p:cNvSpPr txBox="1"/>
          <p:nvPr/>
        </p:nvSpPr>
        <p:spPr>
          <a:xfrm>
            <a:off x="2918904" y="2214346"/>
            <a:ext cx="60960" cy="89535"/>
          </a:xfrm>
          <a:prstGeom prst="rect">
            <a:avLst/>
          </a:prstGeom>
        </p:spPr>
        <p:txBody>
          <a:bodyPr vert="horz" wrap="square" lIns="0" tIns="0" rIns="0" bIns="0" rtlCol="0">
            <a:noAutofit/>
          </a:bodyPr>
          <a:lstStyle/>
          <a:p>
            <a:pPr marL="12700">
              <a:lnSpc>
                <a:spcPct val="100000"/>
              </a:lnSpc>
            </a:pPr>
            <a:r>
              <a:rPr sz="500" dirty="0" smtClean="0">
                <a:solidFill>
                  <a:srgbClr val="065B92"/>
                </a:solidFill>
                <a:latin typeface="Arial Unicode MS"/>
                <a:cs typeface="Arial Unicode MS"/>
              </a:rPr>
              <a:t>7</a:t>
            </a:r>
            <a:endParaRPr sz="500">
              <a:latin typeface="Arial Unicode MS"/>
              <a:cs typeface="Arial Unicode MS"/>
            </a:endParaRPr>
          </a:p>
        </p:txBody>
      </p:sp>
      <p:sp>
        <p:nvSpPr>
          <p:cNvPr id="113" name="object 113"/>
          <p:cNvSpPr/>
          <p:nvPr/>
        </p:nvSpPr>
        <p:spPr>
          <a:xfrm>
            <a:off x="4525454" y="219586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14" name="object 114"/>
          <p:cNvSpPr/>
          <p:nvPr/>
        </p:nvSpPr>
        <p:spPr>
          <a:xfrm>
            <a:off x="4842954" y="219586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15" name="object 115"/>
          <p:cNvSpPr txBox="1"/>
          <p:nvPr/>
        </p:nvSpPr>
        <p:spPr>
          <a:xfrm>
            <a:off x="4188904" y="2178786"/>
            <a:ext cx="1013460" cy="89535"/>
          </a:xfrm>
          <a:prstGeom prst="rect">
            <a:avLst/>
          </a:prstGeom>
        </p:spPr>
        <p:txBody>
          <a:bodyPr vert="horz" wrap="square" lIns="0" tIns="0" rIns="0" bIns="0" rtlCol="0">
            <a:noAutofit/>
          </a:bodyPr>
          <a:lstStyle/>
          <a:p>
            <a:pPr marL="12700">
              <a:lnSpc>
                <a:spcPct val="100000"/>
              </a:lnSpc>
              <a:tabLst>
                <a:tab pos="964565" algn="l"/>
              </a:tabLst>
            </a:pPr>
            <a:r>
              <a:rPr sz="500" dirty="0" smtClean="0">
                <a:solidFill>
                  <a:srgbClr val="065B92"/>
                </a:solidFill>
                <a:latin typeface="Arial Unicode MS"/>
                <a:cs typeface="Arial Unicode MS"/>
              </a:rPr>
              <a:t>5	5</a:t>
            </a:r>
            <a:endParaRPr sz="500">
              <a:latin typeface="Arial Unicode MS"/>
              <a:cs typeface="Arial Unicode MS"/>
            </a:endParaRPr>
          </a:p>
        </p:txBody>
      </p:sp>
      <p:sp>
        <p:nvSpPr>
          <p:cNvPr id="116" name="object 116"/>
          <p:cNvSpPr/>
          <p:nvPr/>
        </p:nvSpPr>
        <p:spPr>
          <a:xfrm>
            <a:off x="5160454" y="225682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17" name="object 117"/>
          <p:cNvSpPr txBox="1"/>
          <p:nvPr/>
        </p:nvSpPr>
        <p:spPr>
          <a:xfrm>
            <a:off x="4823904" y="2199106"/>
            <a:ext cx="695960" cy="89535"/>
          </a:xfrm>
          <a:prstGeom prst="rect">
            <a:avLst/>
          </a:prstGeom>
        </p:spPr>
        <p:txBody>
          <a:bodyPr vert="horz" wrap="square" lIns="0" tIns="0" rIns="0" bIns="0" rtlCol="0">
            <a:noAutofit/>
          </a:bodyPr>
          <a:lstStyle/>
          <a:p>
            <a:pPr marL="12700">
              <a:lnSpc>
                <a:spcPct val="100000"/>
              </a:lnSpc>
              <a:tabLst>
                <a:tab pos="647065" algn="l"/>
              </a:tabLst>
            </a:pPr>
            <a:r>
              <a:rPr sz="750" baseline="5555" dirty="0" smtClean="0">
                <a:solidFill>
                  <a:srgbClr val="065B92"/>
                </a:solidFill>
                <a:latin typeface="Arial Unicode MS"/>
                <a:cs typeface="Arial Unicode MS"/>
              </a:rPr>
              <a:t>8	</a:t>
            </a:r>
            <a:r>
              <a:rPr sz="500" dirty="0" smtClean="0">
                <a:solidFill>
                  <a:srgbClr val="065B92"/>
                </a:solidFill>
                <a:latin typeface="Arial Unicode MS"/>
                <a:cs typeface="Arial Unicode MS"/>
              </a:rPr>
              <a:t>4</a:t>
            </a:r>
            <a:endParaRPr sz="500">
              <a:latin typeface="Arial Unicode MS"/>
              <a:cs typeface="Arial Unicode MS"/>
            </a:endParaRPr>
          </a:p>
        </p:txBody>
      </p:sp>
      <p:sp>
        <p:nvSpPr>
          <p:cNvPr id="118" name="object 118"/>
          <p:cNvSpPr/>
          <p:nvPr/>
        </p:nvSpPr>
        <p:spPr>
          <a:xfrm>
            <a:off x="5477954" y="227714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19" name="object 119"/>
          <p:cNvSpPr txBox="1"/>
          <p:nvPr/>
        </p:nvSpPr>
        <p:spPr>
          <a:xfrm>
            <a:off x="5776404" y="2173706"/>
            <a:ext cx="60960" cy="89535"/>
          </a:xfrm>
          <a:prstGeom prst="rect">
            <a:avLst/>
          </a:prstGeom>
        </p:spPr>
        <p:txBody>
          <a:bodyPr vert="horz" wrap="square" lIns="0" tIns="0" rIns="0" bIns="0" rtlCol="0">
            <a:noAutofit/>
          </a:bodyPr>
          <a:lstStyle/>
          <a:p>
            <a:pPr marL="12700">
              <a:lnSpc>
                <a:spcPct val="100000"/>
              </a:lnSpc>
            </a:pPr>
            <a:r>
              <a:rPr sz="500" dirty="0" smtClean="0">
                <a:solidFill>
                  <a:srgbClr val="065B92"/>
                </a:solidFill>
                <a:latin typeface="Arial Unicode MS"/>
                <a:cs typeface="Arial Unicode MS"/>
              </a:rPr>
              <a:t>9</a:t>
            </a:r>
            <a:endParaRPr sz="500">
              <a:latin typeface="Arial Unicode MS"/>
              <a:cs typeface="Arial Unicode MS"/>
            </a:endParaRPr>
          </a:p>
        </p:txBody>
      </p:sp>
      <p:sp>
        <p:nvSpPr>
          <p:cNvPr id="120" name="object 120"/>
          <p:cNvSpPr/>
          <p:nvPr/>
        </p:nvSpPr>
        <p:spPr>
          <a:xfrm>
            <a:off x="5795454" y="217554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21" name="object 121"/>
          <p:cNvSpPr txBox="1"/>
          <p:nvPr/>
        </p:nvSpPr>
        <p:spPr>
          <a:xfrm>
            <a:off x="6093904" y="2254986"/>
            <a:ext cx="60960" cy="89535"/>
          </a:xfrm>
          <a:prstGeom prst="rect">
            <a:avLst/>
          </a:prstGeom>
        </p:spPr>
        <p:txBody>
          <a:bodyPr vert="horz" wrap="square" lIns="0" tIns="0" rIns="0" bIns="0" rtlCol="0">
            <a:noAutofit/>
          </a:bodyPr>
          <a:lstStyle/>
          <a:p>
            <a:pPr marL="12700">
              <a:lnSpc>
                <a:spcPct val="100000"/>
              </a:lnSpc>
            </a:pPr>
            <a:r>
              <a:rPr sz="500" dirty="0" smtClean="0">
                <a:solidFill>
                  <a:srgbClr val="065B92"/>
                </a:solidFill>
                <a:latin typeface="Arial Unicode MS"/>
                <a:cs typeface="Arial Unicode MS"/>
              </a:rPr>
              <a:t>5</a:t>
            </a:r>
            <a:endParaRPr sz="500">
              <a:latin typeface="Arial Unicode MS"/>
              <a:cs typeface="Arial Unicode MS"/>
            </a:endParaRPr>
          </a:p>
        </p:txBody>
      </p:sp>
      <p:sp>
        <p:nvSpPr>
          <p:cNvPr id="122" name="object 122"/>
          <p:cNvSpPr/>
          <p:nvPr/>
        </p:nvSpPr>
        <p:spPr>
          <a:xfrm>
            <a:off x="6112954" y="225682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23" name="object 123"/>
          <p:cNvSpPr txBox="1"/>
          <p:nvPr/>
        </p:nvSpPr>
        <p:spPr>
          <a:xfrm>
            <a:off x="6411404" y="2117826"/>
            <a:ext cx="60960" cy="89535"/>
          </a:xfrm>
          <a:prstGeom prst="rect">
            <a:avLst/>
          </a:prstGeom>
        </p:spPr>
        <p:txBody>
          <a:bodyPr vert="horz" wrap="square" lIns="0" tIns="0" rIns="0" bIns="0" rtlCol="0">
            <a:noAutofit/>
          </a:bodyPr>
          <a:lstStyle/>
          <a:p>
            <a:pPr marL="12700">
              <a:lnSpc>
                <a:spcPct val="100000"/>
              </a:lnSpc>
            </a:pPr>
            <a:r>
              <a:rPr sz="500" dirty="0" smtClean="0">
                <a:solidFill>
                  <a:srgbClr val="065B92"/>
                </a:solidFill>
                <a:latin typeface="Arial Unicode MS"/>
                <a:cs typeface="Arial Unicode MS"/>
              </a:rPr>
              <a:t>8</a:t>
            </a:r>
            <a:endParaRPr sz="500">
              <a:latin typeface="Arial Unicode MS"/>
              <a:cs typeface="Arial Unicode MS"/>
            </a:endParaRPr>
          </a:p>
        </p:txBody>
      </p:sp>
      <p:sp>
        <p:nvSpPr>
          <p:cNvPr id="124" name="object 124"/>
          <p:cNvSpPr/>
          <p:nvPr/>
        </p:nvSpPr>
        <p:spPr>
          <a:xfrm>
            <a:off x="6430454" y="219586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25" name="object 125"/>
          <p:cNvSpPr/>
          <p:nvPr/>
        </p:nvSpPr>
        <p:spPr>
          <a:xfrm>
            <a:off x="721804" y="3588639"/>
            <a:ext cx="5918200" cy="1485900"/>
          </a:xfrm>
          <a:custGeom>
            <a:avLst/>
            <a:gdLst/>
            <a:ahLst/>
            <a:cxnLst/>
            <a:rect l="l" t="t" r="r" b="b"/>
            <a:pathLst>
              <a:path w="5918200" h="1485900">
                <a:moveTo>
                  <a:pt x="0" y="1485900"/>
                </a:moveTo>
                <a:lnTo>
                  <a:pt x="5918200" y="1485900"/>
                </a:lnTo>
                <a:lnTo>
                  <a:pt x="5918200" y="0"/>
                </a:lnTo>
                <a:lnTo>
                  <a:pt x="0" y="0"/>
                </a:lnTo>
                <a:lnTo>
                  <a:pt x="0" y="1485900"/>
                </a:lnTo>
                <a:close/>
              </a:path>
            </a:pathLst>
          </a:custGeom>
          <a:solidFill>
            <a:srgbClr val="C9CCDF"/>
          </a:solidFill>
        </p:spPr>
        <p:txBody>
          <a:bodyPr wrap="square" lIns="0" tIns="0" rIns="0" bIns="0" rtlCol="0">
            <a:noAutofit/>
          </a:bodyPr>
          <a:lstStyle/>
          <a:p>
            <a:endParaRPr/>
          </a:p>
        </p:txBody>
      </p:sp>
      <p:sp>
        <p:nvSpPr>
          <p:cNvPr id="126" name="object 126"/>
          <p:cNvSpPr/>
          <p:nvPr/>
        </p:nvSpPr>
        <p:spPr>
          <a:xfrm>
            <a:off x="721804" y="3588639"/>
            <a:ext cx="5918200" cy="1485900"/>
          </a:xfrm>
          <a:custGeom>
            <a:avLst/>
            <a:gdLst/>
            <a:ahLst/>
            <a:cxnLst/>
            <a:rect l="l" t="t" r="r" b="b"/>
            <a:pathLst>
              <a:path w="5918200" h="1485900">
                <a:moveTo>
                  <a:pt x="0" y="1485900"/>
                </a:moveTo>
                <a:lnTo>
                  <a:pt x="5918200" y="1485900"/>
                </a:lnTo>
                <a:lnTo>
                  <a:pt x="5918200" y="0"/>
                </a:lnTo>
                <a:lnTo>
                  <a:pt x="0" y="0"/>
                </a:lnTo>
                <a:lnTo>
                  <a:pt x="0" y="1485900"/>
                </a:lnTo>
                <a:close/>
              </a:path>
            </a:pathLst>
          </a:custGeom>
          <a:ln w="12700">
            <a:solidFill>
              <a:srgbClr val="AEBBCE"/>
            </a:solidFill>
          </a:ln>
        </p:spPr>
        <p:txBody>
          <a:bodyPr wrap="square" lIns="0" tIns="0" rIns="0" bIns="0" rtlCol="0">
            <a:noAutofit/>
          </a:bodyPr>
          <a:lstStyle/>
          <a:p>
            <a:endParaRPr/>
          </a:p>
        </p:txBody>
      </p:sp>
      <p:sp>
        <p:nvSpPr>
          <p:cNvPr id="127" name="object 127"/>
          <p:cNvSpPr/>
          <p:nvPr/>
        </p:nvSpPr>
        <p:spPr>
          <a:xfrm>
            <a:off x="721804" y="4337939"/>
            <a:ext cx="5918200" cy="0"/>
          </a:xfrm>
          <a:custGeom>
            <a:avLst/>
            <a:gdLst/>
            <a:ahLst/>
            <a:cxnLst/>
            <a:rect l="l" t="t" r="r" b="b"/>
            <a:pathLst>
              <a:path w="5918200">
                <a:moveTo>
                  <a:pt x="0" y="0"/>
                </a:moveTo>
                <a:lnTo>
                  <a:pt x="5918200" y="0"/>
                </a:lnTo>
              </a:path>
            </a:pathLst>
          </a:custGeom>
          <a:ln w="12700">
            <a:solidFill>
              <a:srgbClr val="AEBBCE"/>
            </a:solidFill>
          </a:ln>
        </p:spPr>
        <p:txBody>
          <a:bodyPr wrap="square" lIns="0" tIns="0" rIns="0" bIns="0" rtlCol="0">
            <a:noAutofit/>
          </a:bodyPr>
          <a:lstStyle/>
          <a:p>
            <a:endParaRPr/>
          </a:p>
        </p:txBody>
      </p:sp>
      <p:sp>
        <p:nvSpPr>
          <p:cNvPr id="128" name="object 128"/>
          <p:cNvSpPr/>
          <p:nvPr/>
        </p:nvSpPr>
        <p:spPr>
          <a:xfrm>
            <a:off x="721804" y="5036439"/>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129" name="object 129"/>
          <p:cNvSpPr/>
          <p:nvPr/>
        </p:nvSpPr>
        <p:spPr>
          <a:xfrm>
            <a:off x="1039304" y="5036439"/>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130" name="object 130"/>
          <p:cNvSpPr/>
          <p:nvPr/>
        </p:nvSpPr>
        <p:spPr>
          <a:xfrm>
            <a:off x="1356804" y="5036439"/>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131" name="object 131"/>
          <p:cNvSpPr/>
          <p:nvPr/>
        </p:nvSpPr>
        <p:spPr>
          <a:xfrm>
            <a:off x="1674304" y="5036439"/>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132" name="object 132"/>
          <p:cNvSpPr/>
          <p:nvPr/>
        </p:nvSpPr>
        <p:spPr>
          <a:xfrm>
            <a:off x="1991804" y="5036439"/>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133" name="object 133"/>
          <p:cNvSpPr/>
          <p:nvPr/>
        </p:nvSpPr>
        <p:spPr>
          <a:xfrm>
            <a:off x="2309304" y="5036439"/>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134" name="object 134"/>
          <p:cNvSpPr/>
          <p:nvPr/>
        </p:nvSpPr>
        <p:spPr>
          <a:xfrm>
            <a:off x="2626804" y="5036439"/>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135" name="object 135"/>
          <p:cNvSpPr/>
          <p:nvPr/>
        </p:nvSpPr>
        <p:spPr>
          <a:xfrm>
            <a:off x="2944304" y="5036439"/>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136" name="object 136"/>
          <p:cNvSpPr/>
          <p:nvPr/>
        </p:nvSpPr>
        <p:spPr>
          <a:xfrm>
            <a:off x="3261804" y="5036439"/>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137" name="object 137"/>
          <p:cNvSpPr/>
          <p:nvPr/>
        </p:nvSpPr>
        <p:spPr>
          <a:xfrm>
            <a:off x="3579304" y="5036439"/>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138" name="object 138"/>
          <p:cNvSpPr/>
          <p:nvPr/>
        </p:nvSpPr>
        <p:spPr>
          <a:xfrm>
            <a:off x="3896804" y="5036439"/>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139" name="object 139"/>
          <p:cNvSpPr/>
          <p:nvPr/>
        </p:nvSpPr>
        <p:spPr>
          <a:xfrm>
            <a:off x="4214304" y="5036439"/>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140" name="object 140"/>
          <p:cNvSpPr/>
          <p:nvPr/>
        </p:nvSpPr>
        <p:spPr>
          <a:xfrm>
            <a:off x="4531804" y="5036439"/>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141" name="object 141"/>
          <p:cNvSpPr/>
          <p:nvPr/>
        </p:nvSpPr>
        <p:spPr>
          <a:xfrm>
            <a:off x="4849304" y="5036439"/>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142" name="object 142"/>
          <p:cNvSpPr/>
          <p:nvPr/>
        </p:nvSpPr>
        <p:spPr>
          <a:xfrm>
            <a:off x="5166804" y="5036439"/>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143" name="object 143"/>
          <p:cNvSpPr/>
          <p:nvPr/>
        </p:nvSpPr>
        <p:spPr>
          <a:xfrm>
            <a:off x="5484304" y="5036439"/>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144" name="object 144"/>
          <p:cNvSpPr/>
          <p:nvPr/>
        </p:nvSpPr>
        <p:spPr>
          <a:xfrm>
            <a:off x="5801804" y="5036439"/>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145" name="object 145"/>
          <p:cNvSpPr/>
          <p:nvPr/>
        </p:nvSpPr>
        <p:spPr>
          <a:xfrm>
            <a:off x="6119304" y="5036439"/>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146" name="object 146"/>
          <p:cNvSpPr/>
          <p:nvPr/>
        </p:nvSpPr>
        <p:spPr>
          <a:xfrm>
            <a:off x="6436804" y="5036439"/>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147" name="object 147"/>
          <p:cNvSpPr/>
          <p:nvPr/>
        </p:nvSpPr>
        <p:spPr>
          <a:xfrm>
            <a:off x="721804" y="4398898"/>
            <a:ext cx="5918200" cy="0"/>
          </a:xfrm>
          <a:custGeom>
            <a:avLst/>
            <a:gdLst/>
            <a:ahLst/>
            <a:cxnLst/>
            <a:rect l="l" t="t" r="r" b="b"/>
            <a:pathLst>
              <a:path w="5918200">
                <a:moveTo>
                  <a:pt x="0" y="0"/>
                </a:moveTo>
                <a:lnTo>
                  <a:pt x="5918200" y="0"/>
                </a:lnTo>
              </a:path>
            </a:pathLst>
          </a:custGeom>
          <a:ln w="16510">
            <a:solidFill>
              <a:srgbClr val="0CB14B"/>
            </a:solidFill>
          </a:ln>
        </p:spPr>
        <p:txBody>
          <a:bodyPr wrap="square" lIns="0" tIns="0" rIns="0" bIns="0" rtlCol="0">
            <a:noAutofit/>
          </a:bodyPr>
          <a:lstStyle/>
          <a:p>
            <a:endParaRPr/>
          </a:p>
        </p:txBody>
      </p:sp>
      <p:sp>
        <p:nvSpPr>
          <p:cNvPr id="148" name="object 148"/>
          <p:cNvSpPr/>
          <p:nvPr/>
        </p:nvSpPr>
        <p:spPr>
          <a:xfrm>
            <a:off x="721804" y="4094098"/>
            <a:ext cx="5715000" cy="426720"/>
          </a:xfrm>
          <a:custGeom>
            <a:avLst/>
            <a:gdLst/>
            <a:ahLst/>
            <a:cxnLst/>
            <a:rect l="l" t="t" r="r" b="b"/>
            <a:pathLst>
              <a:path w="5715000" h="426720">
                <a:moveTo>
                  <a:pt x="0" y="406400"/>
                </a:moveTo>
                <a:lnTo>
                  <a:pt x="317500" y="426720"/>
                </a:lnTo>
                <a:lnTo>
                  <a:pt x="635000" y="284480"/>
                </a:lnTo>
                <a:lnTo>
                  <a:pt x="952500" y="304800"/>
                </a:lnTo>
                <a:lnTo>
                  <a:pt x="1270000" y="243840"/>
                </a:lnTo>
                <a:lnTo>
                  <a:pt x="1587500" y="101600"/>
                </a:lnTo>
                <a:lnTo>
                  <a:pt x="1905000" y="0"/>
                </a:lnTo>
                <a:lnTo>
                  <a:pt x="2222500" y="284480"/>
                </a:lnTo>
                <a:lnTo>
                  <a:pt x="2540000" y="365760"/>
                </a:lnTo>
                <a:lnTo>
                  <a:pt x="2857500" y="284480"/>
                </a:lnTo>
                <a:lnTo>
                  <a:pt x="3175000" y="264160"/>
                </a:lnTo>
                <a:lnTo>
                  <a:pt x="3492500" y="142240"/>
                </a:lnTo>
                <a:lnTo>
                  <a:pt x="3810000" y="40639"/>
                </a:lnTo>
                <a:lnTo>
                  <a:pt x="4127500" y="406400"/>
                </a:lnTo>
                <a:lnTo>
                  <a:pt x="4445000" y="325120"/>
                </a:lnTo>
                <a:lnTo>
                  <a:pt x="4762500" y="20320"/>
                </a:lnTo>
                <a:lnTo>
                  <a:pt x="5080000" y="142240"/>
                </a:lnTo>
                <a:lnTo>
                  <a:pt x="5397500" y="284480"/>
                </a:lnTo>
                <a:lnTo>
                  <a:pt x="5715000" y="284480"/>
                </a:lnTo>
              </a:path>
            </a:pathLst>
          </a:custGeom>
          <a:ln w="16510">
            <a:solidFill>
              <a:srgbClr val="EC1B24"/>
            </a:solidFill>
            <a:prstDash val="lgDash"/>
          </a:ln>
        </p:spPr>
        <p:txBody>
          <a:bodyPr wrap="square" lIns="0" tIns="0" rIns="0" bIns="0" rtlCol="0">
            <a:noAutofit/>
          </a:bodyPr>
          <a:lstStyle/>
          <a:p>
            <a:endParaRPr/>
          </a:p>
        </p:txBody>
      </p:sp>
      <p:sp>
        <p:nvSpPr>
          <p:cNvPr id="149" name="object 149"/>
          <p:cNvSpPr/>
          <p:nvPr/>
        </p:nvSpPr>
        <p:spPr>
          <a:xfrm>
            <a:off x="715454" y="449414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50" name="object 150"/>
          <p:cNvSpPr/>
          <p:nvPr/>
        </p:nvSpPr>
        <p:spPr>
          <a:xfrm>
            <a:off x="1032954" y="451446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51" name="object 151"/>
          <p:cNvSpPr/>
          <p:nvPr/>
        </p:nvSpPr>
        <p:spPr>
          <a:xfrm>
            <a:off x="1350454" y="437222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52" name="object 152"/>
          <p:cNvSpPr/>
          <p:nvPr/>
        </p:nvSpPr>
        <p:spPr>
          <a:xfrm>
            <a:off x="1667954" y="439254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53" name="object 153"/>
          <p:cNvSpPr/>
          <p:nvPr/>
        </p:nvSpPr>
        <p:spPr>
          <a:xfrm>
            <a:off x="1985454" y="433158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54" name="object 154"/>
          <p:cNvSpPr/>
          <p:nvPr/>
        </p:nvSpPr>
        <p:spPr>
          <a:xfrm>
            <a:off x="2302954" y="418934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55" name="object 155"/>
          <p:cNvSpPr/>
          <p:nvPr/>
        </p:nvSpPr>
        <p:spPr>
          <a:xfrm>
            <a:off x="2620454" y="408774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56" name="object 156"/>
          <p:cNvSpPr/>
          <p:nvPr/>
        </p:nvSpPr>
        <p:spPr>
          <a:xfrm>
            <a:off x="2937954" y="437222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57" name="object 157"/>
          <p:cNvSpPr/>
          <p:nvPr/>
        </p:nvSpPr>
        <p:spPr>
          <a:xfrm>
            <a:off x="3255454" y="445350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58" name="object 158"/>
          <p:cNvSpPr/>
          <p:nvPr/>
        </p:nvSpPr>
        <p:spPr>
          <a:xfrm>
            <a:off x="3572954" y="437222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59" name="object 159"/>
          <p:cNvSpPr/>
          <p:nvPr/>
        </p:nvSpPr>
        <p:spPr>
          <a:xfrm>
            <a:off x="3890454" y="435190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60" name="object 160"/>
          <p:cNvSpPr/>
          <p:nvPr/>
        </p:nvSpPr>
        <p:spPr>
          <a:xfrm>
            <a:off x="4207954" y="422998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61" name="object 161"/>
          <p:cNvSpPr/>
          <p:nvPr/>
        </p:nvSpPr>
        <p:spPr>
          <a:xfrm>
            <a:off x="4525454" y="412838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62" name="object 162"/>
          <p:cNvSpPr/>
          <p:nvPr/>
        </p:nvSpPr>
        <p:spPr>
          <a:xfrm>
            <a:off x="4842954" y="449414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63" name="object 163"/>
          <p:cNvSpPr/>
          <p:nvPr/>
        </p:nvSpPr>
        <p:spPr>
          <a:xfrm>
            <a:off x="5160454" y="441286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64" name="object 164"/>
          <p:cNvSpPr/>
          <p:nvPr/>
        </p:nvSpPr>
        <p:spPr>
          <a:xfrm>
            <a:off x="5477954" y="410806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65" name="object 165"/>
          <p:cNvSpPr/>
          <p:nvPr/>
        </p:nvSpPr>
        <p:spPr>
          <a:xfrm>
            <a:off x="5795454" y="422998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66" name="object 166"/>
          <p:cNvSpPr/>
          <p:nvPr/>
        </p:nvSpPr>
        <p:spPr>
          <a:xfrm>
            <a:off x="6112954" y="437222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67" name="object 167"/>
          <p:cNvSpPr/>
          <p:nvPr/>
        </p:nvSpPr>
        <p:spPr>
          <a:xfrm>
            <a:off x="6430454" y="437222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68" name="object 168"/>
          <p:cNvSpPr/>
          <p:nvPr/>
        </p:nvSpPr>
        <p:spPr>
          <a:xfrm>
            <a:off x="721804" y="4155059"/>
            <a:ext cx="5715000" cy="325119"/>
          </a:xfrm>
          <a:custGeom>
            <a:avLst/>
            <a:gdLst/>
            <a:ahLst/>
            <a:cxnLst/>
            <a:rect l="l" t="t" r="r" b="b"/>
            <a:pathLst>
              <a:path w="5715000" h="325119">
                <a:moveTo>
                  <a:pt x="0" y="284479"/>
                </a:moveTo>
                <a:lnTo>
                  <a:pt x="317500" y="325119"/>
                </a:lnTo>
                <a:lnTo>
                  <a:pt x="635000" y="223519"/>
                </a:lnTo>
                <a:lnTo>
                  <a:pt x="952500" y="223519"/>
                </a:lnTo>
                <a:lnTo>
                  <a:pt x="1270000" y="223519"/>
                </a:lnTo>
                <a:lnTo>
                  <a:pt x="1587500" y="101599"/>
                </a:lnTo>
                <a:lnTo>
                  <a:pt x="1905000" y="0"/>
                </a:lnTo>
                <a:lnTo>
                  <a:pt x="2222500" y="223519"/>
                </a:lnTo>
                <a:lnTo>
                  <a:pt x="2540000" y="264159"/>
                </a:lnTo>
                <a:lnTo>
                  <a:pt x="2857500" y="142239"/>
                </a:lnTo>
                <a:lnTo>
                  <a:pt x="3175000" y="203199"/>
                </a:lnTo>
                <a:lnTo>
                  <a:pt x="3492500" y="121919"/>
                </a:lnTo>
                <a:lnTo>
                  <a:pt x="3810000" y="20319"/>
                </a:lnTo>
                <a:lnTo>
                  <a:pt x="4127500" y="325119"/>
                </a:lnTo>
                <a:lnTo>
                  <a:pt x="4445000" y="284479"/>
                </a:lnTo>
                <a:lnTo>
                  <a:pt x="4762500" y="60959"/>
                </a:lnTo>
                <a:lnTo>
                  <a:pt x="5080000" y="101599"/>
                </a:lnTo>
                <a:lnTo>
                  <a:pt x="5397500" y="203199"/>
                </a:lnTo>
                <a:lnTo>
                  <a:pt x="5715000" y="203199"/>
                </a:lnTo>
              </a:path>
            </a:pathLst>
          </a:custGeom>
          <a:ln w="16510">
            <a:solidFill>
              <a:srgbClr val="065B92"/>
            </a:solidFill>
            <a:prstDash val="dash"/>
          </a:ln>
        </p:spPr>
        <p:txBody>
          <a:bodyPr wrap="square" lIns="0" tIns="0" rIns="0" bIns="0" rtlCol="0">
            <a:noAutofit/>
          </a:bodyPr>
          <a:lstStyle/>
          <a:p>
            <a:endParaRPr/>
          </a:p>
        </p:txBody>
      </p:sp>
      <p:sp>
        <p:nvSpPr>
          <p:cNvPr id="169" name="object 169"/>
          <p:cNvSpPr/>
          <p:nvPr/>
        </p:nvSpPr>
        <p:spPr>
          <a:xfrm>
            <a:off x="715454" y="443318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70" name="object 170"/>
          <p:cNvSpPr/>
          <p:nvPr/>
        </p:nvSpPr>
        <p:spPr>
          <a:xfrm>
            <a:off x="1032954" y="447382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71" name="object 171"/>
          <p:cNvSpPr/>
          <p:nvPr/>
        </p:nvSpPr>
        <p:spPr>
          <a:xfrm>
            <a:off x="1350454" y="437222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72" name="object 172"/>
          <p:cNvSpPr/>
          <p:nvPr/>
        </p:nvSpPr>
        <p:spPr>
          <a:xfrm>
            <a:off x="1667954" y="437222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73" name="object 173"/>
          <p:cNvSpPr/>
          <p:nvPr/>
        </p:nvSpPr>
        <p:spPr>
          <a:xfrm>
            <a:off x="1985454" y="437222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74" name="object 174"/>
          <p:cNvSpPr/>
          <p:nvPr/>
        </p:nvSpPr>
        <p:spPr>
          <a:xfrm>
            <a:off x="2302954" y="425030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75" name="object 175"/>
          <p:cNvSpPr/>
          <p:nvPr/>
        </p:nvSpPr>
        <p:spPr>
          <a:xfrm>
            <a:off x="2620454" y="414870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76" name="object 176"/>
          <p:cNvSpPr/>
          <p:nvPr/>
        </p:nvSpPr>
        <p:spPr>
          <a:xfrm>
            <a:off x="2937954" y="437222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77" name="object 177"/>
          <p:cNvSpPr/>
          <p:nvPr/>
        </p:nvSpPr>
        <p:spPr>
          <a:xfrm>
            <a:off x="3255454" y="441286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78" name="object 178"/>
          <p:cNvSpPr/>
          <p:nvPr/>
        </p:nvSpPr>
        <p:spPr>
          <a:xfrm>
            <a:off x="3572954" y="429094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79" name="object 179"/>
          <p:cNvSpPr/>
          <p:nvPr/>
        </p:nvSpPr>
        <p:spPr>
          <a:xfrm>
            <a:off x="3890454" y="435190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80" name="object 180"/>
          <p:cNvSpPr/>
          <p:nvPr/>
        </p:nvSpPr>
        <p:spPr>
          <a:xfrm>
            <a:off x="4207954" y="427062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81" name="object 181"/>
          <p:cNvSpPr/>
          <p:nvPr/>
        </p:nvSpPr>
        <p:spPr>
          <a:xfrm>
            <a:off x="4525454" y="416902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82" name="object 182"/>
          <p:cNvSpPr/>
          <p:nvPr/>
        </p:nvSpPr>
        <p:spPr>
          <a:xfrm>
            <a:off x="4842954" y="447382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83" name="object 183"/>
          <p:cNvSpPr/>
          <p:nvPr/>
        </p:nvSpPr>
        <p:spPr>
          <a:xfrm>
            <a:off x="5160454" y="443318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84" name="object 184"/>
          <p:cNvSpPr/>
          <p:nvPr/>
        </p:nvSpPr>
        <p:spPr>
          <a:xfrm>
            <a:off x="5477954" y="420966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85" name="object 185"/>
          <p:cNvSpPr/>
          <p:nvPr/>
        </p:nvSpPr>
        <p:spPr>
          <a:xfrm>
            <a:off x="5795454" y="425030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86" name="object 186"/>
          <p:cNvSpPr/>
          <p:nvPr/>
        </p:nvSpPr>
        <p:spPr>
          <a:xfrm>
            <a:off x="6112954" y="435190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87" name="object 187"/>
          <p:cNvSpPr/>
          <p:nvPr/>
        </p:nvSpPr>
        <p:spPr>
          <a:xfrm>
            <a:off x="6430454" y="435190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88" name="object 188"/>
          <p:cNvSpPr/>
          <p:nvPr/>
        </p:nvSpPr>
        <p:spPr>
          <a:xfrm>
            <a:off x="715454" y="443318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89" name="object 189"/>
          <p:cNvSpPr/>
          <p:nvPr/>
        </p:nvSpPr>
        <p:spPr>
          <a:xfrm>
            <a:off x="1032954" y="447382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90" name="object 190"/>
          <p:cNvSpPr/>
          <p:nvPr/>
        </p:nvSpPr>
        <p:spPr>
          <a:xfrm>
            <a:off x="1350454" y="437222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91" name="object 191"/>
          <p:cNvSpPr/>
          <p:nvPr/>
        </p:nvSpPr>
        <p:spPr>
          <a:xfrm>
            <a:off x="1667954" y="437222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92" name="object 192"/>
          <p:cNvSpPr/>
          <p:nvPr/>
        </p:nvSpPr>
        <p:spPr>
          <a:xfrm>
            <a:off x="1985454" y="437222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93" name="object 193"/>
          <p:cNvSpPr/>
          <p:nvPr/>
        </p:nvSpPr>
        <p:spPr>
          <a:xfrm>
            <a:off x="2302954" y="425030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94" name="object 194"/>
          <p:cNvSpPr/>
          <p:nvPr/>
        </p:nvSpPr>
        <p:spPr>
          <a:xfrm>
            <a:off x="2620454" y="414870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95" name="object 195"/>
          <p:cNvSpPr/>
          <p:nvPr/>
        </p:nvSpPr>
        <p:spPr>
          <a:xfrm>
            <a:off x="2937954" y="437222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96" name="object 196"/>
          <p:cNvSpPr/>
          <p:nvPr/>
        </p:nvSpPr>
        <p:spPr>
          <a:xfrm>
            <a:off x="3255454" y="441286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97" name="object 197"/>
          <p:cNvSpPr/>
          <p:nvPr/>
        </p:nvSpPr>
        <p:spPr>
          <a:xfrm>
            <a:off x="3572954" y="4290948"/>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98" name="object 198"/>
          <p:cNvSpPr/>
          <p:nvPr/>
        </p:nvSpPr>
        <p:spPr>
          <a:xfrm>
            <a:off x="3890454" y="435190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99" name="object 199"/>
          <p:cNvSpPr/>
          <p:nvPr/>
        </p:nvSpPr>
        <p:spPr>
          <a:xfrm>
            <a:off x="4207954" y="427062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00" name="object 200"/>
          <p:cNvSpPr/>
          <p:nvPr/>
        </p:nvSpPr>
        <p:spPr>
          <a:xfrm>
            <a:off x="4525454" y="416902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01" name="object 201"/>
          <p:cNvSpPr/>
          <p:nvPr/>
        </p:nvSpPr>
        <p:spPr>
          <a:xfrm>
            <a:off x="4842954" y="447382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02" name="object 202"/>
          <p:cNvSpPr/>
          <p:nvPr/>
        </p:nvSpPr>
        <p:spPr>
          <a:xfrm>
            <a:off x="5160454" y="443318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03" name="object 203"/>
          <p:cNvSpPr/>
          <p:nvPr/>
        </p:nvSpPr>
        <p:spPr>
          <a:xfrm>
            <a:off x="5477954" y="420966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04" name="object 204"/>
          <p:cNvSpPr/>
          <p:nvPr/>
        </p:nvSpPr>
        <p:spPr>
          <a:xfrm>
            <a:off x="5795454" y="425030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05" name="object 205"/>
          <p:cNvSpPr/>
          <p:nvPr/>
        </p:nvSpPr>
        <p:spPr>
          <a:xfrm>
            <a:off x="6112954" y="435190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06" name="object 206"/>
          <p:cNvSpPr/>
          <p:nvPr/>
        </p:nvSpPr>
        <p:spPr>
          <a:xfrm>
            <a:off x="6430454" y="435190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07" name="object 207"/>
          <p:cNvSpPr/>
          <p:nvPr/>
        </p:nvSpPr>
        <p:spPr>
          <a:xfrm>
            <a:off x="721804" y="5543080"/>
            <a:ext cx="5918200" cy="1485900"/>
          </a:xfrm>
          <a:custGeom>
            <a:avLst/>
            <a:gdLst/>
            <a:ahLst/>
            <a:cxnLst/>
            <a:rect l="l" t="t" r="r" b="b"/>
            <a:pathLst>
              <a:path w="5918200" h="1485900">
                <a:moveTo>
                  <a:pt x="0" y="1485900"/>
                </a:moveTo>
                <a:lnTo>
                  <a:pt x="5918200" y="1485900"/>
                </a:lnTo>
                <a:lnTo>
                  <a:pt x="5918200" y="0"/>
                </a:lnTo>
                <a:lnTo>
                  <a:pt x="0" y="0"/>
                </a:lnTo>
                <a:lnTo>
                  <a:pt x="0" y="1485900"/>
                </a:lnTo>
                <a:close/>
              </a:path>
            </a:pathLst>
          </a:custGeom>
          <a:solidFill>
            <a:srgbClr val="C9CCDF"/>
          </a:solidFill>
        </p:spPr>
        <p:txBody>
          <a:bodyPr wrap="square" lIns="0" tIns="0" rIns="0" bIns="0" rtlCol="0">
            <a:noAutofit/>
          </a:bodyPr>
          <a:lstStyle/>
          <a:p>
            <a:endParaRPr/>
          </a:p>
        </p:txBody>
      </p:sp>
      <p:sp>
        <p:nvSpPr>
          <p:cNvPr id="208" name="object 208"/>
          <p:cNvSpPr/>
          <p:nvPr/>
        </p:nvSpPr>
        <p:spPr>
          <a:xfrm>
            <a:off x="721804" y="5543080"/>
            <a:ext cx="5918200" cy="1485900"/>
          </a:xfrm>
          <a:custGeom>
            <a:avLst/>
            <a:gdLst/>
            <a:ahLst/>
            <a:cxnLst/>
            <a:rect l="l" t="t" r="r" b="b"/>
            <a:pathLst>
              <a:path w="5918200" h="1485900">
                <a:moveTo>
                  <a:pt x="0" y="1485900"/>
                </a:moveTo>
                <a:lnTo>
                  <a:pt x="5918200" y="1485900"/>
                </a:lnTo>
                <a:lnTo>
                  <a:pt x="5918200" y="0"/>
                </a:lnTo>
                <a:lnTo>
                  <a:pt x="0" y="0"/>
                </a:lnTo>
                <a:lnTo>
                  <a:pt x="0" y="1485900"/>
                </a:lnTo>
                <a:close/>
              </a:path>
            </a:pathLst>
          </a:custGeom>
          <a:ln w="12700">
            <a:solidFill>
              <a:srgbClr val="AEBBCE"/>
            </a:solidFill>
          </a:ln>
        </p:spPr>
        <p:txBody>
          <a:bodyPr wrap="square" lIns="0" tIns="0" rIns="0" bIns="0" rtlCol="0">
            <a:noAutofit/>
          </a:bodyPr>
          <a:lstStyle/>
          <a:p>
            <a:endParaRPr/>
          </a:p>
        </p:txBody>
      </p:sp>
      <p:sp>
        <p:nvSpPr>
          <p:cNvPr id="209" name="object 209"/>
          <p:cNvSpPr/>
          <p:nvPr/>
        </p:nvSpPr>
        <p:spPr>
          <a:xfrm>
            <a:off x="721804" y="6292380"/>
            <a:ext cx="5918200" cy="0"/>
          </a:xfrm>
          <a:custGeom>
            <a:avLst/>
            <a:gdLst/>
            <a:ahLst/>
            <a:cxnLst/>
            <a:rect l="l" t="t" r="r" b="b"/>
            <a:pathLst>
              <a:path w="5918200">
                <a:moveTo>
                  <a:pt x="0" y="0"/>
                </a:moveTo>
                <a:lnTo>
                  <a:pt x="5918200" y="0"/>
                </a:lnTo>
              </a:path>
            </a:pathLst>
          </a:custGeom>
          <a:ln w="12700">
            <a:solidFill>
              <a:srgbClr val="AEBBCE"/>
            </a:solidFill>
          </a:ln>
        </p:spPr>
        <p:txBody>
          <a:bodyPr wrap="square" lIns="0" tIns="0" rIns="0" bIns="0" rtlCol="0">
            <a:noAutofit/>
          </a:bodyPr>
          <a:lstStyle/>
          <a:p>
            <a:endParaRPr/>
          </a:p>
        </p:txBody>
      </p:sp>
      <p:sp>
        <p:nvSpPr>
          <p:cNvPr id="210" name="object 210"/>
          <p:cNvSpPr/>
          <p:nvPr/>
        </p:nvSpPr>
        <p:spPr>
          <a:xfrm>
            <a:off x="721804" y="6990880"/>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211" name="object 211"/>
          <p:cNvSpPr/>
          <p:nvPr/>
        </p:nvSpPr>
        <p:spPr>
          <a:xfrm>
            <a:off x="1039304" y="6990880"/>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212" name="object 212"/>
          <p:cNvSpPr/>
          <p:nvPr/>
        </p:nvSpPr>
        <p:spPr>
          <a:xfrm>
            <a:off x="1356804" y="6990880"/>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213" name="object 213"/>
          <p:cNvSpPr/>
          <p:nvPr/>
        </p:nvSpPr>
        <p:spPr>
          <a:xfrm>
            <a:off x="1674304" y="6990880"/>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214" name="object 214"/>
          <p:cNvSpPr/>
          <p:nvPr/>
        </p:nvSpPr>
        <p:spPr>
          <a:xfrm>
            <a:off x="1991804" y="6990880"/>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215" name="object 215"/>
          <p:cNvSpPr/>
          <p:nvPr/>
        </p:nvSpPr>
        <p:spPr>
          <a:xfrm>
            <a:off x="2309304" y="6990880"/>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216" name="object 216"/>
          <p:cNvSpPr/>
          <p:nvPr/>
        </p:nvSpPr>
        <p:spPr>
          <a:xfrm>
            <a:off x="2626804" y="6990880"/>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217" name="object 217"/>
          <p:cNvSpPr/>
          <p:nvPr/>
        </p:nvSpPr>
        <p:spPr>
          <a:xfrm>
            <a:off x="2944304" y="6990880"/>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218" name="object 218"/>
          <p:cNvSpPr/>
          <p:nvPr/>
        </p:nvSpPr>
        <p:spPr>
          <a:xfrm>
            <a:off x="3261804" y="6990880"/>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219" name="object 219"/>
          <p:cNvSpPr/>
          <p:nvPr/>
        </p:nvSpPr>
        <p:spPr>
          <a:xfrm>
            <a:off x="3579304" y="6990880"/>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220" name="object 220"/>
          <p:cNvSpPr/>
          <p:nvPr/>
        </p:nvSpPr>
        <p:spPr>
          <a:xfrm>
            <a:off x="3896804" y="6990880"/>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221" name="object 221"/>
          <p:cNvSpPr/>
          <p:nvPr/>
        </p:nvSpPr>
        <p:spPr>
          <a:xfrm>
            <a:off x="4214304" y="6990880"/>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222" name="object 222"/>
          <p:cNvSpPr/>
          <p:nvPr/>
        </p:nvSpPr>
        <p:spPr>
          <a:xfrm>
            <a:off x="4531804" y="6990880"/>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223" name="object 223"/>
          <p:cNvSpPr/>
          <p:nvPr/>
        </p:nvSpPr>
        <p:spPr>
          <a:xfrm>
            <a:off x="4849304" y="6990880"/>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224" name="object 224"/>
          <p:cNvSpPr/>
          <p:nvPr/>
        </p:nvSpPr>
        <p:spPr>
          <a:xfrm>
            <a:off x="5166804" y="6990880"/>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225" name="object 225"/>
          <p:cNvSpPr/>
          <p:nvPr/>
        </p:nvSpPr>
        <p:spPr>
          <a:xfrm>
            <a:off x="5484304" y="6990880"/>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226" name="object 226"/>
          <p:cNvSpPr/>
          <p:nvPr/>
        </p:nvSpPr>
        <p:spPr>
          <a:xfrm>
            <a:off x="5801804" y="6990880"/>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227" name="object 227"/>
          <p:cNvSpPr/>
          <p:nvPr/>
        </p:nvSpPr>
        <p:spPr>
          <a:xfrm>
            <a:off x="6119304" y="6990880"/>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228" name="object 228"/>
          <p:cNvSpPr/>
          <p:nvPr/>
        </p:nvSpPr>
        <p:spPr>
          <a:xfrm>
            <a:off x="6436804" y="6990880"/>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229" name="object 229"/>
          <p:cNvSpPr/>
          <p:nvPr/>
        </p:nvSpPr>
        <p:spPr>
          <a:xfrm>
            <a:off x="721804" y="6393980"/>
            <a:ext cx="5918200" cy="0"/>
          </a:xfrm>
          <a:custGeom>
            <a:avLst/>
            <a:gdLst/>
            <a:ahLst/>
            <a:cxnLst/>
            <a:rect l="l" t="t" r="r" b="b"/>
            <a:pathLst>
              <a:path w="5918200">
                <a:moveTo>
                  <a:pt x="0" y="0"/>
                </a:moveTo>
                <a:lnTo>
                  <a:pt x="5918200" y="0"/>
                </a:lnTo>
              </a:path>
            </a:pathLst>
          </a:custGeom>
          <a:ln w="16510">
            <a:solidFill>
              <a:srgbClr val="0CB14B"/>
            </a:solidFill>
          </a:ln>
        </p:spPr>
        <p:txBody>
          <a:bodyPr wrap="square" lIns="0" tIns="0" rIns="0" bIns="0" rtlCol="0">
            <a:noAutofit/>
          </a:bodyPr>
          <a:lstStyle/>
          <a:p>
            <a:endParaRPr/>
          </a:p>
        </p:txBody>
      </p:sp>
      <p:sp>
        <p:nvSpPr>
          <p:cNvPr id="230" name="object 230"/>
          <p:cNvSpPr/>
          <p:nvPr/>
        </p:nvSpPr>
        <p:spPr>
          <a:xfrm>
            <a:off x="721804" y="6251740"/>
            <a:ext cx="5715000" cy="264160"/>
          </a:xfrm>
          <a:custGeom>
            <a:avLst/>
            <a:gdLst/>
            <a:ahLst/>
            <a:cxnLst/>
            <a:rect l="l" t="t" r="r" b="b"/>
            <a:pathLst>
              <a:path w="5715000" h="264159">
                <a:moveTo>
                  <a:pt x="0" y="60960"/>
                </a:moveTo>
                <a:lnTo>
                  <a:pt x="317500" y="223520"/>
                </a:lnTo>
                <a:lnTo>
                  <a:pt x="635000" y="142240"/>
                </a:lnTo>
                <a:lnTo>
                  <a:pt x="952500" y="162560"/>
                </a:lnTo>
                <a:lnTo>
                  <a:pt x="1270000" y="223520"/>
                </a:lnTo>
                <a:lnTo>
                  <a:pt x="1587500" y="162560"/>
                </a:lnTo>
                <a:lnTo>
                  <a:pt x="1905000" y="264160"/>
                </a:lnTo>
                <a:lnTo>
                  <a:pt x="2222500" y="203200"/>
                </a:lnTo>
                <a:lnTo>
                  <a:pt x="2540000" y="0"/>
                </a:lnTo>
                <a:lnTo>
                  <a:pt x="2857500" y="243840"/>
                </a:lnTo>
                <a:lnTo>
                  <a:pt x="3175000" y="182880"/>
                </a:lnTo>
                <a:lnTo>
                  <a:pt x="3492500" y="121920"/>
                </a:lnTo>
                <a:lnTo>
                  <a:pt x="3810000" y="243840"/>
                </a:lnTo>
                <a:lnTo>
                  <a:pt x="4127500" y="223520"/>
                </a:lnTo>
                <a:lnTo>
                  <a:pt x="4445000" y="121920"/>
                </a:lnTo>
                <a:lnTo>
                  <a:pt x="4762500" y="264160"/>
                </a:lnTo>
                <a:lnTo>
                  <a:pt x="5080000" y="243840"/>
                </a:lnTo>
                <a:lnTo>
                  <a:pt x="5397500" y="142240"/>
                </a:lnTo>
                <a:lnTo>
                  <a:pt x="5715000" y="203200"/>
                </a:lnTo>
              </a:path>
            </a:pathLst>
          </a:custGeom>
          <a:ln w="16510">
            <a:solidFill>
              <a:srgbClr val="EC1B24"/>
            </a:solidFill>
            <a:prstDash val="lgDash"/>
          </a:ln>
        </p:spPr>
        <p:txBody>
          <a:bodyPr wrap="square" lIns="0" tIns="0" rIns="0" bIns="0" rtlCol="0">
            <a:noAutofit/>
          </a:bodyPr>
          <a:lstStyle/>
          <a:p>
            <a:endParaRPr/>
          </a:p>
        </p:txBody>
      </p:sp>
      <p:sp>
        <p:nvSpPr>
          <p:cNvPr id="231" name="object 231"/>
          <p:cNvSpPr/>
          <p:nvPr/>
        </p:nvSpPr>
        <p:spPr>
          <a:xfrm>
            <a:off x="715454" y="630634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32" name="object 232"/>
          <p:cNvSpPr/>
          <p:nvPr/>
        </p:nvSpPr>
        <p:spPr>
          <a:xfrm>
            <a:off x="1032954" y="646891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33" name="object 233"/>
          <p:cNvSpPr/>
          <p:nvPr/>
        </p:nvSpPr>
        <p:spPr>
          <a:xfrm>
            <a:off x="1350454" y="638763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34" name="object 234"/>
          <p:cNvSpPr/>
          <p:nvPr/>
        </p:nvSpPr>
        <p:spPr>
          <a:xfrm>
            <a:off x="1667954" y="640794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35" name="object 235"/>
          <p:cNvSpPr/>
          <p:nvPr/>
        </p:nvSpPr>
        <p:spPr>
          <a:xfrm>
            <a:off x="1985454" y="646891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36" name="object 236"/>
          <p:cNvSpPr/>
          <p:nvPr/>
        </p:nvSpPr>
        <p:spPr>
          <a:xfrm>
            <a:off x="2302954" y="640794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37" name="object 237"/>
          <p:cNvSpPr/>
          <p:nvPr/>
        </p:nvSpPr>
        <p:spPr>
          <a:xfrm>
            <a:off x="2620454" y="650954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38" name="object 238"/>
          <p:cNvSpPr/>
          <p:nvPr/>
        </p:nvSpPr>
        <p:spPr>
          <a:xfrm>
            <a:off x="2937954" y="644859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39" name="object 239"/>
          <p:cNvSpPr/>
          <p:nvPr/>
        </p:nvSpPr>
        <p:spPr>
          <a:xfrm>
            <a:off x="3255454" y="624539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40" name="object 240"/>
          <p:cNvSpPr/>
          <p:nvPr/>
        </p:nvSpPr>
        <p:spPr>
          <a:xfrm>
            <a:off x="3572954" y="648923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41" name="object 241"/>
          <p:cNvSpPr/>
          <p:nvPr/>
        </p:nvSpPr>
        <p:spPr>
          <a:xfrm>
            <a:off x="3890454" y="642827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42" name="object 242"/>
          <p:cNvSpPr/>
          <p:nvPr/>
        </p:nvSpPr>
        <p:spPr>
          <a:xfrm>
            <a:off x="4207954" y="636731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43" name="object 243"/>
          <p:cNvSpPr/>
          <p:nvPr/>
        </p:nvSpPr>
        <p:spPr>
          <a:xfrm>
            <a:off x="4525454" y="648923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44" name="object 244"/>
          <p:cNvSpPr/>
          <p:nvPr/>
        </p:nvSpPr>
        <p:spPr>
          <a:xfrm>
            <a:off x="4842954" y="646891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45" name="object 245"/>
          <p:cNvSpPr/>
          <p:nvPr/>
        </p:nvSpPr>
        <p:spPr>
          <a:xfrm>
            <a:off x="5160454" y="636731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46" name="object 246"/>
          <p:cNvSpPr/>
          <p:nvPr/>
        </p:nvSpPr>
        <p:spPr>
          <a:xfrm>
            <a:off x="5477954" y="650954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47" name="object 247"/>
          <p:cNvSpPr/>
          <p:nvPr/>
        </p:nvSpPr>
        <p:spPr>
          <a:xfrm>
            <a:off x="5795454" y="648923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48" name="object 248"/>
          <p:cNvSpPr/>
          <p:nvPr/>
        </p:nvSpPr>
        <p:spPr>
          <a:xfrm>
            <a:off x="6112954" y="638763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49" name="object 249"/>
          <p:cNvSpPr/>
          <p:nvPr/>
        </p:nvSpPr>
        <p:spPr>
          <a:xfrm>
            <a:off x="6430454" y="644859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50" name="object 250"/>
          <p:cNvSpPr/>
          <p:nvPr/>
        </p:nvSpPr>
        <p:spPr>
          <a:xfrm>
            <a:off x="721804" y="6373660"/>
            <a:ext cx="5715000" cy="121920"/>
          </a:xfrm>
          <a:custGeom>
            <a:avLst/>
            <a:gdLst/>
            <a:ahLst/>
            <a:cxnLst/>
            <a:rect l="l" t="t" r="r" b="b"/>
            <a:pathLst>
              <a:path w="5715000" h="121920">
                <a:moveTo>
                  <a:pt x="0" y="20320"/>
                </a:moveTo>
                <a:lnTo>
                  <a:pt x="317500" y="121920"/>
                </a:lnTo>
                <a:lnTo>
                  <a:pt x="635000" y="40640"/>
                </a:lnTo>
                <a:lnTo>
                  <a:pt x="952500" y="40640"/>
                </a:lnTo>
                <a:lnTo>
                  <a:pt x="1270000" y="101600"/>
                </a:lnTo>
                <a:lnTo>
                  <a:pt x="1587500" y="40640"/>
                </a:lnTo>
                <a:lnTo>
                  <a:pt x="1905000" y="81280"/>
                </a:lnTo>
                <a:lnTo>
                  <a:pt x="2222500" y="81280"/>
                </a:lnTo>
                <a:lnTo>
                  <a:pt x="2540000" y="0"/>
                </a:lnTo>
                <a:lnTo>
                  <a:pt x="2857500" y="121920"/>
                </a:lnTo>
                <a:lnTo>
                  <a:pt x="3175000" y="60960"/>
                </a:lnTo>
                <a:lnTo>
                  <a:pt x="3492500" y="0"/>
                </a:lnTo>
                <a:lnTo>
                  <a:pt x="3810000" y="60960"/>
                </a:lnTo>
                <a:lnTo>
                  <a:pt x="4127500" y="81280"/>
                </a:lnTo>
                <a:lnTo>
                  <a:pt x="4445000" y="20320"/>
                </a:lnTo>
                <a:lnTo>
                  <a:pt x="4762500" y="101600"/>
                </a:lnTo>
                <a:lnTo>
                  <a:pt x="5080000" y="101600"/>
                </a:lnTo>
                <a:lnTo>
                  <a:pt x="5397500" y="20320"/>
                </a:lnTo>
                <a:lnTo>
                  <a:pt x="5715000" y="60960"/>
                </a:lnTo>
              </a:path>
            </a:pathLst>
          </a:custGeom>
          <a:ln w="16510">
            <a:solidFill>
              <a:srgbClr val="065B92"/>
            </a:solidFill>
            <a:prstDash val="dash"/>
          </a:ln>
        </p:spPr>
        <p:txBody>
          <a:bodyPr wrap="square" lIns="0" tIns="0" rIns="0" bIns="0" rtlCol="0">
            <a:noAutofit/>
          </a:bodyPr>
          <a:lstStyle/>
          <a:p>
            <a:endParaRPr/>
          </a:p>
        </p:txBody>
      </p:sp>
      <p:sp>
        <p:nvSpPr>
          <p:cNvPr id="251" name="object 251"/>
          <p:cNvSpPr/>
          <p:nvPr/>
        </p:nvSpPr>
        <p:spPr>
          <a:xfrm>
            <a:off x="715454" y="638763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52" name="object 252"/>
          <p:cNvSpPr/>
          <p:nvPr/>
        </p:nvSpPr>
        <p:spPr>
          <a:xfrm>
            <a:off x="1032954" y="648923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53" name="object 253"/>
          <p:cNvSpPr/>
          <p:nvPr/>
        </p:nvSpPr>
        <p:spPr>
          <a:xfrm>
            <a:off x="1350454" y="640794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54" name="object 254"/>
          <p:cNvSpPr/>
          <p:nvPr/>
        </p:nvSpPr>
        <p:spPr>
          <a:xfrm>
            <a:off x="1667954" y="640794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55" name="object 255"/>
          <p:cNvSpPr/>
          <p:nvPr/>
        </p:nvSpPr>
        <p:spPr>
          <a:xfrm>
            <a:off x="1985454" y="646891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56" name="object 256"/>
          <p:cNvSpPr/>
          <p:nvPr/>
        </p:nvSpPr>
        <p:spPr>
          <a:xfrm>
            <a:off x="2302954" y="640794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57" name="object 257"/>
          <p:cNvSpPr/>
          <p:nvPr/>
        </p:nvSpPr>
        <p:spPr>
          <a:xfrm>
            <a:off x="2620454" y="644859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58" name="object 258"/>
          <p:cNvSpPr/>
          <p:nvPr/>
        </p:nvSpPr>
        <p:spPr>
          <a:xfrm>
            <a:off x="2937954" y="644859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59" name="object 259"/>
          <p:cNvSpPr/>
          <p:nvPr/>
        </p:nvSpPr>
        <p:spPr>
          <a:xfrm>
            <a:off x="3255454" y="636731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60" name="object 260"/>
          <p:cNvSpPr/>
          <p:nvPr/>
        </p:nvSpPr>
        <p:spPr>
          <a:xfrm>
            <a:off x="3572954" y="648923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61" name="object 261"/>
          <p:cNvSpPr/>
          <p:nvPr/>
        </p:nvSpPr>
        <p:spPr>
          <a:xfrm>
            <a:off x="3890454" y="642827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62" name="object 262"/>
          <p:cNvSpPr/>
          <p:nvPr/>
        </p:nvSpPr>
        <p:spPr>
          <a:xfrm>
            <a:off x="4207954" y="636731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63" name="object 263"/>
          <p:cNvSpPr/>
          <p:nvPr/>
        </p:nvSpPr>
        <p:spPr>
          <a:xfrm>
            <a:off x="4525454" y="642827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64" name="object 264"/>
          <p:cNvSpPr/>
          <p:nvPr/>
        </p:nvSpPr>
        <p:spPr>
          <a:xfrm>
            <a:off x="4842954" y="644859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65" name="object 265"/>
          <p:cNvSpPr/>
          <p:nvPr/>
        </p:nvSpPr>
        <p:spPr>
          <a:xfrm>
            <a:off x="5160454" y="638763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66" name="object 266"/>
          <p:cNvSpPr/>
          <p:nvPr/>
        </p:nvSpPr>
        <p:spPr>
          <a:xfrm>
            <a:off x="5477954" y="646891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67" name="object 267"/>
          <p:cNvSpPr/>
          <p:nvPr/>
        </p:nvSpPr>
        <p:spPr>
          <a:xfrm>
            <a:off x="5795454" y="646891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68" name="object 268"/>
          <p:cNvSpPr/>
          <p:nvPr/>
        </p:nvSpPr>
        <p:spPr>
          <a:xfrm>
            <a:off x="6112954" y="638763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69" name="object 269"/>
          <p:cNvSpPr/>
          <p:nvPr/>
        </p:nvSpPr>
        <p:spPr>
          <a:xfrm>
            <a:off x="6430454" y="642827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70" name="object 270"/>
          <p:cNvSpPr/>
          <p:nvPr/>
        </p:nvSpPr>
        <p:spPr>
          <a:xfrm>
            <a:off x="715454" y="638763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71" name="object 271"/>
          <p:cNvSpPr/>
          <p:nvPr/>
        </p:nvSpPr>
        <p:spPr>
          <a:xfrm>
            <a:off x="1032954" y="648923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72" name="object 272"/>
          <p:cNvSpPr/>
          <p:nvPr/>
        </p:nvSpPr>
        <p:spPr>
          <a:xfrm>
            <a:off x="1350454" y="640794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73" name="object 273"/>
          <p:cNvSpPr/>
          <p:nvPr/>
        </p:nvSpPr>
        <p:spPr>
          <a:xfrm>
            <a:off x="1667954" y="640794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74" name="object 274"/>
          <p:cNvSpPr/>
          <p:nvPr/>
        </p:nvSpPr>
        <p:spPr>
          <a:xfrm>
            <a:off x="1985454" y="646891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75" name="object 275"/>
          <p:cNvSpPr/>
          <p:nvPr/>
        </p:nvSpPr>
        <p:spPr>
          <a:xfrm>
            <a:off x="2302954" y="6407949"/>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76" name="object 276"/>
          <p:cNvSpPr/>
          <p:nvPr/>
        </p:nvSpPr>
        <p:spPr>
          <a:xfrm>
            <a:off x="2620454" y="644859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77" name="object 277"/>
          <p:cNvSpPr/>
          <p:nvPr/>
        </p:nvSpPr>
        <p:spPr>
          <a:xfrm>
            <a:off x="2937954" y="644859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78" name="object 278"/>
          <p:cNvSpPr/>
          <p:nvPr/>
        </p:nvSpPr>
        <p:spPr>
          <a:xfrm>
            <a:off x="3255454" y="636731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79" name="object 279"/>
          <p:cNvSpPr/>
          <p:nvPr/>
        </p:nvSpPr>
        <p:spPr>
          <a:xfrm>
            <a:off x="3572954" y="648923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80" name="object 280"/>
          <p:cNvSpPr/>
          <p:nvPr/>
        </p:nvSpPr>
        <p:spPr>
          <a:xfrm>
            <a:off x="3890454" y="642827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81" name="object 281"/>
          <p:cNvSpPr/>
          <p:nvPr/>
        </p:nvSpPr>
        <p:spPr>
          <a:xfrm>
            <a:off x="4207954" y="636731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82" name="object 282"/>
          <p:cNvSpPr/>
          <p:nvPr/>
        </p:nvSpPr>
        <p:spPr>
          <a:xfrm>
            <a:off x="4525454" y="642827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83" name="object 283"/>
          <p:cNvSpPr/>
          <p:nvPr/>
        </p:nvSpPr>
        <p:spPr>
          <a:xfrm>
            <a:off x="4842954" y="644859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84" name="object 284"/>
          <p:cNvSpPr/>
          <p:nvPr/>
        </p:nvSpPr>
        <p:spPr>
          <a:xfrm>
            <a:off x="5160454" y="638763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85" name="object 285"/>
          <p:cNvSpPr/>
          <p:nvPr/>
        </p:nvSpPr>
        <p:spPr>
          <a:xfrm>
            <a:off x="5477954" y="646891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86" name="object 286"/>
          <p:cNvSpPr/>
          <p:nvPr/>
        </p:nvSpPr>
        <p:spPr>
          <a:xfrm>
            <a:off x="5795454" y="646891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87" name="object 287"/>
          <p:cNvSpPr/>
          <p:nvPr/>
        </p:nvSpPr>
        <p:spPr>
          <a:xfrm>
            <a:off x="6112954" y="638763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88" name="object 288"/>
          <p:cNvSpPr/>
          <p:nvPr/>
        </p:nvSpPr>
        <p:spPr>
          <a:xfrm>
            <a:off x="6430454" y="642827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289" name="object 289"/>
          <p:cNvSpPr/>
          <p:nvPr/>
        </p:nvSpPr>
        <p:spPr>
          <a:xfrm>
            <a:off x="721804" y="7506881"/>
            <a:ext cx="5918200" cy="1485899"/>
          </a:xfrm>
          <a:custGeom>
            <a:avLst/>
            <a:gdLst/>
            <a:ahLst/>
            <a:cxnLst/>
            <a:rect l="l" t="t" r="r" b="b"/>
            <a:pathLst>
              <a:path w="5918200" h="1485900">
                <a:moveTo>
                  <a:pt x="0" y="1485899"/>
                </a:moveTo>
                <a:lnTo>
                  <a:pt x="5918200" y="1485899"/>
                </a:lnTo>
                <a:lnTo>
                  <a:pt x="5918200" y="0"/>
                </a:lnTo>
                <a:lnTo>
                  <a:pt x="0" y="0"/>
                </a:lnTo>
                <a:lnTo>
                  <a:pt x="0" y="1485899"/>
                </a:lnTo>
                <a:close/>
              </a:path>
            </a:pathLst>
          </a:custGeom>
          <a:solidFill>
            <a:srgbClr val="C9CCDF"/>
          </a:solidFill>
        </p:spPr>
        <p:txBody>
          <a:bodyPr wrap="square" lIns="0" tIns="0" rIns="0" bIns="0" rtlCol="0">
            <a:noAutofit/>
          </a:bodyPr>
          <a:lstStyle/>
          <a:p>
            <a:endParaRPr/>
          </a:p>
        </p:txBody>
      </p:sp>
      <p:sp>
        <p:nvSpPr>
          <p:cNvPr id="290" name="object 290"/>
          <p:cNvSpPr/>
          <p:nvPr/>
        </p:nvSpPr>
        <p:spPr>
          <a:xfrm>
            <a:off x="721804" y="7506881"/>
            <a:ext cx="5918200" cy="1485899"/>
          </a:xfrm>
          <a:custGeom>
            <a:avLst/>
            <a:gdLst/>
            <a:ahLst/>
            <a:cxnLst/>
            <a:rect l="l" t="t" r="r" b="b"/>
            <a:pathLst>
              <a:path w="5918200" h="1485900">
                <a:moveTo>
                  <a:pt x="0" y="1485899"/>
                </a:moveTo>
                <a:lnTo>
                  <a:pt x="5918200" y="1485899"/>
                </a:lnTo>
                <a:lnTo>
                  <a:pt x="5918200" y="0"/>
                </a:lnTo>
                <a:lnTo>
                  <a:pt x="0" y="0"/>
                </a:lnTo>
                <a:lnTo>
                  <a:pt x="0" y="1485899"/>
                </a:lnTo>
                <a:close/>
              </a:path>
            </a:pathLst>
          </a:custGeom>
          <a:ln w="12700">
            <a:solidFill>
              <a:srgbClr val="AEBBCE"/>
            </a:solidFill>
          </a:ln>
        </p:spPr>
        <p:txBody>
          <a:bodyPr wrap="square" lIns="0" tIns="0" rIns="0" bIns="0" rtlCol="0">
            <a:noAutofit/>
          </a:bodyPr>
          <a:lstStyle/>
          <a:p>
            <a:endParaRPr/>
          </a:p>
        </p:txBody>
      </p:sp>
      <p:sp>
        <p:nvSpPr>
          <p:cNvPr id="291" name="object 291"/>
          <p:cNvSpPr/>
          <p:nvPr/>
        </p:nvSpPr>
        <p:spPr>
          <a:xfrm>
            <a:off x="721804" y="8256181"/>
            <a:ext cx="5918200" cy="0"/>
          </a:xfrm>
          <a:custGeom>
            <a:avLst/>
            <a:gdLst/>
            <a:ahLst/>
            <a:cxnLst/>
            <a:rect l="l" t="t" r="r" b="b"/>
            <a:pathLst>
              <a:path w="5918200">
                <a:moveTo>
                  <a:pt x="0" y="0"/>
                </a:moveTo>
                <a:lnTo>
                  <a:pt x="5918200" y="0"/>
                </a:lnTo>
              </a:path>
            </a:pathLst>
          </a:custGeom>
          <a:ln w="12700">
            <a:solidFill>
              <a:srgbClr val="AEBBCE"/>
            </a:solidFill>
          </a:ln>
        </p:spPr>
        <p:txBody>
          <a:bodyPr wrap="square" lIns="0" tIns="0" rIns="0" bIns="0" rtlCol="0">
            <a:noAutofit/>
          </a:bodyPr>
          <a:lstStyle/>
          <a:p>
            <a:endParaRPr/>
          </a:p>
        </p:txBody>
      </p:sp>
      <p:sp>
        <p:nvSpPr>
          <p:cNvPr id="292" name="object 292"/>
          <p:cNvSpPr/>
          <p:nvPr/>
        </p:nvSpPr>
        <p:spPr>
          <a:xfrm>
            <a:off x="721804" y="8954681"/>
            <a:ext cx="0" cy="63500"/>
          </a:xfrm>
          <a:custGeom>
            <a:avLst/>
            <a:gdLst/>
            <a:ahLst/>
            <a:cxnLst/>
            <a:rect l="l" t="t" r="r" b="b"/>
            <a:pathLst>
              <a:path h="63500">
                <a:moveTo>
                  <a:pt x="0" y="63499"/>
                </a:moveTo>
                <a:lnTo>
                  <a:pt x="0" y="0"/>
                </a:lnTo>
              </a:path>
            </a:pathLst>
          </a:custGeom>
          <a:ln w="12700">
            <a:solidFill>
              <a:srgbClr val="AEBBCE"/>
            </a:solidFill>
          </a:ln>
        </p:spPr>
        <p:txBody>
          <a:bodyPr wrap="square" lIns="0" tIns="0" rIns="0" bIns="0" rtlCol="0">
            <a:noAutofit/>
          </a:bodyPr>
          <a:lstStyle/>
          <a:p>
            <a:endParaRPr/>
          </a:p>
        </p:txBody>
      </p:sp>
      <p:sp>
        <p:nvSpPr>
          <p:cNvPr id="293" name="object 293"/>
          <p:cNvSpPr/>
          <p:nvPr/>
        </p:nvSpPr>
        <p:spPr>
          <a:xfrm>
            <a:off x="1039304" y="8954681"/>
            <a:ext cx="0" cy="63500"/>
          </a:xfrm>
          <a:custGeom>
            <a:avLst/>
            <a:gdLst/>
            <a:ahLst/>
            <a:cxnLst/>
            <a:rect l="l" t="t" r="r" b="b"/>
            <a:pathLst>
              <a:path h="63500">
                <a:moveTo>
                  <a:pt x="0" y="63499"/>
                </a:moveTo>
                <a:lnTo>
                  <a:pt x="0" y="0"/>
                </a:lnTo>
              </a:path>
            </a:pathLst>
          </a:custGeom>
          <a:ln w="12700">
            <a:solidFill>
              <a:srgbClr val="AEBBCE"/>
            </a:solidFill>
          </a:ln>
        </p:spPr>
        <p:txBody>
          <a:bodyPr wrap="square" lIns="0" tIns="0" rIns="0" bIns="0" rtlCol="0">
            <a:noAutofit/>
          </a:bodyPr>
          <a:lstStyle/>
          <a:p>
            <a:endParaRPr/>
          </a:p>
        </p:txBody>
      </p:sp>
      <p:sp>
        <p:nvSpPr>
          <p:cNvPr id="294" name="object 294"/>
          <p:cNvSpPr/>
          <p:nvPr/>
        </p:nvSpPr>
        <p:spPr>
          <a:xfrm>
            <a:off x="1356804" y="8954681"/>
            <a:ext cx="0" cy="63500"/>
          </a:xfrm>
          <a:custGeom>
            <a:avLst/>
            <a:gdLst/>
            <a:ahLst/>
            <a:cxnLst/>
            <a:rect l="l" t="t" r="r" b="b"/>
            <a:pathLst>
              <a:path h="63500">
                <a:moveTo>
                  <a:pt x="0" y="63499"/>
                </a:moveTo>
                <a:lnTo>
                  <a:pt x="0" y="0"/>
                </a:lnTo>
              </a:path>
            </a:pathLst>
          </a:custGeom>
          <a:ln w="12700">
            <a:solidFill>
              <a:srgbClr val="AEBBCE"/>
            </a:solidFill>
          </a:ln>
        </p:spPr>
        <p:txBody>
          <a:bodyPr wrap="square" lIns="0" tIns="0" rIns="0" bIns="0" rtlCol="0">
            <a:noAutofit/>
          </a:bodyPr>
          <a:lstStyle/>
          <a:p>
            <a:endParaRPr/>
          </a:p>
        </p:txBody>
      </p:sp>
      <p:sp>
        <p:nvSpPr>
          <p:cNvPr id="295" name="object 295"/>
          <p:cNvSpPr/>
          <p:nvPr/>
        </p:nvSpPr>
        <p:spPr>
          <a:xfrm>
            <a:off x="1674304" y="8954681"/>
            <a:ext cx="0" cy="63500"/>
          </a:xfrm>
          <a:custGeom>
            <a:avLst/>
            <a:gdLst/>
            <a:ahLst/>
            <a:cxnLst/>
            <a:rect l="l" t="t" r="r" b="b"/>
            <a:pathLst>
              <a:path h="63500">
                <a:moveTo>
                  <a:pt x="0" y="63499"/>
                </a:moveTo>
                <a:lnTo>
                  <a:pt x="0" y="0"/>
                </a:lnTo>
              </a:path>
            </a:pathLst>
          </a:custGeom>
          <a:ln w="12700">
            <a:solidFill>
              <a:srgbClr val="AEBBCE"/>
            </a:solidFill>
          </a:ln>
        </p:spPr>
        <p:txBody>
          <a:bodyPr wrap="square" lIns="0" tIns="0" rIns="0" bIns="0" rtlCol="0">
            <a:noAutofit/>
          </a:bodyPr>
          <a:lstStyle/>
          <a:p>
            <a:endParaRPr/>
          </a:p>
        </p:txBody>
      </p:sp>
      <p:sp>
        <p:nvSpPr>
          <p:cNvPr id="296" name="object 296"/>
          <p:cNvSpPr/>
          <p:nvPr/>
        </p:nvSpPr>
        <p:spPr>
          <a:xfrm>
            <a:off x="1991804" y="8954681"/>
            <a:ext cx="0" cy="63500"/>
          </a:xfrm>
          <a:custGeom>
            <a:avLst/>
            <a:gdLst/>
            <a:ahLst/>
            <a:cxnLst/>
            <a:rect l="l" t="t" r="r" b="b"/>
            <a:pathLst>
              <a:path h="63500">
                <a:moveTo>
                  <a:pt x="0" y="63499"/>
                </a:moveTo>
                <a:lnTo>
                  <a:pt x="0" y="0"/>
                </a:lnTo>
              </a:path>
            </a:pathLst>
          </a:custGeom>
          <a:ln w="12700">
            <a:solidFill>
              <a:srgbClr val="AEBBCE"/>
            </a:solidFill>
          </a:ln>
        </p:spPr>
        <p:txBody>
          <a:bodyPr wrap="square" lIns="0" tIns="0" rIns="0" bIns="0" rtlCol="0">
            <a:noAutofit/>
          </a:bodyPr>
          <a:lstStyle/>
          <a:p>
            <a:endParaRPr/>
          </a:p>
        </p:txBody>
      </p:sp>
      <p:sp>
        <p:nvSpPr>
          <p:cNvPr id="297" name="object 297"/>
          <p:cNvSpPr/>
          <p:nvPr/>
        </p:nvSpPr>
        <p:spPr>
          <a:xfrm>
            <a:off x="2309304" y="8954681"/>
            <a:ext cx="0" cy="63500"/>
          </a:xfrm>
          <a:custGeom>
            <a:avLst/>
            <a:gdLst/>
            <a:ahLst/>
            <a:cxnLst/>
            <a:rect l="l" t="t" r="r" b="b"/>
            <a:pathLst>
              <a:path h="63500">
                <a:moveTo>
                  <a:pt x="0" y="63499"/>
                </a:moveTo>
                <a:lnTo>
                  <a:pt x="0" y="0"/>
                </a:lnTo>
              </a:path>
            </a:pathLst>
          </a:custGeom>
          <a:ln w="12700">
            <a:solidFill>
              <a:srgbClr val="AEBBCE"/>
            </a:solidFill>
          </a:ln>
        </p:spPr>
        <p:txBody>
          <a:bodyPr wrap="square" lIns="0" tIns="0" rIns="0" bIns="0" rtlCol="0">
            <a:noAutofit/>
          </a:bodyPr>
          <a:lstStyle/>
          <a:p>
            <a:endParaRPr/>
          </a:p>
        </p:txBody>
      </p:sp>
      <p:sp>
        <p:nvSpPr>
          <p:cNvPr id="298" name="object 298"/>
          <p:cNvSpPr/>
          <p:nvPr/>
        </p:nvSpPr>
        <p:spPr>
          <a:xfrm>
            <a:off x="2626804" y="8954681"/>
            <a:ext cx="0" cy="63500"/>
          </a:xfrm>
          <a:custGeom>
            <a:avLst/>
            <a:gdLst/>
            <a:ahLst/>
            <a:cxnLst/>
            <a:rect l="l" t="t" r="r" b="b"/>
            <a:pathLst>
              <a:path h="63500">
                <a:moveTo>
                  <a:pt x="0" y="63499"/>
                </a:moveTo>
                <a:lnTo>
                  <a:pt x="0" y="0"/>
                </a:lnTo>
              </a:path>
            </a:pathLst>
          </a:custGeom>
          <a:ln w="12700">
            <a:solidFill>
              <a:srgbClr val="AEBBCE"/>
            </a:solidFill>
          </a:ln>
        </p:spPr>
        <p:txBody>
          <a:bodyPr wrap="square" lIns="0" tIns="0" rIns="0" bIns="0" rtlCol="0">
            <a:noAutofit/>
          </a:bodyPr>
          <a:lstStyle/>
          <a:p>
            <a:endParaRPr/>
          </a:p>
        </p:txBody>
      </p:sp>
      <p:sp>
        <p:nvSpPr>
          <p:cNvPr id="299" name="object 299"/>
          <p:cNvSpPr/>
          <p:nvPr/>
        </p:nvSpPr>
        <p:spPr>
          <a:xfrm>
            <a:off x="2944304" y="8954681"/>
            <a:ext cx="0" cy="63500"/>
          </a:xfrm>
          <a:custGeom>
            <a:avLst/>
            <a:gdLst/>
            <a:ahLst/>
            <a:cxnLst/>
            <a:rect l="l" t="t" r="r" b="b"/>
            <a:pathLst>
              <a:path h="63500">
                <a:moveTo>
                  <a:pt x="0" y="63499"/>
                </a:moveTo>
                <a:lnTo>
                  <a:pt x="0" y="0"/>
                </a:lnTo>
              </a:path>
            </a:pathLst>
          </a:custGeom>
          <a:ln w="12700">
            <a:solidFill>
              <a:srgbClr val="AEBBCE"/>
            </a:solidFill>
          </a:ln>
        </p:spPr>
        <p:txBody>
          <a:bodyPr wrap="square" lIns="0" tIns="0" rIns="0" bIns="0" rtlCol="0">
            <a:noAutofit/>
          </a:bodyPr>
          <a:lstStyle/>
          <a:p>
            <a:endParaRPr/>
          </a:p>
        </p:txBody>
      </p:sp>
      <p:sp>
        <p:nvSpPr>
          <p:cNvPr id="300" name="object 300"/>
          <p:cNvSpPr/>
          <p:nvPr/>
        </p:nvSpPr>
        <p:spPr>
          <a:xfrm>
            <a:off x="3261804" y="8954681"/>
            <a:ext cx="0" cy="63500"/>
          </a:xfrm>
          <a:custGeom>
            <a:avLst/>
            <a:gdLst/>
            <a:ahLst/>
            <a:cxnLst/>
            <a:rect l="l" t="t" r="r" b="b"/>
            <a:pathLst>
              <a:path h="63500">
                <a:moveTo>
                  <a:pt x="0" y="63499"/>
                </a:moveTo>
                <a:lnTo>
                  <a:pt x="0" y="0"/>
                </a:lnTo>
              </a:path>
            </a:pathLst>
          </a:custGeom>
          <a:ln w="12700">
            <a:solidFill>
              <a:srgbClr val="AEBBCE"/>
            </a:solidFill>
          </a:ln>
        </p:spPr>
        <p:txBody>
          <a:bodyPr wrap="square" lIns="0" tIns="0" rIns="0" bIns="0" rtlCol="0">
            <a:noAutofit/>
          </a:bodyPr>
          <a:lstStyle/>
          <a:p>
            <a:endParaRPr/>
          </a:p>
        </p:txBody>
      </p:sp>
      <p:sp>
        <p:nvSpPr>
          <p:cNvPr id="301" name="object 301"/>
          <p:cNvSpPr/>
          <p:nvPr/>
        </p:nvSpPr>
        <p:spPr>
          <a:xfrm>
            <a:off x="3579304" y="8954681"/>
            <a:ext cx="0" cy="63500"/>
          </a:xfrm>
          <a:custGeom>
            <a:avLst/>
            <a:gdLst/>
            <a:ahLst/>
            <a:cxnLst/>
            <a:rect l="l" t="t" r="r" b="b"/>
            <a:pathLst>
              <a:path h="63500">
                <a:moveTo>
                  <a:pt x="0" y="63499"/>
                </a:moveTo>
                <a:lnTo>
                  <a:pt x="0" y="0"/>
                </a:lnTo>
              </a:path>
            </a:pathLst>
          </a:custGeom>
          <a:ln w="12700">
            <a:solidFill>
              <a:srgbClr val="AEBBCE"/>
            </a:solidFill>
          </a:ln>
        </p:spPr>
        <p:txBody>
          <a:bodyPr wrap="square" lIns="0" tIns="0" rIns="0" bIns="0" rtlCol="0">
            <a:noAutofit/>
          </a:bodyPr>
          <a:lstStyle/>
          <a:p>
            <a:endParaRPr/>
          </a:p>
        </p:txBody>
      </p:sp>
      <p:sp>
        <p:nvSpPr>
          <p:cNvPr id="302" name="object 302"/>
          <p:cNvSpPr/>
          <p:nvPr/>
        </p:nvSpPr>
        <p:spPr>
          <a:xfrm>
            <a:off x="3896804" y="8954681"/>
            <a:ext cx="0" cy="63500"/>
          </a:xfrm>
          <a:custGeom>
            <a:avLst/>
            <a:gdLst/>
            <a:ahLst/>
            <a:cxnLst/>
            <a:rect l="l" t="t" r="r" b="b"/>
            <a:pathLst>
              <a:path h="63500">
                <a:moveTo>
                  <a:pt x="0" y="63499"/>
                </a:moveTo>
                <a:lnTo>
                  <a:pt x="0" y="0"/>
                </a:lnTo>
              </a:path>
            </a:pathLst>
          </a:custGeom>
          <a:ln w="12700">
            <a:solidFill>
              <a:srgbClr val="AEBBCE"/>
            </a:solidFill>
          </a:ln>
        </p:spPr>
        <p:txBody>
          <a:bodyPr wrap="square" lIns="0" tIns="0" rIns="0" bIns="0" rtlCol="0">
            <a:noAutofit/>
          </a:bodyPr>
          <a:lstStyle/>
          <a:p>
            <a:endParaRPr/>
          </a:p>
        </p:txBody>
      </p:sp>
      <p:sp>
        <p:nvSpPr>
          <p:cNvPr id="303" name="object 303"/>
          <p:cNvSpPr/>
          <p:nvPr/>
        </p:nvSpPr>
        <p:spPr>
          <a:xfrm>
            <a:off x="4214304" y="8954681"/>
            <a:ext cx="0" cy="63500"/>
          </a:xfrm>
          <a:custGeom>
            <a:avLst/>
            <a:gdLst/>
            <a:ahLst/>
            <a:cxnLst/>
            <a:rect l="l" t="t" r="r" b="b"/>
            <a:pathLst>
              <a:path h="63500">
                <a:moveTo>
                  <a:pt x="0" y="63499"/>
                </a:moveTo>
                <a:lnTo>
                  <a:pt x="0" y="0"/>
                </a:lnTo>
              </a:path>
            </a:pathLst>
          </a:custGeom>
          <a:ln w="12700">
            <a:solidFill>
              <a:srgbClr val="AEBBCE"/>
            </a:solidFill>
          </a:ln>
        </p:spPr>
        <p:txBody>
          <a:bodyPr wrap="square" lIns="0" tIns="0" rIns="0" bIns="0" rtlCol="0">
            <a:noAutofit/>
          </a:bodyPr>
          <a:lstStyle/>
          <a:p>
            <a:endParaRPr/>
          </a:p>
        </p:txBody>
      </p:sp>
      <p:sp>
        <p:nvSpPr>
          <p:cNvPr id="304" name="object 304"/>
          <p:cNvSpPr/>
          <p:nvPr/>
        </p:nvSpPr>
        <p:spPr>
          <a:xfrm>
            <a:off x="4531804" y="8954681"/>
            <a:ext cx="0" cy="63500"/>
          </a:xfrm>
          <a:custGeom>
            <a:avLst/>
            <a:gdLst/>
            <a:ahLst/>
            <a:cxnLst/>
            <a:rect l="l" t="t" r="r" b="b"/>
            <a:pathLst>
              <a:path h="63500">
                <a:moveTo>
                  <a:pt x="0" y="63499"/>
                </a:moveTo>
                <a:lnTo>
                  <a:pt x="0" y="0"/>
                </a:lnTo>
              </a:path>
            </a:pathLst>
          </a:custGeom>
          <a:ln w="12700">
            <a:solidFill>
              <a:srgbClr val="AEBBCE"/>
            </a:solidFill>
          </a:ln>
        </p:spPr>
        <p:txBody>
          <a:bodyPr wrap="square" lIns="0" tIns="0" rIns="0" bIns="0" rtlCol="0">
            <a:noAutofit/>
          </a:bodyPr>
          <a:lstStyle/>
          <a:p>
            <a:endParaRPr/>
          </a:p>
        </p:txBody>
      </p:sp>
      <p:sp>
        <p:nvSpPr>
          <p:cNvPr id="305" name="object 305"/>
          <p:cNvSpPr/>
          <p:nvPr/>
        </p:nvSpPr>
        <p:spPr>
          <a:xfrm>
            <a:off x="4849304" y="8954681"/>
            <a:ext cx="0" cy="63500"/>
          </a:xfrm>
          <a:custGeom>
            <a:avLst/>
            <a:gdLst/>
            <a:ahLst/>
            <a:cxnLst/>
            <a:rect l="l" t="t" r="r" b="b"/>
            <a:pathLst>
              <a:path h="63500">
                <a:moveTo>
                  <a:pt x="0" y="63499"/>
                </a:moveTo>
                <a:lnTo>
                  <a:pt x="0" y="0"/>
                </a:lnTo>
              </a:path>
            </a:pathLst>
          </a:custGeom>
          <a:ln w="12700">
            <a:solidFill>
              <a:srgbClr val="AEBBCE"/>
            </a:solidFill>
          </a:ln>
        </p:spPr>
        <p:txBody>
          <a:bodyPr wrap="square" lIns="0" tIns="0" rIns="0" bIns="0" rtlCol="0">
            <a:noAutofit/>
          </a:bodyPr>
          <a:lstStyle/>
          <a:p>
            <a:endParaRPr/>
          </a:p>
        </p:txBody>
      </p:sp>
      <p:sp>
        <p:nvSpPr>
          <p:cNvPr id="306" name="object 306"/>
          <p:cNvSpPr/>
          <p:nvPr/>
        </p:nvSpPr>
        <p:spPr>
          <a:xfrm>
            <a:off x="5166804" y="8954681"/>
            <a:ext cx="0" cy="63500"/>
          </a:xfrm>
          <a:custGeom>
            <a:avLst/>
            <a:gdLst/>
            <a:ahLst/>
            <a:cxnLst/>
            <a:rect l="l" t="t" r="r" b="b"/>
            <a:pathLst>
              <a:path h="63500">
                <a:moveTo>
                  <a:pt x="0" y="63499"/>
                </a:moveTo>
                <a:lnTo>
                  <a:pt x="0" y="0"/>
                </a:lnTo>
              </a:path>
            </a:pathLst>
          </a:custGeom>
          <a:ln w="12700">
            <a:solidFill>
              <a:srgbClr val="AEBBCE"/>
            </a:solidFill>
          </a:ln>
        </p:spPr>
        <p:txBody>
          <a:bodyPr wrap="square" lIns="0" tIns="0" rIns="0" bIns="0" rtlCol="0">
            <a:noAutofit/>
          </a:bodyPr>
          <a:lstStyle/>
          <a:p>
            <a:endParaRPr/>
          </a:p>
        </p:txBody>
      </p:sp>
      <p:sp>
        <p:nvSpPr>
          <p:cNvPr id="307" name="object 307"/>
          <p:cNvSpPr/>
          <p:nvPr/>
        </p:nvSpPr>
        <p:spPr>
          <a:xfrm>
            <a:off x="5484304" y="8954681"/>
            <a:ext cx="0" cy="63500"/>
          </a:xfrm>
          <a:custGeom>
            <a:avLst/>
            <a:gdLst/>
            <a:ahLst/>
            <a:cxnLst/>
            <a:rect l="l" t="t" r="r" b="b"/>
            <a:pathLst>
              <a:path h="63500">
                <a:moveTo>
                  <a:pt x="0" y="63499"/>
                </a:moveTo>
                <a:lnTo>
                  <a:pt x="0" y="0"/>
                </a:lnTo>
              </a:path>
            </a:pathLst>
          </a:custGeom>
          <a:ln w="12700">
            <a:solidFill>
              <a:srgbClr val="AEBBCE"/>
            </a:solidFill>
          </a:ln>
        </p:spPr>
        <p:txBody>
          <a:bodyPr wrap="square" lIns="0" tIns="0" rIns="0" bIns="0" rtlCol="0">
            <a:noAutofit/>
          </a:bodyPr>
          <a:lstStyle/>
          <a:p>
            <a:endParaRPr/>
          </a:p>
        </p:txBody>
      </p:sp>
      <p:sp>
        <p:nvSpPr>
          <p:cNvPr id="308" name="object 308"/>
          <p:cNvSpPr/>
          <p:nvPr/>
        </p:nvSpPr>
        <p:spPr>
          <a:xfrm>
            <a:off x="5801804" y="8954681"/>
            <a:ext cx="0" cy="63500"/>
          </a:xfrm>
          <a:custGeom>
            <a:avLst/>
            <a:gdLst/>
            <a:ahLst/>
            <a:cxnLst/>
            <a:rect l="l" t="t" r="r" b="b"/>
            <a:pathLst>
              <a:path h="63500">
                <a:moveTo>
                  <a:pt x="0" y="63499"/>
                </a:moveTo>
                <a:lnTo>
                  <a:pt x="0" y="0"/>
                </a:lnTo>
              </a:path>
            </a:pathLst>
          </a:custGeom>
          <a:ln w="12700">
            <a:solidFill>
              <a:srgbClr val="AEBBCE"/>
            </a:solidFill>
          </a:ln>
        </p:spPr>
        <p:txBody>
          <a:bodyPr wrap="square" lIns="0" tIns="0" rIns="0" bIns="0" rtlCol="0">
            <a:noAutofit/>
          </a:bodyPr>
          <a:lstStyle/>
          <a:p>
            <a:endParaRPr/>
          </a:p>
        </p:txBody>
      </p:sp>
      <p:sp>
        <p:nvSpPr>
          <p:cNvPr id="309" name="object 309"/>
          <p:cNvSpPr/>
          <p:nvPr/>
        </p:nvSpPr>
        <p:spPr>
          <a:xfrm>
            <a:off x="6119304" y="8954681"/>
            <a:ext cx="0" cy="63500"/>
          </a:xfrm>
          <a:custGeom>
            <a:avLst/>
            <a:gdLst/>
            <a:ahLst/>
            <a:cxnLst/>
            <a:rect l="l" t="t" r="r" b="b"/>
            <a:pathLst>
              <a:path h="63500">
                <a:moveTo>
                  <a:pt x="0" y="63499"/>
                </a:moveTo>
                <a:lnTo>
                  <a:pt x="0" y="0"/>
                </a:lnTo>
              </a:path>
            </a:pathLst>
          </a:custGeom>
          <a:ln w="12700">
            <a:solidFill>
              <a:srgbClr val="AEBBCE"/>
            </a:solidFill>
          </a:ln>
        </p:spPr>
        <p:txBody>
          <a:bodyPr wrap="square" lIns="0" tIns="0" rIns="0" bIns="0" rtlCol="0">
            <a:noAutofit/>
          </a:bodyPr>
          <a:lstStyle/>
          <a:p>
            <a:endParaRPr/>
          </a:p>
        </p:txBody>
      </p:sp>
      <p:sp>
        <p:nvSpPr>
          <p:cNvPr id="310" name="object 310"/>
          <p:cNvSpPr/>
          <p:nvPr/>
        </p:nvSpPr>
        <p:spPr>
          <a:xfrm>
            <a:off x="6436804" y="8954681"/>
            <a:ext cx="0" cy="63500"/>
          </a:xfrm>
          <a:custGeom>
            <a:avLst/>
            <a:gdLst/>
            <a:ahLst/>
            <a:cxnLst/>
            <a:rect l="l" t="t" r="r" b="b"/>
            <a:pathLst>
              <a:path h="63500">
                <a:moveTo>
                  <a:pt x="0" y="63499"/>
                </a:moveTo>
                <a:lnTo>
                  <a:pt x="0" y="0"/>
                </a:lnTo>
              </a:path>
            </a:pathLst>
          </a:custGeom>
          <a:ln w="12700">
            <a:solidFill>
              <a:srgbClr val="AEBBCE"/>
            </a:solidFill>
          </a:ln>
        </p:spPr>
        <p:txBody>
          <a:bodyPr wrap="square" lIns="0" tIns="0" rIns="0" bIns="0" rtlCol="0">
            <a:noAutofit/>
          </a:bodyPr>
          <a:lstStyle/>
          <a:p>
            <a:endParaRPr/>
          </a:p>
        </p:txBody>
      </p:sp>
      <p:sp>
        <p:nvSpPr>
          <p:cNvPr id="311" name="object 311"/>
          <p:cNvSpPr/>
          <p:nvPr/>
        </p:nvSpPr>
        <p:spPr>
          <a:xfrm>
            <a:off x="721804" y="8154581"/>
            <a:ext cx="5918200" cy="0"/>
          </a:xfrm>
          <a:custGeom>
            <a:avLst/>
            <a:gdLst/>
            <a:ahLst/>
            <a:cxnLst/>
            <a:rect l="l" t="t" r="r" b="b"/>
            <a:pathLst>
              <a:path w="5918200">
                <a:moveTo>
                  <a:pt x="0" y="0"/>
                </a:moveTo>
                <a:lnTo>
                  <a:pt x="5918200" y="0"/>
                </a:lnTo>
              </a:path>
            </a:pathLst>
          </a:custGeom>
          <a:ln w="16510">
            <a:solidFill>
              <a:srgbClr val="0CB14B"/>
            </a:solidFill>
          </a:ln>
        </p:spPr>
        <p:txBody>
          <a:bodyPr wrap="square" lIns="0" tIns="0" rIns="0" bIns="0" rtlCol="0">
            <a:noAutofit/>
          </a:bodyPr>
          <a:lstStyle/>
          <a:p>
            <a:endParaRPr/>
          </a:p>
        </p:txBody>
      </p:sp>
      <p:sp>
        <p:nvSpPr>
          <p:cNvPr id="312" name="object 312"/>
          <p:cNvSpPr/>
          <p:nvPr/>
        </p:nvSpPr>
        <p:spPr>
          <a:xfrm>
            <a:off x="721804" y="8032660"/>
            <a:ext cx="5715000" cy="304800"/>
          </a:xfrm>
          <a:custGeom>
            <a:avLst/>
            <a:gdLst/>
            <a:ahLst/>
            <a:cxnLst/>
            <a:rect l="l" t="t" r="r" b="b"/>
            <a:pathLst>
              <a:path w="5715000" h="304800">
                <a:moveTo>
                  <a:pt x="0" y="40639"/>
                </a:moveTo>
                <a:lnTo>
                  <a:pt x="317500" y="20319"/>
                </a:lnTo>
                <a:lnTo>
                  <a:pt x="635000" y="142239"/>
                </a:lnTo>
                <a:lnTo>
                  <a:pt x="952500" y="81279"/>
                </a:lnTo>
                <a:lnTo>
                  <a:pt x="1270000" y="40639"/>
                </a:lnTo>
                <a:lnTo>
                  <a:pt x="1587500" y="142239"/>
                </a:lnTo>
                <a:lnTo>
                  <a:pt x="1905000" y="182879"/>
                </a:lnTo>
                <a:lnTo>
                  <a:pt x="2222500" y="81279"/>
                </a:lnTo>
                <a:lnTo>
                  <a:pt x="2540000" y="81279"/>
                </a:lnTo>
                <a:lnTo>
                  <a:pt x="2857500" y="0"/>
                </a:lnTo>
                <a:lnTo>
                  <a:pt x="3175000" y="101599"/>
                </a:lnTo>
                <a:lnTo>
                  <a:pt x="3492500" y="264159"/>
                </a:lnTo>
                <a:lnTo>
                  <a:pt x="3810000" y="304799"/>
                </a:lnTo>
                <a:lnTo>
                  <a:pt x="4127500" y="203199"/>
                </a:lnTo>
                <a:lnTo>
                  <a:pt x="4445000" y="182879"/>
                </a:lnTo>
                <a:lnTo>
                  <a:pt x="4762500" y="60959"/>
                </a:lnTo>
                <a:lnTo>
                  <a:pt x="5080000" y="264159"/>
                </a:lnTo>
                <a:lnTo>
                  <a:pt x="5397500" y="243839"/>
                </a:lnTo>
                <a:lnTo>
                  <a:pt x="5715000" y="243839"/>
                </a:lnTo>
              </a:path>
            </a:pathLst>
          </a:custGeom>
          <a:ln w="16510">
            <a:solidFill>
              <a:srgbClr val="EC1B24"/>
            </a:solidFill>
            <a:prstDash val="lgDash"/>
          </a:ln>
        </p:spPr>
        <p:txBody>
          <a:bodyPr wrap="square" lIns="0" tIns="0" rIns="0" bIns="0" rtlCol="0">
            <a:noAutofit/>
          </a:bodyPr>
          <a:lstStyle/>
          <a:p>
            <a:endParaRPr/>
          </a:p>
        </p:txBody>
      </p:sp>
      <p:sp>
        <p:nvSpPr>
          <p:cNvPr id="313" name="object 313"/>
          <p:cNvSpPr/>
          <p:nvPr/>
        </p:nvSpPr>
        <p:spPr>
          <a:xfrm>
            <a:off x="715454" y="8066951"/>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14" name="object 314"/>
          <p:cNvSpPr/>
          <p:nvPr/>
        </p:nvSpPr>
        <p:spPr>
          <a:xfrm>
            <a:off x="1032954" y="8046631"/>
            <a:ext cx="12700" cy="12700"/>
          </a:xfrm>
          <a:custGeom>
            <a:avLst/>
            <a:gdLst/>
            <a:ahLst/>
            <a:cxnLst/>
            <a:rect l="l" t="t" r="r" b="b"/>
            <a:pathLst>
              <a:path w="12700" h="12700">
                <a:moveTo>
                  <a:pt x="12700" y="6349"/>
                </a:moveTo>
                <a:lnTo>
                  <a:pt x="12700" y="2844"/>
                </a:lnTo>
                <a:lnTo>
                  <a:pt x="9855" y="0"/>
                </a:lnTo>
                <a:lnTo>
                  <a:pt x="6350" y="0"/>
                </a:lnTo>
                <a:lnTo>
                  <a:pt x="2844" y="0"/>
                </a:lnTo>
                <a:lnTo>
                  <a:pt x="0" y="2844"/>
                </a:lnTo>
                <a:lnTo>
                  <a:pt x="0" y="6349"/>
                </a:lnTo>
                <a:lnTo>
                  <a:pt x="0" y="9855"/>
                </a:lnTo>
                <a:lnTo>
                  <a:pt x="2844" y="12699"/>
                </a:lnTo>
                <a:lnTo>
                  <a:pt x="6350" y="12699"/>
                </a:lnTo>
                <a:lnTo>
                  <a:pt x="9855" y="12699"/>
                </a:lnTo>
                <a:lnTo>
                  <a:pt x="12700" y="9855"/>
                </a:lnTo>
                <a:lnTo>
                  <a:pt x="12700" y="6349"/>
                </a:lnTo>
                <a:close/>
              </a:path>
            </a:pathLst>
          </a:custGeom>
          <a:ln w="12700">
            <a:solidFill>
              <a:srgbClr val="000000"/>
            </a:solidFill>
          </a:ln>
        </p:spPr>
        <p:txBody>
          <a:bodyPr wrap="square" lIns="0" tIns="0" rIns="0" bIns="0" rtlCol="0">
            <a:noAutofit/>
          </a:bodyPr>
          <a:lstStyle/>
          <a:p>
            <a:endParaRPr/>
          </a:p>
        </p:txBody>
      </p:sp>
      <p:sp>
        <p:nvSpPr>
          <p:cNvPr id="315" name="object 315"/>
          <p:cNvSpPr/>
          <p:nvPr/>
        </p:nvSpPr>
        <p:spPr>
          <a:xfrm>
            <a:off x="1350454" y="8168551"/>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16" name="object 316"/>
          <p:cNvSpPr/>
          <p:nvPr/>
        </p:nvSpPr>
        <p:spPr>
          <a:xfrm>
            <a:off x="1667954" y="8107591"/>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17" name="object 317"/>
          <p:cNvSpPr/>
          <p:nvPr/>
        </p:nvSpPr>
        <p:spPr>
          <a:xfrm>
            <a:off x="1985454" y="8066951"/>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18" name="object 318"/>
          <p:cNvSpPr/>
          <p:nvPr/>
        </p:nvSpPr>
        <p:spPr>
          <a:xfrm>
            <a:off x="2302954" y="8168551"/>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19" name="object 319"/>
          <p:cNvSpPr/>
          <p:nvPr/>
        </p:nvSpPr>
        <p:spPr>
          <a:xfrm>
            <a:off x="2620454" y="8209191"/>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20" name="object 320"/>
          <p:cNvSpPr/>
          <p:nvPr/>
        </p:nvSpPr>
        <p:spPr>
          <a:xfrm>
            <a:off x="2937954" y="8107591"/>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21" name="object 321"/>
          <p:cNvSpPr/>
          <p:nvPr/>
        </p:nvSpPr>
        <p:spPr>
          <a:xfrm>
            <a:off x="3255454" y="8107591"/>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22" name="object 322"/>
          <p:cNvSpPr/>
          <p:nvPr/>
        </p:nvSpPr>
        <p:spPr>
          <a:xfrm>
            <a:off x="3572954" y="802631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23" name="object 323"/>
          <p:cNvSpPr/>
          <p:nvPr/>
        </p:nvSpPr>
        <p:spPr>
          <a:xfrm>
            <a:off x="3890454" y="812791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24" name="object 324"/>
          <p:cNvSpPr/>
          <p:nvPr/>
        </p:nvSpPr>
        <p:spPr>
          <a:xfrm>
            <a:off x="4207954" y="8290471"/>
            <a:ext cx="12700" cy="12700"/>
          </a:xfrm>
          <a:custGeom>
            <a:avLst/>
            <a:gdLst/>
            <a:ahLst/>
            <a:cxnLst/>
            <a:rect l="l" t="t" r="r" b="b"/>
            <a:pathLst>
              <a:path w="12700" h="12700">
                <a:moveTo>
                  <a:pt x="12700" y="6349"/>
                </a:moveTo>
                <a:lnTo>
                  <a:pt x="12700" y="2844"/>
                </a:lnTo>
                <a:lnTo>
                  <a:pt x="9855" y="0"/>
                </a:lnTo>
                <a:lnTo>
                  <a:pt x="6350" y="0"/>
                </a:lnTo>
                <a:lnTo>
                  <a:pt x="2844" y="0"/>
                </a:lnTo>
                <a:lnTo>
                  <a:pt x="0" y="2844"/>
                </a:lnTo>
                <a:lnTo>
                  <a:pt x="0" y="6349"/>
                </a:lnTo>
                <a:lnTo>
                  <a:pt x="0" y="9855"/>
                </a:lnTo>
                <a:lnTo>
                  <a:pt x="2844" y="12699"/>
                </a:lnTo>
                <a:lnTo>
                  <a:pt x="6350" y="12699"/>
                </a:lnTo>
                <a:lnTo>
                  <a:pt x="9855" y="12699"/>
                </a:lnTo>
                <a:lnTo>
                  <a:pt x="12700" y="9855"/>
                </a:lnTo>
                <a:lnTo>
                  <a:pt x="12700" y="6349"/>
                </a:lnTo>
                <a:close/>
              </a:path>
            </a:pathLst>
          </a:custGeom>
          <a:ln w="12700">
            <a:solidFill>
              <a:srgbClr val="000000"/>
            </a:solidFill>
          </a:ln>
        </p:spPr>
        <p:txBody>
          <a:bodyPr wrap="square" lIns="0" tIns="0" rIns="0" bIns="0" rtlCol="0">
            <a:noAutofit/>
          </a:bodyPr>
          <a:lstStyle/>
          <a:p>
            <a:endParaRPr/>
          </a:p>
        </p:txBody>
      </p:sp>
      <p:sp>
        <p:nvSpPr>
          <p:cNvPr id="325" name="object 325"/>
          <p:cNvSpPr/>
          <p:nvPr/>
        </p:nvSpPr>
        <p:spPr>
          <a:xfrm>
            <a:off x="4525454" y="833111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26" name="object 326"/>
          <p:cNvSpPr/>
          <p:nvPr/>
        </p:nvSpPr>
        <p:spPr>
          <a:xfrm>
            <a:off x="4842954" y="822951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27" name="object 327"/>
          <p:cNvSpPr/>
          <p:nvPr/>
        </p:nvSpPr>
        <p:spPr>
          <a:xfrm>
            <a:off x="5160454" y="8209191"/>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28" name="object 328"/>
          <p:cNvSpPr/>
          <p:nvPr/>
        </p:nvSpPr>
        <p:spPr>
          <a:xfrm>
            <a:off x="5477954" y="8087271"/>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29" name="object 329"/>
          <p:cNvSpPr/>
          <p:nvPr/>
        </p:nvSpPr>
        <p:spPr>
          <a:xfrm>
            <a:off x="5795454" y="8290471"/>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30" name="object 330"/>
          <p:cNvSpPr/>
          <p:nvPr/>
        </p:nvSpPr>
        <p:spPr>
          <a:xfrm>
            <a:off x="6112954" y="8270151"/>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31" name="object 331"/>
          <p:cNvSpPr/>
          <p:nvPr/>
        </p:nvSpPr>
        <p:spPr>
          <a:xfrm>
            <a:off x="6430454" y="8270151"/>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32" name="object 332"/>
          <p:cNvSpPr/>
          <p:nvPr/>
        </p:nvSpPr>
        <p:spPr>
          <a:xfrm>
            <a:off x="721804" y="8032660"/>
            <a:ext cx="5715000" cy="162559"/>
          </a:xfrm>
          <a:custGeom>
            <a:avLst/>
            <a:gdLst/>
            <a:ahLst/>
            <a:cxnLst/>
            <a:rect l="l" t="t" r="r" b="b"/>
            <a:pathLst>
              <a:path w="5715000" h="162559">
                <a:moveTo>
                  <a:pt x="0" y="121919"/>
                </a:moveTo>
                <a:lnTo>
                  <a:pt x="317500" y="20319"/>
                </a:lnTo>
                <a:lnTo>
                  <a:pt x="635000" y="101599"/>
                </a:lnTo>
                <a:lnTo>
                  <a:pt x="952500" y="81279"/>
                </a:lnTo>
                <a:lnTo>
                  <a:pt x="1270000" y="40639"/>
                </a:lnTo>
                <a:lnTo>
                  <a:pt x="1587500" y="101599"/>
                </a:lnTo>
                <a:lnTo>
                  <a:pt x="1905000" y="81279"/>
                </a:lnTo>
                <a:lnTo>
                  <a:pt x="2222500" y="40639"/>
                </a:lnTo>
                <a:lnTo>
                  <a:pt x="2540000" y="121919"/>
                </a:lnTo>
                <a:lnTo>
                  <a:pt x="2857500" y="0"/>
                </a:lnTo>
                <a:lnTo>
                  <a:pt x="3175000" y="60959"/>
                </a:lnTo>
                <a:lnTo>
                  <a:pt x="3492500" y="162559"/>
                </a:lnTo>
                <a:lnTo>
                  <a:pt x="3810000" y="121919"/>
                </a:lnTo>
                <a:lnTo>
                  <a:pt x="4127500" y="142239"/>
                </a:lnTo>
                <a:lnTo>
                  <a:pt x="4445000" y="101599"/>
                </a:lnTo>
                <a:lnTo>
                  <a:pt x="4762500" y="40639"/>
                </a:lnTo>
                <a:lnTo>
                  <a:pt x="5080000" y="121919"/>
                </a:lnTo>
                <a:lnTo>
                  <a:pt x="5397500" y="121919"/>
                </a:lnTo>
                <a:lnTo>
                  <a:pt x="5715000" y="101599"/>
                </a:lnTo>
              </a:path>
            </a:pathLst>
          </a:custGeom>
          <a:ln w="16510">
            <a:solidFill>
              <a:srgbClr val="065B92"/>
            </a:solidFill>
            <a:prstDash val="dash"/>
          </a:ln>
        </p:spPr>
        <p:txBody>
          <a:bodyPr wrap="square" lIns="0" tIns="0" rIns="0" bIns="0" rtlCol="0">
            <a:noAutofit/>
          </a:bodyPr>
          <a:lstStyle/>
          <a:p>
            <a:endParaRPr/>
          </a:p>
        </p:txBody>
      </p:sp>
      <p:sp>
        <p:nvSpPr>
          <p:cNvPr id="333" name="object 333"/>
          <p:cNvSpPr/>
          <p:nvPr/>
        </p:nvSpPr>
        <p:spPr>
          <a:xfrm>
            <a:off x="715454" y="8148231"/>
            <a:ext cx="12700" cy="12700"/>
          </a:xfrm>
          <a:custGeom>
            <a:avLst/>
            <a:gdLst/>
            <a:ahLst/>
            <a:cxnLst/>
            <a:rect l="l" t="t" r="r" b="b"/>
            <a:pathLst>
              <a:path w="12700" h="12700">
                <a:moveTo>
                  <a:pt x="12700" y="6349"/>
                </a:moveTo>
                <a:lnTo>
                  <a:pt x="12700" y="2844"/>
                </a:lnTo>
                <a:lnTo>
                  <a:pt x="9855" y="0"/>
                </a:lnTo>
                <a:lnTo>
                  <a:pt x="6350" y="0"/>
                </a:lnTo>
                <a:lnTo>
                  <a:pt x="2844" y="0"/>
                </a:lnTo>
                <a:lnTo>
                  <a:pt x="0" y="2844"/>
                </a:lnTo>
                <a:lnTo>
                  <a:pt x="0" y="6349"/>
                </a:lnTo>
                <a:lnTo>
                  <a:pt x="0" y="9855"/>
                </a:lnTo>
                <a:lnTo>
                  <a:pt x="2844" y="12699"/>
                </a:lnTo>
                <a:lnTo>
                  <a:pt x="6350" y="12699"/>
                </a:lnTo>
                <a:lnTo>
                  <a:pt x="9855" y="12699"/>
                </a:lnTo>
                <a:lnTo>
                  <a:pt x="12700" y="9855"/>
                </a:lnTo>
                <a:lnTo>
                  <a:pt x="12700" y="6349"/>
                </a:lnTo>
                <a:close/>
              </a:path>
            </a:pathLst>
          </a:custGeom>
          <a:ln w="12700">
            <a:solidFill>
              <a:srgbClr val="000000"/>
            </a:solidFill>
          </a:ln>
        </p:spPr>
        <p:txBody>
          <a:bodyPr wrap="square" lIns="0" tIns="0" rIns="0" bIns="0" rtlCol="0">
            <a:noAutofit/>
          </a:bodyPr>
          <a:lstStyle/>
          <a:p>
            <a:endParaRPr/>
          </a:p>
        </p:txBody>
      </p:sp>
      <p:sp>
        <p:nvSpPr>
          <p:cNvPr id="334" name="object 334"/>
          <p:cNvSpPr/>
          <p:nvPr/>
        </p:nvSpPr>
        <p:spPr>
          <a:xfrm>
            <a:off x="1032954" y="8046631"/>
            <a:ext cx="12700" cy="12700"/>
          </a:xfrm>
          <a:custGeom>
            <a:avLst/>
            <a:gdLst/>
            <a:ahLst/>
            <a:cxnLst/>
            <a:rect l="l" t="t" r="r" b="b"/>
            <a:pathLst>
              <a:path w="12700" h="12700">
                <a:moveTo>
                  <a:pt x="12700" y="6349"/>
                </a:moveTo>
                <a:lnTo>
                  <a:pt x="12700" y="2844"/>
                </a:lnTo>
                <a:lnTo>
                  <a:pt x="9855" y="0"/>
                </a:lnTo>
                <a:lnTo>
                  <a:pt x="6350" y="0"/>
                </a:lnTo>
                <a:lnTo>
                  <a:pt x="2844" y="0"/>
                </a:lnTo>
                <a:lnTo>
                  <a:pt x="0" y="2844"/>
                </a:lnTo>
                <a:lnTo>
                  <a:pt x="0" y="6349"/>
                </a:lnTo>
                <a:lnTo>
                  <a:pt x="0" y="9855"/>
                </a:lnTo>
                <a:lnTo>
                  <a:pt x="2844" y="12699"/>
                </a:lnTo>
                <a:lnTo>
                  <a:pt x="6350" y="12699"/>
                </a:lnTo>
                <a:lnTo>
                  <a:pt x="9855" y="12699"/>
                </a:lnTo>
                <a:lnTo>
                  <a:pt x="12700" y="9855"/>
                </a:lnTo>
                <a:lnTo>
                  <a:pt x="12700" y="6349"/>
                </a:lnTo>
                <a:close/>
              </a:path>
            </a:pathLst>
          </a:custGeom>
          <a:ln w="12700">
            <a:solidFill>
              <a:srgbClr val="000000"/>
            </a:solidFill>
          </a:ln>
        </p:spPr>
        <p:txBody>
          <a:bodyPr wrap="square" lIns="0" tIns="0" rIns="0" bIns="0" rtlCol="0">
            <a:noAutofit/>
          </a:bodyPr>
          <a:lstStyle/>
          <a:p>
            <a:endParaRPr/>
          </a:p>
        </p:txBody>
      </p:sp>
      <p:sp>
        <p:nvSpPr>
          <p:cNvPr id="335" name="object 335"/>
          <p:cNvSpPr/>
          <p:nvPr/>
        </p:nvSpPr>
        <p:spPr>
          <a:xfrm>
            <a:off x="1350454" y="812791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36" name="object 336"/>
          <p:cNvSpPr/>
          <p:nvPr/>
        </p:nvSpPr>
        <p:spPr>
          <a:xfrm>
            <a:off x="1667954" y="8107591"/>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37" name="object 337"/>
          <p:cNvSpPr/>
          <p:nvPr/>
        </p:nvSpPr>
        <p:spPr>
          <a:xfrm>
            <a:off x="1985454" y="8066951"/>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38" name="object 338"/>
          <p:cNvSpPr/>
          <p:nvPr/>
        </p:nvSpPr>
        <p:spPr>
          <a:xfrm>
            <a:off x="2302954" y="812791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39" name="object 339"/>
          <p:cNvSpPr/>
          <p:nvPr/>
        </p:nvSpPr>
        <p:spPr>
          <a:xfrm>
            <a:off x="2620454" y="8107591"/>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40" name="object 340"/>
          <p:cNvSpPr/>
          <p:nvPr/>
        </p:nvSpPr>
        <p:spPr>
          <a:xfrm>
            <a:off x="2937954" y="8066951"/>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41" name="object 341"/>
          <p:cNvSpPr/>
          <p:nvPr/>
        </p:nvSpPr>
        <p:spPr>
          <a:xfrm>
            <a:off x="3255454" y="8148231"/>
            <a:ext cx="12700" cy="12700"/>
          </a:xfrm>
          <a:custGeom>
            <a:avLst/>
            <a:gdLst/>
            <a:ahLst/>
            <a:cxnLst/>
            <a:rect l="l" t="t" r="r" b="b"/>
            <a:pathLst>
              <a:path w="12700" h="12700">
                <a:moveTo>
                  <a:pt x="12700" y="6349"/>
                </a:moveTo>
                <a:lnTo>
                  <a:pt x="12700" y="2844"/>
                </a:lnTo>
                <a:lnTo>
                  <a:pt x="9855" y="0"/>
                </a:lnTo>
                <a:lnTo>
                  <a:pt x="6350" y="0"/>
                </a:lnTo>
                <a:lnTo>
                  <a:pt x="2844" y="0"/>
                </a:lnTo>
                <a:lnTo>
                  <a:pt x="0" y="2844"/>
                </a:lnTo>
                <a:lnTo>
                  <a:pt x="0" y="6349"/>
                </a:lnTo>
                <a:lnTo>
                  <a:pt x="0" y="9855"/>
                </a:lnTo>
                <a:lnTo>
                  <a:pt x="2844" y="12699"/>
                </a:lnTo>
                <a:lnTo>
                  <a:pt x="6350" y="12699"/>
                </a:lnTo>
                <a:lnTo>
                  <a:pt x="9855" y="12699"/>
                </a:lnTo>
                <a:lnTo>
                  <a:pt x="12700" y="9855"/>
                </a:lnTo>
                <a:lnTo>
                  <a:pt x="12700" y="6349"/>
                </a:lnTo>
                <a:close/>
              </a:path>
            </a:pathLst>
          </a:custGeom>
          <a:ln w="12700">
            <a:solidFill>
              <a:srgbClr val="000000"/>
            </a:solidFill>
          </a:ln>
        </p:spPr>
        <p:txBody>
          <a:bodyPr wrap="square" lIns="0" tIns="0" rIns="0" bIns="0" rtlCol="0">
            <a:noAutofit/>
          </a:bodyPr>
          <a:lstStyle/>
          <a:p>
            <a:endParaRPr/>
          </a:p>
        </p:txBody>
      </p:sp>
      <p:sp>
        <p:nvSpPr>
          <p:cNvPr id="342" name="object 342"/>
          <p:cNvSpPr/>
          <p:nvPr/>
        </p:nvSpPr>
        <p:spPr>
          <a:xfrm>
            <a:off x="3572954" y="802631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43" name="object 343"/>
          <p:cNvSpPr/>
          <p:nvPr/>
        </p:nvSpPr>
        <p:spPr>
          <a:xfrm>
            <a:off x="3890454" y="8087271"/>
            <a:ext cx="12700" cy="12700"/>
          </a:xfrm>
          <a:custGeom>
            <a:avLst/>
            <a:gdLst/>
            <a:ahLst/>
            <a:cxnLst/>
            <a:rect l="l" t="t" r="r" b="b"/>
            <a:pathLst>
              <a:path w="12700" h="12700">
                <a:moveTo>
                  <a:pt x="12700" y="6349"/>
                </a:moveTo>
                <a:lnTo>
                  <a:pt x="12700" y="2844"/>
                </a:lnTo>
                <a:lnTo>
                  <a:pt x="9855" y="0"/>
                </a:lnTo>
                <a:lnTo>
                  <a:pt x="6350" y="0"/>
                </a:lnTo>
                <a:lnTo>
                  <a:pt x="2844" y="0"/>
                </a:lnTo>
                <a:lnTo>
                  <a:pt x="0" y="2844"/>
                </a:lnTo>
                <a:lnTo>
                  <a:pt x="0" y="6349"/>
                </a:lnTo>
                <a:lnTo>
                  <a:pt x="0" y="9855"/>
                </a:lnTo>
                <a:lnTo>
                  <a:pt x="2844" y="12699"/>
                </a:lnTo>
                <a:lnTo>
                  <a:pt x="6350" y="12699"/>
                </a:lnTo>
                <a:lnTo>
                  <a:pt x="9855" y="12699"/>
                </a:lnTo>
                <a:lnTo>
                  <a:pt x="12700" y="9855"/>
                </a:lnTo>
                <a:lnTo>
                  <a:pt x="12700" y="6349"/>
                </a:lnTo>
                <a:close/>
              </a:path>
            </a:pathLst>
          </a:custGeom>
          <a:ln w="12700">
            <a:solidFill>
              <a:srgbClr val="000000"/>
            </a:solidFill>
          </a:ln>
        </p:spPr>
        <p:txBody>
          <a:bodyPr wrap="square" lIns="0" tIns="0" rIns="0" bIns="0" rtlCol="0">
            <a:noAutofit/>
          </a:bodyPr>
          <a:lstStyle/>
          <a:p>
            <a:endParaRPr/>
          </a:p>
        </p:txBody>
      </p:sp>
      <p:sp>
        <p:nvSpPr>
          <p:cNvPr id="344" name="object 344"/>
          <p:cNvSpPr/>
          <p:nvPr/>
        </p:nvSpPr>
        <p:spPr>
          <a:xfrm>
            <a:off x="4207954" y="8188871"/>
            <a:ext cx="12700" cy="12700"/>
          </a:xfrm>
          <a:custGeom>
            <a:avLst/>
            <a:gdLst/>
            <a:ahLst/>
            <a:cxnLst/>
            <a:rect l="l" t="t" r="r" b="b"/>
            <a:pathLst>
              <a:path w="12700" h="12700">
                <a:moveTo>
                  <a:pt x="12700" y="6349"/>
                </a:moveTo>
                <a:lnTo>
                  <a:pt x="12700" y="2844"/>
                </a:lnTo>
                <a:lnTo>
                  <a:pt x="9855" y="0"/>
                </a:lnTo>
                <a:lnTo>
                  <a:pt x="6350" y="0"/>
                </a:lnTo>
                <a:lnTo>
                  <a:pt x="2844" y="0"/>
                </a:lnTo>
                <a:lnTo>
                  <a:pt x="0" y="2844"/>
                </a:lnTo>
                <a:lnTo>
                  <a:pt x="0" y="6349"/>
                </a:lnTo>
                <a:lnTo>
                  <a:pt x="0" y="9855"/>
                </a:lnTo>
                <a:lnTo>
                  <a:pt x="2844" y="12699"/>
                </a:lnTo>
                <a:lnTo>
                  <a:pt x="6350" y="12699"/>
                </a:lnTo>
                <a:lnTo>
                  <a:pt x="9855" y="12699"/>
                </a:lnTo>
                <a:lnTo>
                  <a:pt x="12700" y="9855"/>
                </a:lnTo>
                <a:lnTo>
                  <a:pt x="12700" y="6349"/>
                </a:lnTo>
                <a:close/>
              </a:path>
            </a:pathLst>
          </a:custGeom>
          <a:ln w="12700">
            <a:solidFill>
              <a:srgbClr val="000000"/>
            </a:solidFill>
          </a:ln>
        </p:spPr>
        <p:txBody>
          <a:bodyPr wrap="square" lIns="0" tIns="0" rIns="0" bIns="0" rtlCol="0">
            <a:noAutofit/>
          </a:bodyPr>
          <a:lstStyle/>
          <a:p>
            <a:endParaRPr/>
          </a:p>
        </p:txBody>
      </p:sp>
      <p:sp>
        <p:nvSpPr>
          <p:cNvPr id="345" name="object 345"/>
          <p:cNvSpPr/>
          <p:nvPr/>
        </p:nvSpPr>
        <p:spPr>
          <a:xfrm>
            <a:off x="4525454" y="8148231"/>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46" name="object 346"/>
          <p:cNvSpPr/>
          <p:nvPr/>
        </p:nvSpPr>
        <p:spPr>
          <a:xfrm>
            <a:off x="4842954" y="8168551"/>
            <a:ext cx="12700" cy="12700"/>
          </a:xfrm>
          <a:custGeom>
            <a:avLst/>
            <a:gdLst/>
            <a:ahLst/>
            <a:cxnLst/>
            <a:rect l="l" t="t" r="r" b="b"/>
            <a:pathLst>
              <a:path w="12700" h="12700">
                <a:moveTo>
                  <a:pt x="12700" y="6349"/>
                </a:moveTo>
                <a:lnTo>
                  <a:pt x="12700" y="2844"/>
                </a:lnTo>
                <a:lnTo>
                  <a:pt x="9855" y="0"/>
                </a:lnTo>
                <a:lnTo>
                  <a:pt x="6350" y="0"/>
                </a:lnTo>
                <a:lnTo>
                  <a:pt x="2844" y="0"/>
                </a:lnTo>
                <a:lnTo>
                  <a:pt x="0" y="2844"/>
                </a:lnTo>
                <a:lnTo>
                  <a:pt x="0" y="6349"/>
                </a:lnTo>
                <a:lnTo>
                  <a:pt x="0" y="9855"/>
                </a:lnTo>
                <a:lnTo>
                  <a:pt x="2844" y="12699"/>
                </a:lnTo>
                <a:lnTo>
                  <a:pt x="6350" y="12699"/>
                </a:lnTo>
                <a:lnTo>
                  <a:pt x="9855" y="12699"/>
                </a:lnTo>
                <a:lnTo>
                  <a:pt x="12700" y="9855"/>
                </a:lnTo>
                <a:lnTo>
                  <a:pt x="12700" y="6349"/>
                </a:lnTo>
                <a:close/>
              </a:path>
            </a:pathLst>
          </a:custGeom>
          <a:ln w="12700">
            <a:solidFill>
              <a:srgbClr val="000000"/>
            </a:solidFill>
          </a:ln>
        </p:spPr>
        <p:txBody>
          <a:bodyPr wrap="square" lIns="0" tIns="0" rIns="0" bIns="0" rtlCol="0">
            <a:noAutofit/>
          </a:bodyPr>
          <a:lstStyle/>
          <a:p>
            <a:endParaRPr/>
          </a:p>
        </p:txBody>
      </p:sp>
      <p:sp>
        <p:nvSpPr>
          <p:cNvPr id="347" name="object 347"/>
          <p:cNvSpPr/>
          <p:nvPr/>
        </p:nvSpPr>
        <p:spPr>
          <a:xfrm>
            <a:off x="5160454" y="812791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48" name="object 348"/>
          <p:cNvSpPr/>
          <p:nvPr/>
        </p:nvSpPr>
        <p:spPr>
          <a:xfrm>
            <a:off x="5477954" y="8066951"/>
            <a:ext cx="12700" cy="12700"/>
          </a:xfrm>
          <a:custGeom>
            <a:avLst/>
            <a:gdLst/>
            <a:ahLst/>
            <a:cxnLst/>
            <a:rect l="l" t="t" r="r" b="b"/>
            <a:pathLst>
              <a:path w="12700" h="12700">
                <a:moveTo>
                  <a:pt x="12700" y="6349"/>
                </a:moveTo>
                <a:lnTo>
                  <a:pt x="12700" y="2844"/>
                </a:lnTo>
                <a:lnTo>
                  <a:pt x="9855" y="0"/>
                </a:lnTo>
                <a:lnTo>
                  <a:pt x="6350" y="0"/>
                </a:lnTo>
                <a:lnTo>
                  <a:pt x="2844" y="0"/>
                </a:lnTo>
                <a:lnTo>
                  <a:pt x="0" y="2844"/>
                </a:lnTo>
                <a:lnTo>
                  <a:pt x="0" y="6349"/>
                </a:lnTo>
                <a:lnTo>
                  <a:pt x="0" y="9855"/>
                </a:lnTo>
                <a:lnTo>
                  <a:pt x="2844" y="12699"/>
                </a:lnTo>
                <a:lnTo>
                  <a:pt x="6350" y="12699"/>
                </a:lnTo>
                <a:lnTo>
                  <a:pt x="9855" y="12699"/>
                </a:lnTo>
                <a:lnTo>
                  <a:pt x="12700" y="9855"/>
                </a:lnTo>
                <a:lnTo>
                  <a:pt x="12700" y="6349"/>
                </a:lnTo>
                <a:close/>
              </a:path>
            </a:pathLst>
          </a:custGeom>
          <a:ln w="12700">
            <a:solidFill>
              <a:srgbClr val="000000"/>
            </a:solidFill>
          </a:ln>
        </p:spPr>
        <p:txBody>
          <a:bodyPr wrap="square" lIns="0" tIns="0" rIns="0" bIns="0" rtlCol="0">
            <a:noAutofit/>
          </a:bodyPr>
          <a:lstStyle/>
          <a:p>
            <a:endParaRPr/>
          </a:p>
        </p:txBody>
      </p:sp>
      <p:sp>
        <p:nvSpPr>
          <p:cNvPr id="349" name="object 349"/>
          <p:cNvSpPr/>
          <p:nvPr/>
        </p:nvSpPr>
        <p:spPr>
          <a:xfrm>
            <a:off x="5795454" y="8148231"/>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50" name="object 350"/>
          <p:cNvSpPr/>
          <p:nvPr/>
        </p:nvSpPr>
        <p:spPr>
          <a:xfrm>
            <a:off x="6112954" y="8148231"/>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51" name="object 351"/>
          <p:cNvSpPr/>
          <p:nvPr/>
        </p:nvSpPr>
        <p:spPr>
          <a:xfrm>
            <a:off x="6430454" y="812791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52" name="object 352"/>
          <p:cNvSpPr/>
          <p:nvPr/>
        </p:nvSpPr>
        <p:spPr>
          <a:xfrm>
            <a:off x="715454" y="8148231"/>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53" name="object 353"/>
          <p:cNvSpPr/>
          <p:nvPr/>
        </p:nvSpPr>
        <p:spPr>
          <a:xfrm>
            <a:off x="1032954" y="8046631"/>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54" name="object 354"/>
          <p:cNvSpPr/>
          <p:nvPr/>
        </p:nvSpPr>
        <p:spPr>
          <a:xfrm>
            <a:off x="1350454" y="8127910"/>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55" name="object 355"/>
          <p:cNvSpPr/>
          <p:nvPr/>
        </p:nvSpPr>
        <p:spPr>
          <a:xfrm>
            <a:off x="1667954" y="8107591"/>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56" name="object 356"/>
          <p:cNvSpPr/>
          <p:nvPr/>
        </p:nvSpPr>
        <p:spPr>
          <a:xfrm>
            <a:off x="1985454" y="8066951"/>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57" name="object 357"/>
          <p:cNvSpPr/>
          <p:nvPr/>
        </p:nvSpPr>
        <p:spPr>
          <a:xfrm>
            <a:off x="2302954" y="8127910"/>
            <a:ext cx="12700" cy="12700"/>
          </a:xfrm>
          <a:custGeom>
            <a:avLst/>
            <a:gdLst/>
            <a:ahLst/>
            <a:cxnLst/>
            <a:rect l="l" t="t" r="r" b="b"/>
            <a:pathLst>
              <a:path w="12700" h="12700">
                <a:moveTo>
                  <a:pt x="12700" y="6349"/>
                </a:moveTo>
                <a:lnTo>
                  <a:pt x="12700" y="2844"/>
                </a:lnTo>
                <a:lnTo>
                  <a:pt x="9855" y="0"/>
                </a:lnTo>
                <a:lnTo>
                  <a:pt x="6350" y="0"/>
                </a:lnTo>
                <a:lnTo>
                  <a:pt x="2844" y="0"/>
                </a:lnTo>
                <a:lnTo>
                  <a:pt x="0" y="2844"/>
                </a:lnTo>
                <a:lnTo>
                  <a:pt x="0" y="6349"/>
                </a:lnTo>
                <a:lnTo>
                  <a:pt x="0" y="9855"/>
                </a:lnTo>
                <a:lnTo>
                  <a:pt x="2844" y="12699"/>
                </a:lnTo>
                <a:lnTo>
                  <a:pt x="6350" y="12699"/>
                </a:lnTo>
                <a:lnTo>
                  <a:pt x="9855" y="12699"/>
                </a:lnTo>
                <a:lnTo>
                  <a:pt x="12700" y="9855"/>
                </a:lnTo>
                <a:lnTo>
                  <a:pt x="12700" y="6349"/>
                </a:lnTo>
                <a:close/>
              </a:path>
            </a:pathLst>
          </a:custGeom>
          <a:ln w="12700">
            <a:solidFill>
              <a:srgbClr val="000000"/>
            </a:solidFill>
          </a:ln>
        </p:spPr>
        <p:txBody>
          <a:bodyPr wrap="square" lIns="0" tIns="0" rIns="0" bIns="0" rtlCol="0">
            <a:noAutofit/>
          </a:bodyPr>
          <a:lstStyle/>
          <a:p>
            <a:endParaRPr/>
          </a:p>
        </p:txBody>
      </p:sp>
      <p:sp>
        <p:nvSpPr>
          <p:cNvPr id="358" name="object 358"/>
          <p:cNvSpPr/>
          <p:nvPr/>
        </p:nvSpPr>
        <p:spPr>
          <a:xfrm>
            <a:off x="2620454" y="8107591"/>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59" name="object 359"/>
          <p:cNvSpPr/>
          <p:nvPr/>
        </p:nvSpPr>
        <p:spPr>
          <a:xfrm>
            <a:off x="2937954" y="8066951"/>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60" name="object 360"/>
          <p:cNvSpPr/>
          <p:nvPr/>
        </p:nvSpPr>
        <p:spPr>
          <a:xfrm>
            <a:off x="3255454" y="8148231"/>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61" name="object 361"/>
          <p:cNvSpPr/>
          <p:nvPr/>
        </p:nvSpPr>
        <p:spPr>
          <a:xfrm>
            <a:off x="3572954" y="8026310"/>
            <a:ext cx="12700" cy="12700"/>
          </a:xfrm>
          <a:custGeom>
            <a:avLst/>
            <a:gdLst/>
            <a:ahLst/>
            <a:cxnLst/>
            <a:rect l="l" t="t" r="r" b="b"/>
            <a:pathLst>
              <a:path w="12700" h="12700">
                <a:moveTo>
                  <a:pt x="12700" y="6349"/>
                </a:moveTo>
                <a:lnTo>
                  <a:pt x="12700" y="2844"/>
                </a:lnTo>
                <a:lnTo>
                  <a:pt x="9855" y="0"/>
                </a:lnTo>
                <a:lnTo>
                  <a:pt x="6350" y="0"/>
                </a:lnTo>
                <a:lnTo>
                  <a:pt x="2844" y="0"/>
                </a:lnTo>
                <a:lnTo>
                  <a:pt x="0" y="2844"/>
                </a:lnTo>
                <a:lnTo>
                  <a:pt x="0" y="6349"/>
                </a:lnTo>
                <a:lnTo>
                  <a:pt x="0" y="9855"/>
                </a:lnTo>
                <a:lnTo>
                  <a:pt x="2844" y="12699"/>
                </a:lnTo>
                <a:lnTo>
                  <a:pt x="6350" y="12699"/>
                </a:lnTo>
                <a:lnTo>
                  <a:pt x="9855" y="12699"/>
                </a:lnTo>
                <a:lnTo>
                  <a:pt x="12700" y="9855"/>
                </a:lnTo>
                <a:lnTo>
                  <a:pt x="12700" y="6349"/>
                </a:lnTo>
                <a:close/>
              </a:path>
            </a:pathLst>
          </a:custGeom>
          <a:ln w="12700">
            <a:solidFill>
              <a:srgbClr val="000000"/>
            </a:solidFill>
          </a:ln>
        </p:spPr>
        <p:txBody>
          <a:bodyPr wrap="square" lIns="0" tIns="0" rIns="0" bIns="0" rtlCol="0">
            <a:noAutofit/>
          </a:bodyPr>
          <a:lstStyle/>
          <a:p>
            <a:endParaRPr/>
          </a:p>
        </p:txBody>
      </p:sp>
      <p:sp>
        <p:nvSpPr>
          <p:cNvPr id="362" name="object 362"/>
          <p:cNvSpPr/>
          <p:nvPr/>
        </p:nvSpPr>
        <p:spPr>
          <a:xfrm>
            <a:off x="3890454" y="8087271"/>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63" name="object 363"/>
          <p:cNvSpPr/>
          <p:nvPr/>
        </p:nvSpPr>
        <p:spPr>
          <a:xfrm>
            <a:off x="4207954" y="8188871"/>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64" name="object 364"/>
          <p:cNvSpPr/>
          <p:nvPr/>
        </p:nvSpPr>
        <p:spPr>
          <a:xfrm>
            <a:off x="4525454" y="8148231"/>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65" name="object 365"/>
          <p:cNvSpPr/>
          <p:nvPr/>
        </p:nvSpPr>
        <p:spPr>
          <a:xfrm>
            <a:off x="4842954" y="8168551"/>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66" name="object 366"/>
          <p:cNvSpPr/>
          <p:nvPr/>
        </p:nvSpPr>
        <p:spPr>
          <a:xfrm>
            <a:off x="5160454" y="8127910"/>
            <a:ext cx="12700" cy="12700"/>
          </a:xfrm>
          <a:custGeom>
            <a:avLst/>
            <a:gdLst/>
            <a:ahLst/>
            <a:cxnLst/>
            <a:rect l="l" t="t" r="r" b="b"/>
            <a:pathLst>
              <a:path w="12700" h="12700">
                <a:moveTo>
                  <a:pt x="12700" y="6349"/>
                </a:moveTo>
                <a:lnTo>
                  <a:pt x="12700" y="2844"/>
                </a:lnTo>
                <a:lnTo>
                  <a:pt x="9855" y="0"/>
                </a:lnTo>
                <a:lnTo>
                  <a:pt x="6350" y="0"/>
                </a:lnTo>
                <a:lnTo>
                  <a:pt x="2844" y="0"/>
                </a:lnTo>
                <a:lnTo>
                  <a:pt x="0" y="2844"/>
                </a:lnTo>
                <a:lnTo>
                  <a:pt x="0" y="6349"/>
                </a:lnTo>
                <a:lnTo>
                  <a:pt x="0" y="9855"/>
                </a:lnTo>
                <a:lnTo>
                  <a:pt x="2844" y="12699"/>
                </a:lnTo>
                <a:lnTo>
                  <a:pt x="6350" y="12699"/>
                </a:lnTo>
                <a:lnTo>
                  <a:pt x="9855" y="12699"/>
                </a:lnTo>
                <a:lnTo>
                  <a:pt x="12700" y="9855"/>
                </a:lnTo>
                <a:lnTo>
                  <a:pt x="12700" y="6349"/>
                </a:lnTo>
                <a:close/>
              </a:path>
            </a:pathLst>
          </a:custGeom>
          <a:ln w="12700">
            <a:solidFill>
              <a:srgbClr val="000000"/>
            </a:solidFill>
          </a:ln>
        </p:spPr>
        <p:txBody>
          <a:bodyPr wrap="square" lIns="0" tIns="0" rIns="0" bIns="0" rtlCol="0">
            <a:noAutofit/>
          </a:bodyPr>
          <a:lstStyle/>
          <a:p>
            <a:endParaRPr/>
          </a:p>
        </p:txBody>
      </p:sp>
      <p:sp>
        <p:nvSpPr>
          <p:cNvPr id="367" name="object 367"/>
          <p:cNvSpPr/>
          <p:nvPr/>
        </p:nvSpPr>
        <p:spPr>
          <a:xfrm>
            <a:off x="5477954" y="8066951"/>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68" name="object 368"/>
          <p:cNvSpPr/>
          <p:nvPr/>
        </p:nvSpPr>
        <p:spPr>
          <a:xfrm>
            <a:off x="5795454" y="8148231"/>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69" name="object 369"/>
          <p:cNvSpPr/>
          <p:nvPr/>
        </p:nvSpPr>
        <p:spPr>
          <a:xfrm>
            <a:off x="6112954" y="8148231"/>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71" name="object 371"/>
          <p:cNvSpPr/>
          <p:nvPr/>
        </p:nvSpPr>
        <p:spPr>
          <a:xfrm>
            <a:off x="6430454" y="8127910"/>
            <a:ext cx="12700" cy="12700"/>
          </a:xfrm>
          <a:custGeom>
            <a:avLst/>
            <a:gdLst/>
            <a:ahLst/>
            <a:cxnLst/>
            <a:rect l="l" t="t" r="r" b="b"/>
            <a:pathLst>
              <a:path w="12700" h="12700">
                <a:moveTo>
                  <a:pt x="12700" y="6349"/>
                </a:moveTo>
                <a:lnTo>
                  <a:pt x="12700" y="2844"/>
                </a:lnTo>
                <a:lnTo>
                  <a:pt x="9855" y="0"/>
                </a:lnTo>
                <a:lnTo>
                  <a:pt x="6350" y="0"/>
                </a:lnTo>
                <a:lnTo>
                  <a:pt x="2844" y="0"/>
                </a:lnTo>
                <a:lnTo>
                  <a:pt x="0" y="2844"/>
                </a:lnTo>
                <a:lnTo>
                  <a:pt x="0" y="6349"/>
                </a:lnTo>
                <a:lnTo>
                  <a:pt x="0" y="9855"/>
                </a:lnTo>
                <a:lnTo>
                  <a:pt x="2844" y="12699"/>
                </a:lnTo>
                <a:lnTo>
                  <a:pt x="6350" y="12699"/>
                </a:lnTo>
                <a:lnTo>
                  <a:pt x="9855" y="12699"/>
                </a:lnTo>
                <a:lnTo>
                  <a:pt x="12700" y="9855"/>
                </a:lnTo>
                <a:lnTo>
                  <a:pt x="12700" y="6349"/>
                </a:lnTo>
                <a:close/>
              </a:path>
            </a:pathLst>
          </a:custGeom>
          <a:ln w="12700">
            <a:solidFill>
              <a:srgbClr val="000000"/>
            </a:solidFill>
          </a:ln>
        </p:spPr>
        <p:txBody>
          <a:bodyPr wrap="square" lIns="0" tIns="0" rIns="0" bIns="0" rtlCol="0">
            <a:noAutofit/>
          </a:bodyPr>
          <a:lstStyle/>
          <a:p>
            <a:endParaRPr/>
          </a:p>
        </p:txBody>
      </p:sp>
      <p:sp>
        <p:nvSpPr>
          <p:cNvPr id="372" name="object 372"/>
          <p:cNvSpPr/>
          <p:nvPr/>
        </p:nvSpPr>
        <p:spPr>
          <a:xfrm>
            <a:off x="1864804" y="1234477"/>
            <a:ext cx="385178" cy="0"/>
          </a:xfrm>
          <a:custGeom>
            <a:avLst/>
            <a:gdLst/>
            <a:ahLst/>
            <a:cxnLst/>
            <a:rect l="l" t="t" r="r" b="b"/>
            <a:pathLst>
              <a:path w="385178">
                <a:moveTo>
                  <a:pt x="0" y="0"/>
                </a:moveTo>
                <a:lnTo>
                  <a:pt x="385178" y="0"/>
                </a:lnTo>
              </a:path>
            </a:pathLst>
          </a:custGeom>
          <a:ln w="16510">
            <a:solidFill>
              <a:srgbClr val="0CB14B"/>
            </a:solidFill>
          </a:ln>
        </p:spPr>
        <p:txBody>
          <a:bodyPr wrap="square" lIns="0" tIns="0" rIns="0" bIns="0" rtlCol="0">
            <a:noAutofit/>
          </a:bodyPr>
          <a:lstStyle/>
          <a:p>
            <a:endParaRPr/>
          </a:p>
        </p:txBody>
      </p:sp>
      <p:sp>
        <p:nvSpPr>
          <p:cNvPr id="373" name="object 373"/>
          <p:cNvSpPr txBox="1"/>
          <p:nvPr/>
        </p:nvSpPr>
        <p:spPr>
          <a:xfrm>
            <a:off x="419100" y="9330982"/>
            <a:ext cx="2836545" cy="635635"/>
          </a:xfrm>
          <a:prstGeom prst="rect">
            <a:avLst/>
          </a:prstGeom>
        </p:spPr>
        <p:txBody>
          <a:bodyPr vert="horz" wrap="square" lIns="0" tIns="0" rIns="0" bIns="0" rtlCol="0">
            <a:noAutofit/>
          </a:bodyPr>
          <a:lstStyle/>
          <a:p>
            <a:pPr marL="12700">
              <a:lnSpc>
                <a:spcPts val="1460"/>
              </a:lnSpc>
            </a:pPr>
            <a:r>
              <a:rPr sz="1300" dirty="0" smtClean="0">
                <a:solidFill>
                  <a:srgbClr val="FFFFFF"/>
                </a:solidFill>
                <a:latin typeface="Arial Unicode MS"/>
                <a:cs typeface="Arial Unicode MS"/>
              </a:rPr>
              <a:t>(910)</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452-5152</a:t>
            </a:r>
            <a:r>
              <a:rPr sz="1300" spc="-5" dirty="0" smtClean="0">
                <a:solidFill>
                  <a:srgbClr val="FFFFFF"/>
                </a:solidFill>
                <a:latin typeface="Arial Unicode MS"/>
                <a:cs typeface="Arial Unicode MS"/>
              </a:rPr>
              <a:t> </a:t>
            </a:r>
            <a:r>
              <a:rPr sz="1300" spc="-10" dirty="0" smtClean="0">
                <a:solidFill>
                  <a:srgbClr val="FFFFFF"/>
                </a:solidFill>
                <a:latin typeface="Arial Unicode MS"/>
                <a:cs typeface="Arial Unicode MS"/>
              </a:rPr>
              <a:t>US</a:t>
            </a:r>
            <a:endParaRPr sz="1300">
              <a:latin typeface="Arial Unicode MS"/>
              <a:cs typeface="Arial Unicode MS"/>
            </a:endParaRPr>
          </a:p>
          <a:p>
            <a:pPr marL="12700">
              <a:lnSpc>
                <a:spcPts val="1200"/>
              </a:lnSpc>
            </a:pPr>
            <a:r>
              <a:rPr sz="1300" dirty="0" smtClean="0">
                <a:solidFill>
                  <a:srgbClr val="FFFFFF"/>
                </a:solidFill>
                <a:latin typeface="Arial Unicode MS"/>
                <a:cs typeface="Arial Unicode MS"/>
              </a:rPr>
              <a:t>(353)</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22</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20923</a:t>
            </a:r>
            <a:r>
              <a:rPr sz="1300" spc="-5" dirty="0" smtClean="0">
                <a:solidFill>
                  <a:srgbClr val="FFFFFF"/>
                </a:solidFill>
                <a:latin typeface="Arial Unicode MS"/>
                <a:cs typeface="Arial Unicode MS"/>
              </a:rPr>
              <a:t> </a:t>
            </a:r>
            <a:r>
              <a:rPr sz="1300" spc="-10" dirty="0" smtClean="0">
                <a:solidFill>
                  <a:srgbClr val="FFFFFF"/>
                </a:solidFill>
                <a:latin typeface="Arial Unicode MS"/>
                <a:cs typeface="Arial Unicode MS"/>
              </a:rPr>
              <a:t>EU</a:t>
            </a:r>
            <a:endParaRPr sz="1300">
              <a:latin typeface="Arial Unicode MS"/>
              <a:cs typeface="Arial Unicode MS"/>
            </a:endParaRPr>
          </a:p>
          <a:p>
            <a:pPr marL="12700">
              <a:lnSpc>
                <a:spcPts val="1140"/>
              </a:lnSpc>
            </a:pPr>
            <a:r>
              <a:rPr sz="1000" spc="-5" dirty="0" smtClean="0">
                <a:solidFill>
                  <a:srgbClr val="FFFFFF"/>
                </a:solidFill>
                <a:latin typeface="Arial Unicode MS"/>
                <a:cs typeface="Arial Unicode MS"/>
              </a:rPr>
              <a:t>Copyright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1977-2015</a:t>
            </a:r>
            <a:r>
              <a:rPr sz="1000" spc="-5" dirty="0" smtClean="0">
                <a:solidFill>
                  <a:srgbClr val="FFFFFF"/>
                </a:solidFill>
                <a:latin typeface="Arial Unicode MS"/>
                <a:cs typeface="Arial Unicode MS"/>
              </a:rPr>
              <a:t> C.D. </a:t>
            </a:r>
            <a:r>
              <a:rPr sz="1000" spc="0" dirty="0" smtClean="0">
                <a:solidFill>
                  <a:srgbClr val="FFFFFF"/>
                </a:solidFill>
                <a:latin typeface="Arial Unicode MS"/>
                <a:cs typeface="Arial Unicode MS"/>
              </a:rPr>
              <a:t>Morgan</a:t>
            </a:r>
            <a:r>
              <a:rPr sz="1000" spc="-5" dirty="0" smtClean="0">
                <a:solidFill>
                  <a:srgbClr val="FFFFFF"/>
                </a:solidFill>
                <a:latin typeface="Arial Unicode MS"/>
                <a:cs typeface="Arial Unicode MS"/>
              </a:rPr>
              <a:t> III</a:t>
            </a:r>
            <a:endParaRPr sz="1000">
              <a:latin typeface="Arial Unicode MS"/>
              <a:cs typeface="Arial Unicode MS"/>
            </a:endParaRPr>
          </a:p>
          <a:p>
            <a:pPr marL="12700">
              <a:lnSpc>
                <a:spcPts val="1100"/>
              </a:lnSpc>
            </a:pPr>
            <a:r>
              <a:rPr sz="1000" spc="-5" dirty="0" smtClean="0">
                <a:solidFill>
                  <a:srgbClr val="FFFFFF"/>
                </a:solidFill>
                <a:latin typeface="Arial Unicode MS"/>
                <a:cs typeface="Arial Unicode MS"/>
              </a:rPr>
              <a:t>Copyright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1980-2015</a:t>
            </a:r>
            <a:r>
              <a:rPr sz="1000" spc="-5" dirty="0" smtClean="0">
                <a:solidFill>
                  <a:srgbClr val="FFFFFF"/>
                </a:solidFill>
                <a:latin typeface="Arial Unicode MS"/>
                <a:cs typeface="Arial Unicode MS"/>
              </a:rPr>
              <a:t> </a:t>
            </a:r>
            <a:r>
              <a:rPr sz="1000" spc="-10" dirty="0" smtClean="0">
                <a:solidFill>
                  <a:srgbClr val="FFFFFF"/>
                </a:solidFill>
                <a:latin typeface="Arial Unicode MS"/>
                <a:cs typeface="Arial Unicode MS"/>
              </a:rPr>
              <a:t>The</a:t>
            </a:r>
            <a:r>
              <a:rPr sz="1000" spc="-5" dirty="0" smtClean="0">
                <a:solidFill>
                  <a:srgbClr val="FFFFFF"/>
                </a:solidFill>
                <a:latin typeface="Arial Unicode MS"/>
                <a:cs typeface="Arial Unicode MS"/>
              </a:rPr>
              <a:t> Forté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Institute, </a:t>
            </a:r>
            <a:r>
              <a:rPr sz="1000" spc="0" dirty="0" smtClean="0">
                <a:solidFill>
                  <a:srgbClr val="FFFFFF"/>
                </a:solidFill>
                <a:latin typeface="Arial Unicode MS"/>
                <a:cs typeface="Arial Unicode MS"/>
              </a:rPr>
              <a:t>LLC</a:t>
            </a:r>
            <a:endParaRPr sz="1000">
              <a:latin typeface="Arial Unicode MS"/>
              <a:cs typeface="Arial Unicode MS"/>
            </a:endParaRPr>
          </a:p>
        </p:txBody>
      </p:sp>
      <p:sp>
        <p:nvSpPr>
          <p:cNvPr id="374" name="object 374"/>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sz="1000" spc="-10" dirty="0" smtClean="0">
                <a:solidFill>
                  <a:srgbClr val="FFFFFF"/>
                </a:solidFill>
                <a:latin typeface="Arial Unicode MS"/>
                <a:cs typeface="Arial Unicode MS"/>
              </a:rPr>
              <a:t>Page</a:t>
            </a:r>
            <a:r>
              <a:rPr sz="1000" spc="-5" dirty="0" smtClean="0">
                <a:solidFill>
                  <a:srgbClr val="FFFFFF"/>
                </a:solidFill>
                <a:latin typeface="Arial Unicode MS"/>
                <a:cs typeface="Arial Unicode MS"/>
              </a:rPr>
              <a:t> </a:t>
            </a:r>
            <a:fld id="{81D60167-4931-47E6-BA6A-407CBD079E47}" type="slidenum">
              <a:rPr sz="1000" spc="0" dirty="0" smtClean="0">
                <a:solidFill>
                  <a:srgbClr val="FFFFFF"/>
                </a:solidFill>
                <a:latin typeface="Arial Unicode MS"/>
                <a:cs typeface="Arial Unicode MS"/>
              </a:rPr>
              <a:t>19</a:t>
            </a:fld>
            <a:endParaRPr sz="1000">
              <a:latin typeface="Arial Unicode MS"/>
              <a:cs typeface="Arial Unicode MS"/>
            </a:endParaRPr>
          </a:p>
        </p:txBody>
      </p:sp>
      <p:graphicFrame>
        <p:nvGraphicFramePr>
          <p:cNvPr id="370" name="object 370"/>
          <p:cNvGraphicFramePr>
            <a:graphicFrameLocks noGrp="1"/>
          </p:cNvGraphicFramePr>
          <p:nvPr>
            <p:extLst>
              <p:ext uri="{D42A27DB-BD31-4B8C-83A1-F6EECF244321}">
                <p14:modId xmlns:p14="http://schemas.microsoft.com/office/powerpoint/2010/main" val="1857223588"/>
              </p:ext>
            </p:extLst>
          </p:nvPr>
        </p:nvGraphicFramePr>
        <p:xfrm>
          <a:off x="480504" y="4087749"/>
          <a:ext cx="6858000" cy="5878868"/>
        </p:xfrm>
        <a:graphic>
          <a:graphicData uri="http://schemas.openxmlformats.org/drawingml/2006/table">
            <a:tbl>
              <a:tblPr firstRow="1" bandRow="1">
                <a:tableStyleId>{2D5ABB26-0587-4C30-8999-92F81FD0307C}</a:tableStyleId>
              </a:tblPr>
              <a:tblGrid>
                <a:gridCol w="6858000"/>
              </a:tblGrid>
              <a:tr h="1906187">
                <a:tc>
                  <a:txBody>
                    <a:bodyPr/>
                    <a:lstStyle/>
                    <a:p>
                      <a:pPr marL="63500">
                        <a:lnSpc>
                          <a:spcPct val="100000"/>
                        </a:lnSpc>
                      </a:pPr>
                      <a:r>
                        <a:rPr sz="700" dirty="0" smtClean="0">
                          <a:latin typeface="Arial Unicode MS"/>
                          <a:cs typeface="Arial Unicode MS"/>
                        </a:rPr>
                        <a:t>36</a:t>
                      </a:r>
                      <a:endParaRPr sz="700" dirty="0">
                        <a:latin typeface="Arial Unicode MS"/>
                        <a:cs typeface="Arial Unicode MS"/>
                      </a:endParaRPr>
                    </a:p>
                    <a:p>
                      <a:pPr>
                        <a:lnSpc>
                          <a:spcPts val="650"/>
                        </a:lnSpc>
                        <a:spcBef>
                          <a:spcPts val="14"/>
                        </a:spcBef>
                      </a:pPr>
                      <a:endParaRPr sz="650" dirty="0"/>
                    </a:p>
                    <a:p>
                      <a:pPr marL="101600">
                        <a:lnSpc>
                          <a:spcPts val="2455"/>
                        </a:lnSpc>
                        <a:tabLst>
                          <a:tab pos="326390" algn="l"/>
                          <a:tab pos="1002665" algn="l"/>
                          <a:tab pos="3695065" algn="l"/>
                        </a:tabLst>
                      </a:pPr>
                      <a:r>
                        <a:rPr sz="1350" baseline="228395" dirty="0" smtClean="0">
                          <a:latin typeface="Arial Unicode MS"/>
                          <a:cs typeface="Arial Unicode MS"/>
                        </a:rPr>
                        <a:t>0	</a:t>
                      </a:r>
                      <a:r>
                        <a:rPr sz="8350" spc="-1300" dirty="0" smtClean="0">
                          <a:solidFill>
                            <a:srgbClr val="A5AECB"/>
                          </a:solidFill>
                          <a:latin typeface="Arial Unicode MS"/>
                          <a:cs typeface="Arial Unicode MS"/>
                        </a:rPr>
                        <a:t>E</a:t>
                      </a:r>
                      <a:r>
                        <a:rPr sz="750" spc="0" baseline="405555" dirty="0" smtClean="0">
                          <a:solidFill>
                            <a:srgbClr val="EC1B24"/>
                          </a:solidFill>
                          <a:latin typeface="Arial Unicode MS"/>
                          <a:cs typeface="Arial Unicode MS"/>
                        </a:rPr>
                        <a:t>2	</a:t>
                      </a:r>
                      <a:r>
                        <a:rPr sz="8350" spc="0" dirty="0" smtClean="0">
                          <a:solidFill>
                            <a:srgbClr val="A5AECB"/>
                          </a:solidFill>
                          <a:latin typeface="Arial Unicode MS"/>
                          <a:cs typeface="Arial Unicode MS"/>
                        </a:rPr>
                        <a:t>xtrov</a:t>
                      </a:r>
                      <a:r>
                        <a:rPr sz="8350" spc="-3080" dirty="0" smtClean="0">
                          <a:solidFill>
                            <a:srgbClr val="A5AECB"/>
                          </a:solidFill>
                          <a:latin typeface="Arial Unicode MS"/>
                          <a:cs typeface="Arial Unicode MS"/>
                        </a:rPr>
                        <a:t>e</a:t>
                      </a:r>
                      <a:r>
                        <a:rPr sz="750" spc="0" baseline="427777" dirty="0" smtClean="0">
                          <a:solidFill>
                            <a:srgbClr val="065B92"/>
                          </a:solidFill>
                          <a:latin typeface="Arial Unicode MS"/>
                          <a:cs typeface="Arial Unicode MS"/>
                        </a:rPr>
                        <a:t>1	3 </a:t>
                      </a:r>
                      <a:r>
                        <a:rPr sz="750" spc="30" baseline="427777" dirty="0" smtClean="0">
                          <a:solidFill>
                            <a:srgbClr val="065B92"/>
                          </a:solidFill>
                          <a:latin typeface="Arial Unicode MS"/>
                          <a:cs typeface="Arial Unicode MS"/>
                        </a:rPr>
                        <a:t> </a:t>
                      </a:r>
                      <a:r>
                        <a:rPr sz="8350" spc="0" dirty="0" smtClean="0">
                          <a:solidFill>
                            <a:srgbClr val="A5AECB"/>
                          </a:solidFill>
                          <a:latin typeface="Arial Unicode MS"/>
                          <a:cs typeface="Arial Unicode MS"/>
                        </a:rPr>
                        <a:t>rsion</a:t>
                      </a:r>
                      <a:r>
                        <a:rPr sz="8350" spc="-434" dirty="0" smtClean="0">
                          <a:solidFill>
                            <a:srgbClr val="A5AECB"/>
                          </a:solidFill>
                          <a:latin typeface="Arial Unicode MS"/>
                          <a:cs typeface="Arial Unicode MS"/>
                        </a:rPr>
                        <a:t> </a:t>
                      </a:r>
                      <a:r>
                        <a:rPr sz="1050" spc="0" baseline="257936" dirty="0" smtClean="0">
                          <a:solidFill>
                            <a:srgbClr val="0CB14B"/>
                          </a:solidFill>
                          <a:latin typeface="Arial Unicode MS"/>
                          <a:cs typeface="Arial Unicode MS"/>
                        </a:rPr>
                        <a:t>Primary:</a:t>
                      </a:r>
                      <a:r>
                        <a:rPr sz="1050" spc="-7" baseline="257936" dirty="0" smtClean="0">
                          <a:solidFill>
                            <a:srgbClr val="0CB14B"/>
                          </a:solidFill>
                          <a:latin typeface="Arial Unicode MS"/>
                          <a:cs typeface="Arial Unicode MS"/>
                        </a:rPr>
                        <a:t> </a:t>
                      </a:r>
                      <a:r>
                        <a:rPr sz="1050" spc="0" baseline="257936" dirty="0" smtClean="0">
                          <a:solidFill>
                            <a:srgbClr val="0CB14B"/>
                          </a:solidFill>
                          <a:latin typeface="Arial Unicode MS"/>
                          <a:cs typeface="Arial Unicode MS"/>
                        </a:rPr>
                        <a:t>3</a:t>
                      </a:r>
                      <a:endParaRPr sz="1050" baseline="257936" dirty="0">
                        <a:latin typeface="Arial Unicode MS"/>
                        <a:cs typeface="Arial Unicode MS"/>
                      </a:endParaRPr>
                    </a:p>
                    <a:p>
                      <a:pPr marL="311785" algn="ctr">
                        <a:lnSpc>
                          <a:spcPts val="90"/>
                        </a:lnSpc>
                        <a:tabLst>
                          <a:tab pos="2216785" algn="l"/>
                          <a:tab pos="3169285" algn="l"/>
                        </a:tabLst>
                      </a:pPr>
                      <a:r>
                        <a:rPr sz="500" dirty="0" smtClean="0">
                          <a:solidFill>
                            <a:srgbClr val="EC1B24"/>
                          </a:solidFill>
                          <a:latin typeface="Arial Unicode MS"/>
                          <a:cs typeface="Arial Unicode MS"/>
                        </a:rPr>
                        <a:t>12	</a:t>
                      </a:r>
                      <a:r>
                        <a:rPr sz="750" baseline="-33333" dirty="0" smtClean="0">
                          <a:solidFill>
                            <a:srgbClr val="EC1B24"/>
                          </a:solidFill>
                          <a:latin typeface="Arial Unicode MS"/>
                          <a:cs typeface="Arial Unicode MS"/>
                        </a:rPr>
                        <a:t>10	</a:t>
                      </a:r>
                      <a:r>
                        <a:rPr sz="750" baseline="-16666" dirty="0" smtClean="0">
                          <a:solidFill>
                            <a:srgbClr val="EC1B24"/>
                          </a:solidFill>
                          <a:latin typeface="Arial Unicode MS"/>
                          <a:cs typeface="Arial Unicode MS"/>
                        </a:rPr>
                        <a:t>11</a:t>
                      </a:r>
                      <a:endParaRPr sz="750" baseline="-16666" dirty="0">
                        <a:latin typeface="Arial Unicode MS"/>
                        <a:cs typeface="Arial Unicode MS"/>
                      </a:endParaRPr>
                    </a:p>
                    <a:p>
                      <a:pPr>
                        <a:lnSpc>
                          <a:spcPts val="500"/>
                        </a:lnSpc>
                        <a:spcBef>
                          <a:spcPts val="20"/>
                        </a:spcBef>
                      </a:pPr>
                      <a:endParaRPr sz="500" dirty="0"/>
                    </a:p>
                    <a:p>
                      <a:pPr marL="276225" algn="ctr">
                        <a:lnSpc>
                          <a:spcPts val="570"/>
                        </a:lnSpc>
                        <a:tabLst>
                          <a:tab pos="593725" algn="l"/>
                          <a:tab pos="2181225" algn="l"/>
                          <a:tab pos="2498725" algn="l"/>
                          <a:tab pos="3768725" algn="l"/>
                        </a:tabLst>
                      </a:pPr>
                      <a:r>
                        <a:rPr sz="750" baseline="33333" dirty="0" smtClean="0">
                          <a:solidFill>
                            <a:srgbClr val="EC1B24"/>
                          </a:solidFill>
                          <a:latin typeface="Arial Unicode MS"/>
                          <a:cs typeface="Arial Unicode MS"/>
                        </a:rPr>
                        <a:t>7	</a:t>
                      </a:r>
                      <a:r>
                        <a:rPr sz="750" baseline="5555" dirty="0" smtClean="0">
                          <a:solidFill>
                            <a:srgbClr val="065B92"/>
                          </a:solidFill>
                          <a:latin typeface="Arial Unicode MS"/>
                          <a:cs typeface="Arial Unicode MS"/>
                        </a:rPr>
                        <a:t>9	</a:t>
                      </a:r>
                      <a:r>
                        <a:rPr sz="500" dirty="0" smtClean="0">
                          <a:solidFill>
                            <a:srgbClr val="EC1B24"/>
                          </a:solidFill>
                          <a:latin typeface="Arial Unicode MS"/>
                          <a:cs typeface="Arial Unicode MS"/>
                        </a:rPr>
                        <a:t>5	</a:t>
                      </a:r>
                      <a:r>
                        <a:rPr sz="750" baseline="-11111" dirty="0" smtClean="0">
                          <a:solidFill>
                            <a:srgbClr val="065B92"/>
                          </a:solidFill>
                          <a:latin typeface="Arial Unicode MS"/>
                          <a:cs typeface="Arial Unicode MS"/>
                        </a:rPr>
                        <a:t>8	</a:t>
                      </a:r>
                      <a:r>
                        <a:rPr sz="500" dirty="0" smtClean="0">
                          <a:solidFill>
                            <a:srgbClr val="EC1B24"/>
                          </a:solidFill>
                          <a:latin typeface="Arial Unicode MS"/>
                          <a:cs typeface="Arial Unicode MS"/>
                        </a:rPr>
                        <a:t>5</a:t>
                      </a:r>
                      <a:endParaRPr sz="500" dirty="0">
                        <a:latin typeface="Arial Unicode MS"/>
                        <a:cs typeface="Arial Unicode MS"/>
                      </a:endParaRPr>
                    </a:p>
                    <a:p>
                      <a:pPr marL="0" marR="40640" algn="ctr">
                        <a:lnSpc>
                          <a:spcPts val="430"/>
                        </a:lnSpc>
                        <a:spcBef>
                          <a:spcPts val="229"/>
                        </a:spcBef>
                        <a:tabLst>
                          <a:tab pos="316865" algn="l"/>
                          <a:tab pos="1586865" algn="l"/>
                          <a:tab pos="3491865" algn="l"/>
                          <a:tab pos="3809365" algn="l"/>
                        </a:tabLst>
                      </a:pPr>
                      <a:r>
                        <a:rPr sz="500" dirty="0" smtClean="0">
                          <a:solidFill>
                            <a:srgbClr val="EC1B24"/>
                          </a:solidFill>
                          <a:latin typeface="Arial Unicode MS"/>
                          <a:cs typeface="Arial Unicode MS"/>
                        </a:rPr>
                        <a:t>0	</a:t>
                      </a:r>
                      <a:r>
                        <a:rPr sz="750" baseline="5555" dirty="0" smtClean="0">
                          <a:solidFill>
                            <a:srgbClr val="065B92"/>
                          </a:solidFill>
                          <a:latin typeface="Arial Unicode MS"/>
                          <a:cs typeface="Arial Unicode MS"/>
                        </a:rPr>
                        <a:t>4	</a:t>
                      </a:r>
                      <a:r>
                        <a:rPr sz="750" baseline="33333" dirty="0" smtClean="0">
                          <a:solidFill>
                            <a:srgbClr val="065B92"/>
                          </a:solidFill>
                          <a:latin typeface="Arial Unicode MS"/>
                          <a:cs typeface="Arial Unicode MS"/>
                        </a:rPr>
                        <a:t>2	</a:t>
                      </a:r>
                      <a:r>
                        <a:rPr sz="750" baseline="38888" dirty="0" smtClean="0">
                          <a:solidFill>
                            <a:srgbClr val="065B92"/>
                          </a:solidFill>
                          <a:latin typeface="Arial Unicode MS"/>
                          <a:cs typeface="Arial Unicode MS"/>
                        </a:rPr>
                        <a:t>6	</a:t>
                      </a:r>
                      <a:r>
                        <a:rPr sz="750" baseline="5555" dirty="0" smtClean="0">
                          <a:solidFill>
                            <a:srgbClr val="065B92"/>
                          </a:solidFill>
                          <a:latin typeface="Arial Unicode MS"/>
                          <a:cs typeface="Arial Unicode MS"/>
                        </a:rPr>
                        <a:t>4</a:t>
                      </a:r>
                      <a:endParaRPr sz="750" baseline="5555" dirty="0">
                        <a:latin typeface="Arial Unicode MS"/>
                        <a:cs typeface="Arial Unicode MS"/>
                      </a:endParaRPr>
                    </a:p>
                    <a:p>
                      <a:pPr marL="0" marR="40640" algn="ctr">
                        <a:lnSpc>
                          <a:spcPts val="320"/>
                        </a:lnSpc>
                        <a:tabLst>
                          <a:tab pos="316865" algn="l"/>
                          <a:tab pos="1586865" algn="l"/>
                          <a:tab pos="2539365" algn="l"/>
                          <a:tab pos="4761865" algn="l"/>
                          <a:tab pos="5079365" algn="l"/>
                        </a:tabLst>
                      </a:pPr>
                      <a:r>
                        <a:rPr sz="750" baseline="-16666" dirty="0" smtClean="0">
                          <a:solidFill>
                            <a:srgbClr val="065B92"/>
                          </a:solidFill>
                          <a:latin typeface="Arial Unicode MS"/>
                          <a:cs typeface="Arial Unicode MS"/>
                        </a:rPr>
                        <a:t>2	2	2	</a:t>
                      </a:r>
                      <a:r>
                        <a:rPr sz="500" dirty="0" smtClean="0">
                          <a:solidFill>
                            <a:srgbClr val="EC1B24"/>
                          </a:solidFill>
                          <a:latin typeface="Arial Unicode MS"/>
                          <a:cs typeface="Arial Unicode MS"/>
                        </a:rPr>
                        <a:t>1	</a:t>
                      </a:r>
                      <a:r>
                        <a:rPr sz="500" dirty="0" smtClean="0">
                          <a:solidFill>
                            <a:srgbClr val="065B92"/>
                          </a:solidFill>
                          <a:latin typeface="Arial Unicode MS"/>
                          <a:cs typeface="Arial Unicode MS"/>
                        </a:rPr>
                        <a:t>1	1</a:t>
                      </a:r>
                      <a:endParaRPr sz="500" dirty="0">
                        <a:latin typeface="Arial Unicode MS"/>
                        <a:cs typeface="Arial Unicode MS"/>
                      </a:endParaRPr>
                    </a:p>
                    <a:p>
                      <a:pPr marL="203200">
                        <a:lnSpc>
                          <a:spcPts val="430"/>
                        </a:lnSpc>
                        <a:spcBef>
                          <a:spcPts val="170"/>
                        </a:spcBef>
                        <a:tabLst>
                          <a:tab pos="1472565" algn="l"/>
                          <a:tab pos="2742565" algn="l"/>
                          <a:tab pos="3060065" algn="l"/>
                          <a:tab pos="4647565" algn="l"/>
                          <a:tab pos="5600065" algn="l"/>
                          <a:tab pos="5917565" algn="l"/>
                        </a:tabLst>
                      </a:pPr>
                      <a:r>
                        <a:rPr sz="750" baseline="11111" dirty="0" smtClean="0">
                          <a:solidFill>
                            <a:srgbClr val="065B92"/>
                          </a:solidFill>
                          <a:latin typeface="Arial Unicode MS"/>
                          <a:cs typeface="Arial Unicode MS"/>
                        </a:rPr>
                        <a:t>5	</a:t>
                      </a:r>
                      <a:r>
                        <a:rPr sz="500" dirty="0" smtClean="0">
                          <a:solidFill>
                            <a:srgbClr val="065B92"/>
                          </a:solidFill>
                          <a:latin typeface="Arial Unicode MS"/>
                          <a:cs typeface="Arial Unicode MS"/>
                        </a:rPr>
                        <a:t>2	</a:t>
                      </a:r>
                      <a:r>
                        <a:rPr sz="750" baseline="33333" dirty="0" smtClean="0">
                          <a:solidFill>
                            <a:srgbClr val="065B92"/>
                          </a:solidFill>
                          <a:latin typeface="Arial Unicode MS"/>
                          <a:cs typeface="Arial Unicode MS"/>
                        </a:rPr>
                        <a:t>4	</a:t>
                      </a:r>
                      <a:r>
                        <a:rPr sz="500" dirty="0" smtClean="0">
                          <a:solidFill>
                            <a:srgbClr val="EC1B24"/>
                          </a:solidFill>
                          <a:latin typeface="Arial Unicode MS"/>
                          <a:cs typeface="Arial Unicode MS"/>
                        </a:rPr>
                        <a:t>2	</a:t>
                      </a:r>
                      <a:r>
                        <a:rPr sz="750" baseline="33333" dirty="0" smtClean="0">
                          <a:solidFill>
                            <a:srgbClr val="EC1B24"/>
                          </a:solidFill>
                          <a:latin typeface="Arial Unicode MS"/>
                          <a:cs typeface="Arial Unicode MS"/>
                        </a:rPr>
                        <a:t>4	</a:t>
                      </a:r>
                      <a:r>
                        <a:rPr sz="500" dirty="0" smtClean="0">
                          <a:solidFill>
                            <a:srgbClr val="EC1B24"/>
                          </a:solidFill>
                          <a:latin typeface="Arial Unicode MS"/>
                          <a:cs typeface="Arial Unicode MS"/>
                        </a:rPr>
                        <a:t>2	2</a:t>
                      </a:r>
                      <a:endParaRPr sz="500" dirty="0">
                        <a:latin typeface="Arial Unicode MS"/>
                        <a:cs typeface="Arial Unicode MS"/>
                      </a:endParaRPr>
                    </a:p>
                    <a:p>
                      <a:pPr marL="520700">
                        <a:lnSpc>
                          <a:spcPts val="260"/>
                        </a:lnSpc>
                        <a:tabLst>
                          <a:tab pos="1155065" algn="l"/>
                          <a:tab pos="4330065" algn="l"/>
                        </a:tabLst>
                      </a:pPr>
                      <a:r>
                        <a:rPr sz="500" dirty="0" smtClean="0">
                          <a:solidFill>
                            <a:srgbClr val="065B92"/>
                          </a:solidFill>
                          <a:latin typeface="Arial Unicode MS"/>
                          <a:cs typeface="Arial Unicode MS"/>
                        </a:rPr>
                        <a:t>7	</a:t>
                      </a:r>
                      <a:r>
                        <a:rPr sz="750" baseline="5555" dirty="0" smtClean="0">
                          <a:solidFill>
                            <a:srgbClr val="EC1B24"/>
                          </a:solidFill>
                          <a:latin typeface="Arial Unicode MS"/>
                          <a:cs typeface="Arial Unicode MS"/>
                        </a:rPr>
                        <a:t>3	</a:t>
                      </a:r>
                      <a:r>
                        <a:rPr sz="500" dirty="0" smtClean="0">
                          <a:solidFill>
                            <a:srgbClr val="065B92"/>
                          </a:solidFill>
                          <a:latin typeface="Arial Unicode MS"/>
                          <a:cs typeface="Arial Unicode MS"/>
                        </a:rPr>
                        <a:t>7</a:t>
                      </a:r>
                      <a:endParaRPr sz="500" dirty="0">
                        <a:latin typeface="Arial Unicode MS"/>
                        <a:cs typeface="Arial Unicode MS"/>
                      </a:endParaRPr>
                    </a:p>
                    <a:p>
                      <a:pPr marL="2743200">
                        <a:lnSpc>
                          <a:spcPts val="380"/>
                        </a:lnSpc>
                        <a:tabLst>
                          <a:tab pos="4647565" algn="l"/>
                        </a:tabLst>
                      </a:pPr>
                      <a:r>
                        <a:rPr sz="750" baseline="-16666" dirty="0" smtClean="0">
                          <a:solidFill>
                            <a:srgbClr val="EC1B24"/>
                          </a:solidFill>
                          <a:latin typeface="Arial Unicode MS"/>
                          <a:cs typeface="Arial Unicode MS"/>
                        </a:rPr>
                        <a:t>6	</a:t>
                      </a:r>
                      <a:r>
                        <a:rPr sz="500" dirty="0" smtClean="0">
                          <a:solidFill>
                            <a:srgbClr val="065B92"/>
                          </a:solidFill>
                          <a:latin typeface="Arial Unicode MS"/>
                          <a:cs typeface="Arial Unicode MS"/>
                        </a:rPr>
                        <a:t>5</a:t>
                      </a:r>
                      <a:endParaRPr sz="500" dirty="0">
                        <a:latin typeface="Arial Unicode MS"/>
                        <a:cs typeface="Arial Unicode MS"/>
                      </a:endParaRPr>
                    </a:p>
                    <a:p>
                      <a:pPr marL="203200">
                        <a:lnSpc>
                          <a:spcPts val="490"/>
                        </a:lnSpc>
                        <a:tabLst>
                          <a:tab pos="520065" algn="l"/>
                          <a:tab pos="4330065" algn="l"/>
                        </a:tabLst>
                      </a:pPr>
                      <a:r>
                        <a:rPr sz="500" dirty="0" smtClean="0">
                          <a:solidFill>
                            <a:srgbClr val="EC1B24"/>
                          </a:solidFill>
                          <a:latin typeface="Arial Unicode MS"/>
                          <a:cs typeface="Arial Unicode MS"/>
                        </a:rPr>
                        <a:t>8	</a:t>
                      </a:r>
                      <a:r>
                        <a:rPr sz="750" baseline="-16666" dirty="0" smtClean="0">
                          <a:solidFill>
                            <a:srgbClr val="EC1B24"/>
                          </a:solidFill>
                          <a:latin typeface="Arial Unicode MS"/>
                          <a:cs typeface="Arial Unicode MS"/>
                        </a:rPr>
                        <a:t>9	</a:t>
                      </a:r>
                      <a:r>
                        <a:rPr sz="500" dirty="0" smtClean="0">
                          <a:solidFill>
                            <a:srgbClr val="EC1B24"/>
                          </a:solidFill>
                          <a:latin typeface="Arial Unicode MS"/>
                          <a:cs typeface="Arial Unicode MS"/>
                        </a:rPr>
                        <a:t>8</a:t>
                      </a:r>
                      <a:endParaRPr sz="500" dirty="0">
                        <a:latin typeface="Arial Unicode MS"/>
                        <a:cs typeface="Arial Unicode MS"/>
                      </a:endParaRPr>
                    </a:p>
                    <a:p>
                      <a:pPr>
                        <a:lnSpc>
                          <a:spcPts val="1000"/>
                        </a:lnSpc>
                      </a:pPr>
                      <a:endParaRPr sz="1000" dirty="0"/>
                    </a:p>
                    <a:p>
                      <a:pPr>
                        <a:lnSpc>
                          <a:spcPts val="1000"/>
                        </a:lnSpc>
                      </a:pPr>
                      <a:endParaRPr sz="1000" dirty="0"/>
                    </a:p>
                    <a:p>
                      <a:pPr>
                        <a:lnSpc>
                          <a:spcPts val="1200"/>
                        </a:lnSpc>
                        <a:spcBef>
                          <a:spcPts val="54"/>
                        </a:spcBef>
                      </a:pPr>
                      <a:endParaRPr sz="1200" dirty="0"/>
                    </a:p>
                    <a:p>
                      <a:pPr marL="63500">
                        <a:lnSpc>
                          <a:spcPct val="100000"/>
                        </a:lnSpc>
                      </a:pPr>
                      <a:r>
                        <a:rPr sz="700" dirty="0" smtClean="0">
                          <a:latin typeface="Arial Unicode MS"/>
                          <a:cs typeface="Arial Unicode MS"/>
                        </a:rPr>
                        <a:t>36</a:t>
                      </a:r>
                      <a:endParaRPr sz="700" dirty="0">
                        <a:latin typeface="Arial Unicode MS"/>
                        <a:cs typeface="Arial Unicode MS"/>
                      </a:endParaRPr>
                    </a:p>
                    <a:p>
                      <a:pPr marL="114300">
                        <a:lnSpc>
                          <a:spcPts val="525"/>
                        </a:lnSpc>
                        <a:tabLst>
                          <a:tab pos="1701164" algn="l"/>
                          <a:tab pos="2653665" algn="l"/>
                          <a:tab pos="3606165" algn="l"/>
                          <a:tab pos="4558665" algn="l"/>
                          <a:tab pos="5193665" algn="l"/>
                          <a:tab pos="5511165" algn="l"/>
                        </a:tabLst>
                      </a:pPr>
                      <a:r>
                        <a:rPr sz="500" dirty="0" smtClean="0">
                          <a:latin typeface="Arial Unicode MS"/>
                          <a:cs typeface="Arial Unicode MS"/>
                        </a:rPr>
                        <a:t>Dec</a:t>
                      </a:r>
                      <a:r>
                        <a:rPr sz="500" spc="-5" dirty="0" smtClean="0">
                          <a:latin typeface="Arial Unicode MS"/>
                          <a:cs typeface="Arial Unicode MS"/>
                        </a:rPr>
                        <a:t> </a:t>
                      </a:r>
                      <a:r>
                        <a:rPr sz="500" spc="0" dirty="0" smtClean="0">
                          <a:latin typeface="Arial Unicode MS"/>
                          <a:cs typeface="Arial Unicode MS"/>
                        </a:rPr>
                        <a:t>24      </a:t>
                      </a:r>
                      <a:r>
                        <a:rPr sz="500" spc="-60" dirty="0" smtClean="0">
                          <a:latin typeface="Arial Unicode MS"/>
                          <a:cs typeface="Arial Unicode MS"/>
                        </a:rPr>
                        <a:t> </a:t>
                      </a:r>
                      <a:r>
                        <a:rPr sz="500" spc="0" dirty="0" smtClean="0">
                          <a:latin typeface="Arial Unicode MS"/>
                          <a:cs typeface="Arial Unicode MS"/>
                        </a:rPr>
                        <a:t>Jan</a:t>
                      </a:r>
                      <a:r>
                        <a:rPr sz="500" spc="-5" dirty="0" smtClean="0">
                          <a:latin typeface="Arial Unicode MS"/>
                          <a:cs typeface="Arial Unicode MS"/>
                        </a:rPr>
                        <a:t> </a:t>
                      </a:r>
                      <a:r>
                        <a:rPr sz="500" spc="0" dirty="0" smtClean="0">
                          <a:latin typeface="Arial Unicode MS"/>
                          <a:cs typeface="Arial Unicode MS"/>
                        </a:rPr>
                        <a:t>24      </a:t>
                      </a:r>
                      <a:r>
                        <a:rPr sz="500" spc="25" dirty="0" smtClean="0">
                          <a:latin typeface="Arial Unicode MS"/>
                          <a:cs typeface="Arial Unicode MS"/>
                        </a:rPr>
                        <a:t> </a:t>
                      </a:r>
                      <a:r>
                        <a:rPr sz="500" spc="0" dirty="0" smtClean="0">
                          <a:latin typeface="Arial Unicode MS"/>
                          <a:cs typeface="Arial Unicode MS"/>
                        </a:rPr>
                        <a:t>Feb</a:t>
                      </a:r>
                      <a:r>
                        <a:rPr sz="500" spc="-5" dirty="0" smtClean="0">
                          <a:latin typeface="Arial Unicode MS"/>
                          <a:cs typeface="Arial Unicode MS"/>
                        </a:rPr>
                        <a:t> </a:t>
                      </a:r>
                      <a:r>
                        <a:rPr sz="500" spc="0" dirty="0" smtClean="0">
                          <a:latin typeface="Arial Unicode MS"/>
                          <a:cs typeface="Arial Unicode MS"/>
                        </a:rPr>
                        <a:t>22      </a:t>
                      </a:r>
                      <a:r>
                        <a:rPr sz="500" spc="-30" dirty="0" smtClean="0">
                          <a:latin typeface="Arial Unicode MS"/>
                          <a:cs typeface="Arial Unicode MS"/>
                        </a:rPr>
                        <a:t> </a:t>
                      </a:r>
                      <a:r>
                        <a:rPr sz="500" spc="0" dirty="0" smtClean="0">
                          <a:latin typeface="Arial Unicode MS"/>
                          <a:cs typeface="Arial Unicode MS"/>
                        </a:rPr>
                        <a:t>Mar</a:t>
                      </a:r>
                      <a:r>
                        <a:rPr sz="500" spc="-5" dirty="0" smtClean="0">
                          <a:latin typeface="Arial Unicode MS"/>
                          <a:cs typeface="Arial Unicode MS"/>
                        </a:rPr>
                        <a:t> </a:t>
                      </a:r>
                      <a:r>
                        <a:rPr sz="500" spc="0" dirty="0" smtClean="0">
                          <a:latin typeface="Arial Unicode MS"/>
                          <a:cs typeface="Arial Unicode MS"/>
                        </a:rPr>
                        <a:t>24      </a:t>
                      </a:r>
                      <a:r>
                        <a:rPr sz="500" spc="-30" dirty="0" smtClean="0">
                          <a:latin typeface="Arial Unicode MS"/>
                          <a:cs typeface="Arial Unicode MS"/>
                        </a:rPr>
                        <a:t> </a:t>
                      </a:r>
                      <a:r>
                        <a:rPr sz="500" spc="0" dirty="0" smtClean="0">
                          <a:latin typeface="Arial Unicode MS"/>
                          <a:cs typeface="Arial Unicode MS"/>
                        </a:rPr>
                        <a:t>Apr</a:t>
                      </a:r>
                      <a:r>
                        <a:rPr sz="500" spc="-5" dirty="0" smtClean="0">
                          <a:latin typeface="Arial Unicode MS"/>
                          <a:cs typeface="Arial Unicode MS"/>
                        </a:rPr>
                        <a:t> </a:t>
                      </a:r>
                      <a:r>
                        <a:rPr sz="500" spc="0" dirty="0" smtClean="0">
                          <a:latin typeface="Arial Unicode MS"/>
                          <a:cs typeface="Arial Unicode MS"/>
                        </a:rPr>
                        <a:t>23	May</a:t>
                      </a:r>
                      <a:r>
                        <a:rPr sz="500" spc="-5" dirty="0" smtClean="0">
                          <a:latin typeface="Arial Unicode MS"/>
                          <a:cs typeface="Arial Unicode MS"/>
                        </a:rPr>
                        <a:t> </a:t>
                      </a:r>
                      <a:r>
                        <a:rPr sz="500" spc="0" dirty="0" smtClean="0">
                          <a:latin typeface="Arial Unicode MS"/>
                          <a:cs typeface="Arial Unicode MS"/>
                        </a:rPr>
                        <a:t>23     </a:t>
                      </a:r>
                      <a:r>
                        <a:rPr sz="500" spc="25" dirty="0" smtClean="0">
                          <a:latin typeface="Arial Unicode MS"/>
                          <a:cs typeface="Arial Unicode MS"/>
                        </a:rPr>
                        <a:t> </a:t>
                      </a:r>
                      <a:r>
                        <a:rPr sz="500" spc="0" dirty="0" smtClean="0">
                          <a:latin typeface="Arial Unicode MS"/>
                          <a:cs typeface="Arial Unicode MS"/>
                        </a:rPr>
                        <a:t>Sep</a:t>
                      </a:r>
                      <a:r>
                        <a:rPr sz="500" spc="-5" dirty="0" smtClean="0">
                          <a:latin typeface="Arial Unicode MS"/>
                          <a:cs typeface="Arial Unicode MS"/>
                        </a:rPr>
                        <a:t> </a:t>
                      </a:r>
                      <a:r>
                        <a:rPr sz="500" spc="0" dirty="0" smtClean="0">
                          <a:latin typeface="Arial Unicode MS"/>
                          <a:cs typeface="Arial Unicode MS"/>
                        </a:rPr>
                        <a:t>15      </a:t>
                      </a:r>
                      <a:r>
                        <a:rPr sz="500" spc="-60" dirty="0" smtClean="0">
                          <a:latin typeface="Arial Unicode MS"/>
                          <a:cs typeface="Arial Unicode MS"/>
                        </a:rPr>
                        <a:t> </a:t>
                      </a:r>
                      <a:r>
                        <a:rPr sz="500" spc="0" dirty="0" smtClean="0">
                          <a:latin typeface="Arial Unicode MS"/>
                          <a:cs typeface="Arial Unicode MS"/>
                        </a:rPr>
                        <a:t>Oct</a:t>
                      </a:r>
                      <a:r>
                        <a:rPr sz="500" spc="-5" dirty="0" smtClean="0">
                          <a:latin typeface="Arial Unicode MS"/>
                          <a:cs typeface="Arial Unicode MS"/>
                        </a:rPr>
                        <a:t> </a:t>
                      </a:r>
                      <a:r>
                        <a:rPr sz="500" spc="0" dirty="0" smtClean="0">
                          <a:latin typeface="Arial Unicode MS"/>
                          <a:cs typeface="Arial Unicode MS"/>
                        </a:rPr>
                        <a:t>16	Dec</a:t>
                      </a:r>
                      <a:r>
                        <a:rPr sz="500" spc="-5" dirty="0" smtClean="0">
                          <a:latin typeface="Arial Unicode MS"/>
                          <a:cs typeface="Arial Unicode MS"/>
                        </a:rPr>
                        <a:t> </a:t>
                      </a:r>
                      <a:r>
                        <a:rPr sz="500" spc="0" dirty="0" smtClean="0">
                          <a:latin typeface="Arial Unicode MS"/>
                          <a:cs typeface="Arial Unicode MS"/>
                        </a:rPr>
                        <a:t>02      </a:t>
                      </a:r>
                      <a:r>
                        <a:rPr sz="500" spc="-60" dirty="0" smtClean="0">
                          <a:latin typeface="Arial Unicode MS"/>
                          <a:cs typeface="Arial Unicode MS"/>
                        </a:rPr>
                        <a:t> </a:t>
                      </a:r>
                      <a:r>
                        <a:rPr sz="500" spc="0" dirty="0" smtClean="0">
                          <a:latin typeface="Arial Unicode MS"/>
                          <a:cs typeface="Arial Unicode MS"/>
                        </a:rPr>
                        <a:t>Jan</a:t>
                      </a:r>
                      <a:r>
                        <a:rPr sz="500" spc="-5" dirty="0" smtClean="0">
                          <a:latin typeface="Arial Unicode MS"/>
                          <a:cs typeface="Arial Unicode MS"/>
                        </a:rPr>
                        <a:t> </a:t>
                      </a:r>
                      <a:r>
                        <a:rPr sz="500" spc="0" dirty="0" smtClean="0">
                          <a:latin typeface="Arial Unicode MS"/>
                          <a:cs typeface="Arial Unicode MS"/>
                        </a:rPr>
                        <a:t>14      </a:t>
                      </a:r>
                      <a:r>
                        <a:rPr sz="500" spc="25" dirty="0" smtClean="0">
                          <a:latin typeface="Arial Unicode MS"/>
                          <a:cs typeface="Arial Unicode MS"/>
                        </a:rPr>
                        <a:t> </a:t>
                      </a:r>
                      <a:r>
                        <a:rPr sz="500" spc="0" dirty="0" smtClean="0">
                          <a:latin typeface="Arial Unicode MS"/>
                          <a:cs typeface="Arial Unicode MS"/>
                        </a:rPr>
                        <a:t>Jul</a:t>
                      </a:r>
                      <a:r>
                        <a:rPr sz="500" spc="-5" dirty="0" smtClean="0">
                          <a:latin typeface="Arial Unicode MS"/>
                          <a:cs typeface="Arial Unicode MS"/>
                        </a:rPr>
                        <a:t> </a:t>
                      </a:r>
                      <a:r>
                        <a:rPr sz="500" spc="0" dirty="0" smtClean="0">
                          <a:latin typeface="Arial Unicode MS"/>
                          <a:cs typeface="Arial Unicode MS"/>
                        </a:rPr>
                        <a:t>05	Sep</a:t>
                      </a:r>
                      <a:r>
                        <a:rPr sz="500" spc="-5" dirty="0" smtClean="0">
                          <a:latin typeface="Arial Unicode MS"/>
                          <a:cs typeface="Arial Unicode MS"/>
                        </a:rPr>
                        <a:t> </a:t>
                      </a:r>
                      <a:r>
                        <a:rPr sz="500" spc="0" dirty="0" smtClean="0">
                          <a:latin typeface="Arial Unicode MS"/>
                          <a:cs typeface="Arial Unicode MS"/>
                        </a:rPr>
                        <a:t>14      </a:t>
                      </a:r>
                      <a:r>
                        <a:rPr sz="500" spc="-60" dirty="0" smtClean="0">
                          <a:latin typeface="Arial Unicode MS"/>
                          <a:cs typeface="Arial Unicode MS"/>
                        </a:rPr>
                        <a:t> </a:t>
                      </a:r>
                      <a:r>
                        <a:rPr sz="500" spc="0" dirty="0" smtClean="0">
                          <a:latin typeface="Arial Unicode MS"/>
                          <a:cs typeface="Arial Unicode MS"/>
                        </a:rPr>
                        <a:t>Mar</a:t>
                      </a:r>
                      <a:r>
                        <a:rPr sz="500" spc="-5" dirty="0" smtClean="0">
                          <a:latin typeface="Arial Unicode MS"/>
                          <a:cs typeface="Arial Unicode MS"/>
                        </a:rPr>
                        <a:t> </a:t>
                      </a:r>
                      <a:r>
                        <a:rPr sz="500" spc="0" dirty="0" smtClean="0">
                          <a:latin typeface="Arial Unicode MS"/>
                          <a:cs typeface="Arial Unicode MS"/>
                        </a:rPr>
                        <a:t>24      </a:t>
                      </a:r>
                      <a:r>
                        <a:rPr sz="500" spc="-30" dirty="0" smtClean="0">
                          <a:latin typeface="Arial Unicode MS"/>
                          <a:cs typeface="Arial Unicode MS"/>
                        </a:rPr>
                        <a:t> </a:t>
                      </a:r>
                      <a:r>
                        <a:rPr sz="500" spc="0" dirty="0" smtClean="0">
                          <a:latin typeface="Arial Unicode MS"/>
                          <a:cs typeface="Arial Unicode MS"/>
                        </a:rPr>
                        <a:t>Jul</a:t>
                      </a:r>
                      <a:r>
                        <a:rPr sz="500" spc="-5" dirty="0" smtClean="0">
                          <a:latin typeface="Arial Unicode MS"/>
                          <a:cs typeface="Arial Unicode MS"/>
                        </a:rPr>
                        <a:t> </a:t>
                      </a:r>
                      <a:r>
                        <a:rPr sz="500" spc="0" dirty="0" smtClean="0">
                          <a:latin typeface="Arial Unicode MS"/>
                          <a:cs typeface="Arial Unicode MS"/>
                        </a:rPr>
                        <a:t>18	Jun</a:t>
                      </a:r>
                      <a:r>
                        <a:rPr sz="500" spc="-5" dirty="0" smtClean="0">
                          <a:latin typeface="Arial Unicode MS"/>
                          <a:cs typeface="Arial Unicode MS"/>
                        </a:rPr>
                        <a:t> </a:t>
                      </a:r>
                      <a:r>
                        <a:rPr sz="500" spc="0" dirty="0" smtClean="0">
                          <a:latin typeface="Arial Unicode MS"/>
                          <a:cs typeface="Arial Unicode MS"/>
                        </a:rPr>
                        <a:t>19      </a:t>
                      </a:r>
                      <a:r>
                        <a:rPr sz="500" spc="25" dirty="0" smtClean="0">
                          <a:latin typeface="Arial Unicode MS"/>
                          <a:cs typeface="Arial Unicode MS"/>
                        </a:rPr>
                        <a:t> </a:t>
                      </a:r>
                      <a:r>
                        <a:rPr sz="500" spc="0" dirty="0" smtClean="0">
                          <a:latin typeface="Arial Unicode MS"/>
                          <a:cs typeface="Arial Unicode MS"/>
                        </a:rPr>
                        <a:t>Jul</a:t>
                      </a:r>
                      <a:r>
                        <a:rPr sz="500" spc="-5" dirty="0" smtClean="0">
                          <a:latin typeface="Arial Unicode MS"/>
                          <a:cs typeface="Arial Unicode MS"/>
                        </a:rPr>
                        <a:t> </a:t>
                      </a:r>
                      <a:r>
                        <a:rPr sz="500" spc="0" dirty="0" smtClean="0">
                          <a:latin typeface="Arial Unicode MS"/>
                          <a:cs typeface="Arial Unicode MS"/>
                        </a:rPr>
                        <a:t>30	Oct</a:t>
                      </a:r>
                      <a:r>
                        <a:rPr sz="500" spc="-5" dirty="0" smtClean="0">
                          <a:latin typeface="Arial Unicode MS"/>
                          <a:cs typeface="Arial Unicode MS"/>
                        </a:rPr>
                        <a:t> </a:t>
                      </a:r>
                      <a:r>
                        <a:rPr sz="500" spc="0" dirty="0" smtClean="0">
                          <a:latin typeface="Arial Unicode MS"/>
                          <a:cs typeface="Arial Unicode MS"/>
                        </a:rPr>
                        <a:t>28	Dec</a:t>
                      </a:r>
                      <a:r>
                        <a:rPr sz="500" spc="-5" dirty="0" smtClean="0">
                          <a:latin typeface="Arial Unicode MS"/>
                          <a:cs typeface="Arial Unicode MS"/>
                        </a:rPr>
                        <a:t> </a:t>
                      </a:r>
                      <a:r>
                        <a:rPr sz="500" spc="0" dirty="0" smtClean="0">
                          <a:latin typeface="Arial Unicode MS"/>
                          <a:cs typeface="Arial Unicode MS"/>
                        </a:rPr>
                        <a:t>08      </a:t>
                      </a:r>
                      <a:r>
                        <a:rPr sz="500" spc="-60" dirty="0" smtClean="0">
                          <a:latin typeface="Arial Unicode MS"/>
                          <a:cs typeface="Arial Unicode MS"/>
                        </a:rPr>
                        <a:t> </a:t>
                      </a:r>
                      <a:r>
                        <a:rPr sz="500" spc="0" dirty="0" smtClean="0">
                          <a:latin typeface="Arial Unicode MS"/>
                          <a:cs typeface="Arial Unicode MS"/>
                        </a:rPr>
                        <a:t>Jan</a:t>
                      </a:r>
                      <a:r>
                        <a:rPr sz="500" spc="-5" dirty="0" smtClean="0">
                          <a:latin typeface="Arial Unicode MS"/>
                          <a:cs typeface="Arial Unicode MS"/>
                        </a:rPr>
                        <a:t> </a:t>
                      </a:r>
                      <a:r>
                        <a:rPr sz="500" spc="0" dirty="0" smtClean="0">
                          <a:latin typeface="Arial Unicode MS"/>
                          <a:cs typeface="Arial Unicode MS"/>
                        </a:rPr>
                        <a:t>26</a:t>
                      </a:r>
                      <a:endParaRPr sz="500" dirty="0">
                        <a:latin typeface="Arial Unicode MS"/>
                        <a:cs typeface="Arial Unicode MS"/>
                      </a:endParaRPr>
                    </a:p>
                    <a:p>
                      <a:pPr marL="152400">
                        <a:lnSpc>
                          <a:spcPts val="500"/>
                        </a:lnSpc>
                        <a:tabLst>
                          <a:tab pos="469265" algn="l"/>
                          <a:tab pos="786765" algn="l"/>
                          <a:tab pos="1104265" algn="l"/>
                          <a:tab pos="1421765" algn="l"/>
                          <a:tab pos="1739264" algn="l"/>
                          <a:tab pos="2056764" algn="l"/>
                          <a:tab pos="2374265" algn="l"/>
                          <a:tab pos="2691765" algn="l"/>
                          <a:tab pos="3009265" algn="l"/>
                          <a:tab pos="3326765" algn="l"/>
                          <a:tab pos="3644265" algn="l"/>
                          <a:tab pos="3961765" algn="l"/>
                          <a:tab pos="4279265" algn="l"/>
                          <a:tab pos="4596765" algn="l"/>
                          <a:tab pos="4914265" algn="l"/>
                          <a:tab pos="5231765" algn="l"/>
                          <a:tab pos="5549265" algn="l"/>
                          <a:tab pos="5866765" algn="l"/>
                        </a:tabLst>
                      </a:pPr>
                      <a:r>
                        <a:rPr sz="500" dirty="0" smtClean="0">
                          <a:latin typeface="Arial Unicode MS"/>
                          <a:cs typeface="Arial Unicode MS"/>
                        </a:rPr>
                        <a:t>2010	2011	2011	2011	2011	2011	2011	2011	2011	2012	2012	2012	2013	2013	2014	2014	2014	2014	2015</a:t>
                      </a:r>
                      <a:endParaRPr sz="500" dirty="0">
                        <a:latin typeface="Arial Unicode MS"/>
                        <a:cs typeface="Arial Unicode MS"/>
                      </a:endParaRPr>
                    </a:p>
                  </a:txBody>
                  <a:tcPr marL="0" marR="0" marT="0" marB="0">
                    <a:lnL w="25400">
                      <a:solidFill>
                        <a:srgbClr val="AEBBCE"/>
                      </a:solidFill>
                      <a:prstDash val="solid"/>
                    </a:lnL>
                    <a:lnR w="25400">
                      <a:solidFill>
                        <a:srgbClr val="AEBBCE"/>
                      </a:solidFill>
                      <a:prstDash val="solid"/>
                    </a:lnR>
                    <a:lnT w="25400">
                      <a:solidFill>
                        <a:srgbClr val="AEBBCE"/>
                      </a:solidFill>
                      <a:prstDash val="solid"/>
                    </a:lnT>
                    <a:lnB w="25400">
                      <a:solidFill>
                        <a:srgbClr val="AEBBCE"/>
                      </a:solidFill>
                      <a:prstDash val="solid"/>
                    </a:lnB>
                  </a:tcPr>
                </a:tc>
              </a:tr>
              <a:tr h="87440">
                <a:tc>
                  <a:txBody>
                    <a:bodyPr/>
                    <a:lstStyle/>
                    <a:p>
                      <a:endParaRPr sz="500">
                        <a:latin typeface="Arial Unicode MS"/>
                        <a:cs typeface="Arial Unicode MS"/>
                      </a:endParaRPr>
                    </a:p>
                  </a:txBody>
                  <a:tcPr marL="0" marR="0" marT="0" marB="0">
                    <a:lnT w="25400">
                      <a:solidFill>
                        <a:srgbClr val="AEBBCE"/>
                      </a:solidFill>
                      <a:prstDash val="solid"/>
                    </a:lnT>
                    <a:lnB w="25400">
                      <a:solidFill>
                        <a:srgbClr val="AEBBCE"/>
                      </a:solidFill>
                      <a:prstDash val="solid"/>
                    </a:lnB>
                  </a:tcPr>
                </a:tc>
              </a:tr>
              <a:tr h="1891614">
                <a:tc>
                  <a:txBody>
                    <a:bodyPr/>
                    <a:lstStyle/>
                    <a:p>
                      <a:pPr marL="63500">
                        <a:lnSpc>
                          <a:spcPct val="100000"/>
                        </a:lnSpc>
                      </a:pPr>
                      <a:r>
                        <a:rPr sz="700" dirty="0" smtClean="0">
                          <a:latin typeface="Arial Unicode MS"/>
                          <a:cs typeface="Arial Unicode MS"/>
                        </a:rPr>
                        <a:t>36</a:t>
                      </a:r>
                      <a:endParaRPr sz="700">
                        <a:latin typeface="Arial Unicode MS"/>
                        <a:cs typeface="Arial Unicode MS"/>
                      </a:endParaRPr>
                    </a:p>
                    <a:p>
                      <a:pPr>
                        <a:lnSpc>
                          <a:spcPts val="650"/>
                        </a:lnSpc>
                        <a:spcBef>
                          <a:spcPts val="14"/>
                        </a:spcBef>
                      </a:pPr>
                      <a:endParaRPr sz="650"/>
                    </a:p>
                    <a:p>
                      <a:pPr marL="101600">
                        <a:lnSpc>
                          <a:spcPts val="5095"/>
                        </a:lnSpc>
                        <a:tabLst>
                          <a:tab pos="1172845" algn="l"/>
                          <a:tab pos="2921000" algn="l"/>
                        </a:tabLst>
                      </a:pPr>
                      <a:r>
                        <a:rPr sz="1350" baseline="228395" dirty="0" smtClean="0">
                          <a:latin typeface="Arial Unicode MS"/>
                          <a:cs typeface="Arial Unicode MS"/>
                        </a:rPr>
                        <a:t>0</a:t>
                      </a:r>
                      <a:r>
                        <a:rPr sz="1350" spc="67" baseline="228395" dirty="0" smtClean="0">
                          <a:latin typeface="Arial Unicode MS"/>
                          <a:cs typeface="Arial Unicode MS"/>
                        </a:rPr>
                        <a:t> </a:t>
                      </a:r>
                      <a:r>
                        <a:rPr sz="750" spc="0" baseline="427777" dirty="0" smtClean="0">
                          <a:solidFill>
                            <a:srgbClr val="EC1B24"/>
                          </a:solidFill>
                          <a:latin typeface="Arial Unicode MS"/>
                          <a:cs typeface="Arial Unicode MS"/>
                        </a:rPr>
                        <a:t>1	</a:t>
                      </a:r>
                      <a:r>
                        <a:rPr sz="8350" spc="0" dirty="0" smtClean="0">
                          <a:solidFill>
                            <a:srgbClr val="A5AECB"/>
                          </a:solidFill>
                          <a:latin typeface="Arial Unicode MS"/>
                          <a:cs typeface="Arial Unicode MS"/>
                        </a:rPr>
                        <a:t>Pat</a:t>
                      </a:r>
                      <a:r>
                        <a:rPr sz="8350" spc="-1405" dirty="0" smtClean="0">
                          <a:solidFill>
                            <a:srgbClr val="A5AECB"/>
                          </a:solidFill>
                          <a:latin typeface="Arial Unicode MS"/>
                          <a:cs typeface="Arial Unicode MS"/>
                        </a:rPr>
                        <a:t>i</a:t>
                      </a:r>
                      <a:r>
                        <a:rPr sz="750" spc="0" baseline="477777" dirty="0" smtClean="0">
                          <a:solidFill>
                            <a:srgbClr val="EC1B24"/>
                          </a:solidFill>
                          <a:latin typeface="Arial Unicode MS"/>
                          <a:cs typeface="Arial Unicode MS"/>
                        </a:rPr>
                        <a:t>2	</a:t>
                      </a:r>
                      <a:r>
                        <a:rPr sz="8350" spc="0" dirty="0" smtClean="0">
                          <a:solidFill>
                            <a:srgbClr val="A5AECB"/>
                          </a:solidFill>
                          <a:latin typeface="Arial Unicode MS"/>
                          <a:cs typeface="Arial Unicode MS"/>
                        </a:rPr>
                        <a:t>ence</a:t>
                      </a:r>
                      <a:endParaRPr sz="8350">
                        <a:latin typeface="Arial Unicode MS"/>
                        <a:cs typeface="Arial Unicode MS"/>
                      </a:endParaRPr>
                    </a:p>
                    <a:p>
                      <a:pPr marL="838200">
                        <a:lnSpc>
                          <a:spcPts val="320"/>
                        </a:lnSpc>
                        <a:tabLst>
                          <a:tab pos="1155065" algn="l"/>
                          <a:tab pos="1790064" algn="l"/>
                          <a:tab pos="3377565" algn="l"/>
                          <a:tab pos="3695065" algn="l"/>
                          <a:tab pos="4012565" algn="l"/>
                          <a:tab pos="4647565" algn="l"/>
                          <a:tab pos="5600065" algn="l"/>
                          <a:tab pos="5917565" algn="l"/>
                          <a:tab pos="6209665" algn="l"/>
                        </a:tabLst>
                      </a:pPr>
                      <a:r>
                        <a:rPr sz="750" baseline="33333" dirty="0" smtClean="0">
                          <a:solidFill>
                            <a:srgbClr val="EC1B24"/>
                          </a:solidFill>
                          <a:latin typeface="Arial Unicode MS"/>
                          <a:cs typeface="Arial Unicode MS"/>
                        </a:rPr>
                        <a:t>5	</a:t>
                      </a:r>
                      <a:r>
                        <a:rPr sz="750" baseline="16666" dirty="0" smtClean="0">
                          <a:solidFill>
                            <a:srgbClr val="065B92"/>
                          </a:solidFill>
                          <a:latin typeface="Arial Unicode MS"/>
                          <a:cs typeface="Arial Unicode MS"/>
                        </a:rPr>
                        <a:t>6	6	</a:t>
                      </a:r>
                      <a:r>
                        <a:rPr sz="500" dirty="0" smtClean="0">
                          <a:solidFill>
                            <a:srgbClr val="065B92"/>
                          </a:solidFill>
                          <a:latin typeface="Arial Unicode MS"/>
                          <a:cs typeface="Arial Unicode MS"/>
                        </a:rPr>
                        <a:t>7	</a:t>
                      </a:r>
                      <a:r>
                        <a:rPr sz="750" baseline="55555" dirty="0" smtClean="0">
                          <a:solidFill>
                            <a:srgbClr val="065B92"/>
                          </a:solidFill>
                          <a:latin typeface="Arial Unicode MS"/>
                          <a:cs typeface="Arial Unicode MS"/>
                        </a:rPr>
                        <a:t>4	</a:t>
                      </a:r>
                      <a:r>
                        <a:rPr sz="500" dirty="0" smtClean="0">
                          <a:solidFill>
                            <a:srgbClr val="065B92"/>
                          </a:solidFill>
                          <a:latin typeface="Arial Unicode MS"/>
                          <a:cs typeface="Arial Unicode MS"/>
                        </a:rPr>
                        <a:t>7	</a:t>
                      </a:r>
                      <a:r>
                        <a:rPr sz="750" baseline="55555" dirty="0" smtClean="0">
                          <a:solidFill>
                            <a:srgbClr val="EC1B24"/>
                          </a:solidFill>
                          <a:latin typeface="Arial Unicode MS"/>
                          <a:cs typeface="Arial Unicode MS"/>
                        </a:rPr>
                        <a:t>4	</a:t>
                      </a:r>
                      <a:r>
                        <a:rPr sz="750" baseline="33333" dirty="0" smtClean="0">
                          <a:solidFill>
                            <a:srgbClr val="065B92"/>
                          </a:solidFill>
                          <a:latin typeface="Arial Unicode MS"/>
                          <a:cs typeface="Arial Unicode MS"/>
                        </a:rPr>
                        <a:t>5	</a:t>
                      </a:r>
                      <a:r>
                        <a:rPr sz="500" dirty="0" smtClean="0">
                          <a:solidFill>
                            <a:srgbClr val="065B92"/>
                          </a:solidFill>
                          <a:latin typeface="Arial Unicode MS"/>
                          <a:cs typeface="Arial Unicode MS"/>
                        </a:rPr>
                        <a:t>7	</a:t>
                      </a:r>
                      <a:r>
                        <a:rPr sz="1050" baseline="7936" dirty="0" smtClean="0">
                          <a:solidFill>
                            <a:srgbClr val="0CB14B"/>
                          </a:solidFill>
                          <a:latin typeface="Arial Unicode MS"/>
                          <a:cs typeface="Arial Unicode MS"/>
                        </a:rPr>
                        <a:t>Primary:</a:t>
                      </a:r>
                      <a:r>
                        <a:rPr sz="1050" spc="-7" baseline="7936" dirty="0" smtClean="0">
                          <a:solidFill>
                            <a:srgbClr val="0CB14B"/>
                          </a:solidFill>
                          <a:latin typeface="Arial Unicode MS"/>
                          <a:cs typeface="Arial Unicode MS"/>
                        </a:rPr>
                        <a:t> </a:t>
                      </a:r>
                      <a:r>
                        <a:rPr sz="1050" spc="0" baseline="7936" dirty="0" smtClean="0">
                          <a:solidFill>
                            <a:srgbClr val="0CB14B"/>
                          </a:solidFill>
                          <a:latin typeface="Arial Unicode MS"/>
                          <a:cs typeface="Arial Unicode MS"/>
                        </a:rPr>
                        <a:t>5</a:t>
                      </a:r>
                      <a:endParaRPr sz="1050" baseline="7936">
                        <a:latin typeface="Arial Unicode MS"/>
                        <a:cs typeface="Arial Unicode MS"/>
                      </a:endParaRPr>
                    </a:p>
                    <a:p>
                      <a:pPr marL="203200">
                        <a:lnSpc>
                          <a:spcPts val="459"/>
                        </a:lnSpc>
                        <a:tabLst>
                          <a:tab pos="520065" algn="l"/>
                          <a:tab pos="837565" algn="l"/>
                          <a:tab pos="1472565" algn="l"/>
                          <a:tab pos="2107565" algn="l"/>
                          <a:tab pos="2425065" algn="l"/>
                          <a:tab pos="2742565" algn="l"/>
                          <a:tab pos="3060065" algn="l"/>
                          <a:tab pos="4330065" algn="l"/>
                          <a:tab pos="4647565" algn="l"/>
                          <a:tab pos="4965065" algn="l"/>
                          <a:tab pos="5282565" algn="l"/>
                        </a:tabLst>
                      </a:pPr>
                      <a:r>
                        <a:rPr sz="750" baseline="5555" dirty="0" smtClean="0">
                          <a:solidFill>
                            <a:srgbClr val="065B92"/>
                          </a:solidFill>
                          <a:latin typeface="Arial Unicode MS"/>
                          <a:cs typeface="Arial Unicode MS"/>
                        </a:rPr>
                        <a:t>5	</a:t>
                      </a:r>
                      <a:r>
                        <a:rPr sz="500" dirty="0" smtClean="0">
                          <a:solidFill>
                            <a:srgbClr val="EC1B24"/>
                          </a:solidFill>
                          <a:latin typeface="Arial Unicode MS"/>
                          <a:cs typeface="Arial Unicode MS"/>
                        </a:rPr>
                        <a:t>9	</a:t>
                      </a:r>
                      <a:r>
                        <a:rPr sz="750" baseline="-11111" dirty="0" smtClean="0">
                          <a:solidFill>
                            <a:srgbClr val="065B92"/>
                          </a:solidFill>
                          <a:latin typeface="Arial Unicode MS"/>
                          <a:cs typeface="Arial Unicode MS"/>
                        </a:rPr>
                        <a:t>6	</a:t>
                      </a:r>
                      <a:r>
                        <a:rPr sz="500" dirty="0" smtClean="0">
                          <a:solidFill>
                            <a:srgbClr val="065B92"/>
                          </a:solidFill>
                          <a:latin typeface="Arial Unicode MS"/>
                          <a:cs typeface="Arial Unicode MS"/>
                        </a:rPr>
                        <a:t>9	</a:t>
                      </a:r>
                      <a:r>
                        <a:rPr sz="750" baseline="16666" dirty="0" smtClean="0">
                          <a:solidFill>
                            <a:srgbClr val="065B92"/>
                          </a:solidFill>
                          <a:latin typeface="Arial Unicode MS"/>
                          <a:cs typeface="Arial Unicode MS"/>
                        </a:rPr>
                        <a:t>8	8	</a:t>
                      </a:r>
                      <a:r>
                        <a:rPr sz="750" baseline="22222" dirty="0" smtClean="0">
                          <a:solidFill>
                            <a:srgbClr val="065B92"/>
                          </a:solidFill>
                          <a:latin typeface="Arial Unicode MS"/>
                          <a:cs typeface="Arial Unicode MS"/>
                        </a:rPr>
                        <a:t>4	</a:t>
                      </a:r>
                      <a:r>
                        <a:rPr sz="750" baseline="-16666" dirty="0" smtClean="0">
                          <a:solidFill>
                            <a:srgbClr val="065B92"/>
                          </a:solidFill>
                          <a:latin typeface="Arial Unicode MS"/>
                          <a:cs typeface="Arial Unicode MS"/>
                        </a:rPr>
                        <a:t>10	</a:t>
                      </a:r>
                      <a:r>
                        <a:rPr sz="750" baseline="16666" dirty="0" smtClean="0">
                          <a:solidFill>
                            <a:srgbClr val="065B92"/>
                          </a:solidFill>
                          <a:latin typeface="Arial Unicode MS"/>
                          <a:cs typeface="Arial Unicode MS"/>
                        </a:rPr>
                        <a:t>8	</a:t>
                      </a:r>
                      <a:r>
                        <a:rPr sz="750" baseline="5555" dirty="0" smtClean="0">
                          <a:solidFill>
                            <a:srgbClr val="065B92"/>
                          </a:solidFill>
                          <a:latin typeface="Arial Unicode MS"/>
                          <a:cs typeface="Arial Unicode MS"/>
                        </a:rPr>
                        <a:t>5	</a:t>
                      </a:r>
                      <a:r>
                        <a:rPr sz="500" dirty="0" smtClean="0">
                          <a:solidFill>
                            <a:srgbClr val="065B92"/>
                          </a:solidFill>
                          <a:latin typeface="Arial Unicode MS"/>
                          <a:cs typeface="Arial Unicode MS"/>
                        </a:rPr>
                        <a:t>9	9</a:t>
                      </a:r>
                      <a:endParaRPr sz="500">
                        <a:latin typeface="Arial Unicode MS"/>
                        <a:cs typeface="Arial Unicode MS"/>
                      </a:endParaRPr>
                    </a:p>
                    <a:p>
                      <a:pPr marL="520700">
                        <a:lnSpc>
                          <a:spcPct val="100000"/>
                        </a:lnSpc>
                        <a:spcBef>
                          <a:spcPts val="190"/>
                        </a:spcBef>
                        <a:tabLst>
                          <a:tab pos="2107565" algn="l"/>
                          <a:tab pos="4012565" algn="l"/>
                          <a:tab pos="4330065" algn="l"/>
                          <a:tab pos="4965065" algn="l"/>
                          <a:tab pos="5282565" algn="l"/>
                          <a:tab pos="5917565" algn="l"/>
                        </a:tabLst>
                      </a:pPr>
                      <a:r>
                        <a:rPr sz="500" dirty="0" smtClean="0">
                          <a:solidFill>
                            <a:srgbClr val="065B92"/>
                          </a:solidFill>
                          <a:latin typeface="Arial Unicode MS"/>
                          <a:cs typeface="Arial Unicode MS"/>
                        </a:rPr>
                        <a:t>10	</a:t>
                      </a:r>
                      <a:r>
                        <a:rPr sz="750" baseline="-16666" dirty="0" smtClean="0">
                          <a:solidFill>
                            <a:srgbClr val="EC1B24"/>
                          </a:solidFill>
                          <a:latin typeface="Arial Unicode MS"/>
                          <a:cs typeface="Arial Unicode MS"/>
                        </a:rPr>
                        <a:t>11	</a:t>
                      </a:r>
                      <a:r>
                        <a:rPr sz="500" dirty="0" smtClean="0">
                          <a:solidFill>
                            <a:srgbClr val="EC1B24"/>
                          </a:solidFill>
                          <a:latin typeface="Arial Unicode MS"/>
                          <a:cs typeface="Arial Unicode MS"/>
                        </a:rPr>
                        <a:t>10	</a:t>
                      </a:r>
                      <a:r>
                        <a:rPr sz="750" baseline="16666" dirty="0" smtClean="0">
                          <a:solidFill>
                            <a:srgbClr val="EC1B24"/>
                          </a:solidFill>
                          <a:latin typeface="Arial Unicode MS"/>
                          <a:cs typeface="Arial Unicode MS"/>
                        </a:rPr>
                        <a:t>9	</a:t>
                      </a:r>
                      <a:r>
                        <a:rPr sz="750" baseline="-16666" dirty="0" smtClean="0">
                          <a:solidFill>
                            <a:srgbClr val="EC1B24"/>
                          </a:solidFill>
                          <a:latin typeface="Arial Unicode MS"/>
                          <a:cs typeface="Arial Unicode MS"/>
                        </a:rPr>
                        <a:t>11	</a:t>
                      </a:r>
                      <a:r>
                        <a:rPr sz="500" dirty="0" smtClean="0">
                          <a:solidFill>
                            <a:srgbClr val="EC1B24"/>
                          </a:solidFill>
                          <a:latin typeface="Arial Unicode MS"/>
                          <a:cs typeface="Arial Unicode MS"/>
                        </a:rPr>
                        <a:t>10	</a:t>
                      </a:r>
                      <a:r>
                        <a:rPr sz="750" baseline="33333" dirty="0" smtClean="0">
                          <a:solidFill>
                            <a:srgbClr val="EC1B24"/>
                          </a:solidFill>
                          <a:latin typeface="Arial Unicode MS"/>
                          <a:cs typeface="Arial Unicode MS"/>
                        </a:rPr>
                        <a:t>8</a:t>
                      </a:r>
                      <a:endParaRPr sz="750" baseline="33333">
                        <a:latin typeface="Arial Unicode MS"/>
                        <a:cs typeface="Arial Unicode MS"/>
                      </a:endParaRPr>
                    </a:p>
                    <a:p>
                      <a:pPr>
                        <a:lnSpc>
                          <a:spcPts val="900"/>
                        </a:lnSpc>
                        <a:spcBef>
                          <a:spcPts val="34"/>
                        </a:spcBef>
                      </a:pPr>
                      <a:endParaRPr sz="900"/>
                    </a:p>
                    <a:p>
                      <a:pPr>
                        <a:lnSpc>
                          <a:spcPts val="1000"/>
                        </a:lnSpc>
                      </a:pPr>
                      <a:endParaRPr sz="1000"/>
                    </a:p>
                    <a:p>
                      <a:pPr>
                        <a:lnSpc>
                          <a:spcPts val="1000"/>
                        </a:lnSpc>
                      </a:pPr>
                      <a:endParaRPr sz="1000"/>
                    </a:p>
                    <a:p>
                      <a:pPr marL="63500">
                        <a:lnSpc>
                          <a:spcPct val="100000"/>
                        </a:lnSpc>
                      </a:pPr>
                      <a:r>
                        <a:rPr sz="700" dirty="0" smtClean="0">
                          <a:latin typeface="Arial Unicode MS"/>
                          <a:cs typeface="Arial Unicode MS"/>
                        </a:rPr>
                        <a:t>36</a:t>
                      </a:r>
                      <a:endParaRPr sz="700">
                        <a:latin typeface="Arial Unicode MS"/>
                        <a:cs typeface="Arial Unicode MS"/>
                      </a:endParaRPr>
                    </a:p>
                    <a:p>
                      <a:pPr marL="114300">
                        <a:lnSpc>
                          <a:spcPts val="525"/>
                        </a:lnSpc>
                        <a:tabLst>
                          <a:tab pos="1701164" algn="l"/>
                          <a:tab pos="2653665" algn="l"/>
                          <a:tab pos="3606165" algn="l"/>
                          <a:tab pos="4558665" algn="l"/>
                          <a:tab pos="5193665" algn="l"/>
                          <a:tab pos="5511165" algn="l"/>
                        </a:tabLst>
                      </a:pPr>
                      <a:r>
                        <a:rPr sz="500" dirty="0" smtClean="0">
                          <a:latin typeface="Arial Unicode MS"/>
                          <a:cs typeface="Arial Unicode MS"/>
                        </a:rPr>
                        <a:t>Dec</a:t>
                      </a:r>
                      <a:r>
                        <a:rPr sz="500" spc="-5" dirty="0" smtClean="0">
                          <a:latin typeface="Arial Unicode MS"/>
                          <a:cs typeface="Arial Unicode MS"/>
                        </a:rPr>
                        <a:t> </a:t>
                      </a:r>
                      <a:r>
                        <a:rPr sz="500" spc="0" dirty="0" smtClean="0">
                          <a:latin typeface="Arial Unicode MS"/>
                          <a:cs typeface="Arial Unicode MS"/>
                        </a:rPr>
                        <a:t>24      </a:t>
                      </a:r>
                      <a:r>
                        <a:rPr sz="500" spc="-60" dirty="0" smtClean="0">
                          <a:latin typeface="Arial Unicode MS"/>
                          <a:cs typeface="Arial Unicode MS"/>
                        </a:rPr>
                        <a:t> </a:t>
                      </a:r>
                      <a:r>
                        <a:rPr sz="500" spc="0" dirty="0" smtClean="0">
                          <a:latin typeface="Arial Unicode MS"/>
                          <a:cs typeface="Arial Unicode MS"/>
                        </a:rPr>
                        <a:t>Jan</a:t>
                      </a:r>
                      <a:r>
                        <a:rPr sz="500" spc="-5" dirty="0" smtClean="0">
                          <a:latin typeface="Arial Unicode MS"/>
                          <a:cs typeface="Arial Unicode MS"/>
                        </a:rPr>
                        <a:t> </a:t>
                      </a:r>
                      <a:r>
                        <a:rPr sz="500" spc="0" dirty="0" smtClean="0">
                          <a:latin typeface="Arial Unicode MS"/>
                          <a:cs typeface="Arial Unicode MS"/>
                        </a:rPr>
                        <a:t>24      </a:t>
                      </a:r>
                      <a:r>
                        <a:rPr sz="500" spc="25" dirty="0" smtClean="0">
                          <a:latin typeface="Arial Unicode MS"/>
                          <a:cs typeface="Arial Unicode MS"/>
                        </a:rPr>
                        <a:t> </a:t>
                      </a:r>
                      <a:r>
                        <a:rPr sz="500" spc="0" dirty="0" smtClean="0">
                          <a:latin typeface="Arial Unicode MS"/>
                          <a:cs typeface="Arial Unicode MS"/>
                        </a:rPr>
                        <a:t>Feb</a:t>
                      </a:r>
                      <a:r>
                        <a:rPr sz="500" spc="-5" dirty="0" smtClean="0">
                          <a:latin typeface="Arial Unicode MS"/>
                          <a:cs typeface="Arial Unicode MS"/>
                        </a:rPr>
                        <a:t> </a:t>
                      </a:r>
                      <a:r>
                        <a:rPr sz="500" spc="0" dirty="0" smtClean="0">
                          <a:latin typeface="Arial Unicode MS"/>
                          <a:cs typeface="Arial Unicode MS"/>
                        </a:rPr>
                        <a:t>22      </a:t>
                      </a:r>
                      <a:r>
                        <a:rPr sz="500" spc="-30" dirty="0" smtClean="0">
                          <a:latin typeface="Arial Unicode MS"/>
                          <a:cs typeface="Arial Unicode MS"/>
                        </a:rPr>
                        <a:t> </a:t>
                      </a:r>
                      <a:r>
                        <a:rPr sz="500" spc="0" dirty="0" smtClean="0">
                          <a:latin typeface="Arial Unicode MS"/>
                          <a:cs typeface="Arial Unicode MS"/>
                        </a:rPr>
                        <a:t>Mar</a:t>
                      </a:r>
                      <a:r>
                        <a:rPr sz="500" spc="-5" dirty="0" smtClean="0">
                          <a:latin typeface="Arial Unicode MS"/>
                          <a:cs typeface="Arial Unicode MS"/>
                        </a:rPr>
                        <a:t> </a:t>
                      </a:r>
                      <a:r>
                        <a:rPr sz="500" spc="0" dirty="0" smtClean="0">
                          <a:latin typeface="Arial Unicode MS"/>
                          <a:cs typeface="Arial Unicode MS"/>
                        </a:rPr>
                        <a:t>24      </a:t>
                      </a:r>
                      <a:r>
                        <a:rPr sz="500" spc="-30" dirty="0" smtClean="0">
                          <a:latin typeface="Arial Unicode MS"/>
                          <a:cs typeface="Arial Unicode MS"/>
                        </a:rPr>
                        <a:t> </a:t>
                      </a:r>
                      <a:r>
                        <a:rPr sz="500" spc="0" dirty="0" smtClean="0">
                          <a:latin typeface="Arial Unicode MS"/>
                          <a:cs typeface="Arial Unicode MS"/>
                        </a:rPr>
                        <a:t>Apr</a:t>
                      </a:r>
                      <a:r>
                        <a:rPr sz="500" spc="-5" dirty="0" smtClean="0">
                          <a:latin typeface="Arial Unicode MS"/>
                          <a:cs typeface="Arial Unicode MS"/>
                        </a:rPr>
                        <a:t> </a:t>
                      </a:r>
                      <a:r>
                        <a:rPr sz="500" spc="0" dirty="0" smtClean="0">
                          <a:latin typeface="Arial Unicode MS"/>
                          <a:cs typeface="Arial Unicode MS"/>
                        </a:rPr>
                        <a:t>23	May</a:t>
                      </a:r>
                      <a:r>
                        <a:rPr sz="500" spc="-5" dirty="0" smtClean="0">
                          <a:latin typeface="Arial Unicode MS"/>
                          <a:cs typeface="Arial Unicode MS"/>
                        </a:rPr>
                        <a:t> </a:t>
                      </a:r>
                      <a:r>
                        <a:rPr sz="500" spc="0" dirty="0" smtClean="0">
                          <a:latin typeface="Arial Unicode MS"/>
                          <a:cs typeface="Arial Unicode MS"/>
                        </a:rPr>
                        <a:t>23     </a:t>
                      </a:r>
                      <a:r>
                        <a:rPr sz="500" spc="25" dirty="0" smtClean="0">
                          <a:latin typeface="Arial Unicode MS"/>
                          <a:cs typeface="Arial Unicode MS"/>
                        </a:rPr>
                        <a:t> </a:t>
                      </a:r>
                      <a:r>
                        <a:rPr sz="500" spc="0" dirty="0" smtClean="0">
                          <a:latin typeface="Arial Unicode MS"/>
                          <a:cs typeface="Arial Unicode MS"/>
                        </a:rPr>
                        <a:t>Sep</a:t>
                      </a:r>
                      <a:r>
                        <a:rPr sz="500" spc="-5" dirty="0" smtClean="0">
                          <a:latin typeface="Arial Unicode MS"/>
                          <a:cs typeface="Arial Unicode MS"/>
                        </a:rPr>
                        <a:t> </a:t>
                      </a:r>
                      <a:r>
                        <a:rPr sz="500" spc="0" dirty="0" smtClean="0">
                          <a:latin typeface="Arial Unicode MS"/>
                          <a:cs typeface="Arial Unicode MS"/>
                        </a:rPr>
                        <a:t>15      </a:t>
                      </a:r>
                      <a:r>
                        <a:rPr sz="500" spc="-60" dirty="0" smtClean="0">
                          <a:latin typeface="Arial Unicode MS"/>
                          <a:cs typeface="Arial Unicode MS"/>
                        </a:rPr>
                        <a:t> </a:t>
                      </a:r>
                      <a:r>
                        <a:rPr sz="500" spc="0" dirty="0" smtClean="0">
                          <a:latin typeface="Arial Unicode MS"/>
                          <a:cs typeface="Arial Unicode MS"/>
                        </a:rPr>
                        <a:t>Oct</a:t>
                      </a:r>
                      <a:r>
                        <a:rPr sz="500" spc="-5" dirty="0" smtClean="0">
                          <a:latin typeface="Arial Unicode MS"/>
                          <a:cs typeface="Arial Unicode MS"/>
                        </a:rPr>
                        <a:t> </a:t>
                      </a:r>
                      <a:r>
                        <a:rPr sz="500" spc="0" dirty="0" smtClean="0">
                          <a:latin typeface="Arial Unicode MS"/>
                          <a:cs typeface="Arial Unicode MS"/>
                        </a:rPr>
                        <a:t>16	Dec</a:t>
                      </a:r>
                      <a:r>
                        <a:rPr sz="500" spc="-5" dirty="0" smtClean="0">
                          <a:latin typeface="Arial Unicode MS"/>
                          <a:cs typeface="Arial Unicode MS"/>
                        </a:rPr>
                        <a:t> </a:t>
                      </a:r>
                      <a:r>
                        <a:rPr sz="500" spc="0" dirty="0" smtClean="0">
                          <a:latin typeface="Arial Unicode MS"/>
                          <a:cs typeface="Arial Unicode MS"/>
                        </a:rPr>
                        <a:t>02      </a:t>
                      </a:r>
                      <a:r>
                        <a:rPr sz="500" spc="-60" dirty="0" smtClean="0">
                          <a:latin typeface="Arial Unicode MS"/>
                          <a:cs typeface="Arial Unicode MS"/>
                        </a:rPr>
                        <a:t> </a:t>
                      </a:r>
                      <a:r>
                        <a:rPr sz="500" spc="0" dirty="0" smtClean="0">
                          <a:latin typeface="Arial Unicode MS"/>
                          <a:cs typeface="Arial Unicode MS"/>
                        </a:rPr>
                        <a:t>Jan</a:t>
                      </a:r>
                      <a:r>
                        <a:rPr sz="500" spc="-5" dirty="0" smtClean="0">
                          <a:latin typeface="Arial Unicode MS"/>
                          <a:cs typeface="Arial Unicode MS"/>
                        </a:rPr>
                        <a:t> </a:t>
                      </a:r>
                      <a:r>
                        <a:rPr sz="500" spc="0" dirty="0" smtClean="0">
                          <a:latin typeface="Arial Unicode MS"/>
                          <a:cs typeface="Arial Unicode MS"/>
                        </a:rPr>
                        <a:t>14      </a:t>
                      </a:r>
                      <a:r>
                        <a:rPr sz="500" spc="25" dirty="0" smtClean="0">
                          <a:latin typeface="Arial Unicode MS"/>
                          <a:cs typeface="Arial Unicode MS"/>
                        </a:rPr>
                        <a:t> </a:t>
                      </a:r>
                      <a:r>
                        <a:rPr sz="500" spc="0" dirty="0" smtClean="0">
                          <a:latin typeface="Arial Unicode MS"/>
                          <a:cs typeface="Arial Unicode MS"/>
                        </a:rPr>
                        <a:t>Jul</a:t>
                      </a:r>
                      <a:r>
                        <a:rPr sz="500" spc="-5" dirty="0" smtClean="0">
                          <a:latin typeface="Arial Unicode MS"/>
                          <a:cs typeface="Arial Unicode MS"/>
                        </a:rPr>
                        <a:t> </a:t>
                      </a:r>
                      <a:r>
                        <a:rPr sz="500" spc="0" dirty="0" smtClean="0">
                          <a:latin typeface="Arial Unicode MS"/>
                          <a:cs typeface="Arial Unicode MS"/>
                        </a:rPr>
                        <a:t>05	Sep</a:t>
                      </a:r>
                      <a:r>
                        <a:rPr sz="500" spc="-5" dirty="0" smtClean="0">
                          <a:latin typeface="Arial Unicode MS"/>
                          <a:cs typeface="Arial Unicode MS"/>
                        </a:rPr>
                        <a:t> </a:t>
                      </a:r>
                      <a:r>
                        <a:rPr sz="500" spc="0" dirty="0" smtClean="0">
                          <a:latin typeface="Arial Unicode MS"/>
                          <a:cs typeface="Arial Unicode MS"/>
                        </a:rPr>
                        <a:t>14      </a:t>
                      </a:r>
                      <a:r>
                        <a:rPr sz="500" spc="-60" dirty="0" smtClean="0">
                          <a:latin typeface="Arial Unicode MS"/>
                          <a:cs typeface="Arial Unicode MS"/>
                        </a:rPr>
                        <a:t> </a:t>
                      </a:r>
                      <a:r>
                        <a:rPr sz="500" spc="0" dirty="0" smtClean="0">
                          <a:latin typeface="Arial Unicode MS"/>
                          <a:cs typeface="Arial Unicode MS"/>
                        </a:rPr>
                        <a:t>Mar</a:t>
                      </a:r>
                      <a:r>
                        <a:rPr sz="500" spc="-5" dirty="0" smtClean="0">
                          <a:latin typeface="Arial Unicode MS"/>
                          <a:cs typeface="Arial Unicode MS"/>
                        </a:rPr>
                        <a:t> </a:t>
                      </a:r>
                      <a:r>
                        <a:rPr sz="500" spc="0" dirty="0" smtClean="0">
                          <a:latin typeface="Arial Unicode MS"/>
                          <a:cs typeface="Arial Unicode MS"/>
                        </a:rPr>
                        <a:t>24      </a:t>
                      </a:r>
                      <a:r>
                        <a:rPr sz="500" spc="-30" dirty="0" smtClean="0">
                          <a:latin typeface="Arial Unicode MS"/>
                          <a:cs typeface="Arial Unicode MS"/>
                        </a:rPr>
                        <a:t> </a:t>
                      </a:r>
                      <a:r>
                        <a:rPr sz="500" spc="0" dirty="0" smtClean="0">
                          <a:latin typeface="Arial Unicode MS"/>
                          <a:cs typeface="Arial Unicode MS"/>
                        </a:rPr>
                        <a:t>Jul</a:t>
                      </a:r>
                      <a:r>
                        <a:rPr sz="500" spc="-5" dirty="0" smtClean="0">
                          <a:latin typeface="Arial Unicode MS"/>
                          <a:cs typeface="Arial Unicode MS"/>
                        </a:rPr>
                        <a:t> </a:t>
                      </a:r>
                      <a:r>
                        <a:rPr sz="500" spc="0" dirty="0" smtClean="0">
                          <a:latin typeface="Arial Unicode MS"/>
                          <a:cs typeface="Arial Unicode MS"/>
                        </a:rPr>
                        <a:t>18	Jun</a:t>
                      </a:r>
                      <a:r>
                        <a:rPr sz="500" spc="-5" dirty="0" smtClean="0">
                          <a:latin typeface="Arial Unicode MS"/>
                          <a:cs typeface="Arial Unicode MS"/>
                        </a:rPr>
                        <a:t> </a:t>
                      </a:r>
                      <a:r>
                        <a:rPr sz="500" spc="0" dirty="0" smtClean="0">
                          <a:latin typeface="Arial Unicode MS"/>
                          <a:cs typeface="Arial Unicode MS"/>
                        </a:rPr>
                        <a:t>19      </a:t>
                      </a:r>
                      <a:r>
                        <a:rPr sz="500" spc="25" dirty="0" smtClean="0">
                          <a:latin typeface="Arial Unicode MS"/>
                          <a:cs typeface="Arial Unicode MS"/>
                        </a:rPr>
                        <a:t> </a:t>
                      </a:r>
                      <a:r>
                        <a:rPr sz="500" spc="0" dirty="0" smtClean="0">
                          <a:latin typeface="Arial Unicode MS"/>
                          <a:cs typeface="Arial Unicode MS"/>
                        </a:rPr>
                        <a:t>Jul</a:t>
                      </a:r>
                      <a:r>
                        <a:rPr sz="500" spc="-5" dirty="0" smtClean="0">
                          <a:latin typeface="Arial Unicode MS"/>
                          <a:cs typeface="Arial Unicode MS"/>
                        </a:rPr>
                        <a:t> </a:t>
                      </a:r>
                      <a:r>
                        <a:rPr sz="500" spc="0" dirty="0" smtClean="0">
                          <a:latin typeface="Arial Unicode MS"/>
                          <a:cs typeface="Arial Unicode MS"/>
                        </a:rPr>
                        <a:t>30	Oct</a:t>
                      </a:r>
                      <a:r>
                        <a:rPr sz="500" spc="-5" dirty="0" smtClean="0">
                          <a:latin typeface="Arial Unicode MS"/>
                          <a:cs typeface="Arial Unicode MS"/>
                        </a:rPr>
                        <a:t> </a:t>
                      </a:r>
                      <a:r>
                        <a:rPr sz="500" spc="0" dirty="0" smtClean="0">
                          <a:latin typeface="Arial Unicode MS"/>
                          <a:cs typeface="Arial Unicode MS"/>
                        </a:rPr>
                        <a:t>28	Dec</a:t>
                      </a:r>
                      <a:r>
                        <a:rPr sz="500" spc="-5" dirty="0" smtClean="0">
                          <a:latin typeface="Arial Unicode MS"/>
                          <a:cs typeface="Arial Unicode MS"/>
                        </a:rPr>
                        <a:t> </a:t>
                      </a:r>
                      <a:r>
                        <a:rPr sz="500" spc="0" dirty="0" smtClean="0">
                          <a:latin typeface="Arial Unicode MS"/>
                          <a:cs typeface="Arial Unicode MS"/>
                        </a:rPr>
                        <a:t>08      </a:t>
                      </a:r>
                      <a:r>
                        <a:rPr sz="500" spc="-60" dirty="0" smtClean="0">
                          <a:latin typeface="Arial Unicode MS"/>
                          <a:cs typeface="Arial Unicode MS"/>
                        </a:rPr>
                        <a:t> </a:t>
                      </a:r>
                      <a:r>
                        <a:rPr sz="500" spc="0" dirty="0" smtClean="0">
                          <a:latin typeface="Arial Unicode MS"/>
                          <a:cs typeface="Arial Unicode MS"/>
                        </a:rPr>
                        <a:t>Jan</a:t>
                      </a:r>
                      <a:r>
                        <a:rPr sz="500" spc="-5" dirty="0" smtClean="0">
                          <a:latin typeface="Arial Unicode MS"/>
                          <a:cs typeface="Arial Unicode MS"/>
                        </a:rPr>
                        <a:t> </a:t>
                      </a:r>
                      <a:r>
                        <a:rPr sz="500" spc="0" dirty="0" smtClean="0">
                          <a:latin typeface="Arial Unicode MS"/>
                          <a:cs typeface="Arial Unicode MS"/>
                        </a:rPr>
                        <a:t>26</a:t>
                      </a:r>
                      <a:endParaRPr sz="500">
                        <a:latin typeface="Arial Unicode MS"/>
                        <a:cs typeface="Arial Unicode MS"/>
                      </a:endParaRPr>
                    </a:p>
                    <a:p>
                      <a:pPr marL="152400">
                        <a:lnSpc>
                          <a:spcPts val="500"/>
                        </a:lnSpc>
                        <a:tabLst>
                          <a:tab pos="469265" algn="l"/>
                          <a:tab pos="786765" algn="l"/>
                          <a:tab pos="1104265" algn="l"/>
                          <a:tab pos="1421765" algn="l"/>
                          <a:tab pos="1739264" algn="l"/>
                          <a:tab pos="2056764" algn="l"/>
                          <a:tab pos="2374265" algn="l"/>
                          <a:tab pos="2691765" algn="l"/>
                          <a:tab pos="3009265" algn="l"/>
                          <a:tab pos="3326765" algn="l"/>
                          <a:tab pos="3644265" algn="l"/>
                          <a:tab pos="3961765" algn="l"/>
                          <a:tab pos="4279265" algn="l"/>
                          <a:tab pos="4596765" algn="l"/>
                          <a:tab pos="4914265" algn="l"/>
                          <a:tab pos="5231765" algn="l"/>
                          <a:tab pos="5549265" algn="l"/>
                          <a:tab pos="5866765" algn="l"/>
                        </a:tabLst>
                      </a:pPr>
                      <a:r>
                        <a:rPr sz="500" dirty="0" smtClean="0">
                          <a:latin typeface="Arial Unicode MS"/>
                          <a:cs typeface="Arial Unicode MS"/>
                        </a:rPr>
                        <a:t>2010	2011	2011	2011	2011	2011	2011	2011	2011	2012	2012	2012	2013	2013	2014	2014	2014	2014	2015</a:t>
                      </a:r>
                      <a:endParaRPr sz="500">
                        <a:latin typeface="Arial Unicode MS"/>
                        <a:cs typeface="Arial Unicode MS"/>
                      </a:endParaRPr>
                    </a:p>
                  </a:txBody>
                  <a:tcPr marL="0" marR="0" marT="0" marB="0">
                    <a:lnL w="25400">
                      <a:solidFill>
                        <a:srgbClr val="AEBBCE"/>
                      </a:solidFill>
                      <a:prstDash val="solid"/>
                    </a:lnL>
                    <a:lnR w="25400">
                      <a:solidFill>
                        <a:srgbClr val="AEBBCE"/>
                      </a:solidFill>
                      <a:prstDash val="solid"/>
                    </a:lnR>
                    <a:lnT w="25400">
                      <a:solidFill>
                        <a:srgbClr val="AEBBCE"/>
                      </a:solidFill>
                      <a:prstDash val="solid"/>
                    </a:lnT>
                    <a:lnB w="25400">
                      <a:solidFill>
                        <a:srgbClr val="AEBBCE"/>
                      </a:solidFill>
                      <a:prstDash val="solid"/>
                    </a:lnB>
                  </a:tcPr>
                </a:tc>
              </a:tr>
              <a:tr h="87440">
                <a:tc>
                  <a:txBody>
                    <a:bodyPr/>
                    <a:lstStyle/>
                    <a:p>
                      <a:endParaRPr sz="500">
                        <a:latin typeface="Arial Unicode MS"/>
                        <a:cs typeface="Arial Unicode MS"/>
                      </a:endParaRPr>
                    </a:p>
                  </a:txBody>
                  <a:tcPr marL="0" marR="0" marT="0" marB="0">
                    <a:lnT w="25400">
                      <a:solidFill>
                        <a:srgbClr val="AEBBCE"/>
                      </a:solidFill>
                      <a:prstDash val="solid"/>
                    </a:lnT>
                    <a:lnB w="25400">
                      <a:solidFill>
                        <a:srgbClr val="AEBBCE"/>
                      </a:solidFill>
                      <a:prstDash val="solid"/>
                    </a:lnB>
                  </a:tcPr>
                </a:tc>
              </a:tr>
              <a:tr h="1906187">
                <a:tc>
                  <a:txBody>
                    <a:bodyPr/>
                    <a:lstStyle/>
                    <a:p>
                      <a:pPr marL="63500">
                        <a:lnSpc>
                          <a:spcPct val="100000"/>
                        </a:lnSpc>
                      </a:pPr>
                      <a:r>
                        <a:rPr sz="700" dirty="0" smtClean="0">
                          <a:latin typeface="Arial Unicode MS"/>
                          <a:cs typeface="Arial Unicode MS"/>
                        </a:rPr>
                        <a:t>36</a:t>
                      </a:r>
                      <a:endParaRPr sz="700" dirty="0">
                        <a:latin typeface="Arial Unicode MS"/>
                        <a:cs typeface="Arial Unicode MS"/>
                      </a:endParaRPr>
                    </a:p>
                    <a:p>
                      <a:pPr marL="101600">
                        <a:lnSpc>
                          <a:spcPts val="3275"/>
                        </a:lnSpc>
                        <a:tabLst>
                          <a:tab pos="693420" algn="l"/>
                          <a:tab pos="6209665" algn="l"/>
                        </a:tabLst>
                      </a:pPr>
                      <a:r>
                        <a:rPr sz="1350" baseline="-46296" dirty="0" smtClean="0">
                          <a:latin typeface="Arial Unicode MS"/>
                          <a:cs typeface="Arial Unicode MS"/>
                        </a:rPr>
                        <a:t>0	</a:t>
                      </a:r>
                      <a:r>
                        <a:rPr sz="12525" baseline="-29607" dirty="0" smtClean="0">
                          <a:solidFill>
                            <a:srgbClr val="A5AECB"/>
                          </a:solidFill>
                          <a:latin typeface="Arial Unicode MS"/>
                          <a:cs typeface="Arial Unicode MS"/>
                        </a:rPr>
                        <a:t>Co</a:t>
                      </a:r>
                      <a:r>
                        <a:rPr sz="12525" spc="-1560" baseline="-29607" dirty="0" smtClean="0">
                          <a:solidFill>
                            <a:srgbClr val="A5AECB"/>
                          </a:solidFill>
                          <a:latin typeface="Arial Unicode MS"/>
                          <a:cs typeface="Arial Unicode MS"/>
                        </a:rPr>
                        <a:t>n</a:t>
                      </a:r>
                      <a:r>
                        <a:rPr sz="750" spc="0" baseline="5555" dirty="0" smtClean="0">
                          <a:solidFill>
                            <a:srgbClr val="EC1B24"/>
                          </a:solidFill>
                          <a:latin typeface="Arial Unicode MS"/>
                          <a:cs typeface="Arial Unicode MS"/>
                        </a:rPr>
                        <a:t>7    </a:t>
                      </a:r>
                      <a:r>
                        <a:rPr sz="750" spc="89" baseline="5555" dirty="0" smtClean="0">
                          <a:solidFill>
                            <a:srgbClr val="EC1B24"/>
                          </a:solidFill>
                          <a:latin typeface="Arial Unicode MS"/>
                          <a:cs typeface="Arial Unicode MS"/>
                        </a:rPr>
                        <a:t> </a:t>
                      </a:r>
                      <a:r>
                        <a:rPr sz="12525" spc="0" baseline="-29607" dirty="0" smtClean="0">
                          <a:solidFill>
                            <a:srgbClr val="A5AECB"/>
                          </a:solidFill>
                          <a:latin typeface="Arial Unicode MS"/>
                          <a:cs typeface="Arial Unicode MS"/>
                        </a:rPr>
                        <a:t>f</a:t>
                      </a:r>
                      <a:r>
                        <a:rPr sz="12525" spc="-300" baseline="-29607" dirty="0" smtClean="0">
                          <a:solidFill>
                            <a:srgbClr val="A5AECB"/>
                          </a:solidFill>
                          <a:latin typeface="Arial Unicode MS"/>
                          <a:cs typeface="Arial Unicode MS"/>
                        </a:rPr>
                        <a:t>o</a:t>
                      </a:r>
                      <a:r>
                        <a:rPr sz="750" spc="-120" baseline="-11111" dirty="0" smtClean="0">
                          <a:solidFill>
                            <a:srgbClr val="EC1B24"/>
                          </a:solidFill>
                          <a:latin typeface="Arial Unicode MS"/>
                          <a:cs typeface="Arial Unicode MS"/>
                        </a:rPr>
                        <a:t>6</a:t>
                      </a:r>
                      <a:r>
                        <a:rPr sz="12525" spc="-547" baseline="-29607" dirty="0" smtClean="0">
                          <a:solidFill>
                            <a:srgbClr val="A5AECB"/>
                          </a:solidFill>
                          <a:latin typeface="Arial Unicode MS"/>
                          <a:cs typeface="Arial Unicode MS"/>
                        </a:rPr>
                        <a:t>r</a:t>
                      </a:r>
                      <a:r>
                        <a:rPr sz="500" spc="0" dirty="0" smtClean="0">
                          <a:solidFill>
                            <a:srgbClr val="065B92"/>
                          </a:solidFill>
                          <a:latin typeface="Arial Unicode MS"/>
                          <a:cs typeface="Arial Unicode MS"/>
                        </a:rPr>
                        <a:t>3</a:t>
                      </a:r>
                      <a:r>
                        <a:rPr sz="500" spc="-55" dirty="0" smtClean="0">
                          <a:solidFill>
                            <a:srgbClr val="065B92"/>
                          </a:solidFill>
                          <a:latin typeface="Arial Unicode MS"/>
                          <a:cs typeface="Arial Unicode MS"/>
                        </a:rPr>
                        <a:t> </a:t>
                      </a:r>
                      <a:r>
                        <a:rPr sz="12525" spc="0" baseline="-29607" dirty="0" smtClean="0">
                          <a:solidFill>
                            <a:srgbClr val="A5AECB"/>
                          </a:solidFill>
                          <a:latin typeface="Arial Unicode MS"/>
                          <a:cs typeface="Arial Unicode MS"/>
                        </a:rPr>
                        <a:t>mity	</a:t>
                      </a:r>
                      <a:r>
                        <a:rPr sz="1050" spc="0" baseline="7936" dirty="0" smtClean="0">
                          <a:solidFill>
                            <a:srgbClr val="0CB14B"/>
                          </a:solidFill>
                          <a:latin typeface="Arial Unicode MS"/>
                          <a:cs typeface="Arial Unicode MS"/>
                        </a:rPr>
                        <a:t>Primary:</a:t>
                      </a:r>
                      <a:r>
                        <a:rPr sz="1050" spc="-7" baseline="7936" dirty="0" smtClean="0">
                          <a:solidFill>
                            <a:srgbClr val="0CB14B"/>
                          </a:solidFill>
                          <a:latin typeface="Arial Unicode MS"/>
                          <a:cs typeface="Arial Unicode MS"/>
                        </a:rPr>
                        <a:t> </a:t>
                      </a:r>
                      <a:r>
                        <a:rPr sz="1050" spc="0" baseline="7936" dirty="0" smtClean="0">
                          <a:solidFill>
                            <a:srgbClr val="0CB14B"/>
                          </a:solidFill>
                          <a:latin typeface="Arial Unicode MS"/>
                          <a:cs typeface="Arial Unicode MS"/>
                        </a:rPr>
                        <a:t>5</a:t>
                      </a:r>
                      <a:endParaRPr sz="1050" baseline="7936" dirty="0">
                        <a:latin typeface="Arial Unicode MS"/>
                        <a:cs typeface="Arial Unicode MS"/>
                      </a:endParaRPr>
                    </a:p>
                    <a:p>
                      <a:pPr marL="203200">
                        <a:lnSpc>
                          <a:spcPts val="240"/>
                        </a:lnSpc>
                        <a:tabLst>
                          <a:tab pos="520065" algn="l"/>
                          <a:tab pos="1472565" algn="l"/>
                          <a:tab pos="2425065" algn="l"/>
                          <a:tab pos="3060065" algn="l"/>
                          <a:tab pos="4965065" algn="l"/>
                        </a:tabLst>
                      </a:pPr>
                      <a:r>
                        <a:rPr sz="500" dirty="0" smtClean="0">
                          <a:solidFill>
                            <a:srgbClr val="EC1B24"/>
                          </a:solidFill>
                          <a:latin typeface="Arial Unicode MS"/>
                          <a:cs typeface="Arial Unicode MS"/>
                        </a:rPr>
                        <a:t>9	</a:t>
                      </a:r>
                      <a:r>
                        <a:rPr sz="750" baseline="16666" dirty="0" smtClean="0">
                          <a:solidFill>
                            <a:srgbClr val="065B92"/>
                          </a:solidFill>
                          <a:latin typeface="Arial Unicode MS"/>
                          <a:cs typeface="Arial Unicode MS"/>
                        </a:rPr>
                        <a:t>10	</a:t>
                      </a:r>
                      <a:r>
                        <a:rPr sz="500" dirty="0" smtClean="0">
                          <a:solidFill>
                            <a:srgbClr val="065B92"/>
                          </a:solidFill>
                          <a:latin typeface="Arial Unicode MS"/>
                          <a:cs typeface="Arial Unicode MS"/>
                        </a:rPr>
                        <a:t>9	9	</a:t>
                      </a:r>
                      <a:r>
                        <a:rPr sz="750" baseline="33333" dirty="0" smtClean="0">
                          <a:solidFill>
                            <a:srgbClr val="065B92"/>
                          </a:solidFill>
                          <a:latin typeface="Arial Unicode MS"/>
                          <a:cs typeface="Arial Unicode MS"/>
                        </a:rPr>
                        <a:t>11	</a:t>
                      </a:r>
                      <a:r>
                        <a:rPr sz="500" dirty="0" smtClean="0">
                          <a:solidFill>
                            <a:srgbClr val="065B92"/>
                          </a:solidFill>
                          <a:latin typeface="Arial Unicode MS"/>
                          <a:cs typeface="Arial Unicode MS"/>
                        </a:rPr>
                        <a:t>9</a:t>
                      </a:r>
                      <a:endParaRPr sz="500" dirty="0">
                        <a:latin typeface="Arial Unicode MS"/>
                        <a:cs typeface="Arial Unicode MS"/>
                      </a:endParaRPr>
                    </a:p>
                    <a:p>
                      <a:pPr marL="0" marR="40640" algn="ctr">
                        <a:lnSpc>
                          <a:spcPts val="490"/>
                        </a:lnSpc>
                        <a:spcBef>
                          <a:spcPts val="50"/>
                        </a:spcBef>
                        <a:tabLst>
                          <a:tab pos="316865" algn="l"/>
                          <a:tab pos="951865" algn="l"/>
                          <a:tab pos="1269365" algn="l"/>
                          <a:tab pos="1904364" algn="l"/>
                          <a:tab pos="2539365" algn="l"/>
                          <a:tab pos="3174365" algn="l"/>
                          <a:tab pos="3809365" algn="l"/>
                          <a:tab pos="4444365" algn="l"/>
                          <a:tab pos="4761865" algn="l"/>
                          <a:tab pos="5079365" algn="l"/>
                        </a:tabLst>
                      </a:pPr>
                      <a:r>
                        <a:rPr sz="500" dirty="0" smtClean="0">
                          <a:solidFill>
                            <a:srgbClr val="065B92"/>
                          </a:solidFill>
                          <a:latin typeface="Arial Unicode MS"/>
                          <a:cs typeface="Arial Unicode MS"/>
                        </a:rPr>
                        <a:t>6	</a:t>
                      </a:r>
                      <a:r>
                        <a:rPr sz="750" baseline="16666" dirty="0" smtClean="0">
                          <a:solidFill>
                            <a:srgbClr val="065B92"/>
                          </a:solidFill>
                          <a:latin typeface="Arial Unicode MS"/>
                          <a:cs typeface="Arial Unicode MS"/>
                        </a:rPr>
                        <a:t>7	</a:t>
                      </a:r>
                      <a:r>
                        <a:rPr sz="500" dirty="0" smtClean="0">
                          <a:solidFill>
                            <a:srgbClr val="065B92"/>
                          </a:solidFill>
                          <a:latin typeface="Arial Unicode MS"/>
                          <a:cs typeface="Arial Unicode MS"/>
                        </a:rPr>
                        <a:t>6	</a:t>
                      </a:r>
                      <a:r>
                        <a:rPr sz="750" baseline="16666" dirty="0" smtClean="0">
                          <a:solidFill>
                            <a:srgbClr val="065B92"/>
                          </a:solidFill>
                          <a:latin typeface="Arial Unicode MS"/>
                          <a:cs typeface="Arial Unicode MS"/>
                        </a:rPr>
                        <a:t>7	</a:t>
                      </a:r>
                      <a:r>
                        <a:rPr sz="750" baseline="16666" dirty="0" smtClean="0">
                          <a:solidFill>
                            <a:srgbClr val="EC1B24"/>
                          </a:solidFill>
                          <a:latin typeface="Arial Unicode MS"/>
                          <a:cs typeface="Arial Unicode MS"/>
                        </a:rPr>
                        <a:t>7	</a:t>
                      </a:r>
                      <a:r>
                        <a:rPr sz="750" baseline="33333" dirty="0" smtClean="0">
                          <a:solidFill>
                            <a:srgbClr val="065B92"/>
                          </a:solidFill>
                          <a:latin typeface="Arial Unicode MS"/>
                          <a:cs typeface="Arial Unicode MS"/>
                        </a:rPr>
                        <a:t>8	</a:t>
                      </a:r>
                      <a:r>
                        <a:rPr sz="750" baseline="-16666" dirty="0" smtClean="0">
                          <a:solidFill>
                            <a:srgbClr val="065B92"/>
                          </a:solidFill>
                          <a:latin typeface="Arial Unicode MS"/>
                          <a:cs typeface="Arial Unicode MS"/>
                        </a:rPr>
                        <a:t>5	</a:t>
                      </a:r>
                      <a:r>
                        <a:rPr sz="500" dirty="0" smtClean="0">
                          <a:solidFill>
                            <a:srgbClr val="065B92"/>
                          </a:solidFill>
                          <a:latin typeface="Arial Unicode MS"/>
                          <a:cs typeface="Arial Unicode MS"/>
                        </a:rPr>
                        <a:t>6	</a:t>
                      </a:r>
                      <a:r>
                        <a:rPr sz="750" baseline="-16666" dirty="0" smtClean="0">
                          <a:solidFill>
                            <a:srgbClr val="065B92"/>
                          </a:solidFill>
                          <a:latin typeface="Arial Unicode MS"/>
                          <a:cs typeface="Arial Unicode MS"/>
                        </a:rPr>
                        <a:t>5	5	</a:t>
                      </a:r>
                      <a:r>
                        <a:rPr sz="500" dirty="0" smtClean="0">
                          <a:solidFill>
                            <a:srgbClr val="065B92"/>
                          </a:solidFill>
                          <a:latin typeface="Arial Unicode MS"/>
                          <a:cs typeface="Arial Unicode MS"/>
                        </a:rPr>
                        <a:t>6</a:t>
                      </a:r>
                      <a:endParaRPr sz="500" dirty="0">
                        <a:latin typeface="Arial Unicode MS"/>
                        <a:cs typeface="Arial Unicode MS"/>
                      </a:endParaRPr>
                    </a:p>
                    <a:p>
                      <a:pPr marL="4330700">
                        <a:lnSpc>
                          <a:spcPts val="400"/>
                        </a:lnSpc>
                        <a:tabLst>
                          <a:tab pos="4965065" algn="l"/>
                        </a:tabLst>
                      </a:pPr>
                      <a:r>
                        <a:rPr sz="500" dirty="0" smtClean="0">
                          <a:solidFill>
                            <a:srgbClr val="065B92"/>
                          </a:solidFill>
                          <a:latin typeface="Arial Unicode MS"/>
                          <a:cs typeface="Arial Unicode MS"/>
                        </a:rPr>
                        <a:t>4	</a:t>
                      </a:r>
                      <a:r>
                        <a:rPr sz="750" baseline="5555" dirty="0" smtClean="0">
                          <a:solidFill>
                            <a:srgbClr val="EC1B24"/>
                          </a:solidFill>
                          <a:latin typeface="Arial Unicode MS"/>
                          <a:cs typeface="Arial Unicode MS"/>
                        </a:rPr>
                        <a:t>8</a:t>
                      </a:r>
                      <a:endParaRPr sz="750" baseline="5555" dirty="0">
                        <a:latin typeface="Arial Unicode MS"/>
                        <a:cs typeface="Arial Unicode MS"/>
                      </a:endParaRPr>
                    </a:p>
                    <a:p>
                      <a:pPr marL="203200">
                        <a:lnSpc>
                          <a:spcPts val="459"/>
                        </a:lnSpc>
                        <a:tabLst>
                          <a:tab pos="837565" algn="l"/>
                          <a:tab pos="1790064" algn="l"/>
                          <a:tab pos="2742565" algn="l"/>
                        </a:tabLst>
                      </a:pPr>
                      <a:r>
                        <a:rPr sz="500" dirty="0" smtClean="0">
                          <a:solidFill>
                            <a:srgbClr val="065B92"/>
                          </a:solidFill>
                          <a:latin typeface="Arial Unicode MS"/>
                          <a:cs typeface="Arial Unicode MS"/>
                        </a:rPr>
                        <a:t>5	</a:t>
                      </a:r>
                      <a:r>
                        <a:rPr sz="750" baseline="-16666" dirty="0" smtClean="0">
                          <a:solidFill>
                            <a:srgbClr val="EC1B24"/>
                          </a:solidFill>
                          <a:latin typeface="Arial Unicode MS"/>
                          <a:cs typeface="Arial Unicode MS"/>
                        </a:rPr>
                        <a:t>4	4	</a:t>
                      </a:r>
                      <a:r>
                        <a:rPr sz="500" dirty="0" smtClean="0">
                          <a:solidFill>
                            <a:srgbClr val="065B92"/>
                          </a:solidFill>
                          <a:latin typeface="Arial Unicode MS"/>
                          <a:cs typeface="Arial Unicode MS"/>
                        </a:rPr>
                        <a:t>5</a:t>
                      </a:r>
                      <a:endParaRPr sz="500" dirty="0">
                        <a:latin typeface="Arial Unicode MS"/>
                        <a:cs typeface="Arial Unicode MS"/>
                      </a:endParaRPr>
                    </a:p>
                    <a:p>
                      <a:pPr marL="0" marR="40640" algn="ctr">
                        <a:lnSpc>
                          <a:spcPts val="480"/>
                        </a:lnSpc>
                        <a:tabLst>
                          <a:tab pos="2221865" algn="l"/>
                          <a:tab pos="2539365" algn="l"/>
                        </a:tabLst>
                      </a:pPr>
                      <a:r>
                        <a:rPr sz="500" dirty="0" smtClean="0">
                          <a:solidFill>
                            <a:srgbClr val="EC1B24"/>
                          </a:solidFill>
                          <a:latin typeface="Arial Unicode MS"/>
                          <a:cs typeface="Arial Unicode MS"/>
                        </a:rPr>
                        <a:t>2	</a:t>
                      </a:r>
                      <a:r>
                        <a:rPr sz="750" baseline="-16666" dirty="0" smtClean="0">
                          <a:solidFill>
                            <a:srgbClr val="EC1B24"/>
                          </a:solidFill>
                          <a:latin typeface="Arial Unicode MS"/>
                          <a:cs typeface="Arial Unicode MS"/>
                        </a:rPr>
                        <a:t>1	</a:t>
                      </a:r>
                      <a:r>
                        <a:rPr sz="500" dirty="0" smtClean="0">
                          <a:solidFill>
                            <a:srgbClr val="EC1B24"/>
                          </a:solidFill>
                          <a:latin typeface="Arial Unicode MS"/>
                          <a:cs typeface="Arial Unicode MS"/>
                        </a:rPr>
                        <a:t>2</a:t>
                      </a:r>
                      <a:endParaRPr sz="500" dirty="0">
                        <a:latin typeface="Arial Unicode MS"/>
                        <a:cs typeface="Arial Unicode MS"/>
                      </a:endParaRPr>
                    </a:p>
                    <a:p>
                      <a:pPr marL="3695700">
                        <a:lnSpc>
                          <a:spcPts val="490"/>
                        </a:lnSpc>
                        <a:tabLst>
                          <a:tab pos="4012565" algn="l"/>
                          <a:tab pos="5282565" algn="l"/>
                          <a:tab pos="5600065" algn="l"/>
                          <a:tab pos="5917565" algn="l"/>
                        </a:tabLst>
                      </a:pPr>
                      <a:r>
                        <a:rPr sz="750" baseline="-16666" dirty="0" smtClean="0">
                          <a:solidFill>
                            <a:srgbClr val="EC1B24"/>
                          </a:solidFill>
                          <a:latin typeface="Arial Unicode MS"/>
                          <a:cs typeface="Arial Unicode MS"/>
                        </a:rPr>
                        <a:t>2	</a:t>
                      </a:r>
                      <a:r>
                        <a:rPr sz="750" baseline="-55555" dirty="0" smtClean="0">
                          <a:solidFill>
                            <a:srgbClr val="EC1B24"/>
                          </a:solidFill>
                          <a:latin typeface="Arial Unicode MS"/>
                          <a:cs typeface="Arial Unicode MS"/>
                        </a:rPr>
                        <a:t>4	</a:t>
                      </a:r>
                      <a:r>
                        <a:rPr sz="750" baseline="-16666" dirty="0" smtClean="0">
                          <a:solidFill>
                            <a:srgbClr val="EC1B24"/>
                          </a:solidFill>
                          <a:latin typeface="Arial Unicode MS"/>
                          <a:cs typeface="Arial Unicode MS"/>
                        </a:rPr>
                        <a:t>2	</a:t>
                      </a:r>
                      <a:r>
                        <a:rPr sz="500" dirty="0" smtClean="0">
                          <a:solidFill>
                            <a:srgbClr val="EC1B24"/>
                          </a:solidFill>
                          <a:latin typeface="Arial Unicode MS"/>
                          <a:cs typeface="Arial Unicode MS"/>
                        </a:rPr>
                        <a:t>1	1</a:t>
                      </a:r>
                      <a:endParaRPr sz="500" dirty="0">
                        <a:latin typeface="Arial Unicode MS"/>
                        <a:cs typeface="Arial Unicode MS"/>
                      </a:endParaRPr>
                    </a:p>
                    <a:p>
                      <a:pPr>
                        <a:lnSpc>
                          <a:spcPts val="1000"/>
                        </a:lnSpc>
                      </a:pPr>
                      <a:endParaRPr sz="1000" dirty="0"/>
                    </a:p>
                    <a:p>
                      <a:pPr>
                        <a:lnSpc>
                          <a:spcPts val="1000"/>
                        </a:lnSpc>
                      </a:pPr>
                      <a:endParaRPr sz="1000" dirty="0"/>
                    </a:p>
                    <a:p>
                      <a:pPr>
                        <a:lnSpc>
                          <a:spcPts val="1000"/>
                        </a:lnSpc>
                      </a:pPr>
                      <a:endParaRPr sz="1000" dirty="0"/>
                    </a:p>
                    <a:p>
                      <a:pPr>
                        <a:lnSpc>
                          <a:spcPts val="1300"/>
                        </a:lnSpc>
                        <a:spcBef>
                          <a:spcPts val="74"/>
                        </a:spcBef>
                      </a:pPr>
                      <a:endParaRPr sz="1300" dirty="0"/>
                    </a:p>
                    <a:p>
                      <a:pPr marL="63500">
                        <a:lnSpc>
                          <a:spcPct val="100000"/>
                        </a:lnSpc>
                      </a:pPr>
                      <a:r>
                        <a:rPr sz="700" dirty="0" smtClean="0">
                          <a:latin typeface="Arial Unicode MS"/>
                          <a:cs typeface="Arial Unicode MS"/>
                        </a:rPr>
                        <a:t>36</a:t>
                      </a:r>
                      <a:endParaRPr sz="700" dirty="0">
                        <a:latin typeface="Arial Unicode MS"/>
                        <a:cs typeface="Arial Unicode MS"/>
                      </a:endParaRPr>
                    </a:p>
                    <a:p>
                      <a:pPr marL="114300">
                        <a:lnSpc>
                          <a:spcPts val="525"/>
                        </a:lnSpc>
                        <a:tabLst>
                          <a:tab pos="1701164" algn="l"/>
                          <a:tab pos="2653665" algn="l"/>
                          <a:tab pos="3606165" algn="l"/>
                          <a:tab pos="4558665" algn="l"/>
                          <a:tab pos="5193665" algn="l"/>
                          <a:tab pos="5511165" algn="l"/>
                        </a:tabLst>
                      </a:pPr>
                      <a:r>
                        <a:rPr sz="500" dirty="0" smtClean="0">
                          <a:latin typeface="Arial Unicode MS"/>
                          <a:cs typeface="Arial Unicode MS"/>
                        </a:rPr>
                        <a:t>Dec</a:t>
                      </a:r>
                      <a:r>
                        <a:rPr sz="500" spc="-5" dirty="0" smtClean="0">
                          <a:latin typeface="Arial Unicode MS"/>
                          <a:cs typeface="Arial Unicode MS"/>
                        </a:rPr>
                        <a:t> </a:t>
                      </a:r>
                      <a:r>
                        <a:rPr sz="500" spc="0" dirty="0" smtClean="0">
                          <a:latin typeface="Arial Unicode MS"/>
                          <a:cs typeface="Arial Unicode MS"/>
                        </a:rPr>
                        <a:t>24      </a:t>
                      </a:r>
                      <a:r>
                        <a:rPr sz="500" spc="-60" dirty="0" smtClean="0">
                          <a:latin typeface="Arial Unicode MS"/>
                          <a:cs typeface="Arial Unicode MS"/>
                        </a:rPr>
                        <a:t> </a:t>
                      </a:r>
                      <a:r>
                        <a:rPr sz="500" spc="0" dirty="0" smtClean="0">
                          <a:latin typeface="Arial Unicode MS"/>
                          <a:cs typeface="Arial Unicode MS"/>
                        </a:rPr>
                        <a:t>Jan</a:t>
                      </a:r>
                      <a:r>
                        <a:rPr sz="500" spc="-5" dirty="0" smtClean="0">
                          <a:latin typeface="Arial Unicode MS"/>
                          <a:cs typeface="Arial Unicode MS"/>
                        </a:rPr>
                        <a:t> </a:t>
                      </a:r>
                      <a:r>
                        <a:rPr sz="500" spc="0" dirty="0" smtClean="0">
                          <a:latin typeface="Arial Unicode MS"/>
                          <a:cs typeface="Arial Unicode MS"/>
                        </a:rPr>
                        <a:t>24      </a:t>
                      </a:r>
                      <a:r>
                        <a:rPr sz="500" spc="25" dirty="0" smtClean="0">
                          <a:latin typeface="Arial Unicode MS"/>
                          <a:cs typeface="Arial Unicode MS"/>
                        </a:rPr>
                        <a:t> </a:t>
                      </a:r>
                      <a:r>
                        <a:rPr sz="500" spc="0" dirty="0" smtClean="0">
                          <a:latin typeface="Arial Unicode MS"/>
                          <a:cs typeface="Arial Unicode MS"/>
                        </a:rPr>
                        <a:t>Feb</a:t>
                      </a:r>
                      <a:r>
                        <a:rPr sz="500" spc="-5" dirty="0" smtClean="0">
                          <a:latin typeface="Arial Unicode MS"/>
                          <a:cs typeface="Arial Unicode MS"/>
                        </a:rPr>
                        <a:t> </a:t>
                      </a:r>
                      <a:r>
                        <a:rPr sz="500" spc="0" dirty="0" smtClean="0">
                          <a:latin typeface="Arial Unicode MS"/>
                          <a:cs typeface="Arial Unicode MS"/>
                        </a:rPr>
                        <a:t>22      </a:t>
                      </a:r>
                      <a:r>
                        <a:rPr sz="500" spc="-30" dirty="0" smtClean="0">
                          <a:latin typeface="Arial Unicode MS"/>
                          <a:cs typeface="Arial Unicode MS"/>
                        </a:rPr>
                        <a:t> </a:t>
                      </a:r>
                      <a:r>
                        <a:rPr sz="500" spc="0" dirty="0" smtClean="0">
                          <a:latin typeface="Arial Unicode MS"/>
                          <a:cs typeface="Arial Unicode MS"/>
                        </a:rPr>
                        <a:t>Mar</a:t>
                      </a:r>
                      <a:r>
                        <a:rPr sz="500" spc="-5" dirty="0" smtClean="0">
                          <a:latin typeface="Arial Unicode MS"/>
                          <a:cs typeface="Arial Unicode MS"/>
                        </a:rPr>
                        <a:t> </a:t>
                      </a:r>
                      <a:r>
                        <a:rPr sz="500" spc="0" dirty="0" smtClean="0">
                          <a:latin typeface="Arial Unicode MS"/>
                          <a:cs typeface="Arial Unicode MS"/>
                        </a:rPr>
                        <a:t>24      </a:t>
                      </a:r>
                      <a:r>
                        <a:rPr sz="500" spc="-30" dirty="0" smtClean="0">
                          <a:latin typeface="Arial Unicode MS"/>
                          <a:cs typeface="Arial Unicode MS"/>
                        </a:rPr>
                        <a:t> </a:t>
                      </a:r>
                      <a:r>
                        <a:rPr sz="500" spc="0" dirty="0" smtClean="0">
                          <a:latin typeface="Arial Unicode MS"/>
                          <a:cs typeface="Arial Unicode MS"/>
                        </a:rPr>
                        <a:t>Apr</a:t>
                      </a:r>
                      <a:r>
                        <a:rPr sz="500" spc="-5" dirty="0" smtClean="0">
                          <a:latin typeface="Arial Unicode MS"/>
                          <a:cs typeface="Arial Unicode MS"/>
                        </a:rPr>
                        <a:t> </a:t>
                      </a:r>
                      <a:r>
                        <a:rPr sz="500" spc="0" dirty="0" smtClean="0">
                          <a:latin typeface="Arial Unicode MS"/>
                          <a:cs typeface="Arial Unicode MS"/>
                        </a:rPr>
                        <a:t>23	May</a:t>
                      </a:r>
                      <a:r>
                        <a:rPr sz="500" spc="-5" dirty="0" smtClean="0">
                          <a:latin typeface="Arial Unicode MS"/>
                          <a:cs typeface="Arial Unicode MS"/>
                        </a:rPr>
                        <a:t> </a:t>
                      </a:r>
                      <a:r>
                        <a:rPr sz="500" spc="0" dirty="0" smtClean="0">
                          <a:latin typeface="Arial Unicode MS"/>
                          <a:cs typeface="Arial Unicode MS"/>
                        </a:rPr>
                        <a:t>23     </a:t>
                      </a:r>
                      <a:r>
                        <a:rPr sz="500" spc="25" dirty="0" smtClean="0">
                          <a:latin typeface="Arial Unicode MS"/>
                          <a:cs typeface="Arial Unicode MS"/>
                        </a:rPr>
                        <a:t> </a:t>
                      </a:r>
                      <a:r>
                        <a:rPr sz="500" spc="0" dirty="0" smtClean="0">
                          <a:latin typeface="Arial Unicode MS"/>
                          <a:cs typeface="Arial Unicode MS"/>
                        </a:rPr>
                        <a:t>Sep</a:t>
                      </a:r>
                      <a:r>
                        <a:rPr sz="500" spc="-5" dirty="0" smtClean="0">
                          <a:latin typeface="Arial Unicode MS"/>
                          <a:cs typeface="Arial Unicode MS"/>
                        </a:rPr>
                        <a:t> </a:t>
                      </a:r>
                      <a:r>
                        <a:rPr sz="500" spc="0" dirty="0" smtClean="0">
                          <a:latin typeface="Arial Unicode MS"/>
                          <a:cs typeface="Arial Unicode MS"/>
                        </a:rPr>
                        <a:t>15      </a:t>
                      </a:r>
                      <a:r>
                        <a:rPr sz="500" spc="-60" dirty="0" smtClean="0">
                          <a:latin typeface="Arial Unicode MS"/>
                          <a:cs typeface="Arial Unicode MS"/>
                        </a:rPr>
                        <a:t> </a:t>
                      </a:r>
                      <a:r>
                        <a:rPr sz="500" spc="0" dirty="0" smtClean="0">
                          <a:latin typeface="Arial Unicode MS"/>
                          <a:cs typeface="Arial Unicode MS"/>
                        </a:rPr>
                        <a:t>Oct</a:t>
                      </a:r>
                      <a:r>
                        <a:rPr sz="500" spc="-5" dirty="0" smtClean="0">
                          <a:latin typeface="Arial Unicode MS"/>
                          <a:cs typeface="Arial Unicode MS"/>
                        </a:rPr>
                        <a:t> </a:t>
                      </a:r>
                      <a:r>
                        <a:rPr sz="500" spc="0" dirty="0" smtClean="0">
                          <a:latin typeface="Arial Unicode MS"/>
                          <a:cs typeface="Arial Unicode MS"/>
                        </a:rPr>
                        <a:t>16	Dec</a:t>
                      </a:r>
                      <a:r>
                        <a:rPr sz="500" spc="-5" dirty="0" smtClean="0">
                          <a:latin typeface="Arial Unicode MS"/>
                          <a:cs typeface="Arial Unicode MS"/>
                        </a:rPr>
                        <a:t> </a:t>
                      </a:r>
                      <a:r>
                        <a:rPr sz="500" spc="0" dirty="0" smtClean="0">
                          <a:latin typeface="Arial Unicode MS"/>
                          <a:cs typeface="Arial Unicode MS"/>
                        </a:rPr>
                        <a:t>02      </a:t>
                      </a:r>
                      <a:r>
                        <a:rPr sz="500" spc="-60" dirty="0" smtClean="0">
                          <a:latin typeface="Arial Unicode MS"/>
                          <a:cs typeface="Arial Unicode MS"/>
                        </a:rPr>
                        <a:t> </a:t>
                      </a:r>
                      <a:r>
                        <a:rPr sz="500" spc="0" dirty="0" smtClean="0">
                          <a:latin typeface="Arial Unicode MS"/>
                          <a:cs typeface="Arial Unicode MS"/>
                        </a:rPr>
                        <a:t>Jan</a:t>
                      </a:r>
                      <a:r>
                        <a:rPr sz="500" spc="-5" dirty="0" smtClean="0">
                          <a:latin typeface="Arial Unicode MS"/>
                          <a:cs typeface="Arial Unicode MS"/>
                        </a:rPr>
                        <a:t> </a:t>
                      </a:r>
                      <a:r>
                        <a:rPr sz="500" spc="0" dirty="0" smtClean="0">
                          <a:latin typeface="Arial Unicode MS"/>
                          <a:cs typeface="Arial Unicode MS"/>
                        </a:rPr>
                        <a:t>14      </a:t>
                      </a:r>
                      <a:r>
                        <a:rPr sz="500" spc="25" dirty="0" smtClean="0">
                          <a:latin typeface="Arial Unicode MS"/>
                          <a:cs typeface="Arial Unicode MS"/>
                        </a:rPr>
                        <a:t> </a:t>
                      </a:r>
                      <a:r>
                        <a:rPr sz="500" spc="0" dirty="0" smtClean="0">
                          <a:latin typeface="Arial Unicode MS"/>
                          <a:cs typeface="Arial Unicode MS"/>
                        </a:rPr>
                        <a:t>Jul</a:t>
                      </a:r>
                      <a:r>
                        <a:rPr sz="500" spc="-5" dirty="0" smtClean="0">
                          <a:latin typeface="Arial Unicode MS"/>
                          <a:cs typeface="Arial Unicode MS"/>
                        </a:rPr>
                        <a:t> </a:t>
                      </a:r>
                      <a:r>
                        <a:rPr sz="500" spc="0" dirty="0" smtClean="0">
                          <a:latin typeface="Arial Unicode MS"/>
                          <a:cs typeface="Arial Unicode MS"/>
                        </a:rPr>
                        <a:t>05	Sep</a:t>
                      </a:r>
                      <a:r>
                        <a:rPr sz="500" spc="-5" dirty="0" smtClean="0">
                          <a:latin typeface="Arial Unicode MS"/>
                          <a:cs typeface="Arial Unicode MS"/>
                        </a:rPr>
                        <a:t> </a:t>
                      </a:r>
                      <a:r>
                        <a:rPr sz="500" spc="0" dirty="0" smtClean="0">
                          <a:latin typeface="Arial Unicode MS"/>
                          <a:cs typeface="Arial Unicode MS"/>
                        </a:rPr>
                        <a:t>14      </a:t>
                      </a:r>
                      <a:r>
                        <a:rPr sz="500" spc="-60" dirty="0" smtClean="0">
                          <a:latin typeface="Arial Unicode MS"/>
                          <a:cs typeface="Arial Unicode MS"/>
                        </a:rPr>
                        <a:t> </a:t>
                      </a:r>
                      <a:r>
                        <a:rPr sz="500" spc="0" dirty="0" smtClean="0">
                          <a:latin typeface="Arial Unicode MS"/>
                          <a:cs typeface="Arial Unicode MS"/>
                        </a:rPr>
                        <a:t>Mar</a:t>
                      </a:r>
                      <a:r>
                        <a:rPr sz="500" spc="-5" dirty="0" smtClean="0">
                          <a:latin typeface="Arial Unicode MS"/>
                          <a:cs typeface="Arial Unicode MS"/>
                        </a:rPr>
                        <a:t> </a:t>
                      </a:r>
                      <a:r>
                        <a:rPr sz="500" spc="0" dirty="0" smtClean="0">
                          <a:latin typeface="Arial Unicode MS"/>
                          <a:cs typeface="Arial Unicode MS"/>
                        </a:rPr>
                        <a:t>24      </a:t>
                      </a:r>
                      <a:r>
                        <a:rPr sz="500" spc="-30" dirty="0" smtClean="0">
                          <a:latin typeface="Arial Unicode MS"/>
                          <a:cs typeface="Arial Unicode MS"/>
                        </a:rPr>
                        <a:t> </a:t>
                      </a:r>
                      <a:r>
                        <a:rPr sz="500" spc="0" dirty="0" smtClean="0">
                          <a:latin typeface="Arial Unicode MS"/>
                          <a:cs typeface="Arial Unicode MS"/>
                        </a:rPr>
                        <a:t>Jul</a:t>
                      </a:r>
                      <a:r>
                        <a:rPr sz="500" spc="-5" dirty="0" smtClean="0">
                          <a:latin typeface="Arial Unicode MS"/>
                          <a:cs typeface="Arial Unicode MS"/>
                        </a:rPr>
                        <a:t> </a:t>
                      </a:r>
                      <a:r>
                        <a:rPr sz="500" spc="0" dirty="0" smtClean="0">
                          <a:latin typeface="Arial Unicode MS"/>
                          <a:cs typeface="Arial Unicode MS"/>
                        </a:rPr>
                        <a:t>18	Jun</a:t>
                      </a:r>
                      <a:r>
                        <a:rPr sz="500" spc="-5" dirty="0" smtClean="0">
                          <a:latin typeface="Arial Unicode MS"/>
                          <a:cs typeface="Arial Unicode MS"/>
                        </a:rPr>
                        <a:t> </a:t>
                      </a:r>
                      <a:r>
                        <a:rPr sz="500" spc="0" dirty="0" smtClean="0">
                          <a:latin typeface="Arial Unicode MS"/>
                          <a:cs typeface="Arial Unicode MS"/>
                        </a:rPr>
                        <a:t>19      </a:t>
                      </a:r>
                      <a:r>
                        <a:rPr sz="500" spc="25" dirty="0" smtClean="0">
                          <a:latin typeface="Arial Unicode MS"/>
                          <a:cs typeface="Arial Unicode MS"/>
                        </a:rPr>
                        <a:t> </a:t>
                      </a:r>
                      <a:r>
                        <a:rPr sz="500" spc="0" dirty="0" smtClean="0">
                          <a:latin typeface="Arial Unicode MS"/>
                          <a:cs typeface="Arial Unicode MS"/>
                        </a:rPr>
                        <a:t>Jul</a:t>
                      </a:r>
                      <a:r>
                        <a:rPr sz="500" spc="-5" dirty="0" smtClean="0">
                          <a:latin typeface="Arial Unicode MS"/>
                          <a:cs typeface="Arial Unicode MS"/>
                        </a:rPr>
                        <a:t> </a:t>
                      </a:r>
                      <a:r>
                        <a:rPr sz="500" spc="0" dirty="0" smtClean="0">
                          <a:latin typeface="Arial Unicode MS"/>
                          <a:cs typeface="Arial Unicode MS"/>
                        </a:rPr>
                        <a:t>30	Oct</a:t>
                      </a:r>
                      <a:r>
                        <a:rPr sz="500" spc="-5" dirty="0" smtClean="0">
                          <a:latin typeface="Arial Unicode MS"/>
                          <a:cs typeface="Arial Unicode MS"/>
                        </a:rPr>
                        <a:t> </a:t>
                      </a:r>
                      <a:r>
                        <a:rPr sz="500" spc="0" dirty="0" smtClean="0">
                          <a:latin typeface="Arial Unicode MS"/>
                          <a:cs typeface="Arial Unicode MS"/>
                        </a:rPr>
                        <a:t>28	Dec</a:t>
                      </a:r>
                      <a:r>
                        <a:rPr sz="500" spc="-5" dirty="0" smtClean="0">
                          <a:latin typeface="Arial Unicode MS"/>
                          <a:cs typeface="Arial Unicode MS"/>
                        </a:rPr>
                        <a:t> </a:t>
                      </a:r>
                      <a:r>
                        <a:rPr sz="500" spc="0" dirty="0" smtClean="0">
                          <a:latin typeface="Arial Unicode MS"/>
                          <a:cs typeface="Arial Unicode MS"/>
                        </a:rPr>
                        <a:t>08      </a:t>
                      </a:r>
                      <a:r>
                        <a:rPr sz="500" spc="-60" dirty="0" smtClean="0">
                          <a:latin typeface="Arial Unicode MS"/>
                          <a:cs typeface="Arial Unicode MS"/>
                        </a:rPr>
                        <a:t> </a:t>
                      </a:r>
                      <a:r>
                        <a:rPr sz="500" spc="0" dirty="0" smtClean="0">
                          <a:latin typeface="Arial Unicode MS"/>
                          <a:cs typeface="Arial Unicode MS"/>
                        </a:rPr>
                        <a:t>Jan</a:t>
                      </a:r>
                      <a:r>
                        <a:rPr sz="500" spc="-5" dirty="0" smtClean="0">
                          <a:latin typeface="Arial Unicode MS"/>
                          <a:cs typeface="Arial Unicode MS"/>
                        </a:rPr>
                        <a:t> </a:t>
                      </a:r>
                      <a:r>
                        <a:rPr sz="500" spc="0" dirty="0" smtClean="0">
                          <a:latin typeface="Arial Unicode MS"/>
                          <a:cs typeface="Arial Unicode MS"/>
                        </a:rPr>
                        <a:t>26</a:t>
                      </a:r>
                      <a:endParaRPr sz="500" dirty="0">
                        <a:latin typeface="Arial Unicode MS"/>
                        <a:cs typeface="Arial Unicode MS"/>
                      </a:endParaRPr>
                    </a:p>
                    <a:p>
                      <a:pPr marL="152400">
                        <a:lnSpc>
                          <a:spcPts val="500"/>
                        </a:lnSpc>
                        <a:tabLst>
                          <a:tab pos="469265" algn="l"/>
                          <a:tab pos="786765" algn="l"/>
                          <a:tab pos="1104265" algn="l"/>
                          <a:tab pos="1421765" algn="l"/>
                          <a:tab pos="1739264" algn="l"/>
                          <a:tab pos="2056764" algn="l"/>
                          <a:tab pos="2374265" algn="l"/>
                          <a:tab pos="2691765" algn="l"/>
                          <a:tab pos="3009265" algn="l"/>
                          <a:tab pos="3326765" algn="l"/>
                          <a:tab pos="3644265" algn="l"/>
                          <a:tab pos="3961765" algn="l"/>
                          <a:tab pos="4279265" algn="l"/>
                          <a:tab pos="4596765" algn="l"/>
                          <a:tab pos="4914265" algn="l"/>
                          <a:tab pos="5231765" algn="l"/>
                          <a:tab pos="5549265" algn="l"/>
                          <a:tab pos="5866765" algn="l"/>
                        </a:tabLst>
                      </a:pPr>
                      <a:r>
                        <a:rPr sz="500" dirty="0" smtClean="0">
                          <a:latin typeface="Arial Unicode MS"/>
                          <a:cs typeface="Arial Unicode MS"/>
                        </a:rPr>
                        <a:t>2010	2011	2011	2011	2011	2011	2011	2011	2011	2012	2012	2012	2013	2013	2014	2014	2014	2014	2015</a:t>
                      </a:r>
                      <a:endParaRPr sz="500" dirty="0">
                        <a:latin typeface="Arial Unicode MS"/>
                        <a:cs typeface="Arial Unicode MS"/>
                      </a:endParaRPr>
                    </a:p>
                  </a:txBody>
                  <a:tcPr marL="0" marR="0" marT="0" marB="0">
                    <a:lnL w="25400">
                      <a:solidFill>
                        <a:srgbClr val="AEBBCE"/>
                      </a:solidFill>
                      <a:prstDash val="solid"/>
                    </a:lnL>
                    <a:lnR w="25400">
                      <a:solidFill>
                        <a:srgbClr val="AEBBCE"/>
                      </a:solidFill>
                      <a:prstDash val="solid"/>
                    </a:lnR>
                    <a:lnT w="25400">
                      <a:solidFill>
                        <a:srgbClr val="AEBBCE"/>
                      </a:solidFill>
                      <a:prstDash val="solid"/>
                    </a:lnT>
                    <a:lnB w="25400">
                      <a:solidFill>
                        <a:srgbClr val="AEBBCE"/>
                      </a:solidFill>
                      <a:prstDash val="solid"/>
                    </a:lnB>
                  </a:tcPr>
                </a:tc>
              </a:tr>
            </a:tbl>
          </a:graphicData>
        </a:graphic>
      </p:graphicFrame>
      <p:pic>
        <p:nvPicPr>
          <p:cNvPr id="375" name="Audio 37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10400" y="92964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997"/>
    </mc:Choice>
    <mc:Fallback>
      <p:transition spd="slow" advTm="22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004" y="663987"/>
            <a:ext cx="5997073" cy="631414"/>
          </a:xfrm>
        </p:spPr>
        <p:txBody>
          <a:bodyPr/>
          <a:lstStyle/>
          <a:p>
            <a:r>
              <a:rPr lang="en-US" dirty="0" smtClean="0"/>
              <a:t>Assignment Summary</a:t>
            </a:r>
            <a:endParaRPr lang="en-US" dirty="0"/>
          </a:p>
        </p:txBody>
      </p:sp>
      <p:sp>
        <p:nvSpPr>
          <p:cNvPr id="3" name="Content Placeholder 2"/>
          <p:cNvSpPr>
            <a:spLocks noGrp="1"/>
          </p:cNvSpPr>
          <p:nvPr>
            <p:ph idx="1"/>
          </p:nvPr>
        </p:nvSpPr>
        <p:spPr>
          <a:xfrm>
            <a:off x="704170" y="1600200"/>
            <a:ext cx="6153829" cy="8001000"/>
          </a:xfrm>
        </p:spPr>
        <p:txBody>
          <a:bodyPr>
            <a:noAutofit/>
          </a:bodyPr>
          <a:lstStyle/>
          <a:p>
            <a:r>
              <a:rPr lang="en-US" sz="2400" dirty="0" smtClean="0"/>
              <a:t>Take a CBT on group skills</a:t>
            </a:r>
          </a:p>
          <a:p>
            <a:r>
              <a:rPr lang="en-US" sz="2400" dirty="0" smtClean="0"/>
              <a:t>Take Forte</a:t>
            </a:r>
          </a:p>
          <a:p>
            <a:r>
              <a:rPr lang="en-US" sz="2400" dirty="0" smtClean="0"/>
              <a:t>Analyze YOUR Forte profile and share your top motivators (3 or so) and top </a:t>
            </a:r>
            <a:r>
              <a:rPr lang="en-US" sz="2400" dirty="0" err="1" smtClean="0"/>
              <a:t>demotivators</a:t>
            </a:r>
            <a:r>
              <a:rPr lang="en-US" sz="2400" dirty="0" smtClean="0"/>
              <a:t> (2) with your group</a:t>
            </a:r>
          </a:p>
          <a:p>
            <a:r>
              <a:rPr lang="en-US" sz="2400" dirty="0" smtClean="0"/>
              <a:t>As a group look for overall patterns and profile for the GROUP.  Are most of you nonconformist?  Are most of you patient?  If 3 of you are patient, how will you all the one impatient person to use that as a strength for the group. </a:t>
            </a:r>
          </a:p>
          <a:p>
            <a:r>
              <a:rPr lang="en-US" sz="2400" dirty="0" smtClean="0"/>
              <a:t>Based on your analysis at the individual and, more importantly, the group level, what SPECIFIC concepts or pieces of advice from the CBTs will you need to incorporate into your group habits and processes.  </a:t>
            </a:r>
            <a:endParaRPr lang="en-US" sz="24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10400" y="9296400"/>
            <a:ext cx="609600" cy="609600"/>
          </a:xfrm>
          <a:prstGeom prst="rect">
            <a:avLst/>
          </a:prstGeom>
        </p:spPr>
      </p:pic>
    </p:spTree>
    <p:extLst>
      <p:ext uri="{BB962C8B-B14F-4D97-AF65-F5344CB8AC3E}">
        <p14:creationId xmlns:p14="http://schemas.microsoft.com/office/powerpoint/2010/main" val="3455550721"/>
      </p:ext>
    </p:extLst>
  </p:cSld>
  <p:clrMapOvr>
    <a:masterClrMapping/>
  </p:clrMapOvr>
  <mc:AlternateContent xmlns:mc="http://schemas.openxmlformats.org/markup-compatibility/2006">
    <mc:Choice xmlns:p14="http://schemas.microsoft.com/office/powerpoint/2010/main" Requires="p14">
      <p:transition spd="slow" p14:dur="2000" advTm="86693"/>
    </mc:Choice>
    <mc:Fallback>
      <p:transition spd="slow" advTm="86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9093961"/>
            <a:ext cx="7772400" cy="964438"/>
          </a:xfrm>
          <a:custGeom>
            <a:avLst/>
            <a:gdLst/>
            <a:ahLst/>
            <a:cxnLst/>
            <a:rect l="l" t="t" r="r" b="b"/>
            <a:pathLst>
              <a:path w="7772400" h="964438">
                <a:moveTo>
                  <a:pt x="1198435" y="0"/>
                </a:moveTo>
                <a:lnTo>
                  <a:pt x="999132" y="31"/>
                </a:lnTo>
                <a:lnTo>
                  <a:pt x="799592" y="4826"/>
                </a:lnTo>
                <a:lnTo>
                  <a:pt x="599860" y="14573"/>
                </a:lnTo>
                <a:lnTo>
                  <a:pt x="399986" y="29464"/>
                </a:lnTo>
                <a:lnTo>
                  <a:pt x="200017" y="49688"/>
                </a:lnTo>
                <a:lnTo>
                  <a:pt x="0" y="75438"/>
                </a:lnTo>
                <a:lnTo>
                  <a:pt x="0" y="964438"/>
                </a:lnTo>
                <a:lnTo>
                  <a:pt x="7772400" y="964438"/>
                </a:lnTo>
                <a:lnTo>
                  <a:pt x="7772400" y="779065"/>
                </a:lnTo>
                <a:lnTo>
                  <a:pt x="6519886" y="779065"/>
                </a:lnTo>
                <a:lnTo>
                  <a:pt x="6323583" y="776986"/>
                </a:lnTo>
                <a:lnTo>
                  <a:pt x="6126710" y="769953"/>
                </a:lnTo>
                <a:lnTo>
                  <a:pt x="5929312" y="758063"/>
                </a:lnTo>
                <a:lnTo>
                  <a:pt x="5731438" y="741410"/>
                </a:lnTo>
                <a:lnTo>
                  <a:pt x="5533136" y="720090"/>
                </a:lnTo>
                <a:lnTo>
                  <a:pt x="5334452" y="694197"/>
                </a:lnTo>
                <a:lnTo>
                  <a:pt x="5135435" y="663829"/>
                </a:lnTo>
                <a:lnTo>
                  <a:pt x="4936132" y="629078"/>
                </a:lnTo>
                <a:lnTo>
                  <a:pt x="4736592" y="590042"/>
                </a:lnTo>
                <a:lnTo>
                  <a:pt x="4536860" y="546814"/>
                </a:lnTo>
                <a:lnTo>
                  <a:pt x="4336986" y="499491"/>
                </a:lnTo>
                <a:lnTo>
                  <a:pt x="4137017" y="448167"/>
                </a:lnTo>
                <a:lnTo>
                  <a:pt x="3937000" y="392938"/>
                </a:lnTo>
                <a:lnTo>
                  <a:pt x="3746031" y="346297"/>
                </a:lnTo>
                <a:lnTo>
                  <a:pt x="3554158" y="301752"/>
                </a:lnTo>
                <a:lnTo>
                  <a:pt x="3361428" y="259492"/>
                </a:lnTo>
                <a:lnTo>
                  <a:pt x="3167888" y="219710"/>
                </a:lnTo>
                <a:lnTo>
                  <a:pt x="2973585" y="182594"/>
                </a:lnTo>
                <a:lnTo>
                  <a:pt x="2778569" y="148336"/>
                </a:lnTo>
                <a:lnTo>
                  <a:pt x="2582886" y="117125"/>
                </a:lnTo>
                <a:lnTo>
                  <a:pt x="2386584" y="89154"/>
                </a:lnTo>
                <a:lnTo>
                  <a:pt x="2189710" y="64611"/>
                </a:lnTo>
                <a:lnTo>
                  <a:pt x="1992312" y="43688"/>
                </a:lnTo>
                <a:lnTo>
                  <a:pt x="1794438" y="26574"/>
                </a:lnTo>
                <a:lnTo>
                  <a:pt x="1596136" y="13462"/>
                </a:lnTo>
                <a:lnTo>
                  <a:pt x="1397452" y="4540"/>
                </a:lnTo>
                <a:lnTo>
                  <a:pt x="1198435" y="0"/>
                </a:lnTo>
                <a:close/>
              </a:path>
              <a:path w="7772400" h="964438">
                <a:moveTo>
                  <a:pt x="7772400" y="665696"/>
                </a:moveTo>
                <a:lnTo>
                  <a:pt x="7683031" y="682196"/>
                </a:lnTo>
                <a:lnTo>
                  <a:pt x="7491158" y="711835"/>
                </a:lnTo>
                <a:lnTo>
                  <a:pt x="7298428" y="735949"/>
                </a:lnTo>
                <a:lnTo>
                  <a:pt x="7104888" y="754634"/>
                </a:lnTo>
                <a:lnTo>
                  <a:pt x="6910585" y="767984"/>
                </a:lnTo>
                <a:lnTo>
                  <a:pt x="6715569" y="776097"/>
                </a:lnTo>
                <a:lnTo>
                  <a:pt x="6519886" y="779065"/>
                </a:lnTo>
                <a:lnTo>
                  <a:pt x="7772400" y="779065"/>
                </a:lnTo>
                <a:lnTo>
                  <a:pt x="7772400" y="665696"/>
                </a:lnTo>
                <a:close/>
              </a:path>
            </a:pathLst>
          </a:custGeom>
          <a:solidFill>
            <a:srgbClr val="3888C6"/>
          </a:solidFill>
        </p:spPr>
        <p:txBody>
          <a:bodyPr wrap="square" lIns="0" tIns="0" rIns="0" bIns="0" rtlCol="0">
            <a:noAutofit/>
          </a:bodyPr>
          <a:lstStyle/>
          <a:p>
            <a:endParaRPr/>
          </a:p>
        </p:txBody>
      </p:sp>
      <p:sp>
        <p:nvSpPr>
          <p:cNvPr id="3" name="object 3"/>
          <p:cNvSpPr txBox="1"/>
          <p:nvPr/>
        </p:nvSpPr>
        <p:spPr>
          <a:xfrm>
            <a:off x="1181100" y="257250"/>
            <a:ext cx="49403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T     H     E</a:t>
            </a:r>
            <a:endParaRPr sz="800">
              <a:latin typeface="Times New Roman"/>
              <a:cs typeface="Times New Roman"/>
            </a:endParaRPr>
          </a:p>
        </p:txBody>
      </p:sp>
      <p:sp>
        <p:nvSpPr>
          <p:cNvPr id="4" name="object 4"/>
          <p:cNvSpPr txBox="1"/>
          <p:nvPr/>
        </p:nvSpPr>
        <p:spPr>
          <a:xfrm>
            <a:off x="368300" y="314553"/>
            <a:ext cx="2260600" cy="711835"/>
          </a:xfrm>
          <a:prstGeom prst="rect">
            <a:avLst/>
          </a:prstGeom>
        </p:spPr>
        <p:txBody>
          <a:bodyPr vert="horz" wrap="square" lIns="0" tIns="0" rIns="0" bIns="0" rtlCol="0">
            <a:noAutofit/>
          </a:bodyPr>
          <a:lstStyle/>
          <a:p>
            <a:pPr marL="800100">
              <a:lnSpc>
                <a:spcPts val="2740"/>
              </a:lnSpc>
            </a:pPr>
            <a:r>
              <a:rPr sz="2400" b="1" dirty="0" smtClean="0">
                <a:latin typeface="Times New Roman"/>
                <a:cs typeface="Times New Roman"/>
              </a:rPr>
              <a:t>F O R T </a:t>
            </a:r>
            <a:r>
              <a:rPr sz="2400" b="1" spc="130" dirty="0" smtClean="0">
                <a:latin typeface="Times New Roman"/>
                <a:cs typeface="Times New Roman"/>
              </a:rPr>
              <a:t>É</a:t>
            </a:r>
            <a:r>
              <a:rPr sz="1200" b="1" spc="0" baseline="79861" dirty="0" smtClean="0">
                <a:latin typeface="Times New Roman"/>
                <a:cs typeface="Times New Roman"/>
              </a:rPr>
              <a:t>®</a:t>
            </a:r>
            <a:endParaRPr sz="1200" baseline="79861">
              <a:latin typeface="Times New Roman"/>
              <a:cs typeface="Times New Roman"/>
            </a:endParaRPr>
          </a:p>
          <a:p>
            <a:pPr marL="825500">
              <a:lnSpc>
                <a:spcPts val="965"/>
              </a:lnSpc>
            </a:pPr>
            <a:r>
              <a:rPr sz="1100" b="1" dirty="0" smtClean="0">
                <a:latin typeface="Times New Roman"/>
                <a:cs typeface="Times New Roman"/>
              </a:rPr>
              <a:t>I  N  S  T  I  T  U  T  E</a:t>
            </a:r>
            <a:endParaRPr sz="1100">
              <a:latin typeface="Times New Roman"/>
              <a:cs typeface="Times New Roman"/>
            </a:endParaRPr>
          </a:p>
          <a:p>
            <a:pPr>
              <a:lnSpc>
                <a:spcPts val="700"/>
              </a:lnSpc>
              <a:spcBef>
                <a:spcPts val="23"/>
              </a:spcBef>
            </a:pPr>
            <a:endParaRPr sz="700"/>
          </a:p>
          <a:p>
            <a:pPr marL="12700">
              <a:lnSpc>
                <a:spcPct val="100000"/>
              </a:lnSpc>
            </a:pPr>
            <a:r>
              <a:rPr sz="900" b="1" dirty="0" smtClean="0">
                <a:latin typeface="Times New Roman"/>
                <a:cs typeface="Times New Roman"/>
              </a:rPr>
              <a:t>COMMUNICATION </a:t>
            </a:r>
            <a:r>
              <a:rPr sz="900" b="1" spc="-50" dirty="0" smtClean="0">
                <a:latin typeface="Times New Roman"/>
                <a:cs typeface="Times New Roman"/>
              </a:rPr>
              <a:t> </a:t>
            </a:r>
            <a:r>
              <a:rPr sz="900" b="1" spc="0" dirty="0" smtClean="0">
                <a:solidFill>
                  <a:srgbClr val="1B5B92"/>
                </a:solidFill>
                <a:latin typeface="Times New Roman"/>
                <a:cs typeface="Times New Roman"/>
              </a:rPr>
              <a:t>INTELLIGENC</a:t>
            </a:r>
            <a:r>
              <a:rPr sz="900" b="1" spc="45" dirty="0" smtClean="0">
                <a:solidFill>
                  <a:srgbClr val="1B5B92"/>
                </a:solidFill>
                <a:latin typeface="Times New Roman"/>
                <a:cs typeface="Times New Roman"/>
              </a:rPr>
              <a:t>E</a:t>
            </a:r>
            <a:r>
              <a:rPr sz="600" b="1" spc="0" baseline="69444" dirty="0" smtClean="0">
                <a:solidFill>
                  <a:srgbClr val="1B5B92"/>
                </a:solidFill>
                <a:latin typeface="Times New Roman"/>
                <a:cs typeface="Times New Roman"/>
              </a:rPr>
              <a:t>TM</a:t>
            </a:r>
            <a:endParaRPr sz="600" baseline="69444">
              <a:latin typeface="Times New Roman"/>
              <a:cs typeface="Times New Roman"/>
            </a:endParaRPr>
          </a:p>
        </p:txBody>
      </p:sp>
      <p:sp>
        <p:nvSpPr>
          <p:cNvPr id="5" name="object 5"/>
          <p:cNvSpPr/>
          <p:nvPr/>
        </p:nvSpPr>
        <p:spPr>
          <a:xfrm>
            <a:off x="190500" y="279400"/>
            <a:ext cx="609600" cy="371401"/>
          </a:xfrm>
          <a:custGeom>
            <a:avLst/>
            <a:gdLst/>
            <a:ahLst/>
            <a:cxnLst/>
            <a:rect l="l" t="t" r="r" b="b"/>
            <a:pathLst>
              <a:path w="609600" h="371401">
                <a:moveTo>
                  <a:pt x="609600" y="0"/>
                </a:moveTo>
                <a:lnTo>
                  <a:pt x="60211" y="49"/>
                </a:lnTo>
                <a:lnTo>
                  <a:pt x="20652" y="5021"/>
                </a:lnTo>
                <a:lnTo>
                  <a:pt x="1625" y="43135"/>
                </a:lnTo>
                <a:lnTo>
                  <a:pt x="110" y="82651"/>
                </a:lnTo>
                <a:lnTo>
                  <a:pt x="0" y="355600"/>
                </a:lnTo>
                <a:lnTo>
                  <a:pt x="20616" y="363699"/>
                </a:lnTo>
                <a:lnTo>
                  <a:pt x="44157" y="368960"/>
                </a:lnTo>
                <a:lnTo>
                  <a:pt x="70308" y="371401"/>
                </a:lnTo>
                <a:lnTo>
                  <a:pt x="98755" y="371043"/>
                </a:lnTo>
                <a:lnTo>
                  <a:pt x="161277" y="362000"/>
                </a:lnTo>
                <a:lnTo>
                  <a:pt x="229209" y="341985"/>
                </a:lnTo>
                <a:lnTo>
                  <a:pt x="300037" y="311150"/>
                </a:lnTo>
                <a:lnTo>
                  <a:pt x="335751" y="291722"/>
                </a:lnTo>
                <a:lnTo>
                  <a:pt x="371246" y="269646"/>
                </a:lnTo>
                <a:lnTo>
                  <a:pt x="406207" y="244941"/>
                </a:lnTo>
                <a:lnTo>
                  <a:pt x="440321" y="217627"/>
                </a:lnTo>
                <a:lnTo>
                  <a:pt x="473273" y="187721"/>
                </a:lnTo>
                <a:lnTo>
                  <a:pt x="504748" y="155244"/>
                </a:lnTo>
                <a:lnTo>
                  <a:pt x="534433" y="120215"/>
                </a:lnTo>
                <a:lnTo>
                  <a:pt x="562013" y="82651"/>
                </a:lnTo>
                <a:lnTo>
                  <a:pt x="587173" y="42573"/>
                </a:lnTo>
                <a:lnTo>
                  <a:pt x="609600" y="0"/>
                </a:lnTo>
                <a:close/>
              </a:path>
            </a:pathLst>
          </a:custGeom>
          <a:solidFill>
            <a:srgbClr val="000000"/>
          </a:solidFill>
        </p:spPr>
        <p:txBody>
          <a:bodyPr wrap="square" lIns="0" tIns="0" rIns="0" bIns="0" rtlCol="0">
            <a:noAutofit/>
          </a:bodyPr>
          <a:lstStyle/>
          <a:p>
            <a:endParaRPr/>
          </a:p>
        </p:txBody>
      </p:sp>
      <p:sp>
        <p:nvSpPr>
          <p:cNvPr id="6" name="object 6"/>
          <p:cNvSpPr/>
          <p:nvPr/>
        </p:nvSpPr>
        <p:spPr>
          <a:xfrm>
            <a:off x="406400" y="279400"/>
            <a:ext cx="698500" cy="482600"/>
          </a:xfrm>
          <a:custGeom>
            <a:avLst/>
            <a:gdLst/>
            <a:ahLst/>
            <a:cxnLst/>
            <a:rect l="l" t="t" r="r" b="b"/>
            <a:pathLst>
              <a:path w="698500" h="482600">
                <a:moveTo>
                  <a:pt x="508000" y="0"/>
                </a:moveTo>
                <a:lnTo>
                  <a:pt x="488029" y="44218"/>
                </a:lnTo>
                <a:lnTo>
                  <a:pt x="466344" y="85521"/>
                </a:lnTo>
                <a:lnTo>
                  <a:pt x="443134" y="124044"/>
                </a:lnTo>
                <a:lnTo>
                  <a:pt x="418592" y="159918"/>
                </a:lnTo>
                <a:lnTo>
                  <a:pt x="392906" y="193278"/>
                </a:lnTo>
                <a:lnTo>
                  <a:pt x="366268" y="224256"/>
                </a:lnTo>
                <a:lnTo>
                  <a:pt x="338867" y="252987"/>
                </a:lnTo>
                <a:lnTo>
                  <a:pt x="310896" y="279603"/>
                </a:lnTo>
                <a:lnTo>
                  <a:pt x="254000" y="327025"/>
                </a:lnTo>
                <a:lnTo>
                  <a:pt x="197104" y="367588"/>
                </a:lnTo>
                <a:lnTo>
                  <a:pt x="141732" y="402361"/>
                </a:lnTo>
                <a:lnTo>
                  <a:pt x="19970" y="470957"/>
                </a:lnTo>
                <a:lnTo>
                  <a:pt x="0" y="482600"/>
                </a:lnTo>
                <a:lnTo>
                  <a:pt x="698500" y="482600"/>
                </a:lnTo>
                <a:lnTo>
                  <a:pt x="698485" y="63859"/>
                </a:lnTo>
                <a:lnTo>
                  <a:pt x="693219" y="15590"/>
                </a:lnTo>
                <a:lnTo>
                  <a:pt x="646190" y="124"/>
                </a:lnTo>
                <a:lnTo>
                  <a:pt x="508000" y="0"/>
                </a:lnTo>
                <a:close/>
              </a:path>
            </a:pathLst>
          </a:custGeom>
          <a:solidFill>
            <a:srgbClr val="1B5B92"/>
          </a:solidFill>
        </p:spPr>
        <p:txBody>
          <a:bodyPr wrap="square" lIns="0" tIns="0" rIns="0" bIns="0" rtlCol="0">
            <a:noAutofit/>
          </a:bodyPr>
          <a:lstStyle/>
          <a:p>
            <a:endParaRPr/>
          </a:p>
        </p:txBody>
      </p:sp>
      <p:sp>
        <p:nvSpPr>
          <p:cNvPr id="7" name="object 7"/>
          <p:cNvSpPr/>
          <p:nvPr/>
        </p:nvSpPr>
        <p:spPr>
          <a:xfrm>
            <a:off x="3492500" y="38100"/>
            <a:ext cx="4279900" cy="992957"/>
          </a:xfrm>
          <a:custGeom>
            <a:avLst/>
            <a:gdLst/>
            <a:ahLst/>
            <a:cxnLst/>
            <a:rect l="l" t="t" r="r" b="b"/>
            <a:pathLst>
              <a:path w="4279900" h="992957">
                <a:moveTo>
                  <a:pt x="4279900" y="0"/>
                </a:moveTo>
                <a:lnTo>
                  <a:pt x="0" y="0"/>
                </a:lnTo>
                <a:lnTo>
                  <a:pt x="112426" y="20439"/>
                </a:lnTo>
                <a:lnTo>
                  <a:pt x="221234" y="43497"/>
                </a:lnTo>
                <a:lnTo>
                  <a:pt x="326612" y="68937"/>
                </a:lnTo>
                <a:lnTo>
                  <a:pt x="428752" y="96520"/>
                </a:lnTo>
                <a:lnTo>
                  <a:pt x="527843" y="126007"/>
                </a:lnTo>
                <a:lnTo>
                  <a:pt x="624078" y="157162"/>
                </a:lnTo>
                <a:lnTo>
                  <a:pt x="717645" y="189745"/>
                </a:lnTo>
                <a:lnTo>
                  <a:pt x="808736" y="223520"/>
                </a:lnTo>
                <a:lnTo>
                  <a:pt x="897540" y="258246"/>
                </a:lnTo>
                <a:lnTo>
                  <a:pt x="984250" y="293687"/>
                </a:lnTo>
                <a:lnTo>
                  <a:pt x="1069054" y="329604"/>
                </a:lnTo>
                <a:lnTo>
                  <a:pt x="1548542" y="541774"/>
                </a:lnTo>
                <a:lnTo>
                  <a:pt x="1625346" y="574357"/>
                </a:lnTo>
                <a:lnTo>
                  <a:pt x="1701768" y="605512"/>
                </a:lnTo>
                <a:lnTo>
                  <a:pt x="1778000" y="635000"/>
                </a:lnTo>
                <a:lnTo>
                  <a:pt x="1900483" y="689776"/>
                </a:lnTo>
                <a:lnTo>
                  <a:pt x="2020633" y="739838"/>
                </a:lnTo>
                <a:lnTo>
                  <a:pt x="2138973" y="785233"/>
                </a:lnTo>
                <a:lnTo>
                  <a:pt x="2256028" y="826008"/>
                </a:lnTo>
                <a:lnTo>
                  <a:pt x="2372320" y="862210"/>
                </a:lnTo>
                <a:lnTo>
                  <a:pt x="2488374" y="893889"/>
                </a:lnTo>
                <a:lnTo>
                  <a:pt x="2604714" y="921091"/>
                </a:lnTo>
                <a:lnTo>
                  <a:pt x="2721864" y="943864"/>
                </a:lnTo>
                <a:lnTo>
                  <a:pt x="2840347" y="962255"/>
                </a:lnTo>
                <a:lnTo>
                  <a:pt x="2960687" y="976312"/>
                </a:lnTo>
                <a:lnTo>
                  <a:pt x="3083409" y="986083"/>
                </a:lnTo>
                <a:lnTo>
                  <a:pt x="3209036" y="991616"/>
                </a:lnTo>
                <a:lnTo>
                  <a:pt x="3338091" y="992957"/>
                </a:lnTo>
                <a:lnTo>
                  <a:pt x="3471100" y="990155"/>
                </a:lnTo>
                <a:lnTo>
                  <a:pt x="3608585" y="983257"/>
                </a:lnTo>
                <a:lnTo>
                  <a:pt x="3751072" y="972312"/>
                </a:lnTo>
                <a:lnTo>
                  <a:pt x="3899082" y="957365"/>
                </a:lnTo>
                <a:lnTo>
                  <a:pt x="4053141" y="938466"/>
                </a:lnTo>
                <a:lnTo>
                  <a:pt x="4213772" y="915662"/>
                </a:lnTo>
                <a:lnTo>
                  <a:pt x="4279900" y="905150"/>
                </a:lnTo>
                <a:lnTo>
                  <a:pt x="4279900" y="0"/>
                </a:lnTo>
                <a:close/>
              </a:path>
            </a:pathLst>
          </a:custGeom>
          <a:solidFill>
            <a:srgbClr val="D98C45"/>
          </a:solidFill>
        </p:spPr>
        <p:txBody>
          <a:bodyPr wrap="square" lIns="0" tIns="0" rIns="0" bIns="0" rtlCol="0">
            <a:noAutofit/>
          </a:bodyPr>
          <a:lstStyle/>
          <a:p>
            <a:endParaRPr/>
          </a:p>
        </p:txBody>
      </p:sp>
      <p:sp>
        <p:nvSpPr>
          <p:cNvPr id="8" name="object 8"/>
          <p:cNvSpPr/>
          <p:nvPr/>
        </p:nvSpPr>
        <p:spPr>
          <a:xfrm>
            <a:off x="3492500" y="38100"/>
            <a:ext cx="4279900" cy="896867"/>
          </a:xfrm>
          <a:custGeom>
            <a:avLst/>
            <a:gdLst/>
            <a:ahLst/>
            <a:cxnLst/>
            <a:rect l="l" t="t" r="r" b="b"/>
            <a:pathLst>
              <a:path w="4279900" h="896867">
                <a:moveTo>
                  <a:pt x="4279900" y="0"/>
                </a:moveTo>
                <a:lnTo>
                  <a:pt x="0" y="0"/>
                </a:lnTo>
                <a:lnTo>
                  <a:pt x="112426" y="20439"/>
                </a:lnTo>
                <a:lnTo>
                  <a:pt x="221234" y="43497"/>
                </a:lnTo>
                <a:lnTo>
                  <a:pt x="326612" y="68937"/>
                </a:lnTo>
                <a:lnTo>
                  <a:pt x="428752" y="96520"/>
                </a:lnTo>
                <a:lnTo>
                  <a:pt x="527843" y="126007"/>
                </a:lnTo>
                <a:lnTo>
                  <a:pt x="624078" y="157162"/>
                </a:lnTo>
                <a:lnTo>
                  <a:pt x="717645" y="189745"/>
                </a:lnTo>
                <a:lnTo>
                  <a:pt x="808736" y="223520"/>
                </a:lnTo>
                <a:lnTo>
                  <a:pt x="897540" y="258246"/>
                </a:lnTo>
                <a:lnTo>
                  <a:pt x="984250" y="293687"/>
                </a:lnTo>
                <a:lnTo>
                  <a:pt x="1069054" y="329604"/>
                </a:lnTo>
                <a:lnTo>
                  <a:pt x="1548542" y="541774"/>
                </a:lnTo>
                <a:lnTo>
                  <a:pt x="1625346" y="574357"/>
                </a:lnTo>
                <a:lnTo>
                  <a:pt x="1701768" y="605512"/>
                </a:lnTo>
                <a:lnTo>
                  <a:pt x="1778000" y="635000"/>
                </a:lnTo>
                <a:lnTo>
                  <a:pt x="1900483" y="680523"/>
                </a:lnTo>
                <a:lnTo>
                  <a:pt x="2020633" y="721817"/>
                </a:lnTo>
                <a:lnTo>
                  <a:pt x="2138973" y="758844"/>
                </a:lnTo>
                <a:lnTo>
                  <a:pt x="2256028" y="791565"/>
                </a:lnTo>
                <a:lnTo>
                  <a:pt x="2372320" y="819943"/>
                </a:lnTo>
                <a:lnTo>
                  <a:pt x="2488374" y="843940"/>
                </a:lnTo>
                <a:lnTo>
                  <a:pt x="2604714" y="863517"/>
                </a:lnTo>
                <a:lnTo>
                  <a:pt x="2721864" y="878636"/>
                </a:lnTo>
                <a:lnTo>
                  <a:pt x="2840347" y="889260"/>
                </a:lnTo>
                <a:lnTo>
                  <a:pt x="2960687" y="895350"/>
                </a:lnTo>
                <a:lnTo>
                  <a:pt x="3083409" y="896867"/>
                </a:lnTo>
                <a:lnTo>
                  <a:pt x="3209036" y="893775"/>
                </a:lnTo>
                <a:lnTo>
                  <a:pt x="3338091" y="886034"/>
                </a:lnTo>
                <a:lnTo>
                  <a:pt x="3471100" y="873607"/>
                </a:lnTo>
                <a:lnTo>
                  <a:pt x="3608585" y="856456"/>
                </a:lnTo>
                <a:lnTo>
                  <a:pt x="3751072" y="834542"/>
                </a:lnTo>
                <a:lnTo>
                  <a:pt x="3899082" y="807827"/>
                </a:lnTo>
                <a:lnTo>
                  <a:pt x="4053141" y="776274"/>
                </a:lnTo>
                <a:lnTo>
                  <a:pt x="4213772" y="739844"/>
                </a:lnTo>
                <a:lnTo>
                  <a:pt x="4279900" y="723544"/>
                </a:lnTo>
                <a:lnTo>
                  <a:pt x="4279900" y="0"/>
                </a:lnTo>
                <a:close/>
              </a:path>
            </a:pathLst>
          </a:custGeom>
          <a:solidFill>
            <a:srgbClr val="000000"/>
          </a:solidFill>
        </p:spPr>
        <p:txBody>
          <a:bodyPr wrap="square" lIns="0" tIns="0" rIns="0" bIns="0" rtlCol="0">
            <a:noAutofit/>
          </a:bodyPr>
          <a:lstStyle/>
          <a:p>
            <a:endParaRPr/>
          </a:p>
        </p:txBody>
      </p:sp>
      <p:sp>
        <p:nvSpPr>
          <p:cNvPr id="9" name="object 9"/>
          <p:cNvSpPr txBox="1"/>
          <p:nvPr/>
        </p:nvSpPr>
        <p:spPr>
          <a:xfrm>
            <a:off x="5633669" y="118607"/>
            <a:ext cx="1871980" cy="546735"/>
          </a:xfrm>
          <a:prstGeom prst="rect">
            <a:avLst/>
          </a:prstGeom>
        </p:spPr>
        <p:txBody>
          <a:bodyPr vert="horz" wrap="square" lIns="0" tIns="0" rIns="0" bIns="0" rtlCol="0">
            <a:noAutofit/>
          </a:bodyPr>
          <a:lstStyle/>
          <a:p>
            <a:pPr marL="207645" marR="12700" indent="-195580" algn="r">
              <a:lnSpc>
                <a:spcPct val="97200"/>
              </a:lnSpc>
            </a:pPr>
            <a:r>
              <a:rPr sz="1200" spc="-10" dirty="0" smtClean="0">
                <a:solidFill>
                  <a:srgbClr val="FFFFFF"/>
                </a:solidFill>
                <a:latin typeface="Arial Unicode MS"/>
                <a:cs typeface="Arial Unicode MS"/>
              </a:rPr>
              <a:t>Logic/Stamina/Goal</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Trends Forté</a:t>
            </a:r>
            <a:r>
              <a:rPr sz="1200" spc="-5" dirty="0" smtClean="0">
                <a:solidFill>
                  <a:srgbClr val="FFFFFF"/>
                </a:solidFill>
                <a:latin typeface="Arial Unicode MS"/>
                <a:cs typeface="Arial Unicode MS"/>
              </a:rPr>
              <a:t> Profile: </a:t>
            </a:r>
            <a:r>
              <a:rPr sz="1200" spc="0" dirty="0" smtClean="0">
                <a:solidFill>
                  <a:srgbClr val="FFFFFF"/>
                </a:solidFill>
                <a:latin typeface="Arial Unicode MS"/>
                <a:cs typeface="Arial Unicode MS"/>
              </a:rPr>
              <a:t>Rick</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Olsen</a:t>
            </a:r>
            <a:r>
              <a:rPr sz="1200" spc="-5" dirty="0" smtClean="0">
                <a:solidFill>
                  <a:srgbClr val="FFFFFF"/>
                </a:solidFill>
                <a:latin typeface="Arial Unicode MS"/>
                <a:cs typeface="Arial Unicode MS"/>
              </a:rPr>
              <a:t> January </a:t>
            </a:r>
            <a:r>
              <a:rPr sz="1200" spc="-10" dirty="0" smtClean="0">
                <a:solidFill>
                  <a:srgbClr val="FFFFFF"/>
                </a:solidFill>
                <a:latin typeface="Arial Unicode MS"/>
                <a:cs typeface="Arial Unicode MS"/>
              </a:rPr>
              <a:t>26,</a:t>
            </a:r>
            <a:r>
              <a:rPr sz="1200" spc="-5" dirty="0" smtClean="0">
                <a:solidFill>
                  <a:srgbClr val="FFFFFF"/>
                </a:solidFill>
                <a:latin typeface="Arial Unicode MS"/>
                <a:cs typeface="Arial Unicode MS"/>
              </a:rPr>
              <a:t> </a:t>
            </a:r>
            <a:r>
              <a:rPr sz="1200" spc="0" dirty="0" smtClean="0">
                <a:solidFill>
                  <a:srgbClr val="FFFFFF"/>
                </a:solidFill>
                <a:latin typeface="Arial Unicode MS"/>
                <a:cs typeface="Arial Unicode MS"/>
              </a:rPr>
              <a:t>2015</a:t>
            </a:r>
            <a:endParaRPr sz="1200">
              <a:latin typeface="Arial Unicode MS"/>
              <a:cs typeface="Arial Unicode MS"/>
            </a:endParaRPr>
          </a:p>
        </p:txBody>
      </p:sp>
      <p:sp>
        <p:nvSpPr>
          <p:cNvPr id="10" name="object 10"/>
          <p:cNvSpPr/>
          <p:nvPr/>
        </p:nvSpPr>
        <p:spPr>
          <a:xfrm>
            <a:off x="721804" y="1610804"/>
            <a:ext cx="5918200" cy="1485900"/>
          </a:xfrm>
          <a:custGeom>
            <a:avLst/>
            <a:gdLst/>
            <a:ahLst/>
            <a:cxnLst/>
            <a:rect l="l" t="t" r="r" b="b"/>
            <a:pathLst>
              <a:path w="5918200" h="1485900">
                <a:moveTo>
                  <a:pt x="0" y="1485900"/>
                </a:moveTo>
                <a:lnTo>
                  <a:pt x="5918200" y="1485900"/>
                </a:lnTo>
                <a:lnTo>
                  <a:pt x="5918200" y="0"/>
                </a:lnTo>
                <a:lnTo>
                  <a:pt x="0" y="0"/>
                </a:lnTo>
                <a:lnTo>
                  <a:pt x="0" y="1485900"/>
                </a:lnTo>
                <a:close/>
              </a:path>
            </a:pathLst>
          </a:custGeom>
          <a:solidFill>
            <a:srgbClr val="C9CCDF"/>
          </a:solidFill>
        </p:spPr>
        <p:txBody>
          <a:bodyPr wrap="square" lIns="0" tIns="0" rIns="0" bIns="0" rtlCol="0">
            <a:noAutofit/>
          </a:bodyPr>
          <a:lstStyle/>
          <a:p>
            <a:endParaRPr/>
          </a:p>
        </p:txBody>
      </p:sp>
      <p:sp>
        <p:nvSpPr>
          <p:cNvPr id="11" name="object 11"/>
          <p:cNvSpPr/>
          <p:nvPr/>
        </p:nvSpPr>
        <p:spPr>
          <a:xfrm>
            <a:off x="721804" y="1610804"/>
            <a:ext cx="5918200" cy="1485900"/>
          </a:xfrm>
          <a:custGeom>
            <a:avLst/>
            <a:gdLst/>
            <a:ahLst/>
            <a:cxnLst/>
            <a:rect l="l" t="t" r="r" b="b"/>
            <a:pathLst>
              <a:path w="5918200" h="1485900">
                <a:moveTo>
                  <a:pt x="0" y="1485900"/>
                </a:moveTo>
                <a:lnTo>
                  <a:pt x="5918200" y="1485900"/>
                </a:lnTo>
                <a:lnTo>
                  <a:pt x="5918200" y="0"/>
                </a:lnTo>
                <a:lnTo>
                  <a:pt x="0" y="0"/>
                </a:lnTo>
                <a:lnTo>
                  <a:pt x="0" y="1485900"/>
                </a:lnTo>
                <a:close/>
              </a:path>
            </a:pathLst>
          </a:custGeom>
          <a:ln w="12700">
            <a:solidFill>
              <a:srgbClr val="AEBBCE"/>
            </a:solidFill>
          </a:ln>
        </p:spPr>
        <p:txBody>
          <a:bodyPr wrap="square" lIns="0" tIns="0" rIns="0" bIns="0" rtlCol="0">
            <a:noAutofit/>
          </a:bodyPr>
          <a:lstStyle/>
          <a:p>
            <a:endParaRPr/>
          </a:p>
        </p:txBody>
      </p:sp>
      <p:sp>
        <p:nvSpPr>
          <p:cNvPr id="12" name="object 12"/>
          <p:cNvSpPr/>
          <p:nvPr/>
        </p:nvSpPr>
        <p:spPr>
          <a:xfrm>
            <a:off x="721804" y="1872424"/>
            <a:ext cx="5918200" cy="0"/>
          </a:xfrm>
          <a:custGeom>
            <a:avLst/>
            <a:gdLst/>
            <a:ahLst/>
            <a:cxnLst/>
            <a:rect l="l" t="t" r="r" b="b"/>
            <a:pathLst>
              <a:path w="5918200">
                <a:moveTo>
                  <a:pt x="0" y="0"/>
                </a:moveTo>
                <a:lnTo>
                  <a:pt x="5918200" y="0"/>
                </a:lnTo>
              </a:path>
            </a:pathLst>
          </a:custGeom>
          <a:ln w="12700">
            <a:solidFill>
              <a:srgbClr val="AEBBCE"/>
            </a:solidFill>
          </a:ln>
        </p:spPr>
        <p:txBody>
          <a:bodyPr wrap="square" lIns="0" tIns="0" rIns="0" bIns="0" rtlCol="0">
            <a:noAutofit/>
          </a:bodyPr>
          <a:lstStyle/>
          <a:p>
            <a:endParaRPr/>
          </a:p>
        </p:txBody>
      </p:sp>
      <p:sp>
        <p:nvSpPr>
          <p:cNvPr id="13" name="object 13"/>
          <p:cNvSpPr/>
          <p:nvPr/>
        </p:nvSpPr>
        <p:spPr>
          <a:xfrm>
            <a:off x="721804" y="2197544"/>
            <a:ext cx="5918200" cy="0"/>
          </a:xfrm>
          <a:custGeom>
            <a:avLst/>
            <a:gdLst/>
            <a:ahLst/>
            <a:cxnLst/>
            <a:rect l="l" t="t" r="r" b="b"/>
            <a:pathLst>
              <a:path w="5918200">
                <a:moveTo>
                  <a:pt x="0" y="0"/>
                </a:moveTo>
                <a:lnTo>
                  <a:pt x="5918200" y="0"/>
                </a:lnTo>
              </a:path>
            </a:pathLst>
          </a:custGeom>
          <a:ln w="12700">
            <a:solidFill>
              <a:srgbClr val="AEBBCE"/>
            </a:solidFill>
          </a:ln>
        </p:spPr>
        <p:txBody>
          <a:bodyPr wrap="square" lIns="0" tIns="0" rIns="0" bIns="0" rtlCol="0">
            <a:noAutofit/>
          </a:bodyPr>
          <a:lstStyle/>
          <a:p>
            <a:endParaRPr/>
          </a:p>
        </p:txBody>
      </p:sp>
      <p:sp>
        <p:nvSpPr>
          <p:cNvPr id="14" name="object 14"/>
          <p:cNvSpPr/>
          <p:nvPr/>
        </p:nvSpPr>
        <p:spPr>
          <a:xfrm>
            <a:off x="721804" y="2522664"/>
            <a:ext cx="5918200" cy="0"/>
          </a:xfrm>
          <a:custGeom>
            <a:avLst/>
            <a:gdLst/>
            <a:ahLst/>
            <a:cxnLst/>
            <a:rect l="l" t="t" r="r" b="b"/>
            <a:pathLst>
              <a:path w="5918200">
                <a:moveTo>
                  <a:pt x="0" y="0"/>
                </a:moveTo>
                <a:lnTo>
                  <a:pt x="5918200" y="0"/>
                </a:lnTo>
              </a:path>
            </a:pathLst>
          </a:custGeom>
          <a:ln w="12700">
            <a:solidFill>
              <a:srgbClr val="AEBBCE"/>
            </a:solidFill>
          </a:ln>
        </p:spPr>
        <p:txBody>
          <a:bodyPr wrap="square" lIns="0" tIns="0" rIns="0" bIns="0" rtlCol="0">
            <a:noAutofit/>
          </a:bodyPr>
          <a:lstStyle/>
          <a:p>
            <a:endParaRPr/>
          </a:p>
        </p:txBody>
      </p:sp>
      <p:sp>
        <p:nvSpPr>
          <p:cNvPr id="15" name="object 15"/>
          <p:cNvSpPr/>
          <p:nvPr/>
        </p:nvSpPr>
        <p:spPr>
          <a:xfrm>
            <a:off x="721804" y="2847784"/>
            <a:ext cx="5918200" cy="0"/>
          </a:xfrm>
          <a:custGeom>
            <a:avLst/>
            <a:gdLst/>
            <a:ahLst/>
            <a:cxnLst/>
            <a:rect l="l" t="t" r="r" b="b"/>
            <a:pathLst>
              <a:path w="5918200">
                <a:moveTo>
                  <a:pt x="0" y="0"/>
                </a:moveTo>
                <a:lnTo>
                  <a:pt x="5918200" y="0"/>
                </a:lnTo>
              </a:path>
            </a:pathLst>
          </a:custGeom>
          <a:ln w="12700">
            <a:solidFill>
              <a:srgbClr val="AEBBCE"/>
            </a:solidFill>
          </a:ln>
        </p:spPr>
        <p:txBody>
          <a:bodyPr wrap="square" lIns="0" tIns="0" rIns="0" bIns="0" rtlCol="0">
            <a:noAutofit/>
          </a:bodyPr>
          <a:lstStyle/>
          <a:p>
            <a:endParaRPr/>
          </a:p>
        </p:txBody>
      </p:sp>
      <p:sp>
        <p:nvSpPr>
          <p:cNvPr id="16" name="object 16"/>
          <p:cNvSpPr/>
          <p:nvPr/>
        </p:nvSpPr>
        <p:spPr>
          <a:xfrm>
            <a:off x="721804" y="3058604"/>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17" name="object 17"/>
          <p:cNvSpPr/>
          <p:nvPr/>
        </p:nvSpPr>
        <p:spPr>
          <a:xfrm>
            <a:off x="1039304" y="3058604"/>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18" name="object 18"/>
          <p:cNvSpPr/>
          <p:nvPr/>
        </p:nvSpPr>
        <p:spPr>
          <a:xfrm>
            <a:off x="1356804" y="3058604"/>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19" name="object 19"/>
          <p:cNvSpPr/>
          <p:nvPr/>
        </p:nvSpPr>
        <p:spPr>
          <a:xfrm>
            <a:off x="1674304" y="3058604"/>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20" name="object 20"/>
          <p:cNvSpPr/>
          <p:nvPr/>
        </p:nvSpPr>
        <p:spPr>
          <a:xfrm>
            <a:off x="1991804" y="3058604"/>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21" name="object 21"/>
          <p:cNvSpPr/>
          <p:nvPr/>
        </p:nvSpPr>
        <p:spPr>
          <a:xfrm>
            <a:off x="2309304" y="3058604"/>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22" name="object 22"/>
          <p:cNvSpPr/>
          <p:nvPr/>
        </p:nvSpPr>
        <p:spPr>
          <a:xfrm>
            <a:off x="2626804" y="3058604"/>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23" name="object 23"/>
          <p:cNvSpPr/>
          <p:nvPr/>
        </p:nvSpPr>
        <p:spPr>
          <a:xfrm>
            <a:off x="2944304" y="3058604"/>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24" name="object 24"/>
          <p:cNvSpPr/>
          <p:nvPr/>
        </p:nvSpPr>
        <p:spPr>
          <a:xfrm>
            <a:off x="3261804" y="3058604"/>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25" name="object 25"/>
          <p:cNvSpPr/>
          <p:nvPr/>
        </p:nvSpPr>
        <p:spPr>
          <a:xfrm>
            <a:off x="3579304" y="3058604"/>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26" name="object 26"/>
          <p:cNvSpPr/>
          <p:nvPr/>
        </p:nvSpPr>
        <p:spPr>
          <a:xfrm>
            <a:off x="3896804" y="3058604"/>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27" name="object 27"/>
          <p:cNvSpPr/>
          <p:nvPr/>
        </p:nvSpPr>
        <p:spPr>
          <a:xfrm>
            <a:off x="4214304" y="3058604"/>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28" name="object 28"/>
          <p:cNvSpPr/>
          <p:nvPr/>
        </p:nvSpPr>
        <p:spPr>
          <a:xfrm>
            <a:off x="4531804" y="3058604"/>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29" name="object 29"/>
          <p:cNvSpPr/>
          <p:nvPr/>
        </p:nvSpPr>
        <p:spPr>
          <a:xfrm>
            <a:off x="4849304" y="3058604"/>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30" name="object 30"/>
          <p:cNvSpPr/>
          <p:nvPr/>
        </p:nvSpPr>
        <p:spPr>
          <a:xfrm>
            <a:off x="5166804" y="3058604"/>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31" name="object 31"/>
          <p:cNvSpPr/>
          <p:nvPr/>
        </p:nvSpPr>
        <p:spPr>
          <a:xfrm>
            <a:off x="5484304" y="3058604"/>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32" name="object 32"/>
          <p:cNvSpPr/>
          <p:nvPr/>
        </p:nvSpPr>
        <p:spPr>
          <a:xfrm>
            <a:off x="5801804" y="3058604"/>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33" name="object 33"/>
          <p:cNvSpPr/>
          <p:nvPr/>
        </p:nvSpPr>
        <p:spPr>
          <a:xfrm>
            <a:off x="6119304" y="3058604"/>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34" name="object 34"/>
          <p:cNvSpPr/>
          <p:nvPr/>
        </p:nvSpPr>
        <p:spPr>
          <a:xfrm>
            <a:off x="6436804" y="3058604"/>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35" name="object 35"/>
          <p:cNvSpPr/>
          <p:nvPr/>
        </p:nvSpPr>
        <p:spPr>
          <a:xfrm>
            <a:off x="721804" y="2197544"/>
            <a:ext cx="5715000" cy="0"/>
          </a:xfrm>
          <a:custGeom>
            <a:avLst/>
            <a:gdLst/>
            <a:ahLst/>
            <a:cxnLst/>
            <a:rect l="l" t="t" r="r" b="b"/>
            <a:pathLst>
              <a:path w="5715000">
                <a:moveTo>
                  <a:pt x="0" y="0"/>
                </a:moveTo>
                <a:lnTo>
                  <a:pt x="0" y="0"/>
                </a:lnTo>
                <a:lnTo>
                  <a:pt x="5397500" y="0"/>
                </a:lnTo>
                <a:lnTo>
                  <a:pt x="5715000" y="0"/>
                </a:lnTo>
              </a:path>
            </a:pathLst>
          </a:custGeom>
          <a:ln w="16510">
            <a:solidFill>
              <a:srgbClr val="EC1B24"/>
            </a:solidFill>
            <a:prstDash val="lgDash"/>
          </a:ln>
        </p:spPr>
        <p:txBody>
          <a:bodyPr wrap="square" lIns="0" tIns="0" rIns="0" bIns="0" rtlCol="0">
            <a:noAutofit/>
          </a:bodyPr>
          <a:lstStyle/>
          <a:p>
            <a:endParaRPr/>
          </a:p>
        </p:txBody>
      </p:sp>
      <p:sp>
        <p:nvSpPr>
          <p:cNvPr id="36" name="object 36"/>
          <p:cNvSpPr/>
          <p:nvPr/>
        </p:nvSpPr>
        <p:spPr>
          <a:xfrm>
            <a:off x="715454" y="2191194"/>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7" name="object 37"/>
          <p:cNvSpPr/>
          <p:nvPr/>
        </p:nvSpPr>
        <p:spPr>
          <a:xfrm>
            <a:off x="1032954" y="2191194"/>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8" name="object 38"/>
          <p:cNvSpPr/>
          <p:nvPr/>
        </p:nvSpPr>
        <p:spPr>
          <a:xfrm>
            <a:off x="1350454" y="2191194"/>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39" name="object 39"/>
          <p:cNvSpPr/>
          <p:nvPr/>
        </p:nvSpPr>
        <p:spPr>
          <a:xfrm>
            <a:off x="1667954" y="2191194"/>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40" name="object 40"/>
          <p:cNvSpPr/>
          <p:nvPr/>
        </p:nvSpPr>
        <p:spPr>
          <a:xfrm>
            <a:off x="1985454" y="2191194"/>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41" name="object 41"/>
          <p:cNvSpPr/>
          <p:nvPr/>
        </p:nvSpPr>
        <p:spPr>
          <a:xfrm>
            <a:off x="2302954" y="2191194"/>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42" name="object 42"/>
          <p:cNvSpPr/>
          <p:nvPr/>
        </p:nvSpPr>
        <p:spPr>
          <a:xfrm>
            <a:off x="2620454" y="2191194"/>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43" name="object 43"/>
          <p:cNvSpPr/>
          <p:nvPr/>
        </p:nvSpPr>
        <p:spPr>
          <a:xfrm>
            <a:off x="2937954" y="2191194"/>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44" name="object 44"/>
          <p:cNvSpPr/>
          <p:nvPr/>
        </p:nvSpPr>
        <p:spPr>
          <a:xfrm>
            <a:off x="3255454" y="2191194"/>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45" name="object 45"/>
          <p:cNvSpPr/>
          <p:nvPr/>
        </p:nvSpPr>
        <p:spPr>
          <a:xfrm>
            <a:off x="3572954" y="2191194"/>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46" name="object 46"/>
          <p:cNvSpPr/>
          <p:nvPr/>
        </p:nvSpPr>
        <p:spPr>
          <a:xfrm>
            <a:off x="3890454" y="2191194"/>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47" name="object 47"/>
          <p:cNvSpPr/>
          <p:nvPr/>
        </p:nvSpPr>
        <p:spPr>
          <a:xfrm>
            <a:off x="4207954" y="2191194"/>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48" name="object 48"/>
          <p:cNvSpPr/>
          <p:nvPr/>
        </p:nvSpPr>
        <p:spPr>
          <a:xfrm>
            <a:off x="4525454" y="2191194"/>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49" name="object 49"/>
          <p:cNvSpPr/>
          <p:nvPr/>
        </p:nvSpPr>
        <p:spPr>
          <a:xfrm>
            <a:off x="4842954" y="2191194"/>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50" name="object 50"/>
          <p:cNvSpPr/>
          <p:nvPr/>
        </p:nvSpPr>
        <p:spPr>
          <a:xfrm>
            <a:off x="5160454" y="2191194"/>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51" name="object 51"/>
          <p:cNvSpPr/>
          <p:nvPr/>
        </p:nvSpPr>
        <p:spPr>
          <a:xfrm>
            <a:off x="5477954" y="2191194"/>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52" name="object 52"/>
          <p:cNvSpPr/>
          <p:nvPr/>
        </p:nvSpPr>
        <p:spPr>
          <a:xfrm>
            <a:off x="5795454" y="2191194"/>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53" name="object 53"/>
          <p:cNvSpPr/>
          <p:nvPr/>
        </p:nvSpPr>
        <p:spPr>
          <a:xfrm>
            <a:off x="6112954" y="2191194"/>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54" name="object 54"/>
          <p:cNvSpPr/>
          <p:nvPr/>
        </p:nvSpPr>
        <p:spPr>
          <a:xfrm>
            <a:off x="6430454" y="2191194"/>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55" name="object 55"/>
          <p:cNvSpPr/>
          <p:nvPr/>
        </p:nvSpPr>
        <p:spPr>
          <a:xfrm>
            <a:off x="721804" y="5538406"/>
            <a:ext cx="5918200" cy="1485899"/>
          </a:xfrm>
          <a:custGeom>
            <a:avLst/>
            <a:gdLst/>
            <a:ahLst/>
            <a:cxnLst/>
            <a:rect l="l" t="t" r="r" b="b"/>
            <a:pathLst>
              <a:path w="5918200" h="1485900">
                <a:moveTo>
                  <a:pt x="0" y="1485899"/>
                </a:moveTo>
                <a:lnTo>
                  <a:pt x="5918200" y="1485899"/>
                </a:lnTo>
                <a:lnTo>
                  <a:pt x="5918200" y="0"/>
                </a:lnTo>
                <a:lnTo>
                  <a:pt x="0" y="0"/>
                </a:lnTo>
                <a:lnTo>
                  <a:pt x="0" y="1485899"/>
                </a:lnTo>
                <a:close/>
              </a:path>
            </a:pathLst>
          </a:custGeom>
          <a:solidFill>
            <a:srgbClr val="C9CCDF"/>
          </a:solidFill>
        </p:spPr>
        <p:txBody>
          <a:bodyPr wrap="square" lIns="0" tIns="0" rIns="0" bIns="0" rtlCol="0">
            <a:noAutofit/>
          </a:bodyPr>
          <a:lstStyle/>
          <a:p>
            <a:endParaRPr/>
          </a:p>
        </p:txBody>
      </p:sp>
      <p:sp>
        <p:nvSpPr>
          <p:cNvPr id="56" name="object 56"/>
          <p:cNvSpPr/>
          <p:nvPr/>
        </p:nvSpPr>
        <p:spPr>
          <a:xfrm>
            <a:off x="721804" y="5538406"/>
            <a:ext cx="5918200" cy="1485899"/>
          </a:xfrm>
          <a:custGeom>
            <a:avLst/>
            <a:gdLst/>
            <a:ahLst/>
            <a:cxnLst/>
            <a:rect l="l" t="t" r="r" b="b"/>
            <a:pathLst>
              <a:path w="5918200" h="1485900">
                <a:moveTo>
                  <a:pt x="0" y="1485899"/>
                </a:moveTo>
                <a:lnTo>
                  <a:pt x="5918200" y="1485899"/>
                </a:lnTo>
                <a:lnTo>
                  <a:pt x="5918200" y="0"/>
                </a:lnTo>
                <a:lnTo>
                  <a:pt x="0" y="0"/>
                </a:lnTo>
                <a:lnTo>
                  <a:pt x="0" y="1485899"/>
                </a:lnTo>
                <a:close/>
              </a:path>
            </a:pathLst>
          </a:custGeom>
          <a:ln w="12700">
            <a:solidFill>
              <a:srgbClr val="AEBBCE"/>
            </a:solidFill>
          </a:ln>
        </p:spPr>
        <p:txBody>
          <a:bodyPr wrap="square" lIns="0" tIns="0" rIns="0" bIns="0" rtlCol="0">
            <a:noAutofit/>
          </a:bodyPr>
          <a:lstStyle/>
          <a:p>
            <a:endParaRPr/>
          </a:p>
        </p:txBody>
      </p:sp>
      <p:sp>
        <p:nvSpPr>
          <p:cNvPr id="57" name="object 57"/>
          <p:cNvSpPr/>
          <p:nvPr/>
        </p:nvSpPr>
        <p:spPr>
          <a:xfrm>
            <a:off x="721804" y="6125146"/>
            <a:ext cx="5918200" cy="0"/>
          </a:xfrm>
          <a:custGeom>
            <a:avLst/>
            <a:gdLst/>
            <a:ahLst/>
            <a:cxnLst/>
            <a:rect l="l" t="t" r="r" b="b"/>
            <a:pathLst>
              <a:path w="5918200">
                <a:moveTo>
                  <a:pt x="0" y="0"/>
                </a:moveTo>
                <a:lnTo>
                  <a:pt x="5918200" y="0"/>
                </a:lnTo>
              </a:path>
            </a:pathLst>
          </a:custGeom>
          <a:ln w="12700">
            <a:solidFill>
              <a:srgbClr val="AEBBCE"/>
            </a:solidFill>
          </a:ln>
        </p:spPr>
        <p:txBody>
          <a:bodyPr wrap="square" lIns="0" tIns="0" rIns="0" bIns="0" rtlCol="0">
            <a:noAutofit/>
          </a:bodyPr>
          <a:lstStyle/>
          <a:p>
            <a:endParaRPr/>
          </a:p>
        </p:txBody>
      </p:sp>
      <p:sp>
        <p:nvSpPr>
          <p:cNvPr id="58" name="object 58"/>
          <p:cNvSpPr/>
          <p:nvPr/>
        </p:nvSpPr>
        <p:spPr>
          <a:xfrm>
            <a:off x="721804" y="5800026"/>
            <a:ext cx="5918200" cy="0"/>
          </a:xfrm>
          <a:custGeom>
            <a:avLst/>
            <a:gdLst/>
            <a:ahLst/>
            <a:cxnLst/>
            <a:rect l="l" t="t" r="r" b="b"/>
            <a:pathLst>
              <a:path w="5918200">
                <a:moveTo>
                  <a:pt x="0" y="0"/>
                </a:moveTo>
                <a:lnTo>
                  <a:pt x="5918200" y="0"/>
                </a:lnTo>
              </a:path>
            </a:pathLst>
          </a:custGeom>
          <a:ln w="12700">
            <a:solidFill>
              <a:srgbClr val="AEBBCE"/>
            </a:solidFill>
          </a:ln>
        </p:spPr>
        <p:txBody>
          <a:bodyPr wrap="square" lIns="0" tIns="0" rIns="0" bIns="0" rtlCol="0">
            <a:noAutofit/>
          </a:bodyPr>
          <a:lstStyle/>
          <a:p>
            <a:endParaRPr/>
          </a:p>
        </p:txBody>
      </p:sp>
      <p:sp>
        <p:nvSpPr>
          <p:cNvPr id="59" name="object 59"/>
          <p:cNvSpPr/>
          <p:nvPr/>
        </p:nvSpPr>
        <p:spPr>
          <a:xfrm>
            <a:off x="721804" y="6450266"/>
            <a:ext cx="5918200" cy="0"/>
          </a:xfrm>
          <a:custGeom>
            <a:avLst/>
            <a:gdLst/>
            <a:ahLst/>
            <a:cxnLst/>
            <a:rect l="l" t="t" r="r" b="b"/>
            <a:pathLst>
              <a:path w="5918200">
                <a:moveTo>
                  <a:pt x="0" y="0"/>
                </a:moveTo>
                <a:lnTo>
                  <a:pt x="5918200" y="0"/>
                </a:lnTo>
              </a:path>
            </a:pathLst>
          </a:custGeom>
          <a:ln w="12700">
            <a:solidFill>
              <a:srgbClr val="AEBBCE"/>
            </a:solidFill>
          </a:ln>
        </p:spPr>
        <p:txBody>
          <a:bodyPr wrap="square" lIns="0" tIns="0" rIns="0" bIns="0" rtlCol="0">
            <a:noAutofit/>
          </a:bodyPr>
          <a:lstStyle/>
          <a:p>
            <a:endParaRPr/>
          </a:p>
        </p:txBody>
      </p:sp>
      <p:sp>
        <p:nvSpPr>
          <p:cNvPr id="60" name="object 60"/>
          <p:cNvSpPr/>
          <p:nvPr/>
        </p:nvSpPr>
        <p:spPr>
          <a:xfrm>
            <a:off x="721804" y="6775386"/>
            <a:ext cx="5918200" cy="0"/>
          </a:xfrm>
          <a:custGeom>
            <a:avLst/>
            <a:gdLst/>
            <a:ahLst/>
            <a:cxnLst/>
            <a:rect l="l" t="t" r="r" b="b"/>
            <a:pathLst>
              <a:path w="5918200">
                <a:moveTo>
                  <a:pt x="0" y="0"/>
                </a:moveTo>
                <a:lnTo>
                  <a:pt x="5918200" y="0"/>
                </a:lnTo>
              </a:path>
            </a:pathLst>
          </a:custGeom>
          <a:ln w="12700">
            <a:solidFill>
              <a:srgbClr val="AEBBCE"/>
            </a:solidFill>
          </a:ln>
        </p:spPr>
        <p:txBody>
          <a:bodyPr wrap="square" lIns="0" tIns="0" rIns="0" bIns="0" rtlCol="0">
            <a:noAutofit/>
          </a:bodyPr>
          <a:lstStyle/>
          <a:p>
            <a:endParaRPr/>
          </a:p>
        </p:txBody>
      </p:sp>
      <p:sp>
        <p:nvSpPr>
          <p:cNvPr id="61" name="object 61"/>
          <p:cNvSpPr/>
          <p:nvPr/>
        </p:nvSpPr>
        <p:spPr>
          <a:xfrm>
            <a:off x="721804" y="6986206"/>
            <a:ext cx="0" cy="63500"/>
          </a:xfrm>
          <a:custGeom>
            <a:avLst/>
            <a:gdLst/>
            <a:ahLst/>
            <a:cxnLst/>
            <a:rect l="l" t="t" r="r" b="b"/>
            <a:pathLst>
              <a:path h="63500">
                <a:moveTo>
                  <a:pt x="0" y="63499"/>
                </a:moveTo>
                <a:lnTo>
                  <a:pt x="0" y="0"/>
                </a:lnTo>
              </a:path>
            </a:pathLst>
          </a:custGeom>
          <a:ln w="12700">
            <a:solidFill>
              <a:srgbClr val="AEBBCE"/>
            </a:solidFill>
          </a:ln>
        </p:spPr>
        <p:txBody>
          <a:bodyPr wrap="square" lIns="0" tIns="0" rIns="0" bIns="0" rtlCol="0">
            <a:noAutofit/>
          </a:bodyPr>
          <a:lstStyle/>
          <a:p>
            <a:endParaRPr/>
          </a:p>
        </p:txBody>
      </p:sp>
      <p:sp>
        <p:nvSpPr>
          <p:cNvPr id="62" name="object 62"/>
          <p:cNvSpPr/>
          <p:nvPr/>
        </p:nvSpPr>
        <p:spPr>
          <a:xfrm>
            <a:off x="1039304" y="6986206"/>
            <a:ext cx="0" cy="63500"/>
          </a:xfrm>
          <a:custGeom>
            <a:avLst/>
            <a:gdLst/>
            <a:ahLst/>
            <a:cxnLst/>
            <a:rect l="l" t="t" r="r" b="b"/>
            <a:pathLst>
              <a:path h="63500">
                <a:moveTo>
                  <a:pt x="0" y="63499"/>
                </a:moveTo>
                <a:lnTo>
                  <a:pt x="0" y="0"/>
                </a:lnTo>
              </a:path>
            </a:pathLst>
          </a:custGeom>
          <a:ln w="12700">
            <a:solidFill>
              <a:srgbClr val="AEBBCE"/>
            </a:solidFill>
          </a:ln>
        </p:spPr>
        <p:txBody>
          <a:bodyPr wrap="square" lIns="0" tIns="0" rIns="0" bIns="0" rtlCol="0">
            <a:noAutofit/>
          </a:bodyPr>
          <a:lstStyle/>
          <a:p>
            <a:endParaRPr/>
          </a:p>
        </p:txBody>
      </p:sp>
      <p:sp>
        <p:nvSpPr>
          <p:cNvPr id="63" name="object 63"/>
          <p:cNvSpPr/>
          <p:nvPr/>
        </p:nvSpPr>
        <p:spPr>
          <a:xfrm>
            <a:off x="1356804" y="6986206"/>
            <a:ext cx="0" cy="63500"/>
          </a:xfrm>
          <a:custGeom>
            <a:avLst/>
            <a:gdLst/>
            <a:ahLst/>
            <a:cxnLst/>
            <a:rect l="l" t="t" r="r" b="b"/>
            <a:pathLst>
              <a:path h="63500">
                <a:moveTo>
                  <a:pt x="0" y="63499"/>
                </a:moveTo>
                <a:lnTo>
                  <a:pt x="0" y="0"/>
                </a:lnTo>
              </a:path>
            </a:pathLst>
          </a:custGeom>
          <a:ln w="12700">
            <a:solidFill>
              <a:srgbClr val="AEBBCE"/>
            </a:solidFill>
          </a:ln>
        </p:spPr>
        <p:txBody>
          <a:bodyPr wrap="square" lIns="0" tIns="0" rIns="0" bIns="0" rtlCol="0">
            <a:noAutofit/>
          </a:bodyPr>
          <a:lstStyle/>
          <a:p>
            <a:endParaRPr/>
          </a:p>
        </p:txBody>
      </p:sp>
      <p:sp>
        <p:nvSpPr>
          <p:cNvPr id="64" name="object 64"/>
          <p:cNvSpPr/>
          <p:nvPr/>
        </p:nvSpPr>
        <p:spPr>
          <a:xfrm>
            <a:off x="1674304" y="6986206"/>
            <a:ext cx="0" cy="63500"/>
          </a:xfrm>
          <a:custGeom>
            <a:avLst/>
            <a:gdLst/>
            <a:ahLst/>
            <a:cxnLst/>
            <a:rect l="l" t="t" r="r" b="b"/>
            <a:pathLst>
              <a:path h="63500">
                <a:moveTo>
                  <a:pt x="0" y="63499"/>
                </a:moveTo>
                <a:lnTo>
                  <a:pt x="0" y="0"/>
                </a:lnTo>
              </a:path>
            </a:pathLst>
          </a:custGeom>
          <a:ln w="12700">
            <a:solidFill>
              <a:srgbClr val="AEBBCE"/>
            </a:solidFill>
          </a:ln>
        </p:spPr>
        <p:txBody>
          <a:bodyPr wrap="square" lIns="0" tIns="0" rIns="0" bIns="0" rtlCol="0">
            <a:noAutofit/>
          </a:bodyPr>
          <a:lstStyle/>
          <a:p>
            <a:endParaRPr/>
          </a:p>
        </p:txBody>
      </p:sp>
      <p:sp>
        <p:nvSpPr>
          <p:cNvPr id="65" name="object 65"/>
          <p:cNvSpPr/>
          <p:nvPr/>
        </p:nvSpPr>
        <p:spPr>
          <a:xfrm>
            <a:off x="1991804" y="6986206"/>
            <a:ext cx="0" cy="63500"/>
          </a:xfrm>
          <a:custGeom>
            <a:avLst/>
            <a:gdLst/>
            <a:ahLst/>
            <a:cxnLst/>
            <a:rect l="l" t="t" r="r" b="b"/>
            <a:pathLst>
              <a:path h="63500">
                <a:moveTo>
                  <a:pt x="0" y="63499"/>
                </a:moveTo>
                <a:lnTo>
                  <a:pt x="0" y="0"/>
                </a:lnTo>
              </a:path>
            </a:pathLst>
          </a:custGeom>
          <a:ln w="12700">
            <a:solidFill>
              <a:srgbClr val="AEBBCE"/>
            </a:solidFill>
          </a:ln>
        </p:spPr>
        <p:txBody>
          <a:bodyPr wrap="square" lIns="0" tIns="0" rIns="0" bIns="0" rtlCol="0">
            <a:noAutofit/>
          </a:bodyPr>
          <a:lstStyle/>
          <a:p>
            <a:endParaRPr/>
          </a:p>
        </p:txBody>
      </p:sp>
      <p:sp>
        <p:nvSpPr>
          <p:cNvPr id="66" name="object 66"/>
          <p:cNvSpPr/>
          <p:nvPr/>
        </p:nvSpPr>
        <p:spPr>
          <a:xfrm>
            <a:off x="2309304" y="6986206"/>
            <a:ext cx="0" cy="63500"/>
          </a:xfrm>
          <a:custGeom>
            <a:avLst/>
            <a:gdLst/>
            <a:ahLst/>
            <a:cxnLst/>
            <a:rect l="l" t="t" r="r" b="b"/>
            <a:pathLst>
              <a:path h="63500">
                <a:moveTo>
                  <a:pt x="0" y="63499"/>
                </a:moveTo>
                <a:lnTo>
                  <a:pt x="0" y="0"/>
                </a:lnTo>
              </a:path>
            </a:pathLst>
          </a:custGeom>
          <a:ln w="12700">
            <a:solidFill>
              <a:srgbClr val="AEBBCE"/>
            </a:solidFill>
          </a:ln>
        </p:spPr>
        <p:txBody>
          <a:bodyPr wrap="square" lIns="0" tIns="0" rIns="0" bIns="0" rtlCol="0">
            <a:noAutofit/>
          </a:bodyPr>
          <a:lstStyle/>
          <a:p>
            <a:endParaRPr/>
          </a:p>
        </p:txBody>
      </p:sp>
      <p:sp>
        <p:nvSpPr>
          <p:cNvPr id="67" name="object 67"/>
          <p:cNvSpPr/>
          <p:nvPr/>
        </p:nvSpPr>
        <p:spPr>
          <a:xfrm>
            <a:off x="2626804" y="6986206"/>
            <a:ext cx="0" cy="63500"/>
          </a:xfrm>
          <a:custGeom>
            <a:avLst/>
            <a:gdLst/>
            <a:ahLst/>
            <a:cxnLst/>
            <a:rect l="l" t="t" r="r" b="b"/>
            <a:pathLst>
              <a:path h="63500">
                <a:moveTo>
                  <a:pt x="0" y="63499"/>
                </a:moveTo>
                <a:lnTo>
                  <a:pt x="0" y="0"/>
                </a:lnTo>
              </a:path>
            </a:pathLst>
          </a:custGeom>
          <a:ln w="12700">
            <a:solidFill>
              <a:srgbClr val="AEBBCE"/>
            </a:solidFill>
          </a:ln>
        </p:spPr>
        <p:txBody>
          <a:bodyPr wrap="square" lIns="0" tIns="0" rIns="0" bIns="0" rtlCol="0">
            <a:noAutofit/>
          </a:bodyPr>
          <a:lstStyle/>
          <a:p>
            <a:endParaRPr/>
          </a:p>
        </p:txBody>
      </p:sp>
      <p:sp>
        <p:nvSpPr>
          <p:cNvPr id="68" name="object 68"/>
          <p:cNvSpPr/>
          <p:nvPr/>
        </p:nvSpPr>
        <p:spPr>
          <a:xfrm>
            <a:off x="2944304" y="6986206"/>
            <a:ext cx="0" cy="63500"/>
          </a:xfrm>
          <a:custGeom>
            <a:avLst/>
            <a:gdLst/>
            <a:ahLst/>
            <a:cxnLst/>
            <a:rect l="l" t="t" r="r" b="b"/>
            <a:pathLst>
              <a:path h="63500">
                <a:moveTo>
                  <a:pt x="0" y="63499"/>
                </a:moveTo>
                <a:lnTo>
                  <a:pt x="0" y="0"/>
                </a:lnTo>
              </a:path>
            </a:pathLst>
          </a:custGeom>
          <a:ln w="12700">
            <a:solidFill>
              <a:srgbClr val="AEBBCE"/>
            </a:solidFill>
          </a:ln>
        </p:spPr>
        <p:txBody>
          <a:bodyPr wrap="square" lIns="0" tIns="0" rIns="0" bIns="0" rtlCol="0">
            <a:noAutofit/>
          </a:bodyPr>
          <a:lstStyle/>
          <a:p>
            <a:endParaRPr/>
          </a:p>
        </p:txBody>
      </p:sp>
      <p:sp>
        <p:nvSpPr>
          <p:cNvPr id="69" name="object 69"/>
          <p:cNvSpPr/>
          <p:nvPr/>
        </p:nvSpPr>
        <p:spPr>
          <a:xfrm>
            <a:off x="3261804" y="6986206"/>
            <a:ext cx="0" cy="63500"/>
          </a:xfrm>
          <a:custGeom>
            <a:avLst/>
            <a:gdLst/>
            <a:ahLst/>
            <a:cxnLst/>
            <a:rect l="l" t="t" r="r" b="b"/>
            <a:pathLst>
              <a:path h="63500">
                <a:moveTo>
                  <a:pt x="0" y="63499"/>
                </a:moveTo>
                <a:lnTo>
                  <a:pt x="0" y="0"/>
                </a:lnTo>
              </a:path>
            </a:pathLst>
          </a:custGeom>
          <a:ln w="12700">
            <a:solidFill>
              <a:srgbClr val="AEBBCE"/>
            </a:solidFill>
          </a:ln>
        </p:spPr>
        <p:txBody>
          <a:bodyPr wrap="square" lIns="0" tIns="0" rIns="0" bIns="0" rtlCol="0">
            <a:noAutofit/>
          </a:bodyPr>
          <a:lstStyle/>
          <a:p>
            <a:endParaRPr/>
          </a:p>
        </p:txBody>
      </p:sp>
      <p:sp>
        <p:nvSpPr>
          <p:cNvPr id="70" name="object 70"/>
          <p:cNvSpPr/>
          <p:nvPr/>
        </p:nvSpPr>
        <p:spPr>
          <a:xfrm>
            <a:off x="3579304" y="6986206"/>
            <a:ext cx="0" cy="63500"/>
          </a:xfrm>
          <a:custGeom>
            <a:avLst/>
            <a:gdLst/>
            <a:ahLst/>
            <a:cxnLst/>
            <a:rect l="l" t="t" r="r" b="b"/>
            <a:pathLst>
              <a:path h="63500">
                <a:moveTo>
                  <a:pt x="0" y="63499"/>
                </a:moveTo>
                <a:lnTo>
                  <a:pt x="0" y="0"/>
                </a:lnTo>
              </a:path>
            </a:pathLst>
          </a:custGeom>
          <a:ln w="12700">
            <a:solidFill>
              <a:srgbClr val="AEBBCE"/>
            </a:solidFill>
          </a:ln>
        </p:spPr>
        <p:txBody>
          <a:bodyPr wrap="square" lIns="0" tIns="0" rIns="0" bIns="0" rtlCol="0">
            <a:noAutofit/>
          </a:bodyPr>
          <a:lstStyle/>
          <a:p>
            <a:endParaRPr/>
          </a:p>
        </p:txBody>
      </p:sp>
      <p:sp>
        <p:nvSpPr>
          <p:cNvPr id="71" name="object 71"/>
          <p:cNvSpPr/>
          <p:nvPr/>
        </p:nvSpPr>
        <p:spPr>
          <a:xfrm>
            <a:off x="3896804" y="6986206"/>
            <a:ext cx="0" cy="63500"/>
          </a:xfrm>
          <a:custGeom>
            <a:avLst/>
            <a:gdLst/>
            <a:ahLst/>
            <a:cxnLst/>
            <a:rect l="l" t="t" r="r" b="b"/>
            <a:pathLst>
              <a:path h="63500">
                <a:moveTo>
                  <a:pt x="0" y="63499"/>
                </a:moveTo>
                <a:lnTo>
                  <a:pt x="0" y="0"/>
                </a:lnTo>
              </a:path>
            </a:pathLst>
          </a:custGeom>
          <a:ln w="12700">
            <a:solidFill>
              <a:srgbClr val="AEBBCE"/>
            </a:solidFill>
          </a:ln>
        </p:spPr>
        <p:txBody>
          <a:bodyPr wrap="square" lIns="0" tIns="0" rIns="0" bIns="0" rtlCol="0">
            <a:noAutofit/>
          </a:bodyPr>
          <a:lstStyle/>
          <a:p>
            <a:endParaRPr/>
          </a:p>
        </p:txBody>
      </p:sp>
      <p:sp>
        <p:nvSpPr>
          <p:cNvPr id="72" name="object 72"/>
          <p:cNvSpPr/>
          <p:nvPr/>
        </p:nvSpPr>
        <p:spPr>
          <a:xfrm>
            <a:off x="4214304" y="6986206"/>
            <a:ext cx="0" cy="63500"/>
          </a:xfrm>
          <a:custGeom>
            <a:avLst/>
            <a:gdLst/>
            <a:ahLst/>
            <a:cxnLst/>
            <a:rect l="l" t="t" r="r" b="b"/>
            <a:pathLst>
              <a:path h="63500">
                <a:moveTo>
                  <a:pt x="0" y="63499"/>
                </a:moveTo>
                <a:lnTo>
                  <a:pt x="0" y="0"/>
                </a:lnTo>
              </a:path>
            </a:pathLst>
          </a:custGeom>
          <a:ln w="12700">
            <a:solidFill>
              <a:srgbClr val="AEBBCE"/>
            </a:solidFill>
          </a:ln>
        </p:spPr>
        <p:txBody>
          <a:bodyPr wrap="square" lIns="0" tIns="0" rIns="0" bIns="0" rtlCol="0">
            <a:noAutofit/>
          </a:bodyPr>
          <a:lstStyle/>
          <a:p>
            <a:endParaRPr/>
          </a:p>
        </p:txBody>
      </p:sp>
      <p:sp>
        <p:nvSpPr>
          <p:cNvPr id="73" name="object 73"/>
          <p:cNvSpPr/>
          <p:nvPr/>
        </p:nvSpPr>
        <p:spPr>
          <a:xfrm>
            <a:off x="4531804" y="6986206"/>
            <a:ext cx="0" cy="63500"/>
          </a:xfrm>
          <a:custGeom>
            <a:avLst/>
            <a:gdLst/>
            <a:ahLst/>
            <a:cxnLst/>
            <a:rect l="l" t="t" r="r" b="b"/>
            <a:pathLst>
              <a:path h="63500">
                <a:moveTo>
                  <a:pt x="0" y="63499"/>
                </a:moveTo>
                <a:lnTo>
                  <a:pt x="0" y="0"/>
                </a:lnTo>
              </a:path>
            </a:pathLst>
          </a:custGeom>
          <a:ln w="12700">
            <a:solidFill>
              <a:srgbClr val="AEBBCE"/>
            </a:solidFill>
          </a:ln>
        </p:spPr>
        <p:txBody>
          <a:bodyPr wrap="square" lIns="0" tIns="0" rIns="0" bIns="0" rtlCol="0">
            <a:noAutofit/>
          </a:bodyPr>
          <a:lstStyle/>
          <a:p>
            <a:endParaRPr/>
          </a:p>
        </p:txBody>
      </p:sp>
      <p:sp>
        <p:nvSpPr>
          <p:cNvPr id="74" name="object 74"/>
          <p:cNvSpPr/>
          <p:nvPr/>
        </p:nvSpPr>
        <p:spPr>
          <a:xfrm>
            <a:off x="4849304" y="6986206"/>
            <a:ext cx="0" cy="63500"/>
          </a:xfrm>
          <a:custGeom>
            <a:avLst/>
            <a:gdLst/>
            <a:ahLst/>
            <a:cxnLst/>
            <a:rect l="l" t="t" r="r" b="b"/>
            <a:pathLst>
              <a:path h="63500">
                <a:moveTo>
                  <a:pt x="0" y="63499"/>
                </a:moveTo>
                <a:lnTo>
                  <a:pt x="0" y="0"/>
                </a:lnTo>
              </a:path>
            </a:pathLst>
          </a:custGeom>
          <a:ln w="12700">
            <a:solidFill>
              <a:srgbClr val="AEBBCE"/>
            </a:solidFill>
          </a:ln>
        </p:spPr>
        <p:txBody>
          <a:bodyPr wrap="square" lIns="0" tIns="0" rIns="0" bIns="0" rtlCol="0">
            <a:noAutofit/>
          </a:bodyPr>
          <a:lstStyle/>
          <a:p>
            <a:endParaRPr/>
          </a:p>
        </p:txBody>
      </p:sp>
      <p:sp>
        <p:nvSpPr>
          <p:cNvPr id="75" name="object 75"/>
          <p:cNvSpPr/>
          <p:nvPr/>
        </p:nvSpPr>
        <p:spPr>
          <a:xfrm>
            <a:off x="5166804" y="6986206"/>
            <a:ext cx="0" cy="63500"/>
          </a:xfrm>
          <a:custGeom>
            <a:avLst/>
            <a:gdLst/>
            <a:ahLst/>
            <a:cxnLst/>
            <a:rect l="l" t="t" r="r" b="b"/>
            <a:pathLst>
              <a:path h="63500">
                <a:moveTo>
                  <a:pt x="0" y="63499"/>
                </a:moveTo>
                <a:lnTo>
                  <a:pt x="0" y="0"/>
                </a:lnTo>
              </a:path>
            </a:pathLst>
          </a:custGeom>
          <a:ln w="12700">
            <a:solidFill>
              <a:srgbClr val="AEBBCE"/>
            </a:solidFill>
          </a:ln>
        </p:spPr>
        <p:txBody>
          <a:bodyPr wrap="square" lIns="0" tIns="0" rIns="0" bIns="0" rtlCol="0">
            <a:noAutofit/>
          </a:bodyPr>
          <a:lstStyle/>
          <a:p>
            <a:endParaRPr/>
          </a:p>
        </p:txBody>
      </p:sp>
      <p:sp>
        <p:nvSpPr>
          <p:cNvPr id="76" name="object 76"/>
          <p:cNvSpPr/>
          <p:nvPr/>
        </p:nvSpPr>
        <p:spPr>
          <a:xfrm>
            <a:off x="5484304" y="6986206"/>
            <a:ext cx="0" cy="63500"/>
          </a:xfrm>
          <a:custGeom>
            <a:avLst/>
            <a:gdLst/>
            <a:ahLst/>
            <a:cxnLst/>
            <a:rect l="l" t="t" r="r" b="b"/>
            <a:pathLst>
              <a:path h="63500">
                <a:moveTo>
                  <a:pt x="0" y="63499"/>
                </a:moveTo>
                <a:lnTo>
                  <a:pt x="0" y="0"/>
                </a:lnTo>
              </a:path>
            </a:pathLst>
          </a:custGeom>
          <a:ln w="12700">
            <a:solidFill>
              <a:srgbClr val="AEBBCE"/>
            </a:solidFill>
          </a:ln>
        </p:spPr>
        <p:txBody>
          <a:bodyPr wrap="square" lIns="0" tIns="0" rIns="0" bIns="0" rtlCol="0">
            <a:noAutofit/>
          </a:bodyPr>
          <a:lstStyle/>
          <a:p>
            <a:endParaRPr/>
          </a:p>
        </p:txBody>
      </p:sp>
      <p:sp>
        <p:nvSpPr>
          <p:cNvPr id="77" name="object 77"/>
          <p:cNvSpPr/>
          <p:nvPr/>
        </p:nvSpPr>
        <p:spPr>
          <a:xfrm>
            <a:off x="5801804" y="6986206"/>
            <a:ext cx="0" cy="63500"/>
          </a:xfrm>
          <a:custGeom>
            <a:avLst/>
            <a:gdLst/>
            <a:ahLst/>
            <a:cxnLst/>
            <a:rect l="l" t="t" r="r" b="b"/>
            <a:pathLst>
              <a:path h="63500">
                <a:moveTo>
                  <a:pt x="0" y="63499"/>
                </a:moveTo>
                <a:lnTo>
                  <a:pt x="0" y="0"/>
                </a:lnTo>
              </a:path>
            </a:pathLst>
          </a:custGeom>
          <a:ln w="12700">
            <a:solidFill>
              <a:srgbClr val="AEBBCE"/>
            </a:solidFill>
          </a:ln>
        </p:spPr>
        <p:txBody>
          <a:bodyPr wrap="square" lIns="0" tIns="0" rIns="0" bIns="0" rtlCol="0">
            <a:noAutofit/>
          </a:bodyPr>
          <a:lstStyle/>
          <a:p>
            <a:endParaRPr/>
          </a:p>
        </p:txBody>
      </p:sp>
      <p:sp>
        <p:nvSpPr>
          <p:cNvPr id="78" name="object 78"/>
          <p:cNvSpPr/>
          <p:nvPr/>
        </p:nvSpPr>
        <p:spPr>
          <a:xfrm>
            <a:off x="6119304" y="6986206"/>
            <a:ext cx="0" cy="63500"/>
          </a:xfrm>
          <a:custGeom>
            <a:avLst/>
            <a:gdLst/>
            <a:ahLst/>
            <a:cxnLst/>
            <a:rect l="l" t="t" r="r" b="b"/>
            <a:pathLst>
              <a:path h="63500">
                <a:moveTo>
                  <a:pt x="0" y="63499"/>
                </a:moveTo>
                <a:lnTo>
                  <a:pt x="0" y="0"/>
                </a:lnTo>
              </a:path>
            </a:pathLst>
          </a:custGeom>
          <a:ln w="12700">
            <a:solidFill>
              <a:srgbClr val="AEBBCE"/>
            </a:solidFill>
          </a:ln>
        </p:spPr>
        <p:txBody>
          <a:bodyPr wrap="square" lIns="0" tIns="0" rIns="0" bIns="0" rtlCol="0">
            <a:noAutofit/>
          </a:bodyPr>
          <a:lstStyle/>
          <a:p>
            <a:endParaRPr/>
          </a:p>
        </p:txBody>
      </p:sp>
      <p:sp>
        <p:nvSpPr>
          <p:cNvPr id="79" name="object 79"/>
          <p:cNvSpPr/>
          <p:nvPr/>
        </p:nvSpPr>
        <p:spPr>
          <a:xfrm>
            <a:off x="6436804" y="6986206"/>
            <a:ext cx="0" cy="63500"/>
          </a:xfrm>
          <a:custGeom>
            <a:avLst/>
            <a:gdLst/>
            <a:ahLst/>
            <a:cxnLst/>
            <a:rect l="l" t="t" r="r" b="b"/>
            <a:pathLst>
              <a:path h="63500">
                <a:moveTo>
                  <a:pt x="0" y="63499"/>
                </a:moveTo>
                <a:lnTo>
                  <a:pt x="0" y="0"/>
                </a:lnTo>
              </a:path>
            </a:pathLst>
          </a:custGeom>
          <a:ln w="12700">
            <a:solidFill>
              <a:srgbClr val="AEBBCE"/>
            </a:solidFill>
          </a:ln>
        </p:spPr>
        <p:txBody>
          <a:bodyPr wrap="square" lIns="0" tIns="0" rIns="0" bIns="0" rtlCol="0">
            <a:noAutofit/>
          </a:bodyPr>
          <a:lstStyle/>
          <a:p>
            <a:endParaRPr/>
          </a:p>
        </p:txBody>
      </p:sp>
      <p:sp>
        <p:nvSpPr>
          <p:cNvPr id="80" name="object 80"/>
          <p:cNvSpPr/>
          <p:nvPr/>
        </p:nvSpPr>
        <p:spPr>
          <a:xfrm>
            <a:off x="721804" y="6125146"/>
            <a:ext cx="5715000" cy="325120"/>
          </a:xfrm>
          <a:custGeom>
            <a:avLst/>
            <a:gdLst/>
            <a:ahLst/>
            <a:cxnLst/>
            <a:rect l="l" t="t" r="r" b="b"/>
            <a:pathLst>
              <a:path w="5715000" h="325120">
                <a:moveTo>
                  <a:pt x="0" y="0"/>
                </a:moveTo>
                <a:lnTo>
                  <a:pt x="0" y="0"/>
                </a:lnTo>
                <a:lnTo>
                  <a:pt x="1905000" y="0"/>
                </a:lnTo>
                <a:lnTo>
                  <a:pt x="2222500" y="325120"/>
                </a:lnTo>
                <a:lnTo>
                  <a:pt x="2540000" y="0"/>
                </a:lnTo>
                <a:lnTo>
                  <a:pt x="2857500" y="0"/>
                </a:lnTo>
                <a:lnTo>
                  <a:pt x="3175000" y="0"/>
                </a:lnTo>
                <a:lnTo>
                  <a:pt x="3492500" y="0"/>
                </a:lnTo>
                <a:lnTo>
                  <a:pt x="3810000" y="325120"/>
                </a:lnTo>
                <a:lnTo>
                  <a:pt x="4127500" y="0"/>
                </a:lnTo>
                <a:lnTo>
                  <a:pt x="4445000" y="325120"/>
                </a:lnTo>
                <a:lnTo>
                  <a:pt x="4762500" y="0"/>
                </a:lnTo>
                <a:lnTo>
                  <a:pt x="5080000" y="325120"/>
                </a:lnTo>
                <a:lnTo>
                  <a:pt x="5397500" y="325120"/>
                </a:lnTo>
                <a:lnTo>
                  <a:pt x="5715000" y="325120"/>
                </a:lnTo>
              </a:path>
            </a:pathLst>
          </a:custGeom>
          <a:ln w="16510">
            <a:solidFill>
              <a:srgbClr val="EC1B24"/>
            </a:solidFill>
            <a:prstDash val="lgDash"/>
          </a:ln>
        </p:spPr>
        <p:txBody>
          <a:bodyPr wrap="square" lIns="0" tIns="0" rIns="0" bIns="0" rtlCol="0">
            <a:noAutofit/>
          </a:bodyPr>
          <a:lstStyle/>
          <a:p>
            <a:endParaRPr/>
          </a:p>
        </p:txBody>
      </p:sp>
      <p:sp>
        <p:nvSpPr>
          <p:cNvPr id="81" name="object 81"/>
          <p:cNvSpPr/>
          <p:nvPr/>
        </p:nvSpPr>
        <p:spPr>
          <a:xfrm>
            <a:off x="715454" y="6118796"/>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82" name="object 82"/>
          <p:cNvSpPr/>
          <p:nvPr/>
        </p:nvSpPr>
        <p:spPr>
          <a:xfrm>
            <a:off x="1032954" y="6118796"/>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83" name="object 83"/>
          <p:cNvSpPr/>
          <p:nvPr/>
        </p:nvSpPr>
        <p:spPr>
          <a:xfrm>
            <a:off x="1350454" y="6118796"/>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84" name="object 84"/>
          <p:cNvSpPr/>
          <p:nvPr/>
        </p:nvSpPr>
        <p:spPr>
          <a:xfrm>
            <a:off x="1667954" y="6118796"/>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85" name="object 85"/>
          <p:cNvSpPr/>
          <p:nvPr/>
        </p:nvSpPr>
        <p:spPr>
          <a:xfrm>
            <a:off x="1985454" y="6118796"/>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86" name="object 86"/>
          <p:cNvSpPr/>
          <p:nvPr/>
        </p:nvSpPr>
        <p:spPr>
          <a:xfrm>
            <a:off x="2302954" y="6118796"/>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87" name="object 87"/>
          <p:cNvSpPr/>
          <p:nvPr/>
        </p:nvSpPr>
        <p:spPr>
          <a:xfrm>
            <a:off x="2620454" y="6118796"/>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88" name="object 88"/>
          <p:cNvSpPr/>
          <p:nvPr/>
        </p:nvSpPr>
        <p:spPr>
          <a:xfrm>
            <a:off x="2937954" y="6443916"/>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89" name="object 89"/>
          <p:cNvSpPr/>
          <p:nvPr/>
        </p:nvSpPr>
        <p:spPr>
          <a:xfrm>
            <a:off x="3255454" y="6118796"/>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90" name="object 90"/>
          <p:cNvSpPr/>
          <p:nvPr/>
        </p:nvSpPr>
        <p:spPr>
          <a:xfrm>
            <a:off x="3572954" y="6118796"/>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91" name="object 91"/>
          <p:cNvSpPr/>
          <p:nvPr/>
        </p:nvSpPr>
        <p:spPr>
          <a:xfrm>
            <a:off x="3890454" y="6118796"/>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92" name="object 92"/>
          <p:cNvSpPr/>
          <p:nvPr/>
        </p:nvSpPr>
        <p:spPr>
          <a:xfrm>
            <a:off x="4207954" y="6118796"/>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93" name="object 93"/>
          <p:cNvSpPr/>
          <p:nvPr/>
        </p:nvSpPr>
        <p:spPr>
          <a:xfrm>
            <a:off x="4525454" y="6443916"/>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94" name="object 94"/>
          <p:cNvSpPr/>
          <p:nvPr/>
        </p:nvSpPr>
        <p:spPr>
          <a:xfrm>
            <a:off x="4842954" y="6118796"/>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95" name="object 95"/>
          <p:cNvSpPr/>
          <p:nvPr/>
        </p:nvSpPr>
        <p:spPr>
          <a:xfrm>
            <a:off x="5160454" y="6443916"/>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96" name="object 96"/>
          <p:cNvSpPr/>
          <p:nvPr/>
        </p:nvSpPr>
        <p:spPr>
          <a:xfrm>
            <a:off x="5477954" y="6118796"/>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97" name="object 97"/>
          <p:cNvSpPr/>
          <p:nvPr/>
        </p:nvSpPr>
        <p:spPr>
          <a:xfrm>
            <a:off x="5795454" y="6443916"/>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98" name="object 98"/>
          <p:cNvSpPr/>
          <p:nvPr/>
        </p:nvSpPr>
        <p:spPr>
          <a:xfrm>
            <a:off x="6112954" y="6443916"/>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99" name="object 99"/>
          <p:cNvSpPr/>
          <p:nvPr/>
        </p:nvSpPr>
        <p:spPr>
          <a:xfrm>
            <a:off x="6430454" y="6443916"/>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00" name="object 100"/>
          <p:cNvSpPr/>
          <p:nvPr/>
        </p:nvSpPr>
        <p:spPr>
          <a:xfrm>
            <a:off x="721804" y="3574605"/>
            <a:ext cx="5918200" cy="1485900"/>
          </a:xfrm>
          <a:custGeom>
            <a:avLst/>
            <a:gdLst/>
            <a:ahLst/>
            <a:cxnLst/>
            <a:rect l="l" t="t" r="r" b="b"/>
            <a:pathLst>
              <a:path w="5918200" h="1485900">
                <a:moveTo>
                  <a:pt x="0" y="1485900"/>
                </a:moveTo>
                <a:lnTo>
                  <a:pt x="5918200" y="1485900"/>
                </a:lnTo>
                <a:lnTo>
                  <a:pt x="5918200" y="0"/>
                </a:lnTo>
                <a:lnTo>
                  <a:pt x="0" y="0"/>
                </a:lnTo>
                <a:lnTo>
                  <a:pt x="0" y="1485900"/>
                </a:lnTo>
                <a:close/>
              </a:path>
            </a:pathLst>
          </a:custGeom>
          <a:solidFill>
            <a:srgbClr val="C9CCDF"/>
          </a:solidFill>
        </p:spPr>
        <p:txBody>
          <a:bodyPr wrap="square" lIns="0" tIns="0" rIns="0" bIns="0" rtlCol="0">
            <a:noAutofit/>
          </a:bodyPr>
          <a:lstStyle/>
          <a:p>
            <a:endParaRPr/>
          </a:p>
        </p:txBody>
      </p:sp>
      <p:sp>
        <p:nvSpPr>
          <p:cNvPr id="101" name="object 101"/>
          <p:cNvSpPr/>
          <p:nvPr/>
        </p:nvSpPr>
        <p:spPr>
          <a:xfrm>
            <a:off x="721804" y="3574605"/>
            <a:ext cx="5918200" cy="1485900"/>
          </a:xfrm>
          <a:custGeom>
            <a:avLst/>
            <a:gdLst/>
            <a:ahLst/>
            <a:cxnLst/>
            <a:rect l="l" t="t" r="r" b="b"/>
            <a:pathLst>
              <a:path w="5918200" h="1485900">
                <a:moveTo>
                  <a:pt x="0" y="1485900"/>
                </a:moveTo>
                <a:lnTo>
                  <a:pt x="5918200" y="1485900"/>
                </a:lnTo>
                <a:lnTo>
                  <a:pt x="5918200" y="0"/>
                </a:lnTo>
                <a:lnTo>
                  <a:pt x="0" y="0"/>
                </a:lnTo>
                <a:lnTo>
                  <a:pt x="0" y="1485900"/>
                </a:lnTo>
                <a:close/>
              </a:path>
            </a:pathLst>
          </a:custGeom>
          <a:ln w="12700">
            <a:solidFill>
              <a:srgbClr val="AEBBCE"/>
            </a:solidFill>
          </a:ln>
        </p:spPr>
        <p:txBody>
          <a:bodyPr wrap="square" lIns="0" tIns="0" rIns="0" bIns="0" rtlCol="0">
            <a:noAutofit/>
          </a:bodyPr>
          <a:lstStyle/>
          <a:p>
            <a:endParaRPr/>
          </a:p>
        </p:txBody>
      </p:sp>
      <p:sp>
        <p:nvSpPr>
          <p:cNvPr id="102" name="object 102"/>
          <p:cNvSpPr/>
          <p:nvPr/>
        </p:nvSpPr>
        <p:spPr>
          <a:xfrm>
            <a:off x="721804" y="3836225"/>
            <a:ext cx="5918200" cy="0"/>
          </a:xfrm>
          <a:custGeom>
            <a:avLst/>
            <a:gdLst/>
            <a:ahLst/>
            <a:cxnLst/>
            <a:rect l="l" t="t" r="r" b="b"/>
            <a:pathLst>
              <a:path w="5918200">
                <a:moveTo>
                  <a:pt x="0" y="0"/>
                </a:moveTo>
                <a:lnTo>
                  <a:pt x="5918200" y="0"/>
                </a:lnTo>
              </a:path>
            </a:pathLst>
          </a:custGeom>
          <a:ln w="12700">
            <a:solidFill>
              <a:srgbClr val="AEBBCE"/>
            </a:solidFill>
          </a:ln>
        </p:spPr>
        <p:txBody>
          <a:bodyPr wrap="square" lIns="0" tIns="0" rIns="0" bIns="0" rtlCol="0">
            <a:noAutofit/>
          </a:bodyPr>
          <a:lstStyle/>
          <a:p>
            <a:endParaRPr/>
          </a:p>
        </p:txBody>
      </p:sp>
      <p:sp>
        <p:nvSpPr>
          <p:cNvPr id="103" name="object 103"/>
          <p:cNvSpPr/>
          <p:nvPr/>
        </p:nvSpPr>
        <p:spPr>
          <a:xfrm>
            <a:off x="721804" y="4080065"/>
            <a:ext cx="5918200" cy="0"/>
          </a:xfrm>
          <a:custGeom>
            <a:avLst/>
            <a:gdLst/>
            <a:ahLst/>
            <a:cxnLst/>
            <a:rect l="l" t="t" r="r" b="b"/>
            <a:pathLst>
              <a:path w="5918200">
                <a:moveTo>
                  <a:pt x="0" y="0"/>
                </a:moveTo>
                <a:lnTo>
                  <a:pt x="5918200" y="0"/>
                </a:lnTo>
              </a:path>
            </a:pathLst>
          </a:custGeom>
          <a:ln w="12700">
            <a:solidFill>
              <a:srgbClr val="AEBBCE"/>
            </a:solidFill>
          </a:ln>
        </p:spPr>
        <p:txBody>
          <a:bodyPr wrap="square" lIns="0" tIns="0" rIns="0" bIns="0" rtlCol="0">
            <a:noAutofit/>
          </a:bodyPr>
          <a:lstStyle/>
          <a:p>
            <a:endParaRPr/>
          </a:p>
        </p:txBody>
      </p:sp>
      <p:sp>
        <p:nvSpPr>
          <p:cNvPr id="104" name="object 104"/>
          <p:cNvSpPr/>
          <p:nvPr/>
        </p:nvSpPr>
        <p:spPr>
          <a:xfrm>
            <a:off x="721804" y="4323905"/>
            <a:ext cx="5918200" cy="0"/>
          </a:xfrm>
          <a:custGeom>
            <a:avLst/>
            <a:gdLst/>
            <a:ahLst/>
            <a:cxnLst/>
            <a:rect l="l" t="t" r="r" b="b"/>
            <a:pathLst>
              <a:path w="5918200">
                <a:moveTo>
                  <a:pt x="0" y="0"/>
                </a:moveTo>
                <a:lnTo>
                  <a:pt x="5918200" y="0"/>
                </a:lnTo>
              </a:path>
            </a:pathLst>
          </a:custGeom>
          <a:ln w="12700">
            <a:solidFill>
              <a:srgbClr val="AEBBCE"/>
            </a:solidFill>
          </a:ln>
        </p:spPr>
        <p:txBody>
          <a:bodyPr wrap="square" lIns="0" tIns="0" rIns="0" bIns="0" rtlCol="0">
            <a:noAutofit/>
          </a:bodyPr>
          <a:lstStyle/>
          <a:p>
            <a:endParaRPr/>
          </a:p>
        </p:txBody>
      </p:sp>
      <p:sp>
        <p:nvSpPr>
          <p:cNvPr id="105" name="object 105"/>
          <p:cNvSpPr/>
          <p:nvPr/>
        </p:nvSpPr>
        <p:spPr>
          <a:xfrm>
            <a:off x="721804" y="4567745"/>
            <a:ext cx="5918200" cy="0"/>
          </a:xfrm>
          <a:custGeom>
            <a:avLst/>
            <a:gdLst/>
            <a:ahLst/>
            <a:cxnLst/>
            <a:rect l="l" t="t" r="r" b="b"/>
            <a:pathLst>
              <a:path w="5918200">
                <a:moveTo>
                  <a:pt x="0" y="0"/>
                </a:moveTo>
                <a:lnTo>
                  <a:pt x="5918200" y="0"/>
                </a:lnTo>
              </a:path>
            </a:pathLst>
          </a:custGeom>
          <a:ln w="12700">
            <a:solidFill>
              <a:srgbClr val="AEBBCE"/>
            </a:solidFill>
          </a:ln>
        </p:spPr>
        <p:txBody>
          <a:bodyPr wrap="square" lIns="0" tIns="0" rIns="0" bIns="0" rtlCol="0">
            <a:noAutofit/>
          </a:bodyPr>
          <a:lstStyle/>
          <a:p>
            <a:endParaRPr/>
          </a:p>
        </p:txBody>
      </p:sp>
      <p:sp>
        <p:nvSpPr>
          <p:cNvPr id="106" name="object 106"/>
          <p:cNvSpPr/>
          <p:nvPr/>
        </p:nvSpPr>
        <p:spPr>
          <a:xfrm>
            <a:off x="721804" y="4811585"/>
            <a:ext cx="5918200" cy="0"/>
          </a:xfrm>
          <a:custGeom>
            <a:avLst/>
            <a:gdLst/>
            <a:ahLst/>
            <a:cxnLst/>
            <a:rect l="l" t="t" r="r" b="b"/>
            <a:pathLst>
              <a:path w="5918200">
                <a:moveTo>
                  <a:pt x="0" y="0"/>
                </a:moveTo>
                <a:lnTo>
                  <a:pt x="5918200" y="0"/>
                </a:lnTo>
              </a:path>
            </a:pathLst>
          </a:custGeom>
          <a:ln w="12700">
            <a:solidFill>
              <a:srgbClr val="AEBBCE"/>
            </a:solidFill>
          </a:ln>
        </p:spPr>
        <p:txBody>
          <a:bodyPr wrap="square" lIns="0" tIns="0" rIns="0" bIns="0" rtlCol="0">
            <a:noAutofit/>
          </a:bodyPr>
          <a:lstStyle/>
          <a:p>
            <a:endParaRPr/>
          </a:p>
        </p:txBody>
      </p:sp>
      <p:sp>
        <p:nvSpPr>
          <p:cNvPr id="107" name="object 107"/>
          <p:cNvSpPr/>
          <p:nvPr/>
        </p:nvSpPr>
        <p:spPr>
          <a:xfrm>
            <a:off x="721804" y="5022405"/>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108" name="object 108"/>
          <p:cNvSpPr/>
          <p:nvPr/>
        </p:nvSpPr>
        <p:spPr>
          <a:xfrm>
            <a:off x="1039304" y="5022405"/>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109" name="object 109"/>
          <p:cNvSpPr/>
          <p:nvPr/>
        </p:nvSpPr>
        <p:spPr>
          <a:xfrm>
            <a:off x="1356804" y="5022405"/>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110" name="object 110"/>
          <p:cNvSpPr/>
          <p:nvPr/>
        </p:nvSpPr>
        <p:spPr>
          <a:xfrm>
            <a:off x="1674304" y="5022405"/>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111" name="object 111"/>
          <p:cNvSpPr/>
          <p:nvPr/>
        </p:nvSpPr>
        <p:spPr>
          <a:xfrm>
            <a:off x="1991804" y="5022405"/>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112" name="object 112"/>
          <p:cNvSpPr/>
          <p:nvPr/>
        </p:nvSpPr>
        <p:spPr>
          <a:xfrm>
            <a:off x="2309304" y="5022405"/>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113" name="object 113"/>
          <p:cNvSpPr/>
          <p:nvPr/>
        </p:nvSpPr>
        <p:spPr>
          <a:xfrm>
            <a:off x="2626804" y="5022405"/>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114" name="object 114"/>
          <p:cNvSpPr/>
          <p:nvPr/>
        </p:nvSpPr>
        <p:spPr>
          <a:xfrm>
            <a:off x="2944304" y="5022405"/>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115" name="object 115"/>
          <p:cNvSpPr/>
          <p:nvPr/>
        </p:nvSpPr>
        <p:spPr>
          <a:xfrm>
            <a:off x="3261804" y="5022405"/>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116" name="object 116"/>
          <p:cNvSpPr/>
          <p:nvPr/>
        </p:nvSpPr>
        <p:spPr>
          <a:xfrm>
            <a:off x="3579304" y="5022405"/>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117" name="object 117"/>
          <p:cNvSpPr/>
          <p:nvPr/>
        </p:nvSpPr>
        <p:spPr>
          <a:xfrm>
            <a:off x="3896804" y="5022405"/>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118" name="object 118"/>
          <p:cNvSpPr/>
          <p:nvPr/>
        </p:nvSpPr>
        <p:spPr>
          <a:xfrm>
            <a:off x="4214304" y="5022405"/>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119" name="object 119"/>
          <p:cNvSpPr/>
          <p:nvPr/>
        </p:nvSpPr>
        <p:spPr>
          <a:xfrm>
            <a:off x="4531804" y="5022405"/>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120" name="object 120"/>
          <p:cNvSpPr/>
          <p:nvPr/>
        </p:nvSpPr>
        <p:spPr>
          <a:xfrm>
            <a:off x="4849304" y="5022405"/>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121" name="object 121"/>
          <p:cNvSpPr/>
          <p:nvPr/>
        </p:nvSpPr>
        <p:spPr>
          <a:xfrm>
            <a:off x="5166804" y="5022405"/>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122" name="object 122"/>
          <p:cNvSpPr/>
          <p:nvPr/>
        </p:nvSpPr>
        <p:spPr>
          <a:xfrm>
            <a:off x="5484304" y="5022405"/>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123" name="object 123"/>
          <p:cNvSpPr/>
          <p:nvPr/>
        </p:nvSpPr>
        <p:spPr>
          <a:xfrm>
            <a:off x="5801804" y="5022405"/>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124" name="object 124"/>
          <p:cNvSpPr/>
          <p:nvPr/>
        </p:nvSpPr>
        <p:spPr>
          <a:xfrm>
            <a:off x="6119304" y="5022405"/>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126" name="object 126"/>
          <p:cNvSpPr/>
          <p:nvPr/>
        </p:nvSpPr>
        <p:spPr>
          <a:xfrm>
            <a:off x="6436804" y="5022405"/>
            <a:ext cx="0" cy="63500"/>
          </a:xfrm>
          <a:custGeom>
            <a:avLst/>
            <a:gdLst/>
            <a:ahLst/>
            <a:cxnLst/>
            <a:rect l="l" t="t" r="r" b="b"/>
            <a:pathLst>
              <a:path h="63500">
                <a:moveTo>
                  <a:pt x="0" y="63500"/>
                </a:moveTo>
                <a:lnTo>
                  <a:pt x="0" y="0"/>
                </a:lnTo>
              </a:path>
            </a:pathLst>
          </a:custGeom>
          <a:ln w="12700">
            <a:solidFill>
              <a:srgbClr val="AEBBCE"/>
            </a:solidFill>
          </a:ln>
        </p:spPr>
        <p:txBody>
          <a:bodyPr wrap="square" lIns="0" tIns="0" rIns="0" bIns="0" rtlCol="0">
            <a:noAutofit/>
          </a:bodyPr>
          <a:lstStyle/>
          <a:p>
            <a:endParaRPr/>
          </a:p>
        </p:txBody>
      </p:sp>
      <p:sp>
        <p:nvSpPr>
          <p:cNvPr id="127" name="object 127"/>
          <p:cNvSpPr/>
          <p:nvPr/>
        </p:nvSpPr>
        <p:spPr>
          <a:xfrm>
            <a:off x="721804" y="4080065"/>
            <a:ext cx="5715000" cy="243839"/>
          </a:xfrm>
          <a:custGeom>
            <a:avLst/>
            <a:gdLst/>
            <a:ahLst/>
            <a:cxnLst/>
            <a:rect l="l" t="t" r="r" b="b"/>
            <a:pathLst>
              <a:path w="5715000" h="243839">
                <a:moveTo>
                  <a:pt x="0" y="0"/>
                </a:moveTo>
                <a:lnTo>
                  <a:pt x="0" y="0"/>
                </a:lnTo>
                <a:lnTo>
                  <a:pt x="4127500" y="0"/>
                </a:lnTo>
                <a:lnTo>
                  <a:pt x="4445000" y="243840"/>
                </a:lnTo>
                <a:lnTo>
                  <a:pt x="4762500" y="0"/>
                </a:lnTo>
                <a:lnTo>
                  <a:pt x="5080000" y="0"/>
                </a:lnTo>
                <a:lnTo>
                  <a:pt x="5397500" y="0"/>
                </a:lnTo>
                <a:lnTo>
                  <a:pt x="5715000" y="0"/>
                </a:lnTo>
              </a:path>
            </a:pathLst>
          </a:custGeom>
          <a:ln w="16510">
            <a:solidFill>
              <a:srgbClr val="EC1B24"/>
            </a:solidFill>
            <a:prstDash val="lgDash"/>
          </a:ln>
        </p:spPr>
        <p:txBody>
          <a:bodyPr wrap="square" lIns="0" tIns="0" rIns="0" bIns="0" rtlCol="0">
            <a:noAutofit/>
          </a:bodyPr>
          <a:lstStyle/>
          <a:p>
            <a:endParaRPr/>
          </a:p>
        </p:txBody>
      </p:sp>
      <p:sp>
        <p:nvSpPr>
          <p:cNvPr id="128" name="object 128"/>
          <p:cNvSpPr/>
          <p:nvPr/>
        </p:nvSpPr>
        <p:spPr>
          <a:xfrm>
            <a:off x="715454" y="4073715"/>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29" name="object 129"/>
          <p:cNvSpPr/>
          <p:nvPr/>
        </p:nvSpPr>
        <p:spPr>
          <a:xfrm>
            <a:off x="1032954" y="4073715"/>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30" name="object 130"/>
          <p:cNvSpPr/>
          <p:nvPr/>
        </p:nvSpPr>
        <p:spPr>
          <a:xfrm>
            <a:off x="1350454" y="4073715"/>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31" name="object 131"/>
          <p:cNvSpPr/>
          <p:nvPr/>
        </p:nvSpPr>
        <p:spPr>
          <a:xfrm>
            <a:off x="1667954" y="4073715"/>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32" name="object 132"/>
          <p:cNvSpPr/>
          <p:nvPr/>
        </p:nvSpPr>
        <p:spPr>
          <a:xfrm>
            <a:off x="1985454" y="4073715"/>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33" name="object 133"/>
          <p:cNvSpPr/>
          <p:nvPr/>
        </p:nvSpPr>
        <p:spPr>
          <a:xfrm>
            <a:off x="2302954" y="4073715"/>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34" name="object 134"/>
          <p:cNvSpPr/>
          <p:nvPr/>
        </p:nvSpPr>
        <p:spPr>
          <a:xfrm>
            <a:off x="2620454" y="4073715"/>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35" name="object 135"/>
          <p:cNvSpPr/>
          <p:nvPr/>
        </p:nvSpPr>
        <p:spPr>
          <a:xfrm>
            <a:off x="2937954" y="4073715"/>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36" name="object 136"/>
          <p:cNvSpPr/>
          <p:nvPr/>
        </p:nvSpPr>
        <p:spPr>
          <a:xfrm>
            <a:off x="3255454" y="4073715"/>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37" name="object 137"/>
          <p:cNvSpPr/>
          <p:nvPr/>
        </p:nvSpPr>
        <p:spPr>
          <a:xfrm>
            <a:off x="3572954" y="4073715"/>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38" name="object 138"/>
          <p:cNvSpPr/>
          <p:nvPr/>
        </p:nvSpPr>
        <p:spPr>
          <a:xfrm>
            <a:off x="3890454" y="4073715"/>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39" name="object 139"/>
          <p:cNvSpPr/>
          <p:nvPr/>
        </p:nvSpPr>
        <p:spPr>
          <a:xfrm>
            <a:off x="4207954" y="4073715"/>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40" name="object 140"/>
          <p:cNvSpPr/>
          <p:nvPr/>
        </p:nvSpPr>
        <p:spPr>
          <a:xfrm>
            <a:off x="4525454" y="4073715"/>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41" name="object 141"/>
          <p:cNvSpPr/>
          <p:nvPr/>
        </p:nvSpPr>
        <p:spPr>
          <a:xfrm>
            <a:off x="4842954" y="4073715"/>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42" name="object 142"/>
          <p:cNvSpPr/>
          <p:nvPr/>
        </p:nvSpPr>
        <p:spPr>
          <a:xfrm>
            <a:off x="5160454" y="4317555"/>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43" name="object 143"/>
          <p:cNvSpPr/>
          <p:nvPr/>
        </p:nvSpPr>
        <p:spPr>
          <a:xfrm>
            <a:off x="5477954" y="4073715"/>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44" name="object 144"/>
          <p:cNvSpPr/>
          <p:nvPr/>
        </p:nvSpPr>
        <p:spPr>
          <a:xfrm>
            <a:off x="5795454" y="4073715"/>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45" name="object 145"/>
          <p:cNvSpPr/>
          <p:nvPr/>
        </p:nvSpPr>
        <p:spPr>
          <a:xfrm>
            <a:off x="6112954" y="4073715"/>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46" name="object 146"/>
          <p:cNvSpPr/>
          <p:nvPr/>
        </p:nvSpPr>
        <p:spPr>
          <a:xfrm>
            <a:off x="6430454" y="4073715"/>
            <a:ext cx="12700" cy="12700"/>
          </a:xfrm>
          <a:custGeom>
            <a:avLst/>
            <a:gdLst/>
            <a:ahLst/>
            <a:cxnLst/>
            <a:rect l="l" t="t" r="r" b="b"/>
            <a:pathLst>
              <a:path w="12700" h="12700">
                <a:moveTo>
                  <a:pt x="12700" y="6350"/>
                </a:moveTo>
                <a:lnTo>
                  <a:pt x="12700" y="2844"/>
                </a:lnTo>
                <a:lnTo>
                  <a:pt x="9855" y="0"/>
                </a:lnTo>
                <a:lnTo>
                  <a:pt x="6350" y="0"/>
                </a:lnTo>
                <a:lnTo>
                  <a:pt x="2844" y="0"/>
                </a:lnTo>
                <a:lnTo>
                  <a:pt x="0" y="2844"/>
                </a:lnTo>
                <a:lnTo>
                  <a:pt x="0" y="6350"/>
                </a:lnTo>
                <a:lnTo>
                  <a:pt x="0" y="9855"/>
                </a:lnTo>
                <a:lnTo>
                  <a:pt x="2844" y="12700"/>
                </a:lnTo>
                <a:lnTo>
                  <a:pt x="6350" y="12700"/>
                </a:lnTo>
                <a:lnTo>
                  <a:pt x="9855" y="12700"/>
                </a:lnTo>
                <a:lnTo>
                  <a:pt x="12700" y="9855"/>
                </a:lnTo>
                <a:lnTo>
                  <a:pt x="12700" y="6350"/>
                </a:lnTo>
                <a:close/>
              </a:path>
            </a:pathLst>
          </a:custGeom>
          <a:ln w="12700">
            <a:solidFill>
              <a:srgbClr val="000000"/>
            </a:solidFill>
          </a:ln>
        </p:spPr>
        <p:txBody>
          <a:bodyPr wrap="square" lIns="0" tIns="0" rIns="0" bIns="0" rtlCol="0">
            <a:noAutofit/>
          </a:bodyPr>
          <a:lstStyle/>
          <a:p>
            <a:endParaRPr/>
          </a:p>
        </p:txBody>
      </p:sp>
      <p:sp>
        <p:nvSpPr>
          <p:cNvPr id="147" name="object 147"/>
          <p:cNvSpPr txBox="1"/>
          <p:nvPr/>
        </p:nvSpPr>
        <p:spPr>
          <a:xfrm>
            <a:off x="419100" y="9330982"/>
            <a:ext cx="2836545" cy="635635"/>
          </a:xfrm>
          <a:prstGeom prst="rect">
            <a:avLst/>
          </a:prstGeom>
        </p:spPr>
        <p:txBody>
          <a:bodyPr vert="horz" wrap="square" lIns="0" tIns="0" rIns="0" bIns="0" rtlCol="0">
            <a:noAutofit/>
          </a:bodyPr>
          <a:lstStyle/>
          <a:p>
            <a:pPr marL="12700">
              <a:lnSpc>
                <a:spcPts val="1460"/>
              </a:lnSpc>
            </a:pPr>
            <a:r>
              <a:rPr sz="1300" dirty="0" smtClean="0">
                <a:solidFill>
                  <a:srgbClr val="FFFFFF"/>
                </a:solidFill>
                <a:latin typeface="Arial Unicode MS"/>
                <a:cs typeface="Arial Unicode MS"/>
              </a:rPr>
              <a:t>(910)</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452-5152</a:t>
            </a:r>
            <a:r>
              <a:rPr sz="1300" spc="-5" dirty="0" smtClean="0">
                <a:solidFill>
                  <a:srgbClr val="FFFFFF"/>
                </a:solidFill>
                <a:latin typeface="Arial Unicode MS"/>
                <a:cs typeface="Arial Unicode MS"/>
              </a:rPr>
              <a:t> </a:t>
            </a:r>
            <a:r>
              <a:rPr sz="1300" spc="-10" dirty="0" smtClean="0">
                <a:solidFill>
                  <a:srgbClr val="FFFFFF"/>
                </a:solidFill>
                <a:latin typeface="Arial Unicode MS"/>
                <a:cs typeface="Arial Unicode MS"/>
              </a:rPr>
              <a:t>US</a:t>
            </a:r>
            <a:endParaRPr sz="1300">
              <a:latin typeface="Arial Unicode MS"/>
              <a:cs typeface="Arial Unicode MS"/>
            </a:endParaRPr>
          </a:p>
          <a:p>
            <a:pPr marL="12700">
              <a:lnSpc>
                <a:spcPts val="1200"/>
              </a:lnSpc>
            </a:pPr>
            <a:r>
              <a:rPr sz="1300" dirty="0" smtClean="0">
                <a:solidFill>
                  <a:srgbClr val="FFFFFF"/>
                </a:solidFill>
                <a:latin typeface="Arial Unicode MS"/>
                <a:cs typeface="Arial Unicode MS"/>
              </a:rPr>
              <a:t>(353)</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22</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20923</a:t>
            </a:r>
            <a:r>
              <a:rPr sz="1300" spc="-5" dirty="0" smtClean="0">
                <a:solidFill>
                  <a:srgbClr val="FFFFFF"/>
                </a:solidFill>
                <a:latin typeface="Arial Unicode MS"/>
                <a:cs typeface="Arial Unicode MS"/>
              </a:rPr>
              <a:t> </a:t>
            </a:r>
            <a:r>
              <a:rPr sz="1300" spc="-10" dirty="0" smtClean="0">
                <a:solidFill>
                  <a:srgbClr val="FFFFFF"/>
                </a:solidFill>
                <a:latin typeface="Arial Unicode MS"/>
                <a:cs typeface="Arial Unicode MS"/>
              </a:rPr>
              <a:t>EU</a:t>
            </a:r>
            <a:endParaRPr sz="1300">
              <a:latin typeface="Arial Unicode MS"/>
              <a:cs typeface="Arial Unicode MS"/>
            </a:endParaRPr>
          </a:p>
          <a:p>
            <a:pPr marL="12700">
              <a:lnSpc>
                <a:spcPts val="1140"/>
              </a:lnSpc>
            </a:pPr>
            <a:r>
              <a:rPr sz="1000" spc="-5" dirty="0" smtClean="0">
                <a:solidFill>
                  <a:srgbClr val="FFFFFF"/>
                </a:solidFill>
                <a:latin typeface="Arial Unicode MS"/>
                <a:cs typeface="Arial Unicode MS"/>
              </a:rPr>
              <a:t>Copyright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1977-2015</a:t>
            </a:r>
            <a:r>
              <a:rPr sz="1000" spc="-5" dirty="0" smtClean="0">
                <a:solidFill>
                  <a:srgbClr val="FFFFFF"/>
                </a:solidFill>
                <a:latin typeface="Arial Unicode MS"/>
                <a:cs typeface="Arial Unicode MS"/>
              </a:rPr>
              <a:t> C.D. </a:t>
            </a:r>
            <a:r>
              <a:rPr sz="1000" spc="0" dirty="0" smtClean="0">
                <a:solidFill>
                  <a:srgbClr val="FFFFFF"/>
                </a:solidFill>
                <a:latin typeface="Arial Unicode MS"/>
                <a:cs typeface="Arial Unicode MS"/>
              </a:rPr>
              <a:t>Morgan</a:t>
            </a:r>
            <a:r>
              <a:rPr sz="1000" spc="-5" dirty="0" smtClean="0">
                <a:solidFill>
                  <a:srgbClr val="FFFFFF"/>
                </a:solidFill>
                <a:latin typeface="Arial Unicode MS"/>
                <a:cs typeface="Arial Unicode MS"/>
              </a:rPr>
              <a:t> III</a:t>
            </a:r>
            <a:endParaRPr sz="1000">
              <a:latin typeface="Arial Unicode MS"/>
              <a:cs typeface="Arial Unicode MS"/>
            </a:endParaRPr>
          </a:p>
          <a:p>
            <a:pPr marL="12700">
              <a:lnSpc>
                <a:spcPts val="1100"/>
              </a:lnSpc>
            </a:pPr>
            <a:r>
              <a:rPr sz="1000" spc="-5" dirty="0" smtClean="0">
                <a:solidFill>
                  <a:srgbClr val="FFFFFF"/>
                </a:solidFill>
                <a:latin typeface="Arial Unicode MS"/>
                <a:cs typeface="Arial Unicode MS"/>
              </a:rPr>
              <a:t>Copyright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1980-2015</a:t>
            </a:r>
            <a:r>
              <a:rPr sz="1000" spc="-5" dirty="0" smtClean="0">
                <a:solidFill>
                  <a:srgbClr val="FFFFFF"/>
                </a:solidFill>
                <a:latin typeface="Arial Unicode MS"/>
                <a:cs typeface="Arial Unicode MS"/>
              </a:rPr>
              <a:t> </a:t>
            </a:r>
            <a:r>
              <a:rPr sz="1000" spc="-10" dirty="0" smtClean="0">
                <a:solidFill>
                  <a:srgbClr val="FFFFFF"/>
                </a:solidFill>
                <a:latin typeface="Arial Unicode MS"/>
                <a:cs typeface="Arial Unicode MS"/>
              </a:rPr>
              <a:t>The</a:t>
            </a:r>
            <a:r>
              <a:rPr sz="1000" spc="-5" dirty="0" smtClean="0">
                <a:solidFill>
                  <a:srgbClr val="FFFFFF"/>
                </a:solidFill>
                <a:latin typeface="Arial Unicode MS"/>
                <a:cs typeface="Arial Unicode MS"/>
              </a:rPr>
              <a:t> Forté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Institute, </a:t>
            </a:r>
            <a:r>
              <a:rPr sz="1000" spc="0" dirty="0" smtClean="0">
                <a:solidFill>
                  <a:srgbClr val="FFFFFF"/>
                </a:solidFill>
                <a:latin typeface="Arial Unicode MS"/>
                <a:cs typeface="Arial Unicode MS"/>
              </a:rPr>
              <a:t>LLC</a:t>
            </a:r>
            <a:endParaRPr sz="1000">
              <a:latin typeface="Arial Unicode MS"/>
              <a:cs typeface="Arial Unicode MS"/>
            </a:endParaRPr>
          </a:p>
        </p:txBody>
      </p:sp>
      <p:sp>
        <p:nvSpPr>
          <p:cNvPr id="148" name="object 148"/>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sz="1000" spc="-10" dirty="0" smtClean="0">
                <a:solidFill>
                  <a:srgbClr val="FFFFFF"/>
                </a:solidFill>
                <a:latin typeface="Arial Unicode MS"/>
                <a:cs typeface="Arial Unicode MS"/>
              </a:rPr>
              <a:t>Page</a:t>
            </a:r>
            <a:r>
              <a:rPr sz="1000" spc="-5" dirty="0" smtClean="0">
                <a:solidFill>
                  <a:srgbClr val="FFFFFF"/>
                </a:solidFill>
                <a:latin typeface="Arial Unicode MS"/>
                <a:cs typeface="Arial Unicode MS"/>
              </a:rPr>
              <a:t> </a:t>
            </a:r>
            <a:fld id="{81D60167-4931-47E6-BA6A-407CBD079E47}" type="slidenum">
              <a:rPr sz="1000" spc="0" dirty="0" smtClean="0">
                <a:solidFill>
                  <a:srgbClr val="FFFFFF"/>
                </a:solidFill>
                <a:latin typeface="Arial Unicode MS"/>
                <a:cs typeface="Arial Unicode MS"/>
              </a:rPr>
              <a:t>20</a:t>
            </a:fld>
            <a:endParaRPr sz="1000">
              <a:latin typeface="Arial Unicode MS"/>
              <a:cs typeface="Arial Unicode MS"/>
            </a:endParaRPr>
          </a:p>
        </p:txBody>
      </p:sp>
      <p:graphicFrame>
        <p:nvGraphicFramePr>
          <p:cNvPr id="125" name="object 125"/>
          <p:cNvGraphicFramePr>
            <a:graphicFrameLocks noGrp="1"/>
          </p:cNvGraphicFramePr>
          <p:nvPr>
            <p:extLst>
              <p:ext uri="{D42A27DB-BD31-4B8C-83A1-F6EECF244321}">
                <p14:modId xmlns:p14="http://schemas.microsoft.com/office/powerpoint/2010/main" val="2309498650"/>
              </p:ext>
            </p:extLst>
          </p:nvPr>
        </p:nvGraphicFramePr>
        <p:xfrm>
          <a:off x="480504" y="1872423"/>
          <a:ext cx="6858000" cy="6052378"/>
        </p:xfrm>
        <a:graphic>
          <a:graphicData uri="http://schemas.openxmlformats.org/drawingml/2006/table">
            <a:tbl>
              <a:tblPr firstRow="1" bandRow="1">
                <a:tableStyleId>{2D5ABB26-0587-4C30-8999-92F81FD0307C}</a:tableStyleId>
              </a:tblPr>
              <a:tblGrid>
                <a:gridCol w="6858000"/>
              </a:tblGrid>
              <a:tr h="1924255">
                <a:tc>
                  <a:txBody>
                    <a:bodyPr/>
                    <a:lstStyle/>
                    <a:p>
                      <a:pPr marR="404495" algn="r">
                        <a:lnSpc>
                          <a:spcPct val="100000"/>
                        </a:lnSpc>
                      </a:pPr>
                      <a:r>
                        <a:rPr sz="700" dirty="0" smtClean="0">
                          <a:latin typeface="Arial Unicode MS"/>
                          <a:cs typeface="Arial Unicode MS"/>
                        </a:rPr>
                        <a:t>Facts</a:t>
                      </a:r>
                      <a:endParaRPr sz="700" dirty="0">
                        <a:latin typeface="Arial Unicode MS"/>
                        <a:cs typeface="Arial Unicode MS"/>
                      </a:endParaRPr>
                    </a:p>
                    <a:p>
                      <a:pPr marL="1935480">
                        <a:lnSpc>
                          <a:spcPts val="4090"/>
                        </a:lnSpc>
                        <a:tabLst>
                          <a:tab pos="6209665" algn="l"/>
                        </a:tabLst>
                      </a:pPr>
                      <a:r>
                        <a:rPr sz="12525" baseline="-33599" dirty="0" smtClean="0">
                          <a:solidFill>
                            <a:srgbClr val="A5AECB"/>
                          </a:solidFill>
                          <a:latin typeface="Arial Unicode MS"/>
                          <a:cs typeface="Arial Unicode MS"/>
                        </a:rPr>
                        <a:t>Logic	</a:t>
                      </a:r>
                      <a:r>
                        <a:rPr sz="700" dirty="0" smtClean="0">
                          <a:latin typeface="Arial Unicode MS"/>
                          <a:cs typeface="Arial Unicode MS"/>
                        </a:rPr>
                        <a:t>Facts/Feelings</a:t>
                      </a:r>
                      <a:endParaRPr sz="700" dirty="0">
                        <a:latin typeface="Arial Unicode MS"/>
                        <a:cs typeface="Arial Unicode MS"/>
                      </a:endParaRPr>
                    </a:p>
                    <a:p>
                      <a:pPr marR="286385" algn="r">
                        <a:lnSpc>
                          <a:spcPct val="100000"/>
                        </a:lnSpc>
                        <a:spcBef>
                          <a:spcPts val="190"/>
                        </a:spcBef>
                      </a:pPr>
                      <a:r>
                        <a:rPr sz="700" dirty="0" smtClean="0">
                          <a:latin typeface="Arial Unicode MS"/>
                          <a:cs typeface="Arial Unicode MS"/>
                        </a:rPr>
                        <a:t>Feelings</a:t>
                      </a:r>
                      <a:endParaRPr sz="700" dirty="0">
                        <a:latin typeface="Arial Unicode MS"/>
                        <a:cs typeface="Arial Unicode MS"/>
                      </a:endParaRPr>
                    </a:p>
                    <a:p>
                      <a:pPr>
                        <a:lnSpc>
                          <a:spcPts val="700"/>
                        </a:lnSpc>
                        <a:spcBef>
                          <a:spcPts val="19"/>
                        </a:spcBef>
                      </a:pPr>
                      <a:endParaRPr sz="700" dirty="0"/>
                    </a:p>
                    <a:p>
                      <a:pPr>
                        <a:lnSpc>
                          <a:spcPts val="1000"/>
                        </a:lnSpc>
                      </a:pPr>
                      <a:endParaRPr sz="1000" dirty="0"/>
                    </a:p>
                    <a:p>
                      <a:pPr marR="315595" algn="r">
                        <a:lnSpc>
                          <a:spcPct val="100000"/>
                        </a:lnSpc>
                      </a:pPr>
                      <a:r>
                        <a:rPr sz="700" dirty="0" smtClean="0">
                          <a:latin typeface="Arial Unicode MS"/>
                          <a:cs typeface="Arial Unicode MS"/>
                        </a:rPr>
                        <a:t>Intuitive</a:t>
                      </a:r>
                      <a:endParaRPr sz="700" dirty="0">
                        <a:latin typeface="Arial Unicode MS"/>
                        <a:cs typeface="Arial Unicode MS"/>
                      </a:endParaRPr>
                    </a:p>
                    <a:p>
                      <a:pPr>
                        <a:lnSpc>
                          <a:spcPts val="750"/>
                        </a:lnSpc>
                        <a:spcBef>
                          <a:spcPts val="35"/>
                        </a:spcBef>
                      </a:pPr>
                      <a:endParaRPr sz="750" dirty="0"/>
                    </a:p>
                    <a:p>
                      <a:pPr>
                        <a:lnSpc>
                          <a:spcPts val="1000"/>
                        </a:lnSpc>
                      </a:pPr>
                      <a:endParaRPr sz="1000" dirty="0"/>
                    </a:p>
                    <a:p>
                      <a:pPr marL="114300">
                        <a:lnSpc>
                          <a:spcPct val="100000"/>
                        </a:lnSpc>
                        <a:tabLst>
                          <a:tab pos="1701164" algn="l"/>
                          <a:tab pos="2653665" algn="l"/>
                          <a:tab pos="3606165" algn="l"/>
                          <a:tab pos="4558665" algn="l"/>
                          <a:tab pos="5193665" algn="l"/>
                          <a:tab pos="5511165" algn="l"/>
                        </a:tabLst>
                      </a:pPr>
                      <a:r>
                        <a:rPr sz="500" dirty="0" smtClean="0">
                          <a:latin typeface="Arial Unicode MS"/>
                          <a:cs typeface="Arial Unicode MS"/>
                        </a:rPr>
                        <a:t>Dec</a:t>
                      </a:r>
                      <a:r>
                        <a:rPr sz="500" spc="-5" dirty="0" smtClean="0">
                          <a:latin typeface="Arial Unicode MS"/>
                          <a:cs typeface="Arial Unicode MS"/>
                        </a:rPr>
                        <a:t> </a:t>
                      </a:r>
                      <a:r>
                        <a:rPr sz="500" spc="0" dirty="0" smtClean="0">
                          <a:latin typeface="Arial Unicode MS"/>
                          <a:cs typeface="Arial Unicode MS"/>
                        </a:rPr>
                        <a:t>24      </a:t>
                      </a:r>
                      <a:r>
                        <a:rPr sz="500" spc="-60" dirty="0" smtClean="0">
                          <a:latin typeface="Arial Unicode MS"/>
                          <a:cs typeface="Arial Unicode MS"/>
                        </a:rPr>
                        <a:t> </a:t>
                      </a:r>
                      <a:r>
                        <a:rPr sz="500" spc="0" dirty="0" smtClean="0">
                          <a:latin typeface="Arial Unicode MS"/>
                          <a:cs typeface="Arial Unicode MS"/>
                        </a:rPr>
                        <a:t>Jan</a:t>
                      </a:r>
                      <a:r>
                        <a:rPr sz="500" spc="-5" dirty="0" smtClean="0">
                          <a:latin typeface="Arial Unicode MS"/>
                          <a:cs typeface="Arial Unicode MS"/>
                        </a:rPr>
                        <a:t> </a:t>
                      </a:r>
                      <a:r>
                        <a:rPr sz="500" spc="0" dirty="0" smtClean="0">
                          <a:latin typeface="Arial Unicode MS"/>
                          <a:cs typeface="Arial Unicode MS"/>
                        </a:rPr>
                        <a:t>24      </a:t>
                      </a:r>
                      <a:r>
                        <a:rPr sz="500" spc="25" dirty="0" smtClean="0">
                          <a:latin typeface="Arial Unicode MS"/>
                          <a:cs typeface="Arial Unicode MS"/>
                        </a:rPr>
                        <a:t> </a:t>
                      </a:r>
                      <a:r>
                        <a:rPr sz="500" spc="0" dirty="0" smtClean="0">
                          <a:latin typeface="Arial Unicode MS"/>
                          <a:cs typeface="Arial Unicode MS"/>
                        </a:rPr>
                        <a:t>Feb</a:t>
                      </a:r>
                      <a:r>
                        <a:rPr sz="500" spc="-5" dirty="0" smtClean="0">
                          <a:latin typeface="Arial Unicode MS"/>
                          <a:cs typeface="Arial Unicode MS"/>
                        </a:rPr>
                        <a:t> </a:t>
                      </a:r>
                      <a:r>
                        <a:rPr sz="500" spc="0" dirty="0" smtClean="0">
                          <a:latin typeface="Arial Unicode MS"/>
                          <a:cs typeface="Arial Unicode MS"/>
                        </a:rPr>
                        <a:t>22      </a:t>
                      </a:r>
                      <a:r>
                        <a:rPr sz="500" spc="-30" dirty="0" smtClean="0">
                          <a:latin typeface="Arial Unicode MS"/>
                          <a:cs typeface="Arial Unicode MS"/>
                        </a:rPr>
                        <a:t> </a:t>
                      </a:r>
                      <a:r>
                        <a:rPr sz="500" spc="0" dirty="0" smtClean="0">
                          <a:latin typeface="Arial Unicode MS"/>
                          <a:cs typeface="Arial Unicode MS"/>
                        </a:rPr>
                        <a:t>Mar</a:t>
                      </a:r>
                      <a:r>
                        <a:rPr sz="500" spc="-5" dirty="0" smtClean="0">
                          <a:latin typeface="Arial Unicode MS"/>
                          <a:cs typeface="Arial Unicode MS"/>
                        </a:rPr>
                        <a:t> </a:t>
                      </a:r>
                      <a:r>
                        <a:rPr sz="500" spc="0" dirty="0" smtClean="0">
                          <a:latin typeface="Arial Unicode MS"/>
                          <a:cs typeface="Arial Unicode MS"/>
                        </a:rPr>
                        <a:t>24      </a:t>
                      </a:r>
                      <a:r>
                        <a:rPr sz="500" spc="-30" dirty="0" smtClean="0">
                          <a:latin typeface="Arial Unicode MS"/>
                          <a:cs typeface="Arial Unicode MS"/>
                        </a:rPr>
                        <a:t> </a:t>
                      </a:r>
                      <a:r>
                        <a:rPr sz="500" spc="0" dirty="0" smtClean="0">
                          <a:latin typeface="Arial Unicode MS"/>
                          <a:cs typeface="Arial Unicode MS"/>
                        </a:rPr>
                        <a:t>Apr</a:t>
                      </a:r>
                      <a:r>
                        <a:rPr sz="500" spc="-5" dirty="0" smtClean="0">
                          <a:latin typeface="Arial Unicode MS"/>
                          <a:cs typeface="Arial Unicode MS"/>
                        </a:rPr>
                        <a:t> </a:t>
                      </a:r>
                      <a:r>
                        <a:rPr sz="500" spc="0" dirty="0" smtClean="0">
                          <a:latin typeface="Arial Unicode MS"/>
                          <a:cs typeface="Arial Unicode MS"/>
                        </a:rPr>
                        <a:t>23	May</a:t>
                      </a:r>
                      <a:r>
                        <a:rPr sz="500" spc="-5" dirty="0" smtClean="0">
                          <a:latin typeface="Arial Unicode MS"/>
                          <a:cs typeface="Arial Unicode MS"/>
                        </a:rPr>
                        <a:t> </a:t>
                      </a:r>
                      <a:r>
                        <a:rPr sz="500" spc="0" dirty="0" smtClean="0">
                          <a:latin typeface="Arial Unicode MS"/>
                          <a:cs typeface="Arial Unicode MS"/>
                        </a:rPr>
                        <a:t>23     </a:t>
                      </a:r>
                      <a:r>
                        <a:rPr sz="500" spc="25" dirty="0" smtClean="0">
                          <a:latin typeface="Arial Unicode MS"/>
                          <a:cs typeface="Arial Unicode MS"/>
                        </a:rPr>
                        <a:t> </a:t>
                      </a:r>
                      <a:r>
                        <a:rPr sz="500" spc="0" dirty="0" smtClean="0">
                          <a:latin typeface="Arial Unicode MS"/>
                          <a:cs typeface="Arial Unicode MS"/>
                        </a:rPr>
                        <a:t>Sep</a:t>
                      </a:r>
                      <a:r>
                        <a:rPr sz="500" spc="-5" dirty="0" smtClean="0">
                          <a:latin typeface="Arial Unicode MS"/>
                          <a:cs typeface="Arial Unicode MS"/>
                        </a:rPr>
                        <a:t> </a:t>
                      </a:r>
                      <a:r>
                        <a:rPr sz="500" spc="0" dirty="0" smtClean="0">
                          <a:latin typeface="Arial Unicode MS"/>
                          <a:cs typeface="Arial Unicode MS"/>
                        </a:rPr>
                        <a:t>15      </a:t>
                      </a:r>
                      <a:r>
                        <a:rPr sz="500" spc="-60" dirty="0" smtClean="0">
                          <a:latin typeface="Arial Unicode MS"/>
                          <a:cs typeface="Arial Unicode MS"/>
                        </a:rPr>
                        <a:t> </a:t>
                      </a:r>
                      <a:r>
                        <a:rPr sz="500" spc="0" dirty="0" smtClean="0">
                          <a:latin typeface="Arial Unicode MS"/>
                          <a:cs typeface="Arial Unicode MS"/>
                        </a:rPr>
                        <a:t>Oct</a:t>
                      </a:r>
                      <a:r>
                        <a:rPr sz="500" spc="-5" dirty="0" smtClean="0">
                          <a:latin typeface="Arial Unicode MS"/>
                          <a:cs typeface="Arial Unicode MS"/>
                        </a:rPr>
                        <a:t> </a:t>
                      </a:r>
                      <a:r>
                        <a:rPr sz="500" spc="0" dirty="0" smtClean="0">
                          <a:latin typeface="Arial Unicode MS"/>
                          <a:cs typeface="Arial Unicode MS"/>
                        </a:rPr>
                        <a:t>16	Dec</a:t>
                      </a:r>
                      <a:r>
                        <a:rPr sz="500" spc="-5" dirty="0" smtClean="0">
                          <a:latin typeface="Arial Unicode MS"/>
                          <a:cs typeface="Arial Unicode MS"/>
                        </a:rPr>
                        <a:t> </a:t>
                      </a:r>
                      <a:r>
                        <a:rPr sz="500" spc="0" dirty="0" smtClean="0">
                          <a:latin typeface="Arial Unicode MS"/>
                          <a:cs typeface="Arial Unicode MS"/>
                        </a:rPr>
                        <a:t>02      </a:t>
                      </a:r>
                      <a:r>
                        <a:rPr sz="500" spc="-60" dirty="0" smtClean="0">
                          <a:latin typeface="Arial Unicode MS"/>
                          <a:cs typeface="Arial Unicode MS"/>
                        </a:rPr>
                        <a:t> </a:t>
                      </a:r>
                      <a:r>
                        <a:rPr sz="500" spc="0" dirty="0" smtClean="0">
                          <a:latin typeface="Arial Unicode MS"/>
                          <a:cs typeface="Arial Unicode MS"/>
                        </a:rPr>
                        <a:t>Jan</a:t>
                      </a:r>
                      <a:r>
                        <a:rPr sz="500" spc="-5" dirty="0" smtClean="0">
                          <a:latin typeface="Arial Unicode MS"/>
                          <a:cs typeface="Arial Unicode MS"/>
                        </a:rPr>
                        <a:t> </a:t>
                      </a:r>
                      <a:r>
                        <a:rPr sz="500" spc="0" dirty="0" smtClean="0">
                          <a:latin typeface="Arial Unicode MS"/>
                          <a:cs typeface="Arial Unicode MS"/>
                        </a:rPr>
                        <a:t>14      </a:t>
                      </a:r>
                      <a:r>
                        <a:rPr sz="500" spc="25" dirty="0" smtClean="0">
                          <a:latin typeface="Arial Unicode MS"/>
                          <a:cs typeface="Arial Unicode MS"/>
                        </a:rPr>
                        <a:t> </a:t>
                      </a:r>
                      <a:r>
                        <a:rPr sz="500" spc="0" dirty="0" smtClean="0">
                          <a:latin typeface="Arial Unicode MS"/>
                          <a:cs typeface="Arial Unicode MS"/>
                        </a:rPr>
                        <a:t>Jul</a:t>
                      </a:r>
                      <a:r>
                        <a:rPr sz="500" spc="-5" dirty="0" smtClean="0">
                          <a:latin typeface="Arial Unicode MS"/>
                          <a:cs typeface="Arial Unicode MS"/>
                        </a:rPr>
                        <a:t> </a:t>
                      </a:r>
                      <a:r>
                        <a:rPr sz="500" spc="0" dirty="0" smtClean="0">
                          <a:latin typeface="Arial Unicode MS"/>
                          <a:cs typeface="Arial Unicode MS"/>
                        </a:rPr>
                        <a:t>05	Sep</a:t>
                      </a:r>
                      <a:r>
                        <a:rPr sz="500" spc="-5" dirty="0" smtClean="0">
                          <a:latin typeface="Arial Unicode MS"/>
                          <a:cs typeface="Arial Unicode MS"/>
                        </a:rPr>
                        <a:t> </a:t>
                      </a:r>
                      <a:r>
                        <a:rPr sz="500" spc="0" dirty="0" smtClean="0">
                          <a:latin typeface="Arial Unicode MS"/>
                          <a:cs typeface="Arial Unicode MS"/>
                        </a:rPr>
                        <a:t>14      </a:t>
                      </a:r>
                      <a:r>
                        <a:rPr sz="500" spc="-60" dirty="0" smtClean="0">
                          <a:latin typeface="Arial Unicode MS"/>
                          <a:cs typeface="Arial Unicode MS"/>
                        </a:rPr>
                        <a:t> </a:t>
                      </a:r>
                      <a:r>
                        <a:rPr sz="500" spc="0" dirty="0" smtClean="0">
                          <a:latin typeface="Arial Unicode MS"/>
                          <a:cs typeface="Arial Unicode MS"/>
                        </a:rPr>
                        <a:t>Mar</a:t>
                      </a:r>
                      <a:r>
                        <a:rPr sz="500" spc="-5" dirty="0" smtClean="0">
                          <a:latin typeface="Arial Unicode MS"/>
                          <a:cs typeface="Arial Unicode MS"/>
                        </a:rPr>
                        <a:t> </a:t>
                      </a:r>
                      <a:r>
                        <a:rPr sz="500" spc="0" dirty="0" smtClean="0">
                          <a:latin typeface="Arial Unicode MS"/>
                          <a:cs typeface="Arial Unicode MS"/>
                        </a:rPr>
                        <a:t>24      </a:t>
                      </a:r>
                      <a:r>
                        <a:rPr sz="500" spc="-30" dirty="0" smtClean="0">
                          <a:latin typeface="Arial Unicode MS"/>
                          <a:cs typeface="Arial Unicode MS"/>
                        </a:rPr>
                        <a:t> </a:t>
                      </a:r>
                      <a:r>
                        <a:rPr sz="500" spc="0" dirty="0" smtClean="0">
                          <a:latin typeface="Arial Unicode MS"/>
                          <a:cs typeface="Arial Unicode MS"/>
                        </a:rPr>
                        <a:t>Jul</a:t>
                      </a:r>
                      <a:r>
                        <a:rPr sz="500" spc="-5" dirty="0" smtClean="0">
                          <a:latin typeface="Arial Unicode MS"/>
                          <a:cs typeface="Arial Unicode MS"/>
                        </a:rPr>
                        <a:t> </a:t>
                      </a:r>
                      <a:r>
                        <a:rPr sz="500" spc="0" dirty="0" smtClean="0">
                          <a:latin typeface="Arial Unicode MS"/>
                          <a:cs typeface="Arial Unicode MS"/>
                        </a:rPr>
                        <a:t>18	Jun</a:t>
                      </a:r>
                      <a:r>
                        <a:rPr sz="500" spc="-5" dirty="0" smtClean="0">
                          <a:latin typeface="Arial Unicode MS"/>
                          <a:cs typeface="Arial Unicode MS"/>
                        </a:rPr>
                        <a:t> </a:t>
                      </a:r>
                      <a:r>
                        <a:rPr sz="500" spc="0" dirty="0" smtClean="0">
                          <a:latin typeface="Arial Unicode MS"/>
                          <a:cs typeface="Arial Unicode MS"/>
                        </a:rPr>
                        <a:t>19      </a:t>
                      </a:r>
                      <a:r>
                        <a:rPr sz="500" spc="25" dirty="0" smtClean="0">
                          <a:latin typeface="Arial Unicode MS"/>
                          <a:cs typeface="Arial Unicode MS"/>
                        </a:rPr>
                        <a:t> </a:t>
                      </a:r>
                      <a:r>
                        <a:rPr sz="500" spc="0" dirty="0" smtClean="0">
                          <a:latin typeface="Arial Unicode MS"/>
                          <a:cs typeface="Arial Unicode MS"/>
                        </a:rPr>
                        <a:t>Jul</a:t>
                      </a:r>
                      <a:r>
                        <a:rPr sz="500" spc="-5" dirty="0" smtClean="0">
                          <a:latin typeface="Arial Unicode MS"/>
                          <a:cs typeface="Arial Unicode MS"/>
                        </a:rPr>
                        <a:t> </a:t>
                      </a:r>
                      <a:r>
                        <a:rPr sz="500" spc="0" dirty="0" smtClean="0">
                          <a:latin typeface="Arial Unicode MS"/>
                          <a:cs typeface="Arial Unicode MS"/>
                        </a:rPr>
                        <a:t>30	Oct</a:t>
                      </a:r>
                      <a:r>
                        <a:rPr sz="500" spc="-5" dirty="0" smtClean="0">
                          <a:latin typeface="Arial Unicode MS"/>
                          <a:cs typeface="Arial Unicode MS"/>
                        </a:rPr>
                        <a:t> </a:t>
                      </a:r>
                      <a:r>
                        <a:rPr sz="500" spc="0" dirty="0" smtClean="0">
                          <a:latin typeface="Arial Unicode MS"/>
                          <a:cs typeface="Arial Unicode MS"/>
                        </a:rPr>
                        <a:t>28	Dec</a:t>
                      </a:r>
                      <a:r>
                        <a:rPr sz="500" spc="-5" dirty="0" smtClean="0">
                          <a:latin typeface="Arial Unicode MS"/>
                          <a:cs typeface="Arial Unicode MS"/>
                        </a:rPr>
                        <a:t> </a:t>
                      </a:r>
                      <a:r>
                        <a:rPr sz="500" spc="0" dirty="0" smtClean="0">
                          <a:latin typeface="Arial Unicode MS"/>
                          <a:cs typeface="Arial Unicode MS"/>
                        </a:rPr>
                        <a:t>08      </a:t>
                      </a:r>
                      <a:r>
                        <a:rPr sz="500" spc="-60" dirty="0" smtClean="0">
                          <a:latin typeface="Arial Unicode MS"/>
                          <a:cs typeface="Arial Unicode MS"/>
                        </a:rPr>
                        <a:t> </a:t>
                      </a:r>
                      <a:r>
                        <a:rPr sz="500" spc="0" dirty="0" smtClean="0">
                          <a:latin typeface="Arial Unicode MS"/>
                          <a:cs typeface="Arial Unicode MS"/>
                        </a:rPr>
                        <a:t>Jan</a:t>
                      </a:r>
                      <a:r>
                        <a:rPr sz="500" spc="-5" dirty="0" smtClean="0">
                          <a:latin typeface="Arial Unicode MS"/>
                          <a:cs typeface="Arial Unicode MS"/>
                        </a:rPr>
                        <a:t> </a:t>
                      </a:r>
                      <a:r>
                        <a:rPr sz="500" spc="0" dirty="0" smtClean="0">
                          <a:latin typeface="Arial Unicode MS"/>
                          <a:cs typeface="Arial Unicode MS"/>
                        </a:rPr>
                        <a:t>26</a:t>
                      </a:r>
                      <a:endParaRPr sz="500" dirty="0">
                        <a:latin typeface="Arial Unicode MS"/>
                        <a:cs typeface="Arial Unicode MS"/>
                      </a:endParaRPr>
                    </a:p>
                    <a:p>
                      <a:pPr marL="152400">
                        <a:lnSpc>
                          <a:spcPts val="500"/>
                        </a:lnSpc>
                        <a:tabLst>
                          <a:tab pos="469265" algn="l"/>
                          <a:tab pos="786765" algn="l"/>
                          <a:tab pos="1104265" algn="l"/>
                          <a:tab pos="1421765" algn="l"/>
                          <a:tab pos="1739264" algn="l"/>
                          <a:tab pos="2056764" algn="l"/>
                          <a:tab pos="2374265" algn="l"/>
                          <a:tab pos="2691765" algn="l"/>
                          <a:tab pos="3009265" algn="l"/>
                          <a:tab pos="3326765" algn="l"/>
                          <a:tab pos="3644265" algn="l"/>
                          <a:tab pos="3961765" algn="l"/>
                          <a:tab pos="4279265" algn="l"/>
                          <a:tab pos="4596765" algn="l"/>
                          <a:tab pos="4914265" algn="l"/>
                          <a:tab pos="5231765" algn="l"/>
                          <a:tab pos="5549265" algn="l"/>
                          <a:tab pos="5866765" algn="l"/>
                        </a:tabLst>
                      </a:pPr>
                      <a:r>
                        <a:rPr sz="500" dirty="0" smtClean="0">
                          <a:latin typeface="Arial Unicode MS"/>
                          <a:cs typeface="Arial Unicode MS"/>
                        </a:rPr>
                        <a:t>2010	2011	2011	2011	2011	2011	2011	2011	2011	2012	2012	2012	2013	2013	2014	2014	2014	2014	2015</a:t>
                      </a:r>
                      <a:endParaRPr sz="500" dirty="0">
                        <a:latin typeface="Arial Unicode MS"/>
                        <a:cs typeface="Arial Unicode MS"/>
                      </a:endParaRPr>
                    </a:p>
                  </a:txBody>
                  <a:tcPr marL="0" marR="0" marT="0" marB="0">
                    <a:lnL w="25400">
                      <a:solidFill>
                        <a:srgbClr val="AEBBCE"/>
                      </a:solidFill>
                      <a:prstDash val="solid"/>
                    </a:lnL>
                    <a:lnR w="25400">
                      <a:solidFill>
                        <a:srgbClr val="AEBBCE"/>
                      </a:solidFill>
                      <a:prstDash val="solid"/>
                    </a:lnR>
                    <a:lnT w="25400">
                      <a:solidFill>
                        <a:srgbClr val="AEBBCE"/>
                      </a:solidFill>
                      <a:prstDash val="solid"/>
                    </a:lnT>
                    <a:lnB w="25400">
                      <a:solidFill>
                        <a:srgbClr val="AEBBCE"/>
                      </a:solidFill>
                      <a:prstDash val="solid"/>
                    </a:lnB>
                  </a:tcPr>
                </a:tc>
              </a:tr>
              <a:tr h="77658">
                <a:tc>
                  <a:txBody>
                    <a:bodyPr/>
                    <a:lstStyle/>
                    <a:p>
                      <a:endParaRPr sz="500">
                        <a:latin typeface="Arial Unicode MS"/>
                        <a:cs typeface="Arial Unicode MS"/>
                      </a:endParaRPr>
                    </a:p>
                  </a:txBody>
                  <a:tcPr marL="0" marR="0" marT="0" marB="0">
                    <a:lnT w="25400">
                      <a:solidFill>
                        <a:srgbClr val="AEBBCE"/>
                      </a:solidFill>
                      <a:prstDash val="solid"/>
                    </a:lnT>
                    <a:lnB w="25400">
                      <a:solidFill>
                        <a:srgbClr val="AEBBCE"/>
                      </a:solidFill>
                      <a:prstDash val="solid"/>
                    </a:lnB>
                  </a:tcPr>
                </a:tc>
              </a:tr>
              <a:tr h="1924255">
                <a:tc>
                  <a:txBody>
                    <a:bodyPr/>
                    <a:lstStyle/>
                    <a:p>
                      <a:pPr marR="231775" algn="r">
                        <a:lnSpc>
                          <a:spcPct val="100000"/>
                        </a:lnSpc>
                      </a:pPr>
                      <a:r>
                        <a:rPr sz="700" dirty="0" smtClean="0">
                          <a:latin typeface="Arial Unicode MS"/>
                          <a:cs typeface="Arial Unicode MS"/>
                        </a:rPr>
                        <a:t>Very</a:t>
                      </a:r>
                      <a:r>
                        <a:rPr sz="700" spc="-5" dirty="0" smtClean="0">
                          <a:latin typeface="Arial Unicode MS"/>
                          <a:cs typeface="Arial Unicode MS"/>
                        </a:rPr>
                        <a:t> </a:t>
                      </a:r>
                      <a:r>
                        <a:rPr sz="700" spc="0" dirty="0" smtClean="0">
                          <a:latin typeface="Arial Unicode MS"/>
                          <a:cs typeface="Arial Unicode MS"/>
                        </a:rPr>
                        <a:t>High</a:t>
                      </a:r>
                      <a:endParaRPr sz="700">
                        <a:latin typeface="Arial Unicode MS"/>
                        <a:cs typeface="Arial Unicode MS"/>
                      </a:endParaRPr>
                    </a:p>
                    <a:p>
                      <a:pPr marL="1285875">
                        <a:lnSpc>
                          <a:spcPts val="3490"/>
                        </a:lnSpc>
                        <a:tabLst>
                          <a:tab pos="6209665" algn="l"/>
                        </a:tabLst>
                      </a:pPr>
                      <a:r>
                        <a:rPr sz="8350" dirty="0" smtClean="0">
                          <a:solidFill>
                            <a:srgbClr val="A5AECB"/>
                          </a:solidFill>
                          <a:latin typeface="Arial Unicode MS"/>
                          <a:cs typeface="Arial Unicode MS"/>
                        </a:rPr>
                        <a:t>Stamina	</a:t>
                      </a:r>
                      <a:r>
                        <a:rPr sz="1050" baseline="448412" dirty="0" smtClean="0">
                          <a:latin typeface="Arial Unicode MS"/>
                          <a:cs typeface="Arial Unicode MS"/>
                        </a:rPr>
                        <a:t>High</a:t>
                      </a:r>
                      <a:endParaRPr sz="1050" baseline="448412">
                        <a:latin typeface="Arial Unicode MS"/>
                        <a:cs typeface="Arial Unicode MS"/>
                      </a:endParaRPr>
                    </a:p>
                    <a:p>
                      <a:pPr marR="14604" algn="r">
                        <a:lnSpc>
                          <a:spcPts val="350"/>
                        </a:lnSpc>
                      </a:pPr>
                      <a:r>
                        <a:rPr sz="700" dirty="0" smtClean="0">
                          <a:latin typeface="Arial Unicode MS"/>
                          <a:cs typeface="Arial Unicode MS"/>
                        </a:rPr>
                        <a:t>Above</a:t>
                      </a:r>
                      <a:r>
                        <a:rPr sz="700" spc="-5" dirty="0" smtClean="0">
                          <a:latin typeface="Arial Unicode MS"/>
                          <a:cs typeface="Arial Unicode MS"/>
                        </a:rPr>
                        <a:t> </a:t>
                      </a:r>
                      <a:r>
                        <a:rPr sz="700" spc="0" dirty="0" smtClean="0">
                          <a:latin typeface="Arial Unicode MS"/>
                          <a:cs typeface="Arial Unicode MS"/>
                        </a:rPr>
                        <a:t>Average</a:t>
                      </a:r>
                      <a:endParaRPr sz="700">
                        <a:latin typeface="Arial Unicode MS"/>
                        <a:cs typeface="Arial Unicode MS"/>
                      </a:endParaRPr>
                    </a:p>
                    <a:p>
                      <a:pPr>
                        <a:lnSpc>
                          <a:spcPts val="1000"/>
                        </a:lnSpc>
                        <a:spcBef>
                          <a:spcPts val="80"/>
                        </a:spcBef>
                      </a:pPr>
                      <a:endParaRPr sz="1000"/>
                    </a:p>
                    <a:p>
                      <a:pPr marR="290830" algn="r">
                        <a:lnSpc>
                          <a:spcPct val="100000"/>
                        </a:lnSpc>
                      </a:pPr>
                      <a:r>
                        <a:rPr sz="700" dirty="0" smtClean="0">
                          <a:latin typeface="Arial Unicode MS"/>
                          <a:cs typeface="Arial Unicode MS"/>
                        </a:rPr>
                        <a:t>Average</a:t>
                      </a:r>
                      <a:endParaRPr sz="700">
                        <a:latin typeface="Arial Unicode MS"/>
                        <a:cs typeface="Arial Unicode MS"/>
                      </a:endParaRPr>
                    </a:p>
                    <a:p>
                      <a:pPr>
                        <a:lnSpc>
                          <a:spcPts val="1000"/>
                        </a:lnSpc>
                        <a:spcBef>
                          <a:spcPts val="80"/>
                        </a:spcBef>
                      </a:pPr>
                      <a:endParaRPr sz="1000"/>
                    </a:p>
                    <a:p>
                      <a:pPr marR="24130" algn="r">
                        <a:lnSpc>
                          <a:spcPct val="100000"/>
                        </a:lnSpc>
                      </a:pPr>
                      <a:r>
                        <a:rPr sz="700" dirty="0" smtClean="0">
                          <a:latin typeface="Arial Unicode MS"/>
                          <a:cs typeface="Arial Unicode MS"/>
                        </a:rPr>
                        <a:t>Below</a:t>
                      </a:r>
                      <a:r>
                        <a:rPr sz="700" spc="-5" dirty="0" smtClean="0">
                          <a:latin typeface="Arial Unicode MS"/>
                          <a:cs typeface="Arial Unicode MS"/>
                        </a:rPr>
                        <a:t> </a:t>
                      </a:r>
                      <a:r>
                        <a:rPr sz="700" spc="0" dirty="0" smtClean="0">
                          <a:latin typeface="Arial Unicode MS"/>
                          <a:cs typeface="Arial Unicode MS"/>
                        </a:rPr>
                        <a:t>Average</a:t>
                      </a:r>
                      <a:endParaRPr sz="700">
                        <a:latin typeface="Arial Unicode MS"/>
                        <a:cs typeface="Arial Unicode MS"/>
                      </a:endParaRPr>
                    </a:p>
                    <a:p>
                      <a:pPr>
                        <a:lnSpc>
                          <a:spcPts val="750"/>
                        </a:lnSpc>
                        <a:spcBef>
                          <a:spcPts val="35"/>
                        </a:spcBef>
                      </a:pPr>
                      <a:endParaRPr sz="750"/>
                    </a:p>
                    <a:p>
                      <a:pPr>
                        <a:lnSpc>
                          <a:spcPts val="1000"/>
                        </a:lnSpc>
                      </a:pPr>
                      <a:endParaRPr sz="1000"/>
                    </a:p>
                    <a:p>
                      <a:pPr marL="114300">
                        <a:lnSpc>
                          <a:spcPct val="100000"/>
                        </a:lnSpc>
                        <a:tabLst>
                          <a:tab pos="1701164" algn="l"/>
                          <a:tab pos="2653665" algn="l"/>
                          <a:tab pos="3606165" algn="l"/>
                          <a:tab pos="4558665" algn="l"/>
                          <a:tab pos="5193665" algn="l"/>
                          <a:tab pos="5511165" algn="l"/>
                        </a:tabLst>
                      </a:pPr>
                      <a:r>
                        <a:rPr sz="500" dirty="0" smtClean="0">
                          <a:latin typeface="Arial Unicode MS"/>
                          <a:cs typeface="Arial Unicode MS"/>
                        </a:rPr>
                        <a:t>Dec</a:t>
                      </a:r>
                      <a:r>
                        <a:rPr sz="500" spc="-5" dirty="0" smtClean="0">
                          <a:latin typeface="Arial Unicode MS"/>
                          <a:cs typeface="Arial Unicode MS"/>
                        </a:rPr>
                        <a:t> </a:t>
                      </a:r>
                      <a:r>
                        <a:rPr sz="500" spc="0" dirty="0" smtClean="0">
                          <a:latin typeface="Arial Unicode MS"/>
                          <a:cs typeface="Arial Unicode MS"/>
                        </a:rPr>
                        <a:t>24      </a:t>
                      </a:r>
                      <a:r>
                        <a:rPr sz="500" spc="-60" dirty="0" smtClean="0">
                          <a:latin typeface="Arial Unicode MS"/>
                          <a:cs typeface="Arial Unicode MS"/>
                        </a:rPr>
                        <a:t> </a:t>
                      </a:r>
                      <a:r>
                        <a:rPr sz="500" spc="0" dirty="0" smtClean="0">
                          <a:latin typeface="Arial Unicode MS"/>
                          <a:cs typeface="Arial Unicode MS"/>
                        </a:rPr>
                        <a:t>Jan</a:t>
                      </a:r>
                      <a:r>
                        <a:rPr sz="500" spc="-5" dirty="0" smtClean="0">
                          <a:latin typeface="Arial Unicode MS"/>
                          <a:cs typeface="Arial Unicode MS"/>
                        </a:rPr>
                        <a:t> </a:t>
                      </a:r>
                      <a:r>
                        <a:rPr sz="500" spc="0" dirty="0" smtClean="0">
                          <a:latin typeface="Arial Unicode MS"/>
                          <a:cs typeface="Arial Unicode MS"/>
                        </a:rPr>
                        <a:t>24      </a:t>
                      </a:r>
                      <a:r>
                        <a:rPr sz="500" spc="25" dirty="0" smtClean="0">
                          <a:latin typeface="Arial Unicode MS"/>
                          <a:cs typeface="Arial Unicode MS"/>
                        </a:rPr>
                        <a:t> </a:t>
                      </a:r>
                      <a:r>
                        <a:rPr sz="500" spc="0" dirty="0" smtClean="0">
                          <a:latin typeface="Arial Unicode MS"/>
                          <a:cs typeface="Arial Unicode MS"/>
                        </a:rPr>
                        <a:t>Feb</a:t>
                      </a:r>
                      <a:r>
                        <a:rPr sz="500" spc="-5" dirty="0" smtClean="0">
                          <a:latin typeface="Arial Unicode MS"/>
                          <a:cs typeface="Arial Unicode MS"/>
                        </a:rPr>
                        <a:t> </a:t>
                      </a:r>
                      <a:r>
                        <a:rPr sz="500" spc="0" dirty="0" smtClean="0">
                          <a:latin typeface="Arial Unicode MS"/>
                          <a:cs typeface="Arial Unicode MS"/>
                        </a:rPr>
                        <a:t>22      </a:t>
                      </a:r>
                      <a:r>
                        <a:rPr sz="500" spc="-30" dirty="0" smtClean="0">
                          <a:latin typeface="Arial Unicode MS"/>
                          <a:cs typeface="Arial Unicode MS"/>
                        </a:rPr>
                        <a:t> </a:t>
                      </a:r>
                      <a:r>
                        <a:rPr sz="500" spc="0" dirty="0" smtClean="0">
                          <a:latin typeface="Arial Unicode MS"/>
                          <a:cs typeface="Arial Unicode MS"/>
                        </a:rPr>
                        <a:t>Mar</a:t>
                      </a:r>
                      <a:r>
                        <a:rPr sz="500" spc="-5" dirty="0" smtClean="0">
                          <a:latin typeface="Arial Unicode MS"/>
                          <a:cs typeface="Arial Unicode MS"/>
                        </a:rPr>
                        <a:t> </a:t>
                      </a:r>
                      <a:r>
                        <a:rPr sz="500" spc="0" dirty="0" smtClean="0">
                          <a:latin typeface="Arial Unicode MS"/>
                          <a:cs typeface="Arial Unicode MS"/>
                        </a:rPr>
                        <a:t>24      </a:t>
                      </a:r>
                      <a:r>
                        <a:rPr sz="500" spc="-30" dirty="0" smtClean="0">
                          <a:latin typeface="Arial Unicode MS"/>
                          <a:cs typeface="Arial Unicode MS"/>
                        </a:rPr>
                        <a:t> </a:t>
                      </a:r>
                      <a:r>
                        <a:rPr sz="500" spc="0" dirty="0" smtClean="0">
                          <a:latin typeface="Arial Unicode MS"/>
                          <a:cs typeface="Arial Unicode MS"/>
                        </a:rPr>
                        <a:t>Apr</a:t>
                      </a:r>
                      <a:r>
                        <a:rPr sz="500" spc="-5" dirty="0" smtClean="0">
                          <a:latin typeface="Arial Unicode MS"/>
                          <a:cs typeface="Arial Unicode MS"/>
                        </a:rPr>
                        <a:t> </a:t>
                      </a:r>
                      <a:r>
                        <a:rPr sz="500" spc="0" dirty="0" smtClean="0">
                          <a:latin typeface="Arial Unicode MS"/>
                          <a:cs typeface="Arial Unicode MS"/>
                        </a:rPr>
                        <a:t>23	May</a:t>
                      </a:r>
                      <a:r>
                        <a:rPr sz="500" spc="-5" dirty="0" smtClean="0">
                          <a:latin typeface="Arial Unicode MS"/>
                          <a:cs typeface="Arial Unicode MS"/>
                        </a:rPr>
                        <a:t> </a:t>
                      </a:r>
                      <a:r>
                        <a:rPr sz="500" spc="0" dirty="0" smtClean="0">
                          <a:latin typeface="Arial Unicode MS"/>
                          <a:cs typeface="Arial Unicode MS"/>
                        </a:rPr>
                        <a:t>23     </a:t>
                      </a:r>
                      <a:r>
                        <a:rPr sz="500" spc="25" dirty="0" smtClean="0">
                          <a:latin typeface="Arial Unicode MS"/>
                          <a:cs typeface="Arial Unicode MS"/>
                        </a:rPr>
                        <a:t> </a:t>
                      </a:r>
                      <a:r>
                        <a:rPr sz="500" spc="0" dirty="0" smtClean="0">
                          <a:latin typeface="Arial Unicode MS"/>
                          <a:cs typeface="Arial Unicode MS"/>
                        </a:rPr>
                        <a:t>Sep</a:t>
                      </a:r>
                      <a:r>
                        <a:rPr sz="500" spc="-5" dirty="0" smtClean="0">
                          <a:latin typeface="Arial Unicode MS"/>
                          <a:cs typeface="Arial Unicode MS"/>
                        </a:rPr>
                        <a:t> </a:t>
                      </a:r>
                      <a:r>
                        <a:rPr sz="500" spc="0" dirty="0" smtClean="0">
                          <a:latin typeface="Arial Unicode MS"/>
                          <a:cs typeface="Arial Unicode MS"/>
                        </a:rPr>
                        <a:t>15      </a:t>
                      </a:r>
                      <a:r>
                        <a:rPr sz="500" spc="-60" dirty="0" smtClean="0">
                          <a:latin typeface="Arial Unicode MS"/>
                          <a:cs typeface="Arial Unicode MS"/>
                        </a:rPr>
                        <a:t> </a:t>
                      </a:r>
                      <a:r>
                        <a:rPr sz="500" spc="0" dirty="0" smtClean="0">
                          <a:latin typeface="Arial Unicode MS"/>
                          <a:cs typeface="Arial Unicode MS"/>
                        </a:rPr>
                        <a:t>Oct</a:t>
                      </a:r>
                      <a:r>
                        <a:rPr sz="500" spc="-5" dirty="0" smtClean="0">
                          <a:latin typeface="Arial Unicode MS"/>
                          <a:cs typeface="Arial Unicode MS"/>
                        </a:rPr>
                        <a:t> </a:t>
                      </a:r>
                      <a:r>
                        <a:rPr sz="500" spc="0" dirty="0" smtClean="0">
                          <a:latin typeface="Arial Unicode MS"/>
                          <a:cs typeface="Arial Unicode MS"/>
                        </a:rPr>
                        <a:t>16	Dec</a:t>
                      </a:r>
                      <a:r>
                        <a:rPr sz="500" spc="-5" dirty="0" smtClean="0">
                          <a:latin typeface="Arial Unicode MS"/>
                          <a:cs typeface="Arial Unicode MS"/>
                        </a:rPr>
                        <a:t> </a:t>
                      </a:r>
                      <a:r>
                        <a:rPr sz="500" spc="0" dirty="0" smtClean="0">
                          <a:latin typeface="Arial Unicode MS"/>
                          <a:cs typeface="Arial Unicode MS"/>
                        </a:rPr>
                        <a:t>02      </a:t>
                      </a:r>
                      <a:r>
                        <a:rPr sz="500" spc="-60" dirty="0" smtClean="0">
                          <a:latin typeface="Arial Unicode MS"/>
                          <a:cs typeface="Arial Unicode MS"/>
                        </a:rPr>
                        <a:t> </a:t>
                      </a:r>
                      <a:r>
                        <a:rPr sz="500" spc="0" dirty="0" smtClean="0">
                          <a:latin typeface="Arial Unicode MS"/>
                          <a:cs typeface="Arial Unicode MS"/>
                        </a:rPr>
                        <a:t>Jan</a:t>
                      </a:r>
                      <a:r>
                        <a:rPr sz="500" spc="-5" dirty="0" smtClean="0">
                          <a:latin typeface="Arial Unicode MS"/>
                          <a:cs typeface="Arial Unicode MS"/>
                        </a:rPr>
                        <a:t> </a:t>
                      </a:r>
                      <a:r>
                        <a:rPr sz="500" spc="0" dirty="0" smtClean="0">
                          <a:latin typeface="Arial Unicode MS"/>
                          <a:cs typeface="Arial Unicode MS"/>
                        </a:rPr>
                        <a:t>14      </a:t>
                      </a:r>
                      <a:r>
                        <a:rPr sz="500" spc="25" dirty="0" smtClean="0">
                          <a:latin typeface="Arial Unicode MS"/>
                          <a:cs typeface="Arial Unicode MS"/>
                        </a:rPr>
                        <a:t> </a:t>
                      </a:r>
                      <a:r>
                        <a:rPr sz="500" spc="0" dirty="0" smtClean="0">
                          <a:latin typeface="Arial Unicode MS"/>
                          <a:cs typeface="Arial Unicode MS"/>
                        </a:rPr>
                        <a:t>Jul</a:t>
                      </a:r>
                      <a:r>
                        <a:rPr sz="500" spc="-5" dirty="0" smtClean="0">
                          <a:latin typeface="Arial Unicode MS"/>
                          <a:cs typeface="Arial Unicode MS"/>
                        </a:rPr>
                        <a:t> </a:t>
                      </a:r>
                      <a:r>
                        <a:rPr sz="500" spc="0" dirty="0" smtClean="0">
                          <a:latin typeface="Arial Unicode MS"/>
                          <a:cs typeface="Arial Unicode MS"/>
                        </a:rPr>
                        <a:t>05	Sep</a:t>
                      </a:r>
                      <a:r>
                        <a:rPr sz="500" spc="-5" dirty="0" smtClean="0">
                          <a:latin typeface="Arial Unicode MS"/>
                          <a:cs typeface="Arial Unicode MS"/>
                        </a:rPr>
                        <a:t> </a:t>
                      </a:r>
                      <a:r>
                        <a:rPr sz="500" spc="0" dirty="0" smtClean="0">
                          <a:latin typeface="Arial Unicode MS"/>
                          <a:cs typeface="Arial Unicode MS"/>
                        </a:rPr>
                        <a:t>14      </a:t>
                      </a:r>
                      <a:r>
                        <a:rPr sz="500" spc="-60" dirty="0" smtClean="0">
                          <a:latin typeface="Arial Unicode MS"/>
                          <a:cs typeface="Arial Unicode MS"/>
                        </a:rPr>
                        <a:t> </a:t>
                      </a:r>
                      <a:r>
                        <a:rPr sz="500" spc="0" dirty="0" smtClean="0">
                          <a:latin typeface="Arial Unicode MS"/>
                          <a:cs typeface="Arial Unicode MS"/>
                        </a:rPr>
                        <a:t>Mar</a:t>
                      </a:r>
                      <a:r>
                        <a:rPr sz="500" spc="-5" dirty="0" smtClean="0">
                          <a:latin typeface="Arial Unicode MS"/>
                          <a:cs typeface="Arial Unicode MS"/>
                        </a:rPr>
                        <a:t> </a:t>
                      </a:r>
                      <a:r>
                        <a:rPr sz="500" spc="0" dirty="0" smtClean="0">
                          <a:latin typeface="Arial Unicode MS"/>
                          <a:cs typeface="Arial Unicode MS"/>
                        </a:rPr>
                        <a:t>24      </a:t>
                      </a:r>
                      <a:r>
                        <a:rPr sz="500" spc="-30" dirty="0" smtClean="0">
                          <a:latin typeface="Arial Unicode MS"/>
                          <a:cs typeface="Arial Unicode MS"/>
                        </a:rPr>
                        <a:t> </a:t>
                      </a:r>
                      <a:r>
                        <a:rPr sz="500" spc="0" dirty="0" smtClean="0">
                          <a:latin typeface="Arial Unicode MS"/>
                          <a:cs typeface="Arial Unicode MS"/>
                        </a:rPr>
                        <a:t>Jul</a:t>
                      </a:r>
                      <a:r>
                        <a:rPr sz="500" spc="-5" dirty="0" smtClean="0">
                          <a:latin typeface="Arial Unicode MS"/>
                          <a:cs typeface="Arial Unicode MS"/>
                        </a:rPr>
                        <a:t> </a:t>
                      </a:r>
                      <a:r>
                        <a:rPr sz="500" spc="0" dirty="0" smtClean="0">
                          <a:latin typeface="Arial Unicode MS"/>
                          <a:cs typeface="Arial Unicode MS"/>
                        </a:rPr>
                        <a:t>18	Jun</a:t>
                      </a:r>
                      <a:r>
                        <a:rPr sz="500" spc="-5" dirty="0" smtClean="0">
                          <a:latin typeface="Arial Unicode MS"/>
                          <a:cs typeface="Arial Unicode MS"/>
                        </a:rPr>
                        <a:t> </a:t>
                      </a:r>
                      <a:r>
                        <a:rPr sz="500" spc="0" dirty="0" smtClean="0">
                          <a:latin typeface="Arial Unicode MS"/>
                          <a:cs typeface="Arial Unicode MS"/>
                        </a:rPr>
                        <a:t>19      </a:t>
                      </a:r>
                      <a:r>
                        <a:rPr sz="500" spc="25" dirty="0" smtClean="0">
                          <a:latin typeface="Arial Unicode MS"/>
                          <a:cs typeface="Arial Unicode MS"/>
                        </a:rPr>
                        <a:t> </a:t>
                      </a:r>
                      <a:r>
                        <a:rPr sz="500" spc="0" dirty="0" smtClean="0">
                          <a:latin typeface="Arial Unicode MS"/>
                          <a:cs typeface="Arial Unicode MS"/>
                        </a:rPr>
                        <a:t>Jul</a:t>
                      </a:r>
                      <a:r>
                        <a:rPr sz="500" spc="-5" dirty="0" smtClean="0">
                          <a:latin typeface="Arial Unicode MS"/>
                          <a:cs typeface="Arial Unicode MS"/>
                        </a:rPr>
                        <a:t> </a:t>
                      </a:r>
                      <a:r>
                        <a:rPr sz="500" spc="0" dirty="0" smtClean="0">
                          <a:latin typeface="Arial Unicode MS"/>
                          <a:cs typeface="Arial Unicode MS"/>
                        </a:rPr>
                        <a:t>30	Oct</a:t>
                      </a:r>
                      <a:r>
                        <a:rPr sz="500" spc="-5" dirty="0" smtClean="0">
                          <a:latin typeface="Arial Unicode MS"/>
                          <a:cs typeface="Arial Unicode MS"/>
                        </a:rPr>
                        <a:t> </a:t>
                      </a:r>
                      <a:r>
                        <a:rPr sz="500" spc="0" dirty="0" smtClean="0">
                          <a:latin typeface="Arial Unicode MS"/>
                          <a:cs typeface="Arial Unicode MS"/>
                        </a:rPr>
                        <a:t>28	Dec</a:t>
                      </a:r>
                      <a:r>
                        <a:rPr sz="500" spc="-5" dirty="0" smtClean="0">
                          <a:latin typeface="Arial Unicode MS"/>
                          <a:cs typeface="Arial Unicode MS"/>
                        </a:rPr>
                        <a:t> </a:t>
                      </a:r>
                      <a:r>
                        <a:rPr sz="500" spc="0" dirty="0" smtClean="0">
                          <a:latin typeface="Arial Unicode MS"/>
                          <a:cs typeface="Arial Unicode MS"/>
                        </a:rPr>
                        <a:t>08      </a:t>
                      </a:r>
                      <a:r>
                        <a:rPr sz="500" spc="-60" dirty="0" smtClean="0">
                          <a:latin typeface="Arial Unicode MS"/>
                          <a:cs typeface="Arial Unicode MS"/>
                        </a:rPr>
                        <a:t> </a:t>
                      </a:r>
                      <a:r>
                        <a:rPr sz="500" spc="0" dirty="0" smtClean="0">
                          <a:latin typeface="Arial Unicode MS"/>
                          <a:cs typeface="Arial Unicode MS"/>
                        </a:rPr>
                        <a:t>Jan</a:t>
                      </a:r>
                      <a:r>
                        <a:rPr sz="500" spc="-5" dirty="0" smtClean="0">
                          <a:latin typeface="Arial Unicode MS"/>
                          <a:cs typeface="Arial Unicode MS"/>
                        </a:rPr>
                        <a:t> </a:t>
                      </a:r>
                      <a:r>
                        <a:rPr sz="500" spc="0" dirty="0" smtClean="0">
                          <a:latin typeface="Arial Unicode MS"/>
                          <a:cs typeface="Arial Unicode MS"/>
                        </a:rPr>
                        <a:t>26</a:t>
                      </a:r>
                      <a:endParaRPr sz="500">
                        <a:latin typeface="Arial Unicode MS"/>
                        <a:cs typeface="Arial Unicode MS"/>
                      </a:endParaRPr>
                    </a:p>
                    <a:p>
                      <a:pPr marL="152400">
                        <a:lnSpc>
                          <a:spcPts val="500"/>
                        </a:lnSpc>
                        <a:tabLst>
                          <a:tab pos="469265" algn="l"/>
                          <a:tab pos="786765" algn="l"/>
                          <a:tab pos="1104265" algn="l"/>
                          <a:tab pos="1421765" algn="l"/>
                          <a:tab pos="1739264" algn="l"/>
                          <a:tab pos="2056764" algn="l"/>
                          <a:tab pos="2374265" algn="l"/>
                          <a:tab pos="2691765" algn="l"/>
                          <a:tab pos="3009265" algn="l"/>
                          <a:tab pos="3326765" algn="l"/>
                          <a:tab pos="3644265" algn="l"/>
                          <a:tab pos="3961765" algn="l"/>
                          <a:tab pos="4279265" algn="l"/>
                          <a:tab pos="4596765" algn="l"/>
                          <a:tab pos="4914265" algn="l"/>
                          <a:tab pos="5231765" algn="l"/>
                          <a:tab pos="5549265" algn="l"/>
                          <a:tab pos="5866765" algn="l"/>
                        </a:tabLst>
                      </a:pPr>
                      <a:r>
                        <a:rPr sz="500" dirty="0" smtClean="0">
                          <a:latin typeface="Arial Unicode MS"/>
                          <a:cs typeface="Arial Unicode MS"/>
                        </a:rPr>
                        <a:t>2010	2011	2011	2011	2011	2011	2011	2011	2011	2012	2012	2012	2013	2013	2014	2014	2014	2014	2015</a:t>
                      </a:r>
                      <a:endParaRPr sz="500">
                        <a:latin typeface="Arial Unicode MS"/>
                        <a:cs typeface="Arial Unicode MS"/>
                      </a:endParaRPr>
                    </a:p>
                  </a:txBody>
                  <a:tcPr marL="0" marR="0" marT="0" marB="0">
                    <a:lnL w="25400">
                      <a:solidFill>
                        <a:srgbClr val="AEBBCE"/>
                      </a:solidFill>
                      <a:prstDash val="solid"/>
                    </a:lnL>
                    <a:lnR w="25400">
                      <a:solidFill>
                        <a:srgbClr val="AEBBCE"/>
                      </a:solidFill>
                      <a:prstDash val="solid"/>
                    </a:lnR>
                    <a:lnT w="25400">
                      <a:solidFill>
                        <a:srgbClr val="AEBBCE"/>
                      </a:solidFill>
                      <a:prstDash val="solid"/>
                    </a:lnT>
                    <a:lnB w="25400">
                      <a:solidFill>
                        <a:srgbClr val="AEBBCE"/>
                      </a:solidFill>
                      <a:prstDash val="solid"/>
                    </a:lnB>
                  </a:tcPr>
                </a:tc>
              </a:tr>
              <a:tr h="77658">
                <a:tc>
                  <a:txBody>
                    <a:bodyPr/>
                    <a:lstStyle/>
                    <a:p>
                      <a:endParaRPr sz="500">
                        <a:latin typeface="Arial Unicode MS"/>
                        <a:cs typeface="Arial Unicode MS"/>
                      </a:endParaRPr>
                    </a:p>
                  </a:txBody>
                  <a:tcPr marL="0" marR="0" marT="0" marB="0">
                    <a:lnT w="25400">
                      <a:solidFill>
                        <a:srgbClr val="AEBBCE"/>
                      </a:solidFill>
                      <a:prstDash val="solid"/>
                    </a:lnT>
                    <a:lnB w="25400">
                      <a:solidFill>
                        <a:srgbClr val="AEBBCE"/>
                      </a:solidFill>
                      <a:prstDash val="solid"/>
                    </a:lnB>
                  </a:tcPr>
                </a:tc>
              </a:tr>
              <a:tr h="2048552">
                <a:tc>
                  <a:txBody>
                    <a:bodyPr/>
                    <a:lstStyle/>
                    <a:p>
                      <a:pPr marR="306070" algn="r">
                        <a:lnSpc>
                          <a:spcPct val="100000"/>
                        </a:lnSpc>
                      </a:pPr>
                      <a:r>
                        <a:rPr sz="700" dirty="0" smtClean="0">
                          <a:latin typeface="Arial Unicode MS"/>
                          <a:cs typeface="Arial Unicode MS"/>
                        </a:rPr>
                        <a:t>Meeting</a:t>
                      </a:r>
                      <a:endParaRPr sz="700" dirty="0">
                        <a:latin typeface="Arial Unicode MS"/>
                        <a:cs typeface="Arial Unicode MS"/>
                      </a:endParaRPr>
                    </a:p>
                    <a:p>
                      <a:pPr>
                        <a:lnSpc>
                          <a:spcPts val="900"/>
                        </a:lnSpc>
                        <a:spcBef>
                          <a:spcPts val="43"/>
                        </a:spcBef>
                      </a:pPr>
                      <a:endParaRPr sz="900" dirty="0"/>
                    </a:p>
                    <a:p>
                      <a:pPr>
                        <a:lnSpc>
                          <a:spcPts val="1000"/>
                        </a:lnSpc>
                      </a:pPr>
                      <a:endParaRPr sz="1000" dirty="0"/>
                    </a:p>
                    <a:p>
                      <a:pPr>
                        <a:lnSpc>
                          <a:spcPts val="1000"/>
                        </a:lnSpc>
                      </a:pPr>
                      <a:endParaRPr sz="1000" dirty="0"/>
                    </a:p>
                    <a:p>
                      <a:pPr>
                        <a:lnSpc>
                          <a:spcPts val="1000"/>
                        </a:lnSpc>
                      </a:pPr>
                      <a:endParaRPr sz="1000" dirty="0"/>
                    </a:p>
                    <a:p>
                      <a:pPr marL="6210300" marR="389890" indent="-4387850">
                        <a:lnSpc>
                          <a:spcPct val="51700"/>
                        </a:lnSpc>
                        <a:tabLst>
                          <a:tab pos="6209665" algn="l"/>
                        </a:tabLst>
                      </a:pPr>
                      <a:r>
                        <a:rPr sz="8350" dirty="0" smtClean="0">
                          <a:solidFill>
                            <a:srgbClr val="A5AECB"/>
                          </a:solidFill>
                          <a:latin typeface="Arial Unicode MS"/>
                          <a:cs typeface="Arial Unicode MS"/>
                        </a:rPr>
                        <a:t>Goals	</a:t>
                      </a:r>
                      <a:r>
                        <a:rPr sz="1050" baseline="400793" dirty="0" smtClean="0">
                          <a:latin typeface="Arial Unicode MS"/>
                          <a:cs typeface="Arial Unicode MS"/>
                        </a:rPr>
                        <a:t>Most </a:t>
                      </a:r>
                      <a:r>
                        <a:rPr sz="700" dirty="0" smtClean="0">
                          <a:latin typeface="Arial Unicode MS"/>
                          <a:cs typeface="Arial Unicode MS"/>
                        </a:rPr>
                        <a:t>Some</a:t>
                      </a:r>
                      <a:endParaRPr sz="700" dirty="0">
                        <a:latin typeface="Arial Unicode MS"/>
                        <a:cs typeface="Arial Unicode MS"/>
                      </a:endParaRPr>
                    </a:p>
                    <a:p>
                      <a:pPr>
                        <a:lnSpc>
                          <a:spcPts val="700"/>
                        </a:lnSpc>
                        <a:spcBef>
                          <a:spcPts val="19"/>
                        </a:spcBef>
                      </a:pPr>
                      <a:endParaRPr sz="700" dirty="0"/>
                    </a:p>
                    <a:p>
                      <a:pPr>
                        <a:lnSpc>
                          <a:spcPts val="1000"/>
                        </a:lnSpc>
                      </a:pPr>
                      <a:endParaRPr sz="1000" dirty="0"/>
                    </a:p>
                    <a:p>
                      <a:pPr marR="454025" algn="r">
                        <a:lnSpc>
                          <a:spcPct val="100000"/>
                        </a:lnSpc>
                      </a:pPr>
                      <a:r>
                        <a:rPr sz="700" dirty="0" smtClean="0">
                          <a:latin typeface="Arial Unicode MS"/>
                          <a:cs typeface="Arial Unicode MS"/>
                        </a:rPr>
                        <a:t>Few</a:t>
                      </a:r>
                      <a:endParaRPr sz="700" dirty="0">
                        <a:latin typeface="Arial Unicode MS"/>
                        <a:cs typeface="Arial Unicode MS"/>
                      </a:endParaRPr>
                    </a:p>
                    <a:p>
                      <a:pPr>
                        <a:lnSpc>
                          <a:spcPts val="750"/>
                        </a:lnSpc>
                        <a:spcBef>
                          <a:spcPts val="35"/>
                        </a:spcBef>
                      </a:pPr>
                      <a:endParaRPr sz="750" dirty="0"/>
                    </a:p>
                    <a:p>
                      <a:pPr>
                        <a:lnSpc>
                          <a:spcPts val="1000"/>
                        </a:lnSpc>
                      </a:pPr>
                      <a:endParaRPr sz="1000" dirty="0"/>
                    </a:p>
                    <a:p>
                      <a:pPr marL="114300">
                        <a:lnSpc>
                          <a:spcPct val="100000"/>
                        </a:lnSpc>
                        <a:tabLst>
                          <a:tab pos="1701164" algn="l"/>
                          <a:tab pos="2653665" algn="l"/>
                          <a:tab pos="3606165" algn="l"/>
                          <a:tab pos="4558665" algn="l"/>
                          <a:tab pos="5193665" algn="l"/>
                          <a:tab pos="5511165" algn="l"/>
                        </a:tabLst>
                      </a:pPr>
                      <a:r>
                        <a:rPr sz="500" dirty="0" smtClean="0">
                          <a:latin typeface="Arial Unicode MS"/>
                          <a:cs typeface="Arial Unicode MS"/>
                        </a:rPr>
                        <a:t>Dec</a:t>
                      </a:r>
                      <a:r>
                        <a:rPr sz="500" spc="-5" dirty="0" smtClean="0">
                          <a:latin typeface="Arial Unicode MS"/>
                          <a:cs typeface="Arial Unicode MS"/>
                        </a:rPr>
                        <a:t> </a:t>
                      </a:r>
                      <a:r>
                        <a:rPr sz="500" spc="0" dirty="0" smtClean="0">
                          <a:latin typeface="Arial Unicode MS"/>
                          <a:cs typeface="Arial Unicode MS"/>
                        </a:rPr>
                        <a:t>24      </a:t>
                      </a:r>
                      <a:r>
                        <a:rPr sz="500" spc="-60" dirty="0" smtClean="0">
                          <a:latin typeface="Arial Unicode MS"/>
                          <a:cs typeface="Arial Unicode MS"/>
                        </a:rPr>
                        <a:t> </a:t>
                      </a:r>
                      <a:r>
                        <a:rPr sz="500" spc="0" dirty="0" smtClean="0">
                          <a:latin typeface="Arial Unicode MS"/>
                          <a:cs typeface="Arial Unicode MS"/>
                        </a:rPr>
                        <a:t>Jan</a:t>
                      </a:r>
                      <a:r>
                        <a:rPr sz="500" spc="-5" dirty="0" smtClean="0">
                          <a:latin typeface="Arial Unicode MS"/>
                          <a:cs typeface="Arial Unicode MS"/>
                        </a:rPr>
                        <a:t> </a:t>
                      </a:r>
                      <a:r>
                        <a:rPr sz="500" spc="0" dirty="0" smtClean="0">
                          <a:latin typeface="Arial Unicode MS"/>
                          <a:cs typeface="Arial Unicode MS"/>
                        </a:rPr>
                        <a:t>24      </a:t>
                      </a:r>
                      <a:r>
                        <a:rPr sz="500" spc="25" dirty="0" smtClean="0">
                          <a:latin typeface="Arial Unicode MS"/>
                          <a:cs typeface="Arial Unicode MS"/>
                        </a:rPr>
                        <a:t> </a:t>
                      </a:r>
                      <a:r>
                        <a:rPr sz="500" spc="0" dirty="0" smtClean="0">
                          <a:latin typeface="Arial Unicode MS"/>
                          <a:cs typeface="Arial Unicode MS"/>
                        </a:rPr>
                        <a:t>Feb</a:t>
                      </a:r>
                      <a:r>
                        <a:rPr sz="500" spc="-5" dirty="0" smtClean="0">
                          <a:latin typeface="Arial Unicode MS"/>
                          <a:cs typeface="Arial Unicode MS"/>
                        </a:rPr>
                        <a:t> </a:t>
                      </a:r>
                      <a:r>
                        <a:rPr sz="500" spc="0" dirty="0" smtClean="0">
                          <a:latin typeface="Arial Unicode MS"/>
                          <a:cs typeface="Arial Unicode MS"/>
                        </a:rPr>
                        <a:t>22      </a:t>
                      </a:r>
                      <a:r>
                        <a:rPr sz="500" spc="-30" dirty="0" smtClean="0">
                          <a:latin typeface="Arial Unicode MS"/>
                          <a:cs typeface="Arial Unicode MS"/>
                        </a:rPr>
                        <a:t> </a:t>
                      </a:r>
                      <a:r>
                        <a:rPr sz="500" spc="0" dirty="0" smtClean="0">
                          <a:latin typeface="Arial Unicode MS"/>
                          <a:cs typeface="Arial Unicode MS"/>
                        </a:rPr>
                        <a:t>Mar</a:t>
                      </a:r>
                      <a:r>
                        <a:rPr sz="500" spc="-5" dirty="0" smtClean="0">
                          <a:latin typeface="Arial Unicode MS"/>
                          <a:cs typeface="Arial Unicode MS"/>
                        </a:rPr>
                        <a:t> </a:t>
                      </a:r>
                      <a:r>
                        <a:rPr sz="500" spc="0" dirty="0" smtClean="0">
                          <a:latin typeface="Arial Unicode MS"/>
                          <a:cs typeface="Arial Unicode MS"/>
                        </a:rPr>
                        <a:t>24      </a:t>
                      </a:r>
                      <a:r>
                        <a:rPr sz="500" spc="-30" dirty="0" smtClean="0">
                          <a:latin typeface="Arial Unicode MS"/>
                          <a:cs typeface="Arial Unicode MS"/>
                        </a:rPr>
                        <a:t> </a:t>
                      </a:r>
                      <a:r>
                        <a:rPr sz="500" spc="0" dirty="0" smtClean="0">
                          <a:latin typeface="Arial Unicode MS"/>
                          <a:cs typeface="Arial Unicode MS"/>
                        </a:rPr>
                        <a:t>Apr</a:t>
                      </a:r>
                      <a:r>
                        <a:rPr sz="500" spc="-5" dirty="0" smtClean="0">
                          <a:latin typeface="Arial Unicode MS"/>
                          <a:cs typeface="Arial Unicode MS"/>
                        </a:rPr>
                        <a:t> </a:t>
                      </a:r>
                      <a:r>
                        <a:rPr sz="500" spc="0" dirty="0" smtClean="0">
                          <a:latin typeface="Arial Unicode MS"/>
                          <a:cs typeface="Arial Unicode MS"/>
                        </a:rPr>
                        <a:t>23	May</a:t>
                      </a:r>
                      <a:r>
                        <a:rPr sz="500" spc="-5" dirty="0" smtClean="0">
                          <a:latin typeface="Arial Unicode MS"/>
                          <a:cs typeface="Arial Unicode MS"/>
                        </a:rPr>
                        <a:t> </a:t>
                      </a:r>
                      <a:r>
                        <a:rPr sz="500" spc="0" dirty="0" smtClean="0">
                          <a:latin typeface="Arial Unicode MS"/>
                          <a:cs typeface="Arial Unicode MS"/>
                        </a:rPr>
                        <a:t>23     </a:t>
                      </a:r>
                      <a:r>
                        <a:rPr sz="500" spc="25" dirty="0" smtClean="0">
                          <a:latin typeface="Arial Unicode MS"/>
                          <a:cs typeface="Arial Unicode MS"/>
                        </a:rPr>
                        <a:t> </a:t>
                      </a:r>
                      <a:r>
                        <a:rPr sz="500" spc="0" dirty="0" smtClean="0">
                          <a:latin typeface="Arial Unicode MS"/>
                          <a:cs typeface="Arial Unicode MS"/>
                        </a:rPr>
                        <a:t>Sep</a:t>
                      </a:r>
                      <a:r>
                        <a:rPr sz="500" spc="-5" dirty="0" smtClean="0">
                          <a:latin typeface="Arial Unicode MS"/>
                          <a:cs typeface="Arial Unicode MS"/>
                        </a:rPr>
                        <a:t> </a:t>
                      </a:r>
                      <a:r>
                        <a:rPr sz="500" spc="0" dirty="0" smtClean="0">
                          <a:latin typeface="Arial Unicode MS"/>
                          <a:cs typeface="Arial Unicode MS"/>
                        </a:rPr>
                        <a:t>15      </a:t>
                      </a:r>
                      <a:r>
                        <a:rPr sz="500" spc="-60" dirty="0" smtClean="0">
                          <a:latin typeface="Arial Unicode MS"/>
                          <a:cs typeface="Arial Unicode MS"/>
                        </a:rPr>
                        <a:t> </a:t>
                      </a:r>
                      <a:r>
                        <a:rPr sz="500" spc="0" dirty="0" smtClean="0">
                          <a:latin typeface="Arial Unicode MS"/>
                          <a:cs typeface="Arial Unicode MS"/>
                        </a:rPr>
                        <a:t>Oct</a:t>
                      </a:r>
                      <a:r>
                        <a:rPr sz="500" spc="-5" dirty="0" smtClean="0">
                          <a:latin typeface="Arial Unicode MS"/>
                          <a:cs typeface="Arial Unicode MS"/>
                        </a:rPr>
                        <a:t> </a:t>
                      </a:r>
                      <a:r>
                        <a:rPr sz="500" spc="0" dirty="0" smtClean="0">
                          <a:latin typeface="Arial Unicode MS"/>
                          <a:cs typeface="Arial Unicode MS"/>
                        </a:rPr>
                        <a:t>16	Dec</a:t>
                      </a:r>
                      <a:r>
                        <a:rPr sz="500" spc="-5" dirty="0" smtClean="0">
                          <a:latin typeface="Arial Unicode MS"/>
                          <a:cs typeface="Arial Unicode MS"/>
                        </a:rPr>
                        <a:t> </a:t>
                      </a:r>
                      <a:r>
                        <a:rPr sz="500" spc="0" dirty="0" smtClean="0">
                          <a:latin typeface="Arial Unicode MS"/>
                          <a:cs typeface="Arial Unicode MS"/>
                        </a:rPr>
                        <a:t>02      </a:t>
                      </a:r>
                      <a:r>
                        <a:rPr sz="500" spc="-60" dirty="0" smtClean="0">
                          <a:latin typeface="Arial Unicode MS"/>
                          <a:cs typeface="Arial Unicode MS"/>
                        </a:rPr>
                        <a:t> </a:t>
                      </a:r>
                      <a:r>
                        <a:rPr sz="500" spc="0" dirty="0" smtClean="0">
                          <a:latin typeface="Arial Unicode MS"/>
                          <a:cs typeface="Arial Unicode MS"/>
                        </a:rPr>
                        <a:t>Jan</a:t>
                      </a:r>
                      <a:r>
                        <a:rPr sz="500" spc="-5" dirty="0" smtClean="0">
                          <a:latin typeface="Arial Unicode MS"/>
                          <a:cs typeface="Arial Unicode MS"/>
                        </a:rPr>
                        <a:t> </a:t>
                      </a:r>
                      <a:r>
                        <a:rPr sz="500" spc="0" dirty="0" smtClean="0">
                          <a:latin typeface="Arial Unicode MS"/>
                          <a:cs typeface="Arial Unicode MS"/>
                        </a:rPr>
                        <a:t>14      </a:t>
                      </a:r>
                      <a:r>
                        <a:rPr sz="500" spc="25" dirty="0" smtClean="0">
                          <a:latin typeface="Arial Unicode MS"/>
                          <a:cs typeface="Arial Unicode MS"/>
                        </a:rPr>
                        <a:t> </a:t>
                      </a:r>
                      <a:r>
                        <a:rPr sz="500" spc="0" dirty="0" smtClean="0">
                          <a:latin typeface="Arial Unicode MS"/>
                          <a:cs typeface="Arial Unicode MS"/>
                        </a:rPr>
                        <a:t>Jul</a:t>
                      </a:r>
                      <a:r>
                        <a:rPr sz="500" spc="-5" dirty="0" smtClean="0">
                          <a:latin typeface="Arial Unicode MS"/>
                          <a:cs typeface="Arial Unicode MS"/>
                        </a:rPr>
                        <a:t> </a:t>
                      </a:r>
                      <a:r>
                        <a:rPr sz="500" spc="0" dirty="0" smtClean="0">
                          <a:latin typeface="Arial Unicode MS"/>
                          <a:cs typeface="Arial Unicode MS"/>
                        </a:rPr>
                        <a:t>05	Sep</a:t>
                      </a:r>
                      <a:r>
                        <a:rPr sz="500" spc="-5" dirty="0" smtClean="0">
                          <a:latin typeface="Arial Unicode MS"/>
                          <a:cs typeface="Arial Unicode MS"/>
                        </a:rPr>
                        <a:t> </a:t>
                      </a:r>
                      <a:r>
                        <a:rPr sz="500" spc="0" dirty="0" smtClean="0">
                          <a:latin typeface="Arial Unicode MS"/>
                          <a:cs typeface="Arial Unicode MS"/>
                        </a:rPr>
                        <a:t>14      </a:t>
                      </a:r>
                      <a:r>
                        <a:rPr sz="500" spc="-60" dirty="0" smtClean="0">
                          <a:latin typeface="Arial Unicode MS"/>
                          <a:cs typeface="Arial Unicode MS"/>
                        </a:rPr>
                        <a:t> </a:t>
                      </a:r>
                      <a:r>
                        <a:rPr sz="500" spc="0" dirty="0" smtClean="0">
                          <a:latin typeface="Arial Unicode MS"/>
                          <a:cs typeface="Arial Unicode MS"/>
                        </a:rPr>
                        <a:t>Mar</a:t>
                      </a:r>
                      <a:r>
                        <a:rPr sz="500" spc="-5" dirty="0" smtClean="0">
                          <a:latin typeface="Arial Unicode MS"/>
                          <a:cs typeface="Arial Unicode MS"/>
                        </a:rPr>
                        <a:t> </a:t>
                      </a:r>
                      <a:r>
                        <a:rPr sz="500" spc="0" dirty="0" smtClean="0">
                          <a:latin typeface="Arial Unicode MS"/>
                          <a:cs typeface="Arial Unicode MS"/>
                        </a:rPr>
                        <a:t>24      </a:t>
                      </a:r>
                      <a:r>
                        <a:rPr sz="500" spc="-30" dirty="0" smtClean="0">
                          <a:latin typeface="Arial Unicode MS"/>
                          <a:cs typeface="Arial Unicode MS"/>
                        </a:rPr>
                        <a:t> </a:t>
                      </a:r>
                      <a:r>
                        <a:rPr sz="500" spc="0" dirty="0" smtClean="0">
                          <a:latin typeface="Arial Unicode MS"/>
                          <a:cs typeface="Arial Unicode MS"/>
                        </a:rPr>
                        <a:t>Jul</a:t>
                      </a:r>
                      <a:r>
                        <a:rPr sz="500" spc="-5" dirty="0" smtClean="0">
                          <a:latin typeface="Arial Unicode MS"/>
                          <a:cs typeface="Arial Unicode MS"/>
                        </a:rPr>
                        <a:t> </a:t>
                      </a:r>
                      <a:r>
                        <a:rPr sz="500" spc="0" dirty="0" smtClean="0">
                          <a:latin typeface="Arial Unicode MS"/>
                          <a:cs typeface="Arial Unicode MS"/>
                        </a:rPr>
                        <a:t>18	Jun</a:t>
                      </a:r>
                      <a:r>
                        <a:rPr sz="500" spc="-5" dirty="0" smtClean="0">
                          <a:latin typeface="Arial Unicode MS"/>
                          <a:cs typeface="Arial Unicode MS"/>
                        </a:rPr>
                        <a:t> </a:t>
                      </a:r>
                      <a:r>
                        <a:rPr sz="500" spc="0" dirty="0" smtClean="0">
                          <a:latin typeface="Arial Unicode MS"/>
                          <a:cs typeface="Arial Unicode MS"/>
                        </a:rPr>
                        <a:t>19      </a:t>
                      </a:r>
                      <a:r>
                        <a:rPr sz="500" spc="25" dirty="0" smtClean="0">
                          <a:latin typeface="Arial Unicode MS"/>
                          <a:cs typeface="Arial Unicode MS"/>
                        </a:rPr>
                        <a:t> </a:t>
                      </a:r>
                      <a:r>
                        <a:rPr sz="500" spc="0" dirty="0" smtClean="0">
                          <a:latin typeface="Arial Unicode MS"/>
                          <a:cs typeface="Arial Unicode MS"/>
                        </a:rPr>
                        <a:t>Jul</a:t>
                      </a:r>
                      <a:r>
                        <a:rPr sz="500" spc="-5" dirty="0" smtClean="0">
                          <a:latin typeface="Arial Unicode MS"/>
                          <a:cs typeface="Arial Unicode MS"/>
                        </a:rPr>
                        <a:t> </a:t>
                      </a:r>
                      <a:r>
                        <a:rPr sz="500" spc="0" dirty="0" smtClean="0">
                          <a:latin typeface="Arial Unicode MS"/>
                          <a:cs typeface="Arial Unicode MS"/>
                        </a:rPr>
                        <a:t>30	Oct</a:t>
                      </a:r>
                      <a:r>
                        <a:rPr sz="500" spc="-5" dirty="0" smtClean="0">
                          <a:latin typeface="Arial Unicode MS"/>
                          <a:cs typeface="Arial Unicode MS"/>
                        </a:rPr>
                        <a:t> </a:t>
                      </a:r>
                      <a:r>
                        <a:rPr sz="500" spc="0" dirty="0" smtClean="0">
                          <a:latin typeface="Arial Unicode MS"/>
                          <a:cs typeface="Arial Unicode MS"/>
                        </a:rPr>
                        <a:t>28	Dec</a:t>
                      </a:r>
                      <a:r>
                        <a:rPr sz="500" spc="-5" dirty="0" smtClean="0">
                          <a:latin typeface="Arial Unicode MS"/>
                          <a:cs typeface="Arial Unicode MS"/>
                        </a:rPr>
                        <a:t> </a:t>
                      </a:r>
                      <a:r>
                        <a:rPr sz="500" spc="0" dirty="0" smtClean="0">
                          <a:latin typeface="Arial Unicode MS"/>
                          <a:cs typeface="Arial Unicode MS"/>
                        </a:rPr>
                        <a:t>08      </a:t>
                      </a:r>
                      <a:r>
                        <a:rPr sz="500" spc="-60" dirty="0" smtClean="0">
                          <a:latin typeface="Arial Unicode MS"/>
                          <a:cs typeface="Arial Unicode MS"/>
                        </a:rPr>
                        <a:t> </a:t>
                      </a:r>
                      <a:r>
                        <a:rPr sz="500" spc="0" dirty="0" smtClean="0">
                          <a:latin typeface="Arial Unicode MS"/>
                          <a:cs typeface="Arial Unicode MS"/>
                        </a:rPr>
                        <a:t>Jan</a:t>
                      </a:r>
                      <a:r>
                        <a:rPr sz="500" spc="-5" dirty="0" smtClean="0">
                          <a:latin typeface="Arial Unicode MS"/>
                          <a:cs typeface="Arial Unicode MS"/>
                        </a:rPr>
                        <a:t> </a:t>
                      </a:r>
                      <a:r>
                        <a:rPr sz="500" spc="0" dirty="0" smtClean="0">
                          <a:latin typeface="Arial Unicode MS"/>
                          <a:cs typeface="Arial Unicode MS"/>
                        </a:rPr>
                        <a:t>26</a:t>
                      </a:r>
                      <a:endParaRPr sz="500" dirty="0">
                        <a:latin typeface="Arial Unicode MS"/>
                        <a:cs typeface="Arial Unicode MS"/>
                      </a:endParaRPr>
                    </a:p>
                    <a:p>
                      <a:pPr marL="152400">
                        <a:lnSpc>
                          <a:spcPts val="500"/>
                        </a:lnSpc>
                        <a:tabLst>
                          <a:tab pos="469265" algn="l"/>
                          <a:tab pos="786765" algn="l"/>
                          <a:tab pos="1104265" algn="l"/>
                          <a:tab pos="1421765" algn="l"/>
                          <a:tab pos="1739264" algn="l"/>
                          <a:tab pos="2056764" algn="l"/>
                          <a:tab pos="2374265" algn="l"/>
                          <a:tab pos="2691765" algn="l"/>
                          <a:tab pos="3009265" algn="l"/>
                          <a:tab pos="3326765" algn="l"/>
                          <a:tab pos="3644265" algn="l"/>
                          <a:tab pos="3961765" algn="l"/>
                          <a:tab pos="4279265" algn="l"/>
                          <a:tab pos="4596765" algn="l"/>
                          <a:tab pos="4914265" algn="l"/>
                          <a:tab pos="5231765" algn="l"/>
                          <a:tab pos="5549265" algn="l"/>
                          <a:tab pos="5866765" algn="l"/>
                        </a:tabLst>
                      </a:pPr>
                      <a:r>
                        <a:rPr sz="500" dirty="0" smtClean="0">
                          <a:latin typeface="Arial Unicode MS"/>
                          <a:cs typeface="Arial Unicode MS"/>
                        </a:rPr>
                        <a:t>2010	2011	2011	2011	2011	2011	2011	2011	2011	2012	2012	2012	2013	2013	2014	2014	2014	2014	2015</a:t>
                      </a:r>
                      <a:endParaRPr sz="500" dirty="0">
                        <a:latin typeface="Arial Unicode MS"/>
                        <a:cs typeface="Arial Unicode MS"/>
                      </a:endParaRPr>
                    </a:p>
                  </a:txBody>
                  <a:tcPr marL="0" marR="0" marT="0" marB="0">
                    <a:lnL w="25400">
                      <a:solidFill>
                        <a:srgbClr val="AEBBCE"/>
                      </a:solidFill>
                      <a:prstDash val="solid"/>
                    </a:lnL>
                    <a:lnR w="25400">
                      <a:solidFill>
                        <a:srgbClr val="AEBBCE"/>
                      </a:solidFill>
                      <a:prstDash val="solid"/>
                    </a:lnR>
                    <a:lnT w="25400">
                      <a:solidFill>
                        <a:srgbClr val="AEBBCE"/>
                      </a:solidFill>
                      <a:prstDash val="solid"/>
                    </a:lnT>
                    <a:lnB w="25400">
                      <a:solidFill>
                        <a:srgbClr val="AEBBCE"/>
                      </a:solidFill>
                      <a:prstDash val="solid"/>
                    </a:lnB>
                  </a:tcPr>
                </a:tc>
              </a:tr>
            </a:tbl>
          </a:graphicData>
        </a:graphic>
      </p:graphicFrame>
      <p:pic>
        <p:nvPicPr>
          <p:cNvPr id="149" name="Audio 14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10400" y="92964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612"/>
    </mc:Choice>
    <mc:Fallback>
      <p:transition spd="slow" advTm="21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81100" y="257250"/>
            <a:ext cx="49403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T     H     E</a:t>
            </a:r>
            <a:endParaRPr sz="800">
              <a:latin typeface="Times New Roman"/>
              <a:cs typeface="Times New Roman"/>
            </a:endParaRPr>
          </a:p>
        </p:txBody>
      </p:sp>
      <p:sp>
        <p:nvSpPr>
          <p:cNvPr id="3" name="object 3"/>
          <p:cNvSpPr txBox="1"/>
          <p:nvPr/>
        </p:nvSpPr>
        <p:spPr>
          <a:xfrm>
            <a:off x="368300" y="314553"/>
            <a:ext cx="2260600" cy="711835"/>
          </a:xfrm>
          <a:prstGeom prst="rect">
            <a:avLst/>
          </a:prstGeom>
        </p:spPr>
        <p:txBody>
          <a:bodyPr vert="horz" wrap="square" lIns="0" tIns="0" rIns="0" bIns="0" rtlCol="0">
            <a:noAutofit/>
          </a:bodyPr>
          <a:lstStyle/>
          <a:p>
            <a:pPr marL="800100">
              <a:lnSpc>
                <a:spcPts val="2740"/>
              </a:lnSpc>
            </a:pPr>
            <a:r>
              <a:rPr sz="2400" b="1" dirty="0" smtClean="0">
                <a:latin typeface="Times New Roman"/>
                <a:cs typeface="Times New Roman"/>
              </a:rPr>
              <a:t>F O R T </a:t>
            </a:r>
            <a:r>
              <a:rPr sz="2400" b="1" spc="130" dirty="0" smtClean="0">
                <a:latin typeface="Times New Roman"/>
                <a:cs typeface="Times New Roman"/>
              </a:rPr>
              <a:t>É</a:t>
            </a:r>
            <a:r>
              <a:rPr sz="1200" b="1" spc="0" baseline="79861" dirty="0" smtClean="0">
                <a:latin typeface="Times New Roman"/>
                <a:cs typeface="Times New Roman"/>
              </a:rPr>
              <a:t>®</a:t>
            </a:r>
            <a:endParaRPr sz="1200" baseline="79861">
              <a:latin typeface="Times New Roman"/>
              <a:cs typeface="Times New Roman"/>
            </a:endParaRPr>
          </a:p>
          <a:p>
            <a:pPr marL="825500">
              <a:lnSpc>
                <a:spcPts val="965"/>
              </a:lnSpc>
            </a:pPr>
            <a:r>
              <a:rPr sz="1100" b="1" dirty="0" smtClean="0">
                <a:latin typeface="Times New Roman"/>
                <a:cs typeface="Times New Roman"/>
              </a:rPr>
              <a:t>I  N  S  T  I  T  U  T  E</a:t>
            </a:r>
            <a:endParaRPr sz="1100">
              <a:latin typeface="Times New Roman"/>
              <a:cs typeface="Times New Roman"/>
            </a:endParaRPr>
          </a:p>
          <a:p>
            <a:pPr>
              <a:lnSpc>
                <a:spcPts val="700"/>
              </a:lnSpc>
              <a:spcBef>
                <a:spcPts val="23"/>
              </a:spcBef>
            </a:pPr>
            <a:endParaRPr sz="700"/>
          </a:p>
          <a:p>
            <a:pPr marL="12700">
              <a:lnSpc>
                <a:spcPct val="100000"/>
              </a:lnSpc>
            </a:pPr>
            <a:r>
              <a:rPr sz="900" b="1" dirty="0" smtClean="0">
                <a:latin typeface="Times New Roman"/>
                <a:cs typeface="Times New Roman"/>
              </a:rPr>
              <a:t>COMMUNICATION </a:t>
            </a:r>
            <a:r>
              <a:rPr sz="900" b="1" spc="-50" dirty="0" smtClean="0">
                <a:latin typeface="Times New Roman"/>
                <a:cs typeface="Times New Roman"/>
              </a:rPr>
              <a:t> </a:t>
            </a:r>
            <a:r>
              <a:rPr sz="900" b="1" spc="0" dirty="0" smtClean="0">
                <a:solidFill>
                  <a:srgbClr val="1B5B92"/>
                </a:solidFill>
                <a:latin typeface="Times New Roman"/>
                <a:cs typeface="Times New Roman"/>
              </a:rPr>
              <a:t>INTELLIGENC</a:t>
            </a:r>
            <a:r>
              <a:rPr sz="900" b="1" spc="45" dirty="0" smtClean="0">
                <a:solidFill>
                  <a:srgbClr val="1B5B92"/>
                </a:solidFill>
                <a:latin typeface="Times New Roman"/>
                <a:cs typeface="Times New Roman"/>
              </a:rPr>
              <a:t>E</a:t>
            </a:r>
            <a:r>
              <a:rPr sz="600" b="1" spc="0" baseline="69444" dirty="0" smtClean="0">
                <a:solidFill>
                  <a:srgbClr val="1B5B92"/>
                </a:solidFill>
                <a:latin typeface="Times New Roman"/>
                <a:cs typeface="Times New Roman"/>
              </a:rPr>
              <a:t>TM</a:t>
            </a:r>
            <a:endParaRPr sz="600" baseline="69444">
              <a:latin typeface="Times New Roman"/>
              <a:cs typeface="Times New Roman"/>
            </a:endParaRPr>
          </a:p>
        </p:txBody>
      </p:sp>
      <p:sp>
        <p:nvSpPr>
          <p:cNvPr id="4" name="object 4"/>
          <p:cNvSpPr/>
          <p:nvPr/>
        </p:nvSpPr>
        <p:spPr>
          <a:xfrm>
            <a:off x="190500" y="279400"/>
            <a:ext cx="609600" cy="371401"/>
          </a:xfrm>
          <a:custGeom>
            <a:avLst/>
            <a:gdLst/>
            <a:ahLst/>
            <a:cxnLst/>
            <a:rect l="l" t="t" r="r" b="b"/>
            <a:pathLst>
              <a:path w="609600" h="371401">
                <a:moveTo>
                  <a:pt x="609600" y="0"/>
                </a:moveTo>
                <a:lnTo>
                  <a:pt x="60211" y="49"/>
                </a:lnTo>
                <a:lnTo>
                  <a:pt x="20652" y="5021"/>
                </a:lnTo>
                <a:lnTo>
                  <a:pt x="1625" y="43135"/>
                </a:lnTo>
                <a:lnTo>
                  <a:pt x="110" y="82651"/>
                </a:lnTo>
                <a:lnTo>
                  <a:pt x="0" y="355600"/>
                </a:lnTo>
                <a:lnTo>
                  <a:pt x="20616" y="363699"/>
                </a:lnTo>
                <a:lnTo>
                  <a:pt x="44157" y="368960"/>
                </a:lnTo>
                <a:lnTo>
                  <a:pt x="70308" y="371401"/>
                </a:lnTo>
                <a:lnTo>
                  <a:pt x="98755" y="371043"/>
                </a:lnTo>
                <a:lnTo>
                  <a:pt x="161277" y="362000"/>
                </a:lnTo>
                <a:lnTo>
                  <a:pt x="229209" y="341985"/>
                </a:lnTo>
                <a:lnTo>
                  <a:pt x="300037" y="311150"/>
                </a:lnTo>
                <a:lnTo>
                  <a:pt x="335751" y="291722"/>
                </a:lnTo>
                <a:lnTo>
                  <a:pt x="371246" y="269646"/>
                </a:lnTo>
                <a:lnTo>
                  <a:pt x="406207" y="244941"/>
                </a:lnTo>
                <a:lnTo>
                  <a:pt x="440321" y="217627"/>
                </a:lnTo>
                <a:lnTo>
                  <a:pt x="473273" y="187721"/>
                </a:lnTo>
                <a:lnTo>
                  <a:pt x="504748" y="155244"/>
                </a:lnTo>
                <a:lnTo>
                  <a:pt x="534433" y="120215"/>
                </a:lnTo>
                <a:lnTo>
                  <a:pt x="562013" y="82651"/>
                </a:lnTo>
                <a:lnTo>
                  <a:pt x="587173" y="42573"/>
                </a:lnTo>
                <a:lnTo>
                  <a:pt x="609600" y="0"/>
                </a:lnTo>
                <a:close/>
              </a:path>
            </a:pathLst>
          </a:custGeom>
          <a:solidFill>
            <a:srgbClr val="000000"/>
          </a:solidFill>
        </p:spPr>
        <p:txBody>
          <a:bodyPr wrap="square" lIns="0" tIns="0" rIns="0" bIns="0" rtlCol="0">
            <a:noAutofit/>
          </a:bodyPr>
          <a:lstStyle/>
          <a:p>
            <a:endParaRPr/>
          </a:p>
        </p:txBody>
      </p:sp>
      <p:sp>
        <p:nvSpPr>
          <p:cNvPr id="5" name="object 5"/>
          <p:cNvSpPr/>
          <p:nvPr/>
        </p:nvSpPr>
        <p:spPr>
          <a:xfrm>
            <a:off x="406400" y="279400"/>
            <a:ext cx="698500" cy="482600"/>
          </a:xfrm>
          <a:custGeom>
            <a:avLst/>
            <a:gdLst/>
            <a:ahLst/>
            <a:cxnLst/>
            <a:rect l="l" t="t" r="r" b="b"/>
            <a:pathLst>
              <a:path w="698500" h="482600">
                <a:moveTo>
                  <a:pt x="508000" y="0"/>
                </a:moveTo>
                <a:lnTo>
                  <a:pt x="488029" y="44218"/>
                </a:lnTo>
                <a:lnTo>
                  <a:pt x="466344" y="85521"/>
                </a:lnTo>
                <a:lnTo>
                  <a:pt x="443134" y="124044"/>
                </a:lnTo>
                <a:lnTo>
                  <a:pt x="418592" y="159918"/>
                </a:lnTo>
                <a:lnTo>
                  <a:pt x="392906" y="193278"/>
                </a:lnTo>
                <a:lnTo>
                  <a:pt x="366268" y="224256"/>
                </a:lnTo>
                <a:lnTo>
                  <a:pt x="338867" y="252987"/>
                </a:lnTo>
                <a:lnTo>
                  <a:pt x="310896" y="279603"/>
                </a:lnTo>
                <a:lnTo>
                  <a:pt x="254000" y="327025"/>
                </a:lnTo>
                <a:lnTo>
                  <a:pt x="197104" y="367588"/>
                </a:lnTo>
                <a:lnTo>
                  <a:pt x="141732" y="402361"/>
                </a:lnTo>
                <a:lnTo>
                  <a:pt x="19970" y="470957"/>
                </a:lnTo>
                <a:lnTo>
                  <a:pt x="0" y="482600"/>
                </a:lnTo>
                <a:lnTo>
                  <a:pt x="698500" y="482600"/>
                </a:lnTo>
                <a:lnTo>
                  <a:pt x="698485" y="63859"/>
                </a:lnTo>
                <a:lnTo>
                  <a:pt x="693219" y="15590"/>
                </a:lnTo>
                <a:lnTo>
                  <a:pt x="646190" y="124"/>
                </a:lnTo>
                <a:lnTo>
                  <a:pt x="508000" y="0"/>
                </a:lnTo>
                <a:close/>
              </a:path>
            </a:pathLst>
          </a:custGeom>
          <a:solidFill>
            <a:srgbClr val="1B5B92"/>
          </a:solidFill>
        </p:spPr>
        <p:txBody>
          <a:bodyPr wrap="square" lIns="0" tIns="0" rIns="0" bIns="0" rtlCol="0">
            <a:noAutofit/>
          </a:bodyPr>
          <a:lstStyle/>
          <a:p>
            <a:endParaRPr/>
          </a:p>
        </p:txBody>
      </p:sp>
      <p:sp>
        <p:nvSpPr>
          <p:cNvPr id="6" name="object 6"/>
          <p:cNvSpPr/>
          <p:nvPr/>
        </p:nvSpPr>
        <p:spPr>
          <a:xfrm>
            <a:off x="3492500" y="38100"/>
            <a:ext cx="4279900" cy="992957"/>
          </a:xfrm>
          <a:custGeom>
            <a:avLst/>
            <a:gdLst/>
            <a:ahLst/>
            <a:cxnLst/>
            <a:rect l="l" t="t" r="r" b="b"/>
            <a:pathLst>
              <a:path w="4279900" h="992957">
                <a:moveTo>
                  <a:pt x="4279900" y="0"/>
                </a:moveTo>
                <a:lnTo>
                  <a:pt x="0" y="0"/>
                </a:lnTo>
                <a:lnTo>
                  <a:pt x="112426" y="20439"/>
                </a:lnTo>
                <a:lnTo>
                  <a:pt x="221234" y="43497"/>
                </a:lnTo>
                <a:lnTo>
                  <a:pt x="326612" y="68937"/>
                </a:lnTo>
                <a:lnTo>
                  <a:pt x="428752" y="96520"/>
                </a:lnTo>
                <a:lnTo>
                  <a:pt x="527843" y="126007"/>
                </a:lnTo>
                <a:lnTo>
                  <a:pt x="624078" y="157162"/>
                </a:lnTo>
                <a:lnTo>
                  <a:pt x="717645" y="189745"/>
                </a:lnTo>
                <a:lnTo>
                  <a:pt x="808736" y="223520"/>
                </a:lnTo>
                <a:lnTo>
                  <a:pt x="897540" y="258246"/>
                </a:lnTo>
                <a:lnTo>
                  <a:pt x="984250" y="293687"/>
                </a:lnTo>
                <a:lnTo>
                  <a:pt x="1069054" y="329604"/>
                </a:lnTo>
                <a:lnTo>
                  <a:pt x="1548542" y="541774"/>
                </a:lnTo>
                <a:lnTo>
                  <a:pt x="1625346" y="574357"/>
                </a:lnTo>
                <a:lnTo>
                  <a:pt x="1701768" y="605512"/>
                </a:lnTo>
                <a:lnTo>
                  <a:pt x="1778000" y="635000"/>
                </a:lnTo>
                <a:lnTo>
                  <a:pt x="1900483" y="689776"/>
                </a:lnTo>
                <a:lnTo>
                  <a:pt x="2020633" y="739838"/>
                </a:lnTo>
                <a:lnTo>
                  <a:pt x="2138973" y="785233"/>
                </a:lnTo>
                <a:lnTo>
                  <a:pt x="2256028" y="826008"/>
                </a:lnTo>
                <a:lnTo>
                  <a:pt x="2372320" y="862210"/>
                </a:lnTo>
                <a:lnTo>
                  <a:pt x="2488374" y="893889"/>
                </a:lnTo>
                <a:lnTo>
                  <a:pt x="2604714" y="921091"/>
                </a:lnTo>
                <a:lnTo>
                  <a:pt x="2721864" y="943864"/>
                </a:lnTo>
                <a:lnTo>
                  <a:pt x="2840347" y="962255"/>
                </a:lnTo>
                <a:lnTo>
                  <a:pt x="2960687" y="976312"/>
                </a:lnTo>
                <a:lnTo>
                  <a:pt x="3083409" y="986083"/>
                </a:lnTo>
                <a:lnTo>
                  <a:pt x="3209036" y="991616"/>
                </a:lnTo>
                <a:lnTo>
                  <a:pt x="3338091" y="992957"/>
                </a:lnTo>
                <a:lnTo>
                  <a:pt x="3471100" y="990155"/>
                </a:lnTo>
                <a:lnTo>
                  <a:pt x="3608585" y="983257"/>
                </a:lnTo>
                <a:lnTo>
                  <a:pt x="3751072" y="972312"/>
                </a:lnTo>
                <a:lnTo>
                  <a:pt x="3899082" y="957365"/>
                </a:lnTo>
                <a:lnTo>
                  <a:pt x="4053141" y="938466"/>
                </a:lnTo>
                <a:lnTo>
                  <a:pt x="4213772" y="915662"/>
                </a:lnTo>
                <a:lnTo>
                  <a:pt x="4279900" y="905150"/>
                </a:lnTo>
                <a:lnTo>
                  <a:pt x="4279900" y="0"/>
                </a:lnTo>
                <a:close/>
              </a:path>
            </a:pathLst>
          </a:custGeom>
          <a:solidFill>
            <a:srgbClr val="D98C45"/>
          </a:solidFill>
        </p:spPr>
        <p:txBody>
          <a:bodyPr wrap="square" lIns="0" tIns="0" rIns="0" bIns="0" rtlCol="0">
            <a:noAutofit/>
          </a:bodyPr>
          <a:lstStyle/>
          <a:p>
            <a:endParaRPr/>
          </a:p>
        </p:txBody>
      </p:sp>
      <p:sp>
        <p:nvSpPr>
          <p:cNvPr id="7" name="object 7"/>
          <p:cNvSpPr/>
          <p:nvPr/>
        </p:nvSpPr>
        <p:spPr>
          <a:xfrm>
            <a:off x="3492500" y="38100"/>
            <a:ext cx="4279900" cy="896867"/>
          </a:xfrm>
          <a:custGeom>
            <a:avLst/>
            <a:gdLst/>
            <a:ahLst/>
            <a:cxnLst/>
            <a:rect l="l" t="t" r="r" b="b"/>
            <a:pathLst>
              <a:path w="4279900" h="896867">
                <a:moveTo>
                  <a:pt x="4279900" y="0"/>
                </a:moveTo>
                <a:lnTo>
                  <a:pt x="0" y="0"/>
                </a:lnTo>
                <a:lnTo>
                  <a:pt x="112426" y="20439"/>
                </a:lnTo>
                <a:lnTo>
                  <a:pt x="221234" y="43497"/>
                </a:lnTo>
                <a:lnTo>
                  <a:pt x="326612" y="68937"/>
                </a:lnTo>
                <a:lnTo>
                  <a:pt x="428752" y="96520"/>
                </a:lnTo>
                <a:lnTo>
                  <a:pt x="527843" y="126007"/>
                </a:lnTo>
                <a:lnTo>
                  <a:pt x="624078" y="157162"/>
                </a:lnTo>
                <a:lnTo>
                  <a:pt x="717645" y="189745"/>
                </a:lnTo>
                <a:lnTo>
                  <a:pt x="808736" y="223520"/>
                </a:lnTo>
                <a:lnTo>
                  <a:pt x="897540" y="258246"/>
                </a:lnTo>
                <a:lnTo>
                  <a:pt x="984250" y="293687"/>
                </a:lnTo>
                <a:lnTo>
                  <a:pt x="1069054" y="329604"/>
                </a:lnTo>
                <a:lnTo>
                  <a:pt x="1548542" y="541774"/>
                </a:lnTo>
                <a:lnTo>
                  <a:pt x="1625346" y="574357"/>
                </a:lnTo>
                <a:lnTo>
                  <a:pt x="1701768" y="605512"/>
                </a:lnTo>
                <a:lnTo>
                  <a:pt x="1778000" y="635000"/>
                </a:lnTo>
                <a:lnTo>
                  <a:pt x="1900483" y="680523"/>
                </a:lnTo>
                <a:lnTo>
                  <a:pt x="2020633" y="721817"/>
                </a:lnTo>
                <a:lnTo>
                  <a:pt x="2138973" y="758844"/>
                </a:lnTo>
                <a:lnTo>
                  <a:pt x="2256028" y="791565"/>
                </a:lnTo>
                <a:lnTo>
                  <a:pt x="2372320" y="819943"/>
                </a:lnTo>
                <a:lnTo>
                  <a:pt x="2488374" y="843940"/>
                </a:lnTo>
                <a:lnTo>
                  <a:pt x="2604714" y="863517"/>
                </a:lnTo>
                <a:lnTo>
                  <a:pt x="2721864" y="878636"/>
                </a:lnTo>
                <a:lnTo>
                  <a:pt x="2840347" y="889260"/>
                </a:lnTo>
                <a:lnTo>
                  <a:pt x="2960687" y="895350"/>
                </a:lnTo>
                <a:lnTo>
                  <a:pt x="3083409" y="896867"/>
                </a:lnTo>
                <a:lnTo>
                  <a:pt x="3209036" y="893775"/>
                </a:lnTo>
                <a:lnTo>
                  <a:pt x="3338091" y="886034"/>
                </a:lnTo>
                <a:lnTo>
                  <a:pt x="3471100" y="873607"/>
                </a:lnTo>
                <a:lnTo>
                  <a:pt x="3608585" y="856456"/>
                </a:lnTo>
                <a:lnTo>
                  <a:pt x="3751072" y="834542"/>
                </a:lnTo>
                <a:lnTo>
                  <a:pt x="3899082" y="807827"/>
                </a:lnTo>
                <a:lnTo>
                  <a:pt x="4053141" y="776274"/>
                </a:lnTo>
                <a:lnTo>
                  <a:pt x="4213772" y="739844"/>
                </a:lnTo>
                <a:lnTo>
                  <a:pt x="4279900" y="723544"/>
                </a:lnTo>
                <a:lnTo>
                  <a:pt x="4279900" y="0"/>
                </a:lnTo>
                <a:close/>
              </a:path>
            </a:pathLst>
          </a:custGeom>
          <a:solidFill>
            <a:srgbClr val="000000"/>
          </a:solidFill>
        </p:spPr>
        <p:txBody>
          <a:bodyPr wrap="square" lIns="0" tIns="0" rIns="0" bIns="0" rtlCol="0">
            <a:noAutofit/>
          </a:bodyPr>
          <a:lstStyle/>
          <a:p>
            <a:endParaRPr/>
          </a:p>
        </p:txBody>
      </p:sp>
      <p:sp>
        <p:nvSpPr>
          <p:cNvPr id="8" name="object 8"/>
          <p:cNvSpPr/>
          <p:nvPr/>
        </p:nvSpPr>
        <p:spPr>
          <a:xfrm>
            <a:off x="0" y="9093961"/>
            <a:ext cx="7772400" cy="964438"/>
          </a:xfrm>
          <a:custGeom>
            <a:avLst/>
            <a:gdLst/>
            <a:ahLst/>
            <a:cxnLst/>
            <a:rect l="l" t="t" r="r" b="b"/>
            <a:pathLst>
              <a:path w="7772400" h="964438">
                <a:moveTo>
                  <a:pt x="1198435" y="0"/>
                </a:moveTo>
                <a:lnTo>
                  <a:pt x="999132" y="31"/>
                </a:lnTo>
                <a:lnTo>
                  <a:pt x="799592" y="4826"/>
                </a:lnTo>
                <a:lnTo>
                  <a:pt x="599860" y="14573"/>
                </a:lnTo>
                <a:lnTo>
                  <a:pt x="399986" y="29464"/>
                </a:lnTo>
                <a:lnTo>
                  <a:pt x="200017" y="49688"/>
                </a:lnTo>
                <a:lnTo>
                  <a:pt x="0" y="75438"/>
                </a:lnTo>
                <a:lnTo>
                  <a:pt x="0" y="964438"/>
                </a:lnTo>
                <a:lnTo>
                  <a:pt x="7772400" y="964438"/>
                </a:lnTo>
                <a:lnTo>
                  <a:pt x="7772400" y="779065"/>
                </a:lnTo>
                <a:lnTo>
                  <a:pt x="6519886" y="779065"/>
                </a:lnTo>
                <a:lnTo>
                  <a:pt x="6323583" y="776986"/>
                </a:lnTo>
                <a:lnTo>
                  <a:pt x="6126710" y="769953"/>
                </a:lnTo>
                <a:lnTo>
                  <a:pt x="5929312" y="758063"/>
                </a:lnTo>
                <a:lnTo>
                  <a:pt x="5731438" y="741410"/>
                </a:lnTo>
                <a:lnTo>
                  <a:pt x="5533136" y="720090"/>
                </a:lnTo>
                <a:lnTo>
                  <a:pt x="5334452" y="694197"/>
                </a:lnTo>
                <a:lnTo>
                  <a:pt x="5135435" y="663829"/>
                </a:lnTo>
                <a:lnTo>
                  <a:pt x="4936132" y="629078"/>
                </a:lnTo>
                <a:lnTo>
                  <a:pt x="4736592" y="590042"/>
                </a:lnTo>
                <a:lnTo>
                  <a:pt x="4536860" y="546814"/>
                </a:lnTo>
                <a:lnTo>
                  <a:pt x="4336986" y="499491"/>
                </a:lnTo>
                <a:lnTo>
                  <a:pt x="4137017" y="448167"/>
                </a:lnTo>
                <a:lnTo>
                  <a:pt x="3937000" y="392938"/>
                </a:lnTo>
                <a:lnTo>
                  <a:pt x="3746031" y="346297"/>
                </a:lnTo>
                <a:lnTo>
                  <a:pt x="3554158" y="301752"/>
                </a:lnTo>
                <a:lnTo>
                  <a:pt x="3361428" y="259492"/>
                </a:lnTo>
                <a:lnTo>
                  <a:pt x="3167888" y="219710"/>
                </a:lnTo>
                <a:lnTo>
                  <a:pt x="2973585" y="182594"/>
                </a:lnTo>
                <a:lnTo>
                  <a:pt x="2778569" y="148336"/>
                </a:lnTo>
                <a:lnTo>
                  <a:pt x="2582886" y="117125"/>
                </a:lnTo>
                <a:lnTo>
                  <a:pt x="2386584" y="89154"/>
                </a:lnTo>
                <a:lnTo>
                  <a:pt x="2189710" y="64611"/>
                </a:lnTo>
                <a:lnTo>
                  <a:pt x="1992312" y="43688"/>
                </a:lnTo>
                <a:lnTo>
                  <a:pt x="1794438" y="26574"/>
                </a:lnTo>
                <a:lnTo>
                  <a:pt x="1596136" y="13462"/>
                </a:lnTo>
                <a:lnTo>
                  <a:pt x="1397452" y="4540"/>
                </a:lnTo>
                <a:lnTo>
                  <a:pt x="1198435" y="0"/>
                </a:lnTo>
                <a:close/>
              </a:path>
              <a:path w="7772400" h="964438">
                <a:moveTo>
                  <a:pt x="7772400" y="665696"/>
                </a:moveTo>
                <a:lnTo>
                  <a:pt x="7683031" y="682196"/>
                </a:lnTo>
                <a:lnTo>
                  <a:pt x="7491158" y="711835"/>
                </a:lnTo>
                <a:lnTo>
                  <a:pt x="7298428" y="735949"/>
                </a:lnTo>
                <a:lnTo>
                  <a:pt x="7104888" y="754634"/>
                </a:lnTo>
                <a:lnTo>
                  <a:pt x="6910585" y="767984"/>
                </a:lnTo>
                <a:lnTo>
                  <a:pt x="6715569" y="776097"/>
                </a:lnTo>
                <a:lnTo>
                  <a:pt x="6519886" y="779065"/>
                </a:lnTo>
                <a:lnTo>
                  <a:pt x="7772400" y="779065"/>
                </a:lnTo>
                <a:lnTo>
                  <a:pt x="7772400" y="665696"/>
                </a:lnTo>
                <a:close/>
              </a:path>
            </a:pathLst>
          </a:custGeom>
          <a:solidFill>
            <a:srgbClr val="3888C6"/>
          </a:solidFill>
        </p:spPr>
        <p:txBody>
          <a:bodyPr wrap="square" lIns="0" tIns="0" rIns="0" bIns="0" rtlCol="0">
            <a:noAutofit/>
          </a:bodyPr>
          <a:lstStyle/>
          <a:p>
            <a:endParaRPr/>
          </a:p>
        </p:txBody>
      </p:sp>
      <p:sp>
        <p:nvSpPr>
          <p:cNvPr id="9" name="object 9"/>
          <p:cNvSpPr/>
          <p:nvPr/>
        </p:nvSpPr>
        <p:spPr>
          <a:xfrm>
            <a:off x="517969" y="8651163"/>
            <a:ext cx="6884073" cy="416051"/>
          </a:xfrm>
          <a:custGeom>
            <a:avLst/>
            <a:gdLst/>
            <a:ahLst/>
            <a:cxnLst/>
            <a:rect l="l" t="t" r="r" b="b"/>
            <a:pathLst>
              <a:path w="6884073" h="416051">
                <a:moveTo>
                  <a:pt x="0" y="0"/>
                </a:moveTo>
                <a:lnTo>
                  <a:pt x="0" y="416052"/>
                </a:lnTo>
                <a:lnTo>
                  <a:pt x="6884073" y="416052"/>
                </a:lnTo>
                <a:lnTo>
                  <a:pt x="6884073" y="0"/>
                </a:lnTo>
                <a:lnTo>
                  <a:pt x="0" y="0"/>
                </a:lnTo>
                <a:close/>
              </a:path>
            </a:pathLst>
          </a:custGeom>
          <a:solidFill>
            <a:srgbClr val="015B85"/>
          </a:solidFill>
        </p:spPr>
        <p:txBody>
          <a:bodyPr wrap="square" lIns="0" tIns="0" rIns="0" bIns="0" rtlCol="0">
            <a:noAutofit/>
          </a:bodyPr>
          <a:lstStyle/>
          <a:p>
            <a:endParaRPr/>
          </a:p>
        </p:txBody>
      </p:sp>
      <p:sp>
        <p:nvSpPr>
          <p:cNvPr id="10" name="object 10"/>
          <p:cNvSpPr/>
          <p:nvPr/>
        </p:nvSpPr>
        <p:spPr>
          <a:xfrm>
            <a:off x="517969" y="1610271"/>
            <a:ext cx="6876288" cy="457200"/>
          </a:xfrm>
          <a:custGeom>
            <a:avLst/>
            <a:gdLst/>
            <a:ahLst/>
            <a:cxnLst/>
            <a:rect l="l" t="t" r="r" b="b"/>
            <a:pathLst>
              <a:path w="6876288" h="457200">
                <a:moveTo>
                  <a:pt x="0" y="0"/>
                </a:moveTo>
                <a:lnTo>
                  <a:pt x="0" y="457200"/>
                </a:lnTo>
                <a:lnTo>
                  <a:pt x="6876288" y="457200"/>
                </a:lnTo>
                <a:lnTo>
                  <a:pt x="6876288" y="0"/>
                </a:lnTo>
                <a:lnTo>
                  <a:pt x="0" y="0"/>
                </a:lnTo>
                <a:close/>
              </a:path>
            </a:pathLst>
          </a:custGeom>
          <a:solidFill>
            <a:srgbClr val="015B85"/>
          </a:solidFill>
        </p:spPr>
        <p:txBody>
          <a:bodyPr wrap="square" lIns="0" tIns="0" rIns="0" bIns="0" rtlCol="0">
            <a:noAutofit/>
          </a:bodyPr>
          <a:lstStyle/>
          <a:p>
            <a:endParaRPr/>
          </a:p>
        </p:txBody>
      </p:sp>
      <p:sp>
        <p:nvSpPr>
          <p:cNvPr id="11" name="object 11"/>
          <p:cNvSpPr/>
          <p:nvPr/>
        </p:nvSpPr>
        <p:spPr>
          <a:xfrm>
            <a:off x="3959161" y="5079911"/>
            <a:ext cx="3446373" cy="533095"/>
          </a:xfrm>
          <a:custGeom>
            <a:avLst/>
            <a:gdLst/>
            <a:ahLst/>
            <a:cxnLst/>
            <a:rect l="l" t="t" r="r" b="b"/>
            <a:pathLst>
              <a:path w="3446373" h="533095">
                <a:moveTo>
                  <a:pt x="0" y="533095"/>
                </a:moveTo>
                <a:lnTo>
                  <a:pt x="3446373" y="533095"/>
                </a:lnTo>
                <a:lnTo>
                  <a:pt x="3446373" y="0"/>
                </a:lnTo>
                <a:lnTo>
                  <a:pt x="0" y="0"/>
                </a:lnTo>
                <a:lnTo>
                  <a:pt x="0" y="533095"/>
                </a:lnTo>
                <a:close/>
              </a:path>
            </a:pathLst>
          </a:custGeom>
          <a:solidFill>
            <a:srgbClr val="E4E4E4"/>
          </a:solidFill>
        </p:spPr>
        <p:txBody>
          <a:bodyPr wrap="square" lIns="0" tIns="0" rIns="0" bIns="0" rtlCol="0">
            <a:noAutofit/>
          </a:bodyPr>
          <a:lstStyle/>
          <a:p>
            <a:endParaRPr/>
          </a:p>
        </p:txBody>
      </p:sp>
      <p:sp>
        <p:nvSpPr>
          <p:cNvPr id="12" name="object 12"/>
          <p:cNvSpPr/>
          <p:nvPr/>
        </p:nvSpPr>
        <p:spPr>
          <a:xfrm>
            <a:off x="547535" y="5079911"/>
            <a:ext cx="1714500" cy="533095"/>
          </a:xfrm>
          <a:custGeom>
            <a:avLst/>
            <a:gdLst/>
            <a:ahLst/>
            <a:cxnLst/>
            <a:rect l="l" t="t" r="r" b="b"/>
            <a:pathLst>
              <a:path w="1714500" h="533095">
                <a:moveTo>
                  <a:pt x="0" y="533095"/>
                </a:moveTo>
                <a:lnTo>
                  <a:pt x="1714500" y="533095"/>
                </a:lnTo>
                <a:lnTo>
                  <a:pt x="1714500" y="0"/>
                </a:lnTo>
                <a:lnTo>
                  <a:pt x="0" y="0"/>
                </a:lnTo>
                <a:lnTo>
                  <a:pt x="0" y="533095"/>
                </a:lnTo>
                <a:close/>
              </a:path>
            </a:pathLst>
          </a:custGeom>
          <a:solidFill>
            <a:srgbClr val="E4E4E4"/>
          </a:solidFill>
        </p:spPr>
        <p:txBody>
          <a:bodyPr wrap="square" lIns="0" tIns="0" rIns="0" bIns="0" rtlCol="0">
            <a:noAutofit/>
          </a:bodyPr>
          <a:lstStyle/>
          <a:p>
            <a:endParaRPr/>
          </a:p>
        </p:txBody>
      </p:sp>
      <p:sp>
        <p:nvSpPr>
          <p:cNvPr id="13" name="object 13"/>
          <p:cNvSpPr/>
          <p:nvPr/>
        </p:nvSpPr>
        <p:spPr>
          <a:xfrm>
            <a:off x="2262035" y="4724209"/>
            <a:ext cx="1697126" cy="1244498"/>
          </a:xfrm>
          <a:custGeom>
            <a:avLst/>
            <a:gdLst/>
            <a:ahLst/>
            <a:cxnLst/>
            <a:rect l="l" t="t" r="r" b="b"/>
            <a:pathLst>
              <a:path w="1697126" h="1244498">
                <a:moveTo>
                  <a:pt x="0" y="0"/>
                </a:moveTo>
                <a:lnTo>
                  <a:pt x="0" y="1244498"/>
                </a:lnTo>
                <a:lnTo>
                  <a:pt x="1697126" y="1244498"/>
                </a:lnTo>
                <a:lnTo>
                  <a:pt x="1697126" y="0"/>
                </a:lnTo>
                <a:lnTo>
                  <a:pt x="0" y="0"/>
                </a:lnTo>
                <a:close/>
              </a:path>
            </a:pathLst>
          </a:custGeom>
          <a:solidFill>
            <a:srgbClr val="E4E4E4"/>
          </a:solidFill>
        </p:spPr>
        <p:txBody>
          <a:bodyPr wrap="square" lIns="0" tIns="0" rIns="0" bIns="0" rtlCol="0">
            <a:noAutofit/>
          </a:bodyPr>
          <a:lstStyle/>
          <a:p>
            <a:endParaRPr/>
          </a:p>
        </p:txBody>
      </p:sp>
      <p:sp>
        <p:nvSpPr>
          <p:cNvPr id="14" name="object 14"/>
          <p:cNvSpPr/>
          <p:nvPr/>
        </p:nvSpPr>
        <p:spPr>
          <a:xfrm>
            <a:off x="547535" y="8636012"/>
            <a:ext cx="6858000" cy="0"/>
          </a:xfrm>
          <a:custGeom>
            <a:avLst/>
            <a:gdLst/>
            <a:ahLst/>
            <a:cxnLst/>
            <a:rect l="l" t="t" r="r" b="b"/>
            <a:pathLst>
              <a:path w="6858000">
                <a:moveTo>
                  <a:pt x="0" y="0"/>
                </a:moveTo>
                <a:lnTo>
                  <a:pt x="6858000" y="0"/>
                </a:lnTo>
              </a:path>
            </a:pathLst>
          </a:custGeom>
          <a:ln w="18288">
            <a:solidFill>
              <a:srgbClr val="000000"/>
            </a:solidFill>
          </a:ln>
        </p:spPr>
        <p:txBody>
          <a:bodyPr wrap="square" lIns="0" tIns="0" rIns="0" bIns="0" rtlCol="0">
            <a:noAutofit/>
          </a:bodyPr>
          <a:lstStyle/>
          <a:p>
            <a:endParaRPr/>
          </a:p>
        </p:txBody>
      </p:sp>
      <p:sp>
        <p:nvSpPr>
          <p:cNvPr id="15" name="object 15"/>
          <p:cNvSpPr/>
          <p:nvPr/>
        </p:nvSpPr>
        <p:spPr>
          <a:xfrm>
            <a:off x="547535" y="2056904"/>
            <a:ext cx="6858000" cy="0"/>
          </a:xfrm>
          <a:custGeom>
            <a:avLst/>
            <a:gdLst/>
            <a:ahLst/>
            <a:cxnLst/>
            <a:rect l="l" t="t" r="r" b="b"/>
            <a:pathLst>
              <a:path w="6858000">
                <a:moveTo>
                  <a:pt x="0" y="0"/>
                </a:moveTo>
                <a:lnTo>
                  <a:pt x="6858000" y="0"/>
                </a:lnTo>
              </a:path>
            </a:pathLst>
          </a:custGeom>
          <a:ln w="18288">
            <a:solidFill>
              <a:srgbClr val="000000"/>
            </a:solidFill>
          </a:ln>
        </p:spPr>
        <p:txBody>
          <a:bodyPr wrap="square" lIns="0" tIns="0" rIns="0" bIns="0" rtlCol="0">
            <a:noAutofit/>
          </a:bodyPr>
          <a:lstStyle/>
          <a:p>
            <a:endParaRPr/>
          </a:p>
        </p:txBody>
      </p:sp>
      <p:sp>
        <p:nvSpPr>
          <p:cNvPr id="16" name="object 16"/>
          <p:cNvSpPr/>
          <p:nvPr/>
        </p:nvSpPr>
        <p:spPr>
          <a:xfrm>
            <a:off x="2262035" y="1612506"/>
            <a:ext cx="0" cy="7467904"/>
          </a:xfrm>
          <a:custGeom>
            <a:avLst/>
            <a:gdLst/>
            <a:ahLst/>
            <a:cxnLst/>
            <a:rect l="l" t="t" r="r" b="b"/>
            <a:pathLst>
              <a:path h="7467904">
                <a:moveTo>
                  <a:pt x="0" y="0"/>
                </a:moveTo>
                <a:lnTo>
                  <a:pt x="0" y="7467904"/>
                </a:lnTo>
              </a:path>
            </a:pathLst>
          </a:custGeom>
          <a:ln w="18288">
            <a:solidFill>
              <a:srgbClr val="000000"/>
            </a:solidFill>
          </a:ln>
        </p:spPr>
        <p:txBody>
          <a:bodyPr wrap="square" lIns="0" tIns="0" rIns="0" bIns="0" rtlCol="0">
            <a:noAutofit/>
          </a:bodyPr>
          <a:lstStyle/>
          <a:p>
            <a:endParaRPr/>
          </a:p>
        </p:txBody>
      </p:sp>
      <p:sp>
        <p:nvSpPr>
          <p:cNvPr id="17" name="object 17"/>
          <p:cNvSpPr/>
          <p:nvPr/>
        </p:nvSpPr>
        <p:spPr>
          <a:xfrm>
            <a:off x="3976535" y="1612506"/>
            <a:ext cx="0" cy="7467904"/>
          </a:xfrm>
          <a:custGeom>
            <a:avLst/>
            <a:gdLst/>
            <a:ahLst/>
            <a:cxnLst/>
            <a:rect l="l" t="t" r="r" b="b"/>
            <a:pathLst>
              <a:path h="7467904">
                <a:moveTo>
                  <a:pt x="0" y="0"/>
                </a:moveTo>
                <a:lnTo>
                  <a:pt x="0" y="7467904"/>
                </a:lnTo>
              </a:path>
            </a:pathLst>
          </a:custGeom>
          <a:ln w="18288">
            <a:solidFill>
              <a:srgbClr val="000000"/>
            </a:solidFill>
          </a:ln>
        </p:spPr>
        <p:txBody>
          <a:bodyPr wrap="square" lIns="0" tIns="0" rIns="0" bIns="0" rtlCol="0">
            <a:noAutofit/>
          </a:bodyPr>
          <a:lstStyle/>
          <a:p>
            <a:endParaRPr/>
          </a:p>
        </p:txBody>
      </p:sp>
      <p:sp>
        <p:nvSpPr>
          <p:cNvPr id="18" name="object 18"/>
          <p:cNvSpPr/>
          <p:nvPr/>
        </p:nvSpPr>
        <p:spPr>
          <a:xfrm>
            <a:off x="5691035" y="1612506"/>
            <a:ext cx="0" cy="7467904"/>
          </a:xfrm>
          <a:custGeom>
            <a:avLst/>
            <a:gdLst/>
            <a:ahLst/>
            <a:cxnLst/>
            <a:rect l="l" t="t" r="r" b="b"/>
            <a:pathLst>
              <a:path h="7467904">
                <a:moveTo>
                  <a:pt x="0" y="0"/>
                </a:moveTo>
                <a:lnTo>
                  <a:pt x="0" y="7467904"/>
                </a:lnTo>
              </a:path>
            </a:pathLst>
          </a:custGeom>
          <a:ln w="18288">
            <a:solidFill>
              <a:srgbClr val="000000"/>
            </a:solidFill>
          </a:ln>
        </p:spPr>
        <p:txBody>
          <a:bodyPr wrap="square" lIns="0" tIns="0" rIns="0" bIns="0" rtlCol="0">
            <a:noAutofit/>
          </a:bodyPr>
          <a:lstStyle/>
          <a:p>
            <a:endParaRPr/>
          </a:p>
        </p:txBody>
      </p:sp>
      <p:sp>
        <p:nvSpPr>
          <p:cNvPr id="19" name="object 19"/>
          <p:cNvSpPr/>
          <p:nvPr/>
        </p:nvSpPr>
        <p:spPr>
          <a:xfrm>
            <a:off x="975474" y="5346001"/>
            <a:ext cx="857707" cy="0"/>
          </a:xfrm>
          <a:custGeom>
            <a:avLst/>
            <a:gdLst/>
            <a:ahLst/>
            <a:cxnLst/>
            <a:rect l="l" t="t" r="r" b="b"/>
            <a:pathLst>
              <a:path w="857707">
                <a:moveTo>
                  <a:pt x="0" y="0"/>
                </a:moveTo>
                <a:lnTo>
                  <a:pt x="857707" y="0"/>
                </a:lnTo>
              </a:path>
            </a:pathLst>
          </a:custGeom>
          <a:ln w="18288">
            <a:solidFill>
              <a:srgbClr val="000000"/>
            </a:solidFill>
          </a:ln>
        </p:spPr>
        <p:txBody>
          <a:bodyPr wrap="square" lIns="0" tIns="0" rIns="0" bIns="0" rtlCol="0">
            <a:noAutofit/>
          </a:bodyPr>
          <a:lstStyle/>
          <a:p>
            <a:endParaRPr/>
          </a:p>
        </p:txBody>
      </p:sp>
      <p:sp>
        <p:nvSpPr>
          <p:cNvPr id="20" name="object 20"/>
          <p:cNvSpPr/>
          <p:nvPr/>
        </p:nvSpPr>
        <p:spPr>
          <a:xfrm>
            <a:off x="2689974" y="5346001"/>
            <a:ext cx="857707" cy="0"/>
          </a:xfrm>
          <a:custGeom>
            <a:avLst/>
            <a:gdLst/>
            <a:ahLst/>
            <a:cxnLst/>
            <a:rect l="l" t="t" r="r" b="b"/>
            <a:pathLst>
              <a:path w="857707">
                <a:moveTo>
                  <a:pt x="0" y="0"/>
                </a:moveTo>
                <a:lnTo>
                  <a:pt x="857707" y="0"/>
                </a:lnTo>
              </a:path>
            </a:pathLst>
          </a:custGeom>
          <a:ln w="18288">
            <a:solidFill>
              <a:srgbClr val="000000"/>
            </a:solidFill>
          </a:ln>
        </p:spPr>
        <p:txBody>
          <a:bodyPr wrap="square" lIns="0" tIns="0" rIns="0" bIns="0" rtlCol="0">
            <a:noAutofit/>
          </a:bodyPr>
          <a:lstStyle/>
          <a:p>
            <a:endParaRPr/>
          </a:p>
        </p:txBody>
      </p:sp>
      <p:sp>
        <p:nvSpPr>
          <p:cNvPr id="21" name="object 21"/>
          <p:cNvSpPr/>
          <p:nvPr/>
        </p:nvSpPr>
        <p:spPr>
          <a:xfrm>
            <a:off x="4404474" y="5346001"/>
            <a:ext cx="857707" cy="0"/>
          </a:xfrm>
          <a:custGeom>
            <a:avLst/>
            <a:gdLst/>
            <a:ahLst/>
            <a:cxnLst/>
            <a:rect l="l" t="t" r="r" b="b"/>
            <a:pathLst>
              <a:path w="857707">
                <a:moveTo>
                  <a:pt x="0" y="0"/>
                </a:moveTo>
                <a:lnTo>
                  <a:pt x="857707" y="0"/>
                </a:lnTo>
              </a:path>
            </a:pathLst>
          </a:custGeom>
          <a:ln w="18288">
            <a:solidFill>
              <a:srgbClr val="000000"/>
            </a:solidFill>
          </a:ln>
        </p:spPr>
        <p:txBody>
          <a:bodyPr wrap="square" lIns="0" tIns="0" rIns="0" bIns="0" rtlCol="0">
            <a:noAutofit/>
          </a:bodyPr>
          <a:lstStyle/>
          <a:p>
            <a:endParaRPr/>
          </a:p>
        </p:txBody>
      </p:sp>
      <p:sp>
        <p:nvSpPr>
          <p:cNvPr id="22" name="object 22"/>
          <p:cNvSpPr/>
          <p:nvPr/>
        </p:nvSpPr>
        <p:spPr>
          <a:xfrm>
            <a:off x="6118974" y="5346001"/>
            <a:ext cx="857707" cy="0"/>
          </a:xfrm>
          <a:custGeom>
            <a:avLst/>
            <a:gdLst/>
            <a:ahLst/>
            <a:cxnLst/>
            <a:rect l="l" t="t" r="r" b="b"/>
            <a:pathLst>
              <a:path w="857707">
                <a:moveTo>
                  <a:pt x="0" y="0"/>
                </a:moveTo>
                <a:lnTo>
                  <a:pt x="857707" y="0"/>
                </a:lnTo>
              </a:path>
            </a:pathLst>
          </a:custGeom>
          <a:ln w="18288">
            <a:solidFill>
              <a:srgbClr val="000000"/>
            </a:solidFill>
          </a:ln>
        </p:spPr>
        <p:txBody>
          <a:bodyPr wrap="square" lIns="0" tIns="0" rIns="0" bIns="0" rtlCol="0">
            <a:noAutofit/>
          </a:bodyPr>
          <a:lstStyle/>
          <a:p>
            <a:endParaRPr/>
          </a:p>
        </p:txBody>
      </p:sp>
      <p:sp>
        <p:nvSpPr>
          <p:cNvPr id="23" name="object 23"/>
          <p:cNvSpPr txBox="1"/>
          <p:nvPr/>
        </p:nvSpPr>
        <p:spPr>
          <a:xfrm>
            <a:off x="935024" y="1626222"/>
            <a:ext cx="983615" cy="402590"/>
          </a:xfrm>
          <a:prstGeom prst="rect">
            <a:avLst/>
          </a:prstGeom>
        </p:spPr>
        <p:txBody>
          <a:bodyPr vert="horz" wrap="square" lIns="0" tIns="0" rIns="0" bIns="0" rtlCol="0">
            <a:noAutofit/>
          </a:bodyPr>
          <a:lstStyle/>
          <a:p>
            <a:pPr marL="12700">
              <a:lnSpc>
                <a:spcPts val="1675"/>
              </a:lnSpc>
            </a:pPr>
            <a:r>
              <a:rPr sz="1400" b="1" dirty="0" smtClean="0">
                <a:solidFill>
                  <a:srgbClr val="FFFFFF"/>
                </a:solidFill>
                <a:latin typeface="Arial"/>
                <a:cs typeface="Arial"/>
              </a:rPr>
              <a:t>DOMINANT</a:t>
            </a:r>
            <a:endParaRPr sz="1400">
              <a:latin typeface="Arial"/>
              <a:cs typeface="Arial"/>
            </a:endParaRPr>
          </a:p>
          <a:p>
            <a:pPr marL="17145">
              <a:lnSpc>
                <a:spcPts val="1405"/>
              </a:lnSpc>
            </a:pPr>
            <a:r>
              <a:rPr sz="1400" b="1" dirty="0" smtClean="0">
                <a:solidFill>
                  <a:srgbClr val="FFFFFF"/>
                </a:solidFill>
                <a:latin typeface="Arial"/>
                <a:cs typeface="Arial"/>
              </a:rPr>
              <a:t>Controlling</a:t>
            </a:r>
            <a:endParaRPr sz="1400">
              <a:latin typeface="Arial"/>
              <a:cs typeface="Arial"/>
            </a:endParaRPr>
          </a:p>
        </p:txBody>
      </p:sp>
      <p:sp>
        <p:nvSpPr>
          <p:cNvPr id="24" name="object 24"/>
          <p:cNvSpPr txBox="1"/>
          <p:nvPr/>
        </p:nvSpPr>
        <p:spPr>
          <a:xfrm>
            <a:off x="2585186" y="1626222"/>
            <a:ext cx="1112520" cy="402590"/>
          </a:xfrm>
          <a:prstGeom prst="rect">
            <a:avLst/>
          </a:prstGeom>
        </p:spPr>
        <p:txBody>
          <a:bodyPr vert="horz" wrap="square" lIns="0" tIns="0" rIns="0" bIns="0" rtlCol="0">
            <a:noAutofit/>
          </a:bodyPr>
          <a:lstStyle/>
          <a:p>
            <a:pPr algn="ctr">
              <a:lnSpc>
                <a:spcPts val="1675"/>
              </a:lnSpc>
            </a:pPr>
            <a:r>
              <a:rPr sz="1400" b="1" dirty="0" smtClean="0">
                <a:solidFill>
                  <a:srgbClr val="FFFFFF"/>
                </a:solidFill>
                <a:latin typeface="Arial"/>
                <a:cs typeface="Arial"/>
              </a:rPr>
              <a:t>EXTROVERT</a:t>
            </a:r>
            <a:endParaRPr sz="1400">
              <a:latin typeface="Arial"/>
              <a:cs typeface="Arial"/>
            </a:endParaRPr>
          </a:p>
          <a:p>
            <a:pPr marR="0" algn="ctr">
              <a:lnSpc>
                <a:spcPts val="1405"/>
              </a:lnSpc>
            </a:pPr>
            <a:r>
              <a:rPr sz="1400" b="1" dirty="0" smtClean="0">
                <a:solidFill>
                  <a:srgbClr val="FFFFFF"/>
                </a:solidFill>
                <a:latin typeface="Arial"/>
                <a:cs typeface="Arial"/>
              </a:rPr>
              <a:t>Outgoing</a:t>
            </a:r>
            <a:endParaRPr sz="1400">
              <a:latin typeface="Arial"/>
              <a:cs typeface="Arial"/>
            </a:endParaRPr>
          </a:p>
        </p:txBody>
      </p:sp>
      <p:sp>
        <p:nvSpPr>
          <p:cNvPr id="25" name="object 25"/>
          <p:cNvSpPr txBox="1"/>
          <p:nvPr/>
        </p:nvSpPr>
        <p:spPr>
          <a:xfrm>
            <a:off x="4462729" y="1626222"/>
            <a:ext cx="786130" cy="402590"/>
          </a:xfrm>
          <a:prstGeom prst="rect">
            <a:avLst/>
          </a:prstGeom>
        </p:spPr>
        <p:txBody>
          <a:bodyPr vert="horz" wrap="square" lIns="0" tIns="0" rIns="0" bIns="0" rtlCol="0">
            <a:noAutofit/>
          </a:bodyPr>
          <a:lstStyle/>
          <a:p>
            <a:pPr marR="0" algn="ctr">
              <a:lnSpc>
                <a:spcPts val="1675"/>
              </a:lnSpc>
            </a:pPr>
            <a:r>
              <a:rPr sz="1400" b="1" dirty="0" smtClean="0">
                <a:solidFill>
                  <a:srgbClr val="FFFFFF"/>
                </a:solidFill>
                <a:latin typeface="Arial"/>
                <a:cs typeface="Arial"/>
              </a:rPr>
              <a:t>PATIENT</a:t>
            </a:r>
            <a:endParaRPr sz="1400">
              <a:latin typeface="Arial"/>
              <a:cs typeface="Arial"/>
            </a:endParaRPr>
          </a:p>
          <a:p>
            <a:pPr marR="0" algn="ctr">
              <a:lnSpc>
                <a:spcPts val="1405"/>
              </a:lnSpc>
            </a:pPr>
            <a:r>
              <a:rPr sz="1400" b="1" dirty="0" smtClean="0">
                <a:solidFill>
                  <a:srgbClr val="FFFFFF"/>
                </a:solidFill>
                <a:latin typeface="Arial"/>
                <a:cs typeface="Arial"/>
              </a:rPr>
              <a:t>Paced</a:t>
            </a:r>
            <a:endParaRPr sz="1400">
              <a:latin typeface="Arial"/>
              <a:cs typeface="Arial"/>
            </a:endParaRPr>
          </a:p>
        </p:txBody>
      </p:sp>
      <p:sp>
        <p:nvSpPr>
          <p:cNvPr id="26" name="object 26"/>
          <p:cNvSpPr txBox="1"/>
          <p:nvPr/>
        </p:nvSpPr>
        <p:spPr>
          <a:xfrm>
            <a:off x="5959970" y="1626222"/>
            <a:ext cx="1221105" cy="402590"/>
          </a:xfrm>
          <a:prstGeom prst="rect">
            <a:avLst/>
          </a:prstGeom>
        </p:spPr>
        <p:txBody>
          <a:bodyPr vert="horz" wrap="square" lIns="0" tIns="0" rIns="0" bIns="0" rtlCol="0">
            <a:noAutofit/>
          </a:bodyPr>
          <a:lstStyle/>
          <a:p>
            <a:pPr algn="ctr">
              <a:lnSpc>
                <a:spcPts val="1675"/>
              </a:lnSpc>
            </a:pPr>
            <a:r>
              <a:rPr sz="1400" b="1" dirty="0" smtClean="0">
                <a:solidFill>
                  <a:srgbClr val="FFFFFF"/>
                </a:solidFill>
                <a:latin typeface="Arial"/>
                <a:cs typeface="Arial"/>
              </a:rPr>
              <a:t>CONFORMIST</a:t>
            </a:r>
            <a:endParaRPr sz="1400">
              <a:latin typeface="Arial"/>
              <a:cs typeface="Arial"/>
            </a:endParaRPr>
          </a:p>
          <a:p>
            <a:pPr marR="0" algn="ctr">
              <a:lnSpc>
                <a:spcPts val="1405"/>
              </a:lnSpc>
            </a:pPr>
            <a:r>
              <a:rPr sz="1400" b="1" dirty="0" smtClean="0">
                <a:solidFill>
                  <a:srgbClr val="FFFFFF"/>
                </a:solidFill>
                <a:latin typeface="Arial"/>
                <a:cs typeface="Arial"/>
              </a:rPr>
              <a:t>Systematic</a:t>
            </a:r>
            <a:endParaRPr sz="1400">
              <a:latin typeface="Arial"/>
              <a:cs typeface="Arial"/>
            </a:endParaRPr>
          </a:p>
        </p:txBody>
      </p:sp>
      <p:sp>
        <p:nvSpPr>
          <p:cNvPr id="27" name="object 27"/>
          <p:cNvSpPr txBox="1"/>
          <p:nvPr/>
        </p:nvSpPr>
        <p:spPr>
          <a:xfrm>
            <a:off x="708317" y="8649271"/>
            <a:ext cx="1438275" cy="402590"/>
          </a:xfrm>
          <a:prstGeom prst="rect">
            <a:avLst/>
          </a:prstGeom>
        </p:spPr>
        <p:txBody>
          <a:bodyPr vert="horz" wrap="square" lIns="0" tIns="0" rIns="0" bIns="0" rtlCol="0">
            <a:noAutofit/>
          </a:bodyPr>
          <a:lstStyle/>
          <a:p>
            <a:pPr algn="ctr">
              <a:lnSpc>
                <a:spcPts val="1675"/>
              </a:lnSpc>
            </a:pPr>
            <a:r>
              <a:rPr sz="1400" b="1" dirty="0" smtClean="0">
                <a:solidFill>
                  <a:srgbClr val="FFFFFF"/>
                </a:solidFill>
                <a:latin typeface="Arial"/>
                <a:cs typeface="Arial"/>
              </a:rPr>
              <a:t>NON-DOMINANT</a:t>
            </a:r>
            <a:endParaRPr sz="1400">
              <a:latin typeface="Arial"/>
              <a:cs typeface="Arial"/>
            </a:endParaRPr>
          </a:p>
          <a:p>
            <a:pPr marR="0" algn="ctr">
              <a:lnSpc>
                <a:spcPts val="1405"/>
              </a:lnSpc>
            </a:pPr>
            <a:r>
              <a:rPr sz="1400" b="1" dirty="0" smtClean="0">
                <a:solidFill>
                  <a:srgbClr val="FFFFFF"/>
                </a:solidFill>
                <a:latin typeface="Arial"/>
                <a:cs typeface="Arial"/>
              </a:rPr>
              <a:t>Cooperative</a:t>
            </a:r>
            <a:endParaRPr sz="1400">
              <a:latin typeface="Arial"/>
              <a:cs typeface="Arial"/>
            </a:endParaRPr>
          </a:p>
        </p:txBody>
      </p:sp>
      <p:sp>
        <p:nvSpPr>
          <p:cNvPr id="28" name="object 28"/>
          <p:cNvSpPr txBox="1"/>
          <p:nvPr/>
        </p:nvSpPr>
        <p:spPr>
          <a:xfrm>
            <a:off x="2614879" y="8649271"/>
            <a:ext cx="1052830" cy="402590"/>
          </a:xfrm>
          <a:prstGeom prst="rect">
            <a:avLst/>
          </a:prstGeom>
        </p:spPr>
        <p:txBody>
          <a:bodyPr vert="horz" wrap="square" lIns="0" tIns="0" rIns="0" bIns="0" rtlCol="0">
            <a:noAutofit/>
          </a:bodyPr>
          <a:lstStyle/>
          <a:p>
            <a:pPr algn="ctr">
              <a:lnSpc>
                <a:spcPts val="1675"/>
              </a:lnSpc>
            </a:pPr>
            <a:r>
              <a:rPr sz="1400" b="1" dirty="0" smtClean="0">
                <a:solidFill>
                  <a:srgbClr val="FFFFFF"/>
                </a:solidFill>
                <a:latin typeface="Arial"/>
                <a:cs typeface="Arial"/>
              </a:rPr>
              <a:t>INTROVERT</a:t>
            </a:r>
            <a:endParaRPr sz="1400">
              <a:latin typeface="Arial"/>
              <a:cs typeface="Arial"/>
            </a:endParaRPr>
          </a:p>
          <a:p>
            <a:pPr marR="0" algn="ctr">
              <a:lnSpc>
                <a:spcPts val="1405"/>
              </a:lnSpc>
            </a:pPr>
            <a:r>
              <a:rPr sz="1400" b="1" dirty="0" smtClean="0">
                <a:solidFill>
                  <a:srgbClr val="FFFFFF"/>
                </a:solidFill>
                <a:latin typeface="Arial"/>
                <a:cs typeface="Arial"/>
              </a:rPr>
              <a:t>Reserved</a:t>
            </a:r>
            <a:endParaRPr sz="1400">
              <a:latin typeface="Arial"/>
              <a:cs typeface="Arial"/>
            </a:endParaRPr>
          </a:p>
        </p:txBody>
      </p:sp>
      <p:sp>
        <p:nvSpPr>
          <p:cNvPr id="29" name="object 29"/>
          <p:cNvSpPr txBox="1"/>
          <p:nvPr/>
        </p:nvSpPr>
        <p:spPr>
          <a:xfrm>
            <a:off x="4363973" y="8649271"/>
            <a:ext cx="983615" cy="402590"/>
          </a:xfrm>
          <a:prstGeom prst="rect">
            <a:avLst/>
          </a:prstGeom>
        </p:spPr>
        <p:txBody>
          <a:bodyPr vert="horz" wrap="square" lIns="0" tIns="0" rIns="0" bIns="0" rtlCol="0">
            <a:noAutofit/>
          </a:bodyPr>
          <a:lstStyle/>
          <a:p>
            <a:pPr marR="0" algn="ctr">
              <a:lnSpc>
                <a:spcPts val="1675"/>
              </a:lnSpc>
            </a:pPr>
            <a:r>
              <a:rPr sz="1400" b="1" dirty="0" smtClean="0">
                <a:solidFill>
                  <a:srgbClr val="FFFFFF"/>
                </a:solidFill>
                <a:latin typeface="Arial"/>
                <a:cs typeface="Arial"/>
              </a:rPr>
              <a:t>IMPATIENT</a:t>
            </a:r>
            <a:endParaRPr sz="1400">
              <a:latin typeface="Arial"/>
              <a:cs typeface="Arial"/>
            </a:endParaRPr>
          </a:p>
          <a:p>
            <a:pPr marR="0" algn="ctr">
              <a:lnSpc>
                <a:spcPts val="1405"/>
              </a:lnSpc>
            </a:pPr>
            <a:r>
              <a:rPr sz="1400" b="1" dirty="0" smtClean="0">
                <a:solidFill>
                  <a:srgbClr val="FFFFFF"/>
                </a:solidFill>
                <a:latin typeface="Arial"/>
                <a:cs typeface="Arial"/>
              </a:rPr>
              <a:t>Urgent</a:t>
            </a:r>
            <a:endParaRPr sz="1400">
              <a:latin typeface="Arial"/>
              <a:cs typeface="Arial"/>
            </a:endParaRPr>
          </a:p>
        </p:txBody>
      </p:sp>
      <p:sp>
        <p:nvSpPr>
          <p:cNvPr id="30" name="object 30"/>
          <p:cNvSpPr txBox="1"/>
          <p:nvPr/>
        </p:nvSpPr>
        <p:spPr>
          <a:xfrm>
            <a:off x="5732818" y="8649271"/>
            <a:ext cx="1675130" cy="224790"/>
          </a:xfrm>
          <a:prstGeom prst="rect">
            <a:avLst/>
          </a:prstGeom>
        </p:spPr>
        <p:txBody>
          <a:bodyPr vert="horz" wrap="square" lIns="0" tIns="0" rIns="0" bIns="0" rtlCol="0">
            <a:noAutofit/>
          </a:bodyPr>
          <a:lstStyle/>
          <a:p>
            <a:pPr marL="12700">
              <a:lnSpc>
                <a:spcPct val="100000"/>
              </a:lnSpc>
            </a:pPr>
            <a:r>
              <a:rPr sz="1400" b="1" dirty="0" smtClean="0">
                <a:solidFill>
                  <a:srgbClr val="FFFFFF"/>
                </a:solidFill>
                <a:latin typeface="Arial"/>
                <a:cs typeface="Arial"/>
              </a:rPr>
              <a:t>NON-CONFORMIST</a:t>
            </a:r>
            <a:endParaRPr sz="1400">
              <a:latin typeface="Arial"/>
              <a:cs typeface="Arial"/>
            </a:endParaRPr>
          </a:p>
        </p:txBody>
      </p:sp>
      <p:sp>
        <p:nvSpPr>
          <p:cNvPr id="31" name="object 31"/>
          <p:cNvSpPr txBox="1"/>
          <p:nvPr/>
        </p:nvSpPr>
        <p:spPr>
          <a:xfrm>
            <a:off x="6029032" y="8827071"/>
            <a:ext cx="1082675" cy="224790"/>
          </a:xfrm>
          <a:prstGeom prst="rect">
            <a:avLst/>
          </a:prstGeom>
        </p:spPr>
        <p:txBody>
          <a:bodyPr vert="horz" wrap="square" lIns="0" tIns="0" rIns="0" bIns="0" rtlCol="0">
            <a:noAutofit/>
          </a:bodyPr>
          <a:lstStyle/>
          <a:p>
            <a:pPr marL="12700">
              <a:lnSpc>
                <a:spcPct val="100000"/>
              </a:lnSpc>
            </a:pPr>
            <a:r>
              <a:rPr sz="1400" b="1" dirty="0" smtClean="0">
                <a:solidFill>
                  <a:srgbClr val="FFFFFF"/>
                </a:solidFill>
                <a:latin typeface="Arial"/>
                <a:cs typeface="Arial"/>
              </a:rPr>
              <a:t>Independent</a:t>
            </a:r>
            <a:endParaRPr sz="1400">
              <a:latin typeface="Arial"/>
              <a:cs typeface="Arial"/>
            </a:endParaRPr>
          </a:p>
        </p:txBody>
      </p:sp>
      <p:sp>
        <p:nvSpPr>
          <p:cNvPr id="32" name="object 32"/>
          <p:cNvSpPr txBox="1"/>
          <p:nvPr/>
        </p:nvSpPr>
        <p:spPr>
          <a:xfrm>
            <a:off x="1141996" y="5143588"/>
            <a:ext cx="550545" cy="194310"/>
          </a:xfrm>
          <a:prstGeom prst="rect">
            <a:avLst/>
          </a:prstGeom>
        </p:spPr>
        <p:txBody>
          <a:bodyPr vert="horz" wrap="square" lIns="0" tIns="0" rIns="0" bIns="0" rtlCol="0">
            <a:noAutofit/>
          </a:bodyPr>
          <a:lstStyle/>
          <a:p>
            <a:pPr marL="12700">
              <a:lnSpc>
                <a:spcPct val="100000"/>
              </a:lnSpc>
            </a:pPr>
            <a:r>
              <a:rPr sz="1200" dirty="0" smtClean="0">
                <a:latin typeface="Arial"/>
                <a:cs typeface="Arial"/>
              </a:rPr>
              <a:t>Flexible</a:t>
            </a:r>
            <a:endParaRPr sz="1200">
              <a:latin typeface="Arial"/>
              <a:cs typeface="Arial"/>
            </a:endParaRPr>
          </a:p>
        </p:txBody>
      </p:sp>
      <p:sp>
        <p:nvSpPr>
          <p:cNvPr id="33" name="object 33"/>
          <p:cNvSpPr txBox="1"/>
          <p:nvPr/>
        </p:nvSpPr>
        <p:spPr>
          <a:xfrm>
            <a:off x="1141996" y="5356643"/>
            <a:ext cx="550545" cy="194310"/>
          </a:xfrm>
          <a:prstGeom prst="rect">
            <a:avLst/>
          </a:prstGeom>
        </p:spPr>
        <p:txBody>
          <a:bodyPr vert="horz" wrap="square" lIns="0" tIns="0" rIns="0" bIns="0" rtlCol="0">
            <a:noAutofit/>
          </a:bodyPr>
          <a:lstStyle/>
          <a:p>
            <a:pPr marL="12700">
              <a:lnSpc>
                <a:spcPct val="100000"/>
              </a:lnSpc>
            </a:pPr>
            <a:r>
              <a:rPr sz="1200" dirty="0" smtClean="0">
                <a:latin typeface="Arial"/>
                <a:cs typeface="Arial"/>
              </a:rPr>
              <a:t>Flexible</a:t>
            </a:r>
            <a:endParaRPr sz="1200">
              <a:latin typeface="Arial"/>
              <a:cs typeface="Arial"/>
            </a:endParaRPr>
          </a:p>
        </p:txBody>
      </p:sp>
      <p:sp>
        <p:nvSpPr>
          <p:cNvPr id="34" name="object 34"/>
          <p:cNvSpPr txBox="1"/>
          <p:nvPr/>
        </p:nvSpPr>
        <p:spPr>
          <a:xfrm>
            <a:off x="2814434" y="5143588"/>
            <a:ext cx="626745" cy="194310"/>
          </a:xfrm>
          <a:prstGeom prst="rect">
            <a:avLst/>
          </a:prstGeom>
        </p:spPr>
        <p:txBody>
          <a:bodyPr vert="horz" wrap="square" lIns="0" tIns="0" rIns="0" bIns="0" rtlCol="0">
            <a:noAutofit/>
          </a:bodyPr>
          <a:lstStyle/>
          <a:p>
            <a:pPr marL="12700">
              <a:lnSpc>
                <a:spcPct val="100000"/>
              </a:lnSpc>
            </a:pPr>
            <a:r>
              <a:rPr sz="1200" dirty="0" smtClean="0">
                <a:latin typeface="Arial"/>
                <a:cs typeface="Arial"/>
              </a:rPr>
              <a:t>Ambivert</a:t>
            </a:r>
            <a:endParaRPr sz="1200">
              <a:latin typeface="Arial"/>
              <a:cs typeface="Arial"/>
            </a:endParaRPr>
          </a:p>
        </p:txBody>
      </p:sp>
      <p:sp>
        <p:nvSpPr>
          <p:cNvPr id="35" name="object 35"/>
          <p:cNvSpPr txBox="1"/>
          <p:nvPr/>
        </p:nvSpPr>
        <p:spPr>
          <a:xfrm>
            <a:off x="2814434" y="5356643"/>
            <a:ext cx="626745" cy="194310"/>
          </a:xfrm>
          <a:prstGeom prst="rect">
            <a:avLst/>
          </a:prstGeom>
        </p:spPr>
        <p:txBody>
          <a:bodyPr vert="horz" wrap="square" lIns="0" tIns="0" rIns="0" bIns="0" rtlCol="0">
            <a:noAutofit/>
          </a:bodyPr>
          <a:lstStyle/>
          <a:p>
            <a:pPr marL="12700">
              <a:lnSpc>
                <a:spcPct val="100000"/>
              </a:lnSpc>
            </a:pPr>
            <a:r>
              <a:rPr sz="1200" dirty="0" smtClean="0">
                <a:latin typeface="Arial"/>
                <a:cs typeface="Arial"/>
              </a:rPr>
              <a:t>Ambivert</a:t>
            </a:r>
            <a:endParaRPr sz="1200">
              <a:latin typeface="Arial"/>
              <a:cs typeface="Arial"/>
            </a:endParaRPr>
          </a:p>
        </p:txBody>
      </p:sp>
      <p:sp>
        <p:nvSpPr>
          <p:cNvPr id="36" name="object 36"/>
          <p:cNvSpPr txBox="1"/>
          <p:nvPr/>
        </p:nvSpPr>
        <p:spPr>
          <a:xfrm>
            <a:off x="4570996" y="5143588"/>
            <a:ext cx="550545" cy="194310"/>
          </a:xfrm>
          <a:prstGeom prst="rect">
            <a:avLst/>
          </a:prstGeom>
        </p:spPr>
        <p:txBody>
          <a:bodyPr vert="horz" wrap="square" lIns="0" tIns="0" rIns="0" bIns="0" rtlCol="0">
            <a:noAutofit/>
          </a:bodyPr>
          <a:lstStyle/>
          <a:p>
            <a:pPr marL="12700">
              <a:lnSpc>
                <a:spcPct val="100000"/>
              </a:lnSpc>
            </a:pPr>
            <a:r>
              <a:rPr sz="1200" dirty="0" smtClean="0">
                <a:latin typeface="Arial"/>
                <a:cs typeface="Arial"/>
              </a:rPr>
              <a:t>Flexible</a:t>
            </a:r>
            <a:endParaRPr sz="1200">
              <a:latin typeface="Arial"/>
              <a:cs typeface="Arial"/>
            </a:endParaRPr>
          </a:p>
        </p:txBody>
      </p:sp>
      <p:sp>
        <p:nvSpPr>
          <p:cNvPr id="37" name="object 37"/>
          <p:cNvSpPr txBox="1"/>
          <p:nvPr/>
        </p:nvSpPr>
        <p:spPr>
          <a:xfrm>
            <a:off x="4570996" y="5356643"/>
            <a:ext cx="550545" cy="194310"/>
          </a:xfrm>
          <a:prstGeom prst="rect">
            <a:avLst/>
          </a:prstGeom>
        </p:spPr>
        <p:txBody>
          <a:bodyPr vert="horz" wrap="square" lIns="0" tIns="0" rIns="0" bIns="0" rtlCol="0">
            <a:noAutofit/>
          </a:bodyPr>
          <a:lstStyle/>
          <a:p>
            <a:pPr marL="12700">
              <a:lnSpc>
                <a:spcPct val="100000"/>
              </a:lnSpc>
            </a:pPr>
            <a:r>
              <a:rPr sz="1200" dirty="0" smtClean="0">
                <a:latin typeface="Arial"/>
                <a:cs typeface="Arial"/>
              </a:rPr>
              <a:t>Flexible</a:t>
            </a:r>
            <a:endParaRPr sz="1200">
              <a:latin typeface="Arial"/>
              <a:cs typeface="Arial"/>
            </a:endParaRPr>
          </a:p>
        </p:txBody>
      </p:sp>
      <p:sp>
        <p:nvSpPr>
          <p:cNvPr id="38" name="object 38"/>
          <p:cNvSpPr txBox="1"/>
          <p:nvPr/>
        </p:nvSpPr>
        <p:spPr>
          <a:xfrm>
            <a:off x="6285496" y="5143588"/>
            <a:ext cx="550545" cy="194310"/>
          </a:xfrm>
          <a:prstGeom prst="rect">
            <a:avLst/>
          </a:prstGeom>
        </p:spPr>
        <p:txBody>
          <a:bodyPr vert="horz" wrap="square" lIns="0" tIns="0" rIns="0" bIns="0" rtlCol="0">
            <a:noAutofit/>
          </a:bodyPr>
          <a:lstStyle/>
          <a:p>
            <a:pPr marL="12700">
              <a:lnSpc>
                <a:spcPct val="100000"/>
              </a:lnSpc>
            </a:pPr>
            <a:r>
              <a:rPr sz="1200" dirty="0" smtClean="0">
                <a:latin typeface="Arial"/>
                <a:cs typeface="Arial"/>
              </a:rPr>
              <a:t>Flexible</a:t>
            </a:r>
            <a:endParaRPr sz="1200">
              <a:latin typeface="Arial"/>
              <a:cs typeface="Arial"/>
            </a:endParaRPr>
          </a:p>
        </p:txBody>
      </p:sp>
      <p:sp>
        <p:nvSpPr>
          <p:cNvPr id="39" name="object 39"/>
          <p:cNvSpPr txBox="1"/>
          <p:nvPr/>
        </p:nvSpPr>
        <p:spPr>
          <a:xfrm>
            <a:off x="6285496" y="5356643"/>
            <a:ext cx="550545" cy="194310"/>
          </a:xfrm>
          <a:prstGeom prst="rect">
            <a:avLst/>
          </a:prstGeom>
        </p:spPr>
        <p:txBody>
          <a:bodyPr vert="horz" wrap="square" lIns="0" tIns="0" rIns="0" bIns="0" rtlCol="0">
            <a:noAutofit/>
          </a:bodyPr>
          <a:lstStyle/>
          <a:p>
            <a:pPr marL="12700">
              <a:lnSpc>
                <a:spcPct val="100000"/>
              </a:lnSpc>
            </a:pPr>
            <a:r>
              <a:rPr sz="1200" dirty="0" smtClean="0">
                <a:latin typeface="Arial"/>
                <a:cs typeface="Arial"/>
              </a:rPr>
              <a:t>Flexible</a:t>
            </a:r>
            <a:endParaRPr sz="1200">
              <a:latin typeface="Arial"/>
              <a:cs typeface="Arial"/>
            </a:endParaRPr>
          </a:p>
        </p:txBody>
      </p:sp>
      <p:sp>
        <p:nvSpPr>
          <p:cNvPr id="40" name="object 40"/>
          <p:cNvSpPr txBox="1"/>
          <p:nvPr/>
        </p:nvSpPr>
        <p:spPr>
          <a:xfrm>
            <a:off x="302933" y="4957889"/>
            <a:ext cx="224790" cy="756920"/>
          </a:xfrm>
          <a:prstGeom prst="rect">
            <a:avLst/>
          </a:prstGeom>
        </p:spPr>
        <p:txBody>
          <a:bodyPr vert="vert270" wrap="square" lIns="0" tIns="0" rIns="0" bIns="0" rtlCol="0">
            <a:noAutofit/>
          </a:bodyPr>
          <a:lstStyle/>
          <a:p>
            <a:pPr marL="12700">
              <a:lnSpc>
                <a:spcPct val="100000"/>
              </a:lnSpc>
            </a:pPr>
            <a:r>
              <a:rPr sz="1400" b="1" dirty="0" smtClean="0">
                <a:solidFill>
                  <a:srgbClr val="015B85"/>
                </a:solidFill>
                <a:latin typeface="Arial"/>
                <a:cs typeface="Arial"/>
              </a:rPr>
              <a:t>Intensity</a:t>
            </a:r>
            <a:endParaRPr sz="1400">
              <a:latin typeface="Arial"/>
              <a:cs typeface="Arial"/>
            </a:endParaRPr>
          </a:p>
        </p:txBody>
      </p:sp>
      <p:sp>
        <p:nvSpPr>
          <p:cNvPr id="41" name="object 41"/>
          <p:cNvSpPr txBox="1"/>
          <p:nvPr/>
        </p:nvSpPr>
        <p:spPr>
          <a:xfrm>
            <a:off x="2026792" y="2824822"/>
            <a:ext cx="224790" cy="1379220"/>
          </a:xfrm>
          <a:prstGeom prst="rect">
            <a:avLst/>
          </a:prstGeom>
        </p:spPr>
        <p:txBody>
          <a:bodyPr vert="vert270" wrap="square" lIns="0" tIns="0" rIns="0" bIns="0" rtlCol="0">
            <a:noAutofit/>
          </a:bodyPr>
          <a:lstStyle/>
          <a:p>
            <a:pPr marL="12700">
              <a:lnSpc>
                <a:spcPct val="100000"/>
              </a:lnSpc>
            </a:pPr>
            <a:r>
              <a:rPr sz="1400" b="1" dirty="0" smtClean="0">
                <a:solidFill>
                  <a:srgbClr val="015B85"/>
                </a:solidFill>
                <a:latin typeface="Arial"/>
                <a:cs typeface="Arial"/>
              </a:rPr>
              <a:t>More Inquisitive</a:t>
            </a:r>
            <a:endParaRPr sz="1400">
              <a:latin typeface="Arial"/>
              <a:cs typeface="Arial"/>
            </a:endParaRPr>
          </a:p>
        </p:txBody>
      </p:sp>
      <p:sp>
        <p:nvSpPr>
          <p:cNvPr id="42" name="object 42"/>
          <p:cNvSpPr txBox="1"/>
          <p:nvPr/>
        </p:nvSpPr>
        <p:spPr>
          <a:xfrm>
            <a:off x="3741292" y="2943237"/>
            <a:ext cx="224790" cy="1261110"/>
          </a:xfrm>
          <a:prstGeom prst="rect">
            <a:avLst/>
          </a:prstGeom>
        </p:spPr>
        <p:txBody>
          <a:bodyPr vert="vert270" wrap="square" lIns="0" tIns="0" rIns="0" bIns="0" rtlCol="0">
            <a:noAutofit/>
          </a:bodyPr>
          <a:lstStyle/>
          <a:p>
            <a:pPr marL="12700">
              <a:lnSpc>
                <a:spcPct val="100000"/>
              </a:lnSpc>
            </a:pPr>
            <a:r>
              <a:rPr sz="1400" b="1" dirty="0" smtClean="0">
                <a:solidFill>
                  <a:srgbClr val="015B85"/>
                </a:solidFill>
                <a:latin typeface="Arial"/>
                <a:cs typeface="Arial"/>
              </a:rPr>
              <a:t>More Talkative</a:t>
            </a:r>
            <a:endParaRPr sz="1400">
              <a:latin typeface="Arial"/>
              <a:cs typeface="Arial"/>
            </a:endParaRPr>
          </a:p>
        </p:txBody>
      </p:sp>
      <p:sp>
        <p:nvSpPr>
          <p:cNvPr id="43" name="object 43"/>
          <p:cNvSpPr txBox="1"/>
          <p:nvPr/>
        </p:nvSpPr>
        <p:spPr>
          <a:xfrm>
            <a:off x="5455792" y="2716186"/>
            <a:ext cx="224790" cy="1487805"/>
          </a:xfrm>
          <a:prstGeom prst="rect">
            <a:avLst/>
          </a:prstGeom>
        </p:spPr>
        <p:txBody>
          <a:bodyPr vert="vert270" wrap="square" lIns="0" tIns="0" rIns="0" bIns="0" rtlCol="0">
            <a:noAutofit/>
          </a:bodyPr>
          <a:lstStyle/>
          <a:p>
            <a:pPr marL="12700">
              <a:lnSpc>
                <a:spcPct val="100000"/>
              </a:lnSpc>
            </a:pPr>
            <a:r>
              <a:rPr sz="1400" b="1" dirty="0" smtClean="0">
                <a:solidFill>
                  <a:srgbClr val="015B85"/>
                </a:solidFill>
                <a:latin typeface="Arial"/>
                <a:cs typeface="Arial"/>
              </a:rPr>
              <a:t>More Easy-Going</a:t>
            </a:r>
            <a:endParaRPr sz="1400">
              <a:latin typeface="Arial"/>
              <a:cs typeface="Arial"/>
            </a:endParaRPr>
          </a:p>
        </p:txBody>
      </p:sp>
      <p:sp>
        <p:nvSpPr>
          <p:cNvPr id="44" name="object 44"/>
          <p:cNvSpPr txBox="1"/>
          <p:nvPr/>
        </p:nvSpPr>
        <p:spPr>
          <a:xfrm>
            <a:off x="7170293" y="2795308"/>
            <a:ext cx="224790" cy="1409065"/>
          </a:xfrm>
          <a:prstGeom prst="rect">
            <a:avLst/>
          </a:prstGeom>
        </p:spPr>
        <p:txBody>
          <a:bodyPr vert="vert270" wrap="square" lIns="0" tIns="0" rIns="0" bIns="0" rtlCol="0">
            <a:noAutofit/>
          </a:bodyPr>
          <a:lstStyle/>
          <a:p>
            <a:pPr marL="12700">
              <a:lnSpc>
                <a:spcPct val="100000"/>
              </a:lnSpc>
            </a:pPr>
            <a:r>
              <a:rPr sz="1400" b="1" dirty="0" smtClean="0">
                <a:solidFill>
                  <a:srgbClr val="015B85"/>
                </a:solidFill>
                <a:latin typeface="Arial"/>
                <a:cs typeface="Arial"/>
              </a:rPr>
              <a:t>More Traditional</a:t>
            </a:r>
            <a:endParaRPr sz="1400">
              <a:latin typeface="Arial"/>
              <a:cs typeface="Arial"/>
            </a:endParaRPr>
          </a:p>
        </p:txBody>
      </p:sp>
      <p:sp>
        <p:nvSpPr>
          <p:cNvPr id="45" name="object 45"/>
          <p:cNvSpPr txBox="1"/>
          <p:nvPr/>
        </p:nvSpPr>
        <p:spPr>
          <a:xfrm>
            <a:off x="2061989" y="6489103"/>
            <a:ext cx="224790" cy="1359535"/>
          </a:xfrm>
          <a:prstGeom prst="rect">
            <a:avLst/>
          </a:prstGeom>
        </p:spPr>
        <p:txBody>
          <a:bodyPr vert="vert" wrap="square" lIns="0" tIns="0" rIns="0" bIns="0" rtlCol="0">
            <a:noAutofit/>
          </a:bodyPr>
          <a:lstStyle/>
          <a:p>
            <a:pPr marL="12700">
              <a:lnSpc>
                <a:spcPct val="100000"/>
              </a:lnSpc>
            </a:pPr>
            <a:r>
              <a:rPr sz="1400" b="1" dirty="0" smtClean="0">
                <a:solidFill>
                  <a:srgbClr val="015B85"/>
                </a:solidFill>
                <a:latin typeface="Arial"/>
                <a:cs typeface="Arial"/>
              </a:rPr>
              <a:t>More Accepting</a:t>
            </a:r>
            <a:endParaRPr sz="1400">
              <a:latin typeface="Arial"/>
              <a:cs typeface="Arial"/>
            </a:endParaRPr>
          </a:p>
        </p:txBody>
      </p:sp>
      <p:sp>
        <p:nvSpPr>
          <p:cNvPr id="46" name="object 46"/>
          <p:cNvSpPr txBox="1"/>
          <p:nvPr/>
        </p:nvSpPr>
        <p:spPr>
          <a:xfrm>
            <a:off x="3776490" y="6489103"/>
            <a:ext cx="224790" cy="1339850"/>
          </a:xfrm>
          <a:prstGeom prst="rect">
            <a:avLst/>
          </a:prstGeom>
        </p:spPr>
        <p:txBody>
          <a:bodyPr vert="vert" wrap="square" lIns="0" tIns="0" rIns="0" bIns="0" rtlCol="0">
            <a:noAutofit/>
          </a:bodyPr>
          <a:lstStyle/>
          <a:p>
            <a:pPr marL="12700">
              <a:lnSpc>
                <a:spcPct val="100000"/>
              </a:lnSpc>
            </a:pPr>
            <a:r>
              <a:rPr sz="1400" b="1" dirty="0" smtClean="0">
                <a:solidFill>
                  <a:srgbClr val="015B85"/>
                </a:solidFill>
                <a:latin typeface="Arial"/>
                <a:cs typeface="Arial"/>
              </a:rPr>
              <a:t>More Reflective</a:t>
            </a:r>
            <a:endParaRPr sz="1400">
              <a:latin typeface="Arial"/>
              <a:cs typeface="Arial"/>
            </a:endParaRPr>
          </a:p>
        </p:txBody>
      </p:sp>
      <p:sp>
        <p:nvSpPr>
          <p:cNvPr id="47" name="object 47"/>
          <p:cNvSpPr txBox="1"/>
          <p:nvPr/>
        </p:nvSpPr>
        <p:spPr>
          <a:xfrm>
            <a:off x="5490990" y="6489103"/>
            <a:ext cx="224790" cy="1379220"/>
          </a:xfrm>
          <a:prstGeom prst="rect">
            <a:avLst/>
          </a:prstGeom>
        </p:spPr>
        <p:txBody>
          <a:bodyPr vert="vert" wrap="square" lIns="0" tIns="0" rIns="0" bIns="0" rtlCol="0">
            <a:noAutofit/>
          </a:bodyPr>
          <a:lstStyle/>
          <a:p>
            <a:pPr marL="12700">
              <a:lnSpc>
                <a:spcPct val="100000"/>
              </a:lnSpc>
            </a:pPr>
            <a:r>
              <a:rPr sz="1400" b="1" dirty="0" smtClean="0">
                <a:solidFill>
                  <a:srgbClr val="015B85"/>
                </a:solidFill>
                <a:latin typeface="Arial"/>
                <a:cs typeface="Arial"/>
              </a:rPr>
              <a:t>More Fastpaced</a:t>
            </a:r>
            <a:endParaRPr sz="1400">
              <a:latin typeface="Arial"/>
              <a:cs typeface="Arial"/>
            </a:endParaRPr>
          </a:p>
        </p:txBody>
      </p:sp>
      <p:sp>
        <p:nvSpPr>
          <p:cNvPr id="48" name="object 48"/>
          <p:cNvSpPr txBox="1"/>
          <p:nvPr/>
        </p:nvSpPr>
        <p:spPr>
          <a:xfrm>
            <a:off x="7205489" y="6489103"/>
            <a:ext cx="224790" cy="1675764"/>
          </a:xfrm>
          <a:prstGeom prst="rect">
            <a:avLst/>
          </a:prstGeom>
        </p:spPr>
        <p:txBody>
          <a:bodyPr vert="vert" wrap="square" lIns="0" tIns="0" rIns="0" bIns="0" rtlCol="0">
            <a:noAutofit/>
          </a:bodyPr>
          <a:lstStyle/>
          <a:p>
            <a:pPr marL="12700">
              <a:lnSpc>
                <a:spcPct val="100000"/>
              </a:lnSpc>
            </a:pPr>
            <a:r>
              <a:rPr sz="1400" b="1" dirty="0" smtClean="0">
                <a:solidFill>
                  <a:srgbClr val="015B85"/>
                </a:solidFill>
                <a:latin typeface="Arial"/>
                <a:cs typeface="Arial"/>
              </a:rPr>
              <a:t>More Free-Thinking</a:t>
            </a:r>
            <a:endParaRPr sz="1400">
              <a:latin typeface="Arial"/>
              <a:cs typeface="Arial"/>
            </a:endParaRPr>
          </a:p>
        </p:txBody>
      </p:sp>
      <p:sp>
        <p:nvSpPr>
          <p:cNvPr id="49" name="object 49"/>
          <p:cNvSpPr/>
          <p:nvPr/>
        </p:nvSpPr>
        <p:spPr>
          <a:xfrm>
            <a:off x="453567" y="2235212"/>
            <a:ext cx="0" cy="2577693"/>
          </a:xfrm>
          <a:custGeom>
            <a:avLst/>
            <a:gdLst/>
            <a:ahLst/>
            <a:cxnLst/>
            <a:rect l="l" t="t" r="r" b="b"/>
            <a:pathLst>
              <a:path h="2577693">
                <a:moveTo>
                  <a:pt x="0" y="0"/>
                </a:moveTo>
                <a:lnTo>
                  <a:pt x="0" y="2577693"/>
                </a:lnTo>
              </a:path>
            </a:pathLst>
          </a:custGeom>
          <a:ln w="29260">
            <a:solidFill>
              <a:srgbClr val="000000"/>
            </a:solidFill>
          </a:ln>
        </p:spPr>
        <p:txBody>
          <a:bodyPr wrap="square" lIns="0" tIns="0" rIns="0" bIns="0" rtlCol="0">
            <a:noAutofit/>
          </a:bodyPr>
          <a:lstStyle/>
          <a:p>
            <a:endParaRPr/>
          </a:p>
        </p:txBody>
      </p:sp>
      <p:sp>
        <p:nvSpPr>
          <p:cNvPr id="50" name="object 50"/>
          <p:cNvSpPr/>
          <p:nvPr/>
        </p:nvSpPr>
        <p:spPr>
          <a:xfrm>
            <a:off x="453567" y="5880011"/>
            <a:ext cx="0" cy="2577693"/>
          </a:xfrm>
          <a:custGeom>
            <a:avLst/>
            <a:gdLst/>
            <a:ahLst/>
            <a:cxnLst/>
            <a:rect l="l" t="t" r="r" b="b"/>
            <a:pathLst>
              <a:path h="2577693">
                <a:moveTo>
                  <a:pt x="0" y="0"/>
                </a:moveTo>
                <a:lnTo>
                  <a:pt x="0" y="2577693"/>
                </a:lnTo>
              </a:path>
            </a:pathLst>
          </a:custGeom>
          <a:ln w="29260">
            <a:solidFill>
              <a:srgbClr val="000000"/>
            </a:solidFill>
          </a:ln>
        </p:spPr>
        <p:txBody>
          <a:bodyPr wrap="square" lIns="0" tIns="0" rIns="0" bIns="0" rtlCol="0">
            <a:noAutofit/>
          </a:bodyPr>
          <a:lstStyle/>
          <a:p>
            <a:endParaRPr/>
          </a:p>
        </p:txBody>
      </p:sp>
      <p:sp>
        <p:nvSpPr>
          <p:cNvPr id="51" name="object 51"/>
          <p:cNvSpPr/>
          <p:nvPr/>
        </p:nvSpPr>
        <p:spPr>
          <a:xfrm>
            <a:off x="2141334" y="2235212"/>
            <a:ext cx="0" cy="533095"/>
          </a:xfrm>
          <a:custGeom>
            <a:avLst/>
            <a:gdLst/>
            <a:ahLst/>
            <a:cxnLst/>
            <a:rect l="l" t="t" r="r" b="b"/>
            <a:pathLst>
              <a:path h="533095">
                <a:moveTo>
                  <a:pt x="0" y="0"/>
                </a:moveTo>
                <a:lnTo>
                  <a:pt x="0" y="533095"/>
                </a:lnTo>
              </a:path>
            </a:pathLst>
          </a:custGeom>
          <a:ln w="29260">
            <a:solidFill>
              <a:srgbClr val="000000"/>
            </a:solidFill>
          </a:ln>
        </p:spPr>
        <p:txBody>
          <a:bodyPr wrap="square" lIns="0" tIns="0" rIns="0" bIns="0" rtlCol="0">
            <a:noAutofit/>
          </a:bodyPr>
          <a:lstStyle/>
          <a:p>
            <a:endParaRPr/>
          </a:p>
        </p:txBody>
      </p:sp>
      <p:sp>
        <p:nvSpPr>
          <p:cNvPr id="52" name="object 52"/>
          <p:cNvSpPr/>
          <p:nvPr/>
        </p:nvSpPr>
        <p:spPr>
          <a:xfrm>
            <a:off x="3855834" y="2235212"/>
            <a:ext cx="0" cy="621792"/>
          </a:xfrm>
          <a:custGeom>
            <a:avLst/>
            <a:gdLst/>
            <a:ahLst/>
            <a:cxnLst/>
            <a:rect l="l" t="t" r="r" b="b"/>
            <a:pathLst>
              <a:path h="621792">
                <a:moveTo>
                  <a:pt x="0" y="0"/>
                </a:moveTo>
                <a:lnTo>
                  <a:pt x="0" y="621792"/>
                </a:lnTo>
              </a:path>
            </a:pathLst>
          </a:custGeom>
          <a:ln w="29260">
            <a:solidFill>
              <a:srgbClr val="000000"/>
            </a:solidFill>
          </a:ln>
        </p:spPr>
        <p:txBody>
          <a:bodyPr wrap="square" lIns="0" tIns="0" rIns="0" bIns="0" rtlCol="0">
            <a:noAutofit/>
          </a:bodyPr>
          <a:lstStyle/>
          <a:p>
            <a:endParaRPr/>
          </a:p>
        </p:txBody>
      </p:sp>
      <p:sp>
        <p:nvSpPr>
          <p:cNvPr id="53" name="object 53"/>
          <p:cNvSpPr/>
          <p:nvPr/>
        </p:nvSpPr>
        <p:spPr>
          <a:xfrm>
            <a:off x="5570334" y="2235212"/>
            <a:ext cx="0" cy="444398"/>
          </a:xfrm>
          <a:custGeom>
            <a:avLst/>
            <a:gdLst/>
            <a:ahLst/>
            <a:cxnLst/>
            <a:rect l="l" t="t" r="r" b="b"/>
            <a:pathLst>
              <a:path h="444398">
                <a:moveTo>
                  <a:pt x="0" y="0"/>
                </a:moveTo>
                <a:lnTo>
                  <a:pt x="0" y="444398"/>
                </a:lnTo>
              </a:path>
            </a:pathLst>
          </a:custGeom>
          <a:ln w="29260">
            <a:solidFill>
              <a:srgbClr val="000000"/>
            </a:solidFill>
          </a:ln>
        </p:spPr>
        <p:txBody>
          <a:bodyPr wrap="square" lIns="0" tIns="0" rIns="0" bIns="0" rtlCol="0">
            <a:noAutofit/>
          </a:bodyPr>
          <a:lstStyle/>
          <a:p>
            <a:endParaRPr/>
          </a:p>
        </p:txBody>
      </p:sp>
      <p:sp>
        <p:nvSpPr>
          <p:cNvPr id="54" name="object 54"/>
          <p:cNvSpPr/>
          <p:nvPr/>
        </p:nvSpPr>
        <p:spPr>
          <a:xfrm>
            <a:off x="7284834" y="2235212"/>
            <a:ext cx="0" cy="444398"/>
          </a:xfrm>
          <a:custGeom>
            <a:avLst/>
            <a:gdLst/>
            <a:ahLst/>
            <a:cxnLst/>
            <a:rect l="l" t="t" r="r" b="b"/>
            <a:pathLst>
              <a:path h="444398">
                <a:moveTo>
                  <a:pt x="0" y="0"/>
                </a:moveTo>
                <a:lnTo>
                  <a:pt x="0" y="444398"/>
                </a:lnTo>
              </a:path>
            </a:pathLst>
          </a:custGeom>
          <a:ln w="29260">
            <a:solidFill>
              <a:srgbClr val="000000"/>
            </a:solidFill>
          </a:ln>
        </p:spPr>
        <p:txBody>
          <a:bodyPr wrap="square" lIns="0" tIns="0" rIns="0" bIns="0" rtlCol="0">
            <a:noAutofit/>
          </a:bodyPr>
          <a:lstStyle/>
          <a:p>
            <a:endParaRPr/>
          </a:p>
        </p:txBody>
      </p:sp>
      <p:sp>
        <p:nvSpPr>
          <p:cNvPr id="55" name="object 55"/>
          <p:cNvSpPr/>
          <p:nvPr/>
        </p:nvSpPr>
        <p:spPr>
          <a:xfrm>
            <a:off x="2141334" y="7835912"/>
            <a:ext cx="0" cy="621791"/>
          </a:xfrm>
          <a:custGeom>
            <a:avLst/>
            <a:gdLst/>
            <a:ahLst/>
            <a:cxnLst/>
            <a:rect l="l" t="t" r="r" b="b"/>
            <a:pathLst>
              <a:path h="621792">
                <a:moveTo>
                  <a:pt x="0" y="0"/>
                </a:moveTo>
                <a:lnTo>
                  <a:pt x="0" y="621792"/>
                </a:lnTo>
              </a:path>
            </a:pathLst>
          </a:custGeom>
          <a:ln w="29260">
            <a:solidFill>
              <a:srgbClr val="000000"/>
            </a:solidFill>
          </a:ln>
        </p:spPr>
        <p:txBody>
          <a:bodyPr wrap="square" lIns="0" tIns="0" rIns="0" bIns="0" rtlCol="0">
            <a:noAutofit/>
          </a:bodyPr>
          <a:lstStyle/>
          <a:p>
            <a:endParaRPr/>
          </a:p>
        </p:txBody>
      </p:sp>
      <p:sp>
        <p:nvSpPr>
          <p:cNvPr id="56" name="object 56"/>
          <p:cNvSpPr/>
          <p:nvPr/>
        </p:nvSpPr>
        <p:spPr>
          <a:xfrm>
            <a:off x="3846474" y="7835912"/>
            <a:ext cx="0" cy="621791"/>
          </a:xfrm>
          <a:custGeom>
            <a:avLst/>
            <a:gdLst/>
            <a:ahLst/>
            <a:cxnLst/>
            <a:rect l="l" t="t" r="r" b="b"/>
            <a:pathLst>
              <a:path h="621792">
                <a:moveTo>
                  <a:pt x="0" y="0"/>
                </a:moveTo>
                <a:lnTo>
                  <a:pt x="0" y="621792"/>
                </a:lnTo>
              </a:path>
            </a:pathLst>
          </a:custGeom>
          <a:ln w="29260">
            <a:solidFill>
              <a:srgbClr val="000000"/>
            </a:solidFill>
          </a:ln>
        </p:spPr>
        <p:txBody>
          <a:bodyPr wrap="square" lIns="0" tIns="0" rIns="0" bIns="0" rtlCol="0">
            <a:noAutofit/>
          </a:bodyPr>
          <a:lstStyle/>
          <a:p>
            <a:endParaRPr/>
          </a:p>
        </p:txBody>
      </p:sp>
      <p:sp>
        <p:nvSpPr>
          <p:cNvPr id="57" name="object 57"/>
          <p:cNvSpPr/>
          <p:nvPr/>
        </p:nvSpPr>
        <p:spPr>
          <a:xfrm>
            <a:off x="5560974" y="7835912"/>
            <a:ext cx="0" cy="621791"/>
          </a:xfrm>
          <a:custGeom>
            <a:avLst/>
            <a:gdLst/>
            <a:ahLst/>
            <a:cxnLst/>
            <a:rect l="l" t="t" r="r" b="b"/>
            <a:pathLst>
              <a:path h="621792">
                <a:moveTo>
                  <a:pt x="0" y="0"/>
                </a:moveTo>
                <a:lnTo>
                  <a:pt x="0" y="621792"/>
                </a:lnTo>
              </a:path>
            </a:pathLst>
          </a:custGeom>
          <a:ln w="29260">
            <a:solidFill>
              <a:srgbClr val="000000"/>
            </a:solidFill>
          </a:ln>
        </p:spPr>
        <p:txBody>
          <a:bodyPr wrap="square" lIns="0" tIns="0" rIns="0" bIns="0" rtlCol="0">
            <a:noAutofit/>
          </a:bodyPr>
          <a:lstStyle/>
          <a:p>
            <a:endParaRPr/>
          </a:p>
        </p:txBody>
      </p:sp>
      <p:sp>
        <p:nvSpPr>
          <p:cNvPr id="58" name="object 58"/>
          <p:cNvSpPr/>
          <p:nvPr/>
        </p:nvSpPr>
        <p:spPr>
          <a:xfrm>
            <a:off x="7284834" y="8191613"/>
            <a:ext cx="0" cy="266090"/>
          </a:xfrm>
          <a:custGeom>
            <a:avLst/>
            <a:gdLst/>
            <a:ahLst/>
            <a:cxnLst/>
            <a:rect l="l" t="t" r="r" b="b"/>
            <a:pathLst>
              <a:path h="266090">
                <a:moveTo>
                  <a:pt x="0" y="0"/>
                </a:moveTo>
                <a:lnTo>
                  <a:pt x="0" y="266090"/>
                </a:lnTo>
              </a:path>
            </a:pathLst>
          </a:custGeom>
          <a:ln w="29260">
            <a:solidFill>
              <a:srgbClr val="000000"/>
            </a:solidFill>
          </a:ln>
        </p:spPr>
        <p:txBody>
          <a:bodyPr wrap="square" lIns="0" tIns="0" rIns="0" bIns="0" rtlCol="0">
            <a:noAutofit/>
          </a:bodyPr>
          <a:lstStyle/>
          <a:p>
            <a:endParaRPr/>
          </a:p>
        </p:txBody>
      </p:sp>
      <p:sp>
        <p:nvSpPr>
          <p:cNvPr id="59" name="object 59"/>
          <p:cNvSpPr txBox="1"/>
          <p:nvPr/>
        </p:nvSpPr>
        <p:spPr>
          <a:xfrm>
            <a:off x="7207961" y="8423567"/>
            <a:ext cx="149860" cy="163830"/>
          </a:xfrm>
          <a:prstGeom prst="rect">
            <a:avLst/>
          </a:prstGeom>
        </p:spPr>
        <p:txBody>
          <a:bodyPr vert="horz" wrap="square" lIns="0" tIns="0" rIns="0" bIns="0" rtlCol="0">
            <a:noAutofit/>
          </a:bodyPr>
          <a:lstStyle/>
          <a:p>
            <a:pPr marL="12700">
              <a:lnSpc>
                <a:spcPct val="100000"/>
              </a:lnSpc>
            </a:pPr>
            <a:r>
              <a:rPr sz="1000" dirty="0" smtClean="0">
                <a:latin typeface="Wingdings 3"/>
                <a:cs typeface="Wingdings 3"/>
              </a:rPr>
              <a:t></a:t>
            </a:r>
            <a:endParaRPr sz="1000">
              <a:latin typeface="Wingdings 3"/>
              <a:cs typeface="Wingdings 3"/>
            </a:endParaRPr>
          </a:p>
        </p:txBody>
      </p:sp>
      <p:sp>
        <p:nvSpPr>
          <p:cNvPr id="60" name="object 60"/>
          <p:cNvSpPr txBox="1"/>
          <p:nvPr/>
        </p:nvSpPr>
        <p:spPr>
          <a:xfrm>
            <a:off x="5487161" y="8415655"/>
            <a:ext cx="149860" cy="163830"/>
          </a:xfrm>
          <a:prstGeom prst="rect">
            <a:avLst/>
          </a:prstGeom>
        </p:spPr>
        <p:txBody>
          <a:bodyPr vert="horz" wrap="square" lIns="0" tIns="0" rIns="0" bIns="0" rtlCol="0">
            <a:noAutofit/>
          </a:bodyPr>
          <a:lstStyle/>
          <a:p>
            <a:pPr marL="12700">
              <a:lnSpc>
                <a:spcPct val="100000"/>
              </a:lnSpc>
            </a:pPr>
            <a:r>
              <a:rPr sz="1000" dirty="0" smtClean="0">
                <a:latin typeface="Wingdings 3"/>
                <a:cs typeface="Wingdings 3"/>
              </a:rPr>
              <a:t></a:t>
            </a:r>
            <a:endParaRPr sz="1000">
              <a:latin typeface="Wingdings 3"/>
              <a:cs typeface="Wingdings 3"/>
            </a:endParaRPr>
          </a:p>
        </p:txBody>
      </p:sp>
      <p:sp>
        <p:nvSpPr>
          <p:cNvPr id="61" name="object 61"/>
          <p:cNvSpPr txBox="1"/>
          <p:nvPr/>
        </p:nvSpPr>
        <p:spPr>
          <a:xfrm>
            <a:off x="3772115" y="8415655"/>
            <a:ext cx="149860" cy="163830"/>
          </a:xfrm>
          <a:prstGeom prst="rect">
            <a:avLst/>
          </a:prstGeom>
        </p:spPr>
        <p:txBody>
          <a:bodyPr vert="horz" wrap="square" lIns="0" tIns="0" rIns="0" bIns="0" rtlCol="0">
            <a:noAutofit/>
          </a:bodyPr>
          <a:lstStyle/>
          <a:p>
            <a:pPr marL="12700">
              <a:lnSpc>
                <a:spcPct val="100000"/>
              </a:lnSpc>
            </a:pPr>
            <a:r>
              <a:rPr sz="1000" dirty="0" smtClean="0">
                <a:latin typeface="Wingdings 3"/>
                <a:cs typeface="Wingdings 3"/>
              </a:rPr>
              <a:t></a:t>
            </a:r>
            <a:endParaRPr sz="1000">
              <a:latin typeface="Wingdings 3"/>
              <a:cs typeface="Wingdings 3"/>
            </a:endParaRPr>
          </a:p>
        </p:txBody>
      </p:sp>
      <p:sp>
        <p:nvSpPr>
          <p:cNvPr id="62" name="object 62"/>
          <p:cNvSpPr txBox="1"/>
          <p:nvPr/>
        </p:nvSpPr>
        <p:spPr>
          <a:xfrm>
            <a:off x="2066798" y="8416379"/>
            <a:ext cx="149860" cy="163830"/>
          </a:xfrm>
          <a:prstGeom prst="rect">
            <a:avLst/>
          </a:prstGeom>
        </p:spPr>
        <p:txBody>
          <a:bodyPr vert="horz" wrap="square" lIns="0" tIns="0" rIns="0" bIns="0" rtlCol="0">
            <a:noAutofit/>
          </a:bodyPr>
          <a:lstStyle/>
          <a:p>
            <a:pPr marL="12700">
              <a:lnSpc>
                <a:spcPct val="100000"/>
              </a:lnSpc>
            </a:pPr>
            <a:r>
              <a:rPr sz="1000" dirty="0" smtClean="0">
                <a:latin typeface="Wingdings 3"/>
                <a:cs typeface="Wingdings 3"/>
              </a:rPr>
              <a:t></a:t>
            </a:r>
            <a:endParaRPr sz="1000">
              <a:latin typeface="Wingdings 3"/>
              <a:cs typeface="Wingdings 3"/>
            </a:endParaRPr>
          </a:p>
        </p:txBody>
      </p:sp>
      <p:sp>
        <p:nvSpPr>
          <p:cNvPr id="63" name="object 63"/>
          <p:cNvSpPr txBox="1"/>
          <p:nvPr/>
        </p:nvSpPr>
        <p:spPr>
          <a:xfrm>
            <a:off x="372999" y="8419604"/>
            <a:ext cx="149860" cy="163830"/>
          </a:xfrm>
          <a:prstGeom prst="rect">
            <a:avLst/>
          </a:prstGeom>
        </p:spPr>
        <p:txBody>
          <a:bodyPr vert="horz" wrap="square" lIns="0" tIns="0" rIns="0" bIns="0" rtlCol="0">
            <a:noAutofit/>
          </a:bodyPr>
          <a:lstStyle/>
          <a:p>
            <a:pPr marL="12700">
              <a:lnSpc>
                <a:spcPct val="100000"/>
              </a:lnSpc>
            </a:pPr>
            <a:r>
              <a:rPr sz="1000" dirty="0" smtClean="0">
                <a:latin typeface="Wingdings 3"/>
                <a:cs typeface="Wingdings 3"/>
              </a:rPr>
              <a:t></a:t>
            </a:r>
            <a:endParaRPr sz="1000">
              <a:latin typeface="Wingdings 3"/>
              <a:cs typeface="Wingdings 3"/>
            </a:endParaRPr>
          </a:p>
        </p:txBody>
      </p:sp>
      <p:sp>
        <p:nvSpPr>
          <p:cNvPr id="64" name="object 64"/>
          <p:cNvSpPr/>
          <p:nvPr/>
        </p:nvSpPr>
        <p:spPr>
          <a:xfrm>
            <a:off x="532803" y="1603794"/>
            <a:ext cx="6876288" cy="0"/>
          </a:xfrm>
          <a:custGeom>
            <a:avLst/>
            <a:gdLst/>
            <a:ahLst/>
            <a:cxnLst/>
            <a:rect l="l" t="t" r="r" b="b"/>
            <a:pathLst>
              <a:path w="6876288">
                <a:moveTo>
                  <a:pt x="0" y="0"/>
                </a:moveTo>
                <a:lnTo>
                  <a:pt x="6876288" y="0"/>
                </a:lnTo>
              </a:path>
            </a:pathLst>
          </a:custGeom>
          <a:ln w="18288">
            <a:solidFill>
              <a:srgbClr val="000000"/>
            </a:solidFill>
          </a:ln>
        </p:spPr>
        <p:txBody>
          <a:bodyPr wrap="square" lIns="0" tIns="0" rIns="0" bIns="0" rtlCol="0">
            <a:noAutofit/>
          </a:bodyPr>
          <a:lstStyle/>
          <a:p>
            <a:endParaRPr/>
          </a:p>
        </p:txBody>
      </p:sp>
      <p:sp>
        <p:nvSpPr>
          <p:cNvPr id="65" name="object 65"/>
          <p:cNvSpPr/>
          <p:nvPr/>
        </p:nvSpPr>
        <p:spPr>
          <a:xfrm>
            <a:off x="532803" y="9071698"/>
            <a:ext cx="6876288" cy="0"/>
          </a:xfrm>
          <a:custGeom>
            <a:avLst/>
            <a:gdLst/>
            <a:ahLst/>
            <a:cxnLst/>
            <a:rect l="l" t="t" r="r" b="b"/>
            <a:pathLst>
              <a:path w="6876288">
                <a:moveTo>
                  <a:pt x="0" y="0"/>
                </a:moveTo>
                <a:lnTo>
                  <a:pt x="6876288" y="0"/>
                </a:lnTo>
              </a:path>
            </a:pathLst>
          </a:custGeom>
          <a:ln w="18288">
            <a:solidFill>
              <a:srgbClr val="000000"/>
            </a:solidFill>
          </a:ln>
        </p:spPr>
        <p:txBody>
          <a:bodyPr wrap="square" lIns="0" tIns="0" rIns="0" bIns="0" rtlCol="0">
            <a:noAutofit/>
          </a:bodyPr>
          <a:lstStyle/>
          <a:p>
            <a:endParaRPr/>
          </a:p>
        </p:txBody>
      </p:sp>
      <p:sp>
        <p:nvSpPr>
          <p:cNvPr id="66" name="object 66"/>
          <p:cNvSpPr/>
          <p:nvPr/>
        </p:nvSpPr>
        <p:spPr>
          <a:xfrm>
            <a:off x="7399946" y="1594650"/>
            <a:ext cx="0" cy="7486192"/>
          </a:xfrm>
          <a:custGeom>
            <a:avLst/>
            <a:gdLst/>
            <a:ahLst/>
            <a:cxnLst/>
            <a:rect l="l" t="t" r="r" b="b"/>
            <a:pathLst>
              <a:path h="7486192">
                <a:moveTo>
                  <a:pt x="0" y="0"/>
                </a:moveTo>
                <a:lnTo>
                  <a:pt x="0" y="7486192"/>
                </a:lnTo>
              </a:path>
            </a:pathLst>
          </a:custGeom>
          <a:ln w="18288">
            <a:solidFill>
              <a:srgbClr val="000000"/>
            </a:solidFill>
          </a:ln>
        </p:spPr>
        <p:txBody>
          <a:bodyPr wrap="square" lIns="0" tIns="0" rIns="0" bIns="0" rtlCol="0">
            <a:noAutofit/>
          </a:bodyPr>
          <a:lstStyle/>
          <a:p>
            <a:endParaRPr/>
          </a:p>
        </p:txBody>
      </p:sp>
      <p:sp>
        <p:nvSpPr>
          <p:cNvPr id="67" name="object 67"/>
          <p:cNvSpPr/>
          <p:nvPr/>
        </p:nvSpPr>
        <p:spPr>
          <a:xfrm>
            <a:off x="541947" y="1594650"/>
            <a:ext cx="0" cy="7486192"/>
          </a:xfrm>
          <a:custGeom>
            <a:avLst/>
            <a:gdLst/>
            <a:ahLst/>
            <a:cxnLst/>
            <a:rect l="l" t="t" r="r" b="b"/>
            <a:pathLst>
              <a:path h="7486192">
                <a:moveTo>
                  <a:pt x="0" y="0"/>
                </a:moveTo>
                <a:lnTo>
                  <a:pt x="0" y="7486192"/>
                </a:lnTo>
              </a:path>
            </a:pathLst>
          </a:custGeom>
          <a:ln w="18288">
            <a:solidFill>
              <a:srgbClr val="000000"/>
            </a:solidFill>
          </a:ln>
        </p:spPr>
        <p:txBody>
          <a:bodyPr wrap="square" lIns="0" tIns="0" rIns="0" bIns="0" rtlCol="0">
            <a:noAutofit/>
          </a:bodyPr>
          <a:lstStyle/>
          <a:p>
            <a:endParaRPr/>
          </a:p>
        </p:txBody>
      </p:sp>
      <p:sp>
        <p:nvSpPr>
          <p:cNvPr id="68" name="object 68"/>
          <p:cNvSpPr/>
          <p:nvPr/>
        </p:nvSpPr>
        <p:spPr>
          <a:xfrm>
            <a:off x="807478" y="5175097"/>
            <a:ext cx="1704339" cy="443229"/>
          </a:xfrm>
          <a:custGeom>
            <a:avLst/>
            <a:gdLst/>
            <a:ahLst/>
            <a:cxnLst/>
            <a:rect l="l" t="t" r="r" b="b"/>
            <a:pathLst>
              <a:path w="1704339" h="443229">
                <a:moveTo>
                  <a:pt x="0" y="0"/>
                </a:moveTo>
                <a:lnTo>
                  <a:pt x="1704339" y="443230"/>
                </a:lnTo>
              </a:path>
            </a:pathLst>
          </a:custGeom>
          <a:ln w="16510">
            <a:solidFill>
              <a:srgbClr val="0CB14B"/>
            </a:solidFill>
          </a:ln>
        </p:spPr>
        <p:txBody>
          <a:bodyPr wrap="square" lIns="0" tIns="0" rIns="0" bIns="0" rtlCol="0">
            <a:noAutofit/>
          </a:bodyPr>
          <a:lstStyle/>
          <a:p>
            <a:endParaRPr/>
          </a:p>
        </p:txBody>
      </p:sp>
      <p:sp>
        <p:nvSpPr>
          <p:cNvPr id="69" name="object 69"/>
          <p:cNvSpPr/>
          <p:nvPr/>
        </p:nvSpPr>
        <p:spPr>
          <a:xfrm>
            <a:off x="2511818" y="5618327"/>
            <a:ext cx="1711960" cy="177291"/>
          </a:xfrm>
          <a:custGeom>
            <a:avLst/>
            <a:gdLst/>
            <a:ahLst/>
            <a:cxnLst/>
            <a:rect l="l" t="t" r="r" b="b"/>
            <a:pathLst>
              <a:path w="1711960" h="177291">
                <a:moveTo>
                  <a:pt x="0" y="0"/>
                </a:moveTo>
                <a:lnTo>
                  <a:pt x="1711960" y="177292"/>
                </a:lnTo>
              </a:path>
            </a:pathLst>
          </a:custGeom>
          <a:ln w="16510">
            <a:solidFill>
              <a:srgbClr val="0CB14B"/>
            </a:solidFill>
          </a:ln>
        </p:spPr>
        <p:txBody>
          <a:bodyPr wrap="square" lIns="0" tIns="0" rIns="0" bIns="0" rtlCol="0">
            <a:noAutofit/>
          </a:bodyPr>
          <a:lstStyle/>
          <a:p>
            <a:endParaRPr/>
          </a:p>
        </p:txBody>
      </p:sp>
      <p:sp>
        <p:nvSpPr>
          <p:cNvPr id="70" name="object 70"/>
          <p:cNvSpPr/>
          <p:nvPr/>
        </p:nvSpPr>
        <p:spPr>
          <a:xfrm>
            <a:off x="4223778" y="4909159"/>
            <a:ext cx="1714500" cy="886460"/>
          </a:xfrm>
          <a:custGeom>
            <a:avLst/>
            <a:gdLst/>
            <a:ahLst/>
            <a:cxnLst/>
            <a:rect l="l" t="t" r="r" b="b"/>
            <a:pathLst>
              <a:path w="1714500" h="886460">
                <a:moveTo>
                  <a:pt x="0" y="886460"/>
                </a:moveTo>
                <a:lnTo>
                  <a:pt x="1714500" y="0"/>
                </a:lnTo>
              </a:path>
            </a:pathLst>
          </a:custGeom>
          <a:ln w="16510">
            <a:solidFill>
              <a:srgbClr val="0CB14B"/>
            </a:solidFill>
          </a:ln>
        </p:spPr>
        <p:txBody>
          <a:bodyPr wrap="square" lIns="0" tIns="0" rIns="0" bIns="0" rtlCol="0">
            <a:noAutofit/>
          </a:bodyPr>
          <a:lstStyle/>
          <a:p>
            <a:endParaRPr/>
          </a:p>
        </p:txBody>
      </p:sp>
      <p:sp>
        <p:nvSpPr>
          <p:cNvPr id="71" name="object 71"/>
          <p:cNvSpPr/>
          <p:nvPr/>
        </p:nvSpPr>
        <p:spPr>
          <a:xfrm>
            <a:off x="744007" y="5111606"/>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72" name="object 72"/>
          <p:cNvSpPr/>
          <p:nvPr/>
        </p:nvSpPr>
        <p:spPr>
          <a:xfrm>
            <a:off x="744007" y="5111606"/>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0CB14B"/>
            </a:solidFill>
          </a:ln>
        </p:spPr>
        <p:txBody>
          <a:bodyPr wrap="square" lIns="0" tIns="0" rIns="0" bIns="0" rtlCol="0">
            <a:noAutofit/>
          </a:bodyPr>
          <a:lstStyle/>
          <a:p>
            <a:endParaRPr/>
          </a:p>
        </p:txBody>
      </p:sp>
      <p:sp>
        <p:nvSpPr>
          <p:cNvPr id="73" name="object 73"/>
          <p:cNvSpPr/>
          <p:nvPr/>
        </p:nvSpPr>
        <p:spPr>
          <a:xfrm>
            <a:off x="2448347" y="5554836"/>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74" name="object 74"/>
          <p:cNvSpPr/>
          <p:nvPr/>
        </p:nvSpPr>
        <p:spPr>
          <a:xfrm>
            <a:off x="2448347" y="5554836"/>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0CB14B"/>
            </a:solidFill>
          </a:ln>
        </p:spPr>
        <p:txBody>
          <a:bodyPr wrap="square" lIns="0" tIns="0" rIns="0" bIns="0" rtlCol="0">
            <a:noAutofit/>
          </a:bodyPr>
          <a:lstStyle/>
          <a:p>
            <a:endParaRPr/>
          </a:p>
        </p:txBody>
      </p:sp>
      <p:sp>
        <p:nvSpPr>
          <p:cNvPr id="75" name="object 75"/>
          <p:cNvSpPr/>
          <p:nvPr/>
        </p:nvSpPr>
        <p:spPr>
          <a:xfrm>
            <a:off x="4160307" y="5732128"/>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76" name="object 76"/>
          <p:cNvSpPr/>
          <p:nvPr/>
        </p:nvSpPr>
        <p:spPr>
          <a:xfrm>
            <a:off x="4160307" y="5732128"/>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0CB14B"/>
            </a:solidFill>
          </a:ln>
        </p:spPr>
        <p:txBody>
          <a:bodyPr wrap="square" lIns="0" tIns="0" rIns="0" bIns="0" rtlCol="0">
            <a:noAutofit/>
          </a:bodyPr>
          <a:lstStyle/>
          <a:p>
            <a:endParaRPr/>
          </a:p>
        </p:txBody>
      </p:sp>
      <p:sp>
        <p:nvSpPr>
          <p:cNvPr id="77" name="object 77"/>
          <p:cNvSpPr/>
          <p:nvPr/>
        </p:nvSpPr>
        <p:spPr>
          <a:xfrm>
            <a:off x="5874807" y="4845668"/>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78" name="object 78"/>
          <p:cNvSpPr/>
          <p:nvPr/>
        </p:nvSpPr>
        <p:spPr>
          <a:xfrm>
            <a:off x="5874807" y="4845668"/>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0CB14B"/>
            </a:solidFill>
          </a:ln>
        </p:spPr>
        <p:txBody>
          <a:bodyPr wrap="square" lIns="0" tIns="0" rIns="0" bIns="0" rtlCol="0">
            <a:noAutofit/>
          </a:bodyPr>
          <a:lstStyle/>
          <a:p>
            <a:endParaRPr/>
          </a:p>
        </p:txBody>
      </p:sp>
      <p:sp>
        <p:nvSpPr>
          <p:cNvPr id="79" name="object 79"/>
          <p:cNvSpPr/>
          <p:nvPr/>
        </p:nvSpPr>
        <p:spPr>
          <a:xfrm>
            <a:off x="807478" y="4643221"/>
            <a:ext cx="1704339" cy="886460"/>
          </a:xfrm>
          <a:custGeom>
            <a:avLst/>
            <a:gdLst/>
            <a:ahLst/>
            <a:cxnLst/>
            <a:rect l="l" t="t" r="r" b="b"/>
            <a:pathLst>
              <a:path w="1704339" h="886460">
                <a:moveTo>
                  <a:pt x="0" y="0"/>
                </a:moveTo>
                <a:lnTo>
                  <a:pt x="1704339" y="886460"/>
                </a:lnTo>
              </a:path>
            </a:pathLst>
          </a:custGeom>
          <a:ln w="16510">
            <a:solidFill>
              <a:srgbClr val="EC1B24"/>
            </a:solidFill>
            <a:prstDash val="lgDash"/>
          </a:ln>
        </p:spPr>
        <p:txBody>
          <a:bodyPr wrap="square" lIns="0" tIns="0" rIns="0" bIns="0" rtlCol="0">
            <a:noAutofit/>
          </a:bodyPr>
          <a:lstStyle/>
          <a:p>
            <a:endParaRPr/>
          </a:p>
        </p:txBody>
      </p:sp>
      <p:sp>
        <p:nvSpPr>
          <p:cNvPr id="80" name="object 80"/>
          <p:cNvSpPr/>
          <p:nvPr/>
        </p:nvSpPr>
        <p:spPr>
          <a:xfrm>
            <a:off x="2511818" y="5529681"/>
            <a:ext cx="1711960" cy="531876"/>
          </a:xfrm>
          <a:custGeom>
            <a:avLst/>
            <a:gdLst/>
            <a:ahLst/>
            <a:cxnLst/>
            <a:rect l="l" t="t" r="r" b="b"/>
            <a:pathLst>
              <a:path w="1711960" h="531876">
                <a:moveTo>
                  <a:pt x="0" y="0"/>
                </a:moveTo>
                <a:lnTo>
                  <a:pt x="1711960" y="531876"/>
                </a:lnTo>
              </a:path>
            </a:pathLst>
          </a:custGeom>
          <a:ln w="16509">
            <a:solidFill>
              <a:srgbClr val="EC1B24"/>
            </a:solidFill>
            <a:prstDash val="lgDash"/>
          </a:ln>
        </p:spPr>
        <p:txBody>
          <a:bodyPr wrap="square" lIns="0" tIns="0" rIns="0" bIns="0" rtlCol="0">
            <a:noAutofit/>
          </a:bodyPr>
          <a:lstStyle/>
          <a:p>
            <a:endParaRPr/>
          </a:p>
        </p:txBody>
      </p:sp>
      <p:sp>
        <p:nvSpPr>
          <p:cNvPr id="81" name="object 81"/>
          <p:cNvSpPr/>
          <p:nvPr/>
        </p:nvSpPr>
        <p:spPr>
          <a:xfrm>
            <a:off x="4223778" y="5441035"/>
            <a:ext cx="1714500" cy="620522"/>
          </a:xfrm>
          <a:custGeom>
            <a:avLst/>
            <a:gdLst/>
            <a:ahLst/>
            <a:cxnLst/>
            <a:rect l="l" t="t" r="r" b="b"/>
            <a:pathLst>
              <a:path w="1714500" h="620522">
                <a:moveTo>
                  <a:pt x="0" y="620522"/>
                </a:moveTo>
                <a:lnTo>
                  <a:pt x="1714500" y="0"/>
                </a:lnTo>
              </a:path>
            </a:pathLst>
          </a:custGeom>
          <a:ln w="16510">
            <a:solidFill>
              <a:srgbClr val="EC1B24"/>
            </a:solidFill>
            <a:prstDash val="lgDash"/>
          </a:ln>
        </p:spPr>
        <p:txBody>
          <a:bodyPr wrap="square" lIns="0" tIns="0" rIns="0" bIns="0" rtlCol="0">
            <a:noAutofit/>
          </a:bodyPr>
          <a:lstStyle/>
          <a:p>
            <a:endParaRPr/>
          </a:p>
        </p:txBody>
      </p:sp>
      <p:sp>
        <p:nvSpPr>
          <p:cNvPr id="82" name="object 82"/>
          <p:cNvSpPr/>
          <p:nvPr/>
        </p:nvSpPr>
        <p:spPr>
          <a:xfrm>
            <a:off x="744007" y="4579730"/>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83" name="object 83"/>
          <p:cNvSpPr/>
          <p:nvPr/>
        </p:nvSpPr>
        <p:spPr>
          <a:xfrm>
            <a:off x="744007" y="4579730"/>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EC1B24"/>
            </a:solidFill>
            <a:prstDash val="lgDash"/>
          </a:ln>
        </p:spPr>
        <p:txBody>
          <a:bodyPr wrap="square" lIns="0" tIns="0" rIns="0" bIns="0" rtlCol="0">
            <a:noAutofit/>
          </a:bodyPr>
          <a:lstStyle/>
          <a:p>
            <a:endParaRPr/>
          </a:p>
        </p:txBody>
      </p:sp>
      <p:sp>
        <p:nvSpPr>
          <p:cNvPr id="84" name="object 84"/>
          <p:cNvSpPr/>
          <p:nvPr/>
        </p:nvSpPr>
        <p:spPr>
          <a:xfrm>
            <a:off x="2448347" y="5466189"/>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85" name="object 85"/>
          <p:cNvSpPr/>
          <p:nvPr/>
        </p:nvSpPr>
        <p:spPr>
          <a:xfrm>
            <a:off x="2448347" y="5466189"/>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EC1B24"/>
            </a:solidFill>
            <a:prstDash val="lgDash"/>
          </a:ln>
        </p:spPr>
        <p:txBody>
          <a:bodyPr wrap="square" lIns="0" tIns="0" rIns="0" bIns="0" rtlCol="0">
            <a:noAutofit/>
          </a:bodyPr>
          <a:lstStyle/>
          <a:p>
            <a:endParaRPr/>
          </a:p>
        </p:txBody>
      </p:sp>
      <p:sp>
        <p:nvSpPr>
          <p:cNvPr id="86" name="object 86"/>
          <p:cNvSpPr/>
          <p:nvPr/>
        </p:nvSpPr>
        <p:spPr>
          <a:xfrm>
            <a:off x="4160307" y="5998066"/>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87" name="object 87"/>
          <p:cNvSpPr/>
          <p:nvPr/>
        </p:nvSpPr>
        <p:spPr>
          <a:xfrm>
            <a:off x="4160307" y="5998066"/>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EC1B24"/>
            </a:solidFill>
            <a:prstDash val="lgDash"/>
          </a:ln>
        </p:spPr>
        <p:txBody>
          <a:bodyPr wrap="square" lIns="0" tIns="0" rIns="0" bIns="0" rtlCol="0">
            <a:noAutofit/>
          </a:bodyPr>
          <a:lstStyle/>
          <a:p>
            <a:endParaRPr/>
          </a:p>
        </p:txBody>
      </p:sp>
      <p:sp>
        <p:nvSpPr>
          <p:cNvPr id="88" name="object 88"/>
          <p:cNvSpPr/>
          <p:nvPr/>
        </p:nvSpPr>
        <p:spPr>
          <a:xfrm>
            <a:off x="5874807" y="5377544"/>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89" name="object 89"/>
          <p:cNvSpPr/>
          <p:nvPr/>
        </p:nvSpPr>
        <p:spPr>
          <a:xfrm>
            <a:off x="5874807" y="5377544"/>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EC1B24"/>
            </a:solidFill>
            <a:prstDash val="lgDash"/>
          </a:ln>
        </p:spPr>
        <p:txBody>
          <a:bodyPr wrap="square" lIns="0" tIns="0" rIns="0" bIns="0" rtlCol="0">
            <a:noAutofit/>
          </a:bodyPr>
          <a:lstStyle/>
          <a:p>
            <a:endParaRPr/>
          </a:p>
        </p:txBody>
      </p:sp>
      <p:sp>
        <p:nvSpPr>
          <p:cNvPr id="90" name="object 90"/>
          <p:cNvSpPr/>
          <p:nvPr/>
        </p:nvSpPr>
        <p:spPr>
          <a:xfrm>
            <a:off x="807478" y="4643221"/>
            <a:ext cx="1704339" cy="797813"/>
          </a:xfrm>
          <a:custGeom>
            <a:avLst/>
            <a:gdLst/>
            <a:ahLst/>
            <a:cxnLst/>
            <a:rect l="l" t="t" r="r" b="b"/>
            <a:pathLst>
              <a:path w="1704339" h="797813">
                <a:moveTo>
                  <a:pt x="0" y="0"/>
                </a:moveTo>
                <a:lnTo>
                  <a:pt x="1704339" y="797814"/>
                </a:lnTo>
              </a:path>
            </a:pathLst>
          </a:custGeom>
          <a:ln w="16510">
            <a:solidFill>
              <a:srgbClr val="065B92"/>
            </a:solidFill>
            <a:prstDash val="dash"/>
          </a:ln>
        </p:spPr>
        <p:txBody>
          <a:bodyPr wrap="square" lIns="0" tIns="0" rIns="0" bIns="0" rtlCol="0">
            <a:noAutofit/>
          </a:bodyPr>
          <a:lstStyle/>
          <a:p>
            <a:endParaRPr/>
          </a:p>
        </p:txBody>
      </p:sp>
      <p:sp>
        <p:nvSpPr>
          <p:cNvPr id="91" name="object 91"/>
          <p:cNvSpPr/>
          <p:nvPr/>
        </p:nvSpPr>
        <p:spPr>
          <a:xfrm>
            <a:off x="2511818" y="5441035"/>
            <a:ext cx="1711960" cy="531876"/>
          </a:xfrm>
          <a:custGeom>
            <a:avLst/>
            <a:gdLst/>
            <a:ahLst/>
            <a:cxnLst/>
            <a:rect l="l" t="t" r="r" b="b"/>
            <a:pathLst>
              <a:path w="1711960" h="531876">
                <a:moveTo>
                  <a:pt x="0" y="0"/>
                </a:moveTo>
                <a:lnTo>
                  <a:pt x="1711960" y="531876"/>
                </a:lnTo>
              </a:path>
            </a:pathLst>
          </a:custGeom>
          <a:ln w="16509">
            <a:solidFill>
              <a:srgbClr val="065B92"/>
            </a:solidFill>
            <a:prstDash val="dash"/>
          </a:ln>
        </p:spPr>
        <p:txBody>
          <a:bodyPr wrap="square" lIns="0" tIns="0" rIns="0" bIns="0" rtlCol="0">
            <a:noAutofit/>
          </a:bodyPr>
          <a:lstStyle/>
          <a:p>
            <a:endParaRPr/>
          </a:p>
        </p:txBody>
      </p:sp>
      <p:sp>
        <p:nvSpPr>
          <p:cNvPr id="92" name="object 92"/>
          <p:cNvSpPr/>
          <p:nvPr/>
        </p:nvSpPr>
        <p:spPr>
          <a:xfrm>
            <a:off x="4223778" y="4820513"/>
            <a:ext cx="1714500" cy="1152398"/>
          </a:xfrm>
          <a:custGeom>
            <a:avLst/>
            <a:gdLst/>
            <a:ahLst/>
            <a:cxnLst/>
            <a:rect l="l" t="t" r="r" b="b"/>
            <a:pathLst>
              <a:path w="1714500" h="1152398">
                <a:moveTo>
                  <a:pt x="0" y="1152398"/>
                </a:moveTo>
                <a:lnTo>
                  <a:pt x="1714500" y="0"/>
                </a:lnTo>
              </a:path>
            </a:pathLst>
          </a:custGeom>
          <a:ln w="16510">
            <a:solidFill>
              <a:srgbClr val="065B92"/>
            </a:solidFill>
            <a:prstDash val="dash"/>
          </a:ln>
        </p:spPr>
        <p:txBody>
          <a:bodyPr wrap="square" lIns="0" tIns="0" rIns="0" bIns="0" rtlCol="0">
            <a:noAutofit/>
          </a:bodyPr>
          <a:lstStyle/>
          <a:p>
            <a:endParaRPr/>
          </a:p>
        </p:txBody>
      </p:sp>
      <p:sp>
        <p:nvSpPr>
          <p:cNvPr id="93" name="object 93"/>
          <p:cNvSpPr/>
          <p:nvPr/>
        </p:nvSpPr>
        <p:spPr>
          <a:xfrm>
            <a:off x="744007" y="4579730"/>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94" name="object 94"/>
          <p:cNvSpPr/>
          <p:nvPr/>
        </p:nvSpPr>
        <p:spPr>
          <a:xfrm>
            <a:off x="744007" y="4579730"/>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065B92"/>
            </a:solidFill>
            <a:prstDash val="dash"/>
          </a:ln>
        </p:spPr>
        <p:txBody>
          <a:bodyPr wrap="square" lIns="0" tIns="0" rIns="0" bIns="0" rtlCol="0">
            <a:noAutofit/>
          </a:bodyPr>
          <a:lstStyle/>
          <a:p>
            <a:endParaRPr/>
          </a:p>
        </p:txBody>
      </p:sp>
      <p:sp>
        <p:nvSpPr>
          <p:cNvPr id="95" name="object 95"/>
          <p:cNvSpPr/>
          <p:nvPr/>
        </p:nvSpPr>
        <p:spPr>
          <a:xfrm>
            <a:off x="2448347" y="5377544"/>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96" name="object 96"/>
          <p:cNvSpPr/>
          <p:nvPr/>
        </p:nvSpPr>
        <p:spPr>
          <a:xfrm>
            <a:off x="2448347" y="5377544"/>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065B92"/>
            </a:solidFill>
            <a:prstDash val="dash"/>
          </a:ln>
        </p:spPr>
        <p:txBody>
          <a:bodyPr wrap="square" lIns="0" tIns="0" rIns="0" bIns="0" rtlCol="0">
            <a:noAutofit/>
          </a:bodyPr>
          <a:lstStyle/>
          <a:p>
            <a:endParaRPr/>
          </a:p>
        </p:txBody>
      </p:sp>
      <p:sp>
        <p:nvSpPr>
          <p:cNvPr id="97" name="object 97"/>
          <p:cNvSpPr/>
          <p:nvPr/>
        </p:nvSpPr>
        <p:spPr>
          <a:xfrm>
            <a:off x="4160307" y="5909420"/>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98" name="object 98"/>
          <p:cNvSpPr/>
          <p:nvPr/>
        </p:nvSpPr>
        <p:spPr>
          <a:xfrm>
            <a:off x="4160307" y="5909420"/>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065B92"/>
            </a:solidFill>
            <a:prstDash val="dash"/>
          </a:ln>
        </p:spPr>
        <p:txBody>
          <a:bodyPr wrap="square" lIns="0" tIns="0" rIns="0" bIns="0" rtlCol="0">
            <a:noAutofit/>
          </a:bodyPr>
          <a:lstStyle/>
          <a:p>
            <a:endParaRPr/>
          </a:p>
        </p:txBody>
      </p:sp>
      <p:sp>
        <p:nvSpPr>
          <p:cNvPr id="99" name="object 99"/>
          <p:cNvSpPr txBox="1"/>
          <p:nvPr/>
        </p:nvSpPr>
        <p:spPr>
          <a:xfrm>
            <a:off x="742784" y="2079472"/>
            <a:ext cx="138430" cy="3067685"/>
          </a:xfrm>
          <a:prstGeom prst="rect">
            <a:avLst/>
          </a:prstGeom>
        </p:spPr>
        <p:txBody>
          <a:bodyPr vert="horz" wrap="square" lIns="0" tIns="0" rIns="0" bIns="0" rtlCol="0">
            <a:noAutofit/>
          </a:bodyPr>
          <a:lstStyle/>
          <a:p>
            <a:pPr marL="12700">
              <a:lnSpc>
                <a:spcPts val="905"/>
              </a:lnSpc>
            </a:pPr>
            <a:r>
              <a:rPr sz="800" dirty="0" smtClean="0">
                <a:latin typeface="Arial"/>
                <a:cs typeface="Arial"/>
              </a:rPr>
              <a:t>36</a:t>
            </a:r>
            <a:endParaRPr sz="800">
              <a:latin typeface="Arial"/>
              <a:cs typeface="Arial"/>
            </a:endParaRPr>
          </a:p>
          <a:p>
            <a:pPr marL="12700">
              <a:lnSpc>
                <a:spcPts val="700"/>
              </a:lnSpc>
            </a:pPr>
            <a:r>
              <a:rPr sz="800" dirty="0" smtClean="0">
                <a:latin typeface="Arial"/>
                <a:cs typeface="Arial"/>
              </a:rPr>
              <a:t>35</a:t>
            </a:r>
            <a:endParaRPr sz="800">
              <a:latin typeface="Arial"/>
              <a:cs typeface="Arial"/>
            </a:endParaRPr>
          </a:p>
          <a:p>
            <a:pPr marL="12700">
              <a:lnSpc>
                <a:spcPts val="700"/>
              </a:lnSpc>
            </a:pPr>
            <a:r>
              <a:rPr sz="800" dirty="0" smtClean="0">
                <a:latin typeface="Arial"/>
                <a:cs typeface="Arial"/>
              </a:rPr>
              <a:t>34</a:t>
            </a:r>
            <a:endParaRPr sz="800">
              <a:latin typeface="Arial"/>
              <a:cs typeface="Arial"/>
            </a:endParaRPr>
          </a:p>
          <a:p>
            <a:pPr marL="12700">
              <a:lnSpc>
                <a:spcPts val="700"/>
              </a:lnSpc>
            </a:pPr>
            <a:r>
              <a:rPr sz="800" dirty="0" smtClean="0">
                <a:latin typeface="Arial"/>
                <a:cs typeface="Arial"/>
              </a:rPr>
              <a:t>33</a:t>
            </a:r>
            <a:endParaRPr sz="800">
              <a:latin typeface="Arial"/>
              <a:cs typeface="Arial"/>
            </a:endParaRPr>
          </a:p>
          <a:p>
            <a:pPr marL="12700">
              <a:lnSpc>
                <a:spcPts val="700"/>
              </a:lnSpc>
            </a:pPr>
            <a:r>
              <a:rPr sz="800" dirty="0" smtClean="0">
                <a:latin typeface="Arial"/>
                <a:cs typeface="Arial"/>
              </a:rPr>
              <a:t>32</a:t>
            </a:r>
            <a:endParaRPr sz="800">
              <a:latin typeface="Arial"/>
              <a:cs typeface="Arial"/>
            </a:endParaRPr>
          </a:p>
          <a:p>
            <a:pPr marL="12700">
              <a:lnSpc>
                <a:spcPts val="700"/>
              </a:lnSpc>
            </a:pPr>
            <a:r>
              <a:rPr sz="800" dirty="0" smtClean="0">
                <a:latin typeface="Arial"/>
                <a:cs typeface="Arial"/>
              </a:rPr>
              <a:t>31</a:t>
            </a:r>
            <a:endParaRPr sz="800">
              <a:latin typeface="Arial"/>
              <a:cs typeface="Arial"/>
            </a:endParaRPr>
          </a:p>
          <a:p>
            <a:pPr marL="12700">
              <a:lnSpc>
                <a:spcPts val="700"/>
              </a:lnSpc>
            </a:pPr>
            <a:r>
              <a:rPr sz="800" dirty="0" smtClean="0">
                <a:latin typeface="Arial"/>
                <a:cs typeface="Arial"/>
              </a:rPr>
              <a:t>30</a:t>
            </a:r>
            <a:endParaRPr sz="800">
              <a:latin typeface="Arial"/>
              <a:cs typeface="Arial"/>
            </a:endParaRPr>
          </a:p>
          <a:p>
            <a:pPr marL="12700">
              <a:lnSpc>
                <a:spcPts val="700"/>
              </a:lnSpc>
            </a:pPr>
            <a:r>
              <a:rPr sz="800" dirty="0" smtClean="0">
                <a:latin typeface="Arial"/>
                <a:cs typeface="Arial"/>
              </a:rPr>
              <a:t>29</a:t>
            </a:r>
            <a:endParaRPr sz="800">
              <a:latin typeface="Arial"/>
              <a:cs typeface="Arial"/>
            </a:endParaRPr>
          </a:p>
          <a:p>
            <a:pPr marL="12700">
              <a:lnSpc>
                <a:spcPts val="700"/>
              </a:lnSpc>
            </a:pPr>
            <a:r>
              <a:rPr sz="800" dirty="0" smtClean="0">
                <a:latin typeface="Arial"/>
                <a:cs typeface="Arial"/>
              </a:rPr>
              <a:t>28</a:t>
            </a:r>
            <a:endParaRPr sz="800">
              <a:latin typeface="Arial"/>
              <a:cs typeface="Arial"/>
            </a:endParaRPr>
          </a:p>
          <a:p>
            <a:pPr marL="12700">
              <a:lnSpc>
                <a:spcPts val="700"/>
              </a:lnSpc>
            </a:pPr>
            <a:r>
              <a:rPr sz="800" dirty="0" smtClean="0">
                <a:latin typeface="Arial"/>
                <a:cs typeface="Arial"/>
              </a:rPr>
              <a:t>27</a:t>
            </a:r>
            <a:endParaRPr sz="800">
              <a:latin typeface="Arial"/>
              <a:cs typeface="Arial"/>
            </a:endParaRPr>
          </a:p>
          <a:p>
            <a:pPr marL="12700">
              <a:lnSpc>
                <a:spcPts val="700"/>
              </a:lnSpc>
            </a:pPr>
            <a:r>
              <a:rPr sz="800" dirty="0" smtClean="0">
                <a:latin typeface="Arial"/>
                <a:cs typeface="Arial"/>
              </a:rPr>
              <a:t>26</a:t>
            </a:r>
            <a:endParaRPr sz="800">
              <a:latin typeface="Arial"/>
              <a:cs typeface="Arial"/>
            </a:endParaRPr>
          </a:p>
          <a:p>
            <a:pPr marL="12700">
              <a:lnSpc>
                <a:spcPts val="700"/>
              </a:lnSpc>
            </a:pPr>
            <a:r>
              <a:rPr sz="800" dirty="0" smtClean="0">
                <a:latin typeface="Arial"/>
                <a:cs typeface="Arial"/>
              </a:rPr>
              <a:t>25</a:t>
            </a:r>
            <a:endParaRPr sz="800">
              <a:latin typeface="Arial"/>
              <a:cs typeface="Arial"/>
            </a:endParaRPr>
          </a:p>
          <a:p>
            <a:pPr marL="12700">
              <a:lnSpc>
                <a:spcPts val="700"/>
              </a:lnSpc>
            </a:pPr>
            <a:r>
              <a:rPr sz="800" dirty="0" smtClean="0">
                <a:latin typeface="Arial"/>
                <a:cs typeface="Arial"/>
              </a:rPr>
              <a:t>24</a:t>
            </a:r>
            <a:endParaRPr sz="800">
              <a:latin typeface="Arial"/>
              <a:cs typeface="Arial"/>
            </a:endParaRPr>
          </a:p>
          <a:p>
            <a:pPr marL="12700">
              <a:lnSpc>
                <a:spcPts val="700"/>
              </a:lnSpc>
            </a:pPr>
            <a:r>
              <a:rPr sz="800" dirty="0" smtClean="0">
                <a:latin typeface="Arial"/>
                <a:cs typeface="Arial"/>
              </a:rPr>
              <a:t>23</a:t>
            </a:r>
            <a:endParaRPr sz="800">
              <a:latin typeface="Arial"/>
              <a:cs typeface="Arial"/>
            </a:endParaRPr>
          </a:p>
          <a:p>
            <a:pPr marL="12700">
              <a:lnSpc>
                <a:spcPts val="700"/>
              </a:lnSpc>
            </a:pPr>
            <a:r>
              <a:rPr sz="800" dirty="0" smtClean="0">
                <a:latin typeface="Arial"/>
                <a:cs typeface="Arial"/>
              </a:rPr>
              <a:t>22</a:t>
            </a:r>
            <a:endParaRPr sz="800">
              <a:latin typeface="Arial"/>
              <a:cs typeface="Arial"/>
            </a:endParaRPr>
          </a:p>
          <a:p>
            <a:pPr marL="12700">
              <a:lnSpc>
                <a:spcPts val="700"/>
              </a:lnSpc>
            </a:pPr>
            <a:r>
              <a:rPr sz="800" dirty="0" smtClean="0">
                <a:latin typeface="Arial"/>
                <a:cs typeface="Arial"/>
              </a:rPr>
              <a:t>21</a:t>
            </a:r>
            <a:endParaRPr sz="800">
              <a:latin typeface="Arial"/>
              <a:cs typeface="Arial"/>
            </a:endParaRPr>
          </a:p>
          <a:p>
            <a:pPr marL="12700">
              <a:lnSpc>
                <a:spcPts val="700"/>
              </a:lnSpc>
            </a:pPr>
            <a:r>
              <a:rPr sz="800" dirty="0" smtClean="0">
                <a:latin typeface="Arial"/>
                <a:cs typeface="Arial"/>
              </a:rPr>
              <a:t>20</a:t>
            </a:r>
            <a:endParaRPr sz="800">
              <a:latin typeface="Arial"/>
              <a:cs typeface="Arial"/>
            </a:endParaRPr>
          </a:p>
          <a:p>
            <a:pPr marL="12700">
              <a:lnSpc>
                <a:spcPts val="700"/>
              </a:lnSpc>
            </a:pPr>
            <a:r>
              <a:rPr sz="800" dirty="0" smtClean="0">
                <a:latin typeface="Arial"/>
                <a:cs typeface="Arial"/>
              </a:rPr>
              <a:t>19</a:t>
            </a:r>
            <a:endParaRPr sz="800">
              <a:latin typeface="Arial"/>
              <a:cs typeface="Arial"/>
            </a:endParaRPr>
          </a:p>
          <a:p>
            <a:pPr marL="12700">
              <a:lnSpc>
                <a:spcPts val="700"/>
              </a:lnSpc>
            </a:pPr>
            <a:r>
              <a:rPr sz="800" dirty="0" smtClean="0">
                <a:latin typeface="Arial"/>
                <a:cs typeface="Arial"/>
              </a:rPr>
              <a:t>18</a:t>
            </a:r>
            <a:endParaRPr sz="800">
              <a:latin typeface="Arial"/>
              <a:cs typeface="Arial"/>
            </a:endParaRPr>
          </a:p>
          <a:p>
            <a:pPr marL="12700">
              <a:lnSpc>
                <a:spcPts val="700"/>
              </a:lnSpc>
            </a:pPr>
            <a:r>
              <a:rPr sz="800" dirty="0" smtClean="0">
                <a:latin typeface="Arial"/>
                <a:cs typeface="Arial"/>
              </a:rPr>
              <a:t>17</a:t>
            </a:r>
            <a:endParaRPr sz="800">
              <a:latin typeface="Arial"/>
              <a:cs typeface="Arial"/>
            </a:endParaRPr>
          </a:p>
          <a:p>
            <a:pPr marL="12700">
              <a:lnSpc>
                <a:spcPts val="700"/>
              </a:lnSpc>
            </a:pPr>
            <a:r>
              <a:rPr sz="800" dirty="0" smtClean="0">
                <a:latin typeface="Arial"/>
                <a:cs typeface="Arial"/>
              </a:rPr>
              <a:t>16</a:t>
            </a:r>
            <a:endParaRPr sz="800">
              <a:latin typeface="Arial"/>
              <a:cs typeface="Arial"/>
            </a:endParaRPr>
          </a:p>
          <a:p>
            <a:pPr marL="12700">
              <a:lnSpc>
                <a:spcPts val="700"/>
              </a:lnSpc>
            </a:pPr>
            <a:r>
              <a:rPr sz="800" dirty="0" smtClean="0">
                <a:latin typeface="Arial"/>
                <a:cs typeface="Arial"/>
              </a:rPr>
              <a:t>15</a:t>
            </a:r>
            <a:endParaRPr sz="800">
              <a:latin typeface="Arial"/>
              <a:cs typeface="Arial"/>
            </a:endParaRPr>
          </a:p>
          <a:p>
            <a:pPr marL="12700">
              <a:lnSpc>
                <a:spcPts val="700"/>
              </a:lnSpc>
            </a:pPr>
            <a:r>
              <a:rPr sz="800" dirty="0" smtClean="0">
                <a:latin typeface="Arial"/>
                <a:cs typeface="Arial"/>
              </a:rPr>
              <a:t>14</a:t>
            </a:r>
            <a:endParaRPr sz="800">
              <a:latin typeface="Arial"/>
              <a:cs typeface="Arial"/>
            </a:endParaRPr>
          </a:p>
          <a:p>
            <a:pPr marL="12700">
              <a:lnSpc>
                <a:spcPts val="700"/>
              </a:lnSpc>
            </a:pPr>
            <a:r>
              <a:rPr sz="800" dirty="0" smtClean="0">
                <a:latin typeface="Arial"/>
                <a:cs typeface="Arial"/>
              </a:rPr>
              <a:t>13</a:t>
            </a:r>
            <a:endParaRPr sz="800">
              <a:latin typeface="Arial"/>
              <a:cs typeface="Arial"/>
            </a:endParaRPr>
          </a:p>
          <a:p>
            <a:pPr marL="12700">
              <a:lnSpc>
                <a:spcPts val="700"/>
              </a:lnSpc>
            </a:pPr>
            <a:r>
              <a:rPr sz="800" dirty="0" smtClean="0">
                <a:latin typeface="Arial"/>
                <a:cs typeface="Arial"/>
              </a:rPr>
              <a:t>12</a:t>
            </a:r>
            <a:endParaRPr sz="800">
              <a:latin typeface="Arial"/>
              <a:cs typeface="Arial"/>
            </a:endParaRPr>
          </a:p>
          <a:p>
            <a:pPr marL="12700">
              <a:lnSpc>
                <a:spcPts val="700"/>
              </a:lnSpc>
            </a:pPr>
            <a:r>
              <a:rPr sz="800" dirty="0" smtClean="0">
                <a:latin typeface="Arial"/>
                <a:cs typeface="Arial"/>
              </a:rPr>
              <a:t>11</a:t>
            </a:r>
            <a:endParaRPr sz="800">
              <a:latin typeface="Arial"/>
              <a:cs typeface="Arial"/>
            </a:endParaRPr>
          </a:p>
          <a:p>
            <a:pPr marL="12700">
              <a:lnSpc>
                <a:spcPts val="700"/>
              </a:lnSpc>
            </a:pPr>
            <a:r>
              <a:rPr sz="800" dirty="0" smtClean="0">
                <a:latin typeface="Arial"/>
                <a:cs typeface="Arial"/>
              </a:rPr>
              <a:t>10</a:t>
            </a:r>
            <a:endParaRPr sz="800">
              <a:latin typeface="Arial"/>
              <a:cs typeface="Arial"/>
            </a:endParaRPr>
          </a:p>
          <a:p>
            <a:pPr marL="40640">
              <a:lnSpc>
                <a:spcPts val="710"/>
              </a:lnSpc>
            </a:pPr>
            <a:r>
              <a:rPr sz="800" dirty="0" smtClean="0">
                <a:latin typeface="Arial"/>
                <a:cs typeface="Arial"/>
              </a:rPr>
              <a:t>9</a:t>
            </a:r>
            <a:endParaRPr sz="800">
              <a:latin typeface="Arial"/>
              <a:cs typeface="Arial"/>
            </a:endParaRPr>
          </a:p>
          <a:p>
            <a:pPr marL="38735">
              <a:lnSpc>
                <a:spcPts val="700"/>
              </a:lnSpc>
            </a:pPr>
            <a:r>
              <a:rPr sz="800" b="1" dirty="0" smtClean="0">
                <a:latin typeface="Times New Roman"/>
                <a:cs typeface="Times New Roman"/>
              </a:rPr>
              <a:t>8</a:t>
            </a:r>
            <a:endParaRPr sz="800">
              <a:latin typeface="Times New Roman"/>
              <a:cs typeface="Times New Roman"/>
            </a:endParaRPr>
          </a:p>
          <a:p>
            <a:pPr marL="40640">
              <a:lnSpc>
                <a:spcPts val="695"/>
              </a:lnSpc>
            </a:pPr>
            <a:r>
              <a:rPr sz="800" dirty="0" smtClean="0">
                <a:latin typeface="Arial"/>
                <a:cs typeface="Arial"/>
              </a:rPr>
              <a:t>7</a:t>
            </a:r>
            <a:endParaRPr sz="800">
              <a:latin typeface="Arial"/>
              <a:cs typeface="Arial"/>
            </a:endParaRPr>
          </a:p>
          <a:p>
            <a:pPr marL="40640">
              <a:lnSpc>
                <a:spcPts val="700"/>
              </a:lnSpc>
            </a:pPr>
            <a:r>
              <a:rPr sz="800" dirty="0" smtClean="0">
                <a:latin typeface="Arial"/>
                <a:cs typeface="Arial"/>
              </a:rPr>
              <a:t>6</a:t>
            </a:r>
            <a:endParaRPr sz="800">
              <a:latin typeface="Arial"/>
              <a:cs typeface="Arial"/>
            </a:endParaRPr>
          </a:p>
          <a:p>
            <a:pPr marL="40640">
              <a:lnSpc>
                <a:spcPts val="700"/>
              </a:lnSpc>
            </a:pPr>
            <a:r>
              <a:rPr sz="800" dirty="0" smtClean="0">
                <a:latin typeface="Arial"/>
                <a:cs typeface="Arial"/>
              </a:rPr>
              <a:t>5</a:t>
            </a:r>
            <a:endParaRPr sz="800">
              <a:latin typeface="Arial"/>
              <a:cs typeface="Arial"/>
            </a:endParaRPr>
          </a:p>
          <a:p>
            <a:pPr marL="40640">
              <a:lnSpc>
                <a:spcPts val="700"/>
              </a:lnSpc>
            </a:pPr>
            <a:r>
              <a:rPr sz="800" dirty="0" smtClean="0">
                <a:latin typeface="Arial"/>
                <a:cs typeface="Arial"/>
              </a:rPr>
              <a:t>4</a:t>
            </a:r>
            <a:endParaRPr sz="800">
              <a:latin typeface="Arial"/>
              <a:cs typeface="Arial"/>
            </a:endParaRPr>
          </a:p>
          <a:p>
            <a:pPr marL="40640">
              <a:lnSpc>
                <a:spcPts val="755"/>
              </a:lnSpc>
            </a:pPr>
            <a:r>
              <a:rPr sz="800" dirty="0" smtClean="0">
                <a:latin typeface="Arial"/>
                <a:cs typeface="Arial"/>
              </a:rPr>
              <a:t>3</a:t>
            </a:r>
            <a:endParaRPr sz="800">
              <a:latin typeface="Arial"/>
              <a:cs typeface="Arial"/>
            </a:endParaRPr>
          </a:p>
        </p:txBody>
      </p:sp>
      <p:sp>
        <p:nvSpPr>
          <p:cNvPr id="100" name="object 100"/>
          <p:cNvSpPr txBox="1"/>
          <p:nvPr/>
        </p:nvSpPr>
        <p:spPr>
          <a:xfrm>
            <a:off x="769378" y="5102149"/>
            <a:ext cx="83820" cy="578485"/>
          </a:xfrm>
          <a:prstGeom prst="rect">
            <a:avLst/>
          </a:prstGeom>
        </p:spPr>
        <p:txBody>
          <a:bodyPr vert="horz" wrap="square" lIns="0" tIns="0" rIns="0" bIns="0" rtlCol="0">
            <a:noAutofit/>
          </a:bodyPr>
          <a:lstStyle/>
          <a:p>
            <a:pPr marL="12700">
              <a:lnSpc>
                <a:spcPts val="905"/>
              </a:lnSpc>
            </a:pPr>
            <a:r>
              <a:rPr sz="800" b="1" dirty="0" smtClean="0">
                <a:latin typeface="Times New Roman"/>
                <a:cs typeface="Times New Roman"/>
              </a:rPr>
              <a:t>2</a:t>
            </a:r>
            <a:endParaRPr sz="800">
              <a:latin typeface="Times New Roman"/>
              <a:cs typeface="Times New Roman"/>
            </a:endParaRPr>
          </a:p>
          <a:p>
            <a:pPr marL="13970">
              <a:lnSpc>
                <a:spcPts val="700"/>
              </a:lnSpc>
            </a:pPr>
            <a:r>
              <a:rPr sz="800" dirty="0" smtClean="0">
                <a:latin typeface="Arial"/>
                <a:cs typeface="Arial"/>
              </a:rPr>
              <a:t>1</a:t>
            </a:r>
            <a:endParaRPr sz="800">
              <a:latin typeface="Arial"/>
              <a:cs typeface="Arial"/>
            </a:endParaRPr>
          </a:p>
          <a:p>
            <a:pPr marL="13970">
              <a:lnSpc>
                <a:spcPts val="700"/>
              </a:lnSpc>
            </a:pPr>
            <a:r>
              <a:rPr sz="800" dirty="0" smtClean="0">
                <a:latin typeface="Arial"/>
                <a:cs typeface="Arial"/>
              </a:rPr>
              <a:t>0</a:t>
            </a:r>
            <a:endParaRPr sz="800">
              <a:latin typeface="Arial"/>
              <a:cs typeface="Arial"/>
            </a:endParaRPr>
          </a:p>
          <a:p>
            <a:pPr marL="13970">
              <a:lnSpc>
                <a:spcPts val="700"/>
              </a:lnSpc>
            </a:pPr>
            <a:r>
              <a:rPr sz="800" dirty="0" smtClean="0">
                <a:latin typeface="Arial"/>
                <a:cs typeface="Arial"/>
              </a:rPr>
              <a:t>1</a:t>
            </a:r>
            <a:endParaRPr sz="800">
              <a:latin typeface="Arial"/>
              <a:cs typeface="Arial"/>
            </a:endParaRPr>
          </a:p>
          <a:p>
            <a:pPr marL="13970">
              <a:lnSpc>
                <a:spcPts val="700"/>
              </a:lnSpc>
            </a:pPr>
            <a:r>
              <a:rPr sz="800" dirty="0" smtClean="0">
                <a:latin typeface="Arial"/>
                <a:cs typeface="Arial"/>
              </a:rPr>
              <a:t>2</a:t>
            </a:r>
            <a:endParaRPr sz="800">
              <a:latin typeface="Arial"/>
              <a:cs typeface="Arial"/>
            </a:endParaRPr>
          </a:p>
          <a:p>
            <a:pPr marL="13970">
              <a:lnSpc>
                <a:spcPts val="755"/>
              </a:lnSpc>
            </a:pPr>
            <a:r>
              <a:rPr sz="800" dirty="0" smtClean="0">
                <a:latin typeface="Arial"/>
                <a:cs typeface="Arial"/>
              </a:rPr>
              <a:t>3</a:t>
            </a:r>
            <a:endParaRPr sz="800">
              <a:latin typeface="Arial"/>
              <a:cs typeface="Arial"/>
            </a:endParaRPr>
          </a:p>
        </p:txBody>
      </p:sp>
      <p:sp>
        <p:nvSpPr>
          <p:cNvPr id="101" name="object 101"/>
          <p:cNvSpPr txBox="1"/>
          <p:nvPr/>
        </p:nvSpPr>
        <p:spPr>
          <a:xfrm>
            <a:off x="742784" y="5635472"/>
            <a:ext cx="138430" cy="2978785"/>
          </a:xfrm>
          <a:prstGeom prst="rect">
            <a:avLst/>
          </a:prstGeom>
        </p:spPr>
        <p:txBody>
          <a:bodyPr vert="horz" wrap="square" lIns="0" tIns="0" rIns="0" bIns="0" rtlCol="0">
            <a:noAutofit/>
          </a:bodyPr>
          <a:lstStyle/>
          <a:p>
            <a:pPr marL="40640">
              <a:lnSpc>
                <a:spcPts val="905"/>
              </a:lnSpc>
            </a:pPr>
            <a:r>
              <a:rPr sz="800" dirty="0" smtClean="0">
                <a:latin typeface="Arial"/>
                <a:cs typeface="Arial"/>
              </a:rPr>
              <a:t>4</a:t>
            </a:r>
            <a:endParaRPr sz="800">
              <a:latin typeface="Arial"/>
              <a:cs typeface="Arial"/>
            </a:endParaRPr>
          </a:p>
          <a:p>
            <a:pPr marL="40640">
              <a:lnSpc>
                <a:spcPts val="700"/>
              </a:lnSpc>
            </a:pPr>
            <a:r>
              <a:rPr sz="800" dirty="0" smtClean="0">
                <a:latin typeface="Arial"/>
                <a:cs typeface="Arial"/>
              </a:rPr>
              <a:t>5</a:t>
            </a:r>
            <a:endParaRPr sz="800">
              <a:latin typeface="Arial"/>
              <a:cs typeface="Arial"/>
            </a:endParaRPr>
          </a:p>
          <a:p>
            <a:pPr marL="40640">
              <a:lnSpc>
                <a:spcPts val="700"/>
              </a:lnSpc>
            </a:pPr>
            <a:r>
              <a:rPr sz="800" dirty="0" smtClean="0">
                <a:latin typeface="Arial"/>
                <a:cs typeface="Arial"/>
              </a:rPr>
              <a:t>6</a:t>
            </a:r>
            <a:endParaRPr sz="800">
              <a:latin typeface="Arial"/>
              <a:cs typeface="Arial"/>
            </a:endParaRPr>
          </a:p>
          <a:p>
            <a:pPr marL="40640">
              <a:lnSpc>
                <a:spcPts val="700"/>
              </a:lnSpc>
            </a:pPr>
            <a:r>
              <a:rPr sz="800" dirty="0" smtClean="0">
                <a:latin typeface="Arial"/>
                <a:cs typeface="Arial"/>
              </a:rPr>
              <a:t>7</a:t>
            </a:r>
            <a:endParaRPr sz="800">
              <a:latin typeface="Arial"/>
              <a:cs typeface="Arial"/>
            </a:endParaRPr>
          </a:p>
          <a:p>
            <a:pPr marL="40640">
              <a:lnSpc>
                <a:spcPts val="700"/>
              </a:lnSpc>
            </a:pPr>
            <a:r>
              <a:rPr sz="800" dirty="0" smtClean="0">
                <a:latin typeface="Arial"/>
                <a:cs typeface="Arial"/>
              </a:rPr>
              <a:t>8</a:t>
            </a:r>
            <a:endParaRPr sz="800">
              <a:latin typeface="Arial"/>
              <a:cs typeface="Arial"/>
            </a:endParaRPr>
          </a:p>
          <a:p>
            <a:pPr marL="40640">
              <a:lnSpc>
                <a:spcPts val="700"/>
              </a:lnSpc>
            </a:pPr>
            <a:r>
              <a:rPr sz="800" dirty="0" smtClean="0">
                <a:latin typeface="Arial"/>
                <a:cs typeface="Arial"/>
              </a:rPr>
              <a:t>9</a:t>
            </a:r>
            <a:endParaRPr sz="800">
              <a:latin typeface="Arial"/>
              <a:cs typeface="Arial"/>
            </a:endParaRPr>
          </a:p>
          <a:p>
            <a:pPr marL="12700">
              <a:lnSpc>
                <a:spcPts val="700"/>
              </a:lnSpc>
            </a:pPr>
            <a:r>
              <a:rPr sz="800" dirty="0" smtClean="0">
                <a:latin typeface="Arial"/>
                <a:cs typeface="Arial"/>
              </a:rPr>
              <a:t>10</a:t>
            </a:r>
            <a:endParaRPr sz="800">
              <a:latin typeface="Arial"/>
              <a:cs typeface="Arial"/>
            </a:endParaRPr>
          </a:p>
          <a:p>
            <a:pPr marL="12700">
              <a:lnSpc>
                <a:spcPts val="700"/>
              </a:lnSpc>
            </a:pPr>
            <a:r>
              <a:rPr sz="800" dirty="0" smtClean="0">
                <a:latin typeface="Arial"/>
                <a:cs typeface="Arial"/>
              </a:rPr>
              <a:t>11</a:t>
            </a:r>
            <a:endParaRPr sz="800">
              <a:latin typeface="Arial"/>
              <a:cs typeface="Arial"/>
            </a:endParaRPr>
          </a:p>
          <a:p>
            <a:pPr marL="12700">
              <a:lnSpc>
                <a:spcPts val="700"/>
              </a:lnSpc>
            </a:pPr>
            <a:r>
              <a:rPr sz="800" dirty="0" smtClean="0">
                <a:latin typeface="Arial"/>
                <a:cs typeface="Arial"/>
              </a:rPr>
              <a:t>12</a:t>
            </a:r>
            <a:endParaRPr sz="800">
              <a:latin typeface="Arial"/>
              <a:cs typeface="Arial"/>
            </a:endParaRPr>
          </a:p>
          <a:p>
            <a:pPr marL="12700">
              <a:lnSpc>
                <a:spcPts val="700"/>
              </a:lnSpc>
            </a:pPr>
            <a:r>
              <a:rPr sz="800" dirty="0" smtClean="0">
                <a:latin typeface="Arial"/>
                <a:cs typeface="Arial"/>
              </a:rPr>
              <a:t>13</a:t>
            </a:r>
            <a:endParaRPr sz="800">
              <a:latin typeface="Arial"/>
              <a:cs typeface="Arial"/>
            </a:endParaRPr>
          </a:p>
          <a:p>
            <a:pPr marL="12700">
              <a:lnSpc>
                <a:spcPts val="700"/>
              </a:lnSpc>
            </a:pPr>
            <a:r>
              <a:rPr sz="800" dirty="0" smtClean="0">
                <a:latin typeface="Arial"/>
                <a:cs typeface="Arial"/>
              </a:rPr>
              <a:t>14</a:t>
            </a:r>
            <a:endParaRPr sz="800">
              <a:latin typeface="Arial"/>
              <a:cs typeface="Arial"/>
            </a:endParaRPr>
          </a:p>
          <a:p>
            <a:pPr marL="12700">
              <a:lnSpc>
                <a:spcPts val="700"/>
              </a:lnSpc>
            </a:pPr>
            <a:r>
              <a:rPr sz="800" dirty="0" smtClean="0">
                <a:latin typeface="Arial"/>
                <a:cs typeface="Arial"/>
              </a:rPr>
              <a:t>15</a:t>
            </a:r>
            <a:endParaRPr sz="800">
              <a:latin typeface="Arial"/>
              <a:cs typeface="Arial"/>
            </a:endParaRPr>
          </a:p>
          <a:p>
            <a:pPr marL="12700">
              <a:lnSpc>
                <a:spcPts val="700"/>
              </a:lnSpc>
            </a:pPr>
            <a:r>
              <a:rPr sz="800" dirty="0" smtClean="0">
                <a:latin typeface="Arial"/>
                <a:cs typeface="Arial"/>
              </a:rPr>
              <a:t>16</a:t>
            </a:r>
            <a:endParaRPr sz="800">
              <a:latin typeface="Arial"/>
              <a:cs typeface="Arial"/>
            </a:endParaRPr>
          </a:p>
          <a:p>
            <a:pPr marL="12700">
              <a:lnSpc>
                <a:spcPts val="700"/>
              </a:lnSpc>
            </a:pPr>
            <a:r>
              <a:rPr sz="800" dirty="0" smtClean="0">
                <a:latin typeface="Arial"/>
                <a:cs typeface="Arial"/>
              </a:rPr>
              <a:t>17</a:t>
            </a:r>
            <a:endParaRPr sz="800">
              <a:latin typeface="Arial"/>
              <a:cs typeface="Arial"/>
            </a:endParaRPr>
          </a:p>
          <a:p>
            <a:pPr marL="12700">
              <a:lnSpc>
                <a:spcPts val="700"/>
              </a:lnSpc>
            </a:pPr>
            <a:r>
              <a:rPr sz="800" dirty="0" smtClean="0">
                <a:latin typeface="Arial"/>
                <a:cs typeface="Arial"/>
              </a:rPr>
              <a:t>18</a:t>
            </a:r>
            <a:endParaRPr sz="800">
              <a:latin typeface="Arial"/>
              <a:cs typeface="Arial"/>
            </a:endParaRPr>
          </a:p>
          <a:p>
            <a:pPr marL="12700">
              <a:lnSpc>
                <a:spcPts val="700"/>
              </a:lnSpc>
            </a:pPr>
            <a:r>
              <a:rPr sz="800" dirty="0" smtClean="0">
                <a:latin typeface="Arial"/>
                <a:cs typeface="Arial"/>
              </a:rPr>
              <a:t>19</a:t>
            </a:r>
            <a:endParaRPr sz="800">
              <a:latin typeface="Arial"/>
              <a:cs typeface="Arial"/>
            </a:endParaRPr>
          </a:p>
          <a:p>
            <a:pPr marL="12700">
              <a:lnSpc>
                <a:spcPts val="700"/>
              </a:lnSpc>
            </a:pPr>
            <a:r>
              <a:rPr sz="800" dirty="0" smtClean="0">
                <a:latin typeface="Arial"/>
                <a:cs typeface="Arial"/>
              </a:rPr>
              <a:t>20</a:t>
            </a:r>
            <a:endParaRPr sz="800">
              <a:latin typeface="Arial"/>
              <a:cs typeface="Arial"/>
            </a:endParaRPr>
          </a:p>
          <a:p>
            <a:pPr marL="12700">
              <a:lnSpc>
                <a:spcPts val="700"/>
              </a:lnSpc>
            </a:pPr>
            <a:r>
              <a:rPr sz="800" dirty="0" smtClean="0">
                <a:latin typeface="Arial"/>
                <a:cs typeface="Arial"/>
              </a:rPr>
              <a:t>21</a:t>
            </a:r>
            <a:endParaRPr sz="800">
              <a:latin typeface="Arial"/>
              <a:cs typeface="Arial"/>
            </a:endParaRPr>
          </a:p>
          <a:p>
            <a:pPr marL="12700">
              <a:lnSpc>
                <a:spcPts val="700"/>
              </a:lnSpc>
            </a:pPr>
            <a:r>
              <a:rPr sz="800" dirty="0" smtClean="0">
                <a:latin typeface="Arial"/>
                <a:cs typeface="Arial"/>
              </a:rPr>
              <a:t>22</a:t>
            </a:r>
            <a:endParaRPr sz="800">
              <a:latin typeface="Arial"/>
              <a:cs typeface="Arial"/>
            </a:endParaRPr>
          </a:p>
          <a:p>
            <a:pPr marL="12700">
              <a:lnSpc>
                <a:spcPts val="700"/>
              </a:lnSpc>
            </a:pPr>
            <a:r>
              <a:rPr sz="800" dirty="0" smtClean="0">
                <a:latin typeface="Arial"/>
                <a:cs typeface="Arial"/>
              </a:rPr>
              <a:t>23</a:t>
            </a:r>
            <a:endParaRPr sz="800">
              <a:latin typeface="Arial"/>
              <a:cs typeface="Arial"/>
            </a:endParaRPr>
          </a:p>
          <a:p>
            <a:pPr marL="12700">
              <a:lnSpc>
                <a:spcPts val="700"/>
              </a:lnSpc>
            </a:pPr>
            <a:r>
              <a:rPr sz="800" dirty="0" smtClean="0">
                <a:latin typeface="Arial"/>
                <a:cs typeface="Arial"/>
              </a:rPr>
              <a:t>24</a:t>
            </a:r>
            <a:endParaRPr sz="800">
              <a:latin typeface="Arial"/>
              <a:cs typeface="Arial"/>
            </a:endParaRPr>
          </a:p>
          <a:p>
            <a:pPr marL="12700">
              <a:lnSpc>
                <a:spcPts val="700"/>
              </a:lnSpc>
            </a:pPr>
            <a:r>
              <a:rPr sz="800" dirty="0" smtClean="0">
                <a:latin typeface="Arial"/>
                <a:cs typeface="Arial"/>
              </a:rPr>
              <a:t>25</a:t>
            </a:r>
            <a:endParaRPr sz="800">
              <a:latin typeface="Arial"/>
              <a:cs typeface="Arial"/>
            </a:endParaRPr>
          </a:p>
          <a:p>
            <a:pPr marL="12700">
              <a:lnSpc>
                <a:spcPts val="700"/>
              </a:lnSpc>
            </a:pPr>
            <a:r>
              <a:rPr sz="800" dirty="0" smtClean="0">
                <a:latin typeface="Arial"/>
                <a:cs typeface="Arial"/>
              </a:rPr>
              <a:t>26</a:t>
            </a:r>
            <a:endParaRPr sz="800">
              <a:latin typeface="Arial"/>
              <a:cs typeface="Arial"/>
            </a:endParaRPr>
          </a:p>
          <a:p>
            <a:pPr marL="12700">
              <a:lnSpc>
                <a:spcPts val="700"/>
              </a:lnSpc>
            </a:pPr>
            <a:r>
              <a:rPr sz="800" dirty="0" smtClean="0">
                <a:latin typeface="Arial"/>
                <a:cs typeface="Arial"/>
              </a:rPr>
              <a:t>27</a:t>
            </a:r>
            <a:endParaRPr sz="800">
              <a:latin typeface="Arial"/>
              <a:cs typeface="Arial"/>
            </a:endParaRPr>
          </a:p>
          <a:p>
            <a:pPr marL="12700">
              <a:lnSpc>
                <a:spcPts val="700"/>
              </a:lnSpc>
            </a:pPr>
            <a:r>
              <a:rPr sz="800" dirty="0" smtClean="0">
                <a:latin typeface="Arial"/>
                <a:cs typeface="Arial"/>
              </a:rPr>
              <a:t>28</a:t>
            </a:r>
            <a:endParaRPr sz="800">
              <a:latin typeface="Arial"/>
              <a:cs typeface="Arial"/>
            </a:endParaRPr>
          </a:p>
          <a:p>
            <a:pPr marL="12700">
              <a:lnSpc>
                <a:spcPts val="700"/>
              </a:lnSpc>
            </a:pPr>
            <a:r>
              <a:rPr sz="800" dirty="0" smtClean="0">
                <a:latin typeface="Arial"/>
                <a:cs typeface="Arial"/>
              </a:rPr>
              <a:t>29</a:t>
            </a:r>
            <a:endParaRPr sz="800">
              <a:latin typeface="Arial"/>
              <a:cs typeface="Arial"/>
            </a:endParaRPr>
          </a:p>
          <a:p>
            <a:pPr marL="12700">
              <a:lnSpc>
                <a:spcPts val="700"/>
              </a:lnSpc>
            </a:pPr>
            <a:r>
              <a:rPr sz="800" dirty="0" smtClean="0">
                <a:latin typeface="Arial"/>
                <a:cs typeface="Arial"/>
              </a:rPr>
              <a:t>30</a:t>
            </a:r>
            <a:endParaRPr sz="800">
              <a:latin typeface="Arial"/>
              <a:cs typeface="Arial"/>
            </a:endParaRPr>
          </a:p>
          <a:p>
            <a:pPr marL="12700">
              <a:lnSpc>
                <a:spcPts val="700"/>
              </a:lnSpc>
            </a:pPr>
            <a:r>
              <a:rPr sz="800" dirty="0" smtClean="0">
                <a:latin typeface="Arial"/>
                <a:cs typeface="Arial"/>
              </a:rPr>
              <a:t>31</a:t>
            </a:r>
            <a:endParaRPr sz="800">
              <a:latin typeface="Arial"/>
              <a:cs typeface="Arial"/>
            </a:endParaRPr>
          </a:p>
          <a:p>
            <a:pPr marL="12700">
              <a:lnSpc>
                <a:spcPts val="700"/>
              </a:lnSpc>
            </a:pPr>
            <a:r>
              <a:rPr sz="800" dirty="0" smtClean="0">
                <a:latin typeface="Arial"/>
                <a:cs typeface="Arial"/>
              </a:rPr>
              <a:t>32</a:t>
            </a:r>
            <a:endParaRPr sz="800">
              <a:latin typeface="Arial"/>
              <a:cs typeface="Arial"/>
            </a:endParaRPr>
          </a:p>
          <a:p>
            <a:pPr marL="12700">
              <a:lnSpc>
                <a:spcPts val="700"/>
              </a:lnSpc>
            </a:pPr>
            <a:r>
              <a:rPr sz="800" dirty="0" smtClean="0">
                <a:latin typeface="Arial"/>
                <a:cs typeface="Arial"/>
              </a:rPr>
              <a:t>33</a:t>
            </a:r>
            <a:endParaRPr sz="800">
              <a:latin typeface="Arial"/>
              <a:cs typeface="Arial"/>
            </a:endParaRPr>
          </a:p>
          <a:p>
            <a:pPr marL="12700">
              <a:lnSpc>
                <a:spcPts val="700"/>
              </a:lnSpc>
            </a:pPr>
            <a:r>
              <a:rPr sz="800" dirty="0" smtClean="0">
                <a:latin typeface="Arial"/>
                <a:cs typeface="Arial"/>
              </a:rPr>
              <a:t>34</a:t>
            </a:r>
            <a:endParaRPr sz="800">
              <a:latin typeface="Arial"/>
              <a:cs typeface="Arial"/>
            </a:endParaRPr>
          </a:p>
          <a:p>
            <a:pPr marL="12700">
              <a:lnSpc>
                <a:spcPts val="700"/>
              </a:lnSpc>
            </a:pPr>
            <a:r>
              <a:rPr sz="800" dirty="0" smtClean="0">
                <a:latin typeface="Arial"/>
                <a:cs typeface="Arial"/>
              </a:rPr>
              <a:t>35</a:t>
            </a:r>
            <a:endParaRPr sz="800">
              <a:latin typeface="Arial"/>
              <a:cs typeface="Arial"/>
            </a:endParaRPr>
          </a:p>
          <a:p>
            <a:pPr marL="12700">
              <a:lnSpc>
                <a:spcPts val="755"/>
              </a:lnSpc>
            </a:pPr>
            <a:r>
              <a:rPr sz="800" dirty="0" smtClean="0">
                <a:latin typeface="Arial"/>
                <a:cs typeface="Arial"/>
              </a:rPr>
              <a:t>36</a:t>
            </a:r>
            <a:endParaRPr sz="800">
              <a:latin typeface="Arial"/>
              <a:cs typeface="Arial"/>
            </a:endParaRPr>
          </a:p>
        </p:txBody>
      </p:sp>
      <p:sp>
        <p:nvSpPr>
          <p:cNvPr id="102" name="object 102"/>
          <p:cNvSpPr txBox="1"/>
          <p:nvPr/>
        </p:nvSpPr>
        <p:spPr>
          <a:xfrm>
            <a:off x="1048727" y="2214862"/>
            <a:ext cx="629920" cy="634365"/>
          </a:xfrm>
          <a:prstGeom prst="rect">
            <a:avLst/>
          </a:prstGeom>
        </p:spPr>
        <p:txBody>
          <a:bodyPr vert="horz" wrap="square" lIns="0" tIns="0" rIns="0" bIns="0" rtlCol="0">
            <a:noAutofit/>
          </a:bodyPr>
          <a:lstStyle/>
          <a:p>
            <a:pPr marL="12700" marR="12700">
              <a:lnSpc>
                <a:spcPct val="72900"/>
              </a:lnSpc>
            </a:pPr>
            <a:r>
              <a:rPr sz="800" dirty="0" smtClean="0">
                <a:latin typeface="Arial"/>
                <a:cs typeface="Arial"/>
              </a:rPr>
              <a:t>Commanding Fearless Daring Cynical Superior Sharp Dynamic</a:t>
            </a:r>
            <a:endParaRPr sz="800">
              <a:latin typeface="Arial"/>
              <a:cs typeface="Arial"/>
            </a:endParaRPr>
          </a:p>
        </p:txBody>
      </p:sp>
      <p:sp>
        <p:nvSpPr>
          <p:cNvPr id="103" name="object 103"/>
          <p:cNvSpPr txBox="1"/>
          <p:nvPr/>
        </p:nvSpPr>
        <p:spPr>
          <a:xfrm>
            <a:off x="1048727" y="3209836"/>
            <a:ext cx="629920" cy="723265"/>
          </a:xfrm>
          <a:prstGeom prst="rect">
            <a:avLst/>
          </a:prstGeom>
        </p:spPr>
        <p:txBody>
          <a:bodyPr vert="horz" wrap="square" lIns="0" tIns="0" rIns="0" bIns="0" rtlCol="0">
            <a:noAutofit/>
          </a:bodyPr>
          <a:lstStyle/>
          <a:p>
            <a:pPr marL="12700" marR="52069">
              <a:lnSpc>
                <a:spcPts val="800"/>
              </a:lnSpc>
            </a:pPr>
            <a:r>
              <a:rPr sz="800" dirty="0" smtClean="0">
                <a:latin typeface="Arial"/>
                <a:cs typeface="Arial"/>
              </a:rPr>
              <a:t>Courageous Authoritative Bold Forceful Keen Analytical</a:t>
            </a:r>
            <a:endParaRPr sz="800">
              <a:latin typeface="Arial"/>
              <a:cs typeface="Arial"/>
            </a:endParaRPr>
          </a:p>
          <a:p>
            <a:pPr marL="12700">
              <a:lnSpc>
                <a:spcPts val="800"/>
              </a:lnSpc>
            </a:pPr>
            <a:r>
              <a:rPr sz="800" dirty="0" smtClean="0">
                <a:latin typeface="Arial"/>
                <a:cs typeface="Arial"/>
              </a:rPr>
              <a:t>Venturesome</a:t>
            </a:r>
            <a:endParaRPr sz="800">
              <a:latin typeface="Arial"/>
              <a:cs typeface="Arial"/>
            </a:endParaRPr>
          </a:p>
        </p:txBody>
      </p:sp>
      <p:sp>
        <p:nvSpPr>
          <p:cNvPr id="104" name="object 104"/>
          <p:cNvSpPr txBox="1"/>
          <p:nvPr/>
        </p:nvSpPr>
        <p:spPr>
          <a:xfrm>
            <a:off x="1048727" y="4246727"/>
            <a:ext cx="624205" cy="621665"/>
          </a:xfrm>
          <a:prstGeom prst="rect">
            <a:avLst/>
          </a:prstGeom>
        </p:spPr>
        <p:txBody>
          <a:bodyPr vert="horz" wrap="square" lIns="0" tIns="0" rIns="0" bIns="0" rtlCol="0">
            <a:noAutofit/>
          </a:bodyPr>
          <a:lstStyle/>
          <a:p>
            <a:pPr marL="12700" marR="40640">
              <a:lnSpc>
                <a:spcPts val="800"/>
              </a:lnSpc>
            </a:pPr>
            <a:r>
              <a:rPr sz="800" dirty="0" smtClean="0">
                <a:latin typeface="Arial"/>
                <a:cs typeface="Arial"/>
              </a:rPr>
              <a:t>Self-assured Positive Confident Decisive</a:t>
            </a:r>
            <a:endParaRPr sz="800">
              <a:latin typeface="Arial"/>
              <a:cs typeface="Arial"/>
            </a:endParaRPr>
          </a:p>
          <a:p>
            <a:pPr marL="12700" marR="12700">
              <a:lnSpc>
                <a:spcPts val="800"/>
              </a:lnSpc>
            </a:pPr>
            <a:r>
              <a:rPr sz="800" dirty="0" smtClean="0">
                <a:latin typeface="Arial"/>
                <a:cs typeface="Arial"/>
              </a:rPr>
              <a:t>An Organizer Deliberate</a:t>
            </a:r>
            <a:endParaRPr sz="800">
              <a:latin typeface="Arial"/>
              <a:cs typeface="Arial"/>
            </a:endParaRPr>
          </a:p>
        </p:txBody>
      </p:sp>
      <p:sp>
        <p:nvSpPr>
          <p:cNvPr id="105" name="object 105"/>
          <p:cNvSpPr txBox="1"/>
          <p:nvPr/>
        </p:nvSpPr>
        <p:spPr>
          <a:xfrm>
            <a:off x="1048727" y="5859647"/>
            <a:ext cx="612775" cy="634365"/>
          </a:xfrm>
          <a:prstGeom prst="rect">
            <a:avLst/>
          </a:prstGeom>
        </p:spPr>
        <p:txBody>
          <a:bodyPr vert="horz" wrap="square" lIns="0" tIns="0" rIns="0" bIns="0" rtlCol="0">
            <a:noAutofit/>
          </a:bodyPr>
          <a:lstStyle/>
          <a:p>
            <a:pPr marL="12700" marR="12700">
              <a:lnSpc>
                <a:spcPct val="72900"/>
              </a:lnSpc>
            </a:pPr>
            <a:r>
              <a:rPr sz="800" dirty="0" smtClean="0">
                <a:latin typeface="Arial"/>
                <a:cs typeface="Arial"/>
              </a:rPr>
              <a:t>Modest Peace-loving Mild Composed Gentle Congenial Willing</a:t>
            </a:r>
            <a:endParaRPr sz="800">
              <a:latin typeface="Arial"/>
              <a:cs typeface="Arial"/>
            </a:endParaRPr>
          </a:p>
        </p:txBody>
      </p:sp>
      <p:sp>
        <p:nvSpPr>
          <p:cNvPr id="106" name="object 106"/>
          <p:cNvSpPr txBox="1"/>
          <p:nvPr/>
        </p:nvSpPr>
        <p:spPr>
          <a:xfrm>
            <a:off x="1042962" y="6763398"/>
            <a:ext cx="647065" cy="723265"/>
          </a:xfrm>
          <a:prstGeom prst="rect">
            <a:avLst/>
          </a:prstGeom>
        </p:spPr>
        <p:txBody>
          <a:bodyPr vert="horz" wrap="square" lIns="0" tIns="0" rIns="0" bIns="0" rtlCol="0">
            <a:noAutofit/>
          </a:bodyPr>
          <a:lstStyle/>
          <a:p>
            <a:pPr marL="12700" marR="12700">
              <a:lnSpc>
                <a:spcPts val="800"/>
              </a:lnSpc>
            </a:pPr>
            <a:r>
              <a:rPr sz="800" dirty="0" smtClean="0">
                <a:latin typeface="Arial"/>
                <a:cs typeface="Arial"/>
              </a:rPr>
              <a:t>Temperate Humble Hesitant Deferring Timid Apprehensive Soft-hearted</a:t>
            </a:r>
            <a:endParaRPr sz="800">
              <a:latin typeface="Arial"/>
              <a:cs typeface="Arial"/>
            </a:endParaRPr>
          </a:p>
        </p:txBody>
      </p:sp>
      <p:sp>
        <p:nvSpPr>
          <p:cNvPr id="107" name="object 107"/>
          <p:cNvSpPr txBox="1"/>
          <p:nvPr/>
        </p:nvSpPr>
        <p:spPr>
          <a:xfrm>
            <a:off x="1048727" y="7707231"/>
            <a:ext cx="647065" cy="634365"/>
          </a:xfrm>
          <a:prstGeom prst="rect">
            <a:avLst/>
          </a:prstGeom>
        </p:spPr>
        <p:txBody>
          <a:bodyPr vert="horz" wrap="square" lIns="0" tIns="0" rIns="0" bIns="0" rtlCol="0">
            <a:noAutofit/>
          </a:bodyPr>
          <a:lstStyle/>
          <a:p>
            <a:pPr marL="12700" marR="12700">
              <a:lnSpc>
                <a:spcPct val="72900"/>
              </a:lnSpc>
            </a:pPr>
            <a:r>
              <a:rPr sz="800" dirty="0" smtClean="0">
                <a:latin typeface="Arial"/>
                <a:cs typeface="Arial"/>
              </a:rPr>
              <a:t>Placid Submissive Yielding Fearful Subservient Not Confident Complacent</a:t>
            </a:r>
            <a:endParaRPr sz="800">
              <a:latin typeface="Arial"/>
              <a:cs typeface="Arial"/>
            </a:endParaRPr>
          </a:p>
        </p:txBody>
      </p:sp>
      <p:sp>
        <p:nvSpPr>
          <p:cNvPr id="108" name="object 108"/>
          <p:cNvSpPr txBox="1"/>
          <p:nvPr/>
        </p:nvSpPr>
        <p:spPr>
          <a:xfrm>
            <a:off x="2763227" y="2202129"/>
            <a:ext cx="680720" cy="723265"/>
          </a:xfrm>
          <a:prstGeom prst="rect">
            <a:avLst/>
          </a:prstGeom>
        </p:spPr>
        <p:txBody>
          <a:bodyPr vert="horz" wrap="square" lIns="0" tIns="0" rIns="0" bIns="0" rtlCol="0">
            <a:noAutofit/>
          </a:bodyPr>
          <a:lstStyle/>
          <a:p>
            <a:pPr marL="12700" marR="130810">
              <a:lnSpc>
                <a:spcPts val="800"/>
              </a:lnSpc>
            </a:pPr>
            <a:r>
              <a:rPr sz="800" dirty="0" smtClean="0">
                <a:latin typeface="Arial"/>
                <a:cs typeface="Arial"/>
              </a:rPr>
              <a:t>Eloquent Overflowing Vivacious Magnetic</a:t>
            </a:r>
            <a:endParaRPr sz="800">
              <a:latin typeface="Arial"/>
              <a:cs typeface="Arial"/>
            </a:endParaRPr>
          </a:p>
          <a:p>
            <a:pPr marL="12700" marR="12700">
              <a:lnSpc>
                <a:spcPts val="800"/>
              </a:lnSpc>
            </a:pPr>
            <a:r>
              <a:rPr sz="800" dirty="0" smtClean="0">
                <a:latin typeface="Arial"/>
                <a:cs typeface="Arial"/>
              </a:rPr>
              <a:t>A Promoter Zealous Demonstrative</a:t>
            </a:r>
            <a:endParaRPr sz="800">
              <a:latin typeface="Arial"/>
              <a:cs typeface="Arial"/>
            </a:endParaRPr>
          </a:p>
        </p:txBody>
      </p:sp>
      <p:sp>
        <p:nvSpPr>
          <p:cNvPr id="109" name="object 109"/>
          <p:cNvSpPr txBox="1"/>
          <p:nvPr/>
        </p:nvSpPr>
        <p:spPr>
          <a:xfrm>
            <a:off x="2763227" y="3222556"/>
            <a:ext cx="624205" cy="634365"/>
          </a:xfrm>
          <a:prstGeom prst="rect">
            <a:avLst/>
          </a:prstGeom>
        </p:spPr>
        <p:txBody>
          <a:bodyPr vert="horz" wrap="square" lIns="0" tIns="0" rIns="0" bIns="0" rtlCol="0">
            <a:noAutofit/>
          </a:bodyPr>
          <a:lstStyle/>
          <a:p>
            <a:pPr marL="12700" marR="12700">
              <a:lnSpc>
                <a:spcPct val="72900"/>
              </a:lnSpc>
            </a:pPr>
            <a:r>
              <a:rPr sz="800" dirty="0" smtClean="0">
                <a:latin typeface="Arial"/>
                <a:cs typeface="Arial"/>
              </a:rPr>
              <a:t>Persuasive Hospitable Exciting Light-hearted Fluent Trusting Eager</a:t>
            </a:r>
            <a:endParaRPr sz="800">
              <a:latin typeface="Arial"/>
              <a:cs typeface="Arial"/>
            </a:endParaRPr>
          </a:p>
        </p:txBody>
      </p:sp>
      <p:sp>
        <p:nvSpPr>
          <p:cNvPr id="110" name="object 110"/>
          <p:cNvSpPr txBox="1"/>
          <p:nvPr/>
        </p:nvSpPr>
        <p:spPr>
          <a:xfrm>
            <a:off x="2763227" y="4246727"/>
            <a:ext cx="528320" cy="520065"/>
          </a:xfrm>
          <a:prstGeom prst="rect">
            <a:avLst/>
          </a:prstGeom>
        </p:spPr>
        <p:txBody>
          <a:bodyPr vert="horz" wrap="square" lIns="0" tIns="0" rIns="0" bIns="0" rtlCol="0">
            <a:noAutofit/>
          </a:bodyPr>
          <a:lstStyle/>
          <a:p>
            <a:pPr marL="12700" marR="12700">
              <a:lnSpc>
                <a:spcPts val="800"/>
              </a:lnSpc>
            </a:pPr>
            <a:r>
              <a:rPr sz="800" dirty="0" smtClean="0">
                <a:latin typeface="Arial"/>
                <a:cs typeface="Arial"/>
              </a:rPr>
              <a:t>Cordial Convincing Friendly Articulate Humorous</a:t>
            </a:r>
            <a:endParaRPr sz="800">
              <a:latin typeface="Arial"/>
              <a:cs typeface="Arial"/>
            </a:endParaRPr>
          </a:p>
        </p:txBody>
      </p:sp>
      <p:sp>
        <p:nvSpPr>
          <p:cNvPr id="111" name="object 111"/>
          <p:cNvSpPr txBox="1"/>
          <p:nvPr/>
        </p:nvSpPr>
        <p:spPr>
          <a:xfrm>
            <a:off x="2763227" y="4754727"/>
            <a:ext cx="573405" cy="215265"/>
          </a:xfrm>
          <a:prstGeom prst="rect">
            <a:avLst/>
          </a:prstGeom>
        </p:spPr>
        <p:txBody>
          <a:bodyPr vert="horz" wrap="square" lIns="0" tIns="0" rIns="0" bIns="0" rtlCol="0">
            <a:noAutofit/>
          </a:bodyPr>
          <a:lstStyle/>
          <a:p>
            <a:pPr marL="12700" marR="12700">
              <a:lnSpc>
                <a:spcPts val="800"/>
              </a:lnSpc>
            </a:pPr>
            <a:r>
              <a:rPr sz="800" dirty="0" smtClean="0">
                <a:latin typeface="Arial"/>
                <a:cs typeface="Arial"/>
              </a:rPr>
              <a:t>Optimistic Enthusiastic</a:t>
            </a:r>
            <a:endParaRPr sz="800">
              <a:latin typeface="Arial"/>
              <a:cs typeface="Arial"/>
            </a:endParaRPr>
          </a:p>
        </p:txBody>
      </p:sp>
      <p:sp>
        <p:nvSpPr>
          <p:cNvPr id="112" name="object 112"/>
          <p:cNvSpPr txBox="1"/>
          <p:nvPr/>
        </p:nvSpPr>
        <p:spPr>
          <a:xfrm>
            <a:off x="2763227" y="6763398"/>
            <a:ext cx="708660" cy="723265"/>
          </a:xfrm>
          <a:prstGeom prst="rect">
            <a:avLst/>
          </a:prstGeom>
        </p:spPr>
        <p:txBody>
          <a:bodyPr vert="horz" wrap="square" lIns="0" tIns="0" rIns="0" bIns="0" rtlCol="0">
            <a:noAutofit/>
          </a:bodyPr>
          <a:lstStyle/>
          <a:p>
            <a:pPr marL="12700" marR="12700">
              <a:lnSpc>
                <a:spcPts val="800"/>
              </a:lnSpc>
            </a:pPr>
            <a:r>
              <a:rPr sz="800" dirty="0" smtClean="0">
                <a:latin typeface="Arial"/>
                <a:cs typeface="Arial"/>
              </a:rPr>
              <a:t>Imaginative Self-concerned Serious Guarded</a:t>
            </a:r>
            <a:endParaRPr sz="800">
              <a:latin typeface="Arial"/>
              <a:cs typeface="Arial"/>
            </a:endParaRPr>
          </a:p>
          <a:p>
            <a:pPr marL="12700" marR="91440">
              <a:lnSpc>
                <a:spcPts val="800"/>
              </a:lnSpc>
            </a:pPr>
            <a:r>
              <a:rPr sz="800" dirty="0" smtClean="0">
                <a:latin typeface="Arial"/>
                <a:cs typeface="Arial"/>
              </a:rPr>
              <a:t>A Thinker Individualistic Inventive</a:t>
            </a:r>
            <a:endParaRPr sz="800">
              <a:latin typeface="Arial"/>
              <a:cs typeface="Arial"/>
            </a:endParaRPr>
          </a:p>
        </p:txBody>
      </p:sp>
      <p:sp>
        <p:nvSpPr>
          <p:cNvPr id="113" name="object 113"/>
          <p:cNvSpPr txBox="1"/>
          <p:nvPr/>
        </p:nvSpPr>
        <p:spPr>
          <a:xfrm>
            <a:off x="2763227" y="7694510"/>
            <a:ext cx="601980" cy="723265"/>
          </a:xfrm>
          <a:prstGeom prst="rect">
            <a:avLst/>
          </a:prstGeom>
        </p:spPr>
        <p:txBody>
          <a:bodyPr vert="horz" wrap="square" lIns="0" tIns="0" rIns="0" bIns="0" rtlCol="0">
            <a:noAutofit/>
          </a:bodyPr>
          <a:lstStyle/>
          <a:p>
            <a:pPr marL="12700" marR="12700">
              <a:lnSpc>
                <a:spcPts val="800"/>
              </a:lnSpc>
            </a:pPr>
            <a:r>
              <a:rPr sz="800" dirty="0" smtClean="0">
                <a:latin typeface="Arial"/>
                <a:cs typeface="Arial"/>
              </a:rPr>
              <a:t>Introspective Secretive Withdrawing A Loner Skeptical Seclusive Aloof</a:t>
            </a:r>
            <a:endParaRPr sz="800">
              <a:latin typeface="Arial"/>
              <a:cs typeface="Arial"/>
            </a:endParaRPr>
          </a:p>
        </p:txBody>
      </p:sp>
      <p:sp>
        <p:nvSpPr>
          <p:cNvPr id="114" name="object 114"/>
          <p:cNvSpPr txBox="1"/>
          <p:nvPr/>
        </p:nvSpPr>
        <p:spPr>
          <a:xfrm>
            <a:off x="4477727" y="2202129"/>
            <a:ext cx="629920" cy="723265"/>
          </a:xfrm>
          <a:prstGeom prst="rect">
            <a:avLst/>
          </a:prstGeom>
        </p:spPr>
        <p:txBody>
          <a:bodyPr vert="horz" wrap="square" lIns="0" tIns="0" rIns="0" bIns="0" rtlCol="0">
            <a:noAutofit/>
          </a:bodyPr>
          <a:lstStyle/>
          <a:p>
            <a:pPr marL="12700" marR="12700">
              <a:lnSpc>
                <a:spcPts val="800"/>
              </a:lnSpc>
            </a:pPr>
            <a:r>
              <a:rPr sz="800" dirty="0" smtClean="0">
                <a:latin typeface="Arial"/>
                <a:cs typeface="Arial"/>
              </a:rPr>
              <a:t>Apathetic Detached Unconcerned Passive Unhurried Tranquil Tolerant</a:t>
            </a:r>
            <a:endParaRPr sz="800">
              <a:latin typeface="Arial"/>
              <a:cs typeface="Arial"/>
            </a:endParaRPr>
          </a:p>
        </p:txBody>
      </p:sp>
      <p:sp>
        <p:nvSpPr>
          <p:cNvPr id="115" name="object 115"/>
          <p:cNvSpPr txBox="1"/>
          <p:nvPr/>
        </p:nvSpPr>
        <p:spPr>
          <a:xfrm>
            <a:off x="4477727" y="3209836"/>
            <a:ext cx="573405" cy="723265"/>
          </a:xfrm>
          <a:prstGeom prst="rect">
            <a:avLst/>
          </a:prstGeom>
        </p:spPr>
        <p:txBody>
          <a:bodyPr vert="horz" wrap="square" lIns="0" tIns="0" rIns="0" bIns="0" rtlCol="0">
            <a:noAutofit/>
          </a:bodyPr>
          <a:lstStyle/>
          <a:p>
            <a:pPr marL="12700" marR="12700">
              <a:lnSpc>
                <a:spcPts val="800"/>
              </a:lnSpc>
            </a:pPr>
            <a:r>
              <a:rPr sz="800" dirty="0" smtClean="0">
                <a:latin typeface="Arial"/>
                <a:cs typeface="Arial"/>
              </a:rPr>
              <a:t>Persistent Artistic Peaceful Kind Consistent Cooperative Warm</a:t>
            </a:r>
            <a:endParaRPr sz="800">
              <a:latin typeface="Arial"/>
              <a:cs typeface="Arial"/>
            </a:endParaRPr>
          </a:p>
        </p:txBody>
      </p:sp>
      <p:sp>
        <p:nvSpPr>
          <p:cNvPr id="116" name="object 116"/>
          <p:cNvSpPr txBox="1"/>
          <p:nvPr/>
        </p:nvSpPr>
        <p:spPr>
          <a:xfrm>
            <a:off x="4477727" y="4246727"/>
            <a:ext cx="754380" cy="723265"/>
          </a:xfrm>
          <a:prstGeom prst="rect">
            <a:avLst/>
          </a:prstGeom>
        </p:spPr>
        <p:txBody>
          <a:bodyPr vert="horz" wrap="square" lIns="0" tIns="0" rIns="0" bIns="0" rtlCol="0">
            <a:noAutofit/>
          </a:bodyPr>
          <a:lstStyle/>
          <a:p>
            <a:pPr marL="12700" marR="424180">
              <a:lnSpc>
                <a:spcPts val="800"/>
              </a:lnSpc>
            </a:pPr>
            <a:r>
              <a:rPr sz="800" dirty="0" smtClean="0">
                <a:latin typeface="Arial"/>
                <a:cs typeface="Arial"/>
              </a:rPr>
              <a:t>Patient Mild Steady</a:t>
            </a:r>
            <a:endParaRPr sz="800">
              <a:latin typeface="Arial"/>
              <a:cs typeface="Arial"/>
            </a:endParaRPr>
          </a:p>
          <a:p>
            <a:pPr marL="12700" marR="193040">
              <a:lnSpc>
                <a:spcPts val="800"/>
              </a:lnSpc>
            </a:pPr>
            <a:r>
              <a:rPr sz="800" dirty="0" smtClean="0">
                <a:latin typeface="Arial"/>
                <a:cs typeface="Arial"/>
              </a:rPr>
              <a:t>Dependable Paced Calm</a:t>
            </a:r>
            <a:endParaRPr sz="800">
              <a:latin typeface="Arial"/>
              <a:cs typeface="Arial"/>
            </a:endParaRPr>
          </a:p>
          <a:p>
            <a:pPr marL="12700">
              <a:lnSpc>
                <a:spcPts val="800"/>
              </a:lnSpc>
            </a:pPr>
            <a:r>
              <a:rPr sz="800" dirty="0" smtClean="0">
                <a:latin typeface="Arial"/>
                <a:cs typeface="Arial"/>
              </a:rPr>
              <a:t>Accommodating</a:t>
            </a:r>
            <a:endParaRPr sz="800">
              <a:latin typeface="Arial"/>
              <a:cs typeface="Arial"/>
            </a:endParaRPr>
          </a:p>
        </p:txBody>
      </p:sp>
      <p:sp>
        <p:nvSpPr>
          <p:cNvPr id="117" name="object 117"/>
          <p:cNvSpPr txBox="1"/>
          <p:nvPr/>
        </p:nvSpPr>
        <p:spPr>
          <a:xfrm>
            <a:off x="4477727" y="5846927"/>
            <a:ext cx="708660" cy="723265"/>
          </a:xfrm>
          <a:prstGeom prst="rect">
            <a:avLst/>
          </a:prstGeom>
        </p:spPr>
        <p:txBody>
          <a:bodyPr vert="horz" wrap="square" lIns="0" tIns="0" rIns="0" bIns="0" rtlCol="0">
            <a:noAutofit/>
          </a:bodyPr>
          <a:lstStyle/>
          <a:p>
            <a:pPr marL="12700" marR="220979">
              <a:lnSpc>
                <a:spcPts val="800"/>
              </a:lnSpc>
            </a:pPr>
            <a:r>
              <a:rPr sz="800" dirty="0" smtClean="0">
                <a:latin typeface="Arial"/>
                <a:cs typeface="Arial"/>
              </a:rPr>
              <a:t>Fastpaced Quick Restless A 'Doer'</a:t>
            </a:r>
            <a:endParaRPr sz="800">
              <a:latin typeface="Arial"/>
              <a:cs typeface="Arial"/>
            </a:endParaRPr>
          </a:p>
          <a:p>
            <a:pPr marL="12700" marR="12700">
              <a:lnSpc>
                <a:spcPts val="800"/>
              </a:lnSpc>
            </a:pPr>
            <a:r>
              <a:rPr sz="800" dirty="0" smtClean="0">
                <a:latin typeface="Arial"/>
                <a:cs typeface="Arial"/>
              </a:rPr>
              <a:t>Likes Change Action-oriented Ambitious</a:t>
            </a:r>
            <a:endParaRPr sz="800">
              <a:latin typeface="Arial"/>
              <a:cs typeface="Arial"/>
            </a:endParaRPr>
          </a:p>
        </p:txBody>
      </p:sp>
      <p:sp>
        <p:nvSpPr>
          <p:cNvPr id="118" name="object 118"/>
          <p:cNvSpPr txBox="1"/>
          <p:nvPr/>
        </p:nvSpPr>
        <p:spPr>
          <a:xfrm>
            <a:off x="4477740" y="6763398"/>
            <a:ext cx="692150" cy="723265"/>
          </a:xfrm>
          <a:prstGeom prst="rect">
            <a:avLst/>
          </a:prstGeom>
        </p:spPr>
        <p:txBody>
          <a:bodyPr vert="horz" wrap="square" lIns="0" tIns="0" rIns="0" bIns="0" rtlCol="0">
            <a:noAutofit/>
          </a:bodyPr>
          <a:lstStyle/>
          <a:p>
            <a:pPr marL="12700" marR="419100">
              <a:lnSpc>
                <a:spcPts val="800"/>
              </a:lnSpc>
            </a:pPr>
            <a:r>
              <a:rPr sz="800" dirty="0" smtClean="0">
                <a:latin typeface="Arial"/>
                <a:cs typeface="Arial"/>
              </a:rPr>
              <a:t>Swift Hasty</a:t>
            </a:r>
            <a:endParaRPr sz="800">
              <a:latin typeface="Arial"/>
              <a:cs typeface="Arial"/>
            </a:endParaRPr>
          </a:p>
          <a:p>
            <a:pPr marL="12700" marR="120014">
              <a:lnSpc>
                <a:spcPts val="800"/>
              </a:lnSpc>
            </a:pPr>
            <a:r>
              <a:rPr sz="800" dirty="0" smtClean="0">
                <a:latin typeface="Arial"/>
                <a:cs typeface="Arial"/>
              </a:rPr>
              <a:t>Quick-witted A 'Driver'</a:t>
            </a:r>
            <a:endParaRPr sz="800">
              <a:latin typeface="Arial"/>
              <a:cs typeface="Arial"/>
            </a:endParaRPr>
          </a:p>
          <a:p>
            <a:pPr marL="12700" marR="12700">
              <a:lnSpc>
                <a:spcPts val="800"/>
              </a:lnSpc>
            </a:pPr>
            <a:r>
              <a:rPr sz="800" dirty="0" smtClean="0">
                <a:latin typeface="Arial"/>
                <a:cs typeface="Arial"/>
              </a:rPr>
              <a:t>Seeks Change Impatient Strained</a:t>
            </a:r>
            <a:endParaRPr sz="800">
              <a:latin typeface="Arial"/>
              <a:cs typeface="Arial"/>
            </a:endParaRPr>
          </a:p>
        </p:txBody>
      </p:sp>
      <p:sp>
        <p:nvSpPr>
          <p:cNvPr id="119" name="object 119"/>
          <p:cNvSpPr txBox="1"/>
          <p:nvPr/>
        </p:nvSpPr>
        <p:spPr>
          <a:xfrm>
            <a:off x="4477727" y="7694510"/>
            <a:ext cx="674370" cy="723265"/>
          </a:xfrm>
          <a:prstGeom prst="rect">
            <a:avLst/>
          </a:prstGeom>
        </p:spPr>
        <p:txBody>
          <a:bodyPr vert="horz" wrap="square" lIns="0" tIns="0" rIns="0" bIns="0" rtlCol="0">
            <a:noAutofit/>
          </a:bodyPr>
          <a:lstStyle/>
          <a:p>
            <a:pPr marL="12700" marR="22860">
              <a:lnSpc>
                <a:spcPts val="800"/>
              </a:lnSpc>
            </a:pPr>
            <a:r>
              <a:rPr sz="800" dirty="0" smtClean="0">
                <a:latin typeface="Arial"/>
                <a:cs typeface="Arial"/>
              </a:rPr>
              <a:t>Instantaneous Impetuous Brusque Short-fused Intense</a:t>
            </a:r>
            <a:endParaRPr sz="800">
              <a:latin typeface="Arial"/>
              <a:cs typeface="Arial"/>
            </a:endParaRPr>
          </a:p>
          <a:p>
            <a:pPr marL="12700">
              <a:lnSpc>
                <a:spcPts val="795"/>
              </a:lnSpc>
            </a:pPr>
            <a:r>
              <a:rPr sz="800" dirty="0" smtClean="0">
                <a:latin typeface="Arial"/>
                <a:cs typeface="Arial"/>
              </a:rPr>
              <a:t>Taut</a:t>
            </a:r>
            <a:endParaRPr sz="800">
              <a:latin typeface="Arial"/>
              <a:cs typeface="Arial"/>
            </a:endParaRPr>
          </a:p>
          <a:p>
            <a:pPr marL="12700">
              <a:lnSpc>
                <a:spcPts val="805"/>
              </a:lnSpc>
            </a:pPr>
            <a:r>
              <a:rPr sz="800" dirty="0" smtClean="0">
                <a:latin typeface="Arial"/>
                <a:cs typeface="Arial"/>
              </a:rPr>
              <a:t>'Coiled Spring'</a:t>
            </a:r>
            <a:endParaRPr sz="800">
              <a:latin typeface="Arial"/>
              <a:cs typeface="Arial"/>
            </a:endParaRPr>
          </a:p>
        </p:txBody>
      </p:sp>
      <p:sp>
        <p:nvSpPr>
          <p:cNvPr id="120" name="object 120"/>
          <p:cNvSpPr txBox="1"/>
          <p:nvPr/>
        </p:nvSpPr>
        <p:spPr>
          <a:xfrm>
            <a:off x="6192227" y="2202129"/>
            <a:ext cx="686435" cy="824865"/>
          </a:xfrm>
          <a:prstGeom prst="rect">
            <a:avLst/>
          </a:prstGeom>
        </p:spPr>
        <p:txBody>
          <a:bodyPr vert="horz" wrap="square" lIns="0" tIns="0" rIns="0" bIns="0" rtlCol="0">
            <a:noAutofit/>
          </a:bodyPr>
          <a:lstStyle/>
          <a:p>
            <a:pPr marL="12700" marR="12700">
              <a:lnSpc>
                <a:spcPts val="800"/>
              </a:lnSpc>
            </a:pPr>
            <a:r>
              <a:rPr sz="800" dirty="0" smtClean="0">
                <a:latin typeface="Arial"/>
                <a:cs typeface="Arial"/>
              </a:rPr>
              <a:t>Self-sacrificing Dependent</a:t>
            </a:r>
            <a:endParaRPr sz="800">
              <a:latin typeface="Arial"/>
              <a:cs typeface="Arial"/>
            </a:endParaRPr>
          </a:p>
          <a:p>
            <a:pPr marL="12700" marR="17780">
              <a:lnSpc>
                <a:spcPts val="800"/>
              </a:lnSpc>
            </a:pPr>
            <a:r>
              <a:rPr sz="800" dirty="0" smtClean="0">
                <a:latin typeface="Arial"/>
                <a:cs typeface="Arial"/>
              </a:rPr>
              <a:t>A Perfectionist Avoids Change Judgmental Exacting Cautious</a:t>
            </a:r>
            <a:endParaRPr sz="800">
              <a:latin typeface="Arial"/>
              <a:cs typeface="Arial"/>
            </a:endParaRPr>
          </a:p>
        </p:txBody>
      </p:sp>
      <p:sp>
        <p:nvSpPr>
          <p:cNvPr id="121" name="object 121"/>
          <p:cNvSpPr txBox="1"/>
          <p:nvPr/>
        </p:nvSpPr>
        <p:spPr>
          <a:xfrm>
            <a:off x="6192227" y="3209836"/>
            <a:ext cx="663575" cy="723265"/>
          </a:xfrm>
          <a:prstGeom prst="rect">
            <a:avLst/>
          </a:prstGeom>
        </p:spPr>
        <p:txBody>
          <a:bodyPr vert="horz" wrap="square" lIns="0" tIns="0" rIns="0" bIns="0" rtlCol="0">
            <a:noAutofit/>
          </a:bodyPr>
          <a:lstStyle/>
          <a:p>
            <a:pPr marL="12700" marR="12700">
              <a:lnSpc>
                <a:spcPts val="800"/>
              </a:lnSpc>
            </a:pPr>
            <a:r>
              <a:rPr sz="800" dirty="0" smtClean="0">
                <a:latin typeface="Arial"/>
                <a:cs typeface="Arial"/>
              </a:rPr>
              <a:t>Detailed Disciplined Dedicated Sensitive Conscientious Admirable Methodical</a:t>
            </a:r>
            <a:endParaRPr sz="800">
              <a:latin typeface="Arial"/>
              <a:cs typeface="Arial"/>
            </a:endParaRPr>
          </a:p>
        </p:txBody>
      </p:sp>
      <p:sp>
        <p:nvSpPr>
          <p:cNvPr id="122" name="object 122"/>
          <p:cNvSpPr txBox="1"/>
          <p:nvPr/>
        </p:nvSpPr>
        <p:spPr>
          <a:xfrm>
            <a:off x="6192227" y="4246727"/>
            <a:ext cx="556260" cy="824865"/>
          </a:xfrm>
          <a:prstGeom prst="rect">
            <a:avLst/>
          </a:prstGeom>
        </p:spPr>
        <p:txBody>
          <a:bodyPr vert="horz" wrap="square" lIns="0" tIns="0" rIns="0" bIns="0" rtlCol="0">
            <a:noAutofit/>
          </a:bodyPr>
          <a:lstStyle/>
          <a:p>
            <a:pPr marL="12700" marR="12700">
              <a:lnSpc>
                <a:spcPts val="800"/>
              </a:lnSpc>
            </a:pPr>
            <a:r>
              <a:rPr sz="800" dirty="0" smtClean="0">
                <a:latin typeface="Arial"/>
                <a:cs typeface="Arial"/>
              </a:rPr>
              <a:t>Faithful Careful Dutiful Committed Trustworthy An Itemizer Systems Oriented</a:t>
            </a:r>
            <a:endParaRPr sz="800">
              <a:latin typeface="Arial"/>
              <a:cs typeface="Arial"/>
            </a:endParaRPr>
          </a:p>
        </p:txBody>
      </p:sp>
      <p:sp>
        <p:nvSpPr>
          <p:cNvPr id="123" name="object 123"/>
          <p:cNvSpPr txBox="1"/>
          <p:nvPr/>
        </p:nvSpPr>
        <p:spPr>
          <a:xfrm>
            <a:off x="6192227" y="5846927"/>
            <a:ext cx="828040" cy="1639570"/>
          </a:xfrm>
          <a:prstGeom prst="rect">
            <a:avLst/>
          </a:prstGeom>
        </p:spPr>
        <p:txBody>
          <a:bodyPr vert="horz" wrap="square" lIns="0" tIns="0" rIns="0" bIns="0" rtlCol="0">
            <a:noAutofit/>
          </a:bodyPr>
          <a:lstStyle/>
          <a:p>
            <a:pPr marL="12700" marR="306070">
              <a:lnSpc>
                <a:spcPts val="800"/>
              </a:lnSpc>
            </a:pPr>
            <a:r>
              <a:rPr sz="800" dirty="0" smtClean="0">
                <a:latin typeface="Arial"/>
                <a:cs typeface="Arial"/>
              </a:rPr>
              <a:t>Uninhibited Candid</a:t>
            </a:r>
            <a:endParaRPr sz="800">
              <a:latin typeface="Arial"/>
              <a:cs typeface="Arial"/>
            </a:endParaRPr>
          </a:p>
          <a:p>
            <a:pPr marL="12700" marR="198755">
              <a:lnSpc>
                <a:spcPts val="800"/>
              </a:lnSpc>
            </a:pPr>
            <a:r>
              <a:rPr sz="800" dirty="0" smtClean="0">
                <a:latin typeface="Arial"/>
                <a:cs typeface="Arial"/>
              </a:rPr>
              <a:t>Not Detailed A Generalist Intuitive Open-minded 'Big Picture' Oriented</a:t>
            </a:r>
            <a:endParaRPr sz="800">
              <a:latin typeface="Arial"/>
              <a:cs typeface="Arial"/>
            </a:endParaRPr>
          </a:p>
          <a:p>
            <a:pPr>
              <a:lnSpc>
                <a:spcPts val="800"/>
              </a:lnSpc>
              <a:spcBef>
                <a:spcPts val="16"/>
              </a:spcBef>
            </a:pPr>
            <a:endParaRPr sz="800"/>
          </a:p>
          <a:p>
            <a:pPr marL="12700" marR="238760">
              <a:lnSpc>
                <a:spcPts val="800"/>
              </a:lnSpc>
            </a:pPr>
            <a:r>
              <a:rPr sz="800" dirty="0" smtClean="0">
                <a:latin typeface="Arial"/>
                <a:cs typeface="Arial"/>
              </a:rPr>
              <a:t>Contrary Less Care to</a:t>
            </a:r>
            <a:endParaRPr sz="800">
              <a:latin typeface="Arial"/>
              <a:cs typeface="Arial"/>
            </a:endParaRPr>
          </a:p>
          <a:p>
            <a:pPr marL="12700" marR="12700">
              <a:lnSpc>
                <a:spcPts val="800"/>
              </a:lnSpc>
            </a:pPr>
            <a:r>
              <a:rPr sz="800" dirty="0" smtClean="0">
                <a:latin typeface="Arial"/>
                <a:cs typeface="Arial"/>
              </a:rPr>
              <a:t>Detail Flexible Very Independent A Freethinker Adventurous Visionary</a:t>
            </a:r>
            <a:endParaRPr sz="800">
              <a:latin typeface="Arial"/>
              <a:cs typeface="Arial"/>
            </a:endParaRPr>
          </a:p>
        </p:txBody>
      </p:sp>
      <p:sp>
        <p:nvSpPr>
          <p:cNvPr id="124" name="object 124"/>
          <p:cNvSpPr txBox="1"/>
          <p:nvPr/>
        </p:nvSpPr>
        <p:spPr>
          <a:xfrm>
            <a:off x="6192227" y="7694510"/>
            <a:ext cx="861060" cy="723265"/>
          </a:xfrm>
          <a:prstGeom prst="rect">
            <a:avLst/>
          </a:prstGeom>
        </p:spPr>
        <p:txBody>
          <a:bodyPr vert="horz" wrap="square" lIns="0" tIns="0" rIns="0" bIns="0" rtlCol="0">
            <a:noAutofit/>
          </a:bodyPr>
          <a:lstStyle/>
          <a:p>
            <a:pPr marL="12700" marR="424815" algn="just">
              <a:lnSpc>
                <a:spcPts val="800"/>
              </a:lnSpc>
            </a:pPr>
            <a:r>
              <a:rPr sz="800" dirty="0" smtClean="0">
                <a:latin typeface="Arial"/>
                <a:cs typeface="Arial"/>
              </a:rPr>
              <a:t>Stubborn Resistant Defiant</a:t>
            </a:r>
            <a:endParaRPr sz="800">
              <a:latin typeface="Arial"/>
              <a:cs typeface="Arial"/>
            </a:endParaRPr>
          </a:p>
          <a:p>
            <a:pPr marL="12700" marR="215900">
              <a:lnSpc>
                <a:spcPts val="800"/>
              </a:lnSpc>
            </a:pPr>
            <a:r>
              <a:rPr sz="800" dirty="0" smtClean="0">
                <a:latin typeface="Arial"/>
                <a:cs typeface="Arial"/>
              </a:rPr>
              <a:t>A Rationalizer Hostile Rebellious</a:t>
            </a:r>
            <a:endParaRPr sz="800">
              <a:latin typeface="Arial"/>
              <a:cs typeface="Arial"/>
            </a:endParaRPr>
          </a:p>
          <a:p>
            <a:pPr marL="12700">
              <a:lnSpc>
                <a:spcPts val="800"/>
              </a:lnSpc>
            </a:pPr>
            <a:r>
              <a:rPr sz="800" dirty="0" smtClean="0">
                <a:latin typeface="Arial"/>
                <a:cs typeface="Arial"/>
              </a:rPr>
              <a:t>Anti-establishment</a:t>
            </a:r>
            <a:endParaRPr sz="800">
              <a:latin typeface="Arial"/>
              <a:cs typeface="Arial"/>
            </a:endParaRPr>
          </a:p>
        </p:txBody>
      </p:sp>
      <p:sp>
        <p:nvSpPr>
          <p:cNvPr id="125" name="object 125"/>
          <p:cNvSpPr txBox="1"/>
          <p:nvPr/>
        </p:nvSpPr>
        <p:spPr>
          <a:xfrm>
            <a:off x="2763227" y="5859647"/>
            <a:ext cx="375920" cy="189865"/>
          </a:xfrm>
          <a:prstGeom prst="rect">
            <a:avLst/>
          </a:prstGeom>
        </p:spPr>
        <p:txBody>
          <a:bodyPr vert="horz" wrap="square" lIns="0" tIns="0" rIns="0" bIns="0" rtlCol="0">
            <a:noAutofit/>
          </a:bodyPr>
          <a:lstStyle/>
          <a:p>
            <a:pPr marL="12700" marR="12700">
              <a:lnSpc>
                <a:spcPct val="72900"/>
              </a:lnSpc>
            </a:pPr>
            <a:r>
              <a:rPr sz="800" dirty="0" smtClean="0">
                <a:latin typeface="Arial"/>
                <a:cs typeface="Arial"/>
              </a:rPr>
              <a:t>Private Earnest</a:t>
            </a:r>
            <a:endParaRPr sz="800">
              <a:latin typeface="Arial"/>
              <a:cs typeface="Arial"/>
            </a:endParaRPr>
          </a:p>
        </p:txBody>
      </p:sp>
      <p:sp>
        <p:nvSpPr>
          <p:cNvPr id="126" name="object 126"/>
          <p:cNvSpPr txBox="1"/>
          <p:nvPr/>
        </p:nvSpPr>
        <p:spPr>
          <a:xfrm>
            <a:off x="2763227" y="6037447"/>
            <a:ext cx="686435" cy="545465"/>
          </a:xfrm>
          <a:prstGeom prst="rect">
            <a:avLst/>
          </a:prstGeom>
        </p:spPr>
        <p:txBody>
          <a:bodyPr vert="horz" wrap="square" lIns="0" tIns="0" rIns="0" bIns="0" rtlCol="0">
            <a:noAutofit/>
          </a:bodyPr>
          <a:lstStyle/>
          <a:p>
            <a:pPr marL="12700" marR="12700">
              <a:lnSpc>
                <a:spcPct val="72900"/>
              </a:lnSpc>
            </a:pPr>
            <a:r>
              <a:rPr sz="800" dirty="0" smtClean="0">
                <a:latin typeface="Arial"/>
                <a:cs typeface="Arial"/>
              </a:rPr>
              <a:t>Reserved Contemplative Quiet Selective Communicator Creative</a:t>
            </a:r>
            <a:endParaRPr sz="800">
              <a:latin typeface="Arial"/>
              <a:cs typeface="Arial"/>
            </a:endParaRPr>
          </a:p>
        </p:txBody>
      </p:sp>
      <p:sp>
        <p:nvSpPr>
          <p:cNvPr id="127" name="object 127"/>
          <p:cNvSpPr txBox="1"/>
          <p:nvPr/>
        </p:nvSpPr>
        <p:spPr>
          <a:xfrm>
            <a:off x="2442578" y="2079472"/>
            <a:ext cx="138430" cy="2712085"/>
          </a:xfrm>
          <a:prstGeom prst="rect">
            <a:avLst/>
          </a:prstGeom>
        </p:spPr>
        <p:txBody>
          <a:bodyPr vert="horz" wrap="square" lIns="0" tIns="0" rIns="0" bIns="0" rtlCol="0">
            <a:noAutofit/>
          </a:bodyPr>
          <a:lstStyle/>
          <a:p>
            <a:pPr marL="12700">
              <a:lnSpc>
                <a:spcPts val="905"/>
              </a:lnSpc>
            </a:pPr>
            <a:r>
              <a:rPr sz="800" dirty="0" smtClean="0">
                <a:latin typeface="Arial"/>
                <a:cs typeface="Arial"/>
              </a:rPr>
              <a:t>36</a:t>
            </a:r>
            <a:endParaRPr sz="800">
              <a:latin typeface="Arial"/>
              <a:cs typeface="Arial"/>
            </a:endParaRPr>
          </a:p>
          <a:p>
            <a:pPr marL="12700">
              <a:lnSpc>
                <a:spcPts val="700"/>
              </a:lnSpc>
            </a:pPr>
            <a:r>
              <a:rPr sz="800" dirty="0" smtClean="0">
                <a:latin typeface="Arial"/>
                <a:cs typeface="Arial"/>
              </a:rPr>
              <a:t>35</a:t>
            </a:r>
            <a:endParaRPr sz="800">
              <a:latin typeface="Arial"/>
              <a:cs typeface="Arial"/>
            </a:endParaRPr>
          </a:p>
          <a:p>
            <a:pPr marL="12700">
              <a:lnSpc>
                <a:spcPts val="700"/>
              </a:lnSpc>
            </a:pPr>
            <a:r>
              <a:rPr sz="800" dirty="0" smtClean="0">
                <a:latin typeface="Arial"/>
                <a:cs typeface="Arial"/>
              </a:rPr>
              <a:t>34</a:t>
            </a:r>
            <a:endParaRPr sz="800">
              <a:latin typeface="Arial"/>
              <a:cs typeface="Arial"/>
            </a:endParaRPr>
          </a:p>
          <a:p>
            <a:pPr marL="12700">
              <a:lnSpc>
                <a:spcPts val="700"/>
              </a:lnSpc>
            </a:pPr>
            <a:r>
              <a:rPr sz="800" dirty="0" smtClean="0">
                <a:latin typeface="Arial"/>
                <a:cs typeface="Arial"/>
              </a:rPr>
              <a:t>33</a:t>
            </a:r>
            <a:endParaRPr sz="800">
              <a:latin typeface="Arial"/>
              <a:cs typeface="Arial"/>
            </a:endParaRPr>
          </a:p>
          <a:p>
            <a:pPr marL="12700">
              <a:lnSpc>
                <a:spcPts val="700"/>
              </a:lnSpc>
            </a:pPr>
            <a:r>
              <a:rPr sz="800" dirty="0" smtClean="0">
                <a:latin typeface="Arial"/>
                <a:cs typeface="Arial"/>
              </a:rPr>
              <a:t>32</a:t>
            </a:r>
            <a:endParaRPr sz="800">
              <a:latin typeface="Arial"/>
              <a:cs typeface="Arial"/>
            </a:endParaRPr>
          </a:p>
          <a:p>
            <a:pPr marL="12700">
              <a:lnSpc>
                <a:spcPts val="700"/>
              </a:lnSpc>
            </a:pPr>
            <a:r>
              <a:rPr sz="800" dirty="0" smtClean="0">
                <a:latin typeface="Arial"/>
                <a:cs typeface="Arial"/>
              </a:rPr>
              <a:t>31</a:t>
            </a:r>
            <a:endParaRPr sz="800">
              <a:latin typeface="Arial"/>
              <a:cs typeface="Arial"/>
            </a:endParaRPr>
          </a:p>
          <a:p>
            <a:pPr marL="12700">
              <a:lnSpc>
                <a:spcPts val="700"/>
              </a:lnSpc>
            </a:pPr>
            <a:r>
              <a:rPr sz="800" dirty="0" smtClean="0">
                <a:latin typeface="Arial"/>
                <a:cs typeface="Arial"/>
              </a:rPr>
              <a:t>30</a:t>
            </a:r>
            <a:endParaRPr sz="800">
              <a:latin typeface="Arial"/>
              <a:cs typeface="Arial"/>
            </a:endParaRPr>
          </a:p>
          <a:p>
            <a:pPr marL="12700">
              <a:lnSpc>
                <a:spcPts val="700"/>
              </a:lnSpc>
            </a:pPr>
            <a:r>
              <a:rPr sz="800" dirty="0" smtClean="0">
                <a:latin typeface="Arial"/>
                <a:cs typeface="Arial"/>
              </a:rPr>
              <a:t>29</a:t>
            </a:r>
            <a:endParaRPr sz="800">
              <a:latin typeface="Arial"/>
              <a:cs typeface="Arial"/>
            </a:endParaRPr>
          </a:p>
          <a:p>
            <a:pPr marL="12700">
              <a:lnSpc>
                <a:spcPts val="700"/>
              </a:lnSpc>
            </a:pPr>
            <a:r>
              <a:rPr sz="800" dirty="0" smtClean="0">
                <a:latin typeface="Arial"/>
                <a:cs typeface="Arial"/>
              </a:rPr>
              <a:t>28</a:t>
            </a:r>
            <a:endParaRPr sz="800">
              <a:latin typeface="Arial"/>
              <a:cs typeface="Arial"/>
            </a:endParaRPr>
          </a:p>
          <a:p>
            <a:pPr marL="12700">
              <a:lnSpc>
                <a:spcPts val="700"/>
              </a:lnSpc>
            </a:pPr>
            <a:r>
              <a:rPr sz="800" dirty="0" smtClean="0">
                <a:latin typeface="Arial"/>
                <a:cs typeface="Arial"/>
              </a:rPr>
              <a:t>27</a:t>
            </a:r>
            <a:endParaRPr sz="800">
              <a:latin typeface="Arial"/>
              <a:cs typeface="Arial"/>
            </a:endParaRPr>
          </a:p>
          <a:p>
            <a:pPr marL="12700">
              <a:lnSpc>
                <a:spcPts val="700"/>
              </a:lnSpc>
            </a:pPr>
            <a:r>
              <a:rPr sz="800" dirty="0" smtClean="0">
                <a:latin typeface="Arial"/>
                <a:cs typeface="Arial"/>
              </a:rPr>
              <a:t>26</a:t>
            </a:r>
            <a:endParaRPr sz="800">
              <a:latin typeface="Arial"/>
              <a:cs typeface="Arial"/>
            </a:endParaRPr>
          </a:p>
          <a:p>
            <a:pPr marL="12700">
              <a:lnSpc>
                <a:spcPts val="700"/>
              </a:lnSpc>
            </a:pPr>
            <a:r>
              <a:rPr sz="800" dirty="0" smtClean="0">
                <a:latin typeface="Arial"/>
                <a:cs typeface="Arial"/>
              </a:rPr>
              <a:t>25</a:t>
            </a:r>
            <a:endParaRPr sz="800">
              <a:latin typeface="Arial"/>
              <a:cs typeface="Arial"/>
            </a:endParaRPr>
          </a:p>
          <a:p>
            <a:pPr marL="12700">
              <a:lnSpc>
                <a:spcPts val="700"/>
              </a:lnSpc>
            </a:pPr>
            <a:r>
              <a:rPr sz="800" dirty="0" smtClean="0">
                <a:latin typeface="Arial"/>
                <a:cs typeface="Arial"/>
              </a:rPr>
              <a:t>24</a:t>
            </a:r>
            <a:endParaRPr sz="800">
              <a:latin typeface="Arial"/>
              <a:cs typeface="Arial"/>
            </a:endParaRPr>
          </a:p>
          <a:p>
            <a:pPr marL="12700">
              <a:lnSpc>
                <a:spcPts val="700"/>
              </a:lnSpc>
            </a:pPr>
            <a:r>
              <a:rPr sz="800" dirty="0" smtClean="0">
                <a:latin typeface="Arial"/>
                <a:cs typeface="Arial"/>
              </a:rPr>
              <a:t>23</a:t>
            </a:r>
            <a:endParaRPr sz="800">
              <a:latin typeface="Arial"/>
              <a:cs typeface="Arial"/>
            </a:endParaRPr>
          </a:p>
          <a:p>
            <a:pPr marL="12700">
              <a:lnSpc>
                <a:spcPts val="700"/>
              </a:lnSpc>
            </a:pPr>
            <a:r>
              <a:rPr sz="800" dirty="0" smtClean="0">
                <a:latin typeface="Arial"/>
                <a:cs typeface="Arial"/>
              </a:rPr>
              <a:t>22</a:t>
            </a:r>
            <a:endParaRPr sz="800">
              <a:latin typeface="Arial"/>
              <a:cs typeface="Arial"/>
            </a:endParaRPr>
          </a:p>
          <a:p>
            <a:pPr marL="12700">
              <a:lnSpc>
                <a:spcPts val="700"/>
              </a:lnSpc>
            </a:pPr>
            <a:r>
              <a:rPr sz="800" dirty="0" smtClean="0">
                <a:latin typeface="Arial"/>
                <a:cs typeface="Arial"/>
              </a:rPr>
              <a:t>21</a:t>
            </a:r>
            <a:endParaRPr sz="800">
              <a:latin typeface="Arial"/>
              <a:cs typeface="Arial"/>
            </a:endParaRPr>
          </a:p>
          <a:p>
            <a:pPr marL="12700">
              <a:lnSpc>
                <a:spcPts val="700"/>
              </a:lnSpc>
            </a:pPr>
            <a:r>
              <a:rPr sz="800" dirty="0" smtClean="0">
                <a:latin typeface="Arial"/>
                <a:cs typeface="Arial"/>
              </a:rPr>
              <a:t>20</a:t>
            </a:r>
            <a:endParaRPr sz="800">
              <a:latin typeface="Arial"/>
              <a:cs typeface="Arial"/>
            </a:endParaRPr>
          </a:p>
          <a:p>
            <a:pPr marL="12700">
              <a:lnSpc>
                <a:spcPts val="700"/>
              </a:lnSpc>
            </a:pPr>
            <a:r>
              <a:rPr sz="800" dirty="0" smtClean="0">
                <a:latin typeface="Arial"/>
                <a:cs typeface="Arial"/>
              </a:rPr>
              <a:t>19</a:t>
            </a:r>
            <a:endParaRPr sz="800">
              <a:latin typeface="Arial"/>
              <a:cs typeface="Arial"/>
            </a:endParaRPr>
          </a:p>
          <a:p>
            <a:pPr marL="12700">
              <a:lnSpc>
                <a:spcPts val="700"/>
              </a:lnSpc>
            </a:pPr>
            <a:r>
              <a:rPr sz="800" dirty="0" smtClean="0">
                <a:latin typeface="Arial"/>
                <a:cs typeface="Arial"/>
              </a:rPr>
              <a:t>18</a:t>
            </a:r>
            <a:endParaRPr sz="800">
              <a:latin typeface="Arial"/>
              <a:cs typeface="Arial"/>
            </a:endParaRPr>
          </a:p>
          <a:p>
            <a:pPr marL="12700">
              <a:lnSpc>
                <a:spcPts val="700"/>
              </a:lnSpc>
            </a:pPr>
            <a:r>
              <a:rPr sz="800" dirty="0" smtClean="0">
                <a:latin typeface="Arial"/>
                <a:cs typeface="Arial"/>
              </a:rPr>
              <a:t>17</a:t>
            </a:r>
            <a:endParaRPr sz="800">
              <a:latin typeface="Arial"/>
              <a:cs typeface="Arial"/>
            </a:endParaRPr>
          </a:p>
          <a:p>
            <a:pPr marL="12700">
              <a:lnSpc>
                <a:spcPts val="700"/>
              </a:lnSpc>
            </a:pPr>
            <a:r>
              <a:rPr sz="800" dirty="0" smtClean="0">
                <a:latin typeface="Arial"/>
                <a:cs typeface="Arial"/>
              </a:rPr>
              <a:t>16</a:t>
            </a:r>
            <a:endParaRPr sz="800">
              <a:latin typeface="Arial"/>
              <a:cs typeface="Arial"/>
            </a:endParaRPr>
          </a:p>
          <a:p>
            <a:pPr marL="12700">
              <a:lnSpc>
                <a:spcPts val="700"/>
              </a:lnSpc>
            </a:pPr>
            <a:r>
              <a:rPr sz="800" dirty="0" smtClean="0">
                <a:latin typeface="Arial"/>
                <a:cs typeface="Arial"/>
              </a:rPr>
              <a:t>15</a:t>
            </a:r>
            <a:endParaRPr sz="800">
              <a:latin typeface="Arial"/>
              <a:cs typeface="Arial"/>
            </a:endParaRPr>
          </a:p>
          <a:p>
            <a:pPr marL="12700">
              <a:lnSpc>
                <a:spcPts val="700"/>
              </a:lnSpc>
            </a:pPr>
            <a:r>
              <a:rPr sz="800" dirty="0" smtClean="0">
                <a:latin typeface="Arial"/>
                <a:cs typeface="Arial"/>
              </a:rPr>
              <a:t>14</a:t>
            </a:r>
            <a:endParaRPr sz="800">
              <a:latin typeface="Arial"/>
              <a:cs typeface="Arial"/>
            </a:endParaRPr>
          </a:p>
          <a:p>
            <a:pPr marL="12700">
              <a:lnSpc>
                <a:spcPts val="700"/>
              </a:lnSpc>
            </a:pPr>
            <a:r>
              <a:rPr sz="800" dirty="0" smtClean="0">
                <a:latin typeface="Arial"/>
                <a:cs typeface="Arial"/>
              </a:rPr>
              <a:t>13</a:t>
            </a:r>
            <a:endParaRPr sz="800">
              <a:latin typeface="Arial"/>
              <a:cs typeface="Arial"/>
            </a:endParaRPr>
          </a:p>
          <a:p>
            <a:pPr marL="12700">
              <a:lnSpc>
                <a:spcPts val="700"/>
              </a:lnSpc>
            </a:pPr>
            <a:r>
              <a:rPr sz="800" dirty="0" smtClean="0">
                <a:latin typeface="Arial"/>
                <a:cs typeface="Arial"/>
              </a:rPr>
              <a:t>12</a:t>
            </a:r>
            <a:endParaRPr sz="800">
              <a:latin typeface="Arial"/>
              <a:cs typeface="Arial"/>
            </a:endParaRPr>
          </a:p>
          <a:p>
            <a:pPr marL="12700">
              <a:lnSpc>
                <a:spcPts val="700"/>
              </a:lnSpc>
            </a:pPr>
            <a:r>
              <a:rPr sz="800" dirty="0" smtClean="0">
                <a:latin typeface="Arial"/>
                <a:cs typeface="Arial"/>
              </a:rPr>
              <a:t>11</a:t>
            </a:r>
            <a:endParaRPr sz="800">
              <a:latin typeface="Arial"/>
              <a:cs typeface="Arial"/>
            </a:endParaRPr>
          </a:p>
          <a:p>
            <a:pPr marL="12700">
              <a:lnSpc>
                <a:spcPts val="700"/>
              </a:lnSpc>
            </a:pPr>
            <a:r>
              <a:rPr sz="800" dirty="0" smtClean="0">
                <a:latin typeface="Arial"/>
                <a:cs typeface="Arial"/>
              </a:rPr>
              <a:t>10</a:t>
            </a:r>
            <a:endParaRPr sz="800">
              <a:latin typeface="Arial"/>
              <a:cs typeface="Arial"/>
            </a:endParaRPr>
          </a:p>
          <a:p>
            <a:pPr marL="40640">
              <a:lnSpc>
                <a:spcPts val="700"/>
              </a:lnSpc>
            </a:pPr>
            <a:r>
              <a:rPr sz="800" dirty="0" smtClean="0">
                <a:latin typeface="Arial"/>
                <a:cs typeface="Arial"/>
              </a:rPr>
              <a:t>9</a:t>
            </a:r>
            <a:endParaRPr sz="800">
              <a:latin typeface="Arial"/>
              <a:cs typeface="Arial"/>
            </a:endParaRPr>
          </a:p>
          <a:p>
            <a:pPr marL="40640">
              <a:lnSpc>
                <a:spcPts val="700"/>
              </a:lnSpc>
            </a:pPr>
            <a:r>
              <a:rPr sz="800" dirty="0" smtClean="0">
                <a:latin typeface="Arial"/>
                <a:cs typeface="Arial"/>
              </a:rPr>
              <a:t>8</a:t>
            </a:r>
            <a:endParaRPr sz="800">
              <a:latin typeface="Arial"/>
              <a:cs typeface="Arial"/>
            </a:endParaRPr>
          </a:p>
          <a:p>
            <a:pPr marL="40640">
              <a:lnSpc>
                <a:spcPts val="755"/>
              </a:lnSpc>
            </a:pPr>
            <a:r>
              <a:rPr sz="800" dirty="0" smtClean="0">
                <a:latin typeface="Arial"/>
                <a:cs typeface="Arial"/>
              </a:rPr>
              <a:t>7</a:t>
            </a:r>
            <a:endParaRPr sz="800">
              <a:latin typeface="Arial"/>
              <a:cs typeface="Arial"/>
            </a:endParaRPr>
          </a:p>
        </p:txBody>
      </p:sp>
      <p:sp>
        <p:nvSpPr>
          <p:cNvPr id="128" name="object 128"/>
          <p:cNvSpPr txBox="1"/>
          <p:nvPr/>
        </p:nvSpPr>
        <p:spPr>
          <a:xfrm>
            <a:off x="2470823" y="4746472"/>
            <a:ext cx="81915" cy="1289685"/>
          </a:xfrm>
          <a:prstGeom prst="rect">
            <a:avLst/>
          </a:prstGeom>
        </p:spPr>
        <p:txBody>
          <a:bodyPr vert="horz" wrap="square" lIns="0" tIns="0" rIns="0" bIns="0" rtlCol="0">
            <a:noAutofit/>
          </a:bodyPr>
          <a:lstStyle/>
          <a:p>
            <a:pPr marL="12700">
              <a:lnSpc>
                <a:spcPts val="905"/>
              </a:lnSpc>
            </a:pPr>
            <a:r>
              <a:rPr sz="800" dirty="0" smtClean="0">
                <a:latin typeface="Arial"/>
                <a:cs typeface="Arial"/>
              </a:rPr>
              <a:t>6</a:t>
            </a:r>
            <a:endParaRPr sz="800">
              <a:latin typeface="Arial"/>
              <a:cs typeface="Arial"/>
            </a:endParaRPr>
          </a:p>
          <a:p>
            <a:pPr marL="12700">
              <a:lnSpc>
                <a:spcPts val="700"/>
              </a:lnSpc>
            </a:pPr>
            <a:r>
              <a:rPr sz="800" dirty="0" smtClean="0">
                <a:latin typeface="Arial"/>
                <a:cs typeface="Arial"/>
              </a:rPr>
              <a:t>5</a:t>
            </a:r>
            <a:endParaRPr sz="800">
              <a:latin typeface="Arial"/>
              <a:cs typeface="Arial"/>
            </a:endParaRPr>
          </a:p>
          <a:p>
            <a:pPr marL="12700">
              <a:lnSpc>
                <a:spcPts val="700"/>
              </a:lnSpc>
            </a:pPr>
            <a:r>
              <a:rPr sz="800" dirty="0" smtClean="0">
                <a:latin typeface="Arial"/>
                <a:cs typeface="Arial"/>
              </a:rPr>
              <a:t>4</a:t>
            </a:r>
            <a:endParaRPr sz="800">
              <a:latin typeface="Arial"/>
              <a:cs typeface="Arial"/>
            </a:endParaRPr>
          </a:p>
          <a:p>
            <a:pPr marL="12700">
              <a:lnSpc>
                <a:spcPts val="700"/>
              </a:lnSpc>
            </a:pPr>
            <a:r>
              <a:rPr sz="800" dirty="0" smtClean="0">
                <a:latin typeface="Arial"/>
                <a:cs typeface="Arial"/>
              </a:rPr>
              <a:t>3</a:t>
            </a:r>
            <a:endParaRPr sz="800">
              <a:latin typeface="Arial"/>
              <a:cs typeface="Arial"/>
            </a:endParaRPr>
          </a:p>
          <a:p>
            <a:pPr marL="12700">
              <a:lnSpc>
                <a:spcPts val="700"/>
              </a:lnSpc>
            </a:pPr>
            <a:r>
              <a:rPr sz="800" dirty="0" smtClean="0">
                <a:latin typeface="Arial"/>
                <a:cs typeface="Arial"/>
              </a:rPr>
              <a:t>2</a:t>
            </a:r>
            <a:endParaRPr sz="800">
              <a:latin typeface="Arial"/>
              <a:cs typeface="Arial"/>
            </a:endParaRPr>
          </a:p>
          <a:p>
            <a:pPr marL="12700">
              <a:lnSpc>
                <a:spcPts val="700"/>
              </a:lnSpc>
            </a:pPr>
            <a:r>
              <a:rPr sz="800" dirty="0" smtClean="0">
                <a:latin typeface="Arial"/>
                <a:cs typeface="Arial"/>
              </a:rPr>
              <a:t>1</a:t>
            </a:r>
            <a:endParaRPr sz="800">
              <a:latin typeface="Arial"/>
              <a:cs typeface="Arial"/>
            </a:endParaRPr>
          </a:p>
          <a:p>
            <a:pPr marL="12700">
              <a:lnSpc>
                <a:spcPts val="700"/>
              </a:lnSpc>
            </a:pPr>
            <a:r>
              <a:rPr sz="800" dirty="0" smtClean="0">
                <a:latin typeface="Arial"/>
                <a:cs typeface="Arial"/>
              </a:rPr>
              <a:t>0</a:t>
            </a:r>
            <a:endParaRPr sz="800">
              <a:latin typeface="Arial"/>
              <a:cs typeface="Arial"/>
            </a:endParaRPr>
          </a:p>
          <a:p>
            <a:pPr marL="15240">
              <a:lnSpc>
                <a:spcPts val="695"/>
              </a:lnSpc>
            </a:pPr>
            <a:r>
              <a:rPr sz="800" b="1" dirty="0" smtClean="0">
                <a:latin typeface="Times New Roman"/>
                <a:cs typeface="Times New Roman"/>
              </a:rPr>
              <a:t>1</a:t>
            </a:r>
            <a:endParaRPr sz="800">
              <a:latin typeface="Times New Roman"/>
              <a:cs typeface="Times New Roman"/>
            </a:endParaRPr>
          </a:p>
          <a:p>
            <a:pPr marL="15240">
              <a:lnSpc>
                <a:spcPts val="700"/>
              </a:lnSpc>
            </a:pPr>
            <a:r>
              <a:rPr sz="800" b="1" dirty="0" smtClean="0">
                <a:latin typeface="Times New Roman"/>
                <a:cs typeface="Times New Roman"/>
              </a:rPr>
              <a:t>2</a:t>
            </a:r>
            <a:endParaRPr sz="800">
              <a:latin typeface="Times New Roman"/>
              <a:cs typeface="Times New Roman"/>
            </a:endParaRPr>
          </a:p>
          <a:p>
            <a:pPr marL="15240">
              <a:lnSpc>
                <a:spcPts val="700"/>
              </a:lnSpc>
            </a:pPr>
            <a:r>
              <a:rPr sz="800" b="1" dirty="0" smtClean="0">
                <a:latin typeface="Times New Roman"/>
                <a:cs typeface="Times New Roman"/>
              </a:rPr>
              <a:t>3</a:t>
            </a:r>
            <a:endParaRPr sz="800">
              <a:latin typeface="Times New Roman"/>
              <a:cs typeface="Times New Roman"/>
            </a:endParaRPr>
          </a:p>
          <a:p>
            <a:pPr marL="12700">
              <a:lnSpc>
                <a:spcPts val="705"/>
              </a:lnSpc>
            </a:pPr>
            <a:r>
              <a:rPr sz="800" dirty="0" smtClean="0">
                <a:latin typeface="Arial"/>
                <a:cs typeface="Arial"/>
              </a:rPr>
              <a:t>4</a:t>
            </a:r>
            <a:endParaRPr sz="800">
              <a:latin typeface="Arial"/>
              <a:cs typeface="Arial"/>
            </a:endParaRPr>
          </a:p>
          <a:p>
            <a:pPr marL="12700">
              <a:lnSpc>
                <a:spcPts val="700"/>
              </a:lnSpc>
            </a:pPr>
            <a:r>
              <a:rPr sz="800" dirty="0" smtClean="0">
                <a:latin typeface="Arial"/>
                <a:cs typeface="Arial"/>
              </a:rPr>
              <a:t>5</a:t>
            </a:r>
            <a:endParaRPr sz="800">
              <a:latin typeface="Arial"/>
              <a:cs typeface="Arial"/>
            </a:endParaRPr>
          </a:p>
          <a:p>
            <a:pPr marL="12700">
              <a:lnSpc>
                <a:spcPts val="700"/>
              </a:lnSpc>
            </a:pPr>
            <a:r>
              <a:rPr sz="800" dirty="0" smtClean="0">
                <a:latin typeface="Arial"/>
                <a:cs typeface="Arial"/>
              </a:rPr>
              <a:t>6</a:t>
            </a:r>
            <a:endParaRPr sz="800">
              <a:latin typeface="Arial"/>
              <a:cs typeface="Arial"/>
            </a:endParaRPr>
          </a:p>
          <a:p>
            <a:pPr marL="12700">
              <a:lnSpc>
                <a:spcPts val="755"/>
              </a:lnSpc>
            </a:pPr>
            <a:r>
              <a:rPr sz="800" dirty="0" smtClean="0">
                <a:latin typeface="Arial"/>
                <a:cs typeface="Arial"/>
              </a:rPr>
              <a:t>7</a:t>
            </a:r>
            <a:endParaRPr sz="800">
              <a:latin typeface="Arial"/>
              <a:cs typeface="Arial"/>
            </a:endParaRPr>
          </a:p>
        </p:txBody>
      </p:sp>
      <p:sp>
        <p:nvSpPr>
          <p:cNvPr id="129" name="object 129"/>
          <p:cNvSpPr txBox="1"/>
          <p:nvPr/>
        </p:nvSpPr>
        <p:spPr>
          <a:xfrm>
            <a:off x="2442578" y="5991072"/>
            <a:ext cx="138430" cy="2623185"/>
          </a:xfrm>
          <a:prstGeom prst="rect">
            <a:avLst/>
          </a:prstGeom>
        </p:spPr>
        <p:txBody>
          <a:bodyPr vert="horz" wrap="square" lIns="0" tIns="0" rIns="0" bIns="0" rtlCol="0">
            <a:noAutofit/>
          </a:bodyPr>
          <a:lstStyle/>
          <a:p>
            <a:pPr marL="40640">
              <a:lnSpc>
                <a:spcPts val="905"/>
              </a:lnSpc>
            </a:pPr>
            <a:r>
              <a:rPr sz="800" dirty="0" smtClean="0">
                <a:latin typeface="Arial"/>
                <a:cs typeface="Arial"/>
              </a:rPr>
              <a:t>8</a:t>
            </a:r>
            <a:endParaRPr sz="800">
              <a:latin typeface="Arial"/>
              <a:cs typeface="Arial"/>
            </a:endParaRPr>
          </a:p>
          <a:p>
            <a:pPr marL="40640">
              <a:lnSpc>
                <a:spcPts val="700"/>
              </a:lnSpc>
            </a:pPr>
            <a:r>
              <a:rPr sz="800" dirty="0" smtClean="0">
                <a:latin typeface="Arial"/>
                <a:cs typeface="Arial"/>
              </a:rPr>
              <a:t>9</a:t>
            </a:r>
            <a:endParaRPr sz="800">
              <a:latin typeface="Arial"/>
              <a:cs typeface="Arial"/>
            </a:endParaRPr>
          </a:p>
          <a:p>
            <a:pPr marL="12700">
              <a:lnSpc>
                <a:spcPts val="700"/>
              </a:lnSpc>
            </a:pPr>
            <a:r>
              <a:rPr sz="800" dirty="0" smtClean="0">
                <a:latin typeface="Arial"/>
                <a:cs typeface="Arial"/>
              </a:rPr>
              <a:t>10</a:t>
            </a:r>
            <a:endParaRPr sz="800">
              <a:latin typeface="Arial"/>
              <a:cs typeface="Arial"/>
            </a:endParaRPr>
          </a:p>
          <a:p>
            <a:pPr marL="12700">
              <a:lnSpc>
                <a:spcPts val="700"/>
              </a:lnSpc>
            </a:pPr>
            <a:r>
              <a:rPr sz="800" dirty="0" smtClean="0">
                <a:latin typeface="Arial"/>
                <a:cs typeface="Arial"/>
              </a:rPr>
              <a:t>11</a:t>
            </a:r>
            <a:endParaRPr sz="800">
              <a:latin typeface="Arial"/>
              <a:cs typeface="Arial"/>
            </a:endParaRPr>
          </a:p>
          <a:p>
            <a:pPr marL="12700">
              <a:lnSpc>
                <a:spcPts val="700"/>
              </a:lnSpc>
            </a:pPr>
            <a:r>
              <a:rPr sz="800" dirty="0" smtClean="0">
                <a:latin typeface="Arial"/>
                <a:cs typeface="Arial"/>
              </a:rPr>
              <a:t>12</a:t>
            </a:r>
            <a:endParaRPr sz="800">
              <a:latin typeface="Arial"/>
              <a:cs typeface="Arial"/>
            </a:endParaRPr>
          </a:p>
          <a:p>
            <a:pPr marL="12700">
              <a:lnSpc>
                <a:spcPts val="700"/>
              </a:lnSpc>
            </a:pPr>
            <a:r>
              <a:rPr sz="800" dirty="0" smtClean="0">
                <a:latin typeface="Arial"/>
                <a:cs typeface="Arial"/>
              </a:rPr>
              <a:t>13</a:t>
            </a:r>
            <a:endParaRPr sz="800">
              <a:latin typeface="Arial"/>
              <a:cs typeface="Arial"/>
            </a:endParaRPr>
          </a:p>
          <a:p>
            <a:pPr marL="12700">
              <a:lnSpc>
                <a:spcPts val="700"/>
              </a:lnSpc>
            </a:pPr>
            <a:r>
              <a:rPr sz="800" dirty="0" smtClean="0">
                <a:latin typeface="Arial"/>
                <a:cs typeface="Arial"/>
              </a:rPr>
              <a:t>14</a:t>
            </a:r>
            <a:endParaRPr sz="800">
              <a:latin typeface="Arial"/>
              <a:cs typeface="Arial"/>
            </a:endParaRPr>
          </a:p>
          <a:p>
            <a:pPr marL="12700">
              <a:lnSpc>
                <a:spcPts val="700"/>
              </a:lnSpc>
            </a:pPr>
            <a:r>
              <a:rPr sz="800" dirty="0" smtClean="0">
                <a:latin typeface="Arial"/>
                <a:cs typeface="Arial"/>
              </a:rPr>
              <a:t>15</a:t>
            </a:r>
            <a:endParaRPr sz="800">
              <a:latin typeface="Arial"/>
              <a:cs typeface="Arial"/>
            </a:endParaRPr>
          </a:p>
          <a:p>
            <a:pPr marL="12700">
              <a:lnSpc>
                <a:spcPts val="700"/>
              </a:lnSpc>
            </a:pPr>
            <a:r>
              <a:rPr sz="800" dirty="0" smtClean="0">
                <a:latin typeface="Arial"/>
                <a:cs typeface="Arial"/>
              </a:rPr>
              <a:t>16</a:t>
            </a:r>
            <a:endParaRPr sz="800">
              <a:latin typeface="Arial"/>
              <a:cs typeface="Arial"/>
            </a:endParaRPr>
          </a:p>
          <a:p>
            <a:pPr marL="12700">
              <a:lnSpc>
                <a:spcPts val="700"/>
              </a:lnSpc>
            </a:pPr>
            <a:r>
              <a:rPr sz="800" dirty="0" smtClean="0">
                <a:latin typeface="Arial"/>
                <a:cs typeface="Arial"/>
              </a:rPr>
              <a:t>17</a:t>
            </a:r>
            <a:endParaRPr sz="800">
              <a:latin typeface="Arial"/>
              <a:cs typeface="Arial"/>
            </a:endParaRPr>
          </a:p>
          <a:p>
            <a:pPr marL="12700">
              <a:lnSpc>
                <a:spcPts val="700"/>
              </a:lnSpc>
            </a:pPr>
            <a:r>
              <a:rPr sz="800" dirty="0" smtClean="0">
                <a:latin typeface="Arial"/>
                <a:cs typeface="Arial"/>
              </a:rPr>
              <a:t>18</a:t>
            </a:r>
            <a:endParaRPr sz="800">
              <a:latin typeface="Arial"/>
              <a:cs typeface="Arial"/>
            </a:endParaRPr>
          </a:p>
          <a:p>
            <a:pPr marL="12700">
              <a:lnSpc>
                <a:spcPts val="700"/>
              </a:lnSpc>
            </a:pPr>
            <a:r>
              <a:rPr sz="800" dirty="0" smtClean="0">
                <a:latin typeface="Arial"/>
                <a:cs typeface="Arial"/>
              </a:rPr>
              <a:t>19</a:t>
            </a:r>
            <a:endParaRPr sz="800">
              <a:latin typeface="Arial"/>
              <a:cs typeface="Arial"/>
            </a:endParaRPr>
          </a:p>
          <a:p>
            <a:pPr marL="12700">
              <a:lnSpc>
                <a:spcPts val="700"/>
              </a:lnSpc>
            </a:pPr>
            <a:r>
              <a:rPr sz="800" dirty="0" smtClean="0">
                <a:latin typeface="Arial"/>
                <a:cs typeface="Arial"/>
              </a:rPr>
              <a:t>20</a:t>
            </a:r>
            <a:endParaRPr sz="800">
              <a:latin typeface="Arial"/>
              <a:cs typeface="Arial"/>
            </a:endParaRPr>
          </a:p>
          <a:p>
            <a:pPr marL="12700">
              <a:lnSpc>
                <a:spcPts val="700"/>
              </a:lnSpc>
            </a:pPr>
            <a:r>
              <a:rPr sz="800" dirty="0" smtClean="0">
                <a:latin typeface="Arial"/>
                <a:cs typeface="Arial"/>
              </a:rPr>
              <a:t>21</a:t>
            </a:r>
            <a:endParaRPr sz="800">
              <a:latin typeface="Arial"/>
              <a:cs typeface="Arial"/>
            </a:endParaRPr>
          </a:p>
          <a:p>
            <a:pPr marL="12700">
              <a:lnSpc>
                <a:spcPts val="700"/>
              </a:lnSpc>
            </a:pPr>
            <a:r>
              <a:rPr sz="800" dirty="0" smtClean="0">
                <a:latin typeface="Arial"/>
                <a:cs typeface="Arial"/>
              </a:rPr>
              <a:t>22</a:t>
            </a:r>
            <a:endParaRPr sz="800">
              <a:latin typeface="Arial"/>
              <a:cs typeface="Arial"/>
            </a:endParaRPr>
          </a:p>
          <a:p>
            <a:pPr marL="12700">
              <a:lnSpc>
                <a:spcPts val="700"/>
              </a:lnSpc>
            </a:pPr>
            <a:r>
              <a:rPr sz="800" dirty="0" smtClean="0">
                <a:latin typeface="Arial"/>
                <a:cs typeface="Arial"/>
              </a:rPr>
              <a:t>23</a:t>
            </a:r>
            <a:endParaRPr sz="800">
              <a:latin typeface="Arial"/>
              <a:cs typeface="Arial"/>
            </a:endParaRPr>
          </a:p>
          <a:p>
            <a:pPr marL="12700">
              <a:lnSpc>
                <a:spcPts val="700"/>
              </a:lnSpc>
            </a:pPr>
            <a:r>
              <a:rPr sz="800" dirty="0" smtClean="0">
                <a:latin typeface="Arial"/>
                <a:cs typeface="Arial"/>
              </a:rPr>
              <a:t>24</a:t>
            </a:r>
            <a:endParaRPr sz="800">
              <a:latin typeface="Arial"/>
              <a:cs typeface="Arial"/>
            </a:endParaRPr>
          </a:p>
          <a:p>
            <a:pPr marL="12700">
              <a:lnSpc>
                <a:spcPts val="700"/>
              </a:lnSpc>
            </a:pPr>
            <a:r>
              <a:rPr sz="800" dirty="0" smtClean="0">
                <a:latin typeface="Arial"/>
                <a:cs typeface="Arial"/>
              </a:rPr>
              <a:t>25</a:t>
            </a:r>
            <a:endParaRPr sz="800">
              <a:latin typeface="Arial"/>
              <a:cs typeface="Arial"/>
            </a:endParaRPr>
          </a:p>
          <a:p>
            <a:pPr marL="12700">
              <a:lnSpc>
                <a:spcPts val="700"/>
              </a:lnSpc>
            </a:pPr>
            <a:r>
              <a:rPr sz="800" dirty="0" smtClean="0">
                <a:latin typeface="Arial"/>
                <a:cs typeface="Arial"/>
              </a:rPr>
              <a:t>26</a:t>
            </a:r>
            <a:endParaRPr sz="800">
              <a:latin typeface="Arial"/>
              <a:cs typeface="Arial"/>
            </a:endParaRPr>
          </a:p>
          <a:p>
            <a:pPr marL="12700">
              <a:lnSpc>
                <a:spcPts val="700"/>
              </a:lnSpc>
            </a:pPr>
            <a:r>
              <a:rPr sz="800" dirty="0" smtClean="0">
                <a:latin typeface="Arial"/>
                <a:cs typeface="Arial"/>
              </a:rPr>
              <a:t>27</a:t>
            </a:r>
            <a:endParaRPr sz="800">
              <a:latin typeface="Arial"/>
              <a:cs typeface="Arial"/>
            </a:endParaRPr>
          </a:p>
          <a:p>
            <a:pPr marL="12700">
              <a:lnSpc>
                <a:spcPts val="700"/>
              </a:lnSpc>
            </a:pPr>
            <a:r>
              <a:rPr sz="800" dirty="0" smtClean="0">
                <a:latin typeface="Arial"/>
                <a:cs typeface="Arial"/>
              </a:rPr>
              <a:t>28</a:t>
            </a:r>
            <a:endParaRPr sz="800">
              <a:latin typeface="Arial"/>
              <a:cs typeface="Arial"/>
            </a:endParaRPr>
          </a:p>
          <a:p>
            <a:pPr marL="12700">
              <a:lnSpc>
                <a:spcPts val="700"/>
              </a:lnSpc>
            </a:pPr>
            <a:r>
              <a:rPr sz="800" dirty="0" smtClean="0">
                <a:latin typeface="Arial"/>
                <a:cs typeface="Arial"/>
              </a:rPr>
              <a:t>29</a:t>
            </a:r>
            <a:endParaRPr sz="800">
              <a:latin typeface="Arial"/>
              <a:cs typeface="Arial"/>
            </a:endParaRPr>
          </a:p>
          <a:p>
            <a:pPr marL="12700">
              <a:lnSpc>
                <a:spcPts val="700"/>
              </a:lnSpc>
            </a:pPr>
            <a:r>
              <a:rPr sz="800" dirty="0" smtClean="0">
                <a:latin typeface="Arial"/>
                <a:cs typeface="Arial"/>
              </a:rPr>
              <a:t>30</a:t>
            </a:r>
            <a:endParaRPr sz="800">
              <a:latin typeface="Arial"/>
              <a:cs typeface="Arial"/>
            </a:endParaRPr>
          </a:p>
          <a:p>
            <a:pPr marL="12700">
              <a:lnSpc>
                <a:spcPts val="700"/>
              </a:lnSpc>
            </a:pPr>
            <a:r>
              <a:rPr sz="800" dirty="0" smtClean="0">
                <a:latin typeface="Arial"/>
                <a:cs typeface="Arial"/>
              </a:rPr>
              <a:t>31</a:t>
            </a:r>
            <a:endParaRPr sz="800">
              <a:latin typeface="Arial"/>
              <a:cs typeface="Arial"/>
            </a:endParaRPr>
          </a:p>
          <a:p>
            <a:pPr marL="12700">
              <a:lnSpc>
                <a:spcPts val="700"/>
              </a:lnSpc>
            </a:pPr>
            <a:r>
              <a:rPr sz="800" dirty="0" smtClean="0">
                <a:latin typeface="Arial"/>
                <a:cs typeface="Arial"/>
              </a:rPr>
              <a:t>32</a:t>
            </a:r>
            <a:endParaRPr sz="800">
              <a:latin typeface="Arial"/>
              <a:cs typeface="Arial"/>
            </a:endParaRPr>
          </a:p>
          <a:p>
            <a:pPr marL="12700">
              <a:lnSpc>
                <a:spcPts val="700"/>
              </a:lnSpc>
            </a:pPr>
            <a:r>
              <a:rPr sz="800" dirty="0" smtClean="0">
                <a:latin typeface="Arial"/>
                <a:cs typeface="Arial"/>
              </a:rPr>
              <a:t>33</a:t>
            </a:r>
            <a:endParaRPr sz="800">
              <a:latin typeface="Arial"/>
              <a:cs typeface="Arial"/>
            </a:endParaRPr>
          </a:p>
          <a:p>
            <a:pPr marL="12700">
              <a:lnSpc>
                <a:spcPts val="700"/>
              </a:lnSpc>
            </a:pPr>
            <a:r>
              <a:rPr sz="800" dirty="0" smtClean="0">
                <a:latin typeface="Arial"/>
                <a:cs typeface="Arial"/>
              </a:rPr>
              <a:t>34</a:t>
            </a:r>
            <a:endParaRPr sz="800">
              <a:latin typeface="Arial"/>
              <a:cs typeface="Arial"/>
            </a:endParaRPr>
          </a:p>
          <a:p>
            <a:pPr marL="12700">
              <a:lnSpc>
                <a:spcPts val="700"/>
              </a:lnSpc>
            </a:pPr>
            <a:r>
              <a:rPr sz="800" dirty="0" smtClean="0">
                <a:latin typeface="Arial"/>
                <a:cs typeface="Arial"/>
              </a:rPr>
              <a:t>35</a:t>
            </a:r>
            <a:endParaRPr sz="800">
              <a:latin typeface="Arial"/>
              <a:cs typeface="Arial"/>
            </a:endParaRPr>
          </a:p>
          <a:p>
            <a:pPr marL="12700">
              <a:lnSpc>
                <a:spcPts val="755"/>
              </a:lnSpc>
            </a:pPr>
            <a:r>
              <a:rPr sz="800" dirty="0" smtClean="0">
                <a:latin typeface="Arial"/>
                <a:cs typeface="Arial"/>
              </a:rPr>
              <a:t>36</a:t>
            </a:r>
            <a:endParaRPr sz="800">
              <a:latin typeface="Arial"/>
              <a:cs typeface="Arial"/>
            </a:endParaRPr>
          </a:p>
        </p:txBody>
      </p:sp>
      <p:sp>
        <p:nvSpPr>
          <p:cNvPr id="130" name="object 130"/>
          <p:cNvSpPr txBox="1"/>
          <p:nvPr/>
        </p:nvSpPr>
        <p:spPr>
          <a:xfrm>
            <a:off x="4157255" y="2079472"/>
            <a:ext cx="138430" cy="3067685"/>
          </a:xfrm>
          <a:prstGeom prst="rect">
            <a:avLst/>
          </a:prstGeom>
        </p:spPr>
        <p:txBody>
          <a:bodyPr vert="horz" wrap="square" lIns="0" tIns="0" rIns="0" bIns="0" rtlCol="0">
            <a:noAutofit/>
          </a:bodyPr>
          <a:lstStyle/>
          <a:p>
            <a:pPr marL="12700">
              <a:lnSpc>
                <a:spcPts val="905"/>
              </a:lnSpc>
            </a:pPr>
            <a:r>
              <a:rPr sz="800" dirty="0" smtClean="0">
                <a:latin typeface="Arial"/>
                <a:cs typeface="Arial"/>
              </a:rPr>
              <a:t>36</a:t>
            </a:r>
            <a:endParaRPr sz="800">
              <a:latin typeface="Arial"/>
              <a:cs typeface="Arial"/>
            </a:endParaRPr>
          </a:p>
          <a:p>
            <a:pPr marL="12700">
              <a:lnSpc>
                <a:spcPts val="700"/>
              </a:lnSpc>
            </a:pPr>
            <a:r>
              <a:rPr sz="800" dirty="0" smtClean="0">
                <a:latin typeface="Arial"/>
                <a:cs typeface="Arial"/>
              </a:rPr>
              <a:t>35</a:t>
            </a:r>
            <a:endParaRPr sz="800">
              <a:latin typeface="Arial"/>
              <a:cs typeface="Arial"/>
            </a:endParaRPr>
          </a:p>
          <a:p>
            <a:pPr marL="12700">
              <a:lnSpc>
                <a:spcPts val="700"/>
              </a:lnSpc>
            </a:pPr>
            <a:r>
              <a:rPr sz="800" dirty="0" smtClean="0">
                <a:latin typeface="Arial"/>
                <a:cs typeface="Arial"/>
              </a:rPr>
              <a:t>34</a:t>
            </a:r>
            <a:endParaRPr sz="800">
              <a:latin typeface="Arial"/>
              <a:cs typeface="Arial"/>
            </a:endParaRPr>
          </a:p>
          <a:p>
            <a:pPr marL="12700">
              <a:lnSpc>
                <a:spcPts val="700"/>
              </a:lnSpc>
            </a:pPr>
            <a:r>
              <a:rPr sz="800" dirty="0" smtClean="0">
                <a:latin typeface="Arial"/>
                <a:cs typeface="Arial"/>
              </a:rPr>
              <a:t>33</a:t>
            </a:r>
            <a:endParaRPr sz="800">
              <a:latin typeface="Arial"/>
              <a:cs typeface="Arial"/>
            </a:endParaRPr>
          </a:p>
          <a:p>
            <a:pPr marL="12700">
              <a:lnSpc>
                <a:spcPts val="700"/>
              </a:lnSpc>
            </a:pPr>
            <a:r>
              <a:rPr sz="800" dirty="0" smtClean="0">
                <a:latin typeface="Arial"/>
                <a:cs typeface="Arial"/>
              </a:rPr>
              <a:t>32</a:t>
            </a:r>
            <a:endParaRPr sz="800">
              <a:latin typeface="Arial"/>
              <a:cs typeface="Arial"/>
            </a:endParaRPr>
          </a:p>
          <a:p>
            <a:pPr marL="12700">
              <a:lnSpc>
                <a:spcPts val="700"/>
              </a:lnSpc>
            </a:pPr>
            <a:r>
              <a:rPr sz="800" dirty="0" smtClean="0">
                <a:latin typeface="Arial"/>
                <a:cs typeface="Arial"/>
              </a:rPr>
              <a:t>31</a:t>
            </a:r>
            <a:endParaRPr sz="800">
              <a:latin typeface="Arial"/>
              <a:cs typeface="Arial"/>
            </a:endParaRPr>
          </a:p>
          <a:p>
            <a:pPr marL="12700">
              <a:lnSpc>
                <a:spcPts val="700"/>
              </a:lnSpc>
            </a:pPr>
            <a:r>
              <a:rPr sz="800" dirty="0" smtClean="0">
                <a:latin typeface="Arial"/>
                <a:cs typeface="Arial"/>
              </a:rPr>
              <a:t>30</a:t>
            </a:r>
            <a:endParaRPr sz="800">
              <a:latin typeface="Arial"/>
              <a:cs typeface="Arial"/>
            </a:endParaRPr>
          </a:p>
          <a:p>
            <a:pPr marL="12700">
              <a:lnSpc>
                <a:spcPts val="700"/>
              </a:lnSpc>
            </a:pPr>
            <a:r>
              <a:rPr sz="800" dirty="0" smtClean="0">
                <a:latin typeface="Arial"/>
                <a:cs typeface="Arial"/>
              </a:rPr>
              <a:t>29</a:t>
            </a:r>
            <a:endParaRPr sz="800">
              <a:latin typeface="Arial"/>
              <a:cs typeface="Arial"/>
            </a:endParaRPr>
          </a:p>
          <a:p>
            <a:pPr marL="12700">
              <a:lnSpc>
                <a:spcPts val="700"/>
              </a:lnSpc>
            </a:pPr>
            <a:r>
              <a:rPr sz="800" dirty="0" smtClean="0">
                <a:latin typeface="Arial"/>
                <a:cs typeface="Arial"/>
              </a:rPr>
              <a:t>28</a:t>
            </a:r>
            <a:endParaRPr sz="800">
              <a:latin typeface="Arial"/>
              <a:cs typeface="Arial"/>
            </a:endParaRPr>
          </a:p>
          <a:p>
            <a:pPr marL="12700">
              <a:lnSpc>
                <a:spcPts val="700"/>
              </a:lnSpc>
            </a:pPr>
            <a:r>
              <a:rPr sz="800" dirty="0" smtClean="0">
                <a:latin typeface="Arial"/>
                <a:cs typeface="Arial"/>
              </a:rPr>
              <a:t>27</a:t>
            </a:r>
            <a:endParaRPr sz="800">
              <a:latin typeface="Arial"/>
              <a:cs typeface="Arial"/>
            </a:endParaRPr>
          </a:p>
          <a:p>
            <a:pPr marL="12700">
              <a:lnSpc>
                <a:spcPts val="700"/>
              </a:lnSpc>
            </a:pPr>
            <a:r>
              <a:rPr sz="800" dirty="0" smtClean="0">
                <a:latin typeface="Arial"/>
                <a:cs typeface="Arial"/>
              </a:rPr>
              <a:t>26</a:t>
            </a:r>
            <a:endParaRPr sz="800">
              <a:latin typeface="Arial"/>
              <a:cs typeface="Arial"/>
            </a:endParaRPr>
          </a:p>
          <a:p>
            <a:pPr marL="12700">
              <a:lnSpc>
                <a:spcPts val="700"/>
              </a:lnSpc>
            </a:pPr>
            <a:r>
              <a:rPr sz="800" dirty="0" smtClean="0">
                <a:latin typeface="Arial"/>
                <a:cs typeface="Arial"/>
              </a:rPr>
              <a:t>25</a:t>
            </a:r>
            <a:endParaRPr sz="800">
              <a:latin typeface="Arial"/>
              <a:cs typeface="Arial"/>
            </a:endParaRPr>
          </a:p>
          <a:p>
            <a:pPr marL="12700">
              <a:lnSpc>
                <a:spcPts val="700"/>
              </a:lnSpc>
            </a:pPr>
            <a:r>
              <a:rPr sz="800" dirty="0" smtClean="0">
                <a:latin typeface="Arial"/>
                <a:cs typeface="Arial"/>
              </a:rPr>
              <a:t>24</a:t>
            </a:r>
            <a:endParaRPr sz="800">
              <a:latin typeface="Arial"/>
              <a:cs typeface="Arial"/>
            </a:endParaRPr>
          </a:p>
          <a:p>
            <a:pPr marL="12700">
              <a:lnSpc>
                <a:spcPts val="700"/>
              </a:lnSpc>
            </a:pPr>
            <a:r>
              <a:rPr sz="800" dirty="0" smtClean="0">
                <a:latin typeface="Arial"/>
                <a:cs typeface="Arial"/>
              </a:rPr>
              <a:t>23</a:t>
            </a:r>
            <a:endParaRPr sz="800">
              <a:latin typeface="Arial"/>
              <a:cs typeface="Arial"/>
            </a:endParaRPr>
          </a:p>
          <a:p>
            <a:pPr marL="12700">
              <a:lnSpc>
                <a:spcPts val="700"/>
              </a:lnSpc>
            </a:pPr>
            <a:r>
              <a:rPr sz="800" dirty="0" smtClean="0">
                <a:latin typeface="Arial"/>
                <a:cs typeface="Arial"/>
              </a:rPr>
              <a:t>22</a:t>
            </a:r>
            <a:endParaRPr sz="800">
              <a:latin typeface="Arial"/>
              <a:cs typeface="Arial"/>
            </a:endParaRPr>
          </a:p>
          <a:p>
            <a:pPr marL="12700">
              <a:lnSpc>
                <a:spcPts val="700"/>
              </a:lnSpc>
            </a:pPr>
            <a:r>
              <a:rPr sz="800" dirty="0" smtClean="0">
                <a:latin typeface="Arial"/>
                <a:cs typeface="Arial"/>
              </a:rPr>
              <a:t>21</a:t>
            </a:r>
            <a:endParaRPr sz="800">
              <a:latin typeface="Arial"/>
              <a:cs typeface="Arial"/>
            </a:endParaRPr>
          </a:p>
          <a:p>
            <a:pPr marL="12700">
              <a:lnSpc>
                <a:spcPts val="700"/>
              </a:lnSpc>
            </a:pPr>
            <a:r>
              <a:rPr sz="800" dirty="0" smtClean="0">
                <a:latin typeface="Arial"/>
                <a:cs typeface="Arial"/>
              </a:rPr>
              <a:t>20</a:t>
            </a:r>
            <a:endParaRPr sz="800">
              <a:latin typeface="Arial"/>
              <a:cs typeface="Arial"/>
            </a:endParaRPr>
          </a:p>
          <a:p>
            <a:pPr marL="12700">
              <a:lnSpc>
                <a:spcPts val="700"/>
              </a:lnSpc>
            </a:pPr>
            <a:r>
              <a:rPr sz="800" dirty="0" smtClean="0">
                <a:latin typeface="Arial"/>
                <a:cs typeface="Arial"/>
              </a:rPr>
              <a:t>19</a:t>
            </a:r>
            <a:endParaRPr sz="800">
              <a:latin typeface="Arial"/>
              <a:cs typeface="Arial"/>
            </a:endParaRPr>
          </a:p>
          <a:p>
            <a:pPr marL="12700">
              <a:lnSpc>
                <a:spcPts val="700"/>
              </a:lnSpc>
            </a:pPr>
            <a:r>
              <a:rPr sz="800" dirty="0" smtClean="0">
                <a:latin typeface="Arial"/>
                <a:cs typeface="Arial"/>
              </a:rPr>
              <a:t>18</a:t>
            </a:r>
            <a:endParaRPr sz="800">
              <a:latin typeface="Arial"/>
              <a:cs typeface="Arial"/>
            </a:endParaRPr>
          </a:p>
          <a:p>
            <a:pPr marL="12700">
              <a:lnSpc>
                <a:spcPts val="700"/>
              </a:lnSpc>
            </a:pPr>
            <a:r>
              <a:rPr sz="800" dirty="0" smtClean="0">
                <a:latin typeface="Arial"/>
                <a:cs typeface="Arial"/>
              </a:rPr>
              <a:t>17</a:t>
            </a:r>
            <a:endParaRPr sz="800">
              <a:latin typeface="Arial"/>
              <a:cs typeface="Arial"/>
            </a:endParaRPr>
          </a:p>
          <a:p>
            <a:pPr marL="12700">
              <a:lnSpc>
                <a:spcPts val="700"/>
              </a:lnSpc>
            </a:pPr>
            <a:r>
              <a:rPr sz="800" dirty="0" smtClean="0">
                <a:latin typeface="Arial"/>
                <a:cs typeface="Arial"/>
              </a:rPr>
              <a:t>16</a:t>
            </a:r>
            <a:endParaRPr sz="800">
              <a:latin typeface="Arial"/>
              <a:cs typeface="Arial"/>
            </a:endParaRPr>
          </a:p>
          <a:p>
            <a:pPr marL="12700">
              <a:lnSpc>
                <a:spcPts val="700"/>
              </a:lnSpc>
            </a:pPr>
            <a:r>
              <a:rPr sz="800" dirty="0" smtClean="0">
                <a:latin typeface="Arial"/>
                <a:cs typeface="Arial"/>
              </a:rPr>
              <a:t>15</a:t>
            </a:r>
            <a:endParaRPr sz="800">
              <a:latin typeface="Arial"/>
              <a:cs typeface="Arial"/>
            </a:endParaRPr>
          </a:p>
          <a:p>
            <a:pPr marL="12700">
              <a:lnSpc>
                <a:spcPts val="700"/>
              </a:lnSpc>
            </a:pPr>
            <a:r>
              <a:rPr sz="800" dirty="0" smtClean="0">
                <a:latin typeface="Arial"/>
                <a:cs typeface="Arial"/>
              </a:rPr>
              <a:t>14</a:t>
            </a:r>
            <a:endParaRPr sz="800">
              <a:latin typeface="Arial"/>
              <a:cs typeface="Arial"/>
            </a:endParaRPr>
          </a:p>
          <a:p>
            <a:pPr marL="12700">
              <a:lnSpc>
                <a:spcPts val="700"/>
              </a:lnSpc>
            </a:pPr>
            <a:r>
              <a:rPr sz="800" dirty="0" smtClean="0">
                <a:latin typeface="Arial"/>
                <a:cs typeface="Arial"/>
              </a:rPr>
              <a:t>13</a:t>
            </a:r>
            <a:endParaRPr sz="800">
              <a:latin typeface="Arial"/>
              <a:cs typeface="Arial"/>
            </a:endParaRPr>
          </a:p>
          <a:p>
            <a:pPr marL="12700">
              <a:lnSpc>
                <a:spcPts val="700"/>
              </a:lnSpc>
            </a:pPr>
            <a:r>
              <a:rPr sz="800" dirty="0" smtClean="0">
                <a:latin typeface="Arial"/>
                <a:cs typeface="Arial"/>
              </a:rPr>
              <a:t>12</a:t>
            </a:r>
            <a:endParaRPr sz="800">
              <a:latin typeface="Arial"/>
              <a:cs typeface="Arial"/>
            </a:endParaRPr>
          </a:p>
          <a:p>
            <a:pPr marL="12700">
              <a:lnSpc>
                <a:spcPts val="700"/>
              </a:lnSpc>
            </a:pPr>
            <a:r>
              <a:rPr sz="800" dirty="0" smtClean="0">
                <a:latin typeface="Arial"/>
                <a:cs typeface="Arial"/>
              </a:rPr>
              <a:t>11</a:t>
            </a:r>
            <a:endParaRPr sz="800">
              <a:latin typeface="Arial"/>
              <a:cs typeface="Arial"/>
            </a:endParaRPr>
          </a:p>
          <a:p>
            <a:pPr marL="12700">
              <a:lnSpc>
                <a:spcPts val="700"/>
              </a:lnSpc>
            </a:pPr>
            <a:r>
              <a:rPr sz="800" dirty="0" smtClean="0">
                <a:latin typeface="Arial"/>
                <a:cs typeface="Arial"/>
              </a:rPr>
              <a:t>10</a:t>
            </a:r>
            <a:endParaRPr sz="800">
              <a:latin typeface="Arial"/>
              <a:cs typeface="Arial"/>
            </a:endParaRPr>
          </a:p>
          <a:p>
            <a:pPr marL="40640">
              <a:lnSpc>
                <a:spcPts val="700"/>
              </a:lnSpc>
            </a:pPr>
            <a:r>
              <a:rPr sz="800" dirty="0" smtClean="0">
                <a:latin typeface="Arial"/>
                <a:cs typeface="Arial"/>
              </a:rPr>
              <a:t>9</a:t>
            </a:r>
            <a:endParaRPr sz="800">
              <a:latin typeface="Arial"/>
              <a:cs typeface="Arial"/>
            </a:endParaRPr>
          </a:p>
          <a:p>
            <a:pPr marL="40640">
              <a:lnSpc>
                <a:spcPts val="700"/>
              </a:lnSpc>
            </a:pPr>
            <a:r>
              <a:rPr sz="800" dirty="0" smtClean="0">
                <a:latin typeface="Arial"/>
                <a:cs typeface="Arial"/>
              </a:rPr>
              <a:t>8</a:t>
            </a:r>
            <a:endParaRPr sz="800">
              <a:latin typeface="Arial"/>
              <a:cs typeface="Arial"/>
            </a:endParaRPr>
          </a:p>
          <a:p>
            <a:pPr marL="40640">
              <a:lnSpc>
                <a:spcPts val="700"/>
              </a:lnSpc>
            </a:pPr>
            <a:r>
              <a:rPr sz="800" dirty="0" smtClean="0">
                <a:latin typeface="Arial"/>
                <a:cs typeface="Arial"/>
              </a:rPr>
              <a:t>7</a:t>
            </a:r>
            <a:endParaRPr sz="800">
              <a:latin typeface="Arial"/>
              <a:cs typeface="Arial"/>
            </a:endParaRPr>
          </a:p>
          <a:p>
            <a:pPr marL="40640">
              <a:lnSpc>
                <a:spcPts val="700"/>
              </a:lnSpc>
            </a:pPr>
            <a:r>
              <a:rPr sz="800" dirty="0" smtClean="0">
                <a:latin typeface="Arial"/>
                <a:cs typeface="Arial"/>
              </a:rPr>
              <a:t>6</a:t>
            </a:r>
            <a:endParaRPr sz="800">
              <a:latin typeface="Arial"/>
              <a:cs typeface="Arial"/>
            </a:endParaRPr>
          </a:p>
          <a:p>
            <a:pPr marL="40640">
              <a:lnSpc>
                <a:spcPts val="700"/>
              </a:lnSpc>
            </a:pPr>
            <a:r>
              <a:rPr sz="800" dirty="0" smtClean="0">
                <a:latin typeface="Arial"/>
                <a:cs typeface="Arial"/>
              </a:rPr>
              <a:t>5</a:t>
            </a:r>
            <a:endParaRPr sz="800">
              <a:latin typeface="Arial"/>
              <a:cs typeface="Arial"/>
            </a:endParaRPr>
          </a:p>
          <a:p>
            <a:pPr marL="40640">
              <a:lnSpc>
                <a:spcPts val="700"/>
              </a:lnSpc>
            </a:pPr>
            <a:r>
              <a:rPr sz="800" dirty="0" smtClean="0">
                <a:latin typeface="Arial"/>
                <a:cs typeface="Arial"/>
              </a:rPr>
              <a:t>4</a:t>
            </a:r>
            <a:endParaRPr sz="800">
              <a:latin typeface="Arial"/>
              <a:cs typeface="Arial"/>
            </a:endParaRPr>
          </a:p>
          <a:p>
            <a:pPr marL="40640">
              <a:lnSpc>
                <a:spcPts val="755"/>
              </a:lnSpc>
            </a:pPr>
            <a:r>
              <a:rPr sz="800" dirty="0" smtClean="0">
                <a:latin typeface="Arial"/>
                <a:cs typeface="Arial"/>
              </a:rPr>
              <a:t>3</a:t>
            </a:r>
            <a:endParaRPr sz="800">
              <a:latin typeface="Arial"/>
              <a:cs typeface="Arial"/>
            </a:endParaRPr>
          </a:p>
        </p:txBody>
      </p:sp>
      <p:sp>
        <p:nvSpPr>
          <p:cNvPr id="131" name="object 131"/>
          <p:cNvSpPr txBox="1"/>
          <p:nvPr/>
        </p:nvSpPr>
        <p:spPr>
          <a:xfrm>
            <a:off x="4185500" y="5102072"/>
            <a:ext cx="81915" cy="578485"/>
          </a:xfrm>
          <a:prstGeom prst="rect">
            <a:avLst/>
          </a:prstGeom>
        </p:spPr>
        <p:txBody>
          <a:bodyPr vert="horz" wrap="square" lIns="0" tIns="0" rIns="0" bIns="0" rtlCol="0">
            <a:noAutofit/>
          </a:bodyPr>
          <a:lstStyle/>
          <a:p>
            <a:pPr marL="12700">
              <a:lnSpc>
                <a:spcPts val="905"/>
              </a:lnSpc>
            </a:pPr>
            <a:r>
              <a:rPr sz="800" dirty="0" smtClean="0">
                <a:latin typeface="Arial"/>
                <a:cs typeface="Arial"/>
              </a:rPr>
              <a:t>2</a:t>
            </a:r>
            <a:endParaRPr sz="800">
              <a:latin typeface="Arial"/>
              <a:cs typeface="Arial"/>
            </a:endParaRPr>
          </a:p>
          <a:p>
            <a:pPr marL="12700">
              <a:lnSpc>
                <a:spcPts val="700"/>
              </a:lnSpc>
            </a:pPr>
            <a:r>
              <a:rPr sz="800" dirty="0" smtClean="0">
                <a:latin typeface="Arial"/>
                <a:cs typeface="Arial"/>
              </a:rPr>
              <a:t>1</a:t>
            </a:r>
            <a:endParaRPr sz="800">
              <a:latin typeface="Arial"/>
              <a:cs typeface="Arial"/>
            </a:endParaRPr>
          </a:p>
          <a:p>
            <a:pPr marL="12700">
              <a:lnSpc>
                <a:spcPts val="700"/>
              </a:lnSpc>
            </a:pPr>
            <a:r>
              <a:rPr sz="800" dirty="0" smtClean="0">
                <a:latin typeface="Arial"/>
                <a:cs typeface="Arial"/>
              </a:rPr>
              <a:t>0</a:t>
            </a:r>
            <a:endParaRPr sz="800">
              <a:latin typeface="Arial"/>
              <a:cs typeface="Arial"/>
            </a:endParaRPr>
          </a:p>
          <a:p>
            <a:pPr marL="12700">
              <a:lnSpc>
                <a:spcPts val="700"/>
              </a:lnSpc>
            </a:pPr>
            <a:r>
              <a:rPr sz="800" dirty="0" smtClean="0">
                <a:latin typeface="Arial"/>
                <a:cs typeface="Arial"/>
              </a:rPr>
              <a:t>1</a:t>
            </a:r>
            <a:endParaRPr sz="800">
              <a:latin typeface="Arial"/>
              <a:cs typeface="Arial"/>
            </a:endParaRPr>
          </a:p>
          <a:p>
            <a:pPr marL="12700">
              <a:lnSpc>
                <a:spcPts val="700"/>
              </a:lnSpc>
            </a:pPr>
            <a:r>
              <a:rPr sz="800" dirty="0" smtClean="0">
                <a:latin typeface="Arial"/>
                <a:cs typeface="Arial"/>
              </a:rPr>
              <a:t>2</a:t>
            </a:r>
            <a:endParaRPr sz="800">
              <a:latin typeface="Arial"/>
              <a:cs typeface="Arial"/>
            </a:endParaRPr>
          </a:p>
          <a:p>
            <a:pPr marL="12700">
              <a:lnSpc>
                <a:spcPts val="755"/>
              </a:lnSpc>
            </a:pPr>
            <a:r>
              <a:rPr sz="800" dirty="0" smtClean="0">
                <a:latin typeface="Arial"/>
                <a:cs typeface="Arial"/>
              </a:rPr>
              <a:t>3</a:t>
            </a:r>
            <a:endParaRPr sz="800">
              <a:latin typeface="Arial"/>
              <a:cs typeface="Arial"/>
            </a:endParaRPr>
          </a:p>
        </p:txBody>
      </p:sp>
      <p:sp>
        <p:nvSpPr>
          <p:cNvPr id="132" name="object 132"/>
          <p:cNvSpPr txBox="1"/>
          <p:nvPr/>
        </p:nvSpPr>
        <p:spPr>
          <a:xfrm>
            <a:off x="4157255" y="5635472"/>
            <a:ext cx="138430" cy="2978785"/>
          </a:xfrm>
          <a:prstGeom prst="rect">
            <a:avLst/>
          </a:prstGeom>
        </p:spPr>
        <p:txBody>
          <a:bodyPr vert="horz" wrap="square" lIns="0" tIns="0" rIns="0" bIns="0" rtlCol="0">
            <a:noAutofit/>
          </a:bodyPr>
          <a:lstStyle/>
          <a:p>
            <a:pPr marL="40640">
              <a:lnSpc>
                <a:spcPts val="900"/>
              </a:lnSpc>
            </a:pPr>
            <a:r>
              <a:rPr sz="800" dirty="0" smtClean="0">
                <a:latin typeface="Arial"/>
                <a:cs typeface="Arial"/>
              </a:rPr>
              <a:t>4</a:t>
            </a:r>
            <a:endParaRPr sz="800">
              <a:latin typeface="Arial"/>
              <a:cs typeface="Arial"/>
            </a:endParaRPr>
          </a:p>
          <a:p>
            <a:pPr marL="40640">
              <a:lnSpc>
                <a:spcPts val="700"/>
              </a:lnSpc>
            </a:pPr>
            <a:r>
              <a:rPr sz="800" b="1" dirty="0" smtClean="0">
                <a:latin typeface="Times New Roman"/>
                <a:cs typeface="Times New Roman"/>
              </a:rPr>
              <a:t>5</a:t>
            </a:r>
            <a:endParaRPr sz="800">
              <a:latin typeface="Times New Roman"/>
              <a:cs typeface="Times New Roman"/>
            </a:endParaRPr>
          </a:p>
          <a:p>
            <a:pPr marL="40640">
              <a:lnSpc>
                <a:spcPts val="700"/>
              </a:lnSpc>
            </a:pPr>
            <a:r>
              <a:rPr sz="800" dirty="0" smtClean="0">
                <a:latin typeface="Arial"/>
                <a:cs typeface="Arial"/>
              </a:rPr>
              <a:t>6</a:t>
            </a:r>
            <a:endParaRPr sz="800">
              <a:latin typeface="Arial"/>
              <a:cs typeface="Arial"/>
            </a:endParaRPr>
          </a:p>
          <a:p>
            <a:pPr marL="40640">
              <a:lnSpc>
                <a:spcPts val="690"/>
              </a:lnSpc>
            </a:pPr>
            <a:r>
              <a:rPr sz="800" b="1" dirty="0" smtClean="0">
                <a:latin typeface="Times New Roman"/>
                <a:cs typeface="Times New Roman"/>
              </a:rPr>
              <a:t>7</a:t>
            </a:r>
            <a:endParaRPr sz="800">
              <a:latin typeface="Times New Roman"/>
              <a:cs typeface="Times New Roman"/>
            </a:endParaRPr>
          </a:p>
          <a:p>
            <a:pPr marL="40640">
              <a:lnSpc>
                <a:spcPts val="705"/>
              </a:lnSpc>
            </a:pPr>
            <a:r>
              <a:rPr sz="800" b="1" dirty="0" smtClean="0">
                <a:latin typeface="Times New Roman"/>
                <a:cs typeface="Times New Roman"/>
              </a:rPr>
              <a:t>8</a:t>
            </a:r>
            <a:endParaRPr sz="800">
              <a:latin typeface="Times New Roman"/>
              <a:cs typeface="Times New Roman"/>
            </a:endParaRPr>
          </a:p>
          <a:p>
            <a:pPr marL="40640">
              <a:lnSpc>
                <a:spcPts val="710"/>
              </a:lnSpc>
            </a:pPr>
            <a:r>
              <a:rPr sz="800" dirty="0" smtClean="0">
                <a:latin typeface="Arial"/>
                <a:cs typeface="Arial"/>
              </a:rPr>
              <a:t>9</a:t>
            </a:r>
            <a:endParaRPr sz="800">
              <a:latin typeface="Arial"/>
              <a:cs typeface="Arial"/>
            </a:endParaRPr>
          </a:p>
          <a:p>
            <a:pPr marL="12700">
              <a:lnSpc>
                <a:spcPts val="700"/>
              </a:lnSpc>
            </a:pPr>
            <a:r>
              <a:rPr sz="800" dirty="0" smtClean="0">
                <a:latin typeface="Arial"/>
                <a:cs typeface="Arial"/>
              </a:rPr>
              <a:t>10</a:t>
            </a:r>
            <a:endParaRPr sz="800">
              <a:latin typeface="Arial"/>
              <a:cs typeface="Arial"/>
            </a:endParaRPr>
          </a:p>
          <a:p>
            <a:pPr marL="12700">
              <a:lnSpc>
                <a:spcPts val="700"/>
              </a:lnSpc>
            </a:pPr>
            <a:r>
              <a:rPr sz="800" dirty="0" smtClean="0">
                <a:latin typeface="Arial"/>
                <a:cs typeface="Arial"/>
              </a:rPr>
              <a:t>11</a:t>
            </a:r>
            <a:endParaRPr sz="800">
              <a:latin typeface="Arial"/>
              <a:cs typeface="Arial"/>
            </a:endParaRPr>
          </a:p>
          <a:p>
            <a:pPr marL="12700">
              <a:lnSpc>
                <a:spcPts val="700"/>
              </a:lnSpc>
            </a:pPr>
            <a:r>
              <a:rPr sz="800" dirty="0" smtClean="0">
                <a:latin typeface="Arial"/>
                <a:cs typeface="Arial"/>
              </a:rPr>
              <a:t>12</a:t>
            </a:r>
            <a:endParaRPr sz="800">
              <a:latin typeface="Arial"/>
              <a:cs typeface="Arial"/>
            </a:endParaRPr>
          </a:p>
          <a:p>
            <a:pPr marL="12700">
              <a:lnSpc>
                <a:spcPts val="700"/>
              </a:lnSpc>
            </a:pPr>
            <a:r>
              <a:rPr sz="800" dirty="0" smtClean="0">
                <a:latin typeface="Arial"/>
                <a:cs typeface="Arial"/>
              </a:rPr>
              <a:t>13</a:t>
            </a:r>
            <a:endParaRPr sz="800">
              <a:latin typeface="Arial"/>
              <a:cs typeface="Arial"/>
            </a:endParaRPr>
          </a:p>
          <a:p>
            <a:pPr marL="12700">
              <a:lnSpc>
                <a:spcPts val="700"/>
              </a:lnSpc>
            </a:pPr>
            <a:r>
              <a:rPr sz="800" dirty="0" smtClean="0">
                <a:latin typeface="Arial"/>
                <a:cs typeface="Arial"/>
              </a:rPr>
              <a:t>14</a:t>
            </a:r>
            <a:endParaRPr sz="800">
              <a:latin typeface="Arial"/>
              <a:cs typeface="Arial"/>
            </a:endParaRPr>
          </a:p>
          <a:p>
            <a:pPr marL="12700">
              <a:lnSpc>
                <a:spcPts val="700"/>
              </a:lnSpc>
            </a:pPr>
            <a:r>
              <a:rPr sz="800" dirty="0" smtClean="0">
                <a:latin typeface="Arial"/>
                <a:cs typeface="Arial"/>
              </a:rPr>
              <a:t>15</a:t>
            </a:r>
            <a:endParaRPr sz="800">
              <a:latin typeface="Arial"/>
              <a:cs typeface="Arial"/>
            </a:endParaRPr>
          </a:p>
          <a:p>
            <a:pPr marL="12700">
              <a:lnSpc>
                <a:spcPts val="700"/>
              </a:lnSpc>
            </a:pPr>
            <a:r>
              <a:rPr sz="800" dirty="0" smtClean="0">
                <a:latin typeface="Arial"/>
                <a:cs typeface="Arial"/>
              </a:rPr>
              <a:t>16</a:t>
            </a:r>
            <a:endParaRPr sz="800">
              <a:latin typeface="Arial"/>
              <a:cs typeface="Arial"/>
            </a:endParaRPr>
          </a:p>
          <a:p>
            <a:pPr marL="12700">
              <a:lnSpc>
                <a:spcPts val="700"/>
              </a:lnSpc>
            </a:pPr>
            <a:r>
              <a:rPr sz="800" dirty="0" smtClean="0">
                <a:latin typeface="Arial"/>
                <a:cs typeface="Arial"/>
              </a:rPr>
              <a:t>17</a:t>
            </a:r>
            <a:endParaRPr sz="800">
              <a:latin typeface="Arial"/>
              <a:cs typeface="Arial"/>
            </a:endParaRPr>
          </a:p>
          <a:p>
            <a:pPr marL="12700">
              <a:lnSpc>
                <a:spcPts val="700"/>
              </a:lnSpc>
            </a:pPr>
            <a:r>
              <a:rPr sz="800" dirty="0" smtClean="0">
                <a:latin typeface="Arial"/>
                <a:cs typeface="Arial"/>
              </a:rPr>
              <a:t>18</a:t>
            </a:r>
            <a:endParaRPr sz="800">
              <a:latin typeface="Arial"/>
              <a:cs typeface="Arial"/>
            </a:endParaRPr>
          </a:p>
          <a:p>
            <a:pPr marL="12700">
              <a:lnSpc>
                <a:spcPts val="700"/>
              </a:lnSpc>
            </a:pPr>
            <a:r>
              <a:rPr sz="800" dirty="0" smtClean="0">
                <a:latin typeface="Arial"/>
                <a:cs typeface="Arial"/>
              </a:rPr>
              <a:t>19</a:t>
            </a:r>
            <a:endParaRPr sz="800">
              <a:latin typeface="Arial"/>
              <a:cs typeface="Arial"/>
            </a:endParaRPr>
          </a:p>
          <a:p>
            <a:pPr marL="12700">
              <a:lnSpc>
                <a:spcPts val="700"/>
              </a:lnSpc>
            </a:pPr>
            <a:r>
              <a:rPr sz="800" dirty="0" smtClean="0">
                <a:latin typeface="Arial"/>
                <a:cs typeface="Arial"/>
              </a:rPr>
              <a:t>20</a:t>
            </a:r>
            <a:endParaRPr sz="800">
              <a:latin typeface="Arial"/>
              <a:cs typeface="Arial"/>
            </a:endParaRPr>
          </a:p>
          <a:p>
            <a:pPr marL="12700">
              <a:lnSpc>
                <a:spcPts val="700"/>
              </a:lnSpc>
            </a:pPr>
            <a:r>
              <a:rPr sz="800" dirty="0" smtClean="0">
                <a:latin typeface="Arial"/>
                <a:cs typeface="Arial"/>
              </a:rPr>
              <a:t>21</a:t>
            </a:r>
            <a:endParaRPr sz="800">
              <a:latin typeface="Arial"/>
              <a:cs typeface="Arial"/>
            </a:endParaRPr>
          </a:p>
          <a:p>
            <a:pPr marL="12700">
              <a:lnSpc>
                <a:spcPts val="700"/>
              </a:lnSpc>
            </a:pPr>
            <a:r>
              <a:rPr sz="800" dirty="0" smtClean="0">
                <a:latin typeface="Arial"/>
                <a:cs typeface="Arial"/>
              </a:rPr>
              <a:t>22</a:t>
            </a:r>
            <a:endParaRPr sz="800">
              <a:latin typeface="Arial"/>
              <a:cs typeface="Arial"/>
            </a:endParaRPr>
          </a:p>
          <a:p>
            <a:pPr marL="12700">
              <a:lnSpc>
                <a:spcPts val="700"/>
              </a:lnSpc>
            </a:pPr>
            <a:r>
              <a:rPr sz="800" dirty="0" smtClean="0">
                <a:latin typeface="Arial"/>
                <a:cs typeface="Arial"/>
              </a:rPr>
              <a:t>23</a:t>
            </a:r>
            <a:endParaRPr sz="800">
              <a:latin typeface="Arial"/>
              <a:cs typeface="Arial"/>
            </a:endParaRPr>
          </a:p>
          <a:p>
            <a:pPr marL="12700">
              <a:lnSpc>
                <a:spcPts val="700"/>
              </a:lnSpc>
            </a:pPr>
            <a:r>
              <a:rPr sz="800" dirty="0" smtClean="0">
                <a:latin typeface="Arial"/>
                <a:cs typeface="Arial"/>
              </a:rPr>
              <a:t>24</a:t>
            </a:r>
            <a:endParaRPr sz="800">
              <a:latin typeface="Arial"/>
              <a:cs typeface="Arial"/>
            </a:endParaRPr>
          </a:p>
          <a:p>
            <a:pPr marL="12700">
              <a:lnSpc>
                <a:spcPts val="700"/>
              </a:lnSpc>
            </a:pPr>
            <a:r>
              <a:rPr sz="800" dirty="0" smtClean="0">
                <a:latin typeface="Arial"/>
                <a:cs typeface="Arial"/>
              </a:rPr>
              <a:t>25</a:t>
            </a:r>
            <a:endParaRPr sz="800">
              <a:latin typeface="Arial"/>
              <a:cs typeface="Arial"/>
            </a:endParaRPr>
          </a:p>
          <a:p>
            <a:pPr marL="12700">
              <a:lnSpc>
                <a:spcPts val="700"/>
              </a:lnSpc>
            </a:pPr>
            <a:r>
              <a:rPr sz="800" dirty="0" smtClean="0">
                <a:latin typeface="Arial"/>
                <a:cs typeface="Arial"/>
              </a:rPr>
              <a:t>26</a:t>
            </a:r>
            <a:endParaRPr sz="800">
              <a:latin typeface="Arial"/>
              <a:cs typeface="Arial"/>
            </a:endParaRPr>
          </a:p>
          <a:p>
            <a:pPr marL="12700">
              <a:lnSpc>
                <a:spcPts val="700"/>
              </a:lnSpc>
            </a:pPr>
            <a:r>
              <a:rPr sz="800" dirty="0" smtClean="0">
                <a:latin typeface="Arial"/>
                <a:cs typeface="Arial"/>
              </a:rPr>
              <a:t>27</a:t>
            </a:r>
            <a:endParaRPr sz="800">
              <a:latin typeface="Arial"/>
              <a:cs typeface="Arial"/>
            </a:endParaRPr>
          </a:p>
          <a:p>
            <a:pPr marL="12700">
              <a:lnSpc>
                <a:spcPts val="700"/>
              </a:lnSpc>
            </a:pPr>
            <a:r>
              <a:rPr sz="800" dirty="0" smtClean="0">
                <a:latin typeface="Arial"/>
                <a:cs typeface="Arial"/>
              </a:rPr>
              <a:t>28</a:t>
            </a:r>
            <a:endParaRPr sz="800">
              <a:latin typeface="Arial"/>
              <a:cs typeface="Arial"/>
            </a:endParaRPr>
          </a:p>
          <a:p>
            <a:pPr marL="12700">
              <a:lnSpc>
                <a:spcPts val="700"/>
              </a:lnSpc>
            </a:pPr>
            <a:r>
              <a:rPr sz="800" dirty="0" smtClean="0">
                <a:latin typeface="Arial"/>
                <a:cs typeface="Arial"/>
              </a:rPr>
              <a:t>29</a:t>
            </a:r>
            <a:endParaRPr sz="800">
              <a:latin typeface="Arial"/>
              <a:cs typeface="Arial"/>
            </a:endParaRPr>
          </a:p>
          <a:p>
            <a:pPr marL="12700">
              <a:lnSpc>
                <a:spcPts val="700"/>
              </a:lnSpc>
            </a:pPr>
            <a:r>
              <a:rPr sz="800" dirty="0" smtClean="0">
                <a:latin typeface="Arial"/>
                <a:cs typeface="Arial"/>
              </a:rPr>
              <a:t>30</a:t>
            </a:r>
            <a:endParaRPr sz="800">
              <a:latin typeface="Arial"/>
              <a:cs typeface="Arial"/>
            </a:endParaRPr>
          </a:p>
          <a:p>
            <a:pPr marL="12700">
              <a:lnSpc>
                <a:spcPts val="700"/>
              </a:lnSpc>
            </a:pPr>
            <a:r>
              <a:rPr sz="800" dirty="0" smtClean="0">
                <a:latin typeface="Arial"/>
                <a:cs typeface="Arial"/>
              </a:rPr>
              <a:t>31</a:t>
            </a:r>
            <a:endParaRPr sz="800">
              <a:latin typeface="Arial"/>
              <a:cs typeface="Arial"/>
            </a:endParaRPr>
          </a:p>
          <a:p>
            <a:pPr marL="12700">
              <a:lnSpc>
                <a:spcPts val="700"/>
              </a:lnSpc>
            </a:pPr>
            <a:r>
              <a:rPr sz="800" dirty="0" smtClean="0">
                <a:latin typeface="Arial"/>
                <a:cs typeface="Arial"/>
              </a:rPr>
              <a:t>32</a:t>
            </a:r>
            <a:endParaRPr sz="800">
              <a:latin typeface="Arial"/>
              <a:cs typeface="Arial"/>
            </a:endParaRPr>
          </a:p>
          <a:p>
            <a:pPr marL="12700">
              <a:lnSpc>
                <a:spcPts val="700"/>
              </a:lnSpc>
            </a:pPr>
            <a:r>
              <a:rPr sz="800" dirty="0" smtClean="0">
                <a:latin typeface="Arial"/>
                <a:cs typeface="Arial"/>
              </a:rPr>
              <a:t>33</a:t>
            </a:r>
            <a:endParaRPr sz="800">
              <a:latin typeface="Arial"/>
              <a:cs typeface="Arial"/>
            </a:endParaRPr>
          </a:p>
          <a:p>
            <a:pPr marL="12700">
              <a:lnSpc>
                <a:spcPts val="700"/>
              </a:lnSpc>
            </a:pPr>
            <a:r>
              <a:rPr sz="800" dirty="0" smtClean="0">
                <a:latin typeface="Arial"/>
                <a:cs typeface="Arial"/>
              </a:rPr>
              <a:t>34</a:t>
            </a:r>
            <a:endParaRPr sz="800">
              <a:latin typeface="Arial"/>
              <a:cs typeface="Arial"/>
            </a:endParaRPr>
          </a:p>
          <a:p>
            <a:pPr marL="12700">
              <a:lnSpc>
                <a:spcPts val="700"/>
              </a:lnSpc>
            </a:pPr>
            <a:r>
              <a:rPr sz="800" dirty="0" smtClean="0">
                <a:latin typeface="Arial"/>
                <a:cs typeface="Arial"/>
              </a:rPr>
              <a:t>35</a:t>
            </a:r>
            <a:endParaRPr sz="800">
              <a:latin typeface="Arial"/>
              <a:cs typeface="Arial"/>
            </a:endParaRPr>
          </a:p>
          <a:p>
            <a:pPr marL="12700">
              <a:lnSpc>
                <a:spcPts val="755"/>
              </a:lnSpc>
            </a:pPr>
            <a:r>
              <a:rPr sz="800" dirty="0" smtClean="0">
                <a:latin typeface="Arial"/>
                <a:cs typeface="Arial"/>
              </a:rPr>
              <a:t>36</a:t>
            </a:r>
            <a:endParaRPr sz="800">
              <a:latin typeface="Arial"/>
              <a:cs typeface="Arial"/>
            </a:endParaRPr>
          </a:p>
        </p:txBody>
      </p:sp>
      <p:sp>
        <p:nvSpPr>
          <p:cNvPr id="133" name="object 133"/>
          <p:cNvSpPr txBox="1"/>
          <p:nvPr/>
        </p:nvSpPr>
        <p:spPr>
          <a:xfrm>
            <a:off x="5873013" y="2079472"/>
            <a:ext cx="138430" cy="3067685"/>
          </a:xfrm>
          <a:prstGeom prst="rect">
            <a:avLst/>
          </a:prstGeom>
        </p:spPr>
        <p:txBody>
          <a:bodyPr vert="horz" wrap="square" lIns="0" tIns="0" rIns="0" bIns="0" rtlCol="0">
            <a:noAutofit/>
          </a:bodyPr>
          <a:lstStyle/>
          <a:p>
            <a:pPr marL="12700">
              <a:lnSpc>
                <a:spcPts val="905"/>
              </a:lnSpc>
            </a:pPr>
            <a:r>
              <a:rPr sz="800" dirty="0" smtClean="0">
                <a:latin typeface="Arial"/>
                <a:cs typeface="Arial"/>
              </a:rPr>
              <a:t>36</a:t>
            </a:r>
            <a:endParaRPr sz="800">
              <a:latin typeface="Arial"/>
              <a:cs typeface="Arial"/>
            </a:endParaRPr>
          </a:p>
          <a:p>
            <a:pPr marL="12700">
              <a:lnSpc>
                <a:spcPts val="700"/>
              </a:lnSpc>
            </a:pPr>
            <a:r>
              <a:rPr sz="800" dirty="0" smtClean="0">
                <a:latin typeface="Arial"/>
                <a:cs typeface="Arial"/>
              </a:rPr>
              <a:t>35</a:t>
            </a:r>
            <a:endParaRPr sz="800">
              <a:latin typeface="Arial"/>
              <a:cs typeface="Arial"/>
            </a:endParaRPr>
          </a:p>
          <a:p>
            <a:pPr marL="12700">
              <a:lnSpc>
                <a:spcPts val="700"/>
              </a:lnSpc>
            </a:pPr>
            <a:r>
              <a:rPr sz="800" dirty="0" smtClean="0">
                <a:latin typeface="Arial"/>
                <a:cs typeface="Arial"/>
              </a:rPr>
              <a:t>34</a:t>
            </a:r>
            <a:endParaRPr sz="800">
              <a:latin typeface="Arial"/>
              <a:cs typeface="Arial"/>
            </a:endParaRPr>
          </a:p>
          <a:p>
            <a:pPr marL="12700">
              <a:lnSpc>
                <a:spcPts val="700"/>
              </a:lnSpc>
            </a:pPr>
            <a:r>
              <a:rPr sz="800" dirty="0" smtClean="0">
                <a:latin typeface="Arial"/>
                <a:cs typeface="Arial"/>
              </a:rPr>
              <a:t>33</a:t>
            </a:r>
            <a:endParaRPr sz="800">
              <a:latin typeface="Arial"/>
              <a:cs typeface="Arial"/>
            </a:endParaRPr>
          </a:p>
          <a:p>
            <a:pPr marL="12700">
              <a:lnSpc>
                <a:spcPts val="700"/>
              </a:lnSpc>
            </a:pPr>
            <a:r>
              <a:rPr sz="800" dirty="0" smtClean="0">
                <a:latin typeface="Arial"/>
                <a:cs typeface="Arial"/>
              </a:rPr>
              <a:t>32</a:t>
            </a:r>
            <a:endParaRPr sz="800">
              <a:latin typeface="Arial"/>
              <a:cs typeface="Arial"/>
            </a:endParaRPr>
          </a:p>
          <a:p>
            <a:pPr marL="12700">
              <a:lnSpc>
                <a:spcPts val="700"/>
              </a:lnSpc>
            </a:pPr>
            <a:r>
              <a:rPr sz="800" dirty="0" smtClean="0">
                <a:latin typeface="Arial"/>
                <a:cs typeface="Arial"/>
              </a:rPr>
              <a:t>31</a:t>
            </a:r>
            <a:endParaRPr sz="800">
              <a:latin typeface="Arial"/>
              <a:cs typeface="Arial"/>
            </a:endParaRPr>
          </a:p>
          <a:p>
            <a:pPr marL="12700">
              <a:lnSpc>
                <a:spcPts val="700"/>
              </a:lnSpc>
            </a:pPr>
            <a:r>
              <a:rPr sz="800" dirty="0" smtClean="0">
                <a:latin typeface="Arial"/>
                <a:cs typeface="Arial"/>
              </a:rPr>
              <a:t>30</a:t>
            </a:r>
            <a:endParaRPr sz="800">
              <a:latin typeface="Arial"/>
              <a:cs typeface="Arial"/>
            </a:endParaRPr>
          </a:p>
          <a:p>
            <a:pPr marL="12700">
              <a:lnSpc>
                <a:spcPts val="700"/>
              </a:lnSpc>
            </a:pPr>
            <a:r>
              <a:rPr sz="800" dirty="0" smtClean="0">
                <a:latin typeface="Arial"/>
                <a:cs typeface="Arial"/>
              </a:rPr>
              <a:t>29</a:t>
            </a:r>
            <a:endParaRPr sz="800">
              <a:latin typeface="Arial"/>
              <a:cs typeface="Arial"/>
            </a:endParaRPr>
          </a:p>
          <a:p>
            <a:pPr marL="12700">
              <a:lnSpc>
                <a:spcPts val="700"/>
              </a:lnSpc>
            </a:pPr>
            <a:r>
              <a:rPr sz="800" dirty="0" smtClean="0">
                <a:latin typeface="Arial"/>
                <a:cs typeface="Arial"/>
              </a:rPr>
              <a:t>28</a:t>
            </a:r>
            <a:endParaRPr sz="800">
              <a:latin typeface="Arial"/>
              <a:cs typeface="Arial"/>
            </a:endParaRPr>
          </a:p>
          <a:p>
            <a:pPr marL="12700">
              <a:lnSpc>
                <a:spcPts val="700"/>
              </a:lnSpc>
            </a:pPr>
            <a:r>
              <a:rPr sz="800" dirty="0" smtClean="0">
                <a:latin typeface="Arial"/>
                <a:cs typeface="Arial"/>
              </a:rPr>
              <a:t>27</a:t>
            </a:r>
            <a:endParaRPr sz="800">
              <a:latin typeface="Arial"/>
              <a:cs typeface="Arial"/>
            </a:endParaRPr>
          </a:p>
          <a:p>
            <a:pPr marL="12700">
              <a:lnSpc>
                <a:spcPts val="700"/>
              </a:lnSpc>
            </a:pPr>
            <a:r>
              <a:rPr sz="800" dirty="0" smtClean="0">
                <a:latin typeface="Arial"/>
                <a:cs typeface="Arial"/>
              </a:rPr>
              <a:t>26</a:t>
            </a:r>
            <a:endParaRPr sz="800">
              <a:latin typeface="Arial"/>
              <a:cs typeface="Arial"/>
            </a:endParaRPr>
          </a:p>
          <a:p>
            <a:pPr marL="12700">
              <a:lnSpc>
                <a:spcPts val="700"/>
              </a:lnSpc>
            </a:pPr>
            <a:r>
              <a:rPr sz="800" dirty="0" smtClean="0">
                <a:latin typeface="Arial"/>
                <a:cs typeface="Arial"/>
              </a:rPr>
              <a:t>25</a:t>
            </a:r>
            <a:endParaRPr sz="800">
              <a:latin typeface="Arial"/>
              <a:cs typeface="Arial"/>
            </a:endParaRPr>
          </a:p>
          <a:p>
            <a:pPr marL="12700">
              <a:lnSpc>
                <a:spcPts val="700"/>
              </a:lnSpc>
            </a:pPr>
            <a:r>
              <a:rPr sz="800" dirty="0" smtClean="0">
                <a:latin typeface="Arial"/>
                <a:cs typeface="Arial"/>
              </a:rPr>
              <a:t>24</a:t>
            </a:r>
            <a:endParaRPr sz="800">
              <a:latin typeface="Arial"/>
              <a:cs typeface="Arial"/>
            </a:endParaRPr>
          </a:p>
          <a:p>
            <a:pPr marL="12700">
              <a:lnSpc>
                <a:spcPts val="700"/>
              </a:lnSpc>
            </a:pPr>
            <a:r>
              <a:rPr sz="800" dirty="0" smtClean="0">
                <a:latin typeface="Arial"/>
                <a:cs typeface="Arial"/>
              </a:rPr>
              <a:t>23</a:t>
            </a:r>
            <a:endParaRPr sz="800">
              <a:latin typeface="Arial"/>
              <a:cs typeface="Arial"/>
            </a:endParaRPr>
          </a:p>
          <a:p>
            <a:pPr marL="12700">
              <a:lnSpc>
                <a:spcPts val="700"/>
              </a:lnSpc>
            </a:pPr>
            <a:r>
              <a:rPr sz="800" dirty="0" smtClean="0">
                <a:latin typeface="Arial"/>
                <a:cs typeface="Arial"/>
              </a:rPr>
              <a:t>22</a:t>
            </a:r>
            <a:endParaRPr sz="800">
              <a:latin typeface="Arial"/>
              <a:cs typeface="Arial"/>
            </a:endParaRPr>
          </a:p>
          <a:p>
            <a:pPr marL="12700">
              <a:lnSpc>
                <a:spcPts val="700"/>
              </a:lnSpc>
            </a:pPr>
            <a:r>
              <a:rPr sz="800" dirty="0" smtClean="0">
                <a:latin typeface="Arial"/>
                <a:cs typeface="Arial"/>
              </a:rPr>
              <a:t>21</a:t>
            </a:r>
            <a:endParaRPr sz="800">
              <a:latin typeface="Arial"/>
              <a:cs typeface="Arial"/>
            </a:endParaRPr>
          </a:p>
          <a:p>
            <a:pPr marL="12700">
              <a:lnSpc>
                <a:spcPts val="700"/>
              </a:lnSpc>
            </a:pPr>
            <a:r>
              <a:rPr sz="800" dirty="0" smtClean="0">
                <a:latin typeface="Arial"/>
                <a:cs typeface="Arial"/>
              </a:rPr>
              <a:t>20</a:t>
            </a:r>
            <a:endParaRPr sz="800">
              <a:latin typeface="Arial"/>
              <a:cs typeface="Arial"/>
            </a:endParaRPr>
          </a:p>
          <a:p>
            <a:pPr marL="12700">
              <a:lnSpc>
                <a:spcPts val="700"/>
              </a:lnSpc>
            </a:pPr>
            <a:r>
              <a:rPr sz="800" dirty="0" smtClean="0">
                <a:latin typeface="Arial"/>
                <a:cs typeface="Arial"/>
              </a:rPr>
              <a:t>19</a:t>
            </a:r>
            <a:endParaRPr sz="800">
              <a:latin typeface="Arial"/>
              <a:cs typeface="Arial"/>
            </a:endParaRPr>
          </a:p>
          <a:p>
            <a:pPr marL="12700">
              <a:lnSpc>
                <a:spcPts val="700"/>
              </a:lnSpc>
            </a:pPr>
            <a:r>
              <a:rPr sz="800" dirty="0" smtClean="0">
                <a:latin typeface="Arial"/>
                <a:cs typeface="Arial"/>
              </a:rPr>
              <a:t>18</a:t>
            </a:r>
            <a:endParaRPr sz="800">
              <a:latin typeface="Arial"/>
              <a:cs typeface="Arial"/>
            </a:endParaRPr>
          </a:p>
          <a:p>
            <a:pPr marL="12700">
              <a:lnSpc>
                <a:spcPts val="700"/>
              </a:lnSpc>
            </a:pPr>
            <a:r>
              <a:rPr sz="800" dirty="0" smtClean="0">
                <a:latin typeface="Arial"/>
                <a:cs typeface="Arial"/>
              </a:rPr>
              <a:t>17</a:t>
            </a:r>
            <a:endParaRPr sz="800">
              <a:latin typeface="Arial"/>
              <a:cs typeface="Arial"/>
            </a:endParaRPr>
          </a:p>
          <a:p>
            <a:pPr marL="12700">
              <a:lnSpc>
                <a:spcPts val="700"/>
              </a:lnSpc>
            </a:pPr>
            <a:r>
              <a:rPr sz="800" dirty="0" smtClean="0">
                <a:latin typeface="Arial"/>
                <a:cs typeface="Arial"/>
              </a:rPr>
              <a:t>16</a:t>
            </a:r>
            <a:endParaRPr sz="800">
              <a:latin typeface="Arial"/>
              <a:cs typeface="Arial"/>
            </a:endParaRPr>
          </a:p>
          <a:p>
            <a:pPr marL="12700">
              <a:lnSpc>
                <a:spcPts val="700"/>
              </a:lnSpc>
            </a:pPr>
            <a:r>
              <a:rPr sz="800" dirty="0" smtClean="0">
                <a:latin typeface="Arial"/>
                <a:cs typeface="Arial"/>
              </a:rPr>
              <a:t>15</a:t>
            </a:r>
            <a:endParaRPr sz="800">
              <a:latin typeface="Arial"/>
              <a:cs typeface="Arial"/>
            </a:endParaRPr>
          </a:p>
          <a:p>
            <a:pPr marL="12700">
              <a:lnSpc>
                <a:spcPts val="700"/>
              </a:lnSpc>
            </a:pPr>
            <a:r>
              <a:rPr sz="800" dirty="0" smtClean="0">
                <a:latin typeface="Arial"/>
                <a:cs typeface="Arial"/>
              </a:rPr>
              <a:t>14</a:t>
            </a:r>
            <a:endParaRPr sz="800">
              <a:latin typeface="Arial"/>
              <a:cs typeface="Arial"/>
            </a:endParaRPr>
          </a:p>
          <a:p>
            <a:pPr marL="12700">
              <a:lnSpc>
                <a:spcPts val="700"/>
              </a:lnSpc>
            </a:pPr>
            <a:r>
              <a:rPr sz="800" dirty="0" smtClean="0">
                <a:latin typeface="Arial"/>
                <a:cs typeface="Arial"/>
              </a:rPr>
              <a:t>13</a:t>
            </a:r>
            <a:endParaRPr sz="800">
              <a:latin typeface="Arial"/>
              <a:cs typeface="Arial"/>
            </a:endParaRPr>
          </a:p>
          <a:p>
            <a:pPr marL="12700">
              <a:lnSpc>
                <a:spcPts val="700"/>
              </a:lnSpc>
            </a:pPr>
            <a:r>
              <a:rPr sz="800" dirty="0" smtClean="0">
                <a:latin typeface="Arial"/>
                <a:cs typeface="Arial"/>
              </a:rPr>
              <a:t>12</a:t>
            </a:r>
            <a:endParaRPr sz="800">
              <a:latin typeface="Arial"/>
              <a:cs typeface="Arial"/>
            </a:endParaRPr>
          </a:p>
          <a:p>
            <a:pPr marL="12700">
              <a:lnSpc>
                <a:spcPts val="700"/>
              </a:lnSpc>
            </a:pPr>
            <a:r>
              <a:rPr sz="800" dirty="0" smtClean="0">
                <a:latin typeface="Arial"/>
                <a:cs typeface="Arial"/>
              </a:rPr>
              <a:t>11</a:t>
            </a:r>
            <a:endParaRPr sz="800">
              <a:latin typeface="Arial"/>
              <a:cs typeface="Arial"/>
            </a:endParaRPr>
          </a:p>
          <a:p>
            <a:pPr marL="12700">
              <a:lnSpc>
                <a:spcPts val="700"/>
              </a:lnSpc>
            </a:pPr>
            <a:r>
              <a:rPr sz="800" dirty="0" smtClean="0">
                <a:latin typeface="Arial"/>
                <a:cs typeface="Arial"/>
              </a:rPr>
              <a:t>10</a:t>
            </a:r>
            <a:endParaRPr sz="800">
              <a:latin typeface="Arial"/>
              <a:cs typeface="Arial"/>
            </a:endParaRPr>
          </a:p>
          <a:p>
            <a:pPr marL="40640">
              <a:lnSpc>
                <a:spcPts val="700"/>
              </a:lnSpc>
            </a:pPr>
            <a:r>
              <a:rPr sz="800" dirty="0" smtClean="0">
                <a:latin typeface="Arial"/>
                <a:cs typeface="Arial"/>
              </a:rPr>
              <a:t>9</a:t>
            </a:r>
            <a:endParaRPr sz="800">
              <a:latin typeface="Arial"/>
              <a:cs typeface="Arial"/>
            </a:endParaRPr>
          </a:p>
          <a:p>
            <a:pPr marL="40640">
              <a:lnSpc>
                <a:spcPts val="700"/>
              </a:lnSpc>
            </a:pPr>
            <a:r>
              <a:rPr sz="800" dirty="0" smtClean="0">
                <a:latin typeface="Arial"/>
                <a:cs typeface="Arial"/>
              </a:rPr>
              <a:t>8</a:t>
            </a:r>
            <a:endParaRPr sz="800">
              <a:latin typeface="Arial"/>
              <a:cs typeface="Arial"/>
            </a:endParaRPr>
          </a:p>
          <a:p>
            <a:pPr marL="40640">
              <a:lnSpc>
                <a:spcPts val="705"/>
              </a:lnSpc>
            </a:pPr>
            <a:r>
              <a:rPr sz="800" dirty="0" smtClean="0">
                <a:latin typeface="Arial"/>
                <a:cs typeface="Arial"/>
              </a:rPr>
              <a:t>7</a:t>
            </a:r>
            <a:endParaRPr sz="800">
              <a:latin typeface="Arial"/>
              <a:cs typeface="Arial"/>
            </a:endParaRPr>
          </a:p>
          <a:p>
            <a:pPr marL="39370">
              <a:lnSpc>
                <a:spcPts val="705"/>
              </a:lnSpc>
            </a:pPr>
            <a:r>
              <a:rPr sz="800" b="1" dirty="0" smtClean="0">
                <a:latin typeface="Times New Roman"/>
                <a:cs typeface="Times New Roman"/>
              </a:rPr>
              <a:t>6</a:t>
            </a:r>
            <a:endParaRPr sz="800">
              <a:latin typeface="Times New Roman"/>
              <a:cs typeface="Times New Roman"/>
            </a:endParaRPr>
          </a:p>
          <a:p>
            <a:pPr marL="39370">
              <a:lnSpc>
                <a:spcPts val="695"/>
              </a:lnSpc>
            </a:pPr>
            <a:r>
              <a:rPr sz="800" b="1" dirty="0" smtClean="0">
                <a:latin typeface="Times New Roman"/>
                <a:cs typeface="Times New Roman"/>
              </a:rPr>
              <a:t>5</a:t>
            </a:r>
            <a:endParaRPr sz="800">
              <a:latin typeface="Times New Roman"/>
              <a:cs typeface="Times New Roman"/>
            </a:endParaRPr>
          </a:p>
          <a:p>
            <a:pPr marL="40640">
              <a:lnSpc>
                <a:spcPts val="695"/>
              </a:lnSpc>
            </a:pPr>
            <a:r>
              <a:rPr sz="800" dirty="0" smtClean="0">
                <a:latin typeface="Arial"/>
                <a:cs typeface="Arial"/>
              </a:rPr>
              <a:t>4</a:t>
            </a:r>
            <a:endParaRPr sz="800">
              <a:latin typeface="Arial"/>
              <a:cs typeface="Arial"/>
            </a:endParaRPr>
          </a:p>
          <a:p>
            <a:pPr marL="40640">
              <a:lnSpc>
                <a:spcPts val="755"/>
              </a:lnSpc>
            </a:pPr>
            <a:r>
              <a:rPr sz="800" dirty="0" smtClean="0">
                <a:latin typeface="Arial"/>
                <a:cs typeface="Arial"/>
              </a:rPr>
              <a:t>3</a:t>
            </a:r>
            <a:endParaRPr sz="800">
              <a:latin typeface="Arial"/>
              <a:cs typeface="Arial"/>
            </a:endParaRPr>
          </a:p>
        </p:txBody>
      </p:sp>
      <p:sp>
        <p:nvSpPr>
          <p:cNvPr id="134" name="object 134"/>
          <p:cNvSpPr txBox="1"/>
          <p:nvPr/>
        </p:nvSpPr>
        <p:spPr>
          <a:xfrm>
            <a:off x="5900178" y="5102072"/>
            <a:ext cx="83185" cy="578485"/>
          </a:xfrm>
          <a:prstGeom prst="rect">
            <a:avLst/>
          </a:prstGeom>
        </p:spPr>
        <p:txBody>
          <a:bodyPr vert="horz" wrap="square" lIns="0" tIns="0" rIns="0" bIns="0" rtlCol="0">
            <a:noAutofit/>
          </a:bodyPr>
          <a:lstStyle/>
          <a:p>
            <a:pPr marL="13335">
              <a:lnSpc>
                <a:spcPts val="905"/>
              </a:lnSpc>
            </a:pPr>
            <a:r>
              <a:rPr sz="800" dirty="0" smtClean="0">
                <a:latin typeface="Arial"/>
                <a:cs typeface="Arial"/>
              </a:rPr>
              <a:t>2</a:t>
            </a:r>
            <a:endParaRPr sz="800">
              <a:latin typeface="Arial"/>
              <a:cs typeface="Arial"/>
            </a:endParaRPr>
          </a:p>
          <a:p>
            <a:pPr marL="13335">
              <a:lnSpc>
                <a:spcPts val="700"/>
              </a:lnSpc>
            </a:pPr>
            <a:r>
              <a:rPr sz="800" dirty="0" smtClean="0">
                <a:latin typeface="Arial"/>
                <a:cs typeface="Arial"/>
              </a:rPr>
              <a:t>1</a:t>
            </a:r>
            <a:endParaRPr sz="800">
              <a:latin typeface="Arial"/>
              <a:cs typeface="Arial"/>
            </a:endParaRPr>
          </a:p>
          <a:p>
            <a:pPr marL="13335">
              <a:lnSpc>
                <a:spcPts val="700"/>
              </a:lnSpc>
            </a:pPr>
            <a:r>
              <a:rPr sz="800" dirty="0" smtClean="0">
                <a:latin typeface="Arial"/>
                <a:cs typeface="Arial"/>
              </a:rPr>
              <a:t>0</a:t>
            </a:r>
            <a:endParaRPr sz="800">
              <a:latin typeface="Arial"/>
              <a:cs typeface="Arial"/>
            </a:endParaRPr>
          </a:p>
          <a:p>
            <a:pPr marL="12700">
              <a:lnSpc>
                <a:spcPts val="700"/>
              </a:lnSpc>
            </a:pPr>
            <a:r>
              <a:rPr sz="800" b="1" dirty="0" smtClean="0">
                <a:latin typeface="Times New Roman"/>
                <a:cs typeface="Times New Roman"/>
              </a:rPr>
              <a:t>1</a:t>
            </a:r>
            <a:endParaRPr sz="800">
              <a:latin typeface="Times New Roman"/>
              <a:cs typeface="Times New Roman"/>
            </a:endParaRPr>
          </a:p>
          <a:p>
            <a:pPr marL="13335">
              <a:lnSpc>
                <a:spcPts val="705"/>
              </a:lnSpc>
            </a:pPr>
            <a:r>
              <a:rPr sz="800" dirty="0" smtClean="0">
                <a:latin typeface="Arial"/>
                <a:cs typeface="Arial"/>
              </a:rPr>
              <a:t>2</a:t>
            </a:r>
            <a:endParaRPr sz="800">
              <a:latin typeface="Arial"/>
              <a:cs typeface="Arial"/>
            </a:endParaRPr>
          </a:p>
          <a:p>
            <a:pPr marL="13335">
              <a:lnSpc>
                <a:spcPts val="755"/>
              </a:lnSpc>
            </a:pPr>
            <a:r>
              <a:rPr sz="800" dirty="0" smtClean="0">
                <a:latin typeface="Arial"/>
                <a:cs typeface="Arial"/>
              </a:rPr>
              <a:t>3</a:t>
            </a:r>
            <a:endParaRPr sz="800">
              <a:latin typeface="Arial"/>
              <a:cs typeface="Arial"/>
            </a:endParaRPr>
          </a:p>
        </p:txBody>
      </p:sp>
      <p:sp>
        <p:nvSpPr>
          <p:cNvPr id="135" name="object 135"/>
          <p:cNvSpPr txBox="1"/>
          <p:nvPr/>
        </p:nvSpPr>
        <p:spPr>
          <a:xfrm>
            <a:off x="5873013" y="5635472"/>
            <a:ext cx="138430" cy="2978785"/>
          </a:xfrm>
          <a:prstGeom prst="rect">
            <a:avLst/>
          </a:prstGeom>
        </p:spPr>
        <p:txBody>
          <a:bodyPr vert="horz" wrap="square" lIns="0" tIns="0" rIns="0" bIns="0" rtlCol="0">
            <a:noAutofit/>
          </a:bodyPr>
          <a:lstStyle/>
          <a:p>
            <a:pPr marL="40640">
              <a:lnSpc>
                <a:spcPts val="905"/>
              </a:lnSpc>
            </a:pPr>
            <a:r>
              <a:rPr sz="800" dirty="0" smtClean="0">
                <a:latin typeface="Arial"/>
                <a:cs typeface="Arial"/>
              </a:rPr>
              <a:t>4</a:t>
            </a:r>
            <a:endParaRPr sz="800">
              <a:latin typeface="Arial"/>
              <a:cs typeface="Arial"/>
            </a:endParaRPr>
          </a:p>
          <a:p>
            <a:pPr marL="40640">
              <a:lnSpc>
                <a:spcPts val="700"/>
              </a:lnSpc>
            </a:pPr>
            <a:r>
              <a:rPr sz="800" dirty="0" smtClean="0">
                <a:latin typeface="Arial"/>
                <a:cs typeface="Arial"/>
              </a:rPr>
              <a:t>5</a:t>
            </a:r>
            <a:endParaRPr sz="800">
              <a:latin typeface="Arial"/>
              <a:cs typeface="Arial"/>
            </a:endParaRPr>
          </a:p>
          <a:p>
            <a:pPr marL="40640">
              <a:lnSpc>
                <a:spcPts val="700"/>
              </a:lnSpc>
            </a:pPr>
            <a:r>
              <a:rPr sz="800" dirty="0" smtClean="0">
                <a:latin typeface="Arial"/>
                <a:cs typeface="Arial"/>
              </a:rPr>
              <a:t>6</a:t>
            </a:r>
            <a:endParaRPr sz="800">
              <a:latin typeface="Arial"/>
              <a:cs typeface="Arial"/>
            </a:endParaRPr>
          </a:p>
          <a:p>
            <a:pPr marL="40640">
              <a:lnSpc>
                <a:spcPts val="700"/>
              </a:lnSpc>
            </a:pPr>
            <a:r>
              <a:rPr sz="800" dirty="0" smtClean="0">
                <a:latin typeface="Arial"/>
                <a:cs typeface="Arial"/>
              </a:rPr>
              <a:t>7</a:t>
            </a:r>
            <a:endParaRPr sz="800">
              <a:latin typeface="Arial"/>
              <a:cs typeface="Arial"/>
            </a:endParaRPr>
          </a:p>
          <a:p>
            <a:pPr marL="40640">
              <a:lnSpc>
                <a:spcPts val="700"/>
              </a:lnSpc>
            </a:pPr>
            <a:r>
              <a:rPr sz="800" dirty="0" smtClean="0">
                <a:latin typeface="Arial"/>
                <a:cs typeface="Arial"/>
              </a:rPr>
              <a:t>8</a:t>
            </a:r>
            <a:endParaRPr sz="800">
              <a:latin typeface="Arial"/>
              <a:cs typeface="Arial"/>
            </a:endParaRPr>
          </a:p>
          <a:p>
            <a:pPr marL="40640">
              <a:lnSpc>
                <a:spcPts val="700"/>
              </a:lnSpc>
            </a:pPr>
            <a:r>
              <a:rPr sz="800" dirty="0" smtClean="0">
                <a:latin typeface="Arial"/>
                <a:cs typeface="Arial"/>
              </a:rPr>
              <a:t>9</a:t>
            </a:r>
            <a:endParaRPr sz="800">
              <a:latin typeface="Arial"/>
              <a:cs typeface="Arial"/>
            </a:endParaRPr>
          </a:p>
          <a:p>
            <a:pPr marL="12700">
              <a:lnSpc>
                <a:spcPts val="700"/>
              </a:lnSpc>
            </a:pPr>
            <a:r>
              <a:rPr sz="800" dirty="0" smtClean="0">
                <a:latin typeface="Arial"/>
                <a:cs typeface="Arial"/>
              </a:rPr>
              <a:t>10</a:t>
            </a:r>
            <a:endParaRPr sz="800">
              <a:latin typeface="Arial"/>
              <a:cs typeface="Arial"/>
            </a:endParaRPr>
          </a:p>
          <a:p>
            <a:pPr marL="12700">
              <a:lnSpc>
                <a:spcPts val="700"/>
              </a:lnSpc>
            </a:pPr>
            <a:r>
              <a:rPr sz="800" dirty="0" smtClean="0">
                <a:latin typeface="Arial"/>
                <a:cs typeface="Arial"/>
              </a:rPr>
              <a:t>11</a:t>
            </a:r>
            <a:endParaRPr sz="800">
              <a:latin typeface="Arial"/>
              <a:cs typeface="Arial"/>
            </a:endParaRPr>
          </a:p>
          <a:p>
            <a:pPr marL="12700">
              <a:lnSpc>
                <a:spcPts val="700"/>
              </a:lnSpc>
            </a:pPr>
            <a:r>
              <a:rPr sz="800" dirty="0" smtClean="0">
                <a:latin typeface="Arial"/>
                <a:cs typeface="Arial"/>
              </a:rPr>
              <a:t>12</a:t>
            </a:r>
            <a:endParaRPr sz="800">
              <a:latin typeface="Arial"/>
              <a:cs typeface="Arial"/>
            </a:endParaRPr>
          </a:p>
          <a:p>
            <a:pPr marL="12700">
              <a:lnSpc>
                <a:spcPts val="700"/>
              </a:lnSpc>
            </a:pPr>
            <a:r>
              <a:rPr sz="800" dirty="0" smtClean="0">
                <a:latin typeface="Arial"/>
                <a:cs typeface="Arial"/>
              </a:rPr>
              <a:t>13</a:t>
            </a:r>
            <a:endParaRPr sz="800">
              <a:latin typeface="Arial"/>
              <a:cs typeface="Arial"/>
            </a:endParaRPr>
          </a:p>
          <a:p>
            <a:pPr marL="12700">
              <a:lnSpc>
                <a:spcPts val="700"/>
              </a:lnSpc>
            </a:pPr>
            <a:r>
              <a:rPr sz="800" dirty="0" smtClean="0">
                <a:latin typeface="Arial"/>
                <a:cs typeface="Arial"/>
              </a:rPr>
              <a:t>14</a:t>
            </a:r>
            <a:endParaRPr sz="800">
              <a:latin typeface="Arial"/>
              <a:cs typeface="Arial"/>
            </a:endParaRPr>
          </a:p>
          <a:p>
            <a:pPr marL="12700">
              <a:lnSpc>
                <a:spcPts val="700"/>
              </a:lnSpc>
            </a:pPr>
            <a:r>
              <a:rPr sz="800" dirty="0" smtClean="0">
                <a:latin typeface="Arial"/>
                <a:cs typeface="Arial"/>
              </a:rPr>
              <a:t>15</a:t>
            </a:r>
            <a:endParaRPr sz="800">
              <a:latin typeface="Arial"/>
              <a:cs typeface="Arial"/>
            </a:endParaRPr>
          </a:p>
          <a:p>
            <a:pPr marL="12700">
              <a:lnSpc>
                <a:spcPts val="700"/>
              </a:lnSpc>
            </a:pPr>
            <a:r>
              <a:rPr sz="800" dirty="0" smtClean="0">
                <a:latin typeface="Arial"/>
                <a:cs typeface="Arial"/>
              </a:rPr>
              <a:t>16</a:t>
            </a:r>
            <a:endParaRPr sz="800">
              <a:latin typeface="Arial"/>
              <a:cs typeface="Arial"/>
            </a:endParaRPr>
          </a:p>
          <a:p>
            <a:pPr marL="12700">
              <a:lnSpc>
                <a:spcPts val="700"/>
              </a:lnSpc>
            </a:pPr>
            <a:r>
              <a:rPr sz="800" dirty="0" smtClean="0">
                <a:latin typeface="Arial"/>
                <a:cs typeface="Arial"/>
              </a:rPr>
              <a:t>17</a:t>
            </a:r>
            <a:endParaRPr sz="800">
              <a:latin typeface="Arial"/>
              <a:cs typeface="Arial"/>
            </a:endParaRPr>
          </a:p>
          <a:p>
            <a:pPr marL="12700">
              <a:lnSpc>
                <a:spcPts val="700"/>
              </a:lnSpc>
            </a:pPr>
            <a:r>
              <a:rPr sz="800" dirty="0" smtClean="0">
                <a:latin typeface="Arial"/>
                <a:cs typeface="Arial"/>
              </a:rPr>
              <a:t>18</a:t>
            </a:r>
            <a:endParaRPr sz="800">
              <a:latin typeface="Arial"/>
              <a:cs typeface="Arial"/>
            </a:endParaRPr>
          </a:p>
          <a:p>
            <a:pPr marL="12700">
              <a:lnSpc>
                <a:spcPts val="700"/>
              </a:lnSpc>
            </a:pPr>
            <a:r>
              <a:rPr sz="800" dirty="0" smtClean="0">
                <a:latin typeface="Arial"/>
                <a:cs typeface="Arial"/>
              </a:rPr>
              <a:t>19</a:t>
            </a:r>
            <a:endParaRPr sz="800">
              <a:latin typeface="Arial"/>
              <a:cs typeface="Arial"/>
            </a:endParaRPr>
          </a:p>
          <a:p>
            <a:pPr marL="12700">
              <a:lnSpc>
                <a:spcPts val="700"/>
              </a:lnSpc>
            </a:pPr>
            <a:r>
              <a:rPr sz="800" dirty="0" smtClean="0">
                <a:latin typeface="Arial"/>
                <a:cs typeface="Arial"/>
              </a:rPr>
              <a:t>20</a:t>
            </a:r>
            <a:endParaRPr sz="800">
              <a:latin typeface="Arial"/>
              <a:cs typeface="Arial"/>
            </a:endParaRPr>
          </a:p>
          <a:p>
            <a:pPr marL="12700">
              <a:lnSpc>
                <a:spcPts val="700"/>
              </a:lnSpc>
            </a:pPr>
            <a:r>
              <a:rPr sz="800" dirty="0" smtClean="0">
                <a:latin typeface="Arial"/>
                <a:cs typeface="Arial"/>
              </a:rPr>
              <a:t>21</a:t>
            </a:r>
            <a:endParaRPr sz="800">
              <a:latin typeface="Arial"/>
              <a:cs typeface="Arial"/>
            </a:endParaRPr>
          </a:p>
          <a:p>
            <a:pPr marL="12700">
              <a:lnSpc>
                <a:spcPts val="700"/>
              </a:lnSpc>
            </a:pPr>
            <a:r>
              <a:rPr sz="800" dirty="0" smtClean="0">
                <a:latin typeface="Arial"/>
                <a:cs typeface="Arial"/>
              </a:rPr>
              <a:t>22</a:t>
            </a:r>
            <a:endParaRPr sz="800">
              <a:latin typeface="Arial"/>
              <a:cs typeface="Arial"/>
            </a:endParaRPr>
          </a:p>
          <a:p>
            <a:pPr marL="12700">
              <a:lnSpc>
                <a:spcPts val="700"/>
              </a:lnSpc>
            </a:pPr>
            <a:r>
              <a:rPr sz="800" dirty="0" smtClean="0">
                <a:latin typeface="Arial"/>
                <a:cs typeface="Arial"/>
              </a:rPr>
              <a:t>23</a:t>
            </a:r>
            <a:endParaRPr sz="800">
              <a:latin typeface="Arial"/>
              <a:cs typeface="Arial"/>
            </a:endParaRPr>
          </a:p>
          <a:p>
            <a:pPr marL="12700">
              <a:lnSpc>
                <a:spcPts val="700"/>
              </a:lnSpc>
            </a:pPr>
            <a:r>
              <a:rPr sz="800" dirty="0" smtClean="0">
                <a:latin typeface="Arial"/>
                <a:cs typeface="Arial"/>
              </a:rPr>
              <a:t>24</a:t>
            </a:r>
            <a:endParaRPr sz="800">
              <a:latin typeface="Arial"/>
              <a:cs typeface="Arial"/>
            </a:endParaRPr>
          </a:p>
          <a:p>
            <a:pPr marL="12700">
              <a:lnSpc>
                <a:spcPts val="700"/>
              </a:lnSpc>
            </a:pPr>
            <a:r>
              <a:rPr sz="800" dirty="0" smtClean="0">
                <a:latin typeface="Arial"/>
                <a:cs typeface="Arial"/>
              </a:rPr>
              <a:t>25</a:t>
            </a:r>
            <a:endParaRPr sz="800">
              <a:latin typeface="Arial"/>
              <a:cs typeface="Arial"/>
            </a:endParaRPr>
          </a:p>
          <a:p>
            <a:pPr marL="12700">
              <a:lnSpc>
                <a:spcPts val="700"/>
              </a:lnSpc>
            </a:pPr>
            <a:r>
              <a:rPr sz="800" dirty="0" smtClean="0">
                <a:latin typeface="Arial"/>
                <a:cs typeface="Arial"/>
              </a:rPr>
              <a:t>26</a:t>
            </a:r>
            <a:endParaRPr sz="800">
              <a:latin typeface="Arial"/>
              <a:cs typeface="Arial"/>
            </a:endParaRPr>
          </a:p>
          <a:p>
            <a:pPr marL="12700">
              <a:lnSpc>
                <a:spcPts val="700"/>
              </a:lnSpc>
            </a:pPr>
            <a:r>
              <a:rPr sz="800" dirty="0" smtClean="0">
                <a:latin typeface="Arial"/>
                <a:cs typeface="Arial"/>
              </a:rPr>
              <a:t>27</a:t>
            </a:r>
            <a:endParaRPr sz="800">
              <a:latin typeface="Arial"/>
              <a:cs typeface="Arial"/>
            </a:endParaRPr>
          </a:p>
          <a:p>
            <a:pPr marL="12700">
              <a:lnSpc>
                <a:spcPts val="700"/>
              </a:lnSpc>
            </a:pPr>
            <a:r>
              <a:rPr sz="800" dirty="0" smtClean="0">
                <a:latin typeface="Arial"/>
                <a:cs typeface="Arial"/>
              </a:rPr>
              <a:t>28</a:t>
            </a:r>
            <a:endParaRPr sz="800">
              <a:latin typeface="Arial"/>
              <a:cs typeface="Arial"/>
            </a:endParaRPr>
          </a:p>
          <a:p>
            <a:pPr marL="12700">
              <a:lnSpc>
                <a:spcPts val="700"/>
              </a:lnSpc>
            </a:pPr>
            <a:r>
              <a:rPr sz="800" dirty="0" smtClean="0">
                <a:latin typeface="Arial"/>
                <a:cs typeface="Arial"/>
              </a:rPr>
              <a:t>29</a:t>
            </a:r>
            <a:endParaRPr sz="800">
              <a:latin typeface="Arial"/>
              <a:cs typeface="Arial"/>
            </a:endParaRPr>
          </a:p>
          <a:p>
            <a:pPr marL="12700">
              <a:lnSpc>
                <a:spcPts val="700"/>
              </a:lnSpc>
            </a:pPr>
            <a:r>
              <a:rPr sz="800" dirty="0" smtClean="0">
                <a:latin typeface="Arial"/>
                <a:cs typeface="Arial"/>
              </a:rPr>
              <a:t>30</a:t>
            </a:r>
            <a:endParaRPr sz="800">
              <a:latin typeface="Arial"/>
              <a:cs typeface="Arial"/>
            </a:endParaRPr>
          </a:p>
          <a:p>
            <a:pPr marL="12700">
              <a:lnSpc>
                <a:spcPts val="700"/>
              </a:lnSpc>
            </a:pPr>
            <a:r>
              <a:rPr sz="800" dirty="0" smtClean="0">
                <a:latin typeface="Arial"/>
                <a:cs typeface="Arial"/>
              </a:rPr>
              <a:t>31</a:t>
            </a:r>
            <a:endParaRPr sz="800">
              <a:latin typeface="Arial"/>
              <a:cs typeface="Arial"/>
            </a:endParaRPr>
          </a:p>
          <a:p>
            <a:pPr marL="12700">
              <a:lnSpc>
                <a:spcPts val="700"/>
              </a:lnSpc>
            </a:pPr>
            <a:r>
              <a:rPr sz="800" dirty="0" smtClean="0">
                <a:latin typeface="Arial"/>
                <a:cs typeface="Arial"/>
              </a:rPr>
              <a:t>32</a:t>
            </a:r>
            <a:endParaRPr sz="800">
              <a:latin typeface="Arial"/>
              <a:cs typeface="Arial"/>
            </a:endParaRPr>
          </a:p>
          <a:p>
            <a:pPr marL="12700">
              <a:lnSpc>
                <a:spcPts val="700"/>
              </a:lnSpc>
            </a:pPr>
            <a:r>
              <a:rPr sz="800" dirty="0" smtClean="0">
                <a:latin typeface="Arial"/>
                <a:cs typeface="Arial"/>
              </a:rPr>
              <a:t>33</a:t>
            </a:r>
            <a:endParaRPr sz="800">
              <a:latin typeface="Arial"/>
              <a:cs typeface="Arial"/>
            </a:endParaRPr>
          </a:p>
          <a:p>
            <a:pPr marL="12700">
              <a:lnSpc>
                <a:spcPts val="700"/>
              </a:lnSpc>
            </a:pPr>
            <a:r>
              <a:rPr sz="800" dirty="0" smtClean="0">
                <a:latin typeface="Arial"/>
                <a:cs typeface="Arial"/>
              </a:rPr>
              <a:t>34</a:t>
            </a:r>
            <a:endParaRPr sz="800">
              <a:latin typeface="Arial"/>
              <a:cs typeface="Arial"/>
            </a:endParaRPr>
          </a:p>
          <a:p>
            <a:pPr marL="12700">
              <a:lnSpc>
                <a:spcPts val="700"/>
              </a:lnSpc>
            </a:pPr>
            <a:r>
              <a:rPr sz="800" dirty="0" smtClean="0">
                <a:latin typeface="Arial"/>
                <a:cs typeface="Arial"/>
              </a:rPr>
              <a:t>35</a:t>
            </a:r>
            <a:endParaRPr sz="800">
              <a:latin typeface="Arial"/>
              <a:cs typeface="Arial"/>
            </a:endParaRPr>
          </a:p>
          <a:p>
            <a:pPr marL="12700">
              <a:lnSpc>
                <a:spcPts val="755"/>
              </a:lnSpc>
            </a:pPr>
            <a:r>
              <a:rPr sz="800" dirty="0" smtClean="0">
                <a:latin typeface="Arial"/>
                <a:cs typeface="Arial"/>
              </a:rPr>
              <a:t>36</a:t>
            </a:r>
            <a:endParaRPr sz="800">
              <a:latin typeface="Arial"/>
              <a:cs typeface="Arial"/>
            </a:endParaRPr>
          </a:p>
        </p:txBody>
      </p:sp>
      <p:sp>
        <p:nvSpPr>
          <p:cNvPr id="136" name="object 136"/>
          <p:cNvSpPr txBox="1"/>
          <p:nvPr/>
        </p:nvSpPr>
        <p:spPr>
          <a:xfrm>
            <a:off x="7214437" y="2109165"/>
            <a:ext cx="149860" cy="163830"/>
          </a:xfrm>
          <a:prstGeom prst="rect">
            <a:avLst/>
          </a:prstGeom>
        </p:spPr>
        <p:txBody>
          <a:bodyPr vert="horz" wrap="square" lIns="0" tIns="0" rIns="0" bIns="0" rtlCol="0">
            <a:noAutofit/>
          </a:bodyPr>
          <a:lstStyle/>
          <a:p>
            <a:pPr marL="12700">
              <a:lnSpc>
                <a:spcPct val="100000"/>
              </a:lnSpc>
            </a:pPr>
            <a:r>
              <a:rPr sz="1000" dirty="0" smtClean="0">
                <a:latin typeface="Wingdings 3"/>
                <a:cs typeface="Wingdings 3"/>
              </a:rPr>
              <a:t></a:t>
            </a:r>
            <a:endParaRPr sz="1000">
              <a:latin typeface="Wingdings 3"/>
              <a:cs typeface="Wingdings 3"/>
            </a:endParaRPr>
          </a:p>
        </p:txBody>
      </p:sp>
      <p:sp>
        <p:nvSpPr>
          <p:cNvPr id="137" name="object 137"/>
          <p:cNvSpPr txBox="1"/>
          <p:nvPr/>
        </p:nvSpPr>
        <p:spPr>
          <a:xfrm>
            <a:off x="5496166" y="2111679"/>
            <a:ext cx="149860" cy="163830"/>
          </a:xfrm>
          <a:prstGeom prst="rect">
            <a:avLst/>
          </a:prstGeom>
        </p:spPr>
        <p:txBody>
          <a:bodyPr vert="horz" wrap="square" lIns="0" tIns="0" rIns="0" bIns="0" rtlCol="0">
            <a:noAutofit/>
          </a:bodyPr>
          <a:lstStyle/>
          <a:p>
            <a:pPr marL="12700">
              <a:lnSpc>
                <a:spcPct val="100000"/>
              </a:lnSpc>
            </a:pPr>
            <a:r>
              <a:rPr sz="1000" dirty="0" smtClean="0">
                <a:latin typeface="Wingdings 3"/>
                <a:cs typeface="Wingdings 3"/>
              </a:rPr>
              <a:t></a:t>
            </a:r>
            <a:endParaRPr sz="1000">
              <a:latin typeface="Wingdings 3"/>
              <a:cs typeface="Wingdings 3"/>
            </a:endParaRPr>
          </a:p>
        </p:txBody>
      </p:sp>
      <p:sp>
        <p:nvSpPr>
          <p:cNvPr id="138" name="object 138"/>
          <p:cNvSpPr txBox="1"/>
          <p:nvPr/>
        </p:nvSpPr>
        <p:spPr>
          <a:xfrm>
            <a:off x="3779329" y="2108454"/>
            <a:ext cx="149860" cy="163830"/>
          </a:xfrm>
          <a:prstGeom prst="rect">
            <a:avLst/>
          </a:prstGeom>
        </p:spPr>
        <p:txBody>
          <a:bodyPr vert="horz" wrap="square" lIns="0" tIns="0" rIns="0" bIns="0" rtlCol="0">
            <a:noAutofit/>
          </a:bodyPr>
          <a:lstStyle/>
          <a:p>
            <a:pPr marL="12700">
              <a:lnSpc>
                <a:spcPct val="100000"/>
              </a:lnSpc>
            </a:pPr>
            <a:r>
              <a:rPr sz="1000" dirty="0" smtClean="0">
                <a:latin typeface="Wingdings 3"/>
                <a:cs typeface="Wingdings 3"/>
              </a:rPr>
              <a:t></a:t>
            </a:r>
            <a:endParaRPr sz="1000">
              <a:latin typeface="Wingdings 3"/>
              <a:cs typeface="Wingdings 3"/>
            </a:endParaRPr>
          </a:p>
        </p:txBody>
      </p:sp>
      <p:sp>
        <p:nvSpPr>
          <p:cNvPr id="139" name="object 139"/>
          <p:cNvSpPr txBox="1"/>
          <p:nvPr/>
        </p:nvSpPr>
        <p:spPr>
          <a:xfrm>
            <a:off x="2064283" y="2109178"/>
            <a:ext cx="149860" cy="163830"/>
          </a:xfrm>
          <a:prstGeom prst="rect">
            <a:avLst/>
          </a:prstGeom>
        </p:spPr>
        <p:txBody>
          <a:bodyPr vert="horz" wrap="square" lIns="0" tIns="0" rIns="0" bIns="0" rtlCol="0">
            <a:noAutofit/>
          </a:bodyPr>
          <a:lstStyle/>
          <a:p>
            <a:pPr marL="12700">
              <a:lnSpc>
                <a:spcPct val="100000"/>
              </a:lnSpc>
            </a:pPr>
            <a:r>
              <a:rPr sz="1000" dirty="0" smtClean="0">
                <a:latin typeface="Wingdings 3"/>
                <a:cs typeface="Wingdings 3"/>
              </a:rPr>
              <a:t></a:t>
            </a:r>
            <a:endParaRPr sz="1000">
              <a:latin typeface="Wingdings 3"/>
              <a:cs typeface="Wingdings 3"/>
            </a:endParaRPr>
          </a:p>
        </p:txBody>
      </p:sp>
      <p:sp>
        <p:nvSpPr>
          <p:cNvPr id="140" name="object 140"/>
          <p:cNvSpPr txBox="1"/>
          <p:nvPr/>
        </p:nvSpPr>
        <p:spPr>
          <a:xfrm>
            <a:off x="378040" y="2107730"/>
            <a:ext cx="149860" cy="163830"/>
          </a:xfrm>
          <a:prstGeom prst="rect">
            <a:avLst/>
          </a:prstGeom>
        </p:spPr>
        <p:txBody>
          <a:bodyPr vert="horz" wrap="square" lIns="0" tIns="0" rIns="0" bIns="0" rtlCol="0">
            <a:noAutofit/>
          </a:bodyPr>
          <a:lstStyle/>
          <a:p>
            <a:pPr marL="12700">
              <a:lnSpc>
                <a:spcPct val="100000"/>
              </a:lnSpc>
            </a:pPr>
            <a:r>
              <a:rPr sz="1000" dirty="0" smtClean="0">
                <a:latin typeface="Wingdings 3"/>
                <a:cs typeface="Wingdings 3"/>
              </a:rPr>
              <a:t></a:t>
            </a:r>
            <a:endParaRPr sz="1000">
              <a:latin typeface="Wingdings 3"/>
              <a:cs typeface="Wingdings 3"/>
            </a:endParaRPr>
          </a:p>
        </p:txBody>
      </p:sp>
      <p:sp>
        <p:nvSpPr>
          <p:cNvPr id="141" name="object 141"/>
          <p:cNvSpPr txBox="1"/>
          <p:nvPr/>
        </p:nvSpPr>
        <p:spPr>
          <a:xfrm>
            <a:off x="2291295" y="1389151"/>
            <a:ext cx="462915" cy="163830"/>
          </a:xfrm>
          <a:prstGeom prst="rect">
            <a:avLst/>
          </a:prstGeom>
        </p:spPr>
        <p:txBody>
          <a:bodyPr vert="horz" wrap="square" lIns="0" tIns="0" rIns="0" bIns="0" rtlCol="0">
            <a:noAutofit/>
          </a:bodyPr>
          <a:lstStyle/>
          <a:p>
            <a:pPr marL="12700">
              <a:lnSpc>
                <a:spcPct val="100000"/>
              </a:lnSpc>
            </a:pPr>
            <a:r>
              <a:rPr sz="1000" dirty="0" smtClean="0">
                <a:latin typeface="Arial"/>
                <a:cs typeface="Arial"/>
              </a:rPr>
              <a:t>Primary</a:t>
            </a:r>
            <a:endParaRPr sz="1000">
              <a:latin typeface="Arial"/>
              <a:cs typeface="Arial"/>
            </a:endParaRPr>
          </a:p>
        </p:txBody>
      </p:sp>
      <p:sp>
        <p:nvSpPr>
          <p:cNvPr id="142" name="object 142"/>
          <p:cNvSpPr txBox="1"/>
          <p:nvPr/>
        </p:nvSpPr>
        <p:spPr>
          <a:xfrm>
            <a:off x="3223704" y="1409255"/>
            <a:ext cx="966469" cy="163830"/>
          </a:xfrm>
          <a:prstGeom prst="rect">
            <a:avLst/>
          </a:prstGeom>
        </p:spPr>
        <p:txBody>
          <a:bodyPr vert="horz" wrap="square" lIns="0" tIns="0" rIns="0" bIns="0" rtlCol="0">
            <a:noAutofit/>
          </a:bodyPr>
          <a:lstStyle/>
          <a:p>
            <a:pPr marL="12700">
              <a:lnSpc>
                <a:spcPct val="100000"/>
              </a:lnSpc>
              <a:tabLst>
                <a:tab pos="397510" algn="l"/>
              </a:tabLst>
            </a:pPr>
            <a:r>
              <a:rPr sz="1500" u="heavy" baseline="8333" dirty="0" smtClean="0">
                <a:latin typeface="Arial"/>
                <a:cs typeface="Arial"/>
              </a:rPr>
              <a:t> 	</a:t>
            </a:r>
            <a:r>
              <a:rPr sz="1500" baseline="8333" dirty="0" smtClean="0">
                <a:latin typeface="Arial"/>
                <a:cs typeface="Arial"/>
              </a:rPr>
              <a:t> </a:t>
            </a:r>
            <a:r>
              <a:rPr sz="1000" dirty="0" smtClean="0">
                <a:latin typeface="Arial"/>
                <a:cs typeface="Arial"/>
              </a:rPr>
              <a:t>Adapting</a:t>
            </a:r>
            <a:endParaRPr sz="1000">
              <a:latin typeface="Arial"/>
              <a:cs typeface="Arial"/>
            </a:endParaRPr>
          </a:p>
        </p:txBody>
      </p:sp>
      <p:sp>
        <p:nvSpPr>
          <p:cNvPr id="143" name="object 143"/>
          <p:cNvSpPr txBox="1"/>
          <p:nvPr/>
        </p:nvSpPr>
        <p:spPr>
          <a:xfrm>
            <a:off x="4595304" y="1389151"/>
            <a:ext cx="1001394" cy="163830"/>
          </a:xfrm>
          <a:prstGeom prst="rect">
            <a:avLst/>
          </a:prstGeom>
        </p:spPr>
        <p:txBody>
          <a:bodyPr vert="horz" wrap="square" lIns="0" tIns="0" rIns="0" bIns="0" rtlCol="0">
            <a:noAutofit/>
          </a:bodyPr>
          <a:lstStyle/>
          <a:p>
            <a:pPr marL="12700">
              <a:lnSpc>
                <a:spcPct val="100000"/>
              </a:lnSpc>
              <a:tabLst>
                <a:tab pos="397510" algn="l"/>
              </a:tabLst>
            </a:pPr>
            <a:r>
              <a:rPr sz="1000" u="heavy" dirty="0" smtClean="0">
                <a:latin typeface="Arial"/>
                <a:cs typeface="Arial"/>
              </a:rPr>
              <a:t> 	</a:t>
            </a:r>
            <a:r>
              <a:rPr sz="1000" dirty="0" smtClean="0">
                <a:latin typeface="Arial"/>
                <a:cs typeface="Arial"/>
              </a:rPr>
              <a:t> Perceiver</a:t>
            </a:r>
            <a:endParaRPr sz="1000">
              <a:latin typeface="Arial"/>
              <a:cs typeface="Arial"/>
            </a:endParaRPr>
          </a:p>
        </p:txBody>
      </p:sp>
      <p:sp>
        <p:nvSpPr>
          <p:cNvPr id="144" name="object 144"/>
          <p:cNvSpPr/>
          <p:nvPr/>
        </p:nvSpPr>
        <p:spPr>
          <a:xfrm>
            <a:off x="5874807" y="4757022"/>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145" name="object 145"/>
          <p:cNvSpPr/>
          <p:nvPr/>
        </p:nvSpPr>
        <p:spPr>
          <a:xfrm>
            <a:off x="5874807" y="4757022"/>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065B92"/>
            </a:solidFill>
            <a:prstDash val="dash"/>
          </a:ln>
        </p:spPr>
        <p:txBody>
          <a:bodyPr wrap="square" lIns="0" tIns="0" rIns="0" bIns="0" rtlCol="0">
            <a:noAutofit/>
          </a:bodyPr>
          <a:lstStyle/>
          <a:p>
            <a:endParaRPr/>
          </a:p>
        </p:txBody>
      </p:sp>
      <p:sp>
        <p:nvSpPr>
          <p:cNvPr id="146" name="object 146"/>
          <p:cNvSpPr txBox="1"/>
          <p:nvPr/>
        </p:nvSpPr>
        <p:spPr>
          <a:xfrm>
            <a:off x="5829046" y="118607"/>
            <a:ext cx="1676400" cy="546735"/>
          </a:xfrm>
          <a:prstGeom prst="rect">
            <a:avLst/>
          </a:prstGeom>
        </p:spPr>
        <p:txBody>
          <a:bodyPr vert="horz" wrap="square" lIns="0" tIns="0" rIns="0" bIns="0" rtlCol="0">
            <a:noAutofit/>
          </a:bodyPr>
          <a:lstStyle/>
          <a:p>
            <a:pPr marL="12700" marR="12700" indent="803910" algn="r">
              <a:lnSpc>
                <a:spcPct val="97200"/>
              </a:lnSpc>
            </a:pPr>
            <a:r>
              <a:rPr sz="1200" spc="-5" dirty="0" smtClean="0">
                <a:solidFill>
                  <a:srgbClr val="FFFFFF"/>
                </a:solidFill>
                <a:latin typeface="Arial Unicode MS"/>
                <a:cs typeface="Arial Unicode MS"/>
              </a:rPr>
              <a:t>Profile </a:t>
            </a:r>
            <a:r>
              <a:rPr sz="1200" spc="-10" dirty="0" smtClean="0">
                <a:solidFill>
                  <a:srgbClr val="FFFFFF"/>
                </a:solidFill>
                <a:latin typeface="Arial Unicode MS"/>
                <a:cs typeface="Arial Unicode MS"/>
              </a:rPr>
              <a:t>Chart Forté</a:t>
            </a:r>
            <a:r>
              <a:rPr sz="1200" spc="-5" dirty="0" smtClean="0">
                <a:solidFill>
                  <a:srgbClr val="FFFFFF"/>
                </a:solidFill>
                <a:latin typeface="Arial Unicode MS"/>
                <a:cs typeface="Arial Unicode MS"/>
              </a:rPr>
              <a:t> Profile: </a:t>
            </a:r>
            <a:r>
              <a:rPr sz="1200" spc="0" dirty="0" smtClean="0">
                <a:solidFill>
                  <a:srgbClr val="FFFFFF"/>
                </a:solidFill>
                <a:latin typeface="Arial Unicode MS"/>
                <a:cs typeface="Arial Unicode MS"/>
              </a:rPr>
              <a:t>Rick</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Olsen</a:t>
            </a:r>
            <a:r>
              <a:rPr sz="1200" spc="-5" dirty="0" smtClean="0">
                <a:solidFill>
                  <a:srgbClr val="FFFFFF"/>
                </a:solidFill>
                <a:latin typeface="Arial Unicode MS"/>
                <a:cs typeface="Arial Unicode MS"/>
              </a:rPr>
              <a:t> January </a:t>
            </a:r>
            <a:r>
              <a:rPr sz="1200" spc="-10" dirty="0" smtClean="0">
                <a:solidFill>
                  <a:srgbClr val="FFFFFF"/>
                </a:solidFill>
                <a:latin typeface="Arial Unicode MS"/>
                <a:cs typeface="Arial Unicode MS"/>
              </a:rPr>
              <a:t>26,</a:t>
            </a:r>
            <a:r>
              <a:rPr sz="1200" spc="-5" dirty="0" smtClean="0">
                <a:solidFill>
                  <a:srgbClr val="FFFFFF"/>
                </a:solidFill>
                <a:latin typeface="Arial Unicode MS"/>
                <a:cs typeface="Arial Unicode MS"/>
              </a:rPr>
              <a:t> </a:t>
            </a:r>
            <a:r>
              <a:rPr sz="1200" spc="0" dirty="0" smtClean="0">
                <a:solidFill>
                  <a:srgbClr val="FFFFFF"/>
                </a:solidFill>
                <a:latin typeface="Arial Unicode MS"/>
                <a:cs typeface="Arial Unicode MS"/>
              </a:rPr>
              <a:t>2015</a:t>
            </a:r>
            <a:endParaRPr sz="1200">
              <a:latin typeface="Arial Unicode MS"/>
              <a:cs typeface="Arial Unicode MS"/>
            </a:endParaRPr>
          </a:p>
        </p:txBody>
      </p:sp>
      <p:sp>
        <p:nvSpPr>
          <p:cNvPr id="147" name="object 147"/>
          <p:cNvSpPr txBox="1"/>
          <p:nvPr/>
        </p:nvSpPr>
        <p:spPr>
          <a:xfrm>
            <a:off x="2376912" y="1180985"/>
            <a:ext cx="3029585" cy="224790"/>
          </a:xfrm>
          <a:prstGeom prst="rect">
            <a:avLst/>
          </a:prstGeom>
        </p:spPr>
        <p:txBody>
          <a:bodyPr vert="horz" wrap="square" lIns="0" tIns="0" rIns="0" bIns="0" rtlCol="0">
            <a:noAutofit/>
          </a:bodyPr>
          <a:lstStyle/>
          <a:p>
            <a:pPr marL="12700">
              <a:lnSpc>
                <a:spcPct val="100000"/>
              </a:lnSpc>
            </a:pPr>
            <a:r>
              <a:rPr sz="1400" b="1" dirty="0" smtClean="0">
                <a:solidFill>
                  <a:srgbClr val="585858"/>
                </a:solidFill>
                <a:latin typeface="Arial"/>
                <a:cs typeface="Arial"/>
              </a:rPr>
              <a:t>Adapting/Perceiver: Others at Work</a:t>
            </a:r>
            <a:endParaRPr sz="1400">
              <a:latin typeface="Arial"/>
              <a:cs typeface="Arial"/>
            </a:endParaRPr>
          </a:p>
        </p:txBody>
      </p:sp>
      <p:sp>
        <p:nvSpPr>
          <p:cNvPr id="148" name="object 148"/>
          <p:cNvSpPr/>
          <p:nvPr/>
        </p:nvSpPr>
        <p:spPr>
          <a:xfrm>
            <a:off x="1864804" y="1484681"/>
            <a:ext cx="385178" cy="0"/>
          </a:xfrm>
          <a:custGeom>
            <a:avLst/>
            <a:gdLst/>
            <a:ahLst/>
            <a:cxnLst/>
            <a:rect l="l" t="t" r="r" b="b"/>
            <a:pathLst>
              <a:path w="385178">
                <a:moveTo>
                  <a:pt x="0" y="0"/>
                </a:moveTo>
                <a:lnTo>
                  <a:pt x="385178" y="0"/>
                </a:lnTo>
              </a:path>
            </a:pathLst>
          </a:custGeom>
          <a:ln w="16510">
            <a:solidFill>
              <a:srgbClr val="0CB14B"/>
            </a:solidFill>
          </a:ln>
        </p:spPr>
        <p:txBody>
          <a:bodyPr wrap="square" lIns="0" tIns="0" rIns="0" bIns="0" rtlCol="0">
            <a:noAutofit/>
          </a:bodyPr>
          <a:lstStyle/>
          <a:p>
            <a:endParaRPr/>
          </a:p>
        </p:txBody>
      </p:sp>
      <p:sp>
        <p:nvSpPr>
          <p:cNvPr id="149" name="object 149"/>
          <p:cNvSpPr txBox="1"/>
          <p:nvPr/>
        </p:nvSpPr>
        <p:spPr>
          <a:xfrm>
            <a:off x="419100" y="9330982"/>
            <a:ext cx="2836545" cy="635635"/>
          </a:xfrm>
          <a:prstGeom prst="rect">
            <a:avLst/>
          </a:prstGeom>
        </p:spPr>
        <p:txBody>
          <a:bodyPr vert="horz" wrap="square" lIns="0" tIns="0" rIns="0" bIns="0" rtlCol="0">
            <a:noAutofit/>
          </a:bodyPr>
          <a:lstStyle/>
          <a:p>
            <a:pPr marL="12700">
              <a:lnSpc>
                <a:spcPts val="1460"/>
              </a:lnSpc>
            </a:pPr>
            <a:r>
              <a:rPr sz="1300" dirty="0" smtClean="0">
                <a:solidFill>
                  <a:srgbClr val="FFFFFF"/>
                </a:solidFill>
                <a:latin typeface="Arial Unicode MS"/>
                <a:cs typeface="Arial Unicode MS"/>
              </a:rPr>
              <a:t>(910)</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452-5152</a:t>
            </a:r>
            <a:r>
              <a:rPr sz="1300" spc="-5" dirty="0" smtClean="0">
                <a:solidFill>
                  <a:srgbClr val="FFFFFF"/>
                </a:solidFill>
                <a:latin typeface="Arial Unicode MS"/>
                <a:cs typeface="Arial Unicode MS"/>
              </a:rPr>
              <a:t> </a:t>
            </a:r>
            <a:r>
              <a:rPr sz="1300" spc="-10" dirty="0" smtClean="0">
                <a:solidFill>
                  <a:srgbClr val="FFFFFF"/>
                </a:solidFill>
                <a:latin typeface="Arial Unicode MS"/>
                <a:cs typeface="Arial Unicode MS"/>
              </a:rPr>
              <a:t>US</a:t>
            </a:r>
            <a:endParaRPr sz="1300">
              <a:latin typeface="Arial Unicode MS"/>
              <a:cs typeface="Arial Unicode MS"/>
            </a:endParaRPr>
          </a:p>
          <a:p>
            <a:pPr marL="12700">
              <a:lnSpc>
                <a:spcPts val="1200"/>
              </a:lnSpc>
            </a:pPr>
            <a:r>
              <a:rPr sz="1300" dirty="0" smtClean="0">
                <a:solidFill>
                  <a:srgbClr val="FFFFFF"/>
                </a:solidFill>
                <a:latin typeface="Arial Unicode MS"/>
                <a:cs typeface="Arial Unicode MS"/>
              </a:rPr>
              <a:t>(353)</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22</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20923</a:t>
            </a:r>
            <a:r>
              <a:rPr sz="1300" spc="-5" dirty="0" smtClean="0">
                <a:solidFill>
                  <a:srgbClr val="FFFFFF"/>
                </a:solidFill>
                <a:latin typeface="Arial Unicode MS"/>
                <a:cs typeface="Arial Unicode MS"/>
              </a:rPr>
              <a:t> </a:t>
            </a:r>
            <a:r>
              <a:rPr sz="1300" spc="-10" dirty="0" smtClean="0">
                <a:solidFill>
                  <a:srgbClr val="FFFFFF"/>
                </a:solidFill>
                <a:latin typeface="Arial Unicode MS"/>
                <a:cs typeface="Arial Unicode MS"/>
              </a:rPr>
              <a:t>EU</a:t>
            </a:r>
            <a:endParaRPr sz="1300">
              <a:latin typeface="Arial Unicode MS"/>
              <a:cs typeface="Arial Unicode MS"/>
            </a:endParaRPr>
          </a:p>
          <a:p>
            <a:pPr marL="12700">
              <a:lnSpc>
                <a:spcPts val="1140"/>
              </a:lnSpc>
            </a:pPr>
            <a:r>
              <a:rPr sz="1000" spc="-5" dirty="0" smtClean="0">
                <a:solidFill>
                  <a:srgbClr val="FFFFFF"/>
                </a:solidFill>
                <a:latin typeface="Arial Unicode MS"/>
                <a:cs typeface="Arial Unicode MS"/>
              </a:rPr>
              <a:t>Copyright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1977-2015</a:t>
            </a:r>
            <a:r>
              <a:rPr sz="1000" spc="-5" dirty="0" smtClean="0">
                <a:solidFill>
                  <a:srgbClr val="FFFFFF"/>
                </a:solidFill>
                <a:latin typeface="Arial Unicode MS"/>
                <a:cs typeface="Arial Unicode MS"/>
              </a:rPr>
              <a:t> C.D. </a:t>
            </a:r>
            <a:r>
              <a:rPr sz="1000" spc="0" dirty="0" smtClean="0">
                <a:solidFill>
                  <a:srgbClr val="FFFFFF"/>
                </a:solidFill>
                <a:latin typeface="Arial Unicode MS"/>
                <a:cs typeface="Arial Unicode MS"/>
              </a:rPr>
              <a:t>Morgan</a:t>
            </a:r>
            <a:r>
              <a:rPr sz="1000" spc="-5" dirty="0" smtClean="0">
                <a:solidFill>
                  <a:srgbClr val="FFFFFF"/>
                </a:solidFill>
                <a:latin typeface="Arial Unicode MS"/>
                <a:cs typeface="Arial Unicode MS"/>
              </a:rPr>
              <a:t> III</a:t>
            </a:r>
            <a:endParaRPr sz="1000">
              <a:latin typeface="Arial Unicode MS"/>
              <a:cs typeface="Arial Unicode MS"/>
            </a:endParaRPr>
          </a:p>
          <a:p>
            <a:pPr marL="12700">
              <a:lnSpc>
                <a:spcPts val="1100"/>
              </a:lnSpc>
            </a:pPr>
            <a:r>
              <a:rPr sz="1000" spc="-5" dirty="0" smtClean="0">
                <a:solidFill>
                  <a:srgbClr val="FFFFFF"/>
                </a:solidFill>
                <a:latin typeface="Arial Unicode MS"/>
                <a:cs typeface="Arial Unicode MS"/>
              </a:rPr>
              <a:t>Copyright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1980-2015</a:t>
            </a:r>
            <a:r>
              <a:rPr sz="1000" spc="-5" dirty="0" smtClean="0">
                <a:solidFill>
                  <a:srgbClr val="FFFFFF"/>
                </a:solidFill>
                <a:latin typeface="Arial Unicode MS"/>
                <a:cs typeface="Arial Unicode MS"/>
              </a:rPr>
              <a:t> </a:t>
            </a:r>
            <a:r>
              <a:rPr sz="1000" spc="-10" dirty="0" smtClean="0">
                <a:solidFill>
                  <a:srgbClr val="FFFFFF"/>
                </a:solidFill>
                <a:latin typeface="Arial Unicode MS"/>
                <a:cs typeface="Arial Unicode MS"/>
              </a:rPr>
              <a:t>The</a:t>
            </a:r>
            <a:r>
              <a:rPr sz="1000" spc="-5" dirty="0" smtClean="0">
                <a:solidFill>
                  <a:srgbClr val="FFFFFF"/>
                </a:solidFill>
                <a:latin typeface="Arial Unicode MS"/>
                <a:cs typeface="Arial Unicode MS"/>
              </a:rPr>
              <a:t> Forté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Institute, </a:t>
            </a:r>
            <a:r>
              <a:rPr sz="1000" spc="0" dirty="0" smtClean="0">
                <a:solidFill>
                  <a:srgbClr val="FFFFFF"/>
                </a:solidFill>
                <a:latin typeface="Arial Unicode MS"/>
                <a:cs typeface="Arial Unicode MS"/>
              </a:rPr>
              <a:t>LLC</a:t>
            </a:r>
            <a:endParaRPr sz="1000">
              <a:latin typeface="Arial Unicode MS"/>
              <a:cs typeface="Arial Unicode MS"/>
            </a:endParaRPr>
          </a:p>
        </p:txBody>
      </p:sp>
      <p:sp>
        <p:nvSpPr>
          <p:cNvPr id="150" name="object 150"/>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sz="1000" spc="-10" dirty="0" smtClean="0">
                <a:solidFill>
                  <a:srgbClr val="FFFFFF"/>
                </a:solidFill>
                <a:latin typeface="Arial Unicode MS"/>
                <a:cs typeface="Arial Unicode MS"/>
              </a:rPr>
              <a:t>Page</a:t>
            </a:r>
            <a:r>
              <a:rPr sz="1000" spc="-5" dirty="0" smtClean="0">
                <a:solidFill>
                  <a:srgbClr val="FFFFFF"/>
                </a:solidFill>
                <a:latin typeface="Arial Unicode MS"/>
                <a:cs typeface="Arial Unicode MS"/>
              </a:rPr>
              <a:t> </a:t>
            </a:r>
            <a:fld id="{81D60167-4931-47E6-BA6A-407CBD079E47}" type="slidenum">
              <a:rPr sz="1000" spc="0" dirty="0" smtClean="0">
                <a:solidFill>
                  <a:srgbClr val="FFFFFF"/>
                </a:solidFill>
                <a:latin typeface="Arial Unicode MS"/>
                <a:cs typeface="Arial Unicode MS"/>
              </a:rPr>
              <a:t>21</a:t>
            </a:fld>
            <a:endParaRPr sz="1000">
              <a:latin typeface="Arial Unicode MS"/>
              <a:cs typeface="Arial Unicode MS"/>
            </a:endParaRPr>
          </a:p>
        </p:txBody>
      </p:sp>
      <p:pic>
        <p:nvPicPr>
          <p:cNvPr id="151" name="Audio 15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10400" y="92964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0179"/>
    </mc:Choice>
    <mc:Fallback>
      <p:transition spd="slow" advTm="160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9093961"/>
            <a:ext cx="7772400" cy="964438"/>
          </a:xfrm>
          <a:custGeom>
            <a:avLst/>
            <a:gdLst/>
            <a:ahLst/>
            <a:cxnLst/>
            <a:rect l="l" t="t" r="r" b="b"/>
            <a:pathLst>
              <a:path w="7772400" h="964438">
                <a:moveTo>
                  <a:pt x="1198435" y="0"/>
                </a:moveTo>
                <a:lnTo>
                  <a:pt x="999132" y="31"/>
                </a:lnTo>
                <a:lnTo>
                  <a:pt x="799592" y="4826"/>
                </a:lnTo>
                <a:lnTo>
                  <a:pt x="599860" y="14573"/>
                </a:lnTo>
                <a:lnTo>
                  <a:pt x="399986" y="29464"/>
                </a:lnTo>
                <a:lnTo>
                  <a:pt x="200017" y="49688"/>
                </a:lnTo>
                <a:lnTo>
                  <a:pt x="0" y="75438"/>
                </a:lnTo>
                <a:lnTo>
                  <a:pt x="0" y="964438"/>
                </a:lnTo>
                <a:lnTo>
                  <a:pt x="7772400" y="964438"/>
                </a:lnTo>
                <a:lnTo>
                  <a:pt x="7772400" y="779065"/>
                </a:lnTo>
                <a:lnTo>
                  <a:pt x="6519886" y="779065"/>
                </a:lnTo>
                <a:lnTo>
                  <a:pt x="6323583" y="776986"/>
                </a:lnTo>
                <a:lnTo>
                  <a:pt x="6126710" y="769953"/>
                </a:lnTo>
                <a:lnTo>
                  <a:pt x="5929312" y="758063"/>
                </a:lnTo>
                <a:lnTo>
                  <a:pt x="5731438" y="741410"/>
                </a:lnTo>
                <a:lnTo>
                  <a:pt x="5533136" y="720090"/>
                </a:lnTo>
                <a:lnTo>
                  <a:pt x="5334452" y="694197"/>
                </a:lnTo>
                <a:lnTo>
                  <a:pt x="5135435" y="663829"/>
                </a:lnTo>
                <a:lnTo>
                  <a:pt x="4936132" y="629078"/>
                </a:lnTo>
                <a:lnTo>
                  <a:pt x="4736592" y="590042"/>
                </a:lnTo>
                <a:lnTo>
                  <a:pt x="4536860" y="546814"/>
                </a:lnTo>
                <a:lnTo>
                  <a:pt x="4336986" y="499491"/>
                </a:lnTo>
                <a:lnTo>
                  <a:pt x="4137017" y="448167"/>
                </a:lnTo>
                <a:lnTo>
                  <a:pt x="3937000" y="392938"/>
                </a:lnTo>
                <a:lnTo>
                  <a:pt x="3746031" y="346297"/>
                </a:lnTo>
                <a:lnTo>
                  <a:pt x="3554158" y="301752"/>
                </a:lnTo>
                <a:lnTo>
                  <a:pt x="3361428" y="259492"/>
                </a:lnTo>
                <a:lnTo>
                  <a:pt x="3167888" y="219710"/>
                </a:lnTo>
                <a:lnTo>
                  <a:pt x="2973585" y="182594"/>
                </a:lnTo>
                <a:lnTo>
                  <a:pt x="2778569" y="148336"/>
                </a:lnTo>
                <a:lnTo>
                  <a:pt x="2582886" y="117125"/>
                </a:lnTo>
                <a:lnTo>
                  <a:pt x="2386584" y="89154"/>
                </a:lnTo>
                <a:lnTo>
                  <a:pt x="2189710" y="64611"/>
                </a:lnTo>
                <a:lnTo>
                  <a:pt x="1992312" y="43688"/>
                </a:lnTo>
                <a:lnTo>
                  <a:pt x="1794438" y="26574"/>
                </a:lnTo>
                <a:lnTo>
                  <a:pt x="1596136" y="13462"/>
                </a:lnTo>
                <a:lnTo>
                  <a:pt x="1397452" y="4540"/>
                </a:lnTo>
                <a:lnTo>
                  <a:pt x="1198435" y="0"/>
                </a:lnTo>
                <a:close/>
              </a:path>
              <a:path w="7772400" h="964438">
                <a:moveTo>
                  <a:pt x="7772400" y="665696"/>
                </a:moveTo>
                <a:lnTo>
                  <a:pt x="7683031" y="682196"/>
                </a:lnTo>
                <a:lnTo>
                  <a:pt x="7491158" y="711835"/>
                </a:lnTo>
                <a:lnTo>
                  <a:pt x="7298428" y="735949"/>
                </a:lnTo>
                <a:lnTo>
                  <a:pt x="7104888" y="754634"/>
                </a:lnTo>
                <a:lnTo>
                  <a:pt x="6910585" y="767984"/>
                </a:lnTo>
                <a:lnTo>
                  <a:pt x="6715569" y="776097"/>
                </a:lnTo>
                <a:lnTo>
                  <a:pt x="6519886" y="779065"/>
                </a:lnTo>
                <a:lnTo>
                  <a:pt x="7772400" y="779065"/>
                </a:lnTo>
                <a:lnTo>
                  <a:pt x="7772400" y="665696"/>
                </a:lnTo>
                <a:close/>
              </a:path>
            </a:pathLst>
          </a:custGeom>
          <a:solidFill>
            <a:srgbClr val="3888C6"/>
          </a:solidFill>
        </p:spPr>
        <p:txBody>
          <a:bodyPr wrap="square" lIns="0" tIns="0" rIns="0" bIns="0" rtlCol="0">
            <a:noAutofit/>
          </a:bodyPr>
          <a:lstStyle/>
          <a:p>
            <a:endParaRPr/>
          </a:p>
        </p:txBody>
      </p:sp>
      <p:sp>
        <p:nvSpPr>
          <p:cNvPr id="3" name="object 3"/>
          <p:cNvSpPr txBox="1"/>
          <p:nvPr/>
        </p:nvSpPr>
        <p:spPr>
          <a:xfrm>
            <a:off x="1181100" y="257250"/>
            <a:ext cx="49403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T     H     E</a:t>
            </a:r>
            <a:endParaRPr sz="800">
              <a:latin typeface="Times New Roman"/>
              <a:cs typeface="Times New Roman"/>
            </a:endParaRPr>
          </a:p>
        </p:txBody>
      </p:sp>
      <p:sp>
        <p:nvSpPr>
          <p:cNvPr id="4" name="object 4"/>
          <p:cNvSpPr txBox="1"/>
          <p:nvPr/>
        </p:nvSpPr>
        <p:spPr>
          <a:xfrm>
            <a:off x="368300" y="314553"/>
            <a:ext cx="2260600" cy="711835"/>
          </a:xfrm>
          <a:prstGeom prst="rect">
            <a:avLst/>
          </a:prstGeom>
        </p:spPr>
        <p:txBody>
          <a:bodyPr vert="horz" wrap="square" lIns="0" tIns="0" rIns="0" bIns="0" rtlCol="0">
            <a:noAutofit/>
          </a:bodyPr>
          <a:lstStyle/>
          <a:p>
            <a:pPr marL="800100">
              <a:lnSpc>
                <a:spcPts val="2740"/>
              </a:lnSpc>
            </a:pPr>
            <a:r>
              <a:rPr sz="2400" b="1" dirty="0" smtClean="0">
                <a:latin typeface="Times New Roman"/>
                <a:cs typeface="Times New Roman"/>
              </a:rPr>
              <a:t>F O R T </a:t>
            </a:r>
            <a:r>
              <a:rPr sz="2400" b="1" spc="130" dirty="0" smtClean="0">
                <a:latin typeface="Times New Roman"/>
                <a:cs typeface="Times New Roman"/>
              </a:rPr>
              <a:t>É</a:t>
            </a:r>
            <a:r>
              <a:rPr sz="1200" b="1" spc="0" baseline="79861" dirty="0" smtClean="0">
                <a:latin typeface="Times New Roman"/>
                <a:cs typeface="Times New Roman"/>
              </a:rPr>
              <a:t>®</a:t>
            </a:r>
            <a:endParaRPr sz="1200" baseline="79861">
              <a:latin typeface="Times New Roman"/>
              <a:cs typeface="Times New Roman"/>
            </a:endParaRPr>
          </a:p>
          <a:p>
            <a:pPr marL="825500">
              <a:lnSpc>
                <a:spcPts val="965"/>
              </a:lnSpc>
            </a:pPr>
            <a:r>
              <a:rPr sz="1100" b="1" dirty="0" smtClean="0">
                <a:latin typeface="Times New Roman"/>
                <a:cs typeface="Times New Roman"/>
              </a:rPr>
              <a:t>I  N  S  T  I  T  U  T  E</a:t>
            </a:r>
            <a:endParaRPr sz="1100">
              <a:latin typeface="Times New Roman"/>
              <a:cs typeface="Times New Roman"/>
            </a:endParaRPr>
          </a:p>
          <a:p>
            <a:pPr>
              <a:lnSpc>
                <a:spcPts val="700"/>
              </a:lnSpc>
              <a:spcBef>
                <a:spcPts val="23"/>
              </a:spcBef>
            </a:pPr>
            <a:endParaRPr sz="700"/>
          </a:p>
          <a:p>
            <a:pPr marL="12700">
              <a:lnSpc>
                <a:spcPct val="100000"/>
              </a:lnSpc>
            </a:pPr>
            <a:r>
              <a:rPr sz="900" b="1" dirty="0" smtClean="0">
                <a:latin typeface="Times New Roman"/>
                <a:cs typeface="Times New Roman"/>
              </a:rPr>
              <a:t>COMMUNICATION </a:t>
            </a:r>
            <a:r>
              <a:rPr sz="900" b="1" spc="-50" dirty="0" smtClean="0">
                <a:latin typeface="Times New Roman"/>
                <a:cs typeface="Times New Roman"/>
              </a:rPr>
              <a:t> </a:t>
            </a:r>
            <a:r>
              <a:rPr sz="900" b="1" spc="0" dirty="0" smtClean="0">
                <a:solidFill>
                  <a:srgbClr val="1B5B92"/>
                </a:solidFill>
                <a:latin typeface="Times New Roman"/>
                <a:cs typeface="Times New Roman"/>
              </a:rPr>
              <a:t>INTELLIGENC</a:t>
            </a:r>
            <a:r>
              <a:rPr sz="900" b="1" spc="45" dirty="0" smtClean="0">
                <a:solidFill>
                  <a:srgbClr val="1B5B92"/>
                </a:solidFill>
                <a:latin typeface="Times New Roman"/>
                <a:cs typeface="Times New Roman"/>
              </a:rPr>
              <a:t>E</a:t>
            </a:r>
            <a:r>
              <a:rPr sz="600" b="1" spc="0" baseline="69444" dirty="0" smtClean="0">
                <a:solidFill>
                  <a:srgbClr val="1B5B92"/>
                </a:solidFill>
                <a:latin typeface="Times New Roman"/>
                <a:cs typeface="Times New Roman"/>
              </a:rPr>
              <a:t>TM</a:t>
            </a:r>
            <a:endParaRPr sz="600" baseline="69444">
              <a:latin typeface="Times New Roman"/>
              <a:cs typeface="Times New Roman"/>
            </a:endParaRPr>
          </a:p>
        </p:txBody>
      </p:sp>
      <p:sp>
        <p:nvSpPr>
          <p:cNvPr id="5" name="object 5"/>
          <p:cNvSpPr/>
          <p:nvPr/>
        </p:nvSpPr>
        <p:spPr>
          <a:xfrm>
            <a:off x="190500" y="279400"/>
            <a:ext cx="609600" cy="371401"/>
          </a:xfrm>
          <a:custGeom>
            <a:avLst/>
            <a:gdLst/>
            <a:ahLst/>
            <a:cxnLst/>
            <a:rect l="l" t="t" r="r" b="b"/>
            <a:pathLst>
              <a:path w="609600" h="371401">
                <a:moveTo>
                  <a:pt x="609600" y="0"/>
                </a:moveTo>
                <a:lnTo>
                  <a:pt x="60211" y="49"/>
                </a:lnTo>
                <a:lnTo>
                  <a:pt x="20652" y="5021"/>
                </a:lnTo>
                <a:lnTo>
                  <a:pt x="1625" y="43135"/>
                </a:lnTo>
                <a:lnTo>
                  <a:pt x="110" y="82651"/>
                </a:lnTo>
                <a:lnTo>
                  <a:pt x="0" y="355600"/>
                </a:lnTo>
                <a:lnTo>
                  <a:pt x="20616" y="363699"/>
                </a:lnTo>
                <a:lnTo>
                  <a:pt x="44157" y="368960"/>
                </a:lnTo>
                <a:lnTo>
                  <a:pt x="70308" y="371401"/>
                </a:lnTo>
                <a:lnTo>
                  <a:pt x="98755" y="371043"/>
                </a:lnTo>
                <a:lnTo>
                  <a:pt x="161277" y="362000"/>
                </a:lnTo>
                <a:lnTo>
                  <a:pt x="229209" y="341985"/>
                </a:lnTo>
                <a:lnTo>
                  <a:pt x="300037" y="311150"/>
                </a:lnTo>
                <a:lnTo>
                  <a:pt x="335751" y="291722"/>
                </a:lnTo>
                <a:lnTo>
                  <a:pt x="371246" y="269646"/>
                </a:lnTo>
                <a:lnTo>
                  <a:pt x="406207" y="244941"/>
                </a:lnTo>
                <a:lnTo>
                  <a:pt x="440321" y="217627"/>
                </a:lnTo>
                <a:lnTo>
                  <a:pt x="473273" y="187721"/>
                </a:lnTo>
                <a:lnTo>
                  <a:pt x="504748" y="155244"/>
                </a:lnTo>
                <a:lnTo>
                  <a:pt x="534433" y="120215"/>
                </a:lnTo>
                <a:lnTo>
                  <a:pt x="562013" y="82651"/>
                </a:lnTo>
                <a:lnTo>
                  <a:pt x="587173" y="42573"/>
                </a:lnTo>
                <a:lnTo>
                  <a:pt x="609600" y="0"/>
                </a:lnTo>
                <a:close/>
              </a:path>
            </a:pathLst>
          </a:custGeom>
          <a:solidFill>
            <a:srgbClr val="000000"/>
          </a:solidFill>
        </p:spPr>
        <p:txBody>
          <a:bodyPr wrap="square" lIns="0" tIns="0" rIns="0" bIns="0" rtlCol="0">
            <a:noAutofit/>
          </a:bodyPr>
          <a:lstStyle/>
          <a:p>
            <a:endParaRPr/>
          </a:p>
        </p:txBody>
      </p:sp>
      <p:sp>
        <p:nvSpPr>
          <p:cNvPr id="6" name="object 6"/>
          <p:cNvSpPr/>
          <p:nvPr/>
        </p:nvSpPr>
        <p:spPr>
          <a:xfrm>
            <a:off x="406400" y="279400"/>
            <a:ext cx="698500" cy="482600"/>
          </a:xfrm>
          <a:custGeom>
            <a:avLst/>
            <a:gdLst/>
            <a:ahLst/>
            <a:cxnLst/>
            <a:rect l="l" t="t" r="r" b="b"/>
            <a:pathLst>
              <a:path w="698500" h="482600">
                <a:moveTo>
                  <a:pt x="508000" y="0"/>
                </a:moveTo>
                <a:lnTo>
                  <a:pt x="488029" y="44218"/>
                </a:lnTo>
                <a:lnTo>
                  <a:pt x="466344" y="85521"/>
                </a:lnTo>
                <a:lnTo>
                  <a:pt x="443134" y="124044"/>
                </a:lnTo>
                <a:lnTo>
                  <a:pt x="418592" y="159918"/>
                </a:lnTo>
                <a:lnTo>
                  <a:pt x="392906" y="193278"/>
                </a:lnTo>
                <a:lnTo>
                  <a:pt x="366268" y="224256"/>
                </a:lnTo>
                <a:lnTo>
                  <a:pt x="338867" y="252987"/>
                </a:lnTo>
                <a:lnTo>
                  <a:pt x="310896" y="279603"/>
                </a:lnTo>
                <a:lnTo>
                  <a:pt x="254000" y="327025"/>
                </a:lnTo>
                <a:lnTo>
                  <a:pt x="197104" y="367588"/>
                </a:lnTo>
                <a:lnTo>
                  <a:pt x="141732" y="402361"/>
                </a:lnTo>
                <a:lnTo>
                  <a:pt x="19970" y="470957"/>
                </a:lnTo>
                <a:lnTo>
                  <a:pt x="0" y="482600"/>
                </a:lnTo>
                <a:lnTo>
                  <a:pt x="698500" y="482600"/>
                </a:lnTo>
                <a:lnTo>
                  <a:pt x="698485" y="63859"/>
                </a:lnTo>
                <a:lnTo>
                  <a:pt x="693219" y="15590"/>
                </a:lnTo>
                <a:lnTo>
                  <a:pt x="646190" y="124"/>
                </a:lnTo>
                <a:lnTo>
                  <a:pt x="508000" y="0"/>
                </a:lnTo>
                <a:close/>
              </a:path>
            </a:pathLst>
          </a:custGeom>
          <a:solidFill>
            <a:srgbClr val="1B5B92"/>
          </a:solidFill>
        </p:spPr>
        <p:txBody>
          <a:bodyPr wrap="square" lIns="0" tIns="0" rIns="0" bIns="0" rtlCol="0">
            <a:noAutofit/>
          </a:bodyPr>
          <a:lstStyle/>
          <a:p>
            <a:endParaRPr/>
          </a:p>
        </p:txBody>
      </p:sp>
      <p:sp>
        <p:nvSpPr>
          <p:cNvPr id="7" name="object 7"/>
          <p:cNvSpPr/>
          <p:nvPr/>
        </p:nvSpPr>
        <p:spPr>
          <a:xfrm>
            <a:off x="3492500" y="38100"/>
            <a:ext cx="4279900" cy="992957"/>
          </a:xfrm>
          <a:custGeom>
            <a:avLst/>
            <a:gdLst/>
            <a:ahLst/>
            <a:cxnLst/>
            <a:rect l="l" t="t" r="r" b="b"/>
            <a:pathLst>
              <a:path w="4279900" h="992957">
                <a:moveTo>
                  <a:pt x="4279900" y="0"/>
                </a:moveTo>
                <a:lnTo>
                  <a:pt x="0" y="0"/>
                </a:lnTo>
                <a:lnTo>
                  <a:pt x="112426" y="20439"/>
                </a:lnTo>
                <a:lnTo>
                  <a:pt x="221234" y="43497"/>
                </a:lnTo>
                <a:lnTo>
                  <a:pt x="326612" y="68937"/>
                </a:lnTo>
                <a:lnTo>
                  <a:pt x="428752" y="96520"/>
                </a:lnTo>
                <a:lnTo>
                  <a:pt x="527843" y="126007"/>
                </a:lnTo>
                <a:lnTo>
                  <a:pt x="624078" y="157162"/>
                </a:lnTo>
                <a:lnTo>
                  <a:pt x="717645" y="189745"/>
                </a:lnTo>
                <a:lnTo>
                  <a:pt x="808736" y="223520"/>
                </a:lnTo>
                <a:lnTo>
                  <a:pt x="897540" y="258246"/>
                </a:lnTo>
                <a:lnTo>
                  <a:pt x="984250" y="293687"/>
                </a:lnTo>
                <a:lnTo>
                  <a:pt x="1069054" y="329604"/>
                </a:lnTo>
                <a:lnTo>
                  <a:pt x="1548542" y="541774"/>
                </a:lnTo>
                <a:lnTo>
                  <a:pt x="1625346" y="574357"/>
                </a:lnTo>
                <a:lnTo>
                  <a:pt x="1701768" y="605512"/>
                </a:lnTo>
                <a:lnTo>
                  <a:pt x="1778000" y="635000"/>
                </a:lnTo>
                <a:lnTo>
                  <a:pt x="1900483" y="689776"/>
                </a:lnTo>
                <a:lnTo>
                  <a:pt x="2020633" y="739838"/>
                </a:lnTo>
                <a:lnTo>
                  <a:pt x="2138973" y="785233"/>
                </a:lnTo>
                <a:lnTo>
                  <a:pt x="2256028" y="826008"/>
                </a:lnTo>
                <a:lnTo>
                  <a:pt x="2372320" y="862210"/>
                </a:lnTo>
                <a:lnTo>
                  <a:pt x="2488374" y="893889"/>
                </a:lnTo>
                <a:lnTo>
                  <a:pt x="2604714" y="921091"/>
                </a:lnTo>
                <a:lnTo>
                  <a:pt x="2721864" y="943864"/>
                </a:lnTo>
                <a:lnTo>
                  <a:pt x="2840347" y="962255"/>
                </a:lnTo>
                <a:lnTo>
                  <a:pt x="2960687" y="976312"/>
                </a:lnTo>
                <a:lnTo>
                  <a:pt x="3083409" y="986083"/>
                </a:lnTo>
                <a:lnTo>
                  <a:pt x="3209036" y="991616"/>
                </a:lnTo>
                <a:lnTo>
                  <a:pt x="3338091" y="992957"/>
                </a:lnTo>
                <a:lnTo>
                  <a:pt x="3471100" y="990155"/>
                </a:lnTo>
                <a:lnTo>
                  <a:pt x="3608585" y="983257"/>
                </a:lnTo>
                <a:lnTo>
                  <a:pt x="3751072" y="972312"/>
                </a:lnTo>
                <a:lnTo>
                  <a:pt x="3899082" y="957365"/>
                </a:lnTo>
                <a:lnTo>
                  <a:pt x="4053141" y="938466"/>
                </a:lnTo>
                <a:lnTo>
                  <a:pt x="4213772" y="915662"/>
                </a:lnTo>
                <a:lnTo>
                  <a:pt x="4279900" y="905150"/>
                </a:lnTo>
                <a:lnTo>
                  <a:pt x="4279900" y="0"/>
                </a:lnTo>
                <a:close/>
              </a:path>
            </a:pathLst>
          </a:custGeom>
          <a:solidFill>
            <a:srgbClr val="D98C45"/>
          </a:solidFill>
        </p:spPr>
        <p:txBody>
          <a:bodyPr wrap="square" lIns="0" tIns="0" rIns="0" bIns="0" rtlCol="0">
            <a:noAutofit/>
          </a:bodyPr>
          <a:lstStyle/>
          <a:p>
            <a:endParaRPr/>
          </a:p>
        </p:txBody>
      </p:sp>
      <p:sp>
        <p:nvSpPr>
          <p:cNvPr id="8" name="object 8"/>
          <p:cNvSpPr/>
          <p:nvPr/>
        </p:nvSpPr>
        <p:spPr>
          <a:xfrm>
            <a:off x="3492500" y="38100"/>
            <a:ext cx="4279900" cy="896867"/>
          </a:xfrm>
          <a:custGeom>
            <a:avLst/>
            <a:gdLst/>
            <a:ahLst/>
            <a:cxnLst/>
            <a:rect l="l" t="t" r="r" b="b"/>
            <a:pathLst>
              <a:path w="4279900" h="896867">
                <a:moveTo>
                  <a:pt x="4279900" y="0"/>
                </a:moveTo>
                <a:lnTo>
                  <a:pt x="0" y="0"/>
                </a:lnTo>
                <a:lnTo>
                  <a:pt x="112426" y="20439"/>
                </a:lnTo>
                <a:lnTo>
                  <a:pt x="221234" y="43497"/>
                </a:lnTo>
                <a:lnTo>
                  <a:pt x="326612" y="68937"/>
                </a:lnTo>
                <a:lnTo>
                  <a:pt x="428752" y="96520"/>
                </a:lnTo>
                <a:lnTo>
                  <a:pt x="527843" y="126007"/>
                </a:lnTo>
                <a:lnTo>
                  <a:pt x="624078" y="157162"/>
                </a:lnTo>
                <a:lnTo>
                  <a:pt x="717645" y="189745"/>
                </a:lnTo>
                <a:lnTo>
                  <a:pt x="808736" y="223520"/>
                </a:lnTo>
                <a:lnTo>
                  <a:pt x="897540" y="258246"/>
                </a:lnTo>
                <a:lnTo>
                  <a:pt x="984250" y="293687"/>
                </a:lnTo>
                <a:lnTo>
                  <a:pt x="1069054" y="329604"/>
                </a:lnTo>
                <a:lnTo>
                  <a:pt x="1548542" y="541774"/>
                </a:lnTo>
                <a:lnTo>
                  <a:pt x="1625346" y="574357"/>
                </a:lnTo>
                <a:lnTo>
                  <a:pt x="1701768" y="605512"/>
                </a:lnTo>
                <a:lnTo>
                  <a:pt x="1778000" y="635000"/>
                </a:lnTo>
                <a:lnTo>
                  <a:pt x="1900483" y="680523"/>
                </a:lnTo>
                <a:lnTo>
                  <a:pt x="2020633" y="721817"/>
                </a:lnTo>
                <a:lnTo>
                  <a:pt x="2138973" y="758844"/>
                </a:lnTo>
                <a:lnTo>
                  <a:pt x="2256028" y="791565"/>
                </a:lnTo>
                <a:lnTo>
                  <a:pt x="2372320" y="819943"/>
                </a:lnTo>
                <a:lnTo>
                  <a:pt x="2488374" y="843940"/>
                </a:lnTo>
                <a:lnTo>
                  <a:pt x="2604714" y="863517"/>
                </a:lnTo>
                <a:lnTo>
                  <a:pt x="2721864" y="878636"/>
                </a:lnTo>
                <a:lnTo>
                  <a:pt x="2840347" y="889260"/>
                </a:lnTo>
                <a:lnTo>
                  <a:pt x="2960687" y="895350"/>
                </a:lnTo>
                <a:lnTo>
                  <a:pt x="3083409" y="896867"/>
                </a:lnTo>
                <a:lnTo>
                  <a:pt x="3209036" y="893775"/>
                </a:lnTo>
                <a:lnTo>
                  <a:pt x="3338091" y="886034"/>
                </a:lnTo>
                <a:lnTo>
                  <a:pt x="3471100" y="873607"/>
                </a:lnTo>
                <a:lnTo>
                  <a:pt x="3608585" y="856456"/>
                </a:lnTo>
                <a:lnTo>
                  <a:pt x="3751072" y="834542"/>
                </a:lnTo>
                <a:lnTo>
                  <a:pt x="3899082" y="807827"/>
                </a:lnTo>
                <a:lnTo>
                  <a:pt x="4053141" y="776274"/>
                </a:lnTo>
                <a:lnTo>
                  <a:pt x="4213772" y="739844"/>
                </a:lnTo>
                <a:lnTo>
                  <a:pt x="4279900" y="723544"/>
                </a:lnTo>
                <a:lnTo>
                  <a:pt x="4279900" y="0"/>
                </a:lnTo>
                <a:close/>
              </a:path>
            </a:pathLst>
          </a:custGeom>
          <a:solidFill>
            <a:srgbClr val="000000"/>
          </a:solidFill>
        </p:spPr>
        <p:txBody>
          <a:bodyPr wrap="square" lIns="0" tIns="0" rIns="0" bIns="0" rtlCol="0">
            <a:noAutofit/>
          </a:bodyPr>
          <a:lstStyle/>
          <a:p>
            <a:endParaRPr/>
          </a:p>
        </p:txBody>
      </p:sp>
      <p:sp>
        <p:nvSpPr>
          <p:cNvPr id="9" name="object 9"/>
          <p:cNvSpPr txBox="1"/>
          <p:nvPr/>
        </p:nvSpPr>
        <p:spPr>
          <a:xfrm>
            <a:off x="462495" y="6458010"/>
            <a:ext cx="6789420" cy="2465705"/>
          </a:xfrm>
          <a:prstGeom prst="rect">
            <a:avLst/>
          </a:prstGeom>
        </p:spPr>
        <p:txBody>
          <a:bodyPr vert="horz" wrap="square" lIns="0" tIns="0" rIns="0" bIns="0" rtlCol="0">
            <a:noAutofit/>
          </a:bodyPr>
          <a:lstStyle/>
          <a:p>
            <a:pPr marL="12700" marR="27940">
              <a:lnSpc>
                <a:spcPct val="104600"/>
              </a:lnSpc>
            </a:pPr>
            <a:r>
              <a:rPr sz="1100" dirty="0" smtClean="0">
                <a:solidFill>
                  <a:srgbClr val="585858"/>
                </a:solidFill>
                <a:latin typeface="Arial"/>
                <a:cs typeface="Arial"/>
              </a:rPr>
              <a:t>One of the unique measures of the Forté Communication Style Report is Resiliency.  Resiliency is defined as having the ability to manage and/or bounce back from tough times. We all have been there; it is a normal part of life. Whenever we see the stamina level high or very high, and the goals index most or meeting goals that indicates you are in the Resiliency Zone. The key is; what were you doing differently during that timeframe? What was working…?</a:t>
            </a:r>
            <a:endParaRPr sz="1100">
              <a:latin typeface="Arial"/>
              <a:cs typeface="Arial"/>
            </a:endParaRPr>
          </a:p>
          <a:p>
            <a:pPr>
              <a:lnSpc>
                <a:spcPts val="1300"/>
              </a:lnSpc>
              <a:spcBef>
                <a:spcPts val="79"/>
              </a:spcBef>
            </a:pPr>
            <a:endParaRPr sz="1300"/>
          </a:p>
          <a:p>
            <a:pPr marL="12700" marR="12700">
              <a:lnSpc>
                <a:spcPct val="104600"/>
              </a:lnSpc>
            </a:pPr>
            <a:r>
              <a:rPr sz="1100" dirty="0" smtClean="0">
                <a:solidFill>
                  <a:srgbClr val="585858"/>
                </a:solidFill>
                <a:latin typeface="Arial"/>
                <a:cs typeface="Arial"/>
              </a:rPr>
              <a:t>You can look at your Forté Adapting Update Trends on pages 12/13 (they are added to your report with the first adapting update) and get a good idea. During those times, was your dominance/non-dominance adapting up or down, your extroversion/introversion adapting up or down, your patience/impatience adapting up or down, your conformity/non-conformity, adapting up or down? As you recall and validate those adapting behaviors, make note of them and use those notes to recall and reinforce what you know has worked for you.</a:t>
            </a:r>
            <a:endParaRPr sz="1100">
              <a:latin typeface="Arial"/>
              <a:cs typeface="Arial"/>
            </a:endParaRPr>
          </a:p>
          <a:p>
            <a:pPr>
              <a:lnSpc>
                <a:spcPts val="1300"/>
              </a:lnSpc>
              <a:spcBef>
                <a:spcPts val="79"/>
              </a:spcBef>
            </a:pPr>
            <a:endParaRPr sz="1300"/>
          </a:p>
          <a:p>
            <a:pPr marL="12700" marR="160655">
              <a:lnSpc>
                <a:spcPct val="104600"/>
              </a:lnSpc>
            </a:pPr>
            <a:r>
              <a:rPr sz="1100" dirty="0" smtClean="0">
                <a:solidFill>
                  <a:srgbClr val="585858"/>
                </a:solidFill>
                <a:latin typeface="Arial"/>
                <a:cs typeface="Arial"/>
              </a:rPr>
              <a:t>Success builds on success, and how we manage and/or bounce back from tough times, our resiliency, only makes us better!</a:t>
            </a:r>
            <a:endParaRPr sz="1100">
              <a:latin typeface="Arial"/>
              <a:cs typeface="Arial"/>
            </a:endParaRPr>
          </a:p>
        </p:txBody>
      </p:sp>
      <p:sp>
        <p:nvSpPr>
          <p:cNvPr id="10" name="object 10"/>
          <p:cNvSpPr txBox="1"/>
          <p:nvPr/>
        </p:nvSpPr>
        <p:spPr>
          <a:xfrm>
            <a:off x="453859" y="5746605"/>
            <a:ext cx="1414780" cy="382905"/>
          </a:xfrm>
          <a:prstGeom prst="rect">
            <a:avLst/>
          </a:prstGeom>
        </p:spPr>
        <p:txBody>
          <a:bodyPr vert="horz" wrap="square" lIns="0" tIns="0" rIns="0" bIns="0" rtlCol="0">
            <a:noAutofit/>
          </a:bodyPr>
          <a:lstStyle/>
          <a:p>
            <a:pPr marL="12700" marR="12700">
              <a:lnSpc>
                <a:spcPct val="101600"/>
              </a:lnSpc>
            </a:pPr>
            <a:r>
              <a:rPr sz="1200" dirty="0" smtClean="0">
                <a:solidFill>
                  <a:srgbClr val="585858"/>
                </a:solidFill>
                <a:latin typeface="Arial"/>
                <a:cs typeface="Arial"/>
              </a:rPr>
              <a:t>Primary Strength: Secondary Strength:</a:t>
            </a:r>
            <a:endParaRPr sz="1200">
              <a:latin typeface="Arial"/>
              <a:cs typeface="Arial"/>
            </a:endParaRPr>
          </a:p>
        </p:txBody>
      </p:sp>
      <p:sp>
        <p:nvSpPr>
          <p:cNvPr id="11" name="object 11"/>
          <p:cNvSpPr/>
          <p:nvPr/>
        </p:nvSpPr>
        <p:spPr>
          <a:xfrm>
            <a:off x="7407364" y="5612041"/>
            <a:ext cx="0" cy="228600"/>
          </a:xfrm>
          <a:custGeom>
            <a:avLst/>
            <a:gdLst/>
            <a:ahLst/>
            <a:cxnLst/>
            <a:rect l="l" t="t" r="r" b="b"/>
            <a:pathLst>
              <a:path h="228600">
                <a:moveTo>
                  <a:pt x="0" y="0"/>
                </a:moveTo>
                <a:lnTo>
                  <a:pt x="0" y="228600"/>
                </a:lnTo>
              </a:path>
            </a:pathLst>
          </a:custGeom>
          <a:ln w="9144">
            <a:solidFill>
              <a:srgbClr val="FF0000"/>
            </a:solidFill>
          </a:ln>
        </p:spPr>
        <p:txBody>
          <a:bodyPr wrap="square" lIns="0" tIns="0" rIns="0" bIns="0" rtlCol="0">
            <a:noAutofit/>
          </a:bodyPr>
          <a:lstStyle/>
          <a:p>
            <a:endParaRPr/>
          </a:p>
        </p:txBody>
      </p:sp>
      <p:sp>
        <p:nvSpPr>
          <p:cNvPr id="12" name="object 12"/>
          <p:cNvSpPr/>
          <p:nvPr/>
        </p:nvSpPr>
        <p:spPr>
          <a:xfrm>
            <a:off x="7137362" y="5601246"/>
            <a:ext cx="279526" cy="0"/>
          </a:xfrm>
          <a:custGeom>
            <a:avLst/>
            <a:gdLst/>
            <a:ahLst/>
            <a:cxnLst/>
            <a:rect l="l" t="t" r="r" b="b"/>
            <a:pathLst>
              <a:path w="279526">
                <a:moveTo>
                  <a:pt x="0" y="0"/>
                </a:moveTo>
                <a:lnTo>
                  <a:pt x="279526" y="0"/>
                </a:lnTo>
              </a:path>
            </a:pathLst>
          </a:custGeom>
          <a:ln w="9144">
            <a:solidFill>
              <a:srgbClr val="FF0000"/>
            </a:solidFill>
          </a:ln>
        </p:spPr>
        <p:txBody>
          <a:bodyPr wrap="square" lIns="0" tIns="0" rIns="0" bIns="0" rtlCol="0">
            <a:noAutofit/>
          </a:bodyPr>
          <a:lstStyle/>
          <a:p>
            <a:endParaRPr/>
          </a:p>
        </p:txBody>
      </p:sp>
      <p:sp>
        <p:nvSpPr>
          <p:cNvPr id="13" name="object 13"/>
          <p:cNvSpPr/>
          <p:nvPr/>
        </p:nvSpPr>
        <p:spPr>
          <a:xfrm>
            <a:off x="7407364" y="2719082"/>
            <a:ext cx="0" cy="228600"/>
          </a:xfrm>
          <a:custGeom>
            <a:avLst/>
            <a:gdLst/>
            <a:ahLst/>
            <a:cxnLst/>
            <a:rect l="l" t="t" r="r" b="b"/>
            <a:pathLst>
              <a:path h="228600">
                <a:moveTo>
                  <a:pt x="0" y="0"/>
                </a:moveTo>
                <a:lnTo>
                  <a:pt x="0" y="228600"/>
                </a:lnTo>
              </a:path>
            </a:pathLst>
          </a:custGeom>
          <a:ln w="9144">
            <a:solidFill>
              <a:srgbClr val="FF0000"/>
            </a:solidFill>
          </a:ln>
        </p:spPr>
        <p:txBody>
          <a:bodyPr wrap="square" lIns="0" tIns="0" rIns="0" bIns="0" rtlCol="0">
            <a:noAutofit/>
          </a:bodyPr>
          <a:lstStyle/>
          <a:p>
            <a:endParaRPr/>
          </a:p>
        </p:txBody>
      </p:sp>
      <p:sp>
        <p:nvSpPr>
          <p:cNvPr id="14" name="object 14"/>
          <p:cNvSpPr/>
          <p:nvPr/>
        </p:nvSpPr>
        <p:spPr>
          <a:xfrm>
            <a:off x="6950164" y="2719082"/>
            <a:ext cx="457200" cy="0"/>
          </a:xfrm>
          <a:custGeom>
            <a:avLst/>
            <a:gdLst/>
            <a:ahLst/>
            <a:cxnLst/>
            <a:rect l="l" t="t" r="r" b="b"/>
            <a:pathLst>
              <a:path w="457200">
                <a:moveTo>
                  <a:pt x="457200" y="0"/>
                </a:moveTo>
                <a:lnTo>
                  <a:pt x="0" y="0"/>
                </a:lnTo>
              </a:path>
            </a:pathLst>
          </a:custGeom>
          <a:ln w="9144">
            <a:solidFill>
              <a:srgbClr val="FF0000"/>
            </a:solidFill>
          </a:ln>
        </p:spPr>
        <p:txBody>
          <a:bodyPr wrap="square" lIns="0" tIns="0" rIns="0" bIns="0" rtlCol="0">
            <a:noAutofit/>
          </a:bodyPr>
          <a:lstStyle/>
          <a:p>
            <a:endParaRPr/>
          </a:p>
        </p:txBody>
      </p:sp>
      <p:sp>
        <p:nvSpPr>
          <p:cNvPr id="15" name="object 15"/>
          <p:cNvSpPr/>
          <p:nvPr/>
        </p:nvSpPr>
        <p:spPr>
          <a:xfrm>
            <a:off x="3902760" y="5599074"/>
            <a:ext cx="0" cy="228600"/>
          </a:xfrm>
          <a:custGeom>
            <a:avLst/>
            <a:gdLst/>
            <a:ahLst/>
            <a:cxnLst/>
            <a:rect l="l" t="t" r="r" b="b"/>
            <a:pathLst>
              <a:path h="228600">
                <a:moveTo>
                  <a:pt x="0" y="0"/>
                </a:moveTo>
                <a:lnTo>
                  <a:pt x="0" y="228600"/>
                </a:lnTo>
              </a:path>
            </a:pathLst>
          </a:custGeom>
          <a:ln w="9144">
            <a:solidFill>
              <a:srgbClr val="FF0000"/>
            </a:solidFill>
          </a:ln>
        </p:spPr>
        <p:txBody>
          <a:bodyPr wrap="square" lIns="0" tIns="0" rIns="0" bIns="0" rtlCol="0">
            <a:noAutofit/>
          </a:bodyPr>
          <a:lstStyle/>
          <a:p>
            <a:endParaRPr/>
          </a:p>
        </p:txBody>
      </p:sp>
      <p:sp>
        <p:nvSpPr>
          <p:cNvPr id="16" name="object 16"/>
          <p:cNvSpPr/>
          <p:nvPr/>
        </p:nvSpPr>
        <p:spPr>
          <a:xfrm>
            <a:off x="3902112" y="5600877"/>
            <a:ext cx="280365" cy="0"/>
          </a:xfrm>
          <a:custGeom>
            <a:avLst/>
            <a:gdLst/>
            <a:ahLst/>
            <a:cxnLst/>
            <a:rect l="l" t="t" r="r" b="b"/>
            <a:pathLst>
              <a:path w="280365">
                <a:moveTo>
                  <a:pt x="280365" y="0"/>
                </a:moveTo>
                <a:lnTo>
                  <a:pt x="0" y="0"/>
                </a:lnTo>
              </a:path>
            </a:pathLst>
          </a:custGeom>
          <a:ln w="9144">
            <a:solidFill>
              <a:srgbClr val="FF0000"/>
            </a:solidFill>
          </a:ln>
        </p:spPr>
        <p:txBody>
          <a:bodyPr wrap="square" lIns="0" tIns="0" rIns="0" bIns="0" rtlCol="0">
            <a:noAutofit/>
          </a:bodyPr>
          <a:lstStyle/>
          <a:p>
            <a:endParaRPr/>
          </a:p>
        </p:txBody>
      </p:sp>
      <p:sp>
        <p:nvSpPr>
          <p:cNvPr id="17" name="object 17"/>
          <p:cNvSpPr/>
          <p:nvPr/>
        </p:nvSpPr>
        <p:spPr>
          <a:xfrm>
            <a:off x="2795041" y="2685237"/>
            <a:ext cx="0" cy="228600"/>
          </a:xfrm>
          <a:custGeom>
            <a:avLst/>
            <a:gdLst/>
            <a:ahLst/>
            <a:cxnLst/>
            <a:rect l="l" t="t" r="r" b="b"/>
            <a:pathLst>
              <a:path h="228600">
                <a:moveTo>
                  <a:pt x="0" y="0"/>
                </a:moveTo>
                <a:lnTo>
                  <a:pt x="0" y="228600"/>
                </a:lnTo>
              </a:path>
            </a:pathLst>
          </a:custGeom>
          <a:ln w="9144">
            <a:solidFill>
              <a:srgbClr val="FF0000"/>
            </a:solidFill>
          </a:ln>
        </p:spPr>
        <p:txBody>
          <a:bodyPr wrap="square" lIns="0" tIns="0" rIns="0" bIns="0" rtlCol="0">
            <a:noAutofit/>
          </a:bodyPr>
          <a:lstStyle/>
          <a:p>
            <a:endParaRPr/>
          </a:p>
        </p:txBody>
      </p:sp>
      <p:sp>
        <p:nvSpPr>
          <p:cNvPr id="18" name="object 18"/>
          <p:cNvSpPr/>
          <p:nvPr/>
        </p:nvSpPr>
        <p:spPr>
          <a:xfrm>
            <a:off x="2800438" y="2685961"/>
            <a:ext cx="457200" cy="0"/>
          </a:xfrm>
          <a:custGeom>
            <a:avLst/>
            <a:gdLst/>
            <a:ahLst/>
            <a:cxnLst/>
            <a:rect l="l" t="t" r="r" b="b"/>
            <a:pathLst>
              <a:path w="457200">
                <a:moveTo>
                  <a:pt x="457200" y="0"/>
                </a:moveTo>
                <a:lnTo>
                  <a:pt x="0" y="0"/>
                </a:lnTo>
              </a:path>
            </a:pathLst>
          </a:custGeom>
          <a:ln w="9144">
            <a:solidFill>
              <a:srgbClr val="FF0000"/>
            </a:solidFill>
          </a:ln>
        </p:spPr>
        <p:txBody>
          <a:bodyPr wrap="square" lIns="0" tIns="0" rIns="0" bIns="0" rtlCol="0">
            <a:noAutofit/>
          </a:bodyPr>
          <a:lstStyle/>
          <a:p>
            <a:endParaRPr/>
          </a:p>
        </p:txBody>
      </p:sp>
      <p:sp>
        <p:nvSpPr>
          <p:cNvPr id="19" name="object 19"/>
          <p:cNvSpPr/>
          <p:nvPr/>
        </p:nvSpPr>
        <p:spPr>
          <a:xfrm>
            <a:off x="524167" y="3418560"/>
            <a:ext cx="2070100" cy="1905000"/>
          </a:xfrm>
          <a:custGeom>
            <a:avLst/>
            <a:gdLst/>
            <a:ahLst/>
            <a:cxnLst/>
            <a:rect l="l" t="t" r="r" b="b"/>
            <a:pathLst>
              <a:path w="2070100" h="1905000">
                <a:moveTo>
                  <a:pt x="0" y="1905000"/>
                </a:moveTo>
                <a:lnTo>
                  <a:pt x="2070100" y="1905000"/>
                </a:lnTo>
                <a:lnTo>
                  <a:pt x="2070100" y="0"/>
                </a:lnTo>
                <a:lnTo>
                  <a:pt x="0" y="0"/>
                </a:lnTo>
                <a:lnTo>
                  <a:pt x="0" y="1905000"/>
                </a:lnTo>
                <a:close/>
              </a:path>
            </a:pathLst>
          </a:custGeom>
          <a:ln w="25400">
            <a:solidFill>
              <a:srgbClr val="AEBBCE"/>
            </a:solidFill>
          </a:ln>
        </p:spPr>
        <p:txBody>
          <a:bodyPr wrap="square" lIns="0" tIns="0" rIns="0" bIns="0" rtlCol="0">
            <a:noAutofit/>
          </a:bodyPr>
          <a:lstStyle/>
          <a:p>
            <a:endParaRPr/>
          </a:p>
        </p:txBody>
      </p:sp>
      <p:sp>
        <p:nvSpPr>
          <p:cNvPr id="20" name="object 20"/>
          <p:cNvSpPr/>
          <p:nvPr/>
        </p:nvSpPr>
        <p:spPr>
          <a:xfrm>
            <a:off x="752767" y="3621760"/>
            <a:ext cx="1727200" cy="673100"/>
          </a:xfrm>
          <a:custGeom>
            <a:avLst/>
            <a:gdLst/>
            <a:ahLst/>
            <a:cxnLst/>
            <a:rect l="l" t="t" r="r" b="b"/>
            <a:pathLst>
              <a:path w="1727200" h="673100">
                <a:moveTo>
                  <a:pt x="0" y="673100"/>
                </a:moveTo>
                <a:lnTo>
                  <a:pt x="1727200" y="673100"/>
                </a:lnTo>
                <a:lnTo>
                  <a:pt x="1727200" y="0"/>
                </a:lnTo>
                <a:lnTo>
                  <a:pt x="0" y="0"/>
                </a:lnTo>
                <a:lnTo>
                  <a:pt x="0" y="673100"/>
                </a:lnTo>
                <a:close/>
              </a:path>
            </a:pathLst>
          </a:custGeom>
          <a:solidFill>
            <a:srgbClr val="C9CCDF"/>
          </a:solidFill>
        </p:spPr>
        <p:txBody>
          <a:bodyPr wrap="square" lIns="0" tIns="0" rIns="0" bIns="0" rtlCol="0">
            <a:noAutofit/>
          </a:bodyPr>
          <a:lstStyle/>
          <a:p>
            <a:endParaRPr/>
          </a:p>
        </p:txBody>
      </p:sp>
      <p:sp>
        <p:nvSpPr>
          <p:cNvPr id="21" name="object 21"/>
          <p:cNvSpPr/>
          <p:nvPr/>
        </p:nvSpPr>
        <p:spPr>
          <a:xfrm>
            <a:off x="752767" y="4421860"/>
            <a:ext cx="1727200" cy="685800"/>
          </a:xfrm>
          <a:custGeom>
            <a:avLst/>
            <a:gdLst/>
            <a:ahLst/>
            <a:cxnLst/>
            <a:rect l="l" t="t" r="r" b="b"/>
            <a:pathLst>
              <a:path w="1727200" h="685800">
                <a:moveTo>
                  <a:pt x="0" y="685800"/>
                </a:moveTo>
                <a:lnTo>
                  <a:pt x="1727200" y="685800"/>
                </a:lnTo>
                <a:lnTo>
                  <a:pt x="1727200" y="0"/>
                </a:lnTo>
                <a:lnTo>
                  <a:pt x="0" y="0"/>
                </a:lnTo>
                <a:lnTo>
                  <a:pt x="0" y="685800"/>
                </a:lnTo>
                <a:close/>
              </a:path>
            </a:pathLst>
          </a:custGeom>
          <a:solidFill>
            <a:srgbClr val="C9CCDF"/>
          </a:solidFill>
        </p:spPr>
        <p:txBody>
          <a:bodyPr wrap="square" lIns="0" tIns="0" rIns="0" bIns="0" rtlCol="0">
            <a:noAutofit/>
          </a:bodyPr>
          <a:lstStyle/>
          <a:p>
            <a:endParaRPr/>
          </a:p>
        </p:txBody>
      </p:sp>
      <p:sp>
        <p:nvSpPr>
          <p:cNvPr id="22" name="object 22"/>
          <p:cNvSpPr/>
          <p:nvPr/>
        </p:nvSpPr>
        <p:spPr>
          <a:xfrm>
            <a:off x="752767" y="3621760"/>
            <a:ext cx="1727200" cy="1485900"/>
          </a:xfrm>
          <a:custGeom>
            <a:avLst/>
            <a:gdLst/>
            <a:ahLst/>
            <a:cxnLst/>
            <a:rect l="l" t="t" r="r" b="b"/>
            <a:pathLst>
              <a:path w="1727200" h="1485900">
                <a:moveTo>
                  <a:pt x="0" y="1485900"/>
                </a:moveTo>
                <a:lnTo>
                  <a:pt x="1727200" y="1485900"/>
                </a:lnTo>
                <a:lnTo>
                  <a:pt x="1727200" y="0"/>
                </a:lnTo>
                <a:lnTo>
                  <a:pt x="0" y="0"/>
                </a:lnTo>
                <a:lnTo>
                  <a:pt x="0" y="1485900"/>
                </a:lnTo>
                <a:close/>
              </a:path>
            </a:pathLst>
          </a:custGeom>
          <a:ln w="12700">
            <a:solidFill>
              <a:srgbClr val="AEBBCE"/>
            </a:solidFill>
          </a:ln>
        </p:spPr>
        <p:txBody>
          <a:bodyPr wrap="square" lIns="0" tIns="0" rIns="0" bIns="0" rtlCol="0">
            <a:noAutofit/>
          </a:bodyPr>
          <a:lstStyle/>
          <a:p>
            <a:endParaRPr/>
          </a:p>
        </p:txBody>
      </p:sp>
      <p:sp>
        <p:nvSpPr>
          <p:cNvPr id="23" name="object 23"/>
          <p:cNvSpPr/>
          <p:nvPr/>
        </p:nvSpPr>
        <p:spPr>
          <a:xfrm>
            <a:off x="1616367" y="4294860"/>
            <a:ext cx="863600" cy="127000"/>
          </a:xfrm>
          <a:custGeom>
            <a:avLst/>
            <a:gdLst/>
            <a:ahLst/>
            <a:cxnLst/>
            <a:rect l="l" t="t" r="r" b="b"/>
            <a:pathLst>
              <a:path w="863600" h="127000">
                <a:moveTo>
                  <a:pt x="0" y="127000"/>
                </a:moveTo>
                <a:lnTo>
                  <a:pt x="863600" y="127000"/>
                </a:lnTo>
                <a:lnTo>
                  <a:pt x="863600" y="0"/>
                </a:lnTo>
                <a:lnTo>
                  <a:pt x="0" y="0"/>
                </a:lnTo>
                <a:lnTo>
                  <a:pt x="0" y="127000"/>
                </a:lnTo>
                <a:close/>
              </a:path>
            </a:pathLst>
          </a:custGeom>
          <a:solidFill>
            <a:srgbClr val="A5AECB"/>
          </a:solidFill>
        </p:spPr>
        <p:txBody>
          <a:bodyPr wrap="square" lIns="0" tIns="0" rIns="0" bIns="0" rtlCol="0">
            <a:noAutofit/>
          </a:bodyPr>
          <a:lstStyle/>
          <a:p>
            <a:endParaRPr/>
          </a:p>
        </p:txBody>
      </p:sp>
      <p:sp>
        <p:nvSpPr>
          <p:cNvPr id="24" name="object 24"/>
          <p:cNvSpPr/>
          <p:nvPr/>
        </p:nvSpPr>
        <p:spPr>
          <a:xfrm>
            <a:off x="752767" y="4294860"/>
            <a:ext cx="438149" cy="127000"/>
          </a:xfrm>
          <a:custGeom>
            <a:avLst/>
            <a:gdLst/>
            <a:ahLst/>
            <a:cxnLst/>
            <a:rect l="l" t="t" r="r" b="b"/>
            <a:pathLst>
              <a:path w="438149" h="127000">
                <a:moveTo>
                  <a:pt x="0" y="127000"/>
                </a:moveTo>
                <a:lnTo>
                  <a:pt x="438149" y="127000"/>
                </a:lnTo>
                <a:lnTo>
                  <a:pt x="438149" y="0"/>
                </a:lnTo>
                <a:lnTo>
                  <a:pt x="0" y="0"/>
                </a:lnTo>
                <a:lnTo>
                  <a:pt x="0" y="127000"/>
                </a:lnTo>
                <a:close/>
              </a:path>
            </a:pathLst>
          </a:custGeom>
          <a:solidFill>
            <a:srgbClr val="A5AECB"/>
          </a:solidFill>
        </p:spPr>
        <p:txBody>
          <a:bodyPr wrap="square" lIns="0" tIns="0" rIns="0" bIns="0" rtlCol="0">
            <a:noAutofit/>
          </a:bodyPr>
          <a:lstStyle/>
          <a:p>
            <a:endParaRPr/>
          </a:p>
        </p:txBody>
      </p:sp>
      <p:sp>
        <p:nvSpPr>
          <p:cNvPr id="25" name="object 25"/>
          <p:cNvSpPr/>
          <p:nvPr/>
        </p:nvSpPr>
        <p:spPr>
          <a:xfrm>
            <a:off x="752767" y="4294860"/>
            <a:ext cx="1727200" cy="127000"/>
          </a:xfrm>
          <a:custGeom>
            <a:avLst/>
            <a:gdLst/>
            <a:ahLst/>
            <a:cxnLst/>
            <a:rect l="l" t="t" r="r" b="b"/>
            <a:pathLst>
              <a:path w="1727200" h="127000">
                <a:moveTo>
                  <a:pt x="0" y="127000"/>
                </a:moveTo>
                <a:lnTo>
                  <a:pt x="1727200" y="127000"/>
                </a:lnTo>
                <a:lnTo>
                  <a:pt x="1727200" y="0"/>
                </a:lnTo>
                <a:lnTo>
                  <a:pt x="0" y="0"/>
                </a:lnTo>
                <a:lnTo>
                  <a:pt x="0" y="127000"/>
                </a:lnTo>
                <a:close/>
              </a:path>
            </a:pathLst>
          </a:custGeom>
          <a:ln w="12700">
            <a:solidFill>
              <a:srgbClr val="AEBBCE"/>
            </a:solidFill>
          </a:ln>
        </p:spPr>
        <p:txBody>
          <a:bodyPr wrap="square" lIns="0" tIns="0" rIns="0" bIns="0" rtlCol="0">
            <a:noAutofit/>
          </a:bodyPr>
          <a:lstStyle/>
          <a:p>
            <a:endParaRPr/>
          </a:p>
        </p:txBody>
      </p:sp>
      <p:sp>
        <p:nvSpPr>
          <p:cNvPr id="26" name="object 26"/>
          <p:cNvSpPr/>
          <p:nvPr/>
        </p:nvSpPr>
        <p:spPr>
          <a:xfrm>
            <a:off x="1190917" y="4205960"/>
            <a:ext cx="425450" cy="317500"/>
          </a:xfrm>
          <a:custGeom>
            <a:avLst/>
            <a:gdLst/>
            <a:ahLst/>
            <a:cxnLst/>
            <a:rect l="l" t="t" r="r" b="b"/>
            <a:pathLst>
              <a:path w="425450" h="317500">
                <a:moveTo>
                  <a:pt x="0" y="317500"/>
                </a:moveTo>
                <a:lnTo>
                  <a:pt x="425450" y="317500"/>
                </a:lnTo>
                <a:lnTo>
                  <a:pt x="425450" y="0"/>
                </a:lnTo>
                <a:lnTo>
                  <a:pt x="0" y="0"/>
                </a:lnTo>
                <a:lnTo>
                  <a:pt x="0" y="317500"/>
                </a:lnTo>
                <a:close/>
              </a:path>
            </a:pathLst>
          </a:custGeom>
          <a:solidFill>
            <a:srgbClr val="A5AECB"/>
          </a:solidFill>
        </p:spPr>
        <p:txBody>
          <a:bodyPr wrap="square" lIns="0" tIns="0" rIns="0" bIns="0" rtlCol="0">
            <a:noAutofit/>
          </a:bodyPr>
          <a:lstStyle/>
          <a:p>
            <a:endParaRPr/>
          </a:p>
        </p:txBody>
      </p:sp>
      <p:sp>
        <p:nvSpPr>
          <p:cNvPr id="27" name="object 27"/>
          <p:cNvSpPr/>
          <p:nvPr/>
        </p:nvSpPr>
        <p:spPr>
          <a:xfrm>
            <a:off x="1190917" y="4205960"/>
            <a:ext cx="425450" cy="317500"/>
          </a:xfrm>
          <a:custGeom>
            <a:avLst/>
            <a:gdLst/>
            <a:ahLst/>
            <a:cxnLst/>
            <a:rect l="l" t="t" r="r" b="b"/>
            <a:pathLst>
              <a:path w="425450" h="317500">
                <a:moveTo>
                  <a:pt x="0" y="317500"/>
                </a:moveTo>
                <a:lnTo>
                  <a:pt x="425450" y="317500"/>
                </a:lnTo>
                <a:lnTo>
                  <a:pt x="425450" y="0"/>
                </a:lnTo>
                <a:lnTo>
                  <a:pt x="0" y="0"/>
                </a:lnTo>
                <a:lnTo>
                  <a:pt x="0" y="317500"/>
                </a:lnTo>
                <a:close/>
              </a:path>
            </a:pathLst>
          </a:custGeom>
          <a:ln w="12700">
            <a:solidFill>
              <a:srgbClr val="AEBBCE"/>
            </a:solidFill>
          </a:ln>
        </p:spPr>
        <p:txBody>
          <a:bodyPr wrap="square" lIns="0" tIns="0" rIns="0" bIns="0" rtlCol="0">
            <a:noAutofit/>
          </a:bodyPr>
          <a:lstStyle/>
          <a:p>
            <a:endParaRPr/>
          </a:p>
        </p:txBody>
      </p:sp>
      <p:sp>
        <p:nvSpPr>
          <p:cNvPr id="28" name="object 28"/>
          <p:cNvSpPr/>
          <p:nvPr/>
        </p:nvSpPr>
        <p:spPr>
          <a:xfrm>
            <a:off x="752767" y="4358360"/>
            <a:ext cx="1727200" cy="0"/>
          </a:xfrm>
          <a:custGeom>
            <a:avLst/>
            <a:gdLst/>
            <a:ahLst/>
            <a:cxnLst/>
            <a:rect l="l" t="t" r="r" b="b"/>
            <a:pathLst>
              <a:path w="1727200">
                <a:moveTo>
                  <a:pt x="0" y="0"/>
                </a:moveTo>
                <a:lnTo>
                  <a:pt x="1727200" y="0"/>
                </a:lnTo>
              </a:path>
            </a:pathLst>
          </a:custGeom>
          <a:ln w="12700">
            <a:solidFill>
              <a:srgbClr val="AEBBCE"/>
            </a:solidFill>
          </a:ln>
        </p:spPr>
        <p:txBody>
          <a:bodyPr wrap="square" lIns="0" tIns="0" rIns="0" bIns="0" rtlCol="0">
            <a:noAutofit/>
          </a:bodyPr>
          <a:lstStyle/>
          <a:p>
            <a:endParaRPr/>
          </a:p>
        </p:txBody>
      </p:sp>
      <p:sp>
        <p:nvSpPr>
          <p:cNvPr id="29" name="object 29"/>
          <p:cNvSpPr/>
          <p:nvPr/>
        </p:nvSpPr>
        <p:spPr>
          <a:xfrm>
            <a:off x="1190917" y="3634460"/>
            <a:ext cx="0" cy="1473200"/>
          </a:xfrm>
          <a:custGeom>
            <a:avLst/>
            <a:gdLst/>
            <a:ahLst/>
            <a:cxnLst/>
            <a:rect l="l" t="t" r="r" b="b"/>
            <a:pathLst>
              <a:path h="1473200">
                <a:moveTo>
                  <a:pt x="0" y="1473200"/>
                </a:moveTo>
                <a:lnTo>
                  <a:pt x="0" y="0"/>
                </a:lnTo>
              </a:path>
            </a:pathLst>
          </a:custGeom>
          <a:ln w="12700">
            <a:solidFill>
              <a:srgbClr val="AEBBCE"/>
            </a:solidFill>
          </a:ln>
        </p:spPr>
        <p:txBody>
          <a:bodyPr wrap="square" lIns="0" tIns="0" rIns="0" bIns="0" rtlCol="0">
            <a:noAutofit/>
          </a:bodyPr>
          <a:lstStyle/>
          <a:p>
            <a:endParaRPr/>
          </a:p>
        </p:txBody>
      </p:sp>
      <p:sp>
        <p:nvSpPr>
          <p:cNvPr id="30" name="object 30"/>
          <p:cNvSpPr/>
          <p:nvPr/>
        </p:nvSpPr>
        <p:spPr>
          <a:xfrm>
            <a:off x="1616367" y="3634460"/>
            <a:ext cx="0" cy="1473200"/>
          </a:xfrm>
          <a:custGeom>
            <a:avLst/>
            <a:gdLst/>
            <a:ahLst/>
            <a:cxnLst/>
            <a:rect l="l" t="t" r="r" b="b"/>
            <a:pathLst>
              <a:path h="1473200">
                <a:moveTo>
                  <a:pt x="0" y="1473200"/>
                </a:moveTo>
                <a:lnTo>
                  <a:pt x="0" y="0"/>
                </a:lnTo>
              </a:path>
            </a:pathLst>
          </a:custGeom>
          <a:ln w="12700">
            <a:solidFill>
              <a:srgbClr val="AEBBCE"/>
            </a:solidFill>
          </a:ln>
        </p:spPr>
        <p:txBody>
          <a:bodyPr wrap="square" lIns="0" tIns="0" rIns="0" bIns="0" rtlCol="0">
            <a:noAutofit/>
          </a:bodyPr>
          <a:lstStyle/>
          <a:p>
            <a:endParaRPr/>
          </a:p>
        </p:txBody>
      </p:sp>
      <p:sp>
        <p:nvSpPr>
          <p:cNvPr id="31" name="object 31"/>
          <p:cNvSpPr/>
          <p:nvPr/>
        </p:nvSpPr>
        <p:spPr>
          <a:xfrm>
            <a:off x="2041817" y="3634460"/>
            <a:ext cx="0" cy="1473200"/>
          </a:xfrm>
          <a:custGeom>
            <a:avLst/>
            <a:gdLst/>
            <a:ahLst/>
            <a:cxnLst/>
            <a:rect l="l" t="t" r="r" b="b"/>
            <a:pathLst>
              <a:path h="1473200">
                <a:moveTo>
                  <a:pt x="0" y="1473200"/>
                </a:moveTo>
                <a:lnTo>
                  <a:pt x="0" y="0"/>
                </a:lnTo>
              </a:path>
            </a:pathLst>
          </a:custGeom>
          <a:ln w="12700">
            <a:solidFill>
              <a:srgbClr val="AEBBCE"/>
            </a:solidFill>
          </a:ln>
        </p:spPr>
        <p:txBody>
          <a:bodyPr wrap="square" lIns="0" tIns="0" rIns="0" bIns="0" rtlCol="0">
            <a:noAutofit/>
          </a:bodyPr>
          <a:lstStyle/>
          <a:p>
            <a:endParaRPr/>
          </a:p>
        </p:txBody>
      </p:sp>
      <p:sp>
        <p:nvSpPr>
          <p:cNvPr id="32" name="object 32"/>
          <p:cNvSpPr txBox="1"/>
          <p:nvPr/>
        </p:nvSpPr>
        <p:spPr>
          <a:xfrm>
            <a:off x="500710" y="3221469"/>
            <a:ext cx="1038225" cy="370205"/>
          </a:xfrm>
          <a:prstGeom prst="rect">
            <a:avLst/>
          </a:prstGeom>
        </p:spPr>
        <p:txBody>
          <a:bodyPr vert="horz" wrap="square" lIns="0" tIns="0" rIns="0" bIns="0" rtlCol="0">
            <a:noAutofit/>
          </a:bodyPr>
          <a:lstStyle/>
          <a:p>
            <a:pPr marL="12700">
              <a:lnSpc>
                <a:spcPct val="100000"/>
              </a:lnSpc>
            </a:pPr>
            <a:r>
              <a:rPr sz="1100" b="1" dirty="0" smtClean="0">
                <a:solidFill>
                  <a:srgbClr val="585858"/>
                </a:solidFill>
                <a:latin typeface="Arial"/>
                <a:cs typeface="Arial"/>
              </a:rPr>
              <a:t>Primary Profile</a:t>
            </a:r>
            <a:endParaRPr sz="1100">
              <a:latin typeface="Arial"/>
              <a:cs typeface="Arial"/>
            </a:endParaRPr>
          </a:p>
          <a:p>
            <a:pPr marL="327660">
              <a:lnSpc>
                <a:spcPct val="100000"/>
              </a:lnSpc>
              <a:spcBef>
                <a:spcPts val="170"/>
              </a:spcBef>
              <a:tabLst>
                <a:tab pos="822960" algn="l"/>
              </a:tabLst>
            </a:pPr>
            <a:r>
              <a:rPr sz="1100" dirty="0" smtClean="0">
                <a:latin typeface="Arial Unicode MS"/>
                <a:cs typeface="Arial Unicode MS"/>
              </a:rPr>
              <a:t>Dom	</a:t>
            </a:r>
            <a:r>
              <a:rPr sz="1100" spc="-10" dirty="0" smtClean="0">
                <a:latin typeface="Arial Unicode MS"/>
                <a:cs typeface="Arial Unicode MS"/>
              </a:rPr>
              <a:t>Ext</a:t>
            </a:r>
            <a:endParaRPr sz="1100">
              <a:latin typeface="Arial Unicode MS"/>
              <a:cs typeface="Arial Unicode MS"/>
            </a:endParaRPr>
          </a:p>
        </p:txBody>
      </p:sp>
      <p:sp>
        <p:nvSpPr>
          <p:cNvPr id="33" name="object 33"/>
          <p:cNvSpPr/>
          <p:nvPr/>
        </p:nvSpPr>
        <p:spPr>
          <a:xfrm>
            <a:off x="968667" y="4330420"/>
            <a:ext cx="431800" cy="101600"/>
          </a:xfrm>
          <a:custGeom>
            <a:avLst/>
            <a:gdLst/>
            <a:ahLst/>
            <a:cxnLst/>
            <a:rect l="l" t="t" r="r" b="b"/>
            <a:pathLst>
              <a:path w="431800" h="101600">
                <a:moveTo>
                  <a:pt x="0" y="0"/>
                </a:moveTo>
                <a:lnTo>
                  <a:pt x="431800" y="101600"/>
                </a:lnTo>
              </a:path>
            </a:pathLst>
          </a:custGeom>
          <a:ln w="16510">
            <a:solidFill>
              <a:srgbClr val="0CB14B"/>
            </a:solidFill>
          </a:ln>
        </p:spPr>
        <p:txBody>
          <a:bodyPr wrap="square" lIns="0" tIns="0" rIns="0" bIns="0" rtlCol="0">
            <a:noAutofit/>
          </a:bodyPr>
          <a:lstStyle/>
          <a:p>
            <a:endParaRPr/>
          </a:p>
        </p:txBody>
      </p:sp>
      <p:sp>
        <p:nvSpPr>
          <p:cNvPr id="34" name="object 34"/>
          <p:cNvSpPr/>
          <p:nvPr/>
        </p:nvSpPr>
        <p:spPr>
          <a:xfrm>
            <a:off x="1400467" y="4432020"/>
            <a:ext cx="431800" cy="40639"/>
          </a:xfrm>
          <a:custGeom>
            <a:avLst/>
            <a:gdLst/>
            <a:ahLst/>
            <a:cxnLst/>
            <a:rect l="l" t="t" r="r" b="b"/>
            <a:pathLst>
              <a:path w="431800" h="40639">
                <a:moveTo>
                  <a:pt x="0" y="0"/>
                </a:moveTo>
                <a:lnTo>
                  <a:pt x="431800" y="40640"/>
                </a:lnTo>
              </a:path>
            </a:pathLst>
          </a:custGeom>
          <a:ln w="16510">
            <a:solidFill>
              <a:srgbClr val="0CB14B"/>
            </a:solidFill>
          </a:ln>
        </p:spPr>
        <p:txBody>
          <a:bodyPr wrap="square" lIns="0" tIns="0" rIns="0" bIns="0" rtlCol="0">
            <a:noAutofit/>
          </a:bodyPr>
          <a:lstStyle/>
          <a:p>
            <a:endParaRPr/>
          </a:p>
        </p:txBody>
      </p:sp>
      <p:sp>
        <p:nvSpPr>
          <p:cNvPr id="35" name="object 35"/>
          <p:cNvSpPr/>
          <p:nvPr/>
        </p:nvSpPr>
        <p:spPr>
          <a:xfrm>
            <a:off x="1832267" y="4269460"/>
            <a:ext cx="431800" cy="203200"/>
          </a:xfrm>
          <a:custGeom>
            <a:avLst/>
            <a:gdLst/>
            <a:ahLst/>
            <a:cxnLst/>
            <a:rect l="l" t="t" r="r" b="b"/>
            <a:pathLst>
              <a:path w="431800" h="203200">
                <a:moveTo>
                  <a:pt x="0" y="203200"/>
                </a:moveTo>
                <a:lnTo>
                  <a:pt x="431800" y="0"/>
                </a:lnTo>
              </a:path>
            </a:pathLst>
          </a:custGeom>
          <a:ln w="16510">
            <a:solidFill>
              <a:srgbClr val="0CB14B"/>
            </a:solidFill>
          </a:ln>
        </p:spPr>
        <p:txBody>
          <a:bodyPr wrap="square" lIns="0" tIns="0" rIns="0" bIns="0" rtlCol="0">
            <a:noAutofit/>
          </a:bodyPr>
          <a:lstStyle/>
          <a:p>
            <a:endParaRPr/>
          </a:p>
        </p:txBody>
      </p:sp>
      <p:sp>
        <p:nvSpPr>
          <p:cNvPr id="36" name="object 36"/>
          <p:cNvSpPr/>
          <p:nvPr/>
        </p:nvSpPr>
        <p:spPr>
          <a:xfrm>
            <a:off x="905195" y="4266929"/>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37" name="object 37"/>
          <p:cNvSpPr/>
          <p:nvPr/>
        </p:nvSpPr>
        <p:spPr>
          <a:xfrm>
            <a:off x="905195" y="4266929"/>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0CB14B"/>
            </a:solidFill>
          </a:ln>
        </p:spPr>
        <p:txBody>
          <a:bodyPr wrap="square" lIns="0" tIns="0" rIns="0" bIns="0" rtlCol="0">
            <a:noAutofit/>
          </a:bodyPr>
          <a:lstStyle/>
          <a:p>
            <a:endParaRPr/>
          </a:p>
        </p:txBody>
      </p:sp>
      <p:sp>
        <p:nvSpPr>
          <p:cNvPr id="38" name="object 38"/>
          <p:cNvSpPr/>
          <p:nvPr/>
        </p:nvSpPr>
        <p:spPr>
          <a:xfrm>
            <a:off x="1336995" y="4368529"/>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39" name="object 39"/>
          <p:cNvSpPr/>
          <p:nvPr/>
        </p:nvSpPr>
        <p:spPr>
          <a:xfrm>
            <a:off x="1336995" y="4368529"/>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0CB14B"/>
            </a:solidFill>
          </a:ln>
        </p:spPr>
        <p:txBody>
          <a:bodyPr wrap="square" lIns="0" tIns="0" rIns="0" bIns="0" rtlCol="0">
            <a:noAutofit/>
          </a:bodyPr>
          <a:lstStyle/>
          <a:p>
            <a:endParaRPr/>
          </a:p>
        </p:txBody>
      </p:sp>
      <p:sp>
        <p:nvSpPr>
          <p:cNvPr id="40" name="object 40"/>
          <p:cNvSpPr/>
          <p:nvPr/>
        </p:nvSpPr>
        <p:spPr>
          <a:xfrm>
            <a:off x="1768795" y="4409169"/>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41" name="object 41"/>
          <p:cNvSpPr/>
          <p:nvPr/>
        </p:nvSpPr>
        <p:spPr>
          <a:xfrm>
            <a:off x="1768795" y="4409169"/>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0CB14B"/>
            </a:solidFill>
          </a:ln>
        </p:spPr>
        <p:txBody>
          <a:bodyPr wrap="square" lIns="0" tIns="0" rIns="0" bIns="0" rtlCol="0">
            <a:noAutofit/>
          </a:bodyPr>
          <a:lstStyle/>
          <a:p>
            <a:endParaRPr/>
          </a:p>
        </p:txBody>
      </p:sp>
      <p:sp>
        <p:nvSpPr>
          <p:cNvPr id="42" name="object 42"/>
          <p:cNvSpPr/>
          <p:nvPr/>
        </p:nvSpPr>
        <p:spPr>
          <a:xfrm>
            <a:off x="2200595" y="4205969"/>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43" name="object 43"/>
          <p:cNvSpPr/>
          <p:nvPr/>
        </p:nvSpPr>
        <p:spPr>
          <a:xfrm>
            <a:off x="2200595" y="4205969"/>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0CB14B"/>
            </a:solidFill>
          </a:ln>
        </p:spPr>
        <p:txBody>
          <a:bodyPr wrap="square" lIns="0" tIns="0" rIns="0" bIns="0" rtlCol="0">
            <a:noAutofit/>
          </a:bodyPr>
          <a:lstStyle/>
          <a:p>
            <a:endParaRPr/>
          </a:p>
        </p:txBody>
      </p:sp>
      <p:sp>
        <p:nvSpPr>
          <p:cNvPr id="44" name="object 44"/>
          <p:cNvSpPr/>
          <p:nvPr/>
        </p:nvSpPr>
        <p:spPr>
          <a:xfrm>
            <a:off x="2873667" y="3418560"/>
            <a:ext cx="2070100" cy="1905000"/>
          </a:xfrm>
          <a:custGeom>
            <a:avLst/>
            <a:gdLst/>
            <a:ahLst/>
            <a:cxnLst/>
            <a:rect l="l" t="t" r="r" b="b"/>
            <a:pathLst>
              <a:path w="2070100" h="1905000">
                <a:moveTo>
                  <a:pt x="0" y="1905000"/>
                </a:moveTo>
                <a:lnTo>
                  <a:pt x="2070100" y="1905000"/>
                </a:lnTo>
                <a:lnTo>
                  <a:pt x="2070100" y="0"/>
                </a:lnTo>
                <a:lnTo>
                  <a:pt x="0" y="0"/>
                </a:lnTo>
                <a:lnTo>
                  <a:pt x="0" y="1905000"/>
                </a:lnTo>
                <a:close/>
              </a:path>
            </a:pathLst>
          </a:custGeom>
          <a:ln w="25400">
            <a:solidFill>
              <a:srgbClr val="AEBBCE"/>
            </a:solidFill>
          </a:ln>
        </p:spPr>
        <p:txBody>
          <a:bodyPr wrap="square" lIns="0" tIns="0" rIns="0" bIns="0" rtlCol="0">
            <a:noAutofit/>
          </a:bodyPr>
          <a:lstStyle/>
          <a:p>
            <a:endParaRPr/>
          </a:p>
        </p:txBody>
      </p:sp>
      <p:sp>
        <p:nvSpPr>
          <p:cNvPr id="45" name="object 45"/>
          <p:cNvSpPr/>
          <p:nvPr/>
        </p:nvSpPr>
        <p:spPr>
          <a:xfrm>
            <a:off x="3102266" y="3621760"/>
            <a:ext cx="1727200" cy="673100"/>
          </a:xfrm>
          <a:custGeom>
            <a:avLst/>
            <a:gdLst/>
            <a:ahLst/>
            <a:cxnLst/>
            <a:rect l="l" t="t" r="r" b="b"/>
            <a:pathLst>
              <a:path w="1727200" h="673100">
                <a:moveTo>
                  <a:pt x="0" y="673100"/>
                </a:moveTo>
                <a:lnTo>
                  <a:pt x="1727200" y="673100"/>
                </a:lnTo>
                <a:lnTo>
                  <a:pt x="1727200" y="0"/>
                </a:lnTo>
                <a:lnTo>
                  <a:pt x="0" y="0"/>
                </a:lnTo>
                <a:lnTo>
                  <a:pt x="0" y="673100"/>
                </a:lnTo>
                <a:close/>
              </a:path>
            </a:pathLst>
          </a:custGeom>
          <a:solidFill>
            <a:srgbClr val="C9CCDF"/>
          </a:solidFill>
        </p:spPr>
        <p:txBody>
          <a:bodyPr wrap="square" lIns="0" tIns="0" rIns="0" bIns="0" rtlCol="0">
            <a:noAutofit/>
          </a:bodyPr>
          <a:lstStyle/>
          <a:p>
            <a:endParaRPr/>
          </a:p>
        </p:txBody>
      </p:sp>
      <p:sp>
        <p:nvSpPr>
          <p:cNvPr id="46" name="object 46"/>
          <p:cNvSpPr/>
          <p:nvPr/>
        </p:nvSpPr>
        <p:spPr>
          <a:xfrm>
            <a:off x="3102266" y="4421860"/>
            <a:ext cx="1727200" cy="685800"/>
          </a:xfrm>
          <a:custGeom>
            <a:avLst/>
            <a:gdLst/>
            <a:ahLst/>
            <a:cxnLst/>
            <a:rect l="l" t="t" r="r" b="b"/>
            <a:pathLst>
              <a:path w="1727200" h="685800">
                <a:moveTo>
                  <a:pt x="0" y="685800"/>
                </a:moveTo>
                <a:lnTo>
                  <a:pt x="1727200" y="685800"/>
                </a:lnTo>
                <a:lnTo>
                  <a:pt x="1727200" y="0"/>
                </a:lnTo>
                <a:lnTo>
                  <a:pt x="0" y="0"/>
                </a:lnTo>
                <a:lnTo>
                  <a:pt x="0" y="685800"/>
                </a:lnTo>
                <a:close/>
              </a:path>
            </a:pathLst>
          </a:custGeom>
          <a:solidFill>
            <a:srgbClr val="C9CCDF"/>
          </a:solidFill>
        </p:spPr>
        <p:txBody>
          <a:bodyPr wrap="square" lIns="0" tIns="0" rIns="0" bIns="0" rtlCol="0">
            <a:noAutofit/>
          </a:bodyPr>
          <a:lstStyle/>
          <a:p>
            <a:endParaRPr/>
          </a:p>
        </p:txBody>
      </p:sp>
      <p:sp>
        <p:nvSpPr>
          <p:cNvPr id="47" name="object 47"/>
          <p:cNvSpPr/>
          <p:nvPr/>
        </p:nvSpPr>
        <p:spPr>
          <a:xfrm>
            <a:off x="3102267" y="3621760"/>
            <a:ext cx="1727200" cy="1485900"/>
          </a:xfrm>
          <a:custGeom>
            <a:avLst/>
            <a:gdLst/>
            <a:ahLst/>
            <a:cxnLst/>
            <a:rect l="l" t="t" r="r" b="b"/>
            <a:pathLst>
              <a:path w="1727200" h="1485900">
                <a:moveTo>
                  <a:pt x="0" y="1485900"/>
                </a:moveTo>
                <a:lnTo>
                  <a:pt x="1727200" y="1485900"/>
                </a:lnTo>
                <a:lnTo>
                  <a:pt x="1727200" y="0"/>
                </a:lnTo>
                <a:lnTo>
                  <a:pt x="0" y="0"/>
                </a:lnTo>
                <a:lnTo>
                  <a:pt x="0" y="1485900"/>
                </a:lnTo>
                <a:close/>
              </a:path>
            </a:pathLst>
          </a:custGeom>
          <a:ln w="12700">
            <a:solidFill>
              <a:srgbClr val="AEBBCE"/>
            </a:solidFill>
          </a:ln>
        </p:spPr>
        <p:txBody>
          <a:bodyPr wrap="square" lIns="0" tIns="0" rIns="0" bIns="0" rtlCol="0">
            <a:noAutofit/>
          </a:bodyPr>
          <a:lstStyle/>
          <a:p>
            <a:endParaRPr/>
          </a:p>
        </p:txBody>
      </p:sp>
      <p:sp>
        <p:nvSpPr>
          <p:cNvPr id="48" name="object 48"/>
          <p:cNvSpPr/>
          <p:nvPr/>
        </p:nvSpPr>
        <p:spPr>
          <a:xfrm>
            <a:off x="3965866" y="4294860"/>
            <a:ext cx="863600" cy="127000"/>
          </a:xfrm>
          <a:custGeom>
            <a:avLst/>
            <a:gdLst/>
            <a:ahLst/>
            <a:cxnLst/>
            <a:rect l="l" t="t" r="r" b="b"/>
            <a:pathLst>
              <a:path w="863600" h="127000">
                <a:moveTo>
                  <a:pt x="0" y="127000"/>
                </a:moveTo>
                <a:lnTo>
                  <a:pt x="863600" y="127000"/>
                </a:lnTo>
                <a:lnTo>
                  <a:pt x="863600" y="0"/>
                </a:lnTo>
                <a:lnTo>
                  <a:pt x="0" y="0"/>
                </a:lnTo>
                <a:lnTo>
                  <a:pt x="0" y="127000"/>
                </a:lnTo>
                <a:close/>
              </a:path>
            </a:pathLst>
          </a:custGeom>
          <a:solidFill>
            <a:srgbClr val="A5AECB"/>
          </a:solidFill>
        </p:spPr>
        <p:txBody>
          <a:bodyPr wrap="square" lIns="0" tIns="0" rIns="0" bIns="0" rtlCol="0">
            <a:noAutofit/>
          </a:bodyPr>
          <a:lstStyle/>
          <a:p>
            <a:endParaRPr/>
          </a:p>
        </p:txBody>
      </p:sp>
      <p:sp>
        <p:nvSpPr>
          <p:cNvPr id="49" name="object 49"/>
          <p:cNvSpPr/>
          <p:nvPr/>
        </p:nvSpPr>
        <p:spPr>
          <a:xfrm>
            <a:off x="3102266" y="4294860"/>
            <a:ext cx="438150" cy="127000"/>
          </a:xfrm>
          <a:custGeom>
            <a:avLst/>
            <a:gdLst/>
            <a:ahLst/>
            <a:cxnLst/>
            <a:rect l="l" t="t" r="r" b="b"/>
            <a:pathLst>
              <a:path w="438150" h="127000">
                <a:moveTo>
                  <a:pt x="0" y="127000"/>
                </a:moveTo>
                <a:lnTo>
                  <a:pt x="438150" y="127000"/>
                </a:lnTo>
                <a:lnTo>
                  <a:pt x="438150" y="0"/>
                </a:lnTo>
                <a:lnTo>
                  <a:pt x="0" y="0"/>
                </a:lnTo>
                <a:lnTo>
                  <a:pt x="0" y="127000"/>
                </a:lnTo>
                <a:close/>
              </a:path>
            </a:pathLst>
          </a:custGeom>
          <a:solidFill>
            <a:srgbClr val="A5AECB"/>
          </a:solidFill>
        </p:spPr>
        <p:txBody>
          <a:bodyPr wrap="square" lIns="0" tIns="0" rIns="0" bIns="0" rtlCol="0">
            <a:noAutofit/>
          </a:bodyPr>
          <a:lstStyle/>
          <a:p>
            <a:endParaRPr/>
          </a:p>
        </p:txBody>
      </p:sp>
      <p:sp>
        <p:nvSpPr>
          <p:cNvPr id="50" name="object 50"/>
          <p:cNvSpPr/>
          <p:nvPr/>
        </p:nvSpPr>
        <p:spPr>
          <a:xfrm>
            <a:off x="3102267" y="4294860"/>
            <a:ext cx="1727200" cy="127000"/>
          </a:xfrm>
          <a:custGeom>
            <a:avLst/>
            <a:gdLst/>
            <a:ahLst/>
            <a:cxnLst/>
            <a:rect l="l" t="t" r="r" b="b"/>
            <a:pathLst>
              <a:path w="1727200" h="127000">
                <a:moveTo>
                  <a:pt x="0" y="127000"/>
                </a:moveTo>
                <a:lnTo>
                  <a:pt x="1727200" y="127000"/>
                </a:lnTo>
                <a:lnTo>
                  <a:pt x="1727200" y="0"/>
                </a:lnTo>
                <a:lnTo>
                  <a:pt x="0" y="0"/>
                </a:lnTo>
                <a:lnTo>
                  <a:pt x="0" y="127000"/>
                </a:lnTo>
                <a:close/>
              </a:path>
            </a:pathLst>
          </a:custGeom>
          <a:ln w="12700">
            <a:solidFill>
              <a:srgbClr val="AEBBCE"/>
            </a:solidFill>
          </a:ln>
        </p:spPr>
        <p:txBody>
          <a:bodyPr wrap="square" lIns="0" tIns="0" rIns="0" bIns="0" rtlCol="0">
            <a:noAutofit/>
          </a:bodyPr>
          <a:lstStyle/>
          <a:p>
            <a:endParaRPr/>
          </a:p>
        </p:txBody>
      </p:sp>
      <p:sp>
        <p:nvSpPr>
          <p:cNvPr id="51" name="object 51"/>
          <p:cNvSpPr/>
          <p:nvPr/>
        </p:nvSpPr>
        <p:spPr>
          <a:xfrm>
            <a:off x="3540416" y="4205960"/>
            <a:ext cx="425450" cy="317500"/>
          </a:xfrm>
          <a:custGeom>
            <a:avLst/>
            <a:gdLst/>
            <a:ahLst/>
            <a:cxnLst/>
            <a:rect l="l" t="t" r="r" b="b"/>
            <a:pathLst>
              <a:path w="425450" h="317500">
                <a:moveTo>
                  <a:pt x="0" y="317500"/>
                </a:moveTo>
                <a:lnTo>
                  <a:pt x="425450" y="317500"/>
                </a:lnTo>
                <a:lnTo>
                  <a:pt x="425450" y="0"/>
                </a:lnTo>
                <a:lnTo>
                  <a:pt x="0" y="0"/>
                </a:lnTo>
                <a:lnTo>
                  <a:pt x="0" y="317500"/>
                </a:lnTo>
                <a:close/>
              </a:path>
            </a:pathLst>
          </a:custGeom>
          <a:solidFill>
            <a:srgbClr val="A5AECB"/>
          </a:solidFill>
        </p:spPr>
        <p:txBody>
          <a:bodyPr wrap="square" lIns="0" tIns="0" rIns="0" bIns="0" rtlCol="0">
            <a:noAutofit/>
          </a:bodyPr>
          <a:lstStyle/>
          <a:p>
            <a:endParaRPr/>
          </a:p>
        </p:txBody>
      </p:sp>
      <p:sp>
        <p:nvSpPr>
          <p:cNvPr id="52" name="object 52"/>
          <p:cNvSpPr/>
          <p:nvPr/>
        </p:nvSpPr>
        <p:spPr>
          <a:xfrm>
            <a:off x="3540416" y="4205960"/>
            <a:ext cx="425450" cy="317500"/>
          </a:xfrm>
          <a:custGeom>
            <a:avLst/>
            <a:gdLst/>
            <a:ahLst/>
            <a:cxnLst/>
            <a:rect l="l" t="t" r="r" b="b"/>
            <a:pathLst>
              <a:path w="425450" h="317500">
                <a:moveTo>
                  <a:pt x="0" y="317500"/>
                </a:moveTo>
                <a:lnTo>
                  <a:pt x="425450" y="317500"/>
                </a:lnTo>
                <a:lnTo>
                  <a:pt x="425450" y="0"/>
                </a:lnTo>
                <a:lnTo>
                  <a:pt x="0" y="0"/>
                </a:lnTo>
                <a:lnTo>
                  <a:pt x="0" y="317500"/>
                </a:lnTo>
                <a:close/>
              </a:path>
            </a:pathLst>
          </a:custGeom>
          <a:ln w="12700">
            <a:solidFill>
              <a:srgbClr val="AEBBCE"/>
            </a:solidFill>
          </a:ln>
        </p:spPr>
        <p:txBody>
          <a:bodyPr wrap="square" lIns="0" tIns="0" rIns="0" bIns="0" rtlCol="0">
            <a:noAutofit/>
          </a:bodyPr>
          <a:lstStyle/>
          <a:p>
            <a:endParaRPr/>
          </a:p>
        </p:txBody>
      </p:sp>
      <p:sp>
        <p:nvSpPr>
          <p:cNvPr id="53" name="object 53"/>
          <p:cNvSpPr/>
          <p:nvPr/>
        </p:nvSpPr>
        <p:spPr>
          <a:xfrm>
            <a:off x="3102267" y="4358360"/>
            <a:ext cx="1727200" cy="0"/>
          </a:xfrm>
          <a:custGeom>
            <a:avLst/>
            <a:gdLst/>
            <a:ahLst/>
            <a:cxnLst/>
            <a:rect l="l" t="t" r="r" b="b"/>
            <a:pathLst>
              <a:path w="1727200">
                <a:moveTo>
                  <a:pt x="0" y="0"/>
                </a:moveTo>
                <a:lnTo>
                  <a:pt x="1727200" y="0"/>
                </a:lnTo>
              </a:path>
            </a:pathLst>
          </a:custGeom>
          <a:ln w="12700">
            <a:solidFill>
              <a:srgbClr val="AEBBCE"/>
            </a:solidFill>
          </a:ln>
        </p:spPr>
        <p:txBody>
          <a:bodyPr wrap="square" lIns="0" tIns="0" rIns="0" bIns="0" rtlCol="0">
            <a:noAutofit/>
          </a:bodyPr>
          <a:lstStyle/>
          <a:p>
            <a:endParaRPr/>
          </a:p>
        </p:txBody>
      </p:sp>
      <p:sp>
        <p:nvSpPr>
          <p:cNvPr id="54" name="object 54"/>
          <p:cNvSpPr/>
          <p:nvPr/>
        </p:nvSpPr>
        <p:spPr>
          <a:xfrm>
            <a:off x="3540416" y="3634460"/>
            <a:ext cx="0" cy="1473200"/>
          </a:xfrm>
          <a:custGeom>
            <a:avLst/>
            <a:gdLst/>
            <a:ahLst/>
            <a:cxnLst/>
            <a:rect l="l" t="t" r="r" b="b"/>
            <a:pathLst>
              <a:path h="1473200">
                <a:moveTo>
                  <a:pt x="0" y="1473200"/>
                </a:moveTo>
                <a:lnTo>
                  <a:pt x="0" y="0"/>
                </a:lnTo>
              </a:path>
            </a:pathLst>
          </a:custGeom>
          <a:ln w="12700">
            <a:solidFill>
              <a:srgbClr val="AEBBCE"/>
            </a:solidFill>
          </a:ln>
        </p:spPr>
        <p:txBody>
          <a:bodyPr wrap="square" lIns="0" tIns="0" rIns="0" bIns="0" rtlCol="0">
            <a:noAutofit/>
          </a:bodyPr>
          <a:lstStyle/>
          <a:p>
            <a:endParaRPr/>
          </a:p>
        </p:txBody>
      </p:sp>
      <p:sp>
        <p:nvSpPr>
          <p:cNvPr id="55" name="object 55"/>
          <p:cNvSpPr/>
          <p:nvPr/>
        </p:nvSpPr>
        <p:spPr>
          <a:xfrm>
            <a:off x="3965866" y="3634460"/>
            <a:ext cx="0" cy="1473200"/>
          </a:xfrm>
          <a:custGeom>
            <a:avLst/>
            <a:gdLst/>
            <a:ahLst/>
            <a:cxnLst/>
            <a:rect l="l" t="t" r="r" b="b"/>
            <a:pathLst>
              <a:path h="1473200">
                <a:moveTo>
                  <a:pt x="0" y="1473200"/>
                </a:moveTo>
                <a:lnTo>
                  <a:pt x="0" y="0"/>
                </a:lnTo>
              </a:path>
            </a:pathLst>
          </a:custGeom>
          <a:ln w="12700">
            <a:solidFill>
              <a:srgbClr val="AEBBCE"/>
            </a:solidFill>
          </a:ln>
        </p:spPr>
        <p:txBody>
          <a:bodyPr wrap="square" lIns="0" tIns="0" rIns="0" bIns="0" rtlCol="0">
            <a:noAutofit/>
          </a:bodyPr>
          <a:lstStyle/>
          <a:p>
            <a:endParaRPr/>
          </a:p>
        </p:txBody>
      </p:sp>
      <p:sp>
        <p:nvSpPr>
          <p:cNvPr id="56" name="object 56"/>
          <p:cNvSpPr/>
          <p:nvPr/>
        </p:nvSpPr>
        <p:spPr>
          <a:xfrm>
            <a:off x="4391316" y="3634460"/>
            <a:ext cx="0" cy="1473200"/>
          </a:xfrm>
          <a:custGeom>
            <a:avLst/>
            <a:gdLst/>
            <a:ahLst/>
            <a:cxnLst/>
            <a:rect l="l" t="t" r="r" b="b"/>
            <a:pathLst>
              <a:path h="1473200">
                <a:moveTo>
                  <a:pt x="0" y="1473200"/>
                </a:moveTo>
                <a:lnTo>
                  <a:pt x="0" y="0"/>
                </a:lnTo>
              </a:path>
            </a:pathLst>
          </a:custGeom>
          <a:ln w="12700">
            <a:solidFill>
              <a:srgbClr val="AEBBCE"/>
            </a:solidFill>
          </a:ln>
        </p:spPr>
        <p:txBody>
          <a:bodyPr wrap="square" lIns="0" tIns="0" rIns="0" bIns="0" rtlCol="0">
            <a:noAutofit/>
          </a:bodyPr>
          <a:lstStyle/>
          <a:p>
            <a:endParaRPr/>
          </a:p>
        </p:txBody>
      </p:sp>
      <p:sp>
        <p:nvSpPr>
          <p:cNvPr id="57" name="object 57"/>
          <p:cNvSpPr txBox="1"/>
          <p:nvPr/>
        </p:nvSpPr>
        <p:spPr>
          <a:xfrm>
            <a:off x="3153067" y="5112499"/>
            <a:ext cx="421640" cy="180975"/>
          </a:xfrm>
          <a:prstGeom prst="rect">
            <a:avLst/>
          </a:prstGeom>
        </p:spPr>
        <p:txBody>
          <a:bodyPr vert="horz" wrap="square" lIns="0" tIns="0" rIns="0" bIns="0" rtlCol="0">
            <a:noAutofit/>
          </a:bodyPr>
          <a:lstStyle/>
          <a:p>
            <a:pPr marL="12700">
              <a:lnSpc>
                <a:spcPct val="100000"/>
              </a:lnSpc>
            </a:pPr>
            <a:r>
              <a:rPr sz="1100" dirty="0" smtClean="0">
                <a:latin typeface="Arial Unicode MS"/>
                <a:cs typeface="Arial Unicode MS"/>
              </a:rPr>
              <a:t>NDom</a:t>
            </a:r>
            <a:endParaRPr sz="1100">
              <a:latin typeface="Arial Unicode MS"/>
              <a:cs typeface="Arial Unicode MS"/>
            </a:endParaRPr>
          </a:p>
        </p:txBody>
      </p:sp>
      <p:sp>
        <p:nvSpPr>
          <p:cNvPr id="58" name="object 58"/>
          <p:cNvSpPr/>
          <p:nvPr/>
        </p:nvSpPr>
        <p:spPr>
          <a:xfrm>
            <a:off x="3318166" y="4208500"/>
            <a:ext cx="431800" cy="203200"/>
          </a:xfrm>
          <a:custGeom>
            <a:avLst/>
            <a:gdLst/>
            <a:ahLst/>
            <a:cxnLst/>
            <a:rect l="l" t="t" r="r" b="b"/>
            <a:pathLst>
              <a:path w="431800" h="203200">
                <a:moveTo>
                  <a:pt x="0" y="0"/>
                </a:moveTo>
                <a:lnTo>
                  <a:pt x="431800" y="203200"/>
                </a:lnTo>
              </a:path>
            </a:pathLst>
          </a:custGeom>
          <a:ln w="16510">
            <a:solidFill>
              <a:srgbClr val="EC1B24"/>
            </a:solidFill>
            <a:prstDash val="lgDash"/>
          </a:ln>
        </p:spPr>
        <p:txBody>
          <a:bodyPr wrap="square" lIns="0" tIns="0" rIns="0" bIns="0" rtlCol="0">
            <a:noAutofit/>
          </a:bodyPr>
          <a:lstStyle/>
          <a:p>
            <a:endParaRPr/>
          </a:p>
        </p:txBody>
      </p:sp>
      <p:sp>
        <p:nvSpPr>
          <p:cNvPr id="59" name="object 59"/>
          <p:cNvSpPr/>
          <p:nvPr/>
        </p:nvSpPr>
        <p:spPr>
          <a:xfrm>
            <a:off x="3749966" y="4411700"/>
            <a:ext cx="431800" cy="121920"/>
          </a:xfrm>
          <a:custGeom>
            <a:avLst/>
            <a:gdLst/>
            <a:ahLst/>
            <a:cxnLst/>
            <a:rect l="l" t="t" r="r" b="b"/>
            <a:pathLst>
              <a:path w="431800" h="121920">
                <a:moveTo>
                  <a:pt x="0" y="0"/>
                </a:moveTo>
                <a:lnTo>
                  <a:pt x="431800" y="121920"/>
                </a:lnTo>
              </a:path>
            </a:pathLst>
          </a:custGeom>
          <a:ln w="16509">
            <a:solidFill>
              <a:srgbClr val="EC1B24"/>
            </a:solidFill>
            <a:prstDash val="lgDash"/>
          </a:ln>
        </p:spPr>
        <p:txBody>
          <a:bodyPr wrap="square" lIns="0" tIns="0" rIns="0" bIns="0" rtlCol="0">
            <a:noAutofit/>
          </a:bodyPr>
          <a:lstStyle/>
          <a:p>
            <a:endParaRPr/>
          </a:p>
        </p:txBody>
      </p:sp>
      <p:sp>
        <p:nvSpPr>
          <p:cNvPr id="60" name="object 60"/>
          <p:cNvSpPr/>
          <p:nvPr/>
        </p:nvSpPr>
        <p:spPr>
          <a:xfrm>
            <a:off x="4181766" y="4391380"/>
            <a:ext cx="431800" cy="142239"/>
          </a:xfrm>
          <a:custGeom>
            <a:avLst/>
            <a:gdLst/>
            <a:ahLst/>
            <a:cxnLst/>
            <a:rect l="l" t="t" r="r" b="b"/>
            <a:pathLst>
              <a:path w="431800" h="142239">
                <a:moveTo>
                  <a:pt x="0" y="142239"/>
                </a:moveTo>
                <a:lnTo>
                  <a:pt x="431800" y="0"/>
                </a:lnTo>
              </a:path>
            </a:pathLst>
          </a:custGeom>
          <a:ln w="16510">
            <a:solidFill>
              <a:srgbClr val="EC1B24"/>
            </a:solidFill>
            <a:prstDash val="lgDash"/>
          </a:ln>
        </p:spPr>
        <p:txBody>
          <a:bodyPr wrap="square" lIns="0" tIns="0" rIns="0" bIns="0" rtlCol="0">
            <a:noAutofit/>
          </a:bodyPr>
          <a:lstStyle/>
          <a:p>
            <a:endParaRPr/>
          </a:p>
        </p:txBody>
      </p:sp>
      <p:sp>
        <p:nvSpPr>
          <p:cNvPr id="61" name="object 61"/>
          <p:cNvSpPr/>
          <p:nvPr/>
        </p:nvSpPr>
        <p:spPr>
          <a:xfrm>
            <a:off x="3254695" y="4145009"/>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62" name="object 62"/>
          <p:cNvSpPr/>
          <p:nvPr/>
        </p:nvSpPr>
        <p:spPr>
          <a:xfrm>
            <a:off x="3254695" y="4145009"/>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EC1B24"/>
            </a:solidFill>
            <a:prstDash val="lgDash"/>
          </a:ln>
        </p:spPr>
        <p:txBody>
          <a:bodyPr wrap="square" lIns="0" tIns="0" rIns="0" bIns="0" rtlCol="0">
            <a:noAutofit/>
          </a:bodyPr>
          <a:lstStyle/>
          <a:p>
            <a:endParaRPr/>
          </a:p>
        </p:txBody>
      </p:sp>
      <p:sp>
        <p:nvSpPr>
          <p:cNvPr id="63" name="object 63"/>
          <p:cNvSpPr/>
          <p:nvPr/>
        </p:nvSpPr>
        <p:spPr>
          <a:xfrm>
            <a:off x="3686495" y="4348209"/>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64" name="object 64"/>
          <p:cNvSpPr/>
          <p:nvPr/>
        </p:nvSpPr>
        <p:spPr>
          <a:xfrm>
            <a:off x="3686495" y="4348209"/>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EC1B24"/>
            </a:solidFill>
            <a:prstDash val="lgDash"/>
          </a:ln>
        </p:spPr>
        <p:txBody>
          <a:bodyPr wrap="square" lIns="0" tIns="0" rIns="0" bIns="0" rtlCol="0">
            <a:noAutofit/>
          </a:bodyPr>
          <a:lstStyle/>
          <a:p>
            <a:endParaRPr/>
          </a:p>
        </p:txBody>
      </p:sp>
      <p:sp>
        <p:nvSpPr>
          <p:cNvPr id="65" name="object 65"/>
          <p:cNvSpPr/>
          <p:nvPr/>
        </p:nvSpPr>
        <p:spPr>
          <a:xfrm>
            <a:off x="4118295" y="4470129"/>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66" name="object 66"/>
          <p:cNvSpPr/>
          <p:nvPr/>
        </p:nvSpPr>
        <p:spPr>
          <a:xfrm>
            <a:off x="4118295" y="4470129"/>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EC1B24"/>
            </a:solidFill>
            <a:prstDash val="lgDash"/>
          </a:ln>
        </p:spPr>
        <p:txBody>
          <a:bodyPr wrap="square" lIns="0" tIns="0" rIns="0" bIns="0" rtlCol="0">
            <a:noAutofit/>
          </a:bodyPr>
          <a:lstStyle/>
          <a:p>
            <a:endParaRPr/>
          </a:p>
        </p:txBody>
      </p:sp>
      <p:sp>
        <p:nvSpPr>
          <p:cNvPr id="67" name="object 67"/>
          <p:cNvSpPr/>
          <p:nvPr/>
        </p:nvSpPr>
        <p:spPr>
          <a:xfrm>
            <a:off x="4550095" y="4327889"/>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68" name="object 68"/>
          <p:cNvSpPr/>
          <p:nvPr/>
        </p:nvSpPr>
        <p:spPr>
          <a:xfrm>
            <a:off x="4550095" y="4327889"/>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EC1B24"/>
            </a:solidFill>
            <a:prstDash val="lgDash"/>
          </a:ln>
        </p:spPr>
        <p:txBody>
          <a:bodyPr wrap="square" lIns="0" tIns="0" rIns="0" bIns="0" rtlCol="0">
            <a:noAutofit/>
          </a:bodyPr>
          <a:lstStyle/>
          <a:p>
            <a:endParaRPr/>
          </a:p>
        </p:txBody>
      </p:sp>
      <p:sp>
        <p:nvSpPr>
          <p:cNvPr id="69" name="object 69"/>
          <p:cNvSpPr/>
          <p:nvPr/>
        </p:nvSpPr>
        <p:spPr>
          <a:xfrm>
            <a:off x="5223167" y="3418560"/>
            <a:ext cx="2070100" cy="1905000"/>
          </a:xfrm>
          <a:custGeom>
            <a:avLst/>
            <a:gdLst/>
            <a:ahLst/>
            <a:cxnLst/>
            <a:rect l="l" t="t" r="r" b="b"/>
            <a:pathLst>
              <a:path w="2070100" h="1905000">
                <a:moveTo>
                  <a:pt x="0" y="1905000"/>
                </a:moveTo>
                <a:lnTo>
                  <a:pt x="2070100" y="1905000"/>
                </a:lnTo>
                <a:lnTo>
                  <a:pt x="2070100" y="0"/>
                </a:lnTo>
                <a:lnTo>
                  <a:pt x="0" y="0"/>
                </a:lnTo>
                <a:lnTo>
                  <a:pt x="0" y="1905000"/>
                </a:lnTo>
                <a:close/>
              </a:path>
            </a:pathLst>
          </a:custGeom>
          <a:ln w="25400">
            <a:solidFill>
              <a:srgbClr val="AEBBCE"/>
            </a:solidFill>
          </a:ln>
        </p:spPr>
        <p:txBody>
          <a:bodyPr wrap="square" lIns="0" tIns="0" rIns="0" bIns="0" rtlCol="0">
            <a:noAutofit/>
          </a:bodyPr>
          <a:lstStyle/>
          <a:p>
            <a:endParaRPr/>
          </a:p>
        </p:txBody>
      </p:sp>
      <p:sp>
        <p:nvSpPr>
          <p:cNvPr id="70" name="object 70"/>
          <p:cNvSpPr/>
          <p:nvPr/>
        </p:nvSpPr>
        <p:spPr>
          <a:xfrm>
            <a:off x="5451767" y="3621760"/>
            <a:ext cx="1727200" cy="673100"/>
          </a:xfrm>
          <a:custGeom>
            <a:avLst/>
            <a:gdLst/>
            <a:ahLst/>
            <a:cxnLst/>
            <a:rect l="l" t="t" r="r" b="b"/>
            <a:pathLst>
              <a:path w="1727200" h="673100">
                <a:moveTo>
                  <a:pt x="0" y="673100"/>
                </a:moveTo>
                <a:lnTo>
                  <a:pt x="1727200" y="673100"/>
                </a:lnTo>
                <a:lnTo>
                  <a:pt x="1727200" y="0"/>
                </a:lnTo>
                <a:lnTo>
                  <a:pt x="0" y="0"/>
                </a:lnTo>
                <a:lnTo>
                  <a:pt x="0" y="673100"/>
                </a:lnTo>
                <a:close/>
              </a:path>
            </a:pathLst>
          </a:custGeom>
          <a:solidFill>
            <a:srgbClr val="C9CCDF"/>
          </a:solidFill>
        </p:spPr>
        <p:txBody>
          <a:bodyPr wrap="square" lIns="0" tIns="0" rIns="0" bIns="0" rtlCol="0">
            <a:noAutofit/>
          </a:bodyPr>
          <a:lstStyle/>
          <a:p>
            <a:endParaRPr/>
          </a:p>
        </p:txBody>
      </p:sp>
      <p:sp>
        <p:nvSpPr>
          <p:cNvPr id="71" name="object 71"/>
          <p:cNvSpPr/>
          <p:nvPr/>
        </p:nvSpPr>
        <p:spPr>
          <a:xfrm>
            <a:off x="5451767" y="4421860"/>
            <a:ext cx="1727200" cy="685800"/>
          </a:xfrm>
          <a:custGeom>
            <a:avLst/>
            <a:gdLst/>
            <a:ahLst/>
            <a:cxnLst/>
            <a:rect l="l" t="t" r="r" b="b"/>
            <a:pathLst>
              <a:path w="1727200" h="685800">
                <a:moveTo>
                  <a:pt x="0" y="685800"/>
                </a:moveTo>
                <a:lnTo>
                  <a:pt x="1727200" y="685800"/>
                </a:lnTo>
                <a:lnTo>
                  <a:pt x="1727200" y="0"/>
                </a:lnTo>
                <a:lnTo>
                  <a:pt x="0" y="0"/>
                </a:lnTo>
                <a:lnTo>
                  <a:pt x="0" y="685800"/>
                </a:lnTo>
                <a:close/>
              </a:path>
            </a:pathLst>
          </a:custGeom>
          <a:solidFill>
            <a:srgbClr val="C9CCDF"/>
          </a:solidFill>
        </p:spPr>
        <p:txBody>
          <a:bodyPr wrap="square" lIns="0" tIns="0" rIns="0" bIns="0" rtlCol="0">
            <a:noAutofit/>
          </a:bodyPr>
          <a:lstStyle/>
          <a:p>
            <a:endParaRPr/>
          </a:p>
        </p:txBody>
      </p:sp>
      <p:sp>
        <p:nvSpPr>
          <p:cNvPr id="72" name="object 72"/>
          <p:cNvSpPr/>
          <p:nvPr/>
        </p:nvSpPr>
        <p:spPr>
          <a:xfrm>
            <a:off x="5451767" y="3621760"/>
            <a:ext cx="1727200" cy="1485900"/>
          </a:xfrm>
          <a:custGeom>
            <a:avLst/>
            <a:gdLst/>
            <a:ahLst/>
            <a:cxnLst/>
            <a:rect l="l" t="t" r="r" b="b"/>
            <a:pathLst>
              <a:path w="1727200" h="1485900">
                <a:moveTo>
                  <a:pt x="0" y="1485900"/>
                </a:moveTo>
                <a:lnTo>
                  <a:pt x="1727200" y="1485900"/>
                </a:lnTo>
                <a:lnTo>
                  <a:pt x="1727200" y="0"/>
                </a:lnTo>
                <a:lnTo>
                  <a:pt x="0" y="0"/>
                </a:lnTo>
                <a:lnTo>
                  <a:pt x="0" y="1485900"/>
                </a:lnTo>
                <a:close/>
              </a:path>
            </a:pathLst>
          </a:custGeom>
          <a:ln w="12700">
            <a:solidFill>
              <a:srgbClr val="AEBBCE"/>
            </a:solidFill>
          </a:ln>
        </p:spPr>
        <p:txBody>
          <a:bodyPr wrap="square" lIns="0" tIns="0" rIns="0" bIns="0" rtlCol="0">
            <a:noAutofit/>
          </a:bodyPr>
          <a:lstStyle/>
          <a:p>
            <a:endParaRPr/>
          </a:p>
        </p:txBody>
      </p:sp>
      <p:sp>
        <p:nvSpPr>
          <p:cNvPr id="73" name="object 73"/>
          <p:cNvSpPr/>
          <p:nvPr/>
        </p:nvSpPr>
        <p:spPr>
          <a:xfrm>
            <a:off x="6315367" y="4294860"/>
            <a:ext cx="863600" cy="127000"/>
          </a:xfrm>
          <a:custGeom>
            <a:avLst/>
            <a:gdLst/>
            <a:ahLst/>
            <a:cxnLst/>
            <a:rect l="l" t="t" r="r" b="b"/>
            <a:pathLst>
              <a:path w="863600" h="127000">
                <a:moveTo>
                  <a:pt x="0" y="127000"/>
                </a:moveTo>
                <a:lnTo>
                  <a:pt x="863600" y="127000"/>
                </a:lnTo>
                <a:lnTo>
                  <a:pt x="863600" y="0"/>
                </a:lnTo>
                <a:lnTo>
                  <a:pt x="0" y="0"/>
                </a:lnTo>
                <a:lnTo>
                  <a:pt x="0" y="127000"/>
                </a:lnTo>
                <a:close/>
              </a:path>
            </a:pathLst>
          </a:custGeom>
          <a:solidFill>
            <a:srgbClr val="A5AECB"/>
          </a:solidFill>
        </p:spPr>
        <p:txBody>
          <a:bodyPr wrap="square" lIns="0" tIns="0" rIns="0" bIns="0" rtlCol="0">
            <a:noAutofit/>
          </a:bodyPr>
          <a:lstStyle/>
          <a:p>
            <a:endParaRPr/>
          </a:p>
        </p:txBody>
      </p:sp>
      <p:sp>
        <p:nvSpPr>
          <p:cNvPr id="74" name="object 74"/>
          <p:cNvSpPr/>
          <p:nvPr/>
        </p:nvSpPr>
        <p:spPr>
          <a:xfrm>
            <a:off x="5451767" y="4294860"/>
            <a:ext cx="438150" cy="127000"/>
          </a:xfrm>
          <a:custGeom>
            <a:avLst/>
            <a:gdLst/>
            <a:ahLst/>
            <a:cxnLst/>
            <a:rect l="l" t="t" r="r" b="b"/>
            <a:pathLst>
              <a:path w="438150" h="127000">
                <a:moveTo>
                  <a:pt x="0" y="127000"/>
                </a:moveTo>
                <a:lnTo>
                  <a:pt x="438150" y="127000"/>
                </a:lnTo>
                <a:lnTo>
                  <a:pt x="438150" y="0"/>
                </a:lnTo>
                <a:lnTo>
                  <a:pt x="0" y="0"/>
                </a:lnTo>
                <a:lnTo>
                  <a:pt x="0" y="127000"/>
                </a:lnTo>
                <a:close/>
              </a:path>
            </a:pathLst>
          </a:custGeom>
          <a:solidFill>
            <a:srgbClr val="A5AECB"/>
          </a:solidFill>
        </p:spPr>
        <p:txBody>
          <a:bodyPr wrap="square" lIns="0" tIns="0" rIns="0" bIns="0" rtlCol="0">
            <a:noAutofit/>
          </a:bodyPr>
          <a:lstStyle/>
          <a:p>
            <a:endParaRPr/>
          </a:p>
        </p:txBody>
      </p:sp>
      <p:sp>
        <p:nvSpPr>
          <p:cNvPr id="75" name="object 75"/>
          <p:cNvSpPr/>
          <p:nvPr/>
        </p:nvSpPr>
        <p:spPr>
          <a:xfrm>
            <a:off x="5451767" y="4294860"/>
            <a:ext cx="1727200" cy="127000"/>
          </a:xfrm>
          <a:custGeom>
            <a:avLst/>
            <a:gdLst/>
            <a:ahLst/>
            <a:cxnLst/>
            <a:rect l="l" t="t" r="r" b="b"/>
            <a:pathLst>
              <a:path w="1727200" h="127000">
                <a:moveTo>
                  <a:pt x="0" y="127000"/>
                </a:moveTo>
                <a:lnTo>
                  <a:pt x="1727200" y="127000"/>
                </a:lnTo>
                <a:lnTo>
                  <a:pt x="1727200" y="0"/>
                </a:lnTo>
                <a:lnTo>
                  <a:pt x="0" y="0"/>
                </a:lnTo>
                <a:lnTo>
                  <a:pt x="0" y="127000"/>
                </a:lnTo>
                <a:close/>
              </a:path>
            </a:pathLst>
          </a:custGeom>
          <a:ln w="12700">
            <a:solidFill>
              <a:srgbClr val="AEBBCE"/>
            </a:solidFill>
          </a:ln>
        </p:spPr>
        <p:txBody>
          <a:bodyPr wrap="square" lIns="0" tIns="0" rIns="0" bIns="0" rtlCol="0">
            <a:noAutofit/>
          </a:bodyPr>
          <a:lstStyle/>
          <a:p>
            <a:endParaRPr/>
          </a:p>
        </p:txBody>
      </p:sp>
      <p:sp>
        <p:nvSpPr>
          <p:cNvPr id="76" name="object 76"/>
          <p:cNvSpPr/>
          <p:nvPr/>
        </p:nvSpPr>
        <p:spPr>
          <a:xfrm>
            <a:off x="5889917" y="4205960"/>
            <a:ext cx="425450" cy="317500"/>
          </a:xfrm>
          <a:custGeom>
            <a:avLst/>
            <a:gdLst/>
            <a:ahLst/>
            <a:cxnLst/>
            <a:rect l="l" t="t" r="r" b="b"/>
            <a:pathLst>
              <a:path w="425450" h="317500">
                <a:moveTo>
                  <a:pt x="0" y="317500"/>
                </a:moveTo>
                <a:lnTo>
                  <a:pt x="425450" y="317500"/>
                </a:lnTo>
                <a:lnTo>
                  <a:pt x="425450" y="0"/>
                </a:lnTo>
                <a:lnTo>
                  <a:pt x="0" y="0"/>
                </a:lnTo>
                <a:lnTo>
                  <a:pt x="0" y="317500"/>
                </a:lnTo>
                <a:close/>
              </a:path>
            </a:pathLst>
          </a:custGeom>
          <a:solidFill>
            <a:srgbClr val="A5AECB"/>
          </a:solidFill>
        </p:spPr>
        <p:txBody>
          <a:bodyPr wrap="square" lIns="0" tIns="0" rIns="0" bIns="0" rtlCol="0">
            <a:noAutofit/>
          </a:bodyPr>
          <a:lstStyle/>
          <a:p>
            <a:endParaRPr/>
          </a:p>
        </p:txBody>
      </p:sp>
      <p:sp>
        <p:nvSpPr>
          <p:cNvPr id="77" name="object 77"/>
          <p:cNvSpPr/>
          <p:nvPr/>
        </p:nvSpPr>
        <p:spPr>
          <a:xfrm>
            <a:off x="5889917" y="4205960"/>
            <a:ext cx="425450" cy="317500"/>
          </a:xfrm>
          <a:custGeom>
            <a:avLst/>
            <a:gdLst/>
            <a:ahLst/>
            <a:cxnLst/>
            <a:rect l="l" t="t" r="r" b="b"/>
            <a:pathLst>
              <a:path w="425450" h="317500">
                <a:moveTo>
                  <a:pt x="0" y="317500"/>
                </a:moveTo>
                <a:lnTo>
                  <a:pt x="425450" y="317500"/>
                </a:lnTo>
                <a:lnTo>
                  <a:pt x="425450" y="0"/>
                </a:lnTo>
                <a:lnTo>
                  <a:pt x="0" y="0"/>
                </a:lnTo>
                <a:lnTo>
                  <a:pt x="0" y="317500"/>
                </a:lnTo>
                <a:close/>
              </a:path>
            </a:pathLst>
          </a:custGeom>
          <a:ln w="12700">
            <a:solidFill>
              <a:srgbClr val="AEBBCE"/>
            </a:solidFill>
          </a:ln>
        </p:spPr>
        <p:txBody>
          <a:bodyPr wrap="square" lIns="0" tIns="0" rIns="0" bIns="0" rtlCol="0">
            <a:noAutofit/>
          </a:bodyPr>
          <a:lstStyle/>
          <a:p>
            <a:endParaRPr/>
          </a:p>
        </p:txBody>
      </p:sp>
      <p:sp>
        <p:nvSpPr>
          <p:cNvPr id="78" name="object 78"/>
          <p:cNvSpPr/>
          <p:nvPr/>
        </p:nvSpPr>
        <p:spPr>
          <a:xfrm>
            <a:off x="5451767" y="4358360"/>
            <a:ext cx="1727200" cy="0"/>
          </a:xfrm>
          <a:custGeom>
            <a:avLst/>
            <a:gdLst/>
            <a:ahLst/>
            <a:cxnLst/>
            <a:rect l="l" t="t" r="r" b="b"/>
            <a:pathLst>
              <a:path w="1727200">
                <a:moveTo>
                  <a:pt x="0" y="0"/>
                </a:moveTo>
                <a:lnTo>
                  <a:pt x="1727200" y="0"/>
                </a:lnTo>
              </a:path>
            </a:pathLst>
          </a:custGeom>
          <a:ln w="12700">
            <a:solidFill>
              <a:srgbClr val="AEBBCE"/>
            </a:solidFill>
          </a:ln>
        </p:spPr>
        <p:txBody>
          <a:bodyPr wrap="square" lIns="0" tIns="0" rIns="0" bIns="0" rtlCol="0">
            <a:noAutofit/>
          </a:bodyPr>
          <a:lstStyle/>
          <a:p>
            <a:endParaRPr/>
          </a:p>
        </p:txBody>
      </p:sp>
      <p:sp>
        <p:nvSpPr>
          <p:cNvPr id="79" name="object 79"/>
          <p:cNvSpPr/>
          <p:nvPr/>
        </p:nvSpPr>
        <p:spPr>
          <a:xfrm>
            <a:off x="5889917" y="3634460"/>
            <a:ext cx="0" cy="1473200"/>
          </a:xfrm>
          <a:custGeom>
            <a:avLst/>
            <a:gdLst/>
            <a:ahLst/>
            <a:cxnLst/>
            <a:rect l="l" t="t" r="r" b="b"/>
            <a:pathLst>
              <a:path h="1473200">
                <a:moveTo>
                  <a:pt x="0" y="1473200"/>
                </a:moveTo>
                <a:lnTo>
                  <a:pt x="0" y="0"/>
                </a:lnTo>
              </a:path>
            </a:pathLst>
          </a:custGeom>
          <a:ln w="12700">
            <a:solidFill>
              <a:srgbClr val="AEBBCE"/>
            </a:solidFill>
          </a:ln>
        </p:spPr>
        <p:txBody>
          <a:bodyPr wrap="square" lIns="0" tIns="0" rIns="0" bIns="0" rtlCol="0">
            <a:noAutofit/>
          </a:bodyPr>
          <a:lstStyle/>
          <a:p>
            <a:endParaRPr/>
          </a:p>
        </p:txBody>
      </p:sp>
      <p:sp>
        <p:nvSpPr>
          <p:cNvPr id="80" name="object 80"/>
          <p:cNvSpPr/>
          <p:nvPr/>
        </p:nvSpPr>
        <p:spPr>
          <a:xfrm>
            <a:off x="6315367" y="3634460"/>
            <a:ext cx="0" cy="1473200"/>
          </a:xfrm>
          <a:custGeom>
            <a:avLst/>
            <a:gdLst/>
            <a:ahLst/>
            <a:cxnLst/>
            <a:rect l="l" t="t" r="r" b="b"/>
            <a:pathLst>
              <a:path h="1473200">
                <a:moveTo>
                  <a:pt x="0" y="1473200"/>
                </a:moveTo>
                <a:lnTo>
                  <a:pt x="0" y="0"/>
                </a:lnTo>
              </a:path>
            </a:pathLst>
          </a:custGeom>
          <a:ln w="12700">
            <a:solidFill>
              <a:srgbClr val="AEBBCE"/>
            </a:solidFill>
          </a:ln>
        </p:spPr>
        <p:txBody>
          <a:bodyPr wrap="square" lIns="0" tIns="0" rIns="0" bIns="0" rtlCol="0">
            <a:noAutofit/>
          </a:bodyPr>
          <a:lstStyle/>
          <a:p>
            <a:endParaRPr/>
          </a:p>
        </p:txBody>
      </p:sp>
      <p:sp>
        <p:nvSpPr>
          <p:cNvPr id="81" name="object 81"/>
          <p:cNvSpPr/>
          <p:nvPr/>
        </p:nvSpPr>
        <p:spPr>
          <a:xfrm>
            <a:off x="6740817" y="3634460"/>
            <a:ext cx="0" cy="1473200"/>
          </a:xfrm>
          <a:custGeom>
            <a:avLst/>
            <a:gdLst/>
            <a:ahLst/>
            <a:cxnLst/>
            <a:rect l="l" t="t" r="r" b="b"/>
            <a:pathLst>
              <a:path h="1473200">
                <a:moveTo>
                  <a:pt x="0" y="1473200"/>
                </a:moveTo>
                <a:lnTo>
                  <a:pt x="0" y="0"/>
                </a:lnTo>
              </a:path>
            </a:pathLst>
          </a:custGeom>
          <a:ln w="12700">
            <a:solidFill>
              <a:srgbClr val="AEBBCE"/>
            </a:solidFill>
          </a:ln>
        </p:spPr>
        <p:txBody>
          <a:bodyPr wrap="square" lIns="0" tIns="0" rIns="0" bIns="0" rtlCol="0">
            <a:noAutofit/>
          </a:bodyPr>
          <a:lstStyle/>
          <a:p>
            <a:endParaRPr/>
          </a:p>
        </p:txBody>
      </p:sp>
      <p:sp>
        <p:nvSpPr>
          <p:cNvPr id="82" name="object 82"/>
          <p:cNvSpPr txBox="1"/>
          <p:nvPr/>
        </p:nvSpPr>
        <p:spPr>
          <a:xfrm>
            <a:off x="3686466" y="5112499"/>
            <a:ext cx="3494404" cy="180975"/>
          </a:xfrm>
          <a:prstGeom prst="rect">
            <a:avLst/>
          </a:prstGeom>
        </p:spPr>
        <p:txBody>
          <a:bodyPr vert="horz" wrap="square" lIns="0" tIns="0" rIns="0" bIns="0" rtlCol="0">
            <a:noAutofit/>
          </a:bodyPr>
          <a:lstStyle/>
          <a:p>
            <a:pPr marL="12700">
              <a:lnSpc>
                <a:spcPct val="100000"/>
              </a:lnSpc>
              <a:tabLst>
                <a:tab pos="405765" algn="l"/>
                <a:tab pos="1828164" algn="l"/>
                <a:tab pos="2361565" algn="l"/>
                <a:tab pos="2755265" algn="l"/>
              </a:tabLst>
            </a:pPr>
            <a:r>
              <a:rPr sz="1100" spc="-5" dirty="0" smtClean="0">
                <a:latin typeface="Arial Unicode MS"/>
                <a:cs typeface="Arial Unicode MS"/>
              </a:rPr>
              <a:t>Int	IPat  </a:t>
            </a:r>
            <a:r>
              <a:rPr sz="1100" spc="25" dirty="0" smtClean="0">
                <a:latin typeface="Arial Unicode MS"/>
                <a:cs typeface="Arial Unicode MS"/>
              </a:rPr>
              <a:t> </a:t>
            </a:r>
            <a:r>
              <a:rPr sz="1100" spc="0" dirty="0" smtClean="0">
                <a:latin typeface="Arial Unicode MS"/>
                <a:cs typeface="Arial Unicode MS"/>
              </a:rPr>
              <a:t>NCon	NDom	</a:t>
            </a:r>
            <a:r>
              <a:rPr sz="1100" spc="-5" dirty="0" smtClean="0">
                <a:latin typeface="Arial Unicode MS"/>
                <a:cs typeface="Arial Unicode MS"/>
              </a:rPr>
              <a:t>Int	IPat  </a:t>
            </a:r>
            <a:r>
              <a:rPr sz="1100" spc="25" dirty="0" smtClean="0">
                <a:latin typeface="Arial Unicode MS"/>
                <a:cs typeface="Arial Unicode MS"/>
              </a:rPr>
              <a:t> </a:t>
            </a:r>
            <a:r>
              <a:rPr sz="1100" spc="0" dirty="0" smtClean="0">
                <a:latin typeface="Arial Unicode MS"/>
                <a:cs typeface="Arial Unicode MS"/>
              </a:rPr>
              <a:t>NCon</a:t>
            </a:r>
            <a:endParaRPr sz="1100">
              <a:latin typeface="Arial Unicode MS"/>
              <a:cs typeface="Arial Unicode MS"/>
            </a:endParaRPr>
          </a:p>
        </p:txBody>
      </p:sp>
      <p:sp>
        <p:nvSpPr>
          <p:cNvPr id="83" name="object 83"/>
          <p:cNvSpPr/>
          <p:nvPr/>
        </p:nvSpPr>
        <p:spPr>
          <a:xfrm>
            <a:off x="5667667" y="4208500"/>
            <a:ext cx="431800" cy="182879"/>
          </a:xfrm>
          <a:custGeom>
            <a:avLst/>
            <a:gdLst/>
            <a:ahLst/>
            <a:cxnLst/>
            <a:rect l="l" t="t" r="r" b="b"/>
            <a:pathLst>
              <a:path w="431800" h="182879">
                <a:moveTo>
                  <a:pt x="0" y="0"/>
                </a:moveTo>
                <a:lnTo>
                  <a:pt x="431800" y="182880"/>
                </a:lnTo>
              </a:path>
            </a:pathLst>
          </a:custGeom>
          <a:ln w="16509">
            <a:solidFill>
              <a:srgbClr val="065B92"/>
            </a:solidFill>
            <a:prstDash val="dash"/>
          </a:ln>
        </p:spPr>
        <p:txBody>
          <a:bodyPr wrap="square" lIns="0" tIns="0" rIns="0" bIns="0" rtlCol="0">
            <a:noAutofit/>
          </a:bodyPr>
          <a:lstStyle/>
          <a:p>
            <a:endParaRPr/>
          </a:p>
        </p:txBody>
      </p:sp>
      <p:sp>
        <p:nvSpPr>
          <p:cNvPr id="84" name="object 84"/>
          <p:cNvSpPr/>
          <p:nvPr/>
        </p:nvSpPr>
        <p:spPr>
          <a:xfrm>
            <a:off x="6099467" y="4391380"/>
            <a:ext cx="431800" cy="121920"/>
          </a:xfrm>
          <a:custGeom>
            <a:avLst/>
            <a:gdLst/>
            <a:ahLst/>
            <a:cxnLst/>
            <a:rect l="l" t="t" r="r" b="b"/>
            <a:pathLst>
              <a:path w="431800" h="121920">
                <a:moveTo>
                  <a:pt x="0" y="0"/>
                </a:moveTo>
                <a:lnTo>
                  <a:pt x="431800" y="121920"/>
                </a:lnTo>
              </a:path>
            </a:pathLst>
          </a:custGeom>
          <a:ln w="16509">
            <a:solidFill>
              <a:srgbClr val="065B92"/>
            </a:solidFill>
            <a:prstDash val="dash"/>
          </a:ln>
        </p:spPr>
        <p:txBody>
          <a:bodyPr wrap="square" lIns="0" tIns="0" rIns="0" bIns="0" rtlCol="0">
            <a:noAutofit/>
          </a:bodyPr>
          <a:lstStyle/>
          <a:p>
            <a:endParaRPr/>
          </a:p>
        </p:txBody>
      </p:sp>
      <p:sp>
        <p:nvSpPr>
          <p:cNvPr id="85" name="object 85"/>
          <p:cNvSpPr/>
          <p:nvPr/>
        </p:nvSpPr>
        <p:spPr>
          <a:xfrm>
            <a:off x="6531267" y="4249140"/>
            <a:ext cx="431800" cy="264160"/>
          </a:xfrm>
          <a:custGeom>
            <a:avLst/>
            <a:gdLst/>
            <a:ahLst/>
            <a:cxnLst/>
            <a:rect l="l" t="t" r="r" b="b"/>
            <a:pathLst>
              <a:path w="431800" h="264160">
                <a:moveTo>
                  <a:pt x="0" y="264160"/>
                </a:moveTo>
                <a:lnTo>
                  <a:pt x="431800" y="0"/>
                </a:lnTo>
              </a:path>
            </a:pathLst>
          </a:custGeom>
          <a:ln w="16510">
            <a:solidFill>
              <a:srgbClr val="065B92"/>
            </a:solidFill>
            <a:prstDash val="dash"/>
          </a:ln>
        </p:spPr>
        <p:txBody>
          <a:bodyPr wrap="square" lIns="0" tIns="0" rIns="0" bIns="0" rtlCol="0">
            <a:noAutofit/>
          </a:bodyPr>
          <a:lstStyle/>
          <a:p>
            <a:endParaRPr/>
          </a:p>
        </p:txBody>
      </p:sp>
      <p:sp>
        <p:nvSpPr>
          <p:cNvPr id="86" name="object 86"/>
          <p:cNvSpPr/>
          <p:nvPr/>
        </p:nvSpPr>
        <p:spPr>
          <a:xfrm>
            <a:off x="5604195" y="4145009"/>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87" name="object 87"/>
          <p:cNvSpPr/>
          <p:nvPr/>
        </p:nvSpPr>
        <p:spPr>
          <a:xfrm>
            <a:off x="5604195" y="4145009"/>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065B92"/>
            </a:solidFill>
            <a:prstDash val="dash"/>
          </a:ln>
        </p:spPr>
        <p:txBody>
          <a:bodyPr wrap="square" lIns="0" tIns="0" rIns="0" bIns="0" rtlCol="0">
            <a:noAutofit/>
          </a:bodyPr>
          <a:lstStyle/>
          <a:p>
            <a:endParaRPr/>
          </a:p>
        </p:txBody>
      </p:sp>
      <p:sp>
        <p:nvSpPr>
          <p:cNvPr id="88" name="object 88"/>
          <p:cNvSpPr/>
          <p:nvPr/>
        </p:nvSpPr>
        <p:spPr>
          <a:xfrm>
            <a:off x="6035995" y="4327889"/>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89" name="object 89"/>
          <p:cNvSpPr/>
          <p:nvPr/>
        </p:nvSpPr>
        <p:spPr>
          <a:xfrm>
            <a:off x="6035995" y="4327889"/>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065B92"/>
            </a:solidFill>
            <a:prstDash val="dash"/>
          </a:ln>
        </p:spPr>
        <p:txBody>
          <a:bodyPr wrap="square" lIns="0" tIns="0" rIns="0" bIns="0" rtlCol="0">
            <a:noAutofit/>
          </a:bodyPr>
          <a:lstStyle/>
          <a:p>
            <a:endParaRPr/>
          </a:p>
        </p:txBody>
      </p:sp>
      <p:sp>
        <p:nvSpPr>
          <p:cNvPr id="90" name="object 90"/>
          <p:cNvSpPr/>
          <p:nvPr/>
        </p:nvSpPr>
        <p:spPr>
          <a:xfrm>
            <a:off x="6467795" y="4449809"/>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91" name="object 91"/>
          <p:cNvSpPr/>
          <p:nvPr/>
        </p:nvSpPr>
        <p:spPr>
          <a:xfrm>
            <a:off x="6467795" y="4449809"/>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065B92"/>
            </a:solidFill>
            <a:prstDash val="dash"/>
          </a:ln>
        </p:spPr>
        <p:txBody>
          <a:bodyPr wrap="square" lIns="0" tIns="0" rIns="0" bIns="0" rtlCol="0">
            <a:noAutofit/>
          </a:bodyPr>
          <a:lstStyle/>
          <a:p>
            <a:endParaRPr/>
          </a:p>
        </p:txBody>
      </p:sp>
      <p:sp>
        <p:nvSpPr>
          <p:cNvPr id="92" name="object 92"/>
          <p:cNvSpPr/>
          <p:nvPr/>
        </p:nvSpPr>
        <p:spPr>
          <a:xfrm>
            <a:off x="6899595" y="4185649"/>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93" name="object 93"/>
          <p:cNvSpPr/>
          <p:nvPr/>
        </p:nvSpPr>
        <p:spPr>
          <a:xfrm>
            <a:off x="6899595" y="4185649"/>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065B92"/>
            </a:solidFill>
            <a:prstDash val="dash"/>
          </a:ln>
        </p:spPr>
        <p:txBody>
          <a:bodyPr wrap="square" lIns="0" tIns="0" rIns="0" bIns="0" rtlCol="0">
            <a:noAutofit/>
          </a:bodyPr>
          <a:lstStyle/>
          <a:p>
            <a:endParaRPr/>
          </a:p>
        </p:txBody>
      </p:sp>
      <p:sp>
        <p:nvSpPr>
          <p:cNvPr id="94" name="object 94"/>
          <p:cNvSpPr txBox="1"/>
          <p:nvPr/>
        </p:nvSpPr>
        <p:spPr>
          <a:xfrm>
            <a:off x="3644900" y="1188154"/>
            <a:ext cx="2555875" cy="374015"/>
          </a:xfrm>
          <a:prstGeom prst="rect">
            <a:avLst/>
          </a:prstGeom>
        </p:spPr>
        <p:txBody>
          <a:bodyPr vert="horz" wrap="square" lIns="0" tIns="0" rIns="0" bIns="0" rtlCol="0">
            <a:noAutofit/>
          </a:bodyPr>
          <a:lstStyle/>
          <a:p>
            <a:pPr marL="12700">
              <a:lnSpc>
                <a:spcPct val="100000"/>
              </a:lnSpc>
            </a:pPr>
            <a:r>
              <a:rPr sz="1200" dirty="0" smtClean="0">
                <a:solidFill>
                  <a:srgbClr val="585858"/>
                </a:solidFill>
                <a:latin typeface="Arial"/>
                <a:cs typeface="Arial"/>
              </a:rPr>
              <a:t>Forté Provider:</a:t>
            </a:r>
            <a:r>
              <a:rPr sz="1200" spc="95" dirty="0" smtClean="0">
                <a:solidFill>
                  <a:srgbClr val="585858"/>
                </a:solidFill>
                <a:latin typeface="Arial"/>
                <a:cs typeface="Arial"/>
              </a:rPr>
              <a:t> </a:t>
            </a:r>
            <a:r>
              <a:rPr sz="1100" spc="0" dirty="0" smtClean="0">
                <a:solidFill>
                  <a:srgbClr val="585858"/>
                </a:solidFill>
                <a:latin typeface="Arial"/>
                <a:cs typeface="Arial"/>
              </a:rPr>
              <a:t>The Forte Institute, LLC</a:t>
            </a:r>
            <a:endParaRPr sz="1100">
              <a:latin typeface="Arial"/>
              <a:cs typeface="Arial"/>
            </a:endParaRPr>
          </a:p>
          <a:p>
            <a:pPr marL="12700">
              <a:lnSpc>
                <a:spcPts val="1430"/>
              </a:lnSpc>
            </a:pPr>
            <a:r>
              <a:rPr sz="1200" dirty="0" smtClean="0">
                <a:solidFill>
                  <a:srgbClr val="585858"/>
                </a:solidFill>
                <a:latin typeface="Arial"/>
                <a:cs typeface="Arial"/>
              </a:rPr>
              <a:t>Provider Phone</a:t>
            </a:r>
            <a:r>
              <a:rPr sz="1200" spc="-240" dirty="0" smtClean="0">
                <a:solidFill>
                  <a:srgbClr val="585858"/>
                </a:solidFill>
                <a:latin typeface="Arial"/>
                <a:cs typeface="Arial"/>
              </a:rPr>
              <a:t>:</a:t>
            </a:r>
            <a:r>
              <a:rPr sz="1100" spc="0" dirty="0" smtClean="0">
                <a:solidFill>
                  <a:srgbClr val="585858"/>
                </a:solidFill>
                <a:latin typeface="Arial"/>
                <a:cs typeface="Arial"/>
              </a:rPr>
              <a:t>910-452-5152</a:t>
            </a:r>
            <a:endParaRPr sz="1100">
              <a:latin typeface="Arial"/>
              <a:cs typeface="Arial"/>
            </a:endParaRPr>
          </a:p>
        </p:txBody>
      </p:sp>
      <p:sp>
        <p:nvSpPr>
          <p:cNvPr id="96" name="object 96"/>
          <p:cNvSpPr txBox="1"/>
          <p:nvPr/>
        </p:nvSpPr>
        <p:spPr>
          <a:xfrm>
            <a:off x="2874060" y="3006235"/>
            <a:ext cx="1210310" cy="585470"/>
          </a:xfrm>
          <a:prstGeom prst="rect">
            <a:avLst/>
          </a:prstGeom>
        </p:spPr>
        <p:txBody>
          <a:bodyPr vert="horz" wrap="square" lIns="0" tIns="0" rIns="0" bIns="0" rtlCol="0">
            <a:noAutofit/>
          </a:bodyPr>
          <a:lstStyle/>
          <a:p>
            <a:pPr marL="4445" algn="ctr">
              <a:lnSpc>
                <a:spcPct val="100000"/>
              </a:lnSpc>
            </a:pPr>
            <a:r>
              <a:rPr sz="1100" dirty="0" smtClean="0">
                <a:solidFill>
                  <a:srgbClr val="585858"/>
                </a:solidFill>
                <a:latin typeface="Arial"/>
                <a:cs typeface="Arial"/>
              </a:rPr>
              <a:t>To: Others at Work</a:t>
            </a:r>
            <a:endParaRPr sz="1100">
              <a:latin typeface="Arial"/>
              <a:cs typeface="Arial"/>
            </a:endParaRPr>
          </a:p>
          <a:p>
            <a:pPr marL="12700">
              <a:lnSpc>
                <a:spcPct val="100000"/>
              </a:lnSpc>
              <a:spcBef>
                <a:spcPts val="365"/>
              </a:spcBef>
            </a:pPr>
            <a:r>
              <a:rPr sz="1100" b="1" dirty="0" smtClean="0">
                <a:solidFill>
                  <a:srgbClr val="585858"/>
                </a:solidFill>
                <a:latin typeface="Arial"/>
                <a:cs typeface="Arial"/>
              </a:rPr>
              <a:t>Current Adapting</a:t>
            </a:r>
            <a:endParaRPr sz="1100">
              <a:latin typeface="Arial"/>
              <a:cs typeface="Arial"/>
            </a:endParaRPr>
          </a:p>
          <a:p>
            <a:pPr marL="95250" algn="ctr">
              <a:lnSpc>
                <a:spcPct val="100000"/>
              </a:lnSpc>
              <a:spcBef>
                <a:spcPts val="175"/>
              </a:spcBef>
              <a:tabLst>
                <a:tab pos="590550" algn="l"/>
              </a:tabLst>
            </a:pPr>
            <a:r>
              <a:rPr sz="1100" dirty="0" smtClean="0">
                <a:latin typeface="Arial Unicode MS"/>
                <a:cs typeface="Arial Unicode MS"/>
              </a:rPr>
              <a:t>Dom	</a:t>
            </a:r>
            <a:r>
              <a:rPr sz="1100" spc="-10" dirty="0" smtClean="0">
                <a:latin typeface="Arial Unicode MS"/>
                <a:cs typeface="Arial Unicode MS"/>
              </a:rPr>
              <a:t>Ext</a:t>
            </a:r>
            <a:endParaRPr sz="1100">
              <a:latin typeface="Arial Unicode MS"/>
              <a:cs typeface="Arial Unicode MS"/>
            </a:endParaRPr>
          </a:p>
        </p:txBody>
      </p:sp>
      <p:sp>
        <p:nvSpPr>
          <p:cNvPr id="97" name="object 97"/>
          <p:cNvSpPr txBox="1"/>
          <p:nvPr/>
        </p:nvSpPr>
        <p:spPr>
          <a:xfrm>
            <a:off x="5234825" y="2828819"/>
            <a:ext cx="1207135" cy="762635"/>
          </a:xfrm>
          <a:prstGeom prst="rect">
            <a:avLst/>
          </a:prstGeom>
        </p:spPr>
        <p:txBody>
          <a:bodyPr vert="horz" wrap="square" lIns="0" tIns="0" rIns="0" bIns="0" rtlCol="0">
            <a:noAutofit/>
          </a:bodyPr>
          <a:lstStyle/>
          <a:p>
            <a:pPr marL="13970" marR="12700" indent="-1905">
              <a:lnSpc>
                <a:spcPct val="102899"/>
              </a:lnSpc>
            </a:pPr>
            <a:r>
              <a:rPr sz="1100" dirty="0" smtClean="0">
                <a:solidFill>
                  <a:srgbClr val="585858"/>
                </a:solidFill>
                <a:latin typeface="Arial"/>
                <a:cs typeface="Arial"/>
              </a:rPr>
              <a:t>January 26, 2015 To: Others at Work</a:t>
            </a:r>
            <a:endParaRPr sz="1100">
              <a:latin typeface="Arial"/>
              <a:cs typeface="Arial"/>
            </a:endParaRPr>
          </a:p>
          <a:p>
            <a:pPr marL="13970">
              <a:lnSpc>
                <a:spcPct val="100000"/>
              </a:lnSpc>
              <a:spcBef>
                <a:spcPts val="365"/>
              </a:spcBef>
            </a:pPr>
            <a:r>
              <a:rPr sz="1100" b="1" dirty="0" smtClean="0">
                <a:solidFill>
                  <a:srgbClr val="585858"/>
                </a:solidFill>
                <a:latin typeface="Arial"/>
                <a:cs typeface="Arial"/>
              </a:rPr>
              <a:t>Current Perceiver</a:t>
            </a:r>
            <a:endParaRPr sz="1100">
              <a:latin typeface="Arial"/>
              <a:cs typeface="Arial"/>
            </a:endParaRPr>
          </a:p>
          <a:p>
            <a:pPr marL="76200" algn="ctr">
              <a:lnSpc>
                <a:spcPct val="100000"/>
              </a:lnSpc>
              <a:spcBef>
                <a:spcPts val="175"/>
              </a:spcBef>
              <a:tabLst>
                <a:tab pos="570865" algn="l"/>
              </a:tabLst>
            </a:pPr>
            <a:r>
              <a:rPr sz="1100" dirty="0" smtClean="0">
                <a:latin typeface="Arial Unicode MS"/>
                <a:cs typeface="Arial Unicode MS"/>
              </a:rPr>
              <a:t>Dom	</a:t>
            </a:r>
            <a:r>
              <a:rPr sz="1100" spc="-10" dirty="0" smtClean="0">
                <a:latin typeface="Arial Unicode MS"/>
                <a:cs typeface="Arial Unicode MS"/>
              </a:rPr>
              <a:t>Ext</a:t>
            </a:r>
            <a:endParaRPr sz="1100">
              <a:latin typeface="Arial Unicode MS"/>
              <a:cs typeface="Arial Unicode MS"/>
            </a:endParaRPr>
          </a:p>
        </p:txBody>
      </p:sp>
      <p:sp>
        <p:nvSpPr>
          <p:cNvPr id="98" name="object 98"/>
          <p:cNvSpPr txBox="1"/>
          <p:nvPr/>
        </p:nvSpPr>
        <p:spPr>
          <a:xfrm>
            <a:off x="5829046" y="118607"/>
            <a:ext cx="1677035" cy="546735"/>
          </a:xfrm>
          <a:prstGeom prst="rect">
            <a:avLst/>
          </a:prstGeom>
        </p:spPr>
        <p:txBody>
          <a:bodyPr vert="horz" wrap="square" lIns="0" tIns="0" rIns="0" bIns="0" rtlCol="0">
            <a:noAutofit/>
          </a:bodyPr>
          <a:lstStyle/>
          <a:p>
            <a:pPr marL="12700" marR="12700" indent="990600" algn="r">
              <a:lnSpc>
                <a:spcPct val="97200"/>
              </a:lnSpc>
            </a:pPr>
            <a:r>
              <a:rPr sz="1200" dirty="0" smtClean="0">
                <a:solidFill>
                  <a:srgbClr val="FFFFFF"/>
                </a:solidFill>
                <a:latin typeface="Arial Unicode MS"/>
                <a:cs typeface="Arial Unicode MS"/>
              </a:rPr>
              <a:t>Resilency </a:t>
            </a:r>
            <a:r>
              <a:rPr sz="1200" spc="-10" dirty="0" smtClean="0">
                <a:solidFill>
                  <a:srgbClr val="FFFFFF"/>
                </a:solidFill>
                <a:latin typeface="Arial Unicode MS"/>
                <a:cs typeface="Arial Unicode MS"/>
              </a:rPr>
              <a:t>Forté</a:t>
            </a:r>
            <a:r>
              <a:rPr sz="1200" spc="-5" dirty="0" smtClean="0">
                <a:solidFill>
                  <a:srgbClr val="FFFFFF"/>
                </a:solidFill>
                <a:latin typeface="Arial Unicode MS"/>
                <a:cs typeface="Arial Unicode MS"/>
              </a:rPr>
              <a:t> Profile: </a:t>
            </a:r>
            <a:r>
              <a:rPr sz="1200" spc="0" dirty="0" smtClean="0">
                <a:solidFill>
                  <a:srgbClr val="FFFFFF"/>
                </a:solidFill>
                <a:latin typeface="Arial Unicode MS"/>
                <a:cs typeface="Arial Unicode MS"/>
              </a:rPr>
              <a:t>Rick</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Olsen</a:t>
            </a:r>
            <a:r>
              <a:rPr sz="1200" spc="-5" dirty="0" smtClean="0">
                <a:solidFill>
                  <a:srgbClr val="FFFFFF"/>
                </a:solidFill>
                <a:latin typeface="Arial Unicode MS"/>
                <a:cs typeface="Arial Unicode MS"/>
              </a:rPr>
              <a:t> January </a:t>
            </a:r>
            <a:r>
              <a:rPr sz="1200" spc="-10" dirty="0" smtClean="0">
                <a:solidFill>
                  <a:srgbClr val="FFFFFF"/>
                </a:solidFill>
                <a:latin typeface="Arial Unicode MS"/>
                <a:cs typeface="Arial Unicode MS"/>
              </a:rPr>
              <a:t>26,</a:t>
            </a:r>
            <a:r>
              <a:rPr sz="1200" spc="-5" dirty="0" smtClean="0">
                <a:solidFill>
                  <a:srgbClr val="FFFFFF"/>
                </a:solidFill>
                <a:latin typeface="Arial Unicode MS"/>
                <a:cs typeface="Arial Unicode MS"/>
              </a:rPr>
              <a:t> </a:t>
            </a:r>
            <a:r>
              <a:rPr sz="1200" spc="0" dirty="0" smtClean="0">
                <a:solidFill>
                  <a:srgbClr val="FFFFFF"/>
                </a:solidFill>
                <a:latin typeface="Arial Unicode MS"/>
                <a:cs typeface="Arial Unicode MS"/>
              </a:rPr>
              <a:t>2015</a:t>
            </a:r>
            <a:endParaRPr sz="1200">
              <a:latin typeface="Arial Unicode MS"/>
              <a:cs typeface="Arial Unicode MS"/>
            </a:endParaRPr>
          </a:p>
        </p:txBody>
      </p:sp>
      <p:sp>
        <p:nvSpPr>
          <p:cNvPr id="99" name="object 99"/>
          <p:cNvSpPr txBox="1"/>
          <p:nvPr/>
        </p:nvSpPr>
        <p:spPr>
          <a:xfrm>
            <a:off x="587667" y="5014912"/>
            <a:ext cx="124460" cy="120014"/>
          </a:xfrm>
          <a:prstGeom prst="rect">
            <a:avLst/>
          </a:prstGeom>
        </p:spPr>
        <p:txBody>
          <a:bodyPr vert="horz" wrap="square" lIns="0" tIns="0" rIns="0" bIns="0" rtlCol="0">
            <a:noAutofit/>
          </a:bodyPr>
          <a:lstStyle/>
          <a:p>
            <a:pPr marL="12700">
              <a:lnSpc>
                <a:spcPct val="100000"/>
              </a:lnSpc>
            </a:pPr>
            <a:r>
              <a:rPr sz="700" dirty="0" smtClean="0">
                <a:latin typeface="Arial Unicode MS"/>
                <a:cs typeface="Arial Unicode MS"/>
              </a:rPr>
              <a:t>36</a:t>
            </a:r>
            <a:endParaRPr sz="700">
              <a:latin typeface="Arial Unicode MS"/>
              <a:cs typeface="Arial Unicode MS"/>
            </a:endParaRPr>
          </a:p>
        </p:txBody>
      </p:sp>
      <p:sp>
        <p:nvSpPr>
          <p:cNvPr id="100" name="object 100"/>
          <p:cNvSpPr txBox="1"/>
          <p:nvPr/>
        </p:nvSpPr>
        <p:spPr>
          <a:xfrm>
            <a:off x="625767" y="4269956"/>
            <a:ext cx="89535" cy="150495"/>
          </a:xfrm>
          <a:prstGeom prst="rect">
            <a:avLst/>
          </a:prstGeom>
        </p:spPr>
        <p:txBody>
          <a:bodyPr vert="horz" wrap="square" lIns="0" tIns="0" rIns="0" bIns="0" rtlCol="0">
            <a:noAutofit/>
          </a:bodyPr>
          <a:lstStyle/>
          <a:p>
            <a:pPr marL="12700">
              <a:lnSpc>
                <a:spcPct val="100000"/>
              </a:lnSpc>
            </a:pPr>
            <a:r>
              <a:rPr sz="900" dirty="0" smtClean="0">
                <a:latin typeface="Arial Unicode MS"/>
                <a:cs typeface="Arial Unicode MS"/>
              </a:rPr>
              <a:t>0</a:t>
            </a:r>
            <a:endParaRPr sz="900">
              <a:latin typeface="Arial Unicode MS"/>
              <a:cs typeface="Arial Unicode MS"/>
            </a:endParaRPr>
          </a:p>
        </p:txBody>
      </p:sp>
      <p:sp>
        <p:nvSpPr>
          <p:cNvPr id="101" name="object 101"/>
          <p:cNvSpPr txBox="1"/>
          <p:nvPr/>
        </p:nvSpPr>
        <p:spPr>
          <a:xfrm>
            <a:off x="587667" y="3605212"/>
            <a:ext cx="124460" cy="120014"/>
          </a:xfrm>
          <a:prstGeom prst="rect">
            <a:avLst/>
          </a:prstGeom>
        </p:spPr>
        <p:txBody>
          <a:bodyPr vert="horz" wrap="square" lIns="0" tIns="0" rIns="0" bIns="0" rtlCol="0">
            <a:noAutofit/>
          </a:bodyPr>
          <a:lstStyle/>
          <a:p>
            <a:pPr marL="12700">
              <a:lnSpc>
                <a:spcPct val="100000"/>
              </a:lnSpc>
            </a:pPr>
            <a:r>
              <a:rPr sz="700" dirty="0" smtClean="0">
                <a:latin typeface="Arial Unicode MS"/>
                <a:cs typeface="Arial Unicode MS"/>
              </a:rPr>
              <a:t>36</a:t>
            </a:r>
            <a:endParaRPr sz="700">
              <a:latin typeface="Arial Unicode MS"/>
              <a:cs typeface="Arial Unicode MS"/>
            </a:endParaRPr>
          </a:p>
        </p:txBody>
      </p:sp>
      <p:sp>
        <p:nvSpPr>
          <p:cNvPr id="102" name="object 102"/>
          <p:cNvSpPr txBox="1"/>
          <p:nvPr/>
        </p:nvSpPr>
        <p:spPr>
          <a:xfrm>
            <a:off x="803567" y="5112499"/>
            <a:ext cx="421640" cy="180975"/>
          </a:xfrm>
          <a:prstGeom prst="rect">
            <a:avLst/>
          </a:prstGeom>
        </p:spPr>
        <p:txBody>
          <a:bodyPr vert="horz" wrap="square" lIns="0" tIns="0" rIns="0" bIns="0" rtlCol="0">
            <a:noAutofit/>
          </a:bodyPr>
          <a:lstStyle/>
          <a:p>
            <a:pPr marL="12700">
              <a:lnSpc>
                <a:spcPct val="100000"/>
              </a:lnSpc>
            </a:pPr>
            <a:r>
              <a:rPr sz="1100" dirty="0" smtClean="0">
                <a:latin typeface="Arial Unicode MS"/>
                <a:cs typeface="Arial Unicode MS"/>
              </a:rPr>
              <a:t>NDom</a:t>
            </a:r>
            <a:endParaRPr sz="1100">
              <a:latin typeface="Arial Unicode MS"/>
              <a:cs typeface="Arial Unicode MS"/>
            </a:endParaRPr>
          </a:p>
        </p:txBody>
      </p:sp>
      <p:sp>
        <p:nvSpPr>
          <p:cNvPr id="103" name="object 103"/>
          <p:cNvSpPr txBox="1"/>
          <p:nvPr/>
        </p:nvSpPr>
        <p:spPr>
          <a:xfrm>
            <a:off x="1336967" y="5112499"/>
            <a:ext cx="667385" cy="180975"/>
          </a:xfrm>
          <a:prstGeom prst="rect">
            <a:avLst/>
          </a:prstGeom>
        </p:spPr>
        <p:txBody>
          <a:bodyPr vert="horz" wrap="square" lIns="0" tIns="0" rIns="0" bIns="0" rtlCol="0">
            <a:noAutofit/>
          </a:bodyPr>
          <a:lstStyle/>
          <a:p>
            <a:pPr marL="12700">
              <a:lnSpc>
                <a:spcPct val="100000"/>
              </a:lnSpc>
              <a:tabLst>
                <a:tab pos="405765" algn="l"/>
              </a:tabLst>
            </a:pPr>
            <a:r>
              <a:rPr sz="1100" spc="-5" dirty="0" smtClean="0">
                <a:latin typeface="Arial Unicode MS"/>
                <a:cs typeface="Arial Unicode MS"/>
              </a:rPr>
              <a:t>Int	IPat</a:t>
            </a:r>
            <a:endParaRPr sz="1100">
              <a:latin typeface="Arial Unicode MS"/>
              <a:cs typeface="Arial Unicode MS"/>
            </a:endParaRPr>
          </a:p>
        </p:txBody>
      </p:sp>
      <p:sp>
        <p:nvSpPr>
          <p:cNvPr id="104" name="object 104"/>
          <p:cNvSpPr txBox="1"/>
          <p:nvPr/>
        </p:nvSpPr>
        <p:spPr>
          <a:xfrm>
            <a:off x="2098967" y="5112499"/>
            <a:ext cx="382905" cy="180975"/>
          </a:xfrm>
          <a:prstGeom prst="rect">
            <a:avLst/>
          </a:prstGeom>
        </p:spPr>
        <p:txBody>
          <a:bodyPr vert="horz" wrap="square" lIns="0" tIns="0" rIns="0" bIns="0" rtlCol="0">
            <a:noAutofit/>
          </a:bodyPr>
          <a:lstStyle/>
          <a:p>
            <a:pPr marL="12700">
              <a:lnSpc>
                <a:spcPct val="100000"/>
              </a:lnSpc>
            </a:pPr>
            <a:r>
              <a:rPr sz="1100" dirty="0" smtClean="0">
                <a:latin typeface="Arial Unicode MS"/>
                <a:cs typeface="Arial Unicode MS"/>
              </a:rPr>
              <a:t>NCon</a:t>
            </a:r>
            <a:endParaRPr sz="1100">
              <a:latin typeface="Arial Unicode MS"/>
              <a:cs typeface="Arial Unicode MS"/>
            </a:endParaRPr>
          </a:p>
        </p:txBody>
      </p:sp>
      <p:sp>
        <p:nvSpPr>
          <p:cNvPr id="105" name="object 105"/>
          <p:cNvSpPr txBox="1"/>
          <p:nvPr/>
        </p:nvSpPr>
        <p:spPr>
          <a:xfrm>
            <a:off x="1743367" y="3231667"/>
            <a:ext cx="810895" cy="360045"/>
          </a:xfrm>
          <a:prstGeom prst="rect">
            <a:avLst/>
          </a:prstGeom>
        </p:spPr>
        <p:txBody>
          <a:bodyPr vert="horz" wrap="square" lIns="0" tIns="0" rIns="0" bIns="0" rtlCol="0">
            <a:noAutofit/>
          </a:bodyPr>
          <a:lstStyle/>
          <a:p>
            <a:pPr marL="219075">
              <a:lnSpc>
                <a:spcPct val="100000"/>
              </a:lnSpc>
            </a:pPr>
            <a:r>
              <a:rPr sz="1000" spc="-10" dirty="0" smtClean="0">
                <a:solidFill>
                  <a:srgbClr val="FFFFFF"/>
                </a:solidFill>
                <a:latin typeface="Arial Unicode MS"/>
                <a:cs typeface="Arial Unicode MS"/>
              </a:rPr>
              <a:t>Pages</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3-6</a:t>
            </a:r>
            <a:endParaRPr sz="1000">
              <a:latin typeface="Arial Unicode MS"/>
              <a:cs typeface="Arial Unicode MS"/>
            </a:endParaRPr>
          </a:p>
          <a:p>
            <a:pPr marL="12700">
              <a:lnSpc>
                <a:spcPct val="100000"/>
              </a:lnSpc>
              <a:spcBef>
                <a:spcPts val="209"/>
              </a:spcBef>
              <a:tabLst>
                <a:tab pos="443865" algn="l"/>
              </a:tabLst>
            </a:pPr>
            <a:r>
              <a:rPr sz="1100" spc="-10" dirty="0" smtClean="0">
                <a:latin typeface="Arial Unicode MS"/>
                <a:cs typeface="Arial Unicode MS"/>
              </a:rPr>
              <a:t>Pat	Con</a:t>
            </a:r>
            <a:endParaRPr sz="1100">
              <a:latin typeface="Arial Unicode MS"/>
              <a:cs typeface="Arial Unicode MS"/>
            </a:endParaRPr>
          </a:p>
        </p:txBody>
      </p:sp>
      <p:sp>
        <p:nvSpPr>
          <p:cNvPr id="106" name="object 106"/>
          <p:cNvSpPr txBox="1"/>
          <p:nvPr/>
        </p:nvSpPr>
        <p:spPr>
          <a:xfrm>
            <a:off x="930567" y="4257471"/>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2</a:t>
            </a:r>
            <a:endParaRPr sz="800">
              <a:latin typeface="Times New Roman"/>
              <a:cs typeface="Times New Roman"/>
            </a:endParaRPr>
          </a:p>
        </p:txBody>
      </p:sp>
      <p:sp>
        <p:nvSpPr>
          <p:cNvPr id="107" name="object 107"/>
          <p:cNvSpPr txBox="1"/>
          <p:nvPr/>
        </p:nvSpPr>
        <p:spPr>
          <a:xfrm>
            <a:off x="1362367" y="4359071"/>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3</a:t>
            </a:r>
            <a:endParaRPr sz="800">
              <a:latin typeface="Times New Roman"/>
              <a:cs typeface="Times New Roman"/>
            </a:endParaRPr>
          </a:p>
        </p:txBody>
      </p:sp>
      <p:sp>
        <p:nvSpPr>
          <p:cNvPr id="108" name="object 108"/>
          <p:cNvSpPr txBox="1"/>
          <p:nvPr/>
        </p:nvSpPr>
        <p:spPr>
          <a:xfrm>
            <a:off x="1794167" y="4399712"/>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5</a:t>
            </a:r>
            <a:endParaRPr sz="800">
              <a:latin typeface="Times New Roman"/>
              <a:cs typeface="Times New Roman"/>
            </a:endParaRPr>
          </a:p>
        </p:txBody>
      </p:sp>
      <p:sp>
        <p:nvSpPr>
          <p:cNvPr id="109" name="object 109"/>
          <p:cNvSpPr txBox="1"/>
          <p:nvPr/>
        </p:nvSpPr>
        <p:spPr>
          <a:xfrm>
            <a:off x="2225967" y="4196512"/>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5</a:t>
            </a:r>
            <a:endParaRPr sz="800">
              <a:latin typeface="Times New Roman"/>
              <a:cs typeface="Times New Roman"/>
            </a:endParaRPr>
          </a:p>
        </p:txBody>
      </p:sp>
      <p:sp>
        <p:nvSpPr>
          <p:cNvPr id="110" name="object 110"/>
          <p:cNvSpPr txBox="1"/>
          <p:nvPr/>
        </p:nvSpPr>
        <p:spPr>
          <a:xfrm>
            <a:off x="2937167" y="5014912"/>
            <a:ext cx="124460" cy="120014"/>
          </a:xfrm>
          <a:prstGeom prst="rect">
            <a:avLst/>
          </a:prstGeom>
        </p:spPr>
        <p:txBody>
          <a:bodyPr vert="horz" wrap="square" lIns="0" tIns="0" rIns="0" bIns="0" rtlCol="0">
            <a:noAutofit/>
          </a:bodyPr>
          <a:lstStyle/>
          <a:p>
            <a:pPr marL="12700">
              <a:lnSpc>
                <a:spcPct val="100000"/>
              </a:lnSpc>
            </a:pPr>
            <a:r>
              <a:rPr sz="700" dirty="0" smtClean="0">
                <a:latin typeface="Arial Unicode MS"/>
                <a:cs typeface="Arial Unicode MS"/>
              </a:rPr>
              <a:t>36</a:t>
            </a:r>
            <a:endParaRPr sz="700">
              <a:latin typeface="Arial Unicode MS"/>
              <a:cs typeface="Arial Unicode MS"/>
            </a:endParaRPr>
          </a:p>
        </p:txBody>
      </p:sp>
      <p:sp>
        <p:nvSpPr>
          <p:cNvPr id="111" name="object 111"/>
          <p:cNvSpPr txBox="1"/>
          <p:nvPr/>
        </p:nvSpPr>
        <p:spPr>
          <a:xfrm>
            <a:off x="2975267" y="4269956"/>
            <a:ext cx="89535" cy="150495"/>
          </a:xfrm>
          <a:prstGeom prst="rect">
            <a:avLst/>
          </a:prstGeom>
        </p:spPr>
        <p:txBody>
          <a:bodyPr vert="horz" wrap="square" lIns="0" tIns="0" rIns="0" bIns="0" rtlCol="0">
            <a:noAutofit/>
          </a:bodyPr>
          <a:lstStyle/>
          <a:p>
            <a:pPr marL="12700">
              <a:lnSpc>
                <a:spcPct val="100000"/>
              </a:lnSpc>
            </a:pPr>
            <a:r>
              <a:rPr sz="900" dirty="0" smtClean="0">
                <a:latin typeface="Arial Unicode MS"/>
                <a:cs typeface="Arial Unicode MS"/>
              </a:rPr>
              <a:t>0</a:t>
            </a:r>
            <a:endParaRPr sz="900">
              <a:latin typeface="Arial Unicode MS"/>
              <a:cs typeface="Arial Unicode MS"/>
            </a:endParaRPr>
          </a:p>
        </p:txBody>
      </p:sp>
      <p:sp>
        <p:nvSpPr>
          <p:cNvPr id="112" name="object 112"/>
          <p:cNvSpPr txBox="1"/>
          <p:nvPr/>
        </p:nvSpPr>
        <p:spPr>
          <a:xfrm>
            <a:off x="2937167" y="3605212"/>
            <a:ext cx="124460" cy="120014"/>
          </a:xfrm>
          <a:prstGeom prst="rect">
            <a:avLst/>
          </a:prstGeom>
        </p:spPr>
        <p:txBody>
          <a:bodyPr vert="horz" wrap="square" lIns="0" tIns="0" rIns="0" bIns="0" rtlCol="0">
            <a:noAutofit/>
          </a:bodyPr>
          <a:lstStyle/>
          <a:p>
            <a:pPr marL="12700">
              <a:lnSpc>
                <a:spcPct val="100000"/>
              </a:lnSpc>
            </a:pPr>
            <a:r>
              <a:rPr sz="700" dirty="0" smtClean="0">
                <a:latin typeface="Arial Unicode MS"/>
                <a:cs typeface="Arial Unicode MS"/>
              </a:rPr>
              <a:t>36</a:t>
            </a:r>
            <a:endParaRPr sz="700">
              <a:latin typeface="Arial Unicode MS"/>
              <a:cs typeface="Arial Unicode MS"/>
            </a:endParaRPr>
          </a:p>
        </p:txBody>
      </p:sp>
      <p:sp>
        <p:nvSpPr>
          <p:cNvPr id="113" name="object 113"/>
          <p:cNvSpPr txBox="1"/>
          <p:nvPr/>
        </p:nvSpPr>
        <p:spPr>
          <a:xfrm>
            <a:off x="4092866" y="3231667"/>
            <a:ext cx="806450" cy="360045"/>
          </a:xfrm>
          <a:prstGeom prst="rect">
            <a:avLst/>
          </a:prstGeom>
        </p:spPr>
        <p:txBody>
          <a:bodyPr vert="horz" wrap="square" lIns="0" tIns="0" rIns="0" bIns="0" rtlCol="0">
            <a:noAutofit/>
          </a:bodyPr>
          <a:lstStyle/>
          <a:p>
            <a:pPr marL="214629">
              <a:lnSpc>
                <a:spcPct val="100000"/>
              </a:lnSpc>
            </a:pPr>
            <a:r>
              <a:rPr sz="1000" spc="-10" dirty="0" smtClean="0">
                <a:solidFill>
                  <a:srgbClr val="FFFFFF"/>
                </a:solidFill>
                <a:latin typeface="Arial Unicode MS"/>
                <a:cs typeface="Arial Unicode MS"/>
              </a:rPr>
              <a:t>Pages</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7-8</a:t>
            </a:r>
            <a:endParaRPr sz="1000">
              <a:latin typeface="Arial Unicode MS"/>
              <a:cs typeface="Arial Unicode MS"/>
            </a:endParaRPr>
          </a:p>
          <a:p>
            <a:pPr marL="12700">
              <a:lnSpc>
                <a:spcPct val="100000"/>
              </a:lnSpc>
              <a:spcBef>
                <a:spcPts val="209"/>
              </a:spcBef>
              <a:tabLst>
                <a:tab pos="443865" algn="l"/>
              </a:tabLst>
            </a:pPr>
            <a:r>
              <a:rPr sz="1100" spc="-10" dirty="0" smtClean="0">
                <a:latin typeface="Arial Unicode MS"/>
                <a:cs typeface="Arial Unicode MS"/>
              </a:rPr>
              <a:t>Pat	Con</a:t>
            </a:r>
            <a:endParaRPr sz="1100">
              <a:latin typeface="Arial Unicode MS"/>
              <a:cs typeface="Arial Unicode MS"/>
            </a:endParaRPr>
          </a:p>
        </p:txBody>
      </p:sp>
      <p:sp>
        <p:nvSpPr>
          <p:cNvPr id="114" name="object 114"/>
          <p:cNvSpPr txBox="1"/>
          <p:nvPr/>
        </p:nvSpPr>
        <p:spPr>
          <a:xfrm>
            <a:off x="3280066" y="4135551"/>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8</a:t>
            </a:r>
            <a:endParaRPr sz="800">
              <a:latin typeface="Times New Roman"/>
              <a:cs typeface="Times New Roman"/>
            </a:endParaRPr>
          </a:p>
        </p:txBody>
      </p:sp>
      <p:sp>
        <p:nvSpPr>
          <p:cNvPr id="115" name="object 115"/>
          <p:cNvSpPr txBox="1"/>
          <p:nvPr/>
        </p:nvSpPr>
        <p:spPr>
          <a:xfrm>
            <a:off x="3711866" y="4338751"/>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2</a:t>
            </a:r>
            <a:endParaRPr sz="800">
              <a:latin typeface="Times New Roman"/>
              <a:cs typeface="Times New Roman"/>
            </a:endParaRPr>
          </a:p>
        </p:txBody>
      </p:sp>
      <p:sp>
        <p:nvSpPr>
          <p:cNvPr id="116" name="object 116"/>
          <p:cNvSpPr txBox="1"/>
          <p:nvPr/>
        </p:nvSpPr>
        <p:spPr>
          <a:xfrm>
            <a:off x="4143666" y="4460671"/>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8</a:t>
            </a:r>
            <a:endParaRPr sz="800">
              <a:latin typeface="Times New Roman"/>
              <a:cs typeface="Times New Roman"/>
            </a:endParaRPr>
          </a:p>
        </p:txBody>
      </p:sp>
      <p:sp>
        <p:nvSpPr>
          <p:cNvPr id="117" name="object 117"/>
          <p:cNvSpPr txBox="1"/>
          <p:nvPr/>
        </p:nvSpPr>
        <p:spPr>
          <a:xfrm>
            <a:off x="4575466" y="4318431"/>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1</a:t>
            </a:r>
            <a:endParaRPr sz="800">
              <a:latin typeface="Times New Roman"/>
              <a:cs typeface="Times New Roman"/>
            </a:endParaRPr>
          </a:p>
        </p:txBody>
      </p:sp>
      <p:sp>
        <p:nvSpPr>
          <p:cNvPr id="118" name="object 118"/>
          <p:cNvSpPr txBox="1"/>
          <p:nvPr/>
        </p:nvSpPr>
        <p:spPr>
          <a:xfrm>
            <a:off x="5286667" y="5014912"/>
            <a:ext cx="124460" cy="120014"/>
          </a:xfrm>
          <a:prstGeom prst="rect">
            <a:avLst/>
          </a:prstGeom>
        </p:spPr>
        <p:txBody>
          <a:bodyPr vert="horz" wrap="square" lIns="0" tIns="0" rIns="0" bIns="0" rtlCol="0">
            <a:noAutofit/>
          </a:bodyPr>
          <a:lstStyle/>
          <a:p>
            <a:pPr marL="12700">
              <a:lnSpc>
                <a:spcPct val="100000"/>
              </a:lnSpc>
            </a:pPr>
            <a:r>
              <a:rPr sz="700" dirty="0" smtClean="0">
                <a:latin typeface="Arial Unicode MS"/>
                <a:cs typeface="Arial Unicode MS"/>
              </a:rPr>
              <a:t>36</a:t>
            </a:r>
            <a:endParaRPr sz="700">
              <a:latin typeface="Arial Unicode MS"/>
              <a:cs typeface="Arial Unicode MS"/>
            </a:endParaRPr>
          </a:p>
        </p:txBody>
      </p:sp>
      <p:sp>
        <p:nvSpPr>
          <p:cNvPr id="119" name="object 119"/>
          <p:cNvSpPr txBox="1"/>
          <p:nvPr/>
        </p:nvSpPr>
        <p:spPr>
          <a:xfrm>
            <a:off x="5324767" y="4269956"/>
            <a:ext cx="89535" cy="150495"/>
          </a:xfrm>
          <a:prstGeom prst="rect">
            <a:avLst/>
          </a:prstGeom>
        </p:spPr>
        <p:txBody>
          <a:bodyPr vert="horz" wrap="square" lIns="0" tIns="0" rIns="0" bIns="0" rtlCol="0">
            <a:noAutofit/>
          </a:bodyPr>
          <a:lstStyle/>
          <a:p>
            <a:pPr marL="12700">
              <a:lnSpc>
                <a:spcPct val="100000"/>
              </a:lnSpc>
            </a:pPr>
            <a:r>
              <a:rPr sz="900" dirty="0" smtClean="0">
                <a:latin typeface="Arial Unicode MS"/>
                <a:cs typeface="Arial Unicode MS"/>
              </a:rPr>
              <a:t>0</a:t>
            </a:r>
            <a:endParaRPr sz="900">
              <a:latin typeface="Arial Unicode MS"/>
              <a:cs typeface="Arial Unicode MS"/>
            </a:endParaRPr>
          </a:p>
        </p:txBody>
      </p:sp>
      <p:sp>
        <p:nvSpPr>
          <p:cNvPr id="120" name="object 120"/>
          <p:cNvSpPr txBox="1"/>
          <p:nvPr/>
        </p:nvSpPr>
        <p:spPr>
          <a:xfrm>
            <a:off x="5286667" y="3605212"/>
            <a:ext cx="124460" cy="120014"/>
          </a:xfrm>
          <a:prstGeom prst="rect">
            <a:avLst/>
          </a:prstGeom>
        </p:spPr>
        <p:txBody>
          <a:bodyPr vert="horz" wrap="square" lIns="0" tIns="0" rIns="0" bIns="0" rtlCol="0">
            <a:noAutofit/>
          </a:bodyPr>
          <a:lstStyle/>
          <a:p>
            <a:pPr marL="12700">
              <a:lnSpc>
                <a:spcPct val="100000"/>
              </a:lnSpc>
            </a:pPr>
            <a:r>
              <a:rPr sz="700" dirty="0" smtClean="0">
                <a:latin typeface="Arial Unicode MS"/>
                <a:cs typeface="Arial Unicode MS"/>
              </a:rPr>
              <a:t>36</a:t>
            </a:r>
            <a:endParaRPr sz="700">
              <a:latin typeface="Arial Unicode MS"/>
              <a:cs typeface="Arial Unicode MS"/>
            </a:endParaRPr>
          </a:p>
        </p:txBody>
      </p:sp>
      <p:sp>
        <p:nvSpPr>
          <p:cNvPr id="121" name="object 121"/>
          <p:cNvSpPr txBox="1"/>
          <p:nvPr/>
        </p:nvSpPr>
        <p:spPr>
          <a:xfrm>
            <a:off x="6442367" y="3410699"/>
            <a:ext cx="713740" cy="180975"/>
          </a:xfrm>
          <a:prstGeom prst="rect">
            <a:avLst/>
          </a:prstGeom>
        </p:spPr>
        <p:txBody>
          <a:bodyPr vert="horz" wrap="square" lIns="0" tIns="0" rIns="0" bIns="0" rtlCol="0">
            <a:noAutofit/>
          </a:bodyPr>
          <a:lstStyle/>
          <a:p>
            <a:pPr marL="12700">
              <a:lnSpc>
                <a:spcPct val="100000"/>
              </a:lnSpc>
              <a:tabLst>
                <a:tab pos="443865" algn="l"/>
              </a:tabLst>
            </a:pPr>
            <a:r>
              <a:rPr sz="1100" spc="-10" dirty="0" smtClean="0">
                <a:latin typeface="Arial Unicode MS"/>
                <a:cs typeface="Arial Unicode MS"/>
              </a:rPr>
              <a:t>Pat	Con</a:t>
            </a:r>
            <a:endParaRPr sz="1100">
              <a:latin typeface="Arial Unicode MS"/>
              <a:cs typeface="Arial Unicode MS"/>
            </a:endParaRPr>
          </a:p>
        </p:txBody>
      </p:sp>
      <p:sp>
        <p:nvSpPr>
          <p:cNvPr id="122" name="object 122"/>
          <p:cNvSpPr txBox="1"/>
          <p:nvPr/>
        </p:nvSpPr>
        <p:spPr>
          <a:xfrm>
            <a:off x="5629567" y="4135551"/>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8</a:t>
            </a:r>
            <a:endParaRPr sz="800">
              <a:latin typeface="Times New Roman"/>
              <a:cs typeface="Times New Roman"/>
            </a:endParaRPr>
          </a:p>
        </p:txBody>
      </p:sp>
      <p:sp>
        <p:nvSpPr>
          <p:cNvPr id="123" name="object 123"/>
          <p:cNvSpPr txBox="1"/>
          <p:nvPr/>
        </p:nvSpPr>
        <p:spPr>
          <a:xfrm>
            <a:off x="6061367" y="4318431"/>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1</a:t>
            </a:r>
            <a:endParaRPr sz="800">
              <a:latin typeface="Times New Roman"/>
              <a:cs typeface="Times New Roman"/>
            </a:endParaRPr>
          </a:p>
        </p:txBody>
      </p:sp>
      <p:sp>
        <p:nvSpPr>
          <p:cNvPr id="124" name="object 124"/>
          <p:cNvSpPr txBox="1"/>
          <p:nvPr/>
        </p:nvSpPr>
        <p:spPr>
          <a:xfrm>
            <a:off x="6493167" y="4440351"/>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7</a:t>
            </a:r>
            <a:endParaRPr sz="800">
              <a:latin typeface="Times New Roman"/>
              <a:cs typeface="Times New Roman"/>
            </a:endParaRPr>
          </a:p>
        </p:txBody>
      </p:sp>
      <p:sp>
        <p:nvSpPr>
          <p:cNvPr id="125" name="object 125"/>
          <p:cNvSpPr txBox="1"/>
          <p:nvPr/>
        </p:nvSpPr>
        <p:spPr>
          <a:xfrm>
            <a:off x="6924967" y="4176191"/>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6</a:t>
            </a:r>
            <a:endParaRPr sz="800">
              <a:latin typeface="Times New Roman"/>
              <a:cs typeface="Times New Roman"/>
            </a:endParaRPr>
          </a:p>
        </p:txBody>
      </p:sp>
      <p:sp>
        <p:nvSpPr>
          <p:cNvPr id="126" name="object 126"/>
          <p:cNvSpPr txBox="1"/>
          <p:nvPr/>
        </p:nvSpPr>
        <p:spPr>
          <a:xfrm>
            <a:off x="505904" y="1186772"/>
            <a:ext cx="701040" cy="375285"/>
          </a:xfrm>
          <a:prstGeom prst="rect">
            <a:avLst/>
          </a:prstGeom>
        </p:spPr>
        <p:txBody>
          <a:bodyPr vert="horz" wrap="square" lIns="0" tIns="0" rIns="0" bIns="0" rtlCol="0">
            <a:noAutofit/>
          </a:bodyPr>
          <a:lstStyle/>
          <a:p>
            <a:pPr marL="12700" marR="12700">
              <a:lnSpc>
                <a:spcPct val="108400"/>
              </a:lnSpc>
            </a:pPr>
            <a:r>
              <a:rPr sz="1100" dirty="0" smtClean="0">
                <a:solidFill>
                  <a:srgbClr val="585858"/>
                </a:solidFill>
                <a:latin typeface="Arial"/>
                <a:cs typeface="Arial"/>
              </a:rPr>
              <a:t>Rick Olsen UNCW</a:t>
            </a:r>
            <a:endParaRPr sz="1100">
              <a:latin typeface="Arial"/>
              <a:cs typeface="Arial"/>
            </a:endParaRPr>
          </a:p>
        </p:txBody>
      </p:sp>
      <p:sp>
        <p:nvSpPr>
          <p:cNvPr id="127" name="object 127"/>
          <p:cNvSpPr txBox="1"/>
          <p:nvPr/>
        </p:nvSpPr>
        <p:spPr>
          <a:xfrm>
            <a:off x="505904" y="2833681"/>
            <a:ext cx="1104900" cy="179070"/>
          </a:xfrm>
          <a:prstGeom prst="rect">
            <a:avLst/>
          </a:prstGeom>
        </p:spPr>
        <p:txBody>
          <a:bodyPr vert="horz" wrap="square" lIns="0" tIns="0" rIns="0" bIns="0" rtlCol="0">
            <a:noAutofit/>
          </a:bodyPr>
          <a:lstStyle/>
          <a:p>
            <a:pPr marL="12700">
              <a:lnSpc>
                <a:spcPct val="100000"/>
              </a:lnSpc>
            </a:pPr>
            <a:r>
              <a:rPr sz="1100" dirty="0" smtClean="0">
                <a:solidFill>
                  <a:srgbClr val="585858"/>
                </a:solidFill>
                <a:latin typeface="Arial"/>
                <a:cs typeface="Arial"/>
              </a:rPr>
              <a:t>January 30, 2009</a:t>
            </a:r>
            <a:endParaRPr sz="1100">
              <a:latin typeface="Arial"/>
              <a:cs typeface="Arial"/>
            </a:endParaRPr>
          </a:p>
        </p:txBody>
      </p:sp>
      <p:sp>
        <p:nvSpPr>
          <p:cNvPr id="128" name="object 128"/>
          <p:cNvSpPr txBox="1"/>
          <p:nvPr/>
        </p:nvSpPr>
        <p:spPr>
          <a:xfrm>
            <a:off x="2881147" y="2833681"/>
            <a:ext cx="1104900" cy="179070"/>
          </a:xfrm>
          <a:prstGeom prst="rect">
            <a:avLst/>
          </a:prstGeom>
        </p:spPr>
        <p:txBody>
          <a:bodyPr vert="horz" wrap="square" lIns="0" tIns="0" rIns="0" bIns="0" rtlCol="0">
            <a:noAutofit/>
          </a:bodyPr>
          <a:lstStyle/>
          <a:p>
            <a:pPr marL="12700">
              <a:lnSpc>
                <a:spcPct val="100000"/>
              </a:lnSpc>
            </a:pPr>
            <a:r>
              <a:rPr sz="1100" dirty="0" smtClean="0">
                <a:solidFill>
                  <a:srgbClr val="585858"/>
                </a:solidFill>
                <a:latin typeface="Arial"/>
                <a:cs typeface="Arial"/>
              </a:rPr>
              <a:t>January 26, 2015</a:t>
            </a:r>
            <a:endParaRPr sz="1100">
              <a:latin typeface="Arial"/>
              <a:cs typeface="Arial"/>
            </a:endParaRPr>
          </a:p>
        </p:txBody>
      </p:sp>
      <p:sp>
        <p:nvSpPr>
          <p:cNvPr id="129" name="object 129"/>
          <p:cNvSpPr txBox="1"/>
          <p:nvPr/>
        </p:nvSpPr>
        <p:spPr>
          <a:xfrm>
            <a:off x="3587908" y="2591701"/>
            <a:ext cx="3016250" cy="194310"/>
          </a:xfrm>
          <a:prstGeom prst="rect">
            <a:avLst/>
          </a:prstGeom>
        </p:spPr>
        <p:txBody>
          <a:bodyPr vert="horz" wrap="square" lIns="0" tIns="0" rIns="0" bIns="0" rtlCol="0">
            <a:noAutofit/>
          </a:bodyPr>
          <a:lstStyle/>
          <a:p>
            <a:pPr marL="12700">
              <a:lnSpc>
                <a:spcPct val="100000"/>
              </a:lnSpc>
            </a:pPr>
            <a:r>
              <a:rPr sz="1200" dirty="0" smtClean="0">
                <a:solidFill>
                  <a:srgbClr val="FF0000"/>
                </a:solidFill>
                <a:latin typeface="Arial"/>
                <a:cs typeface="Arial"/>
              </a:rPr>
              <a:t>Data below good through February 25, 2015</a:t>
            </a:r>
            <a:endParaRPr sz="1200">
              <a:latin typeface="Arial"/>
              <a:cs typeface="Arial"/>
            </a:endParaRPr>
          </a:p>
        </p:txBody>
      </p:sp>
      <p:sp>
        <p:nvSpPr>
          <p:cNvPr id="130" name="object 130"/>
          <p:cNvSpPr txBox="1"/>
          <p:nvPr/>
        </p:nvSpPr>
        <p:spPr>
          <a:xfrm>
            <a:off x="2187346" y="5741440"/>
            <a:ext cx="718185" cy="387985"/>
          </a:xfrm>
          <a:prstGeom prst="rect">
            <a:avLst/>
          </a:prstGeom>
        </p:spPr>
        <p:txBody>
          <a:bodyPr vert="horz" wrap="square" lIns="0" tIns="0" rIns="0" bIns="0" rtlCol="0">
            <a:noAutofit/>
          </a:bodyPr>
          <a:lstStyle/>
          <a:p>
            <a:pPr marL="21590" marR="12700" indent="-9525">
              <a:lnSpc>
                <a:spcPct val="112300"/>
              </a:lnSpc>
            </a:pPr>
            <a:r>
              <a:rPr sz="1100" dirty="0" smtClean="0">
                <a:solidFill>
                  <a:srgbClr val="585858"/>
                </a:solidFill>
                <a:latin typeface="Arial"/>
                <a:cs typeface="Arial"/>
              </a:rPr>
              <a:t>Conformity Impatience</a:t>
            </a:r>
            <a:endParaRPr sz="1100">
              <a:latin typeface="Arial"/>
              <a:cs typeface="Arial"/>
            </a:endParaRPr>
          </a:p>
        </p:txBody>
      </p:sp>
      <p:sp>
        <p:nvSpPr>
          <p:cNvPr id="131" name="object 131"/>
          <p:cNvSpPr txBox="1"/>
          <p:nvPr/>
        </p:nvSpPr>
        <p:spPr>
          <a:xfrm>
            <a:off x="5553379" y="5747978"/>
            <a:ext cx="1205865" cy="556895"/>
          </a:xfrm>
          <a:prstGeom prst="rect">
            <a:avLst/>
          </a:prstGeom>
        </p:spPr>
        <p:txBody>
          <a:bodyPr vert="horz" wrap="square" lIns="0" tIns="0" rIns="0" bIns="0" rtlCol="0">
            <a:noAutofit/>
          </a:bodyPr>
          <a:lstStyle/>
          <a:p>
            <a:pPr marL="12700" marR="12700">
              <a:lnSpc>
                <a:spcPct val="108400"/>
              </a:lnSpc>
            </a:pPr>
            <a:r>
              <a:rPr sz="1100" dirty="0" smtClean="0">
                <a:solidFill>
                  <a:srgbClr val="585858"/>
                </a:solidFill>
                <a:latin typeface="Arial"/>
                <a:cs typeface="Arial"/>
              </a:rPr>
              <a:t>Facts and Feelings High Stamina Some Goals</a:t>
            </a:r>
            <a:endParaRPr sz="1100">
              <a:latin typeface="Arial"/>
              <a:cs typeface="Arial"/>
            </a:endParaRPr>
          </a:p>
        </p:txBody>
      </p:sp>
      <p:sp>
        <p:nvSpPr>
          <p:cNvPr id="132" name="object 132"/>
          <p:cNvSpPr txBox="1"/>
          <p:nvPr/>
        </p:nvSpPr>
        <p:spPr>
          <a:xfrm>
            <a:off x="4145184" y="5507647"/>
            <a:ext cx="3016250" cy="194310"/>
          </a:xfrm>
          <a:prstGeom prst="rect">
            <a:avLst/>
          </a:prstGeom>
        </p:spPr>
        <p:txBody>
          <a:bodyPr vert="horz" wrap="square" lIns="0" tIns="0" rIns="0" bIns="0" rtlCol="0">
            <a:noAutofit/>
          </a:bodyPr>
          <a:lstStyle/>
          <a:p>
            <a:pPr marL="12700">
              <a:lnSpc>
                <a:spcPct val="100000"/>
              </a:lnSpc>
            </a:pPr>
            <a:r>
              <a:rPr sz="1200" dirty="0" smtClean="0">
                <a:solidFill>
                  <a:srgbClr val="FF0000"/>
                </a:solidFill>
                <a:latin typeface="Arial"/>
                <a:cs typeface="Arial"/>
              </a:rPr>
              <a:t>Data below good through February 25, 2015</a:t>
            </a:r>
            <a:endParaRPr sz="1200">
              <a:latin typeface="Arial"/>
              <a:cs typeface="Arial"/>
            </a:endParaRPr>
          </a:p>
        </p:txBody>
      </p:sp>
      <p:sp>
        <p:nvSpPr>
          <p:cNvPr id="133" name="object 133"/>
          <p:cNvSpPr txBox="1"/>
          <p:nvPr/>
        </p:nvSpPr>
        <p:spPr>
          <a:xfrm>
            <a:off x="4392104" y="5758773"/>
            <a:ext cx="1081405" cy="556895"/>
          </a:xfrm>
          <a:prstGeom prst="rect">
            <a:avLst/>
          </a:prstGeom>
        </p:spPr>
        <p:txBody>
          <a:bodyPr vert="horz" wrap="square" lIns="0" tIns="0" rIns="0" bIns="0" rtlCol="0">
            <a:noAutofit/>
          </a:bodyPr>
          <a:lstStyle/>
          <a:p>
            <a:pPr marL="12700" marR="12700" indent="8890">
              <a:lnSpc>
                <a:spcPct val="108400"/>
              </a:lnSpc>
            </a:pPr>
            <a:r>
              <a:rPr sz="1100" dirty="0" smtClean="0">
                <a:solidFill>
                  <a:srgbClr val="585858"/>
                </a:solidFill>
                <a:latin typeface="Arial"/>
                <a:cs typeface="Arial"/>
              </a:rPr>
              <a:t>Current Logic: Current Stamina: Current Goals:</a:t>
            </a:r>
            <a:endParaRPr sz="1100">
              <a:latin typeface="Arial"/>
              <a:cs typeface="Arial"/>
            </a:endParaRPr>
          </a:p>
        </p:txBody>
      </p:sp>
      <p:sp>
        <p:nvSpPr>
          <p:cNvPr id="134" name="object 134"/>
          <p:cNvSpPr/>
          <p:nvPr/>
        </p:nvSpPr>
        <p:spPr>
          <a:xfrm>
            <a:off x="1708442" y="3238195"/>
            <a:ext cx="888009" cy="174955"/>
          </a:xfrm>
          <a:custGeom>
            <a:avLst/>
            <a:gdLst/>
            <a:ahLst/>
            <a:cxnLst/>
            <a:rect l="l" t="t" r="r" b="b"/>
            <a:pathLst>
              <a:path w="888009" h="174955">
                <a:moveTo>
                  <a:pt x="849909" y="0"/>
                </a:moveTo>
                <a:lnTo>
                  <a:pt x="190500" y="0"/>
                </a:lnTo>
                <a:lnTo>
                  <a:pt x="184865" y="10746"/>
                </a:lnTo>
                <a:lnTo>
                  <a:pt x="179336" y="21009"/>
                </a:lnTo>
                <a:lnTo>
                  <a:pt x="156552" y="58138"/>
                </a:lnTo>
                <a:lnTo>
                  <a:pt x="128587" y="91173"/>
                </a:lnTo>
                <a:lnTo>
                  <a:pt x="89954" y="123025"/>
                </a:lnTo>
                <a:lnTo>
                  <a:pt x="50677" y="147889"/>
                </a:lnTo>
                <a:lnTo>
                  <a:pt x="0" y="174955"/>
                </a:lnTo>
                <a:lnTo>
                  <a:pt x="888009" y="174955"/>
                </a:lnTo>
                <a:lnTo>
                  <a:pt x="887945" y="30834"/>
                </a:lnTo>
                <a:lnTo>
                  <a:pt x="887052" y="13470"/>
                </a:lnTo>
                <a:lnTo>
                  <a:pt x="882382" y="3991"/>
                </a:lnTo>
                <a:lnTo>
                  <a:pt x="870999" y="498"/>
                </a:lnTo>
                <a:lnTo>
                  <a:pt x="849909" y="0"/>
                </a:lnTo>
                <a:close/>
              </a:path>
            </a:pathLst>
          </a:custGeom>
          <a:solidFill>
            <a:srgbClr val="0CB14B"/>
          </a:solidFill>
        </p:spPr>
        <p:txBody>
          <a:bodyPr wrap="square" lIns="0" tIns="0" rIns="0" bIns="0" rtlCol="0">
            <a:noAutofit/>
          </a:bodyPr>
          <a:lstStyle/>
          <a:p>
            <a:endParaRPr/>
          </a:p>
        </p:txBody>
      </p:sp>
      <p:sp>
        <p:nvSpPr>
          <p:cNvPr id="135" name="object 135"/>
          <p:cNvSpPr/>
          <p:nvPr/>
        </p:nvSpPr>
        <p:spPr>
          <a:xfrm>
            <a:off x="4053878" y="3238195"/>
            <a:ext cx="888009" cy="174955"/>
          </a:xfrm>
          <a:custGeom>
            <a:avLst/>
            <a:gdLst/>
            <a:ahLst/>
            <a:cxnLst/>
            <a:rect l="l" t="t" r="r" b="b"/>
            <a:pathLst>
              <a:path w="888009" h="174955">
                <a:moveTo>
                  <a:pt x="849909" y="0"/>
                </a:moveTo>
                <a:lnTo>
                  <a:pt x="190500" y="0"/>
                </a:lnTo>
                <a:lnTo>
                  <a:pt x="184865" y="10746"/>
                </a:lnTo>
                <a:lnTo>
                  <a:pt x="179336" y="21009"/>
                </a:lnTo>
                <a:lnTo>
                  <a:pt x="156552" y="58138"/>
                </a:lnTo>
                <a:lnTo>
                  <a:pt x="128587" y="91173"/>
                </a:lnTo>
                <a:lnTo>
                  <a:pt x="89954" y="123025"/>
                </a:lnTo>
                <a:lnTo>
                  <a:pt x="50677" y="147889"/>
                </a:lnTo>
                <a:lnTo>
                  <a:pt x="0" y="174955"/>
                </a:lnTo>
                <a:lnTo>
                  <a:pt x="888009" y="174955"/>
                </a:lnTo>
                <a:lnTo>
                  <a:pt x="887945" y="30834"/>
                </a:lnTo>
                <a:lnTo>
                  <a:pt x="887052" y="13470"/>
                </a:lnTo>
                <a:lnTo>
                  <a:pt x="882382" y="3991"/>
                </a:lnTo>
                <a:lnTo>
                  <a:pt x="870999" y="498"/>
                </a:lnTo>
                <a:lnTo>
                  <a:pt x="849909" y="0"/>
                </a:lnTo>
                <a:close/>
              </a:path>
            </a:pathLst>
          </a:custGeom>
          <a:solidFill>
            <a:srgbClr val="EC1B24"/>
          </a:solidFill>
        </p:spPr>
        <p:txBody>
          <a:bodyPr wrap="square" lIns="0" tIns="0" rIns="0" bIns="0" rtlCol="0">
            <a:noAutofit/>
          </a:bodyPr>
          <a:lstStyle/>
          <a:p>
            <a:endParaRPr/>
          </a:p>
        </p:txBody>
      </p:sp>
      <p:sp>
        <p:nvSpPr>
          <p:cNvPr id="136" name="object 136"/>
          <p:cNvSpPr/>
          <p:nvPr/>
        </p:nvSpPr>
        <p:spPr>
          <a:xfrm>
            <a:off x="6410134" y="3238195"/>
            <a:ext cx="888009" cy="174955"/>
          </a:xfrm>
          <a:custGeom>
            <a:avLst/>
            <a:gdLst/>
            <a:ahLst/>
            <a:cxnLst/>
            <a:rect l="l" t="t" r="r" b="b"/>
            <a:pathLst>
              <a:path w="888009" h="174955">
                <a:moveTo>
                  <a:pt x="849909" y="0"/>
                </a:moveTo>
                <a:lnTo>
                  <a:pt x="190500" y="0"/>
                </a:lnTo>
                <a:lnTo>
                  <a:pt x="184865" y="10746"/>
                </a:lnTo>
                <a:lnTo>
                  <a:pt x="179336" y="21009"/>
                </a:lnTo>
                <a:lnTo>
                  <a:pt x="156552" y="58138"/>
                </a:lnTo>
                <a:lnTo>
                  <a:pt x="128587" y="91173"/>
                </a:lnTo>
                <a:lnTo>
                  <a:pt x="89954" y="123025"/>
                </a:lnTo>
                <a:lnTo>
                  <a:pt x="50677" y="147889"/>
                </a:lnTo>
                <a:lnTo>
                  <a:pt x="0" y="174955"/>
                </a:lnTo>
                <a:lnTo>
                  <a:pt x="888009" y="174955"/>
                </a:lnTo>
                <a:lnTo>
                  <a:pt x="887945" y="30834"/>
                </a:lnTo>
                <a:lnTo>
                  <a:pt x="887052" y="13470"/>
                </a:lnTo>
                <a:lnTo>
                  <a:pt x="882382" y="3991"/>
                </a:lnTo>
                <a:lnTo>
                  <a:pt x="870999" y="498"/>
                </a:lnTo>
                <a:lnTo>
                  <a:pt x="849909" y="0"/>
                </a:lnTo>
                <a:close/>
              </a:path>
            </a:pathLst>
          </a:custGeom>
          <a:solidFill>
            <a:srgbClr val="065B92"/>
          </a:solidFill>
        </p:spPr>
        <p:txBody>
          <a:bodyPr wrap="square" lIns="0" tIns="0" rIns="0" bIns="0" rtlCol="0">
            <a:noAutofit/>
          </a:bodyPr>
          <a:lstStyle/>
          <a:p>
            <a:endParaRPr/>
          </a:p>
        </p:txBody>
      </p:sp>
      <p:sp>
        <p:nvSpPr>
          <p:cNvPr id="137" name="object 137"/>
          <p:cNvSpPr txBox="1"/>
          <p:nvPr/>
        </p:nvSpPr>
        <p:spPr>
          <a:xfrm>
            <a:off x="6778434" y="3231667"/>
            <a:ext cx="427990" cy="165735"/>
          </a:xfrm>
          <a:prstGeom prst="rect">
            <a:avLst/>
          </a:prstGeom>
        </p:spPr>
        <p:txBody>
          <a:bodyPr vert="horz" wrap="square" lIns="0" tIns="0" rIns="0" bIns="0" rtlCol="0">
            <a:noAutofit/>
          </a:bodyPr>
          <a:lstStyle/>
          <a:p>
            <a:pPr marL="12700">
              <a:lnSpc>
                <a:spcPct val="100000"/>
              </a:lnSpc>
            </a:pPr>
            <a:r>
              <a:rPr sz="1000" spc="-10" dirty="0" smtClean="0">
                <a:solidFill>
                  <a:srgbClr val="FFFFFF"/>
                </a:solidFill>
                <a:latin typeface="Arial Unicode MS"/>
                <a:cs typeface="Arial Unicode MS"/>
              </a:rPr>
              <a:t>Page</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9</a:t>
            </a:r>
            <a:endParaRPr sz="1000">
              <a:latin typeface="Arial Unicode MS"/>
              <a:cs typeface="Arial Unicode MS"/>
            </a:endParaRPr>
          </a:p>
        </p:txBody>
      </p:sp>
      <p:sp>
        <p:nvSpPr>
          <p:cNvPr id="138" name="object 138"/>
          <p:cNvSpPr txBox="1"/>
          <p:nvPr/>
        </p:nvSpPr>
        <p:spPr>
          <a:xfrm>
            <a:off x="419100" y="9330982"/>
            <a:ext cx="2836545" cy="635635"/>
          </a:xfrm>
          <a:prstGeom prst="rect">
            <a:avLst/>
          </a:prstGeom>
        </p:spPr>
        <p:txBody>
          <a:bodyPr vert="horz" wrap="square" lIns="0" tIns="0" rIns="0" bIns="0" rtlCol="0">
            <a:noAutofit/>
          </a:bodyPr>
          <a:lstStyle/>
          <a:p>
            <a:pPr marL="12700">
              <a:lnSpc>
                <a:spcPts val="1460"/>
              </a:lnSpc>
            </a:pPr>
            <a:r>
              <a:rPr sz="1300" dirty="0" smtClean="0">
                <a:solidFill>
                  <a:srgbClr val="FFFFFF"/>
                </a:solidFill>
                <a:latin typeface="Arial Unicode MS"/>
                <a:cs typeface="Arial Unicode MS"/>
              </a:rPr>
              <a:t>(910)</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452-5152</a:t>
            </a:r>
            <a:r>
              <a:rPr sz="1300" spc="-5" dirty="0" smtClean="0">
                <a:solidFill>
                  <a:srgbClr val="FFFFFF"/>
                </a:solidFill>
                <a:latin typeface="Arial Unicode MS"/>
                <a:cs typeface="Arial Unicode MS"/>
              </a:rPr>
              <a:t> </a:t>
            </a:r>
            <a:r>
              <a:rPr sz="1300" spc="-10" dirty="0" smtClean="0">
                <a:solidFill>
                  <a:srgbClr val="FFFFFF"/>
                </a:solidFill>
                <a:latin typeface="Arial Unicode MS"/>
                <a:cs typeface="Arial Unicode MS"/>
              </a:rPr>
              <a:t>US</a:t>
            </a:r>
            <a:endParaRPr sz="1300">
              <a:latin typeface="Arial Unicode MS"/>
              <a:cs typeface="Arial Unicode MS"/>
            </a:endParaRPr>
          </a:p>
          <a:p>
            <a:pPr marL="12700">
              <a:lnSpc>
                <a:spcPts val="1200"/>
              </a:lnSpc>
            </a:pPr>
            <a:r>
              <a:rPr sz="1300" dirty="0" smtClean="0">
                <a:solidFill>
                  <a:srgbClr val="FFFFFF"/>
                </a:solidFill>
                <a:latin typeface="Arial Unicode MS"/>
                <a:cs typeface="Arial Unicode MS"/>
              </a:rPr>
              <a:t>(353)</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22</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20923</a:t>
            </a:r>
            <a:r>
              <a:rPr sz="1300" spc="-5" dirty="0" smtClean="0">
                <a:solidFill>
                  <a:srgbClr val="FFFFFF"/>
                </a:solidFill>
                <a:latin typeface="Arial Unicode MS"/>
                <a:cs typeface="Arial Unicode MS"/>
              </a:rPr>
              <a:t> </a:t>
            </a:r>
            <a:r>
              <a:rPr sz="1300" spc="-10" dirty="0" smtClean="0">
                <a:solidFill>
                  <a:srgbClr val="FFFFFF"/>
                </a:solidFill>
                <a:latin typeface="Arial Unicode MS"/>
                <a:cs typeface="Arial Unicode MS"/>
              </a:rPr>
              <a:t>EU</a:t>
            </a:r>
            <a:endParaRPr sz="1300">
              <a:latin typeface="Arial Unicode MS"/>
              <a:cs typeface="Arial Unicode MS"/>
            </a:endParaRPr>
          </a:p>
          <a:p>
            <a:pPr marL="12700">
              <a:lnSpc>
                <a:spcPts val="1140"/>
              </a:lnSpc>
            </a:pPr>
            <a:r>
              <a:rPr sz="1000" spc="-5" dirty="0" smtClean="0">
                <a:solidFill>
                  <a:srgbClr val="FFFFFF"/>
                </a:solidFill>
                <a:latin typeface="Arial Unicode MS"/>
                <a:cs typeface="Arial Unicode MS"/>
              </a:rPr>
              <a:t>Copyright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1977-2015</a:t>
            </a:r>
            <a:r>
              <a:rPr sz="1000" spc="-5" dirty="0" smtClean="0">
                <a:solidFill>
                  <a:srgbClr val="FFFFFF"/>
                </a:solidFill>
                <a:latin typeface="Arial Unicode MS"/>
                <a:cs typeface="Arial Unicode MS"/>
              </a:rPr>
              <a:t> C.D. </a:t>
            </a:r>
            <a:r>
              <a:rPr sz="1000" spc="0" dirty="0" smtClean="0">
                <a:solidFill>
                  <a:srgbClr val="FFFFFF"/>
                </a:solidFill>
                <a:latin typeface="Arial Unicode MS"/>
                <a:cs typeface="Arial Unicode MS"/>
              </a:rPr>
              <a:t>Morgan</a:t>
            </a:r>
            <a:r>
              <a:rPr sz="1000" spc="-5" dirty="0" smtClean="0">
                <a:solidFill>
                  <a:srgbClr val="FFFFFF"/>
                </a:solidFill>
                <a:latin typeface="Arial Unicode MS"/>
                <a:cs typeface="Arial Unicode MS"/>
              </a:rPr>
              <a:t> III</a:t>
            </a:r>
            <a:endParaRPr sz="1000">
              <a:latin typeface="Arial Unicode MS"/>
              <a:cs typeface="Arial Unicode MS"/>
            </a:endParaRPr>
          </a:p>
          <a:p>
            <a:pPr marL="12700">
              <a:lnSpc>
                <a:spcPts val="1100"/>
              </a:lnSpc>
            </a:pPr>
            <a:r>
              <a:rPr sz="1000" spc="-5" dirty="0" smtClean="0">
                <a:solidFill>
                  <a:srgbClr val="FFFFFF"/>
                </a:solidFill>
                <a:latin typeface="Arial Unicode MS"/>
                <a:cs typeface="Arial Unicode MS"/>
              </a:rPr>
              <a:t>Copyright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1980-2015</a:t>
            </a:r>
            <a:r>
              <a:rPr sz="1000" spc="-5" dirty="0" smtClean="0">
                <a:solidFill>
                  <a:srgbClr val="FFFFFF"/>
                </a:solidFill>
                <a:latin typeface="Arial Unicode MS"/>
                <a:cs typeface="Arial Unicode MS"/>
              </a:rPr>
              <a:t> </a:t>
            </a:r>
            <a:r>
              <a:rPr sz="1000" spc="-10" dirty="0" smtClean="0">
                <a:solidFill>
                  <a:srgbClr val="FFFFFF"/>
                </a:solidFill>
                <a:latin typeface="Arial Unicode MS"/>
                <a:cs typeface="Arial Unicode MS"/>
              </a:rPr>
              <a:t>The</a:t>
            </a:r>
            <a:r>
              <a:rPr sz="1000" spc="-5" dirty="0" smtClean="0">
                <a:solidFill>
                  <a:srgbClr val="FFFFFF"/>
                </a:solidFill>
                <a:latin typeface="Arial Unicode MS"/>
                <a:cs typeface="Arial Unicode MS"/>
              </a:rPr>
              <a:t> Forté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Institute, </a:t>
            </a:r>
            <a:r>
              <a:rPr sz="1000" spc="0" dirty="0" smtClean="0">
                <a:solidFill>
                  <a:srgbClr val="FFFFFF"/>
                </a:solidFill>
                <a:latin typeface="Arial Unicode MS"/>
                <a:cs typeface="Arial Unicode MS"/>
              </a:rPr>
              <a:t>LLC</a:t>
            </a:r>
            <a:endParaRPr sz="1000">
              <a:latin typeface="Arial Unicode MS"/>
              <a:cs typeface="Arial Unicode MS"/>
            </a:endParaRPr>
          </a:p>
        </p:txBody>
      </p:sp>
      <p:sp>
        <p:nvSpPr>
          <p:cNvPr id="139" name="object 139"/>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sz="1000" spc="-10" dirty="0" smtClean="0">
                <a:solidFill>
                  <a:srgbClr val="FFFFFF"/>
                </a:solidFill>
                <a:latin typeface="Arial Unicode MS"/>
                <a:cs typeface="Arial Unicode MS"/>
              </a:rPr>
              <a:t>Page</a:t>
            </a:r>
            <a:r>
              <a:rPr sz="1000" spc="-5" dirty="0" smtClean="0">
                <a:solidFill>
                  <a:srgbClr val="FFFFFF"/>
                </a:solidFill>
                <a:latin typeface="Arial Unicode MS"/>
                <a:cs typeface="Arial Unicode MS"/>
              </a:rPr>
              <a:t> </a:t>
            </a:r>
            <a:fld id="{81D60167-4931-47E6-BA6A-407CBD079E47}" type="slidenum">
              <a:rPr sz="1000" spc="0" dirty="0" smtClean="0">
                <a:solidFill>
                  <a:srgbClr val="FFFFFF"/>
                </a:solidFill>
                <a:latin typeface="Arial Unicode MS"/>
                <a:cs typeface="Arial Unicode MS"/>
              </a:rPr>
              <a:t>22</a:t>
            </a:fld>
            <a:endParaRPr sz="1000">
              <a:latin typeface="Arial Unicode MS"/>
              <a:cs typeface="Arial Unicode MS"/>
            </a:endParaRPr>
          </a:p>
        </p:txBody>
      </p:sp>
      <p:graphicFrame>
        <p:nvGraphicFramePr>
          <p:cNvPr id="95" name="object 95"/>
          <p:cNvGraphicFramePr>
            <a:graphicFrameLocks noGrp="1"/>
          </p:cNvGraphicFramePr>
          <p:nvPr/>
        </p:nvGraphicFramePr>
        <p:xfrm>
          <a:off x="493204" y="1548920"/>
          <a:ext cx="5121909" cy="790701"/>
        </p:xfrm>
        <a:graphic>
          <a:graphicData uri="http://schemas.openxmlformats.org/drawingml/2006/table">
            <a:tbl>
              <a:tblPr firstRow="1" bandRow="1">
                <a:tableStyleId>{2D5ABB26-0587-4C30-8999-92F81FD0307C}</a:tableStyleId>
              </a:tblPr>
              <a:tblGrid>
                <a:gridCol w="2313025"/>
                <a:gridCol w="1835626"/>
                <a:gridCol w="973258"/>
              </a:tblGrid>
              <a:tr h="202817">
                <a:tc>
                  <a:txBody>
                    <a:bodyPr/>
                    <a:lstStyle/>
                    <a:p>
                      <a:pPr marL="25400">
                        <a:lnSpc>
                          <a:spcPct val="100000"/>
                        </a:lnSpc>
                      </a:pPr>
                      <a:r>
                        <a:rPr sz="1100" dirty="0" smtClean="0">
                          <a:solidFill>
                            <a:srgbClr val="585858"/>
                          </a:solidFill>
                          <a:latin typeface="Arial"/>
                          <a:cs typeface="Arial"/>
                        </a:rPr>
                        <a:t>Faculty</a:t>
                      </a:r>
                      <a:endParaRPr sz="1100">
                        <a:latin typeface="Arial"/>
                        <a:cs typeface="Arial"/>
                      </a:endParaRPr>
                    </a:p>
                  </a:txBody>
                  <a:tcPr marL="0" marR="0" marT="0" marB="0"/>
                </a:tc>
                <a:tc>
                  <a:txBody>
                    <a:bodyPr/>
                    <a:lstStyle/>
                    <a:p>
                      <a:pPr marL="850900">
                        <a:lnSpc>
                          <a:spcPct val="100000"/>
                        </a:lnSpc>
                      </a:pPr>
                      <a:r>
                        <a:rPr sz="1200" dirty="0" smtClean="0">
                          <a:solidFill>
                            <a:srgbClr val="585858"/>
                          </a:solidFill>
                          <a:latin typeface="Arial"/>
                          <a:cs typeface="Arial"/>
                        </a:rPr>
                        <a:t>Provider Fax:</a:t>
                      </a:r>
                      <a:endParaRPr sz="1200">
                        <a:latin typeface="Arial"/>
                        <a:cs typeface="Arial"/>
                      </a:endParaRPr>
                    </a:p>
                  </a:txBody>
                  <a:tcPr marL="0" marR="0" marT="0" marB="0"/>
                </a:tc>
                <a:tc>
                  <a:txBody>
                    <a:bodyPr/>
                    <a:lstStyle/>
                    <a:p>
                      <a:pPr marL="77470">
                        <a:lnSpc>
                          <a:spcPct val="100000"/>
                        </a:lnSpc>
                      </a:pPr>
                      <a:r>
                        <a:rPr sz="1100" dirty="0" smtClean="0">
                          <a:solidFill>
                            <a:srgbClr val="585858"/>
                          </a:solidFill>
                          <a:latin typeface="Arial"/>
                          <a:cs typeface="Arial"/>
                        </a:rPr>
                        <a:t>910-452-4339</a:t>
                      </a:r>
                      <a:endParaRPr sz="1100">
                        <a:latin typeface="Arial"/>
                        <a:cs typeface="Arial"/>
                      </a:endParaRPr>
                    </a:p>
                  </a:txBody>
                  <a:tcPr marL="0" marR="0" marT="0" marB="0"/>
                </a:tc>
              </a:tr>
              <a:tr h="357284">
                <a:tc>
                  <a:txBody>
                    <a:bodyPr/>
                    <a:lstStyle/>
                    <a:p>
                      <a:pPr marL="25400">
                        <a:lnSpc>
                          <a:spcPct val="100000"/>
                        </a:lnSpc>
                      </a:pPr>
                      <a:r>
                        <a:rPr sz="1100" dirty="0" smtClean="0">
                          <a:solidFill>
                            <a:srgbClr val="585858"/>
                          </a:solidFill>
                          <a:latin typeface="Arial"/>
                          <a:cs typeface="Arial"/>
                        </a:rPr>
                        <a:t>601 South College  Rd</a:t>
                      </a:r>
                      <a:endParaRPr sz="1100">
                        <a:latin typeface="Arial"/>
                        <a:cs typeface="Arial"/>
                      </a:endParaRPr>
                    </a:p>
                  </a:txBody>
                  <a:tcPr marL="0" marR="0" marT="0" marB="0"/>
                </a:tc>
                <a:tc>
                  <a:txBody>
                    <a:bodyPr/>
                    <a:lstStyle/>
                    <a:p>
                      <a:pPr marL="850900">
                        <a:lnSpc>
                          <a:spcPct val="100000"/>
                        </a:lnSpc>
                      </a:pPr>
                      <a:r>
                        <a:rPr sz="1200" dirty="0" smtClean="0">
                          <a:solidFill>
                            <a:srgbClr val="585858"/>
                          </a:solidFill>
                          <a:latin typeface="Arial"/>
                          <a:cs typeface="Arial"/>
                        </a:rPr>
                        <a:t>Phone:</a:t>
                      </a:r>
                      <a:endParaRPr sz="1200">
                        <a:latin typeface="Arial"/>
                        <a:cs typeface="Arial"/>
                      </a:endParaRPr>
                    </a:p>
                  </a:txBody>
                  <a:tcPr marL="0" marR="0" marT="0" marB="0"/>
                </a:tc>
                <a:tc>
                  <a:txBody>
                    <a:bodyPr/>
                    <a:lstStyle/>
                    <a:p>
                      <a:pPr marL="77470">
                        <a:lnSpc>
                          <a:spcPct val="100000"/>
                        </a:lnSpc>
                      </a:pPr>
                      <a:r>
                        <a:rPr sz="1100" dirty="0" smtClean="0">
                          <a:solidFill>
                            <a:srgbClr val="585858"/>
                          </a:solidFill>
                          <a:latin typeface="Arial"/>
                          <a:cs typeface="Arial"/>
                        </a:rPr>
                        <a:t>910 962 3710</a:t>
                      </a:r>
                      <a:endParaRPr sz="1100">
                        <a:latin typeface="Arial"/>
                        <a:cs typeface="Arial"/>
                      </a:endParaRPr>
                    </a:p>
                  </a:txBody>
                  <a:tcPr marL="0" marR="0" marT="0" marB="0"/>
                </a:tc>
              </a:tr>
              <a:tr h="230600">
                <a:tc>
                  <a:txBody>
                    <a:bodyPr/>
                    <a:lstStyle/>
                    <a:p>
                      <a:pPr marL="25400">
                        <a:lnSpc>
                          <a:spcPct val="100000"/>
                        </a:lnSpc>
                      </a:pPr>
                      <a:r>
                        <a:rPr sz="1100" dirty="0" smtClean="0">
                          <a:solidFill>
                            <a:srgbClr val="585858"/>
                          </a:solidFill>
                          <a:latin typeface="Arial"/>
                          <a:cs typeface="Arial"/>
                        </a:rPr>
                        <a:t>Wilmington, NC  28403</a:t>
                      </a:r>
                      <a:endParaRPr sz="1100">
                        <a:latin typeface="Arial"/>
                        <a:cs typeface="Arial"/>
                      </a:endParaRPr>
                    </a:p>
                  </a:txBody>
                  <a:tcPr marL="0" marR="0" marT="0" marB="0"/>
                </a:tc>
                <a:tc>
                  <a:txBody>
                    <a:bodyPr/>
                    <a:lstStyle/>
                    <a:p>
                      <a:pPr marL="163195" algn="ctr">
                        <a:lnSpc>
                          <a:spcPct val="100000"/>
                        </a:lnSpc>
                      </a:pPr>
                      <a:r>
                        <a:rPr sz="1200" dirty="0" smtClean="0">
                          <a:solidFill>
                            <a:srgbClr val="585858"/>
                          </a:solidFill>
                          <a:latin typeface="Arial"/>
                          <a:cs typeface="Arial"/>
                        </a:rPr>
                        <a:t>Fax:</a:t>
                      </a:r>
                      <a:endParaRPr sz="1200">
                        <a:latin typeface="Arial"/>
                        <a:cs typeface="Arial"/>
                      </a:endParaRPr>
                    </a:p>
                  </a:txBody>
                  <a:tcPr marL="0" marR="0" marT="0" marB="0"/>
                </a:tc>
                <a:tc>
                  <a:txBody>
                    <a:bodyPr/>
                    <a:lstStyle/>
                    <a:p>
                      <a:endParaRPr sz="1200">
                        <a:latin typeface="Arial"/>
                        <a:cs typeface="Arial"/>
                      </a:endParaRPr>
                    </a:p>
                  </a:txBody>
                  <a:tcPr marL="0" marR="0" marT="0" marB="0"/>
                </a:tc>
              </a:tr>
            </a:tbl>
          </a:graphicData>
        </a:graphic>
      </p:graphicFrame>
      <p:pic>
        <p:nvPicPr>
          <p:cNvPr id="140" name="Audio 13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10400" y="92964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23"/>
    </mc:Choice>
    <mc:Fallback>
      <p:transition spd="slow" advTm="1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9093961"/>
            <a:ext cx="7772400" cy="964438"/>
          </a:xfrm>
          <a:custGeom>
            <a:avLst/>
            <a:gdLst/>
            <a:ahLst/>
            <a:cxnLst/>
            <a:rect l="l" t="t" r="r" b="b"/>
            <a:pathLst>
              <a:path w="7772400" h="964438">
                <a:moveTo>
                  <a:pt x="1198435" y="0"/>
                </a:moveTo>
                <a:lnTo>
                  <a:pt x="999132" y="31"/>
                </a:lnTo>
                <a:lnTo>
                  <a:pt x="799592" y="4826"/>
                </a:lnTo>
                <a:lnTo>
                  <a:pt x="599860" y="14573"/>
                </a:lnTo>
                <a:lnTo>
                  <a:pt x="399986" y="29464"/>
                </a:lnTo>
                <a:lnTo>
                  <a:pt x="200017" y="49688"/>
                </a:lnTo>
                <a:lnTo>
                  <a:pt x="0" y="75438"/>
                </a:lnTo>
                <a:lnTo>
                  <a:pt x="0" y="964438"/>
                </a:lnTo>
                <a:lnTo>
                  <a:pt x="7772400" y="964438"/>
                </a:lnTo>
                <a:lnTo>
                  <a:pt x="7772400" y="779065"/>
                </a:lnTo>
                <a:lnTo>
                  <a:pt x="6519886" y="779065"/>
                </a:lnTo>
                <a:lnTo>
                  <a:pt x="6323583" y="776986"/>
                </a:lnTo>
                <a:lnTo>
                  <a:pt x="6126710" y="769953"/>
                </a:lnTo>
                <a:lnTo>
                  <a:pt x="5929312" y="758063"/>
                </a:lnTo>
                <a:lnTo>
                  <a:pt x="5731438" y="741410"/>
                </a:lnTo>
                <a:lnTo>
                  <a:pt x="5533136" y="720090"/>
                </a:lnTo>
                <a:lnTo>
                  <a:pt x="5334452" y="694197"/>
                </a:lnTo>
                <a:lnTo>
                  <a:pt x="5135435" y="663829"/>
                </a:lnTo>
                <a:lnTo>
                  <a:pt x="4936132" y="629078"/>
                </a:lnTo>
                <a:lnTo>
                  <a:pt x="4736592" y="590042"/>
                </a:lnTo>
                <a:lnTo>
                  <a:pt x="4536860" y="546814"/>
                </a:lnTo>
                <a:lnTo>
                  <a:pt x="4336986" y="499491"/>
                </a:lnTo>
                <a:lnTo>
                  <a:pt x="4137017" y="448167"/>
                </a:lnTo>
                <a:lnTo>
                  <a:pt x="3937000" y="392938"/>
                </a:lnTo>
                <a:lnTo>
                  <a:pt x="3746031" y="346297"/>
                </a:lnTo>
                <a:lnTo>
                  <a:pt x="3554158" y="301752"/>
                </a:lnTo>
                <a:lnTo>
                  <a:pt x="3361428" y="259492"/>
                </a:lnTo>
                <a:lnTo>
                  <a:pt x="3167888" y="219710"/>
                </a:lnTo>
                <a:lnTo>
                  <a:pt x="2973585" y="182594"/>
                </a:lnTo>
                <a:lnTo>
                  <a:pt x="2778569" y="148336"/>
                </a:lnTo>
                <a:lnTo>
                  <a:pt x="2582886" y="117125"/>
                </a:lnTo>
                <a:lnTo>
                  <a:pt x="2386584" y="89154"/>
                </a:lnTo>
                <a:lnTo>
                  <a:pt x="2189710" y="64611"/>
                </a:lnTo>
                <a:lnTo>
                  <a:pt x="1992312" y="43688"/>
                </a:lnTo>
                <a:lnTo>
                  <a:pt x="1794438" y="26574"/>
                </a:lnTo>
                <a:lnTo>
                  <a:pt x="1596136" y="13462"/>
                </a:lnTo>
                <a:lnTo>
                  <a:pt x="1397452" y="4540"/>
                </a:lnTo>
                <a:lnTo>
                  <a:pt x="1198435" y="0"/>
                </a:lnTo>
                <a:close/>
              </a:path>
              <a:path w="7772400" h="964438">
                <a:moveTo>
                  <a:pt x="7772400" y="665696"/>
                </a:moveTo>
                <a:lnTo>
                  <a:pt x="7683031" y="682196"/>
                </a:lnTo>
                <a:lnTo>
                  <a:pt x="7491158" y="711835"/>
                </a:lnTo>
                <a:lnTo>
                  <a:pt x="7298428" y="735949"/>
                </a:lnTo>
                <a:lnTo>
                  <a:pt x="7104888" y="754634"/>
                </a:lnTo>
                <a:lnTo>
                  <a:pt x="6910585" y="767984"/>
                </a:lnTo>
                <a:lnTo>
                  <a:pt x="6715569" y="776097"/>
                </a:lnTo>
                <a:lnTo>
                  <a:pt x="6519886" y="779065"/>
                </a:lnTo>
                <a:lnTo>
                  <a:pt x="7772400" y="779065"/>
                </a:lnTo>
                <a:lnTo>
                  <a:pt x="7772400" y="665696"/>
                </a:lnTo>
                <a:close/>
              </a:path>
            </a:pathLst>
          </a:custGeom>
          <a:solidFill>
            <a:srgbClr val="3888C6"/>
          </a:solidFill>
        </p:spPr>
        <p:txBody>
          <a:bodyPr wrap="square" lIns="0" tIns="0" rIns="0" bIns="0" rtlCol="0">
            <a:noAutofit/>
          </a:bodyPr>
          <a:lstStyle/>
          <a:p>
            <a:endParaRPr/>
          </a:p>
        </p:txBody>
      </p:sp>
      <p:sp>
        <p:nvSpPr>
          <p:cNvPr id="3" name="object 3"/>
          <p:cNvSpPr txBox="1"/>
          <p:nvPr/>
        </p:nvSpPr>
        <p:spPr>
          <a:xfrm>
            <a:off x="1181100" y="257250"/>
            <a:ext cx="49403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T     H     E</a:t>
            </a:r>
            <a:endParaRPr sz="800">
              <a:latin typeface="Times New Roman"/>
              <a:cs typeface="Times New Roman"/>
            </a:endParaRPr>
          </a:p>
        </p:txBody>
      </p:sp>
      <p:sp>
        <p:nvSpPr>
          <p:cNvPr id="4" name="object 4"/>
          <p:cNvSpPr txBox="1"/>
          <p:nvPr/>
        </p:nvSpPr>
        <p:spPr>
          <a:xfrm>
            <a:off x="368300" y="314553"/>
            <a:ext cx="2260600" cy="711835"/>
          </a:xfrm>
          <a:prstGeom prst="rect">
            <a:avLst/>
          </a:prstGeom>
        </p:spPr>
        <p:txBody>
          <a:bodyPr vert="horz" wrap="square" lIns="0" tIns="0" rIns="0" bIns="0" rtlCol="0">
            <a:noAutofit/>
          </a:bodyPr>
          <a:lstStyle/>
          <a:p>
            <a:pPr marL="800100">
              <a:lnSpc>
                <a:spcPts val="2740"/>
              </a:lnSpc>
            </a:pPr>
            <a:r>
              <a:rPr sz="2400" b="1" dirty="0" smtClean="0">
                <a:latin typeface="Times New Roman"/>
                <a:cs typeface="Times New Roman"/>
              </a:rPr>
              <a:t>F O R T </a:t>
            </a:r>
            <a:r>
              <a:rPr sz="2400" b="1" spc="130" dirty="0" smtClean="0">
                <a:latin typeface="Times New Roman"/>
                <a:cs typeface="Times New Roman"/>
              </a:rPr>
              <a:t>É</a:t>
            </a:r>
            <a:r>
              <a:rPr sz="1200" b="1" spc="0" baseline="79861" dirty="0" smtClean="0">
                <a:latin typeface="Times New Roman"/>
                <a:cs typeface="Times New Roman"/>
              </a:rPr>
              <a:t>®</a:t>
            </a:r>
            <a:endParaRPr sz="1200" baseline="79861">
              <a:latin typeface="Times New Roman"/>
              <a:cs typeface="Times New Roman"/>
            </a:endParaRPr>
          </a:p>
          <a:p>
            <a:pPr marL="825500">
              <a:lnSpc>
                <a:spcPts val="965"/>
              </a:lnSpc>
            </a:pPr>
            <a:r>
              <a:rPr sz="1100" b="1" dirty="0" smtClean="0">
                <a:latin typeface="Times New Roman"/>
                <a:cs typeface="Times New Roman"/>
              </a:rPr>
              <a:t>I  N  S  T  I  T  U  T  E</a:t>
            </a:r>
            <a:endParaRPr sz="1100">
              <a:latin typeface="Times New Roman"/>
              <a:cs typeface="Times New Roman"/>
            </a:endParaRPr>
          </a:p>
          <a:p>
            <a:pPr>
              <a:lnSpc>
                <a:spcPts val="700"/>
              </a:lnSpc>
              <a:spcBef>
                <a:spcPts val="23"/>
              </a:spcBef>
            </a:pPr>
            <a:endParaRPr sz="700"/>
          </a:p>
          <a:p>
            <a:pPr marL="12700">
              <a:lnSpc>
                <a:spcPct val="100000"/>
              </a:lnSpc>
            </a:pPr>
            <a:r>
              <a:rPr sz="900" b="1" dirty="0" smtClean="0">
                <a:latin typeface="Times New Roman"/>
                <a:cs typeface="Times New Roman"/>
              </a:rPr>
              <a:t>COMMUNICATION </a:t>
            </a:r>
            <a:r>
              <a:rPr sz="900" b="1" spc="-50" dirty="0" smtClean="0">
                <a:latin typeface="Times New Roman"/>
                <a:cs typeface="Times New Roman"/>
              </a:rPr>
              <a:t> </a:t>
            </a:r>
            <a:r>
              <a:rPr sz="900" b="1" spc="0" dirty="0" smtClean="0">
                <a:solidFill>
                  <a:srgbClr val="1B5B92"/>
                </a:solidFill>
                <a:latin typeface="Times New Roman"/>
                <a:cs typeface="Times New Roman"/>
              </a:rPr>
              <a:t>INTELLIGENC</a:t>
            </a:r>
            <a:r>
              <a:rPr sz="900" b="1" spc="45" dirty="0" smtClean="0">
                <a:solidFill>
                  <a:srgbClr val="1B5B92"/>
                </a:solidFill>
                <a:latin typeface="Times New Roman"/>
                <a:cs typeface="Times New Roman"/>
              </a:rPr>
              <a:t>E</a:t>
            </a:r>
            <a:r>
              <a:rPr sz="600" b="1" spc="0" baseline="69444" dirty="0" smtClean="0">
                <a:solidFill>
                  <a:srgbClr val="1B5B92"/>
                </a:solidFill>
                <a:latin typeface="Times New Roman"/>
                <a:cs typeface="Times New Roman"/>
              </a:rPr>
              <a:t>TM</a:t>
            </a:r>
            <a:endParaRPr sz="600" baseline="69444">
              <a:latin typeface="Times New Roman"/>
              <a:cs typeface="Times New Roman"/>
            </a:endParaRPr>
          </a:p>
        </p:txBody>
      </p:sp>
      <p:sp>
        <p:nvSpPr>
          <p:cNvPr id="5" name="object 5"/>
          <p:cNvSpPr/>
          <p:nvPr/>
        </p:nvSpPr>
        <p:spPr>
          <a:xfrm>
            <a:off x="190500" y="279400"/>
            <a:ext cx="609600" cy="371401"/>
          </a:xfrm>
          <a:custGeom>
            <a:avLst/>
            <a:gdLst/>
            <a:ahLst/>
            <a:cxnLst/>
            <a:rect l="l" t="t" r="r" b="b"/>
            <a:pathLst>
              <a:path w="609600" h="371401">
                <a:moveTo>
                  <a:pt x="609600" y="0"/>
                </a:moveTo>
                <a:lnTo>
                  <a:pt x="60211" y="49"/>
                </a:lnTo>
                <a:lnTo>
                  <a:pt x="20652" y="5021"/>
                </a:lnTo>
                <a:lnTo>
                  <a:pt x="1625" y="43135"/>
                </a:lnTo>
                <a:lnTo>
                  <a:pt x="110" y="82651"/>
                </a:lnTo>
                <a:lnTo>
                  <a:pt x="0" y="355600"/>
                </a:lnTo>
                <a:lnTo>
                  <a:pt x="20616" y="363699"/>
                </a:lnTo>
                <a:lnTo>
                  <a:pt x="44157" y="368960"/>
                </a:lnTo>
                <a:lnTo>
                  <a:pt x="70308" y="371401"/>
                </a:lnTo>
                <a:lnTo>
                  <a:pt x="98755" y="371043"/>
                </a:lnTo>
                <a:lnTo>
                  <a:pt x="161277" y="362000"/>
                </a:lnTo>
                <a:lnTo>
                  <a:pt x="229209" y="341985"/>
                </a:lnTo>
                <a:lnTo>
                  <a:pt x="300037" y="311150"/>
                </a:lnTo>
                <a:lnTo>
                  <a:pt x="335751" y="291722"/>
                </a:lnTo>
                <a:lnTo>
                  <a:pt x="371246" y="269646"/>
                </a:lnTo>
                <a:lnTo>
                  <a:pt x="406207" y="244941"/>
                </a:lnTo>
                <a:lnTo>
                  <a:pt x="440321" y="217627"/>
                </a:lnTo>
                <a:lnTo>
                  <a:pt x="473273" y="187721"/>
                </a:lnTo>
                <a:lnTo>
                  <a:pt x="504748" y="155244"/>
                </a:lnTo>
                <a:lnTo>
                  <a:pt x="534433" y="120215"/>
                </a:lnTo>
                <a:lnTo>
                  <a:pt x="562013" y="82651"/>
                </a:lnTo>
                <a:lnTo>
                  <a:pt x="587173" y="42573"/>
                </a:lnTo>
                <a:lnTo>
                  <a:pt x="609600" y="0"/>
                </a:lnTo>
                <a:close/>
              </a:path>
            </a:pathLst>
          </a:custGeom>
          <a:solidFill>
            <a:srgbClr val="000000"/>
          </a:solidFill>
        </p:spPr>
        <p:txBody>
          <a:bodyPr wrap="square" lIns="0" tIns="0" rIns="0" bIns="0" rtlCol="0">
            <a:noAutofit/>
          </a:bodyPr>
          <a:lstStyle/>
          <a:p>
            <a:endParaRPr/>
          </a:p>
        </p:txBody>
      </p:sp>
      <p:sp>
        <p:nvSpPr>
          <p:cNvPr id="6" name="object 6"/>
          <p:cNvSpPr/>
          <p:nvPr/>
        </p:nvSpPr>
        <p:spPr>
          <a:xfrm>
            <a:off x="406400" y="279400"/>
            <a:ext cx="698500" cy="482600"/>
          </a:xfrm>
          <a:custGeom>
            <a:avLst/>
            <a:gdLst/>
            <a:ahLst/>
            <a:cxnLst/>
            <a:rect l="l" t="t" r="r" b="b"/>
            <a:pathLst>
              <a:path w="698500" h="482600">
                <a:moveTo>
                  <a:pt x="508000" y="0"/>
                </a:moveTo>
                <a:lnTo>
                  <a:pt x="488029" y="44218"/>
                </a:lnTo>
                <a:lnTo>
                  <a:pt x="466344" y="85521"/>
                </a:lnTo>
                <a:lnTo>
                  <a:pt x="443134" y="124044"/>
                </a:lnTo>
                <a:lnTo>
                  <a:pt x="418592" y="159918"/>
                </a:lnTo>
                <a:lnTo>
                  <a:pt x="392906" y="193278"/>
                </a:lnTo>
                <a:lnTo>
                  <a:pt x="366268" y="224256"/>
                </a:lnTo>
                <a:lnTo>
                  <a:pt x="338867" y="252987"/>
                </a:lnTo>
                <a:lnTo>
                  <a:pt x="310896" y="279603"/>
                </a:lnTo>
                <a:lnTo>
                  <a:pt x="254000" y="327025"/>
                </a:lnTo>
                <a:lnTo>
                  <a:pt x="197104" y="367588"/>
                </a:lnTo>
                <a:lnTo>
                  <a:pt x="141732" y="402361"/>
                </a:lnTo>
                <a:lnTo>
                  <a:pt x="19970" y="470957"/>
                </a:lnTo>
                <a:lnTo>
                  <a:pt x="0" y="482600"/>
                </a:lnTo>
                <a:lnTo>
                  <a:pt x="698500" y="482600"/>
                </a:lnTo>
                <a:lnTo>
                  <a:pt x="698485" y="63859"/>
                </a:lnTo>
                <a:lnTo>
                  <a:pt x="693219" y="15590"/>
                </a:lnTo>
                <a:lnTo>
                  <a:pt x="646190" y="124"/>
                </a:lnTo>
                <a:lnTo>
                  <a:pt x="508000" y="0"/>
                </a:lnTo>
                <a:close/>
              </a:path>
            </a:pathLst>
          </a:custGeom>
          <a:solidFill>
            <a:srgbClr val="1B5B92"/>
          </a:solidFill>
        </p:spPr>
        <p:txBody>
          <a:bodyPr wrap="square" lIns="0" tIns="0" rIns="0" bIns="0" rtlCol="0">
            <a:noAutofit/>
          </a:bodyPr>
          <a:lstStyle/>
          <a:p>
            <a:endParaRPr/>
          </a:p>
        </p:txBody>
      </p:sp>
      <p:sp>
        <p:nvSpPr>
          <p:cNvPr id="7" name="object 7"/>
          <p:cNvSpPr/>
          <p:nvPr/>
        </p:nvSpPr>
        <p:spPr>
          <a:xfrm>
            <a:off x="3492500" y="38100"/>
            <a:ext cx="4279900" cy="992957"/>
          </a:xfrm>
          <a:custGeom>
            <a:avLst/>
            <a:gdLst/>
            <a:ahLst/>
            <a:cxnLst/>
            <a:rect l="l" t="t" r="r" b="b"/>
            <a:pathLst>
              <a:path w="4279900" h="992957">
                <a:moveTo>
                  <a:pt x="4279900" y="0"/>
                </a:moveTo>
                <a:lnTo>
                  <a:pt x="0" y="0"/>
                </a:lnTo>
                <a:lnTo>
                  <a:pt x="112426" y="20439"/>
                </a:lnTo>
                <a:lnTo>
                  <a:pt x="221234" y="43497"/>
                </a:lnTo>
                <a:lnTo>
                  <a:pt x="326612" y="68937"/>
                </a:lnTo>
                <a:lnTo>
                  <a:pt x="428752" y="96520"/>
                </a:lnTo>
                <a:lnTo>
                  <a:pt x="527843" y="126007"/>
                </a:lnTo>
                <a:lnTo>
                  <a:pt x="624078" y="157162"/>
                </a:lnTo>
                <a:lnTo>
                  <a:pt x="717645" y="189745"/>
                </a:lnTo>
                <a:lnTo>
                  <a:pt x="808736" y="223520"/>
                </a:lnTo>
                <a:lnTo>
                  <a:pt x="897540" y="258246"/>
                </a:lnTo>
                <a:lnTo>
                  <a:pt x="984250" y="293687"/>
                </a:lnTo>
                <a:lnTo>
                  <a:pt x="1069054" y="329604"/>
                </a:lnTo>
                <a:lnTo>
                  <a:pt x="1548542" y="541774"/>
                </a:lnTo>
                <a:lnTo>
                  <a:pt x="1625346" y="574357"/>
                </a:lnTo>
                <a:lnTo>
                  <a:pt x="1701768" y="605512"/>
                </a:lnTo>
                <a:lnTo>
                  <a:pt x="1778000" y="635000"/>
                </a:lnTo>
                <a:lnTo>
                  <a:pt x="1900483" y="689776"/>
                </a:lnTo>
                <a:lnTo>
                  <a:pt x="2020633" y="739838"/>
                </a:lnTo>
                <a:lnTo>
                  <a:pt x="2138973" y="785233"/>
                </a:lnTo>
                <a:lnTo>
                  <a:pt x="2256028" y="826008"/>
                </a:lnTo>
                <a:lnTo>
                  <a:pt x="2372320" y="862210"/>
                </a:lnTo>
                <a:lnTo>
                  <a:pt x="2488374" y="893889"/>
                </a:lnTo>
                <a:lnTo>
                  <a:pt x="2604714" y="921091"/>
                </a:lnTo>
                <a:lnTo>
                  <a:pt x="2721864" y="943864"/>
                </a:lnTo>
                <a:lnTo>
                  <a:pt x="2840347" y="962255"/>
                </a:lnTo>
                <a:lnTo>
                  <a:pt x="2960687" y="976312"/>
                </a:lnTo>
                <a:lnTo>
                  <a:pt x="3083409" y="986083"/>
                </a:lnTo>
                <a:lnTo>
                  <a:pt x="3209036" y="991616"/>
                </a:lnTo>
                <a:lnTo>
                  <a:pt x="3338091" y="992957"/>
                </a:lnTo>
                <a:lnTo>
                  <a:pt x="3471100" y="990155"/>
                </a:lnTo>
                <a:lnTo>
                  <a:pt x="3608585" y="983257"/>
                </a:lnTo>
                <a:lnTo>
                  <a:pt x="3751072" y="972312"/>
                </a:lnTo>
                <a:lnTo>
                  <a:pt x="3899082" y="957365"/>
                </a:lnTo>
                <a:lnTo>
                  <a:pt x="4053141" y="938466"/>
                </a:lnTo>
                <a:lnTo>
                  <a:pt x="4213772" y="915662"/>
                </a:lnTo>
                <a:lnTo>
                  <a:pt x="4279900" y="905150"/>
                </a:lnTo>
                <a:lnTo>
                  <a:pt x="4279900" y="0"/>
                </a:lnTo>
                <a:close/>
              </a:path>
            </a:pathLst>
          </a:custGeom>
          <a:solidFill>
            <a:srgbClr val="D98C45"/>
          </a:solidFill>
        </p:spPr>
        <p:txBody>
          <a:bodyPr wrap="square" lIns="0" tIns="0" rIns="0" bIns="0" rtlCol="0">
            <a:noAutofit/>
          </a:bodyPr>
          <a:lstStyle/>
          <a:p>
            <a:endParaRPr/>
          </a:p>
        </p:txBody>
      </p:sp>
      <p:sp>
        <p:nvSpPr>
          <p:cNvPr id="8" name="object 8"/>
          <p:cNvSpPr/>
          <p:nvPr/>
        </p:nvSpPr>
        <p:spPr>
          <a:xfrm>
            <a:off x="3492500" y="38100"/>
            <a:ext cx="4279900" cy="896867"/>
          </a:xfrm>
          <a:custGeom>
            <a:avLst/>
            <a:gdLst/>
            <a:ahLst/>
            <a:cxnLst/>
            <a:rect l="l" t="t" r="r" b="b"/>
            <a:pathLst>
              <a:path w="4279900" h="896867">
                <a:moveTo>
                  <a:pt x="4279900" y="0"/>
                </a:moveTo>
                <a:lnTo>
                  <a:pt x="0" y="0"/>
                </a:lnTo>
                <a:lnTo>
                  <a:pt x="112426" y="20439"/>
                </a:lnTo>
                <a:lnTo>
                  <a:pt x="221234" y="43497"/>
                </a:lnTo>
                <a:lnTo>
                  <a:pt x="326612" y="68937"/>
                </a:lnTo>
                <a:lnTo>
                  <a:pt x="428752" y="96520"/>
                </a:lnTo>
                <a:lnTo>
                  <a:pt x="527843" y="126007"/>
                </a:lnTo>
                <a:lnTo>
                  <a:pt x="624078" y="157162"/>
                </a:lnTo>
                <a:lnTo>
                  <a:pt x="717645" y="189745"/>
                </a:lnTo>
                <a:lnTo>
                  <a:pt x="808736" y="223520"/>
                </a:lnTo>
                <a:lnTo>
                  <a:pt x="897540" y="258246"/>
                </a:lnTo>
                <a:lnTo>
                  <a:pt x="984250" y="293687"/>
                </a:lnTo>
                <a:lnTo>
                  <a:pt x="1069054" y="329604"/>
                </a:lnTo>
                <a:lnTo>
                  <a:pt x="1548542" y="541774"/>
                </a:lnTo>
                <a:lnTo>
                  <a:pt x="1625346" y="574357"/>
                </a:lnTo>
                <a:lnTo>
                  <a:pt x="1701768" y="605512"/>
                </a:lnTo>
                <a:lnTo>
                  <a:pt x="1778000" y="635000"/>
                </a:lnTo>
                <a:lnTo>
                  <a:pt x="1900483" y="680523"/>
                </a:lnTo>
                <a:lnTo>
                  <a:pt x="2020633" y="721817"/>
                </a:lnTo>
                <a:lnTo>
                  <a:pt x="2138973" y="758844"/>
                </a:lnTo>
                <a:lnTo>
                  <a:pt x="2256028" y="791565"/>
                </a:lnTo>
                <a:lnTo>
                  <a:pt x="2372320" y="819943"/>
                </a:lnTo>
                <a:lnTo>
                  <a:pt x="2488374" y="843940"/>
                </a:lnTo>
                <a:lnTo>
                  <a:pt x="2604714" y="863517"/>
                </a:lnTo>
                <a:lnTo>
                  <a:pt x="2721864" y="878636"/>
                </a:lnTo>
                <a:lnTo>
                  <a:pt x="2840347" y="889260"/>
                </a:lnTo>
                <a:lnTo>
                  <a:pt x="2960687" y="895350"/>
                </a:lnTo>
                <a:lnTo>
                  <a:pt x="3083409" y="896867"/>
                </a:lnTo>
                <a:lnTo>
                  <a:pt x="3209036" y="893775"/>
                </a:lnTo>
                <a:lnTo>
                  <a:pt x="3338091" y="886034"/>
                </a:lnTo>
                <a:lnTo>
                  <a:pt x="3471100" y="873607"/>
                </a:lnTo>
                <a:lnTo>
                  <a:pt x="3608585" y="856456"/>
                </a:lnTo>
                <a:lnTo>
                  <a:pt x="3751072" y="834542"/>
                </a:lnTo>
                <a:lnTo>
                  <a:pt x="3899082" y="807827"/>
                </a:lnTo>
                <a:lnTo>
                  <a:pt x="4053141" y="776274"/>
                </a:lnTo>
                <a:lnTo>
                  <a:pt x="4213772" y="739844"/>
                </a:lnTo>
                <a:lnTo>
                  <a:pt x="4279900" y="723544"/>
                </a:lnTo>
                <a:lnTo>
                  <a:pt x="4279900" y="0"/>
                </a:lnTo>
                <a:close/>
              </a:path>
            </a:pathLst>
          </a:custGeom>
          <a:solidFill>
            <a:srgbClr val="000000"/>
          </a:solidFill>
        </p:spPr>
        <p:txBody>
          <a:bodyPr wrap="square" lIns="0" tIns="0" rIns="0" bIns="0" rtlCol="0">
            <a:noAutofit/>
          </a:bodyPr>
          <a:lstStyle/>
          <a:p>
            <a:endParaRPr/>
          </a:p>
        </p:txBody>
      </p:sp>
      <p:sp>
        <p:nvSpPr>
          <p:cNvPr id="9" name="object 9"/>
          <p:cNvSpPr/>
          <p:nvPr/>
        </p:nvSpPr>
        <p:spPr>
          <a:xfrm>
            <a:off x="606958" y="4496586"/>
            <a:ext cx="1242803" cy="1476350"/>
          </a:xfrm>
          <a:prstGeom prst="rect">
            <a:avLst/>
          </a:prstGeom>
          <a:blipFill>
            <a:blip r:embed="rId4" cstate="print"/>
            <a:stretch>
              <a:fillRect/>
            </a:stretch>
          </a:blipFill>
        </p:spPr>
        <p:txBody>
          <a:bodyPr wrap="square" lIns="0" tIns="0" rIns="0" bIns="0" rtlCol="0">
            <a:noAutofit/>
          </a:bodyPr>
          <a:lstStyle/>
          <a:p>
            <a:endParaRPr/>
          </a:p>
        </p:txBody>
      </p:sp>
      <p:sp>
        <p:nvSpPr>
          <p:cNvPr id="10" name="object 10"/>
          <p:cNvSpPr/>
          <p:nvPr/>
        </p:nvSpPr>
        <p:spPr>
          <a:xfrm>
            <a:off x="2342159" y="4506010"/>
            <a:ext cx="1723667" cy="1447546"/>
          </a:xfrm>
          <a:prstGeom prst="rect">
            <a:avLst/>
          </a:prstGeom>
          <a:blipFill>
            <a:blip r:embed="rId5" cstate="print"/>
            <a:stretch>
              <a:fillRect/>
            </a:stretch>
          </a:blipFill>
        </p:spPr>
        <p:txBody>
          <a:bodyPr wrap="square" lIns="0" tIns="0" rIns="0" bIns="0" rtlCol="0">
            <a:noAutofit/>
          </a:bodyPr>
          <a:lstStyle/>
          <a:p>
            <a:endParaRPr/>
          </a:p>
        </p:txBody>
      </p:sp>
      <p:sp>
        <p:nvSpPr>
          <p:cNvPr id="11" name="object 11"/>
          <p:cNvSpPr/>
          <p:nvPr/>
        </p:nvSpPr>
        <p:spPr>
          <a:xfrm>
            <a:off x="4182833" y="4641512"/>
            <a:ext cx="1856148" cy="1255109"/>
          </a:xfrm>
          <a:prstGeom prst="rect">
            <a:avLst/>
          </a:prstGeom>
          <a:blipFill>
            <a:blip r:embed="rId6" cstate="print"/>
            <a:stretch>
              <a:fillRect/>
            </a:stretch>
          </a:blipFill>
        </p:spPr>
        <p:txBody>
          <a:bodyPr wrap="square" lIns="0" tIns="0" rIns="0" bIns="0" rtlCol="0">
            <a:noAutofit/>
          </a:bodyPr>
          <a:lstStyle/>
          <a:p>
            <a:endParaRPr/>
          </a:p>
        </p:txBody>
      </p:sp>
      <p:sp>
        <p:nvSpPr>
          <p:cNvPr id="12" name="object 12"/>
          <p:cNvSpPr/>
          <p:nvPr/>
        </p:nvSpPr>
        <p:spPr>
          <a:xfrm>
            <a:off x="6117120" y="4957527"/>
            <a:ext cx="1438208" cy="643769"/>
          </a:xfrm>
          <a:prstGeom prst="rect">
            <a:avLst/>
          </a:prstGeom>
          <a:blipFill>
            <a:blip r:embed="rId7" cstate="print"/>
            <a:stretch>
              <a:fillRect/>
            </a:stretch>
          </a:blipFill>
        </p:spPr>
        <p:txBody>
          <a:bodyPr wrap="square" lIns="0" tIns="0" rIns="0" bIns="0" rtlCol="0">
            <a:noAutofit/>
          </a:bodyPr>
          <a:lstStyle/>
          <a:p>
            <a:endParaRPr/>
          </a:p>
        </p:txBody>
      </p:sp>
      <p:sp>
        <p:nvSpPr>
          <p:cNvPr id="13" name="object 13"/>
          <p:cNvSpPr/>
          <p:nvPr/>
        </p:nvSpPr>
        <p:spPr>
          <a:xfrm>
            <a:off x="264236" y="6822479"/>
            <a:ext cx="1351114" cy="1371585"/>
          </a:xfrm>
          <a:prstGeom prst="rect">
            <a:avLst/>
          </a:prstGeom>
          <a:blipFill>
            <a:blip r:embed="rId8" cstate="print"/>
            <a:stretch>
              <a:fillRect/>
            </a:stretch>
          </a:blipFill>
        </p:spPr>
        <p:txBody>
          <a:bodyPr wrap="square" lIns="0" tIns="0" rIns="0" bIns="0" rtlCol="0">
            <a:noAutofit/>
          </a:bodyPr>
          <a:lstStyle/>
          <a:p>
            <a:endParaRPr/>
          </a:p>
        </p:txBody>
      </p:sp>
      <p:sp>
        <p:nvSpPr>
          <p:cNvPr id="14" name="object 14"/>
          <p:cNvSpPr/>
          <p:nvPr/>
        </p:nvSpPr>
        <p:spPr>
          <a:xfrm>
            <a:off x="2048040" y="6886982"/>
            <a:ext cx="1590490" cy="1184261"/>
          </a:xfrm>
          <a:prstGeom prst="rect">
            <a:avLst/>
          </a:prstGeom>
          <a:blipFill>
            <a:blip r:embed="rId9" cstate="print"/>
            <a:stretch>
              <a:fillRect/>
            </a:stretch>
          </a:blipFill>
        </p:spPr>
        <p:txBody>
          <a:bodyPr wrap="square" lIns="0" tIns="0" rIns="0" bIns="0" rtlCol="0">
            <a:noAutofit/>
          </a:bodyPr>
          <a:lstStyle/>
          <a:p>
            <a:endParaRPr/>
          </a:p>
        </p:txBody>
      </p:sp>
      <p:sp>
        <p:nvSpPr>
          <p:cNvPr id="15" name="object 15"/>
          <p:cNvSpPr/>
          <p:nvPr/>
        </p:nvSpPr>
        <p:spPr>
          <a:xfrm>
            <a:off x="4102925" y="6836543"/>
            <a:ext cx="1380956" cy="1250677"/>
          </a:xfrm>
          <a:prstGeom prst="rect">
            <a:avLst/>
          </a:prstGeom>
          <a:blipFill>
            <a:blip r:embed="rId10" cstate="print"/>
            <a:stretch>
              <a:fillRect/>
            </a:stretch>
          </a:blipFill>
        </p:spPr>
        <p:txBody>
          <a:bodyPr wrap="square" lIns="0" tIns="0" rIns="0" bIns="0" rtlCol="0">
            <a:noAutofit/>
          </a:bodyPr>
          <a:lstStyle/>
          <a:p>
            <a:endParaRPr/>
          </a:p>
        </p:txBody>
      </p:sp>
      <p:sp>
        <p:nvSpPr>
          <p:cNvPr id="16" name="object 16"/>
          <p:cNvSpPr/>
          <p:nvPr/>
        </p:nvSpPr>
        <p:spPr>
          <a:xfrm>
            <a:off x="5976365" y="6796571"/>
            <a:ext cx="1346150" cy="1430284"/>
          </a:xfrm>
          <a:prstGeom prst="rect">
            <a:avLst/>
          </a:prstGeom>
          <a:blipFill>
            <a:blip r:embed="rId11" cstate="print"/>
            <a:stretch>
              <a:fillRect/>
            </a:stretch>
          </a:blipFill>
        </p:spPr>
        <p:txBody>
          <a:bodyPr wrap="square" lIns="0" tIns="0" rIns="0" bIns="0" rtlCol="0">
            <a:noAutofit/>
          </a:bodyPr>
          <a:lstStyle/>
          <a:p>
            <a:endParaRPr/>
          </a:p>
        </p:txBody>
      </p:sp>
      <p:sp>
        <p:nvSpPr>
          <p:cNvPr id="17" name="object 17"/>
          <p:cNvSpPr txBox="1"/>
          <p:nvPr/>
        </p:nvSpPr>
        <p:spPr>
          <a:xfrm>
            <a:off x="361695" y="1366049"/>
            <a:ext cx="7166609" cy="3045460"/>
          </a:xfrm>
          <a:prstGeom prst="rect">
            <a:avLst/>
          </a:prstGeom>
        </p:spPr>
        <p:txBody>
          <a:bodyPr vert="horz" wrap="square" lIns="0" tIns="0" rIns="0" bIns="0" rtlCol="0">
            <a:noAutofit/>
          </a:bodyPr>
          <a:lstStyle/>
          <a:p>
            <a:pPr marL="19685">
              <a:lnSpc>
                <a:spcPct val="100000"/>
              </a:lnSpc>
            </a:pPr>
            <a:r>
              <a:rPr sz="3200" dirty="0" smtClean="0">
                <a:solidFill>
                  <a:srgbClr val="004485"/>
                </a:solidFill>
                <a:latin typeface="Times New Roman"/>
                <a:cs typeface="Times New Roman"/>
              </a:rPr>
              <a:t>The FORT</a:t>
            </a:r>
            <a:r>
              <a:rPr sz="3200" spc="-195" dirty="0" smtClean="0">
                <a:solidFill>
                  <a:srgbClr val="004485"/>
                </a:solidFill>
                <a:latin typeface="Times New Roman"/>
                <a:cs typeface="Times New Roman"/>
              </a:rPr>
              <a:t>É</a:t>
            </a:r>
            <a:r>
              <a:rPr sz="1950" spc="0" baseline="55555" dirty="0" smtClean="0">
                <a:solidFill>
                  <a:srgbClr val="004485"/>
                </a:solidFill>
                <a:latin typeface="Times New Roman"/>
                <a:cs typeface="Times New Roman"/>
              </a:rPr>
              <a:t>® </a:t>
            </a:r>
            <a:r>
              <a:rPr sz="1950" spc="217" baseline="55555" dirty="0" smtClean="0">
                <a:solidFill>
                  <a:srgbClr val="004485"/>
                </a:solidFill>
                <a:latin typeface="Times New Roman"/>
                <a:cs typeface="Times New Roman"/>
              </a:rPr>
              <a:t> </a:t>
            </a:r>
            <a:r>
              <a:rPr sz="3200" i="1" spc="0" dirty="0" smtClean="0">
                <a:solidFill>
                  <a:srgbClr val="004485"/>
                </a:solidFill>
                <a:latin typeface="Times New Roman"/>
                <a:cs typeface="Times New Roman"/>
              </a:rPr>
              <a:t>Suite</a:t>
            </a:r>
            <a:endParaRPr sz="3200">
              <a:latin typeface="Times New Roman"/>
              <a:cs typeface="Times New Roman"/>
            </a:endParaRPr>
          </a:p>
          <a:p>
            <a:pPr>
              <a:lnSpc>
                <a:spcPts val="750"/>
              </a:lnSpc>
              <a:spcBef>
                <a:spcPts val="14"/>
              </a:spcBef>
            </a:pPr>
            <a:endParaRPr sz="750"/>
          </a:p>
          <a:p>
            <a:pPr marL="12700" marR="12700">
              <a:lnSpc>
                <a:spcPts val="1380"/>
              </a:lnSpc>
            </a:pPr>
            <a:r>
              <a:rPr sz="1200" dirty="0" smtClean="0">
                <a:solidFill>
                  <a:srgbClr val="585858"/>
                </a:solidFill>
                <a:latin typeface="Arial"/>
                <a:cs typeface="Arial"/>
              </a:rPr>
              <a:t>After working with thousands of organizations and millions of individuals, The Forté Suite has evolved. As the first strengths-based communication style report in 1978, with the ability to update your Forté Adapting and Perceiver information (pages 7 -9) as often as every 30-days, we were asked and now have delivered these additional advanced personal and interpersonal development tools. From your very first Forté Report, the benchmark, through your adapting updates/trending and, ultimately, to the measures of Resiliency, the feedback is continuously focused on how to improve your understanding of yourself and how to best adapt and balance with others. You will find Forté easy to use, with powerful, very accurate results. We count on your feedback to us, as well. Together, the Forté Suite will only get better.</a:t>
            </a:r>
            <a:endParaRPr sz="1200">
              <a:latin typeface="Arial"/>
              <a:cs typeface="Arial"/>
            </a:endParaRPr>
          </a:p>
          <a:p>
            <a:pPr>
              <a:lnSpc>
                <a:spcPts val="1200"/>
              </a:lnSpc>
              <a:spcBef>
                <a:spcPts val="84"/>
              </a:spcBef>
            </a:pPr>
            <a:endParaRPr sz="1200"/>
          </a:p>
          <a:p>
            <a:pPr marL="12700">
              <a:lnSpc>
                <a:spcPct val="100000"/>
              </a:lnSpc>
            </a:pPr>
            <a:r>
              <a:rPr sz="1200" dirty="0" smtClean="0">
                <a:solidFill>
                  <a:srgbClr val="585858"/>
                </a:solidFill>
                <a:latin typeface="Arial"/>
                <a:cs typeface="Arial"/>
              </a:rPr>
              <a:t>Sincerely yours,</a:t>
            </a:r>
            <a:endParaRPr sz="1200">
              <a:latin typeface="Arial"/>
              <a:cs typeface="Arial"/>
            </a:endParaRPr>
          </a:p>
          <a:p>
            <a:pPr>
              <a:lnSpc>
                <a:spcPts val="750"/>
              </a:lnSpc>
              <a:spcBef>
                <a:spcPts val="46"/>
              </a:spcBef>
            </a:pPr>
            <a:endParaRPr sz="750"/>
          </a:p>
          <a:p>
            <a:pPr>
              <a:lnSpc>
                <a:spcPts val="1000"/>
              </a:lnSpc>
            </a:pPr>
            <a:endParaRPr sz="1000"/>
          </a:p>
          <a:p>
            <a:pPr>
              <a:lnSpc>
                <a:spcPts val="1000"/>
              </a:lnSpc>
            </a:pPr>
            <a:endParaRPr sz="1000"/>
          </a:p>
          <a:p>
            <a:pPr marL="12700" marR="5527040">
              <a:lnSpc>
                <a:spcPts val="1380"/>
              </a:lnSpc>
            </a:pPr>
            <a:r>
              <a:rPr sz="1200" dirty="0" smtClean="0">
                <a:solidFill>
                  <a:srgbClr val="585858"/>
                </a:solidFill>
                <a:latin typeface="Arial"/>
                <a:cs typeface="Arial"/>
              </a:rPr>
              <a:t>C. D. “Hoop” Morgan, III Founder/Chairman</a:t>
            </a:r>
            <a:endParaRPr sz="1200">
              <a:latin typeface="Arial"/>
              <a:cs typeface="Arial"/>
            </a:endParaRPr>
          </a:p>
        </p:txBody>
      </p:sp>
      <p:sp>
        <p:nvSpPr>
          <p:cNvPr id="18" name="object 18"/>
          <p:cNvSpPr txBox="1"/>
          <p:nvPr/>
        </p:nvSpPr>
        <p:spPr>
          <a:xfrm>
            <a:off x="205092" y="6006655"/>
            <a:ext cx="1939925" cy="376555"/>
          </a:xfrm>
          <a:prstGeom prst="rect">
            <a:avLst/>
          </a:prstGeom>
        </p:spPr>
        <p:txBody>
          <a:bodyPr vert="horz" wrap="square" lIns="0" tIns="0" rIns="0" bIns="0" rtlCol="0">
            <a:noAutofit/>
          </a:bodyPr>
          <a:lstStyle/>
          <a:p>
            <a:pPr marL="12700">
              <a:lnSpc>
                <a:spcPct val="100000"/>
              </a:lnSpc>
            </a:pPr>
            <a:r>
              <a:rPr sz="1200" i="1" dirty="0" smtClean="0">
                <a:solidFill>
                  <a:srgbClr val="004485"/>
                </a:solidFill>
                <a:latin typeface="Arial"/>
                <a:cs typeface="Arial"/>
              </a:rPr>
              <a:t>Communication Style Profile</a:t>
            </a:r>
            <a:endParaRPr sz="1200">
              <a:latin typeface="Arial"/>
              <a:cs typeface="Arial"/>
            </a:endParaRPr>
          </a:p>
          <a:p>
            <a:pPr marL="12700">
              <a:lnSpc>
                <a:spcPts val="1435"/>
              </a:lnSpc>
            </a:pPr>
            <a:r>
              <a:rPr sz="1200" dirty="0" smtClean="0">
                <a:solidFill>
                  <a:srgbClr val="767676"/>
                </a:solidFill>
                <a:latin typeface="Arial"/>
                <a:cs typeface="Arial"/>
              </a:rPr>
              <a:t>Influence others effectively</a:t>
            </a:r>
            <a:endParaRPr sz="1200">
              <a:latin typeface="Arial"/>
              <a:cs typeface="Arial"/>
            </a:endParaRPr>
          </a:p>
        </p:txBody>
      </p:sp>
      <p:sp>
        <p:nvSpPr>
          <p:cNvPr id="19" name="object 19"/>
          <p:cNvSpPr txBox="1"/>
          <p:nvPr/>
        </p:nvSpPr>
        <p:spPr>
          <a:xfrm>
            <a:off x="2351062" y="6006838"/>
            <a:ext cx="1702435" cy="559435"/>
          </a:xfrm>
          <a:prstGeom prst="rect">
            <a:avLst/>
          </a:prstGeom>
        </p:spPr>
        <p:txBody>
          <a:bodyPr vert="horz" wrap="square" lIns="0" tIns="0" rIns="0" bIns="0" rtlCol="0">
            <a:noAutofit/>
          </a:bodyPr>
          <a:lstStyle/>
          <a:p>
            <a:pPr marL="12700" marR="12700">
              <a:lnSpc>
                <a:spcPct val="99900"/>
              </a:lnSpc>
            </a:pPr>
            <a:r>
              <a:rPr sz="1200" i="1" dirty="0" smtClean="0">
                <a:solidFill>
                  <a:srgbClr val="004485"/>
                </a:solidFill>
                <a:latin typeface="Arial"/>
                <a:cs typeface="Arial"/>
              </a:rPr>
              <a:t>Adapting Updates </a:t>
            </a:r>
            <a:r>
              <a:rPr sz="1200" dirty="0" smtClean="0">
                <a:solidFill>
                  <a:srgbClr val="767676"/>
                </a:solidFill>
                <a:latin typeface="Arial"/>
                <a:cs typeface="Arial"/>
              </a:rPr>
              <a:t>Environmental Impact as Life Goes On</a:t>
            </a:r>
            <a:endParaRPr sz="1200">
              <a:latin typeface="Arial"/>
              <a:cs typeface="Arial"/>
            </a:endParaRPr>
          </a:p>
        </p:txBody>
      </p:sp>
      <p:sp>
        <p:nvSpPr>
          <p:cNvPr id="20" name="object 20"/>
          <p:cNvSpPr txBox="1"/>
          <p:nvPr/>
        </p:nvSpPr>
        <p:spPr>
          <a:xfrm>
            <a:off x="4268419" y="6006655"/>
            <a:ext cx="1821180" cy="376555"/>
          </a:xfrm>
          <a:prstGeom prst="rect">
            <a:avLst/>
          </a:prstGeom>
        </p:spPr>
        <p:txBody>
          <a:bodyPr vert="horz" wrap="square" lIns="0" tIns="0" rIns="0" bIns="0" rtlCol="0">
            <a:noAutofit/>
          </a:bodyPr>
          <a:lstStyle/>
          <a:p>
            <a:pPr marL="12700">
              <a:lnSpc>
                <a:spcPct val="100000"/>
              </a:lnSpc>
            </a:pPr>
            <a:r>
              <a:rPr sz="1200" i="1" dirty="0" smtClean="0">
                <a:solidFill>
                  <a:srgbClr val="004485"/>
                </a:solidFill>
                <a:latin typeface="Arial"/>
                <a:cs typeface="Arial"/>
              </a:rPr>
              <a:t>Interaction Reports</a:t>
            </a:r>
            <a:endParaRPr sz="1200">
              <a:latin typeface="Arial"/>
              <a:cs typeface="Arial"/>
            </a:endParaRPr>
          </a:p>
          <a:p>
            <a:pPr marL="12700">
              <a:lnSpc>
                <a:spcPts val="1435"/>
              </a:lnSpc>
            </a:pPr>
            <a:r>
              <a:rPr sz="1200" dirty="0" smtClean="0">
                <a:solidFill>
                  <a:srgbClr val="767676"/>
                </a:solidFill>
                <a:latin typeface="Arial"/>
                <a:cs typeface="Arial"/>
              </a:rPr>
              <a:t>Synergy, Minimize Conflict</a:t>
            </a:r>
            <a:endParaRPr sz="1200">
              <a:latin typeface="Arial"/>
              <a:cs typeface="Arial"/>
            </a:endParaRPr>
          </a:p>
        </p:txBody>
      </p:sp>
      <p:sp>
        <p:nvSpPr>
          <p:cNvPr id="21" name="object 21"/>
          <p:cNvSpPr txBox="1"/>
          <p:nvPr/>
        </p:nvSpPr>
        <p:spPr>
          <a:xfrm>
            <a:off x="6273253" y="6006838"/>
            <a:ext cx="1126490" cy="559435"/>
          </a:xfrm>
          <a:prstGeom prst="rect">
            <a:avLst/>
          </a:prstGeom>
        </p:spPr>
        <p:txBody>
          <a:bodyPr vert="horz" wrap="square" lIns="0" tIns="0" rIns="0" bIns="0" rtlCol="0">
            <a:noAutofit/>
          </a:bodyPr>
          <a:lstStyle/>
          <a:p>
            <a:pPr marL="12700" marR="12700">
              <a:lnSpc>
                <a:spcPct val="99900"/>
              </a:lnSpc>
            </a:pPr>
            <a:r>
              <a:rPr sz="1200" i="1" dirty="0" smtClean="0">
                <a:solidFill>
                  <a:srgbClr val="004485"/>
                </a:solidFill>
                <a:latin typeface="Arial"/>
                <a:cs typeface="Arial"/>
              </a:rPr>
              <a:t>Team Pulse </a:t>
            </a:r>
            <a:r>
              <a:rPr sz="1200" dirty="0" smtClean="0">
                <a:solidFill>
                  <a:srgbClr val="767676"/>
                </a:solidFill>
                <a:latin typeface="Arial"/>
                <a:cs typeface="Arial"/>
              </a:rPr>
              <a:t>High Performing Teams</a:t>
            </a:r>
            <a:endParaRPr sz="1200">
              <a:latin typeface="Arial"/>
              <a:cs typeface="Arial"/>
            </a:endParaRPr>
          </a:p>
        </p:txBody>
      </p:sp>
      <p:sp>
        <p:nvSpPr>
          <p:cNvPr id="22" name="object 22"/>
          <p:cNvSpPr txBox="1"/>
          <p:nvPr/>
        </p:nvSpPr>
        <p:spPr>
          <a:xfrm>
            <a:off x="196456" y="8254492"/>
            <a:ext cx="1592580" cy="559435"/>
          </a:xfrm>
          <a:prstGeom prst="rect">
            <a:avLst/>
          </a:prstGeom>
        </p:spPr>
        <p:txBody>
          <a:bodyPr vert="horz" wrap="square" lIns="0" tIns="0" rIns="0" bIns="0" rtlCol="0">
            <a:noAutofit/>
          </a:bodyPr>
          <a:lstStyle/>
          <a:p>
            <a:pPr marL="12700">
              <a:lnSpc>
                <a:spcPct val="100000"/>
              </a:lnSpc>
            </a:pPr>
            <a:r>
              <a:rPr sz="1200" i="1" dirty="0" smtClean="0">
                <a:solidFill>
                  <a:srgbClr val="004485"/>
                </a:solidFill>
                <a:latin typeface="Arial"/>
                <a:cs typeface="Arial"/>
              </a:rPr>
              <a:t>i360</a:t>
            </a:r>
            <a:endParaRPr sz="1200">
              <a:latin typeface="Arial"/>
              <a:cs typeface="Arial"/>
            </a:endParaRPr>
          </a:p>
          <a:p>
            <a:pPr marL="12700" marR="12700">
              <a:lnSpc>
                <a:spcPts val="1440"/>
              </a:lnSpc>
              <a:spcBef>
                <a:spcPts val="45"/>
              </a:spcBef>
            </a:pPr>
            <a:r>
              <a:rPr sz="1200" dirty="0" smtClean="0">
                <a:solidFill>
                  <a:srgbClr val="767676"/>
                </a:solidFill>
                <a:latin typeface="Arial"/>
                <a:cs typeface="Arial"/>
              </a:rPr>
              <a:t>Feedback for Improved Performance</a:t>
            </a:r>
            <a:endParaRPr sz="1200">
              <a:latin typeface="Arial"/>
              <a:cs typeface="Arial"/>
            </a:endParaRPr>
          </a:p>
        </p:txBody>
      </p:sp>
      <p:sp>
        <p:nvSpPr>
          <p:cNvPr id="23" name="object 23"/>
          <p:cNvSpPr txBox="1"/>
          <p:nvPr/>
        </p:nvSpPr>
        <p:spPr>
          <a:xfrm>
            <a:off x="2056447" y="8254492"/>
            <a:ext cx="1575435" cy="376555"/>
          </a:xfrm>
          <a:prstGeom prst="rect">
            <a:avLst/>
          </a:prstGeom>
        </p:spPr>
        <p:txBody>
          <a:bodyPr vert="horz" wrap="square" lIns="0" tIns="0" rIns="0" bIns="0" rtlCol="0">
            <a:noAutofit/>
          </a:bodyPr>
          <a:lstStyle/>
          <a:p>
            <a:pPr marL="12700">
              <a:lnSpc>
                <a:spcPct val="100000"/>
              </a:lnSpc>
            </a:pPr>
            <a:r>
              <a:rPr sz="1200" i="1" dirty="0" smtClean="0">
                <a:solidFill>
                  <a:srgbClr val="004485"/>
                </a:solidFill>
                <a:latin typeface="Arial"/>
                <a:cs typeface="Arial"/>
              </a:rPr>
              <a:t>Profile Model</a:t>
            </a:r>
            <a:endParaRPr sz="1200">
              <a:latin typeface="Arial"/>
              <a:cs typeface="Arial"/>
            </a:endParaRPr>
          </a:p>
          <a:p>
            <a:pPr marL="12700">
              <a:lnSpc>
                <a:spcPts val="1435"/>
              </a:lnSpc>
            </a:pPr>
            <a:r>
              <a:rPr sz="1200" dirty="0" smtClean="0">
                <a:solidFill>
                  <a:srgbClr val="767676"/>
                </a:solidFill>
                <a:latin typeface="Arial"/>
                <a:cs typeface="Arial"/>
              </a:rPr>
              <a:t>Better Hiring Decisions</a:t>
            </a:r>
            <a:endParaRPr sz="1200">
              <a:latin typeface="Arial"/>
              <a:cs typeface="Arial"/>
            </a:endParaRPr>
          </a:p>
        </p:txBody>
      </p:sp>
      <p:sp>
        <p:nvSpPr>
          <p:cNvPr id="24" name="object 24"/>
          <p:cNvSpPr txBox="1"/>
          <p:nvPr/>
        </p:nvSpPr>
        <p:spPr>
          <a:xfrm>
            <a:off x="3899306" y="8254492"/>
            <a:ext cx="1906270" cy="376555"/>
          </a:xfrm>
          <a:prstGeom prst="rect">
            <a:avLst/>
          </a:prstGeom>
        </p:spPr>
        <p:txBody>
          <a:bodyPr vert="horz" wrap="square" lIns="0" tIns="0" rIns="0" bIns="0" rtlCol="0">
            <a:noAutofit/>
          </a:bodyPr>
          <a:lstStyle/>
          <a:p>
            <a:pPr marL="12700">
              <a:lnSpc>
                <a:spcPct val="100000"/>
              </a:lnSpc>
            </a:pPr>
            <a:r>
              <a:rPr sz="1200" i="1" dirty="0" smtClean="0">
                <a:solidFill>
                  <a:srgbClr val="004485"/>
                </a:solidFill>
                <a:latin typeface="Arial"/>
                <a:cs typeface="Arial"/>
              </a:rPr>
              <a:t>Performance Coaching</a:t>
            </a:r>
            <a:endParaRPr sz="1200">
              <a:latin typeface="Arial"/>
              <a:cs typeface="Arial"/>
            </a:endParaRPr>
          </a:p>
          <a:p>
            <a:pPr marL="12700">
              <a:lnSpc>
                <a:spcPts val="1435"/>
              </a:lnSpc>
            </a:pPr>
            <a:r>
              <a:rPr sz="1200" dirty="0" smtClean="0">
                <a:solidFill>
                  <a:srgbClr val="767676"/>
                </a:solidFill>
                <a:latin typeface="Arial"/>
                <a:cs typeface="Arial"/>
              </a:rPr>
              <a:t>Coach to High Performance</a:t>
            </a:r>
            <a:endParaRPr sz="1200">
              <a:latin typeface="Arial"/>
              <a:cs typeface="Arial"/>
            </a:endParaRPr>
          </a:p>
        </p:txBody>
      </p:sp>
      <p:sp>
        <p:nvSpPr>
          <p:cNvPr id="25" name="object 25"/>
          <p:cNvSpPr txBox="1"/>
          <p:nvPr/>
        </p:nvSpPr>
        <p:spPr>
          <a:xfrm>
            <a:off x="6072733" y="8254492"/>
            <a:ext cx="1109980" cy="376555"/>
          </a:xfrm>
          <a:prstGeom prst="rect">
            <a:avLst/>
          </a:prstGeom>
        </p:spPr>
        <p:txBody>
          <a:bodyPr vert="horz" wrap="square" lIns="0" tIns="0" rIns="0" bIns="0" rtlCol="0">
            <a:noAutofit/>
          </a:bodyPr>
          <a:lstStyle/>
          <a:p>
            <a:pPr marL="12700">
              <a:lnSpc>
                <a:spcPct val="100000"/>
              </a:lnSpc>
            </a:pPr>
            <a:r>
              <a:rPr sz="1200" i="1" dirty="0" smtClean="0">
                <a:solidFill>
                  <a:srgbClr val="004485"/>
                </a:solidFill>
                <a:latin typeface="Arial"/>
                <a:cs typeface="Arial"/>
              </a:rPr>
              <a:t>Resiliency Zone</a:t>
            </a:r>
            <a:endParaRPr sz="1200">
              <a:latin typeface="Arial"/>
              <a:cs typeface="Arial"/>
            </a:endParaRPr>
          </a:p>
          <a:p>
            <a:pPr marL="12700">
              <a:lnSpc>
                <a:spcPts val="1435"/>
              </a:lnSpc>
            </a:pPr>
            <a:r>
              <a:rPr sz="1200" dirty="0" smtClean="0">
                <a:solidFill>
                  <a:srgbClr val="767676"/>
                </a:solidFill>
                <a:latin typeface="Arial"/>
                <a:cs typeface="Arial"/>
              </a:rPr>
              <a:t>Ability to Cope</a:t>
            </a:r>
            <a:endParaRPr sz="1200">
              <a:latin typeface="Arial"/>
              <a:cs typeface="Arial"/>
            </a:endParaRPr>
          </a:p>
        </p:txBody>
      </p:sp>
      <p:sp>
        <p:nvSpPr>
          <p:cNvPr id="26" name="object 26"/>
          <p:cNvSpPr/>
          <p:nvPr/>
        </p:nvSpPr>
        <p:spPr>
          <a:xfrm>
            <a:off x="237235" y="3707367"/>
            <a:ext cx="914386" cy="313097"/>
          </a:xfrm>
          <a:prstGeom prst="rect">
            <a:avLst/>
          </a:prstGeom>
          <a:blipFill>
            <a:blip r:embed="rId12" cstate="print"/>
            <a:stretch>
              <a:fillRect/>
            </a:stretch>
          </a:blipFill>
        </p:spPr>
        <p:txBody>
          <a:bodyPr wrap="square" lIns="0" tIns="0" rIns="0" bIns="0" rtlCol="0">
            <a:noAutofit/>
          </a:bodyPr>
          <a:lstStyle/>
          <a:p>
            <a:endParaRPr/>
          </a:p>
        </p:txBody>
      </p:sp>
      <p:sp>
        <p:nvSpPr>
          <p:cNvPr id="27" name="object 27"/>
          <p:cNvSpPr txBox="1"/>
          <p:nvPr/>
        </p:nvSpPr>
        <p:spPr>
          <a:xfrm>
            <a:off x="2265375" y="8912491"/>
            <a:ext cx="4417695" cy="377190"/>
          </a:xfrm>
          <a:prstGeom prst="rect">
            <a:avLst/>
          </a:prstGeom>
        </p:spPr>
        <p:txBody>
          <a:bodyPr vert="horz" wrap="square" lIns="0" tIns="0" rIns="0" bIns="0" rtlCol="0">
            <a:noAutofit/>
          </a:bodyPr>
          <a:lstStyle/>
          <a:p>
            <a:pPr marL="12700">
              <a:lnSpc>
                <a:spcPct val="100000"/>
              </a:lnSpc>
            </a:pPr>
            <a:r>
              <a:rPr sz="1200" b="1" dirty="0" smtClean="0">
                <a:solidFill>
                  <a:srgbClr val="004485"/>
                </a:solidFill>
                <a:latin typeface="Arial"/>
                <a:cs typeface="Arial"/>
              </a:rPr>
              <a:t>"People don't change...</a:t>
            </a:r>
            <a:endParaRPr sz="1200">
              <a:latin typeface="Arial"/>
              <a:cs typeface="Arial"/>
            </a:endParaRPr>
          </a:p>
          <a:p>
            <a:pPr marL="97155">
              <a:lnSpc>
                <a:spcPct val="100000"/>
              </a:lnSpc>
            </a:pPr>
            <a:r>
              <a:rPr sz="1200" b="1" dirty="0" smtClean="0">
                <a:solidFill>
                  <a:srgbClr val="004485"/>
                </a:solidFill>
                <a:latin typeface="Arial"/>
                <a:cs typeface="Arial"/>
              </a:rPr>
              <a:t>They evolve through education, experience, and feedback."</a:t>
            </a:r>
            <a:endParaRPr sz="1200">
              <a:latin typeface="Arial"/>
              <a:cs typeface="Arial"/>
            </a:endParaRPr>
          </a:p>
        </p:txBody>
      </p:sp>
      <p:sp>
        <p:nvSpPr>
          <p:cNvPr id="29" name="object 29"/>
          <p:cNvSpPr txBox="1"/>
          <p:nvPr/>
        </p:nvSpPr>
        <p:spPr>
          <a:xfrm>
            <a:off x="419100" y="9330982"/>
            <a:ext cx="2836545" cy="635635"/>
          </a:xfrm>
          <a:prstGeom prst="rect">
            <a:avLst/>
          </a:prstGeom>
        </p:spPr>
        <p:txBody>
          <a:bodyPr vert="horz" wrap="square" lIns="0" tIns="0" rIns="0" bIns="0" rtlCol="0">
            <a:noAutofit/>
          </a:bodyPr>
          <a:lstStyle/>
          <a:p>
            <a:pPr marL="12700">
              <a:lnSpc>
                <a:spcPts val="1460"/>
              </a:lnSpc>
            </a:pPr>
            <a:r>
              <a:rPr sz="1300" dirty="0" smtClean="0">
                <a:solidFill>
                  <a:srgbClr val="FFFFFF"/>
                </a:solidFill>
                <a:latin typeface="Arial Unicode MS"/>
                <a:cs typeface="Arial Unicode MS"/>
              </a:rPr>
              <a:t>(910)</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452-5152</a:t>
            </a:r>
            <a:r>
              <a:rPr sz="1300" spc="-5" dirty="0" smtClean="0">
                <a:solidFill>
                  <a:srgbClr val="FFFFFF"/>
                </a:solidFill>
                <a:latin typeface="Arial Unicode MS"/>
                <a:cs typeface="Arial Unicode MS"/>
              </a:rPr>
              <a:t> </a:t>
            </a:r>
            <a:r>
              <a:rPr sz="1300" spc="-10" dirty="0" smtClean="0">
                <a:solidFill>
                  <a:srgbClr val="FFFFFF"/>
                </a:solidFill>
                <a:latin typeface="Arial Unicode MS"/>
                <a:cs typeface="Arial Unicode MS"/>
              </a:rPr>
              <a:t>US</a:t>
            </a:r>
            <a:endParaRPr sz="1300">
              <a:latin typeface="Arial Unicode MS"/>
              <a:cs typeface="Arial Unicode MS"/>
            </a:endParaRPr>
          </a:p>
          <a:p>
            <a:pPr marL="12700">
              <a:lnSpc>
                <a:spcPts val="1200"/>
              </a:lnSpc>
            </a:pPr>
            <a:r>
              <a:rPr sz="1300" dirty="0" smtClean="0">
                <a:solidFill>
                  <a:srgbClr val="FFFFFF"/>
                </a:solidFill>
                <a:latin typeface="Arial Unicode MS"/>
                <a:cs typeface="Arial Unicode MS"/>
              </a:rPr>
              <a:t>(353)</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22</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20923</a:t>
            </a:r>
            <a:r>
              <a:rPr sz="1300" spc="-5" dirty="0" smtClean="0">
                <a:solidFill>
                  <a:srgbClr val="FFFFFF"/>
                </a:solidFill>
                <a:latin typeface="Arial Unicode MS"/>
                <a:cs typeface="Arial Unicode MS"/>
              </a:rPr>
              <a:t> </a:t>
            </a:r>
            <a:r>
              <a:rPr sz="1300" spc="-10" dirty="0" smtClean="0">
                <a:solidFill>
                  <a:srgbClr val="FFFFFF"/>
                </a:solidFill>
                <a:latin typeface="Arial Unicode MS"/>
                <a:cs typeface="Arial Unicode MS"/>
              </a:rPr>
              <a:t>EU</a:t>
            </a:r>
            <a:endParaRPr sz="1300">
              <a:latin typeface="Arial Unicode MS"/>
              <a:cs typeface="Arial Unicode MS"/>
            </a:endParaRPr>
          </a:p>
          <a:p>
            <a:pPr marL="12700">
              <a:lnSpc>
                <a:spcPts val="1140"/>
              </a:lnSpc>
            </a:pPr>
            <a:r>
              <a:rPr sz="1000" spc="-5" dirty="0" smtClean="0">
                <a:solidFill>
                  <a:srgbClr val="FFFFFF"/>
                </a:solidFill>
                <a:latin typeface="Arial Unicode MS"/>
                <a:cs typeface="Arial Unicode MS"/>
              </a:rPr>
              <a:t>Copyright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1977-2015</a:t>
            </a:r>
            <a:r>
              <a:rPr sz="1000" spc="-5" dirty="0" smtClean="0">
                <a:solidFill>
                  <a:srgbClr val="FFFFFF"/>
                </a:solidFill>
                <a:latin typeface="Arial Unicode MS"/>
                <a:cs typeface="Arial Unicode MS"/>
              </a:rPr>
              <a:t> C.D. </a:t>
            </a:r>
            <a:r>
              <a:rPr sz="1000" spc="0" dirty="0" smtClean="0">
                <a:solidFill>
                  <a:srgbClr val="FFFFFF"/>
                </a:solidFill>
                <a:latin typeface="Arial Unicode MS"/>
                <a:cs typeface="Arial Unicode MS"/>
              </a:rPr>
              <a:t>Morgan</a:t>
            </a:r>
            <a:r>
              <a:rPr sz="1000" spc="-5" dirty="0" smtClean="0">
                <a:solidFill>
                  <a:srgbClr val="FFFFFF"/>
                </a:solidFill>
                <a:latin typeface="Arial Unicode MS"/>
                <a:cs typeface="Arial Unicode MS"/>
              </a:rPr>
              <a:t> III</a:t>
            </a:r>
            <a:endParaRPr sz="1000">
              <a:latin typeface="Arial Unicode MS"/>
              <a:cs typeface="Arial Unicode MS"/>
            </a:endParaRPr>
          </a:p>
          <a:p>
            <a:pPr marL="12700">
              <a:lnSpc>
                <a:spcPts val="1100"/>
              </a:lnSpc>
            </a:pPr>
            <a:r>
              <a:rPr sz="1000" spc="-5" dirty="0" smtClean="0">
                <a:solidFill>
                  <a:srgbClr val="FFFFFF"/>
                </a:solidFill>
                <a:latin typeface="Arial Unicode MS"/>
                <a:cs typeface="Arial Unicode MS"/>
              </a:rPr>
              <a:t>Copyright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1980-2015</a:t>
            </a:r>
            <a:r>
              <a:rPr sz="1000" spc="-5" dirty="0" smtClean="0">
                <a:solidFill>
                  <a:srgbClr val="FFFFFF"/>
                </a:solidFill>
                <a:latin typeface="Arial Unicode MS"/>
                <a:cs typeface="Arial Unicode MS"/>
              </a:rPr>
              <a:t> </a:t>
            </a:r>
            <a:r>
              <a:rPr sz="1000" spc="-10" dirty="0" smtClean="0">
                <a:solidFill>
                  <a:srgbClr val="FFFFFF"/>
                </a:solidFill>
                <a:latin typeface="Arial Unicode MS"/>
                <a:cs typeface="Arial Unicode MS"/>
              </a:rPr>
              <a:t>The</a:t>
            </a:r>
            <a:r>
              <a:rPr sz="1000" spc="-5" dirty="0" smtClean="0">
                <a:solidFill>
                  <a:srgbClr val="FFFFFF"/>
                </a:solidFill>
                <a:latin typeface="Arial Unicode MS"/>
                <a:cs typeface="Arial Unicode MS"/>
              </a:rPr>
              <a:t> Forté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Institute, </a:t>
            </a:r>
            <a:r>
              <a:rPr sz="1000" spc="0" dirty="0" smtClean="0">
                <a:solidFill>
                  <a:srgbClr val="FFFFFF"/>
                </a:solidFill>
                <a:latin typeface="Arial Unicode MS"/>
                <a:cs typeface="Arial Unicode MS"/>
              </a:rPr>
              <a:t>LLC</a:t>
            </a:r>
            <a:endParaRPr sz="1000">
              <a:latin typeface="Arial Unicode MS"/>
              <a:cs typeface="Arial Unicode MS"/>
            </a:endParaRPr>
          </a:p>
        </p:txBody>
      </p:sp>
      <p:sp>
        <p:nvSpPr>
          <p:cNvPr id="30" name="object 30"/>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sz="1000" spc="-10" dirty="0" smtClean="0">
                <a:solidFill>
                  <a:srgbClr val="FFFFFF"/>
                </a:solidFill>
                <a:latin typeface="Arial Unicode MS"/>
                <a:cs typeface="Arial Unicode MS"/>
              </a:rPr>
              <a:t>Page</a:t>
            </a:r>
            <a:r>
              <a:rPr sz="1000" spc="-5" dirty="0" smtClean="0">
                <a:solidFill>
                  <a:srgbClr val="FFFFFF"/>
                </a:solidFill>
                <a:latin typeface="Arial Unicode MS"/>
                <a:cs typeface="Arial Unicode MS"/>
              </a:rPr>
              <a:t> </a:t>
            </a:r>
            <a:fld id="{81D60167-4931-47E6-BA6A-407CBD079E47}" type="slidenum">
              <a:rPr sz="1000" spc="0" dirty="0" smtClean="0">
                <a:solidFill>
                  <a:srgbClr val="FFFFFF"/>
                </a:solidFill>
                <a:latin typeface="Arial Unicode MS"/>
                <a:cs typeface="Arial Unicode MS"/>
              </a:rPr>
              <a:t>23</a:t>
            </a:fld>
            <a:endParaRPr sz="1000">
              <a:latin typeface="Arial Unicode MS"/>
              <a:cs typeface="Arial Unicode MS"/>
            </a:endParaRPr>
          </a:p>
        </p:txBody>
      </p:sp>
      <p:sp>
        <p:nvSpPr>
          <p:cNvPr id="28" name="object 28"/>
          <p:cNvSpPr txBox="1"/>
          <p:nvPr/>
        </p:nvSpPr>
        <p:spPr>
          <a:xfrm>
            <a:off x="5829046" y="118607"/>
            <a:ext cx="1676400" cy="546735"/>
          </a:xfrm>
          <a:prstGeom prst="rect">
            <a:avLst/>
          </a:prstGeom>
        </p:spPr>
        <p:txBody>
          <a:bodyPr vert="horz" wrap="square" lIns="0" tIns="0" rIns="0" bIns="0" rtlCol="0">
            <a:noAutofit/>
          </a:bodyPr>
          <a:lstStyle/>
          <a:p>
            <a:pPr marL="12700" marR="12700" indent="846455" algn="r">
              <a:lnSpc>
                <a:spcPct val="97200"/>
              </a:lnSpc>
            </a:pPr>
            <a:r>
              <a:rPr sz="1200" dirty="0" smtClean="0">
                <a:solidFill>
                  <a:srgbClr val="FFFFFF"/>
                </a:solidFill>
                <a:latin typeface="Arial Unicode MS"/>
                <a:cs typeface="Arial Unicode MS"/>
              </a:rPr>
              <a:t>Cover</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Page Forté</a:t>
            </a:r>
            <a:r>
              <a:rPr sz="1200" spc="-5" dirty="0" smtClean="0">
                <a:solidFill>
                  <a:srgbClr val="FFFFFF"/>
                </a:solidFill>
                <a:latin typeface="Arial Unicode MS"/>
                <a:cs typeface="Arial Unicode MS"/>
              </a:rPr>
              <a:t> Profile: </a:t>
            </a:r>
            <a:r>
              <a:rPr sz="1200" spc="0" dirty="0" smtClean="0">
                <a:solidFill>
                  <a:srgbClr val="FFFFFF"/>
                </a:solidFill>
                <a:latin typeface="Arial Unicode MS"/>
                <a:cs typeface="Arial Unicode MS"/>
              </a:rPr>
              <a:t>Rick</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Olsen</a:t>
            </a:r>
            <a:r>
              <a:rPr sz="1200" spc="-5" dirty="0" smtClean="0">
                <a:solidFill>
                  <a:srgbClr val="FFFFFF"/>
                </a:solidFill>
                <a:latin typeface="Arial Unicode MS"/>
                <a:cs typeface="Arial Unicode MS"/>
              </a:rPr>
              <a:t> January </a:t>
            </a:r>
            <a:r>
              <a:rPr sz="1200" spc="-10" dirty="0" smtClean="0">
                <a:solidFill>
                  <a:srgbClr val="FFFFFF"/>
                </a:solidFill>
                <a:latin typeface="Arial Unicode MS"/>
                <a:cs typeface="Arial Unicode MS"/>
              </a:rPr>
              <a:t>26,</a:t>
            </a:r>
            <a:r>
              <a:rPr sz="1200" spc="-5" dirty="0" smtClean="0">
                <a:solidFill>
                  <a:srgbClr val="FFFFFF"/>
                </a:solidFill>
                <a:latin typeface="Arial Unicode MS"/>
                <a:cs typeface="Arial Unicode MS"/>
              </a:rPr>
              <a:t> </a:t>
            </a:r>
            <a:r>
              <a:rPr sz="1200" spc="0" dirty="0" smtClean="0">
                <a:solidFill>
                  <a:srgbClr val="FFFFFF"/>
                </a:solidFill>
                <a:latin typeface="Arial Unicode MS"/>
                <a:cs typeface="Arial Unicode MS"/>
              </a:rPr>
              <a:t>2015</a:t>
            </a:r>
            <a:endParaRPr sz="1200">
              <a:latin typeface="Arial Unicode MS"/>
              <a:cs typeface="Arial Unicode MS"/>
            </a:endParaRPr>
          </a:p>
        </p:txBody>
      </p:sp>
      <p:pic>
        <p:nvPicPr>
          <p:cNvPr id="31" name="Audio 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010400" y="92964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196"/>
    </mc:Choice>
    <mc:Fallback>
      <p:transition spd="slow" advTm="17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 y="402335"/>
            <a:ext cx="6995159" cy="740665"/>
          </a:xfrm>
        </p:spPr>
        <p:txBody>
          <a:bodyPr/>
          <a:lstStyle/>
          <a:p>
            <a:r>
              <a:rPr lang="en-US" dirty="0" smtClean="0"/>
              <a:t>Key Hints</a:t>
            </a:r>
            <a:endParaRPr lang="en-US" dirty="0"/>
          </a:p>
        </p:txBody>
      </p:sp>
      <p:sp>
        <p:nvSpPr>
          <p:cNvPr id="3" name="Text Placeholder 2"/>
          <p:cNvSpPr>
            <a:spLocks noGrp="1"/>
          </p:cNvSpPr>
          <p:nvPr>
            <p:ph idx="1"/>
          </p:nvPr>
        </p:nvSpPr>
        <p:spPr>
          <a:xfrm>
            <a:off x="703544" y="1905000"/>
            <a:ext cx="6383055" cy="7259329"/>
          </a:xfrm>
        </p:spPr>
        <p:txBody>
          <a:bodyPr>
            <a:normAutofit/>
          </a:bodyPr>
          <a:lstStyle/>
          <a:p>
            <a:pPr marL="514350" indent="-514350">
              <a:buFont typeface="+mj-lt"/>
              <a:buAutoNum type="arabicPeriod"/>
            </a:pPr>
            <a:r>
              <a:rPr lang="en-US" sz="2800" dirty="0" smtClean="0"/>
              <a:t>Do not just summarize each profile and the CBT each person took.  That does not show analysis and application.  That’s just summary.  I need analysis.</a:t>
            </a:r>
          </a:p>
          <a:p>
            <a:pPr marL="514350" indent="-514350">
              <a:buFont typeface="+mj-lt"/>
              <a:buAutoNum type="arabicPeriod"/>
            </a:pPr>
            <a:r>
              <a:rPr lang="en-US" sz="2800" dirty="0" smtClean="0"/>
              <a:t>Do not say that an entire CBT will be important, tell me at least an example of the specific content.</a:t>
            </a:r>
          </a:p>
          <a:p>
            <a:pPr marL="514350" indent="-514350">
              <a:buFont typeface="+mj-lt"/>
              <a:buAutoNum type="arabicPeriod"/>
            </a:pPr>
            <a:r>
              <a:rPr lang="en-US" sz="2800" dirty="0" smtClean="0"/>
              <a:t>This is CONCISE writing so don’t waste any words.  Be complete but be efficient.  </a:t>
            </a:r>
          </a:p>
          <a:p>
            <a:pPr marL="514350" indent="-514350">
              <a:buFont typeface="+mj-lt"/>
              <a:buAutoNum type="arabicPeriod"/>
            </a:pPr>
            <a:r>
              <a:rPr lang="en-US" sz="2800" dirty="0" smtClean="0"/>
              <a:t>Proofread.  My assumption is that you’ve read this and revised it as you would if you were handing in to your boss.  </a:t>
            </a: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10400" y="9296400"/>
            <a:ext cx="609600" cy="609600"/>
          </a:xfrm>
          <a:prstGeom prst="rect">
            <a:avLst/>
          </a:prstGeom>
        </p:spPr>
      </p:pic>
    </p:spTree>
    <p:extLst>
      <p:ext uri="{BB962C8B-B14F-4D97-AF65-F5344CB8AC3E}">
        <p14:creationId xmlns:p14="http://schemas.microsoft.com/office/powerpoint/2010/main" val="2113148897"/>
      </p:ext>
    </p:extLst>
  </p:cSld>
  <p:clrMapOvr>
    <a:masterClrMapping/>
  </p:clrMapOvr>
  <mc:AlternateContent xmlns:mc="http://schemas.openxmlformats.org/markup-compatibility/2006">
    <mc:Choice xmlns:p14="http://schemas.microsoft.com/office/powerpoint/2010/main" Requires="p14">
      <p:transition spd="slow" p14:dur="2000" advTm="98893"/>
    </mc:Choice>
    <mc:Fallback>
      <p:transition spd="slow" advTm="98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9093961"/>
            <a:ext cx="7772400" cy="964438"/>
          </a:xfrm>
          <a:custGeom>
            <a:avLst/>
            <a:gdLst/>
            <a:ahLst/>
            <a:cxnLst/>
            <a:rect l="l" t="t" r="r" b="b"/>
            <a:pathLst>
              <a:path w="7772400" h="964438">
                <a:moveTo>
                  <a:pt x="1198435" y="0"/>
                </a:moveTo>
                <a:lnTo>
                  <a:pt x="999132" y="31"/>
                </a:lnTo>
                <a:lnTo>
                  <a:pt x="799592" y="4826"/>
                </a:lnTo>
                <a:lnTo>
                  <a:pt x="599860" y="14573"/>
                </a:lnTo>
                <a:lnTo>
                  <a:pt x="399986" y="29464"/>
                </a:lnTo>
                <a:lnTo>
                  <a:pt x="200017" y="49688"/>
                </a:lnTo>
                <a:lnTo>
                  <a:pt x="0" y="75438"/>
                </a:lnTo>
                <a:lnTo>
                  <a:pt x="0" y="964438"/>
                </a:lnTo>
                <a:lnTo>
                  <a:pt x="7772400" y="964438"/>
                </a:lnTo>
                <a:lnTo>
                  <a:pt x="7772400" y="779065"/>
                </a:lnTo>
                <a:lnTo>
                  <a:pt x="6519886" y="779065"/>
                </a:lnTo>
                <a:lnTo>
                  <a:pt x="6323583" y="776986"/>
                </a:lnTo>
                <a:lnTo>
                  <a:pt x="6126710" y="769953"/>
                </a:lnTo>
                <a:lnTo>
                  <a:pt x="5929312" y="758063"/>
                </a:lnTo>
                <a:lnTo>
                  <a:pt x="5731438" y="741410"/>
                </a:lnTo>
                <a:lnTo>
                  <a:pt x="5533136" y="720090"/>
                </a:lnTo>
                <a:lnTo>
                  <a:pt x="5334452" y="694197"/>
                </a:lnTo>
                <a:lnTo>
                  <a:pt x="5135435" y="663829"/>
                </a:lnTo>
                <a:lnTo>
                  <a:pt x="4936132" y="629078"/>
                </a:lnTo>
                <a:lnTo>
                  <a:pt x="4736592" y="590042"/>
                </a:lnTo>
                <a:lnTo>
                  <a:pt x="4536860" y="546814"/>
                </a:lnTo>
                <a:lnTo>
                  <a:pt x="4336986" y="499491"/>
                </a:lnTo>
                <a:lnTo>
                  <a:pt x="4137017" y="448167"/>
                </a:lnTo>
                <a:lnTo>
                  <a:pt x="3937000" y="392938"/>
                </a:lnTo>
                <a:lnTo>
                  <a:pt x="3746031" y="346297"/>
                </a:lnTo>
                <a:lnTo>
                  <a:pt x="3554158" y="301752"/>
                </a:lnTo>
                <a:lnTo>
                  <a:pt x="3361428" y="259492"/>
                </a:lnTo>
                <a:lnTo>
                  <a:pt x="3167888" y="219710"/>
                </a:lnTo>
                <a:lnTo>
                  <a:pt x="2973585" y="182594"/>
                </a:lnTo>
                <a:lnTo>
                  <a:pt x="2778569" y="148336"/>
                </a:lnTo>
                <a:lnTo>
                  <a:pt x="2582886" y="117125"/>
                </a:lnTo>
                <a:lnTo>
                  <a:pt x="2386584" y="89154"/>
                </a:lnTo>
                <a:lnTo>
                  <a:pt x="2189710" y="64611"/>
                </a:lnTo>
                <a:lnTo>
                  <a:pt x="1992312" y="43688"/>
                </a:lnTo>
                <a:lnTo>
                  <a:pt x="1794438" y="26574"/>
                </a:lnTo>
                <a:lnTo>
                  <a:pt x="1596136" y="13462"/>
                </a:lnTo>
                <a:lnTo>
                  <a:pt x="1397452" y="4540"/>
                </a:lnTo>
                <a:lnTo>
                  <a:pt x="1198435" y="0"/>
                </a:lnTo>
                <a:close/>
              </a:path>
              <a:path w="7772400" h="964438">
                <a:moveTo>
                  <a:pt x="7772400" y="665696"/>
                </a:moveTo>
                <a:lnTo>
                  <a:pt x="7683031" y="682196"/>
                </a:lnTo>
                <a:lnTo>
                  <a:pt x="7491158" y="711835"/>
                </a:lnTo>
                <a:lnTo>
                  <a:pt x="7298428" y="735949"/>
                </a:lnTo>
                <a:lnTo>
                  <a:pt x="7104888" y="754634"/>
                </a:lnTo>
                <a:lnTo>
                  <a:pt x="6910585" y="767984"/>
                </a:lnTo>
                <a:lnTo>
                  <a:pt x="6715569" y="776097"/>
                </a:lnTo>
                <a:lnTo>
                  <a:pt x="6519886" y="779065"/>
                </a:lnTo>
                <a:lnTo>
                  <a:pt x="7772400" y="779065"/>
                </a:lnTo>
                <a:lnTo>
                  <a:pt x="7772400" y="665696"/>
                </a:lnTo>
                <a:close/>
              </a:path>
            </a:pathLst>
          </a:custGeom>
          <a:solidFill>
            <a:srgbClr val="3888C6"/>
          </a:solidFill>
        </p:spPr>
        <p:txBody>
          <a:bodyPr wrap="square" lIns="0" tIns="0" rIns="0" bIns="0" rtlCol="0">
            <a:noAutofit/>
          </a:bodyPr>
          <a:lstStyle/>
          <a:p>
            <a:endParaRPr/>
          </a:p>
        </p:txBody>
      </p:sp>
      <p:sp>
        <p:nvSpPr>
          <p:cNvPr id="3" name="object 3"/>
          <p:cNvSpPr txBox="1"/>
          <p:nvPr/>
        </p:nvSpPr>
        <p:spPr>
          <a:xfrm>
            <a:off x="1181100" y="257250"/>
            <a:ext cx="49403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T     H     E</a:t>
            </a:r>
            <a:endParaRPr sz="800">
              <a:latin typeface="Times New Roman"/>
              <a:cs typeface="Times New Roman"/>
            </a:endParaRPr>
          </a:p>
        </p:txBody>
      </p:sp>
      <p:sp>
        <p:nvSpPr>
          <p:cNvPr id="4" name="object 4"/>
          <p:cNvSpPr txBox="1"/>
          <p:nvPr/>
        </p:nvSpPr>
        <p:spPr>
          <a:xfrm>
            <a:off x="368300" y="314553"/>
            <a:ext cx="2260600" cy="711835"/>
          </a:xfrm>
          <a:prstGeom prst="rect">
            <a:avLst/>
          </a:prstGeom>
        </p:spPr>
        <p:txBody>
          <a:bodyPr vert="horz" wrap="square" lIns="0" tIns="0" rIns="0" bIns="0" rtlCol="0">
            <a:noAutofit/>
          </a:bodyPr>
          <a:lstStyle/>
          <a:p>
            <a:pPr marL="800100">
              <a:lnSpc>
                <a:spcPts val="2740"/>
              </a:lnSpc>
            </a:pPr>
            <a:r>
              <a:rPr sz="2400" b="1" dirty="0" smtClean="0">
                <a:latin typeface="Times New Roman"/>
                <a:cs typeface="Times New Roman"/>
              </a:rPr>
              <a:t>F O R T </a:t>
            </a:r>
            <a:r>
              <a:rPr sz="2400" b="1" spc="130" dirty="0" smtClean="0">
                <a:latin typeface="Times New Roman"/>
                <a:cs typeface="Times New Roman"/>
              </a:rPr>
              <a:t>É</a:t>
            </a:r>
            <a:r>
              <a:rPr sz="1200" b="1" spc="0" baseline="79861" dirty="0" smtClean="0">
                <a:latin typeface="Times New Roman"/>
                <a:cs typeface="Times New Roman"/>
              </a:rPr>
              <a:t>®</a:t>
            </a:r>
            <a:endParaRPr sz="1200" baseline="79861">
              <a:latin typeface="Times New Roman"/>
              <a:cs typeface="Times New Roman"/>
            </a:endParaRPr>
          </a:p>
          <a:p>
            <a:pPr marL="825500">
              <a:lnSpc>
                <a:spcPts val="965"/>
              </a:lnSpc>
            </a:pPr>
            <a:r>
              <a:rPr sz="1100" b="1" dirty="0" smtClean="0">
                <a:latin typeface="Times New Roman"/>
                <a:cs typeface="Times New Roman"/>
              </a:rPr>
              <a:t>I  N  S  T  I  T  U  T  E</a:t>
            </a:r>
            <a:endParaRPr sz="1100">
              <a:latin typeface="Times New Roman"/>
              <a:cs typeface="Times New Roman"/>
            </a:endParaRPr>
          </a:p>
          <a:p>
            <a:pPr>
              <a:lnSpc>
                <a:spcPts val="700"/>
              </a:lnSpc>
              <a:spcBef>
                <a:spcPts val="23"/>
              </a:spcBef>
            </a:pPr>
            <a:endParaRPr sz="700"/>
          </a:p>
          <a:p>
            <a:pPr marL="12700">
              <a:lnSpc>
                <a:spcPct val="100000"/>
              </a:lnSpc>
            </a:pPr>
            <a:r>
              <a:rPr sz="900" b="1" dirty="0" smtClean="0">
                <a:latin typeface="Times New Roman"/>
                <a:cs typeface="Times New Roman"/>
              </a:rPr>
              <a:t>COMMUNICATION </a:t>
            </a:r>
            <a:r>
              <a:rPr sz="900" b="1" spc="-50" dirty="0" smtClean="0">
                <a:latin typeface="Times New Roman"/>
                <a:cs typeface="Times New Roman"/>
              </a:rPr>
              <a:t> </a:t>
            </a:r>
            <a:r>
              <a:rPr sz="900" b="1" spc="0" dirty="0" smtClean="0">
                <a:solidFill>
                  <a:srgbClr val="1B5B92"/>
                </a:solidFill>
                <a:latin typeface="Times New Roman"/>
                <a:cs typeface="Times New Roman"/>
              </a:rPr>
              <a:t>INTELLIGENC</a:t>
            </a:r>
            <a:r>
              <a:rPr sz="900" b="1" spc="45" dirty="0" smtClean="0">
                <a:solidFill>
                  <a:srgbClr val="1B5B92"/>
                </a:solidFill>
                <a:latin typeface="Times New Roman"/>
                <a:cs typeface="Times New Roman"/>
              </a:rPr>
              <a:t>E</a:t>
            </a:r>
            <a:r>
              <a:rPr sz="600" b="1" spc="0" baseline="69444" dirty="0" smtClean="0">
                <a:solidFill>
                  <a:srgbClr val="1B5B92"/>
                </a:solidFill>
                <a:latin typeface="Times New Roman"/>
                <a:cs typeface="Times New Roman"/>
              </a:rPr>
              <a:t>TM</a:t>
            </a:r>
            <a:endParaRPr sz="600" baseline="69444">
              <a:latin typeface="Times New Roman"/>
              <a:cs typeface="Times New Roman"/>
            </a:endParaRPr>
          </a:p>
        </p:txBody>
      </p:sp>
      <p:sp>
        <p:nvSpPr>
          <p:cNvPr id="5" name="object 5"/>
          <p:cNvSpPr/>
          <p:nvPr/>
        </p:nvSpPr>
        <p:spPr>
          <a:xfrm>
            <a:off x="190500" y="279400"/>
            <a:ext cx="609600" cy="371401"/>
          </a:xfrm>
          <a:custGeom>
            <a:avLst/>
            <a:gdLst/>
            <a:ahLst/>
            <a:cxnLst/>
            <a:rect l="l" t="t" r="r" b="b"/>
            <a:pathLst>
              <a:path w="609600" h="371401">
                <a:moveTo>
                  <a:pt x="609600" y="0"/>
                </a:moveTo>
                <a:lnTo>
                  <a:pt x="60211" y="49"/>
                </a:lnTo>
                <a:lnTo>
                  <a:pt x="20652" y="5021"/>
                </a:lnTo>
                <a:lnTo>
                  <a:pt x="1625" y="43135"/>
                </a:lnTo>
                <a:lnTo>
                  <a:pt x="110" y="82651"/>
                </a:lnTo>
                <a:lnTo>
                  <a:pt x="0" y="355600"/>
                </a:lnTo>
                <a:lnTo>
                  <a:pt x="20616" y="363699"/>
                </a:lnTo>
                <a:lnTo>
                  <a:pt x="44157" y="368960"/>
                </a:lnTo>
                <a:lnTo>
                  <a:pt x="70308" y="371401"/>
                </a:lnTo>
                <a:lnTo>
                  <a:pt x="98755" y="371043"/>
                </a:lnTo>
                <a:lnTo>
                  <a:pt x="161277" y="362000"/>
                </a:lnTo>
                <a:lnTo>
                  <a:pt x="229209" y="341985"/>
                </a:lnTo>
                <a:lnTo>
                  <a:pt x="300037" y="311150"/>
                </a:lnTo>
                <a:lnTo>
                  <a:pt x="335751" y="291722"/>
                </a:lnTo>
                <a:lnTo>
                  <a:pt x="371246" y="269646"/>
                </a:lnTo>
                <a:lnTo>
                  <a:pt x="406207" y="244941"/>
                </a:lnTo>
                <a:lnTo>
                  <a:pt x="440321" y="217627"/>
                </a:lnTo>
                <a:lnTo>
                  <a:pt x="473273" y="187721"/>
                </a:lnTo>
                <a:lnTo>
                  <a:pt x="504748" y="155244"/>
                </a:lnTo>
                <a:lnTo>
                  <a:pt x="534433" y="120215"/>
                </a:lnTo>
                <a:lnTo>
                  <a:pt x="562013" y="82651"/>
                </a:lnTo>
                <a:lnTo>
                  <a:pt x="587173" y="42573"/>
                </a:lnTo>
                <a:lnTo>
                  <a:pt x="609600" y="0"/>
                </a:lnTo>
                <a:close/>
              </a:path>
            </a:pathLst>
          </a:custGeom>
          <a:solidFill>
            <a:srgbClr val="000000"/>
          </a:solidFill>
        </p:spPr>
        <p:txBody>
          <a:bodyPr wrap="square" lIns="0" tIns="0" rIns="0" bIns="0" rtlCol="0">
            <a:noAutofit/>
          </a:bodyPr>
          <a:lstStyle/>
          <a:p>
            <a:endParaRPr/>
          </a:p>
        </p:txBody>
      </p:sp>
      <p:sp>
        <p:nvSpPr>
          <p:cNvPr id="6" name="object 6"/>
          <p:cNvSpPr/>
          <p:nvPr/>
        </p:nvSpPr>
        <p:spPr>
          <a:xfrm>
            <a:off x="406400" y="279400"/>
            <a:ext cx="698500" cy="482600"/>
          </a:xfrm>
          <a:custGeom>
            <a:avLst/>
            <a:gdLst/>
            <a:ahLst/>
            <a:cxnLst/>
            <a:rect l="l" t="t" r="r" b="b"/>
            <a:pathLst>
              <a:path w="698500" h="482600">
                <a:moveTo>
                  <a:pt x="508000" y="0"/>
                </a:moveTo>
                <a:lnTo>
                  <a:pt x="488029" y="44218"/>
                </a:lnTo>
                <a:lnTo>
                  <a:pt x="466344" y="85521"/>
                </a:lnTo>
                <a:lnTo>
                  <a:pt x="443134" y="124044"/>
                </a:lnTo>
                <a:lnTo>
                  <a:pt x="418592" y="159918"/>
                </a:lnTo>
                <a:lnTo>
                  <a:pt x="392906" y="193278"/>
                </a:lnTo>
                <a:lnTo>
                  <a:pt x="366268" y="224256"/>
                </a:lnTo>
                <a:lnTo>
                  <a:pt x="338867" y="252987"/>
                </a:lnTo>
                <a:lnTo>
                  <a:pt x="310896" y="279603"/>
                </a:lnTo>
                <a:lnTo>
                  <a:pt x="254000" y="327025"/>
                </a:lnTo>
                <a:lnTo>
                  <a:pt x="197104" y="367588"/>
                </a:lnTo>
                <a:lnTo>
                  <a:pt x="141732" y="402361"/>
                </a:lnTo>
                <a:lnTo>
                  <a:pt x="19970" y="470957"/>
                </a:lnTo>
                <a:lnTo>
                  <a:pt x="0" y="482600"/>
                </a:lnTo>
                <a:lnTo>
                  <a:pt x="698500" y="482600"/>
                </a:lnTo>
                <a:lnTo>
                  <a:pt x="698485" y="63859"/>
                </a:lnTo>
                <a:lnTo>
                  <a:pt x="693219" y="15590"/>
                </a:lnTo>
                <a:lnTo>
                  <a:pt x="646190" y="124"/>
                </a:lnTo>
                <a:lnTo>
                  <a:pt x="508000" y="0"/>
                </a:lnTo>
                <a:close/>
              </a:path>
            </a:pathLst>
          </a:custGeom>
          <a:solidFill>
            <a:srgbClr val="1B5B92"/>
          </a:solidFill>
        </p:spPr>
        <p:txBody>
          <a:bodyPr wrap="square" lIns="0" tIns="0" rIns="0" bIns="0" rtlCol="0">
            <a:noAutofit/>
          </a:bodyPr>
          <a:lstStyle/>
          <a:p>
            <a:endParaRPr/>
          </a:p>
        </p:txBody>
      </p:sp>
      <p:sp>
        <p:nvSpPr>
          <p:cNvPr id="7" name="object 7"/>
          <p:cNvSpPr/>
          <p:nvPr/>
        </p:nvSpPr>
        <p:spPr>
          <a:xfrm>
            <a:off x="3492500" y="38100"/>
            <a:ext cx="4279900" cy="992957"/>
          </a:xfrm>
          <a:custGeom>
            <a:avLst/>
            <a:gdLst/>
            <a:ahLst/>
            <a:cxnLst/>
            <a:rect l="l" t="t" r="r" b="b"/>
            <a:pathLst>
              <a:path w="4279900" h="992957">
                <a:moveTo>
                  <a:pt x="4279900" y="0"/>
                </a:moveTo>
                <a:lnTo>
                  <a:pt x="0" y="0"/>
                </a:lnTo>
                <a:lnTo>
                  <a:pt x="112426" y="20439"/>
                </a:lnTo>
                <a:lnTo>
                  <a:pt x="221234" y="43497"/>
                </a:lnTo>
                <a:lnTo>
                  <a:pt x="326612" y="68937"/>
                </a:lnTo>
                <a:lnTo>
                  <a:pt x="428752" y="96520"/>
                </a:lnTo>
                <a:lnTo>
                  <a:pt x="527843" y="126007"/>
                </a:lnTo>
                <a:lnTo>
                  <a:pt x="624078" y="157162"/>
                </a:lnTo>
                <a:lnTo>
                  <a:pt x="717645" y="189745"/>
                </a:lnTo>
                <a:lnTo>
                  <a:pt x="808736" y="223520"/>
                </a:lnTo>
                <a:lnTo>
                  <a:pt x="897540" y="258246"/>
                </a:lnTo>
                <a:lnTo>
                  <a:pt x="984250" y="293687"/>
                </a:lnTo>
                <a:lnTo>
                  <a:pt x="1069054" y="329604"/>
                </a:lnTo>
                <a:lnTo>
                  <a:pt x="1548542" y="541774"/>
                </a:lnTo>
                <a:lnTo>
                  <a:pt x="1625346" y="574357"/>
                </a:lnTo>
                <a:lnTo>
                  <a:pt x="1701768" y="605512"/>
                </a:lnTo>
                <a:lnTo>
                  <a:pt x="1778000" y="635000"/>
                </a:lnTo>
                <a:lnTo>
                  <a:pt x="1900483" y="689776"/>
                </a:lnTo>
                <a:lnTo>
                  <a:pt x="2020633" y="739838"/>
                </a:lnTo>
                <a:lnTo>
                  <a:pt x="2138973" y="785233"/>
                </a:lnTo>
                <a:lnTo>
                  <a:pt x="2256028" y="826008"/>
                </a:lnTo>
                <a:lnTo>
                  <a:pt x="2372320" y="862210"/>
                </a:lnTo>
                <a:lnTo>
                  <a:pt x="2488374" y="893889"/>
                </a:lnTo>
                <a:lnTo>
                  <a:pt x="2604714" y="921091"/>
                </a:lnTo>
                <a:lnTo>
                  <a:pt x="2721864" y="943864"/>
                </a:lnTo>
                <a:lnTo>
                  <a:pt x="2840347" y="962255"/>
                </a:lnTo>
                <a:lnTo>
                  <a:pt x="2960687" y="976312"/>
                </a:lnTo>
                <a:lnTo>
                  <a:pt x="3083409" y="986083"/>
                </a:lnTo>
                <a:lnTo>
                  <a:pt x="3209036" y="991616"/>
                </a:lnTo>
                <a:lnTo>
                  <a:pt x="3338091" y="992957"/>
                </a:lnTo>
                <a:lnTo>
                  <a:pt x="3471100" y="990155"/>
                </a:lnTo>
                <a:lnTo>
                  <a:pt x="3608585" y="983257"/>
                </a:lnTo>
                <a:lnTo>
                  <a:pt x="3751072" y="972312"/>
                </a:lnTo>
                <a:lnTo>
                  <a:pt x="3899082" y="957365"/>
                </a:lnTo>
                <a:lnTo>
                  <a:pt x="4053141" y="938466"/>
                </a:lnTo>
                <a:lnTo>
                  <a:pt x="4213772" y="915662"/>
                </a:lnTo>
                <a:lnTo>
                  <a:pt x="4279900" y="905150"/>
                </a:lnTo>
                <a:lnTo>
                  <a:pt x="4279900" y="0"/>
                </a:lnTo>
                <a:close/>
              </a:path>
            </a:pathLst>
          </a:custGeom>
          <a:solidFill>
            <a:srgbClr val="D98C45"/>
          </a:solidFill>
        </p:spPr>
        <p:txBody>
          <a:bodyPr wrap="square" lIns="0" tIns="0" rIns="0" bIns="0" rtlCol="0">
            <a:noAutofit/>
          </a:bodyPr>
          <a:lstStyle/>
          <a:p>
            <a:endParaRPr/>
          </a:p>
        </p:txBody>
      </p:sp>
      <p:sp>
        <p:nvSpPr>
          <p:cNvPr id="8" name="object 8"/>
          <p:cNvSpPr/>
          <p:nvPr/>
        </p:nvSpPr>
        <p:spPr>
          <a:xfrm>
            <a:off x="3492500" y="38100"/>
            <a:ext cx="4279900" cy="896867"/>
          </a:xfrm>
          <a:custGeom>
            <a:avLst/>
            <a:gdLst/>
            <a:ahLst/>
            <a:cxnLst/>
            <a:rect l="l" t="t" r="r" b="b"/>
            <a:pathLst>
              <a:path w="4279900" h="896867">
                <a:moveTo>
                  <a:pt x="4279900" y="0"/>
                </a:moveTo>
                <a:lnTo>
                  <a:pt x="0" y="0"/>
                </a:lnTo>
                <a:lnTo>
                  <a:pt x="112426" y="20439"/>
                </a:lnTo>
                <a:lnTo>
                  <a:pt x="221234" y="43497"/>
                </a:lnTo>
                <a:lnTo>
                  <a:pt x="326612" y="68937"/>
                </a:lnTo>
                <a:lnTo>
                  <a:pt x="428752" y="96520"/>
                </a:lnTo>
                <a:lnTo>
                  <a:pt x="527843" y="126007"/>
                </a:lnTo>
                <a:lnTo>
                  <a:pt x="624078" y="157162"/>
                </a:lnTo>
                <a:lnTo>
                  <a:pt x="717645" y="189745"/>
                </a:lnTo>
                <a:lnTo>
                  <a:pt x="808736" y="223520"/>
                </a:lnTo>
                <a:lnTo>
                  <a:pt x="897540" y="258246"/>
                </a:lnTo>
                <a:lnTo>
                  <a:pt x="984250" y="293687"/>
                </a:lnTo>
                <a:lnTo>
                  <a:pt x="1069054" y="329604"/>
                </a:lnTo>
                <a:lnTo>
                  <a:pt x="1548542" y="541774"/>
                </a:lnTo>
                <a:lnTo>
                  <a:pt x="1625346" y="574357"/>
                </a:lnTo>
                <a:lnTo>
                  <a:pt x="1701768" y="605512"/>
                </a:lnTo>
                <a:lnTo>
                  <a:pt x="1778000" y="635000"/>
                </a:lnTo>
                <a:lnTo>
                  <a:pt x="1900483" y="680523"/>
                </a:lnTo>
                <a:lnTo>
                  <a:pt x="2020633" y="721817"/>
                </a:lnTo>
                <a:lnTo>
                  <a:pt x="2138973" y="758844"/>
                </a:lnTo>
                <a:lnTo>
                  <a:pt x="2256028" y="791565"/>
                </a:lnTo>
                <a:lnTo>
                  <a:pt x="2372320" y="819943"/>
                </a:lnTo>
                <a:lnTo>
                  <a:pt x="2488374" y="843940"/>
                </a:lnTo>
                <a:lnTo>
                  <a:pt x="2604714" y="863517"/>
                </a:lnTo>
                <a:lnTo>
                  <a:pt x="2721864" y="878636"/>
                </a:lnTo>
                <a:lnTo>
                  <a:pt x="2840347" y="889260"/>
                </a:lnTo>
                <a:lnTo>
                  <a:pt x="2960687" y="895350"/>
                </a:lnTo>
                <a:lnTo>
                  <a:pt x="3083409" y="896867"/>
                </a:lnTo>
                <a:lnTo>
                  <a:pt x="3209036" y="893775"/>
                </a:lnTo>
                <a:lnTo>
                  <a:pt x="3338091" y="886034"/>
                </a:lnTo>
                <a:lnTo>
                  <a:pt x="3471100" y="873607"/>
                </a:lnTo>
                <a:lnTo>
                  <a:pt x="3608585" y="856456"/>
                </a:lnTo>
                <a:lnTo>
                  <a:pt x="3751072" y="834542"/>
                </a:lnTo>
                <a:lnTo>
                  <a:pt x="3899082" y="807827"/>
                </a:lnTo>
                <a:lnTo>
                  <a:pt x="4053141" y="776274"/>
                </a:lnTo>
                <a:lnTo>
                  <a:pt x="4213772" y="739844"/>
                </a:lnTo>
                <a:lnTo>
                  <a:pt x="4279900" y="723544"/>
                </a:lnTo>
                <a:lnTo>
                  <a:pt x="4279900" y="0"/>
                </a:lnTo>
                <a:close/>
              </a:path>
            </a:pathLst>
          </a:custGeom>
          <a:solidFill>
            <a:srgbClr val="000000"/>
          </a:solidFill>
        </p:spPr>
        <p:txBody>
          <a:bodyPr wrap="square" lIns="0" tIns="0" rIns="0" bIns="0" rtlCol="0">
            <a:noAutofit/>
          </a:bodyPr>
          <a:lstStyle/>
          <a:p>
            <a:endParaRPr/>
          </a:p>
        </p:txBody>
      </p:sp>
      <p:sp>
        <p:nvSpPr>
          <p:cNvPr id="9" name="object 9"/>
          <p:cNvSpPr/>
          <p:nvPr/>
        </p:nvSpPr>
        <p:spPr>
          <a:xfrm>
            <a:off x="0" y="1635027"/>
            <a:ext cx="7028760" cy="2076408"/>
          </a:xfrm>
          <a:prstGeom prst="rect">
            <a:avLst/>
          </a:prstGeom>
          <a:blipFill>
            <a:blip r:embed="rId4" cstate="print"/>
            <a:stretch>
              <a:fillRect/>
            </a:stretch>
          </a:blipFill>
        </p:spPr>
        <p:txBody>
          <a:bodyPr wrap="square" lIns="0" tIns="0" rIns="0" bIns="0" rtlCol="0">
            <a:noAutofit/>
          </a:bodyPr>
          <a:lstStyle/>
          <a:p>
            <a:endParaRPr/>
          </a:p>
        </p:txBody>
      </p:sp>
      <p:sp>
        <p:nvSpPr>
          <p:cNvPr id="10" name="object 10"/>
          <p:cNvSpPr txBox="1"/>
          <p:nvPr/>
        </p:nvSpPr>
        <p:spPr>
          <a:xfrm>
            <a:off x="2387777" y="5596280"/>
            <a:ext cx="2471420" cy="2413635"/>
          </a:xfrm>
          <a:prstGeom prst="rect">
            <a:avLst/>
          </a:prstGeom>
        </p:spPr>
        <p:txBody>
          <a:bodyPr vert="horz" wrap="square" lIns="0" tIns="0" rIns="0" bIns="0" rtlCol="0">
            <a:noAutofit/>
          </a:bodyPr>
          <a:lstStyle/>
          <a:p>
            <a:pPr marL="21590">
              <a:lnSpc>
                <a:spcPct val="100000"/>
              </a:lnSpc>
            </a:pPr>
            <a:r>
              <a:rPr sz="1600" dirty="0" smtClean="0">
                <a:solidFill>
                  <a:srgbClr val="DE7930"/>
                </a:solidFill>
                <a:latin typeface="Arial"/>
                <a:cs typeface="Arial"/>
              </a:rPr>
              <a:t>Your Forté Provider:</a:t>
            </a:r>
            <a:endParaRPr sz="1600">
              <a:latin typeface="Arial"/>
              <a:cs typeface="Arial"/>
            </a:endParaRPr>
          </a:p>
          <a:p>
            <a:pPr>
              <a:lnSpc>
                <a:spcPts val="650"/>
              </a:lnSpc>
              <a:spcBef>
                <a:spcPts val="11"/>
              </a:spcBef>
            </a:pPr>
            <a:endParaRPr sz="650"/>
          </a:p>
          <a:p>
            <a:pPr marL="17145">
              <a:lnSpc>
                <a:spcPct val="100000"/>
              </a:lnSpc>
            </a:pPr>
            <a:r>
              <a:rPr sz="1200" b="1" dirty="0" smtClean="0">
                <a:solidFill>
                  <a:srgbClr val="DE7930"/>
                </a:solidFill>
                <a:latin typeface="Arial"/>
                <a:cs typeface="Arial"/>
              </a:rPr>
              <a:t>The Forte Institute, LLC</a:t>
            </a:r>
            <a:endParaRPr sz="1200">
              <a:latin typeface="Arial"/>
              <a:cs typeface="Arial"/>
            </a:endParaRPr>
          </a:p>
          <a:p>
            <a:pPr>
              <a:lnSpc>
                <a:spcPts val="700"/>
              </a:lnSpc>
              <a:spcBef>
                <a:spcPts val="48"/>
              </a:spcBef>
            </a:pPr>
            <a:endParaRPr sz="700"/>
          </a:p>
          <a:p>
            <a:pPr>
              <a:lnSpc>
                <a:spcPts val="1000"/>
              </a:lnSpc>
            </a:pPr>
            <a:endParaRPr sz="1000"/>
          </a:p>
          <a:p>
            <a:pPr marL="16510" marR="1395730">
              <a:lnSpc>
                <a:spcPts val="1360"/>
              </a:lnSpc>
            </a:pPr>
            <a:r>
              <a:rPr sz="1200" dirty="0" smtClean="0">
                <a:solidFill>
                  <a:srgbClr val="878787"/>
                </a:solidFill>
                <a:latin typeface="Arial"/>
                <a:cs typeface="Arial"/>
              </a:rPr>
              <a:t>Wilmington, NC 910-452-5152</a:t>
            </a:r>
            <a:endParaRPr sz="1200">
              <a:latin typeface="Arial"/>
              <a:cs typeface="Arial"/>
            </a:endParaRPr>
          </a:p>
          <a:p>
            <a:pPr marL="16510">
              <a:lnSpc>
                <a:spcPts val="1105"/>
              </a:lnSpc>
            </a:pPr>
            <a:r>
              <a:rPr sz="1200" dirty="0" smtClean="0">
                <a:solidFill>
                  <a:srgbClr val="878787"/>
                </a:solidFill>
                <a:latin typeface="Arial"/>
                <a:cs typeface="Arial"/>
                <a:hlinkClick r:id="rId5"/>
              </a:rPr>
              <a:t>clientservices@theforteinstitute.com</a:t>
            </a:r>
            <a:endParaRPr sz="1200">
              <a:latin typeface="Arial"/>
              <a:cs typeface="Arial"/>
            </a:endParaRPr>
          </a:p>
          <a:p>
            <a:pPr>
              <a:lnSpc>
                <a:spcPts val="550"/>
              </a:lnSpc>
              <a:spcBef>
                <a:spcPts val="17"/>
              </a:spcBef>
            </a:pPr>
            <a:endParaRPr sz="550"/>
          </a:p>
          <a:p>
            <a:pPr>
              <a:lnSpc>
                <a:spcPts val="1000"/>
              </a:lnSpc>
            </a:pPr>
            <a:endParaRPr sz="1000"/>
          </a:p>
          <a:p>
            <a:pPr marL="12700" marR="747395">
              <a:lnSpc>
                <a:spcPct val="100000"/>
              </a:lnSpc>
            </a:pPr>
            <a:r>
              <a:rPr sz="1200" b="1" dirty="0" smtClean="0">
                <a:solidFill>
                  <a:srgbClr val="DE7930"/>
                </a:solidFill>
                <a:latin typeface="Arial"/>
                <a:cs typeface="Arial"/>
              </a:rPr>
              <a:t>The Forté Institute, LLC </a:t>
            </a:r>
            <a:r>
              <a:rPr sz="1200" dirty="0" smtClean="0">
                <a:solidFill>
                  <a:srgbClr val="888888"/>
                </a:solidFill>
                <a:latin typeface="Arial"/>
                <a:cs typeface="Arial"/>
              </a:rPr>
              <a:t>141 Middle Oaks Drive Wilmington, NC  28409</a:t>
            </a:r>
            <a:endParaRPr sz="1200">
              <a:latin typeface="Arial"/>
              <a:cs typeface="Arial"/>
            </a:endParaRPr>
          </a:p>
          <a:p>
            <a:pPr>
              <a:lnSpc>
                <a:spcPts val="550"/>
              </a:lnSpc>
              <a:spcBef>
                <a:spcPts val="5"/>
              </a:spcBef>
            </a:pPr>
            <a:endParaRPr sz="550"/>
          </a:p>
          <a:p>
            <a:pPr marL="12700" marR="685165">
              <a:lnSpc>
                <a:spcPct val="100000"/>
              </a:lnSpc>
            </a:pPr>
            <a:r>
              <a:rPr sz="1200" dirty="0" smtClean="0">
                <a:solidFill>
                  <a:srgbClr val="888888"/>
                </a:solidFill>
                <a:latin typeface="Arial"/>
                <a:cs typeface="Arial"/>
                <a:hlinkClick r:id="rId6"/>
              </a:rPr>
              <a:t>www.theforteinstitute.com</a:t>
            </a:r>
            <a:r>
              <a:rPr sz="1200" dirty="0" smtClean="0">
                <a:solidFill>
                  <a:srgbClr val="888888"/>
                </a:solidFill>
                <a:latin typeface="Arial"/>
                <a:cs typeface="Arial"/>
              </a:rPr>
              <a:t> </a:t>
            </a:r>
            <a:r>
              <a:rPr sz="1200" dirty="0" smtClean="0">
                <a:solidFill>
                  <a:srgbClr val="888888"/>
                </a:solidFill>
                <a:latin typeface="Arial"/>
                <a:cs typeface="Arial"/>
                <a:hlinkClick r:id="rId7"/>
              </a:rPr>
              <a:t>info@theforteinstitute.com</a:t>
            </a:r>
            <a:endParaRPr sz="1200">
              <a:latin typeface="Arial"/>
              <a:cs typeface="Arial"/>
            </a:endParaRPr>
          </a:p>
        </p:txBody>
      </p:sp>
      <p:sp>
        <p:nvSpPr>
          <p:cNvPr id="15" name="object 15"/>
          <p:cNvSpPr txBox="1"/>
          <p:nvPr/>
        </p:nvSpPr>
        <p:spPr>
          <a:xfrm>
            <a:off x="419100" y="9330982"/>
            <a:ext cx="2836545" cy="635635"/>
          </a:xfrm>
          <a:prstGeom prst="rect">
            <a:avLst/>
          </a:prstGeom>
        </p:spPr>
        <p:txBody>
          <a:bodyPr vert="horz" wrap="square" lIns="0" tIns="0" rIns="0" bIns="0" rtlCol="0">
            <a:noAutofit/>
          </a:bodyPr>
          <a:lstStyle/>
          <a:p>
            <a:pPr marL="12700">
              <a:lnSpc>
                <a:spcPts val="1460"/>
              </a:lnSpc>
            </a:pPr>
            <a:r>
              <a:rPr sz="1300" dirty="0" smtClean="0">
                <a:solidFill>
                  <a:srgbClr val="FFFFFF"/>
                </a:solidFill>
                <a:latin typeface="Arial Unicode MS"/>
                <a:cs typeface="Arial Unicode MS"/>
              </a:rPr>
              <a:t>(910)</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452-5152</a:t>
            </a:r>
            <a:r>
              <a:rPr sz="1300" spc="-5" dirty="0" smtClean="0">
                <a:solidFill>
                  <a:srgbClr val="FFFFFF"/>
                </a:solidFill>
                <a:latin typeface="Arial Unicode MS"/>
                <a:cs typeface="Arial Unicode MS"/>
              </a:rPr>
              <a:t> </a:t>
            </a:r>
            <a:r>
              <a:rPr sz="1300" spc="-10" dirty="0" smtClean="0">
                <a:solidFill>
                  <a:srgbClr val="FFFFFF"/>
                </a:solidFill>
                <a:latin typeface="Arial Unicode MS"/>
                <a:cs typeface="Arial Unicode MS"/>
              </a:rPr>
              <a:t>US</a:t>
            </a:r>
            <a:endParaRPr sz="1300">
              <a:latin typeface="Arial Unicode MS"/>
              <a:cs typeface="Arial Unicode MS"/>
            </a:endParaRPr>
          </a:p>
          <a:p>
            <a:pPr marL="12700">
              <a:lnSpc>
                <a:spcPts val="1200"/>
              </a:lnSpc>
            </a:pPr>
            <a:r>
              <a:rPr sz="1300" dirty="0" smtClean="0">
                <a:solidFill>
                  <a:srgbClr val="FFFFFF"/>
                </a:solidFill>
                <a:latin typeface="Arial Unicode MS"/>
                <a:cs typeface="Arial Unicode MS"/>
              </a:rPr>
              <a:t>(353)</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22</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20923</a:t>
            </a:r>
            <a:r>
              <a:rPr sz="1300" spc="-5" dirty="0" smtClean="0">
                <a:solidFill>
                  <a:srgbClr val="FFFFFF"/>
                </a:solidFill>
                <a:latin typeface="Arial Unicode MS"/>
                <a:cs typeface="Arial Unicode MS"/>
              </a:rPr>
              <a:t> </a:t>
            </a:r>
            <a:r>
              <a:rPr sz="1300" spc="-10" dirty="0" smtClean="0">
                <a:solidFill>
                  <a:srgbClr val="FFFFFF"/>
                </a:solidFill>
                <a:latin typeface="Arial Unicode MS"/>
                <a:cs typeface="Arial Unicode MS"/>
              </a:rPr>
              <a:t>EU</a:t>
            </a:r>
            <a:endParaRPr sz="1300">
              <a:latin typeface="Arial Unicode MS"/>
              <a:cs typeface="Arial Unicode MS"/>
            </a:endParaRPr>
          </a:p>
          <a:p>
            <a:pPr marL="12700">
              <a:lnSpc>
                <a:spcPts val="1140"/>
              </a:lnSpc>
            </a:pPr>
            <a:r>
              <a:rPr sz="1000" spc="-5" dirty="0" smtClean="0">
                <a:solidFill>
                  <a:srgbClr val="FFFFFF"/>
                </a:solidFill>
                <a:latin typeface="Arial Unicode MS"/>
                <a:cs typeface="Arial Unicode MS"/>
              </a:rPr>
              <a:t>Copyright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1977-2015</a:t>
            </a:r>
            <a:r>
              <a:rPr sz="1000" spc="-5" dirty="0" smtClean="0">
                <a:solidFill>
                  <a:srgbClr val="FFFFFF"/>
                </a:solidFill>
                <a:latin typeface="Arial Unicode MS"/>
                <a:cs typeface="Arial Unicode MS"/>
              </a:rPr>
              <a:t> C.D. </a:t>
            </a:r>
            <a:r>
              <a:rPr sz="1000" spc="0" dirty="0" smtClean="0">
                <a:solidFill>
                  <a:srgbClr val="FFFFFF"/>
                </a:solidFill>
                <a:latin typeface="Arial Unicode MS"/>
                <a:cs typeface="Arial Unicode MS"/>
              </a:rPr>
              <a:t>Morgan</a:t>
            </a:r>
            <a:r>
              <a:rPr sz="1000" spc="-5" dirty="0" smtClean="0">
                <a:solidFill>
                  <a:srgbClr val="FFFFFF"/>
                </a:solidFill>
                <a:latin typeface="Arial Unicode MS"/>
                <a:cs typeface="Arial Unicode MS"/>
              </a:rPr>
              <a:t> III</a:t>
            </a:r>
            <a:endParaRPr sz="1000">
              <a:latin typeface="Arial Unicode MS"/>
              <a:cs typeface="Arial Unicode MS"/>
            </a:endParaRPr>
          </a:p>
          <a:p>
            <a:pPr marL="12700">
              <a:lnSpc>
                <a:spcPts val="1100"/>
              </a:lnSpc>
            </a:pPr>
            <a:r>
              <a:rPr sz="1000" spc="-5" dirty="0" smtClean="0">
                <a:solidFill>
                  <a:srgbClr val="FFFFFF"/>
                </a:solidFill>
                <a:latin typeface="Arial Unicode MS"/>
                <a:cs typeface="Arial Unicode MS"/>
              </a:rPr>
              <a:t>Copyright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1980-2015</a:t>
            </a:r>
            <a:r>
              <a:rPr sz="1000" spc="-5" dirty="0" smtClean="0">
                <a:solidFill>
                  <a:srgbClr val="FFFFFF"/>
                </a:solidFill>
                <a:latin typeface="Arial Unicode MS"/>
                <a:cs typeface="Arial Unicode MS"/>
              </a:rPr>
              <a:t> </a:t>
            </a:r>
            <a:r>
              <a:rPr sz="1000" spc="-10" dirty="0" smtClean="0">
                <a:solidFill>
                  <a:srgbClr val="FFFFFF"/>
                </a:solidFill>
                <a:latin typeface="Arial Unicode MS"/>
                <a:cs typeface="Arial Unicode MS"/>
              </a:rPr>
              <a:t>The</a:t>
            </a:r>
            <a:r>
              <a:rPr sz="1000" spc="-5" dirty="0" smtClean="0">
                <a:solidFill>
                  <a:srgbClr val="FFFFFF"/>
                </a:solidFill>
                <a:latin typeface="Arial Unicode MS"/>
                <a:cs typeface="Arial Unicode MS"/>
              </a:rPr>
              <a:t> Forté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Institute, </a:t>
            </a:r>
            <a:r>
              <a:rPr sz="1000" spc="0" dirty="0" smtClean="0">
                <a:solidFill>
                  <a:srgbClr val="FFFFFF"/>
                </a:solidFill>
                <a:latin typeface="Arial Unicode MS"/>
                <a:cs typeface="Arial Unicode MS"/>
              </a:rPr>
              <a:t>LLC</a:t>
            </a:r>
            <a:endParaRPr sz="1000">
              <a:latin typeface="Arial Unicode MS"/>
              <a:cs typeface="Arial Unicode MS"/>
            </a:endParaRPr>
          </a:p>
        </p:txBody>
      </p:sp>
      <p:sp>
        <p:nvSpPr>
          <p:cNvPr id="16" name="object 16"/>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sz="1000" spc="-10" dirty="0" smtClean="0">
                <a:solidFill>
                  <a:srgbClr val="FFFFFF"/>
                </a:solidFill>
                <a:latin typeface="Arial Unicode MS"/>
                <a:cs typeface="Arial Unicode MS"/>
              </a:rPr>
              <a:t>Page</a:t>
            </a:r>
            <a:r>
              <a:rPr sz="1000" spc="-5" dirty="0" smtClean="0">
                <a:solidFill>
                  <a:srgbClr val="FFFFFF"/>
                </a:solidFill>
                <a:latin typeface="Arial Unicode MS"/>
                <a:cs typeface="Arial Unicode MS"/>
              </a:rPr>
              <a:t> </a:t>
            </a:r>
            <a:fld id="{81D60167-4931-47E6-BA6A-407CBD079E47}" type="slidenum">
              <a:rPr sz="1000" spc="0" dirty="0" smtClean="0">
                <a:solidFill>
                  <a:srgbClr val="FFFFFF"/>
                </a:solidFill>
                <a:latin typeface="Arial Unicode MS"/>
                <a:cs typeface="Arial Unicode MS"/>
              </a:rPr>
              <a:t>3</a:t>
            </a:fld>
            <a:endParaRPr sz="1000">
              <a:latin typeface="Arial Unicode MS"/>
              <a:cs typeface="Arial Unicode MS"/>
            </a:endParaRPr>
          </a:p>
        </p:txBody>
      </p:sp>
      <p:sp>
        <p:nvSpPr>
          <p:cNvPr id="11" name="object 11"/>
          <p:cNvSpPr txBox="1"/>
          <p:nvPr/>
        </p:nvSpPr>
        <p:spPr>
          <a:xfrm>
            <a:off x="2397137" y="5120182"/>
            <a:ext cx="2190115" cy="224790"/>
          </a:xfrm>
          <a:prstGeom prst="rect">
            <a:avLst/>
          </a:prstGeom>
        </p:spPr>
        <p:txBody>
          <a:bodyPr vert="horz" wrap="square" lIns="0" tIns="0" rIns="0" bIns="0" rtlCol="0">
            <a:noAutofit/>
          </a:bodyPr>
          <a:lstStyle/>
          <a:p>
            <a:pPr marL="12700">
              <a:lnSpc>
                <a:spcPct val="100000"/>
              </a:lnSpc>
            </a:pPr>
            <a:r>
              <a:rPr sz="1400" dirty="0" smtClean="0">
                <a:solidFill>
                  <a:srgbClr val="DE7930"/>
                </a:solidFill>
                <a:latin typeface="Arial"/>
                <a:cs typeface="Arial"/>
              </a:rPr>
              <a:t>Next Adapting Update Due:</a:t>
            </a:r>
            <a:endParaRPr sz="1400">
              <a:latin typeface="Arial"/>
              <a:cs typeface="Arial"/>
            </a:endParaRPr>
          </a:p>
        </p:txBody>
      </p:sp>
      <p:sp>
        <p:nvSpPr>
          <p:cNvPr id="12" name="object 12"/>
          <p:cNvSpPr txBox="1"/>
          <p:nvPr/>
        </p:nvSpPr>
        <p:spPr>
          <a:xfrm>
            <a:off x="2359342" y="4040936"/>
            <a:ext cx="4958080" cy="770890"/>
          </a:xfrm>
          <a:prstGeom prst="rect">
            <a:avLst/>
          </a:prstGeom>
        </p:spPr>
        <p:txBody>
          <a:bodyPr vert="horz" wrap="square" lIns="0" tIns="0" rIns="0" bIns="0" rtlCol="0">
            <a:noAutofit/>
          </a:bodyPr>
          <a:lstStyle/>
          <a:p>
            <a:pPr marL="12700">
              <a:lnSpc>
                <a:spcPct val="100000"/>
              </a:lnSpc>
            </a:pPr>
            <a:r>
              <a:rPr sz="2400" dirty="0" smtClean="0">
                <a:solidFill>
                  <a:srgbClr val="4392C6"/>
                </a:solidFill>
                <a:latin typeface="Arial"/>
                <a:cs typeface="Arial"/>
              </a:rPr>
              <a:t>Prepared For: </a:t>
            </a:r>
            <a:r>
              <a:rPr sz="3600" i="1" baseline="2314" dirty="0" smtClean="0">
                <a:solidFill>
                  <a:srgbClr val="4392C5"/>
                </a:solidFill>
                <a:latin typeface="Arial"/>
                <a:cs typeface="Arial"/>
              </a:rPr>
              <a:t>Rick Olsen</a:t>
            </a:r>
            <a:endParaRPr sz="3600" baseline="2314">
              <a:latin typeface="Arial"/>
              <a:cs typeface="Arial"/>
            </a:endParaRPr>
          </a:p>
          <a:p>
            <a:pPr marL="21590" marR="12700">
              <a:lnSpc>
                <a:spcPct val="100000"/>
              </a:lnSpc>
              <a:spcBef>
                <a:spcPts val="220"/>
              </a:spcBef>
            </a:pPr>
            <a:r>
              <a:rPr sz="1200" dirty="0" smtClean="0">
                <a:solidFill>
                  <a:srgbClr val="888888"/>
                </a:solidFill>
                <a:latin typeface="Arial"/>
                <a:cs typeface="Arial"/>
              </a:rPr>
              <a:t>For Ongoing Performance Improvement, Complete your Forté® Adapting Update as often as every 30 days.</a:t>
            </a:r>
            <a:endParaRPr sz="1200">
              <a:latin typeface="Arial"/>
              <a:cs typeface="Arial"/>
            </a:endParaRPr>
          </a:p>
        </p:txBody>
      </p:sp>
      <p:sp>
        <p:nvSpPr>
          <p:cNvPr id="13" name="object 13"/>
          <p:cNvSpPr txBox="1"/>
          <p:nvPr/>
        </p:nvSpPr>
        <p:spPr>
          <a:xfrm>
            <a:off x="5829046" y="118607"/>
            <a:ext cx="1676400" cy="546735"/>
          </a:xfrm>
          <a:prstGeom prst="rect">
            <a:avLst/>
          </a:prstGeom>
        </p:spPr>
        <p:txBody>
          <a:bodyPr vert="horz" wrap="square" lIns="0" tIns="0" rIns="0" bIns="0" rtlCol="0">
            <a:noAutofit/>
          </a:bodyPr>
          <a:lstStyle/>
          <a:p>
            <a:pPr marL="12700" marR="12700" indent="846455" algn="r">
              <a:lnSpc>
                <a:spcPct val="97200"/>
              </a:lnSpc>
            </a:pPr>
            <a:r>
              <a:rPr sz="1200" dirty="0" smtClean="0">
                <a:solidFill>
                  <a:srgbClr val="FFFFFF"/>
                </a:solidFill>
                <a:latin typeface="Arial Unicode MS"/>
                <a:cs typeface="Arial Unicode MS"/>
              </a:rPr>
              <a:t>Cover</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Page Forté</a:t>
            </a:r>
            <a:r>
              <a:rPr sz="1200" spc="-5" dirty="0" smtClean="0">
                <a:solidFill>
                  <a:srgbClr val="FFFFFF"/>
                </a:solidFill>
                <a:latin typeface="Arial Unicode MS"/>
                <a:cs typeface="Arial Unicode MS"/>
              </a:rPr>
              <a:t> Profile: </a:t>
            </a:r>
            <a:r>
              <a:rPr sz="1200" spc="0" dirty="0" smtClean="0">
                <a:solidFill>
                  <a:srgbClr val="FFFFFF"/>
                </a:solidFill>
                <a:latin typeface="Arial Unicode MS"/>
                <a:cs typeface="Arial Unicode MS"/>
              </a:rPr>
              <a:t>Rick</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Olsen</a:t>
            </a:r>
            <a:r>
              <a:rPr sz="1200" spc="-5" dirty="0" smtClean="0">
                <a:solidFill>
                  <a:srgbClr val="FFFFFF"/>
                </a:solidFill>
                <a:latin typeface="Arial Unicode MS"/>
                <a:cs typeface="Arial Unicode MS"/>
              </a:rPr>
              <a:t> January </a:t>
            </a:r>
            <a:r>
              <a:rPr sz="1200" spc="-10" dirty="0" smtClean="0">
                <a:solidFill>
                  <a:srgbClr val="FFFFFF"/>
                </a:solidFill>
                <a:latin typeface="Arial Unicode MS"/>
                <a:cs typeface="Arial Unicode MS"/>
              </a:rPr>
              <a:t>26,</a:t>
            </a:r>
            <a:r>
              <a:rPr sz="1200" spc="-5" dirty="0" smtClean="0">
                <a:solidFill>
                  <a:srgbClr val="FFFFFF"/>
                </a:solidFill>
                <a:latin typeface="Arial Unicode MS"/>
                <a:cs typeface="Arial Unicode MS"/>
              </a:rPr>
              <a:t> </a:t>
            </a:r>
            <a:r>
              <a:rPr sz="1200" spc="0" dirty="0" smtClean="0">
                <a:solidFill>
                  <a:srgbClr val="FFFFFF"/>
                </a:solidFill>
                <a:latin typeface="Arial Unicode MS"/>
                <a:cs typeface="Arial Unicode MS"/>
              </a:rPr>
              <a:t>2015</a:t>
            </a:r>
            <a:endParaRPr sz="1200">
              <a:latin typeface="Arial Unicode MS"/>
              <a:cs typeface="Arial Unicode MS"/>
            </a:endParaRPr>
          </a:p>
        </p:txBody>
      </p:sp>
      <p:sp>
        <p:nvSpPr>
          <p:cNvPr id="14" name="object 14"/>
          <p:cNvSpPr txBox="1"/>
          <p:nvPr/>
        </p:nvSpPr>
        <p:spPr>
          <a:xfrm>
            <a:off x="4859020" y="5107857"/>
            <a:ext cx="1685925" cy="254635"/>
          </a:xfrm>
          <a:prstGeom prst="rect">
            <a:avLst/>
          </a:prstGeom>
        </p:spPr>
        <p:txBody>
          <a:bodyPr vert="horz" wrap="square" lIns="0" tIns="0" rIns="0" bIns="0" rtlCol="0">
            <a:noAutofit/>
          </a:bodyPr>
          <a:lstStyle/>
          <a:p>
            <a:pPr marL="12700">
              <a:lnSpc>
                <a:spcPct val="100000"/>
              </a:lnSpc>
            </a:pPr>
            <a:r>
              <a:rPr sz="1600" i="1" dirty="0" smtClean="0">
                <a:solidFill>
                  <a:srgbClr val="DE7930"/>
                </a:solidFill>
                <a:latin typeface="Arial"/>
                <a:cs typeface="Arial"/>
              </a:rPr>
              <a:t>February 25, 2015</a:t>
            </a:r>
            <a:endParaRPr sz="1600">
              <a:latin typeface="Arial"/>
              <a:cs typeface="Arial"/>
            </a:endParaRPr>
          </a:p>
        </p:txBody>
      </p:sp>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010400" y="92964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237"/>
    </mc:Choice>
    <mc:Fallback>
      <p:transition spd="slow" advTm="13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81100" y="257250"/>
            <a:ext cx="49403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T     H     E</a:t>
            </a:r>
            <a:endParaRPr sz="800">
              <a:latin typeface="Times New Roman"/>
              <a:cs typeface="Times New Roman"/>
            </a:endParaRPr>
          </a:p>
        </p:txBody>
      </p:sp>
      <p:sp>
        <p:nvSpPr>
          <p:cNvPr id="3" name="object 3"/>
          <p:cNvSpPr txBox="1"/>
          <p:nvPr/>
        </p:nvSpPr>
        <p:spPr>
          <a:xfrm>
            <a:off x="368300" y="314553"/>
            <a:ext cx="2260600" cy="711835"/>
          </a:xfrm>
          <a:prstGeom prst="rect">
            <a:avLst/>
          </a:prstGeom>
        </p:spPr>
        <p:txBody>
          <a:bodyPr vert="horz" wrap="square" lIns="0" tIns="0" rIns="0" bIns="0" rtlCol="0">
            <a:noAutofit/>
          </a:bodyPr>
          <a:lstStyle/>
          <a:p>
            <a:pPr marL="800100">
              <a:lnSpc>
                <a:spcPts val="2740"/>
              </a:lnSpc>
            </a:pPr>
            <a:r>
              <a:rPr sz="2400" b="1" dirty="0" smtClean="0">
                <a:latin typeface="Times New Roman"/>
                <a:cs typeface="Times New Roman"/>
              </a:rPr>
              <a:t>F O R T </a:t>
            </a:r>
            <a:r>
              <a:rPr sz="2400" b="1" spc="130" dirty="0" smtClean="0">
                <a:latin typeface="Times New Roman"/>
                <a:cs typeface="Times New Roman"/>
              </a:rPr>
              <a:t>É</a:t>
            </a:r>
            <a:r>
              <a:rPr sz="1200" b="1" spc="0" baseline="79861" dirty="0" smtClean="0">
                <a:latin typeface="Times New Roman"/>
                <a:cs typeface="Times New Roman"/>
              </a:rPr>
              <a:t>®</a:t>
            </a:r>
            <a:endParaRPr sz="1200" baseline="79861">
              <a:latin typeface="Times New Roman"/>
              <a:cs typeface="Times New Roman"/>
            </a:endParaRPr>
          </a:p>
          <a:p>
            <a:pPr marL="825500">
              <a:lnSpc>
                <a:spcPts val="965"/>
              </a:lnSpc>
            </a:pPr>
            <a:r>
              <a:rPr sz="1100" b="1" dirty="0" smtClean="0">
                <a:latin typeface="Times New Roman"/>
                <a:cs typeface="Times New Roman"/>
              </a:rPr>
              <a:t>I  N  S  T  I  T  U  T  E</a:t>
            </a:r>
            <a:endParaRPr sz="1100">
              <a:latin typeface="Times New Roman"/>
              <a:cs typeface="Times New Roman"/>
            </a:endParaRPr>
          </a:p>
          <a:p>
            <a:pPr>
              <a:lnSpc>
                <a:spcPts val="700"/>
              </a:lnSpc>
              <a:spcBef>
                <a:spcPts val="23"/>
              </a:spcBef>
            </a:pPr>
            <a:endParaRPr sz="700"/>
          </a:p>
          <a:p>
            <a:pPr marL="12700">
              <a:lnSpc>
                <a:spcPct val="100000"/>
              </a:lnSpc>
            </a:pPr>
            <a:r>
              <a:rPr sz="900" b="1" dirty="0" smtClean="0">
                <a:latin typeface="Times New Roman"/>
                <a:cs typeface="Times New Roman"/>
              </a:rPr>
              <a:t>COMMUNICATION </a:t>
            </a:r>
            <a:r>
              <a:rPr sz="900" b="1" spc="-50" dirty="0" smtClean="0">
                <a:latin typeface="Times New Roman"/>
                <a:cs typeface="Times New Roman"/>
              </a:rPr>
              <a:t> </a:t>
            </a:r>
            <a:r>
              <a:rPr sz="900" b="1" spc="0" dirty="0" smtClean="0">
                <a:solidFill>
                  <a:srgbClr val="1B5B92"/>
                </a:solidFill>
                <a:latin typeface="Times New Roman"/>
                <a:cs typeface="Times New Roman"/>
              </a:rPr>
              <a:t>INTELLIGENC</a:t>
            </a:r>
            <a:r>
              <a:rPr sz="900" b="1" spc="45" dirty="0" smtClean="0">
                <a:solidFill>
                  <a:srgbClr val="1B5B92"/>
                </a:solidFill>
                <a:latin typeface="Times New Roman"/>
                <a:cs typeface="Times New Roman"/>
              </a:rPr>
              <a:t>E</a:t>
            </a:r>
            <a:r>
              <a:rPr sz="600" b="1" spc="0" baseline="69444" dirty="0" smtClean="0">
                <a:solidFill>
                  <a:srgbClr val="1B5B92"/>
                </a:solidFill>
                <a:latin typeface="Times New Roman"/>
                <a:cs typeface="Times New Roman"/>
              </a:rPr>
              <a:t>TM</a:t>
            </a:r>
            <a:endParaRPr sz="600" baseline="69444">
              <a:latin typeface="Times New Roman"/>
              <a:cs typeface="Times New Roman"/>
            </a:endParaRPr>
          </a:p>
        </p:txBody>
      </p:sp>
      <p:sp>
        <p:nvSpPr>
          <p:cNvPr id="4" name="object 4"/>
          <p:cNvSpPr/>
          <p:nvPr/>
        </p:nvSpPr>
        <p:spPr>
          <a:xfrm>
            <a:off x="190500" y="279400"/>
            <a:ext cx="609600" cy="371401"/>
          </a:xfrm>
          <a:custGeom>
            <a:avLst/>
            <a:gdLst/>
            <a:ahLst/>
            <a:cxnLst/>
            <a:rect l="l" t="t" r="r" b="b"/>
            <a:pathLst>
              <a:path w="609600" h="371401">
                <a:moveTo>
                  <a:pt x="609600" y="0"/>
                </a:moveTo>
                <a:lnTo>
                  <a:pt x="60211" y="49"/>
                </a:lnTo>
                <a:lnTo>
                  <a:pt x="20652" y="5021"/>
                </a:lnTo>
                <a:lnTo>
                  <a:pt x="1625" y="43135"/>
                </a:lnTo>
                <a:lnTo>
                  <a:pt x="110" y="82651"/>
                </a:lnTo>
                <a:lnTo>
                  <a:pt x="0" y="355600"/>
                </a:lnTo>
                <a:lnTo>
                  <a:pt x="20616" y="363699"/>
                </a:lnTo>
                <a:lnTo>
                  <a:pt x="44157" y="368960"/>
                </a:lnTo>
                <a:lnTo>
                  <a:pt x="70308" y="371401"/>
                </a:lnTo>
                <a:lnTo>
                  <a:pt x="98755" y="371043"/>
                </a:lnTo>
                <a:lnTo>
                  <a:pt x="161277" y="362000"/>
                </a:lnTo>
                <a:lnTo>
                  <a:pt x="229209" y="341985"/>
                </a:lnTo>
                <a:lnTo>
                  <a:pt x="300037" y="311150"/>
                </a:lnTo>
                <a:lnTo>
                  <a:pt x="335751" y="291722"/>
                </a:lnTo>
                <a:lnTo>
                  <a:pt x="371246" y="269646"/>
                </a:lnTo>
                <a:lnTo>
                  <a:pt x="406207" y="244941"/>
                </a:lnTo>
                <a:lnTo>
                  <a:pt x="440321" y="217627"/>
                </a:lnTo>
                <a:lnTo>
                  <a:pt x="473273" y="187721"/>
                </a:lnTo>
                <a:lnTo>
                  <a:pt x="504748" y="155244"/>
                </a:lnTo>
                <a:lnTo>
                  <a:pt x="534433" y="120215"/>
                </a:lnTo>
                <a:lnTo>
                  <a:pt x="562013" y="82651"/>
                </a:lnTo>
                <a:lnTo>
                  <a:pt x="587173" y="42573"/>
                </a:lnTo>
                <a:lnTo>
                  <a:pt x="609600" y="0"/>
                </a:lnTo>
                <a:close/>
              </a:path>
            </a:pathLst>
          </a:custGeom>
          <a:solidFill>
            <a:srgbClr val="000000"/>
          </a:solidFill>
        </p:spPr>
        <p:txBody>
          <a:bodyPr wrap="square" lIns="0" tIns="0" rIns="0" bIns="0" rtlCol="0">
            <a:noAutofit/>
          </a:bodyPr>
          <a:lstStyle/>
          <a:p>
            <a:endParaRPr/>
          </a:p>
        </p:txBody>
      </p:sp>
      <p:sp>
        <p:nvSpPr>
          <p:cNvPr id="5" name="object 5"/>
          <p:cNvSpPr/>
          <p:nvPr/>
        </p:nvSpPr>
        <p:spPr>
          <a:xfrm>
            <a:off x="406400" y="279400"/>
            <a:ext cx="698500" cy="482600"/>
          </a:xfrm>
          <a:custGeom>
            <a:avLst/>
            <a:gdLst/>
            <a:ahLst/>
            <a:cxnLst/>
            <a:rect l="l" t="t" r="r" b="b"/>
            <a:pathLst>
              <a:path w="698500" h="482600">
                <a:moveTo>
                  <a:pt x="508000" y="0"/>
                </a:moveTo>
                <a:lnTo>
                  <a:pt x="488029" y="44218"/>
                </a:lnTo>
                <a:lnTo>
                  <a:pt x="466344" y="85521"/>
                </a:lnTo>
                <a:lnTo>
                  <a:pt x="443134" y="124044"/>
                </a:lnTo>
                <a:lnTo>
                  <a:pt x="418592" y="159918"/>
                </a:lnTo>
                <a:lnTo>
                  <a:pt x="392906" y="193278"/>
                </a:lnTo>
                <a:lnTo>
                  <a:pt x="366268" y="224256"/>
                </a:lnTo>
                <a:lnTo>
                  <a:pt x="338867" y="252987"/>
                </a:lnTo>
                <a:lnTo>
                  <a:pt x="310896" y="279603"/>
                </a:lnTo>
                <a:lnTo>
                  <a:pt x="254000" y="327025"/>
                </a:lnTo>
                <a:lnTo>
                  <a:pt x="197104" y="367588"/>
                </a:lnTo>
                <a:lnTo>
                  <a:pt x="141732" y="402361"/>
                </a:lnTo>
                <a:lnTo>
                  <a:pt x="19970" y="470957"/>
                </a:lnTo>
                <a:lnTo>
                  <a:pt x="0" y="482600"/>
                </a:lnTo>
                <a:lnTo>
                  <a:pt x="698500" y="482600"/>
                </a:lnTo>
                <a:lnTo>
                  <a:pt x="698485" y="63859"/>
                </a:lnTo>
                <a:lnTo>
                  <a:pt x="693219" y="15590"/>
                </a:lnTo>
                <a:lnTo>
                  <a:pt x="646190" y="124"/>
                </a:lnTo>
                <a:lnTo>
                  <a:pt x="508000" y="0"/>
                </a:lnTo>
                <a:close/>
              </a:path>
            </a:pathLst>
          </a:custGeom>
          <a:solidFill>
            <a:srgbClr val="1B5B92"/>
          </a:solidFill>
        </p:spPr>
        <p:txBody>
          <a:bodyPr wrap="square" lIns="0" tIns="0" rIns="0" bIns="0" rtlCol="0">
            <a:noAutofit/>
          </a:bodyPr>
          <a:lstStyle/>
          <a:p>
            <a:endParaRPr/>
          </a:p>
        </p:txBody>
      </p:sp>
      <p:sp>
        <p:nvSpPr>
          <p:cNvPr id="6" name="object 6"/>
          <p:cNvSpPr/>
          <p:nvPr/>
        </p:nvSpPr>
        <p:spPr>
          <a:xfrm>
            <a:off x="3492500" y="38100"/>
            <a:ext cx="4279900" cy="992957"/>
          </a:xfrm>
          <a:custGeom>
            <a:avLst/>
            <a:gdLst/>
            <a:ahLst/>
            <a:cxnLst/>
            <a:rect l="l" t="t" r="r" b="b"/>
            <a:pathLst>
              <a:path w="4279900" h="992957">
                <a:moveTo>
                  <a:pt x="4279900" y="0"/>
                </a:moveTo>
                <a:lnTo>
                  <a:pt x="0" y="0"/>
                </a:lnTo>
                <a:lnTo>
                  <a:pt x="112426" y="20439"/>
                </a:lnTo>
                <a:lnTo>
                  <a:pt x="221234" y="43497"/>
                </a:lnTo>
                <a:lnTo>
                  <a:pt x="326612" y="68937"/>
                </a:lnTo>
                <a:lnTo>
                  <a:pt x="428752" y="96520"/>
                </a:lnTo>
                <a:lnTo>
                  <a:pt x="527843" y="126007"/>
                </a:lnTo>
                <a:lnTo>
                  <a:pt x="624078" y="157162"/>
                </a:lnTo>
                <a:lnTo>
                  <a:pt x="717645" y="189745"/>
                </a:lnTo>
                <a:lnTo>
                  <a:pt x="808736" y="223520"/>
                </a:lnTo>
                <a:lnTo>
                  <a:pt x="897540" y="258246"/>
                </a:lnTo>
                <a:lnTo>
                  <a:pt x="984250" y="293687"/>
                </a:lnTo>
                <a:lnTo>
                  <a:pt x="1069054" y="329604"/>
                </a:lnTo>
                <a:lnTo>
                  <a:pt x="1548542" y="541774"/>
                </a:lnTo>
                <a:lnTo>
                  <a:pt x="1625346" y="574357"/>
                </a:lnTo>
                <a:lnTo>
                  <a:pt x="1701768" y="605512"/>
                </a:lnTo>
                <a:lnTo>
                  <a:pt x="1778000" y="635000"/>
                </a:lnTo>
                <a:lnTo>
                  <a:pt x="1900483" y="689776"/>
                </a:lnTo>
                <a:lnTo>
                  <a:pt x="2020633" y="739838"/>
                </a:lnTo>
                <a:lnTo>
                  <a:pt x="2138973" y="785233"/>
                </a:lnTo>
                <a:lnTo>
                  <a:pt x="2256028" y="826008"/>
                </a:lnTo>
                <a:lnTo>
                  <a:pt x="2372320" y="862210"/>
                </a:lnTo>
                <a:lnTo>
                  <a:pt x="2488374" y="893889"/>
                </a:lnTo>
                <a:lnTo>
                  <a:pt x="2604714" y="921091"/>
                </a:lnTo>
                <a:lnTo>
                  <a:pt x="2721864" y="943864"/>
                </a:lnTo>
                <a:lnTo>
                  <a:pt x="2840347" y="962255"/>
                </a:lnTo>
                <a:lnTo>
                  <a:pt x="2960687" y="976312"/>
                </a:lnTo>
                <a:lnTo>
                  <a:pt x="3083409" y="986083"/>
                </a:lnTo>
                <a:lnTo>
                  <a:pt x="3209036" y="991616"/>
                </a:lnTo>
                <a:lnTo>
                  <a:pt x="3338091" y="992957"/>
                </a:lnTo>
                <a:lnTo>
                  <a:pt x="3471100" y="990155"/>
                </a:lnTo>
                <a:lnTo>
                  <a:pt x="3608585" y="983257"/>
                </a:lnTo>
                <a:lnTo>
                  <a:pt x="3751072" y="972312"/>
                </a:lnTo>
                <a:lnTo>
                  <a:pt x="3899082" y="957365"/>
                </a:lnTo>
                <a:lnTo>
                  <a:pt x="4053141" y="938466"/>
                </a:lnTo>
                <a:lnTo>
                  <a:pt x="4213772" y="915662"/>
                </a:lnTo>
                <a:lnTo>
                  <a:pt x="4279900" y="905150"/>
                </a:lnTo>
                <a:lnTo>
                  <a:pt x="4279900" y="0"/>
                </a:lnTo>
                <a:close/>
              </a:path>
            </a:pathLst>
          </a:custGeom>
          <a:solidFill>
            <a:srgbClr val="D98C45"/>
          </a:solidFill>
        </p:spPr>
        <p:txBody>
          <a:bodyPr wrap="square" lIns="0" tIns="0" rIns="0" bIns="0" rtlCol="0">
            <a:noAutofit/>
          </a:bodyPr>
          <a:lstStyle/>
          <a:p>
            <a:endParaRPr/>
          </a:p>
        </p:txBody>
      </p:sp>
      <p:sp>
        <p:nvSpPr>
          <p:cNvPr id="7" name="object 7"/>
          <p:cNvSpPr/>
          <p:nvPr/>
        </p:nvSpPr>
        <p:spPr>
          <a:xfrm>
            <a:off x="3492500" y="38100"/>
            <a:ext cx="4279900" cy="896867"/>
          </a:xfrm>
          <a:custGeom>
            <a:avLst/>
            <a:gdLst/>
            <a:ahLst/>
            <a:cxnLst/>
            <a:rect l="l" t="t" r="r" b="b"/>
            <a:pathLst>
              <a:path w="4279900" h="896867">
                <a:moveTo>
                  <a:pt x="4279900" y="0"/>
                </a:moveTo>
                <a:lnTo>
                  <a:pt x="0" y="0"/>
                </a:lnTo>
                <a:lnTo>
                  <a:pt x="112426" y="20439"/>
                </a:lnTo>
                <a:lnTo>
                  <a:pt x="221234" y="43497"/>
                </a:lnTo>
                <a:lnTo>
                  <a:pt x="326612" y="68937"/>
                </a:lnTo>
                <a:lnTo>
                  <a:pt x="428752" y="96520"/>
                </a:lnTo>
                <a:lnTo>
                  <a:pt x="527843" y="126007"/>
                </a:lnTo>
                <a:lnTo>
                  <a:pt x="624078" y="157162"/>
                </a:lnTo>
                <a:lnTo>
                  <a:pt x="717645" y="189745"/>
                </a:lnTo>
                <a:lnTo>
                  <a:pt x="808736" y="223520"/>
                </a:lnTo>
                <a:lnTo>
                  <a:pt x="897540" y="258246"/>
                </a:lnTo>
                <a:lnTo>
                  <a:pt x="984250" y="293687"/>
                </a:lnTo>
                <a:lnTo>
                  <a:pt x="1069054" y="329604"/>
                </a:lnTo>
                <a:lnTo>
                  <a:pt x="1548542" y="541774"/>
                </a:lnTo>
                <a:lnTo>
                  <a:pt x="1625346" y="574357"/>
                </a:lnTo>
                <a:lnTo>
                  <a:pt x="1701768" y="605512"/>
                </a:lnTo>
                <a:lnTo>
                  <a:pt x="1778000" y="635000"/>
                </a:lnTo>
                <a:lnTo>
                  <a:pt x="1900483" y="680523"/>
                </a:lnTo>
                <a:lnTo>
                  <a:pt x="2020633" y="721817"/>
                </a:lnTo>
                <a:lnTo>
                  <a:pt x="2138973" y="758844"/>
                </a:lnTo>
                <a:lnTo>
                  <a:pt x="2256028" y="791565"/>
                </a:lnTo>
                <a:lnTo>
                  <a:pt x="2372320" y="819943"/>
                </a:lnTo>
                <a:lnTo>
                  <a:pt x="2488374" y="843940"/>
                </a:lnTo>
                <a:lnTo>
                  <a:pt x="2604714" y="863517"/>
                </a:lnTo>
                <a:lnTo>
                  <a:pt x="2721864" y="878636"/>
                </a:lnTo>
                <a:lnTo>
                  <a:pt x="2840347" y="889260"/>
                </a:lnTo>
                <a:lnTo>
                  <a:pt x="2960687" y="895350"/>
                </a:lnTo>
                <a:lnTo>
                  <a:pt x="3083409" y="896867"/>
                </a:lnTo>
                <a:lnTo>
                  <a:pt x="3209036" y="893775"/>
                </a:lnTo>
                <a:lnTo>
                  <a:pt x="3338091" y="886034"/>
                </a:lnTo>
                <a:lnTo>
                  <a:pt x="3471100" y="873607"/>
                </a:lnTo>
                <a:lnTo>
                  <a:pt x="3608585" y="856456"/>
                </a:lnTo>
                <a:lnTo>
                  <a:pt x="3751072" y="834542"/>
                </a:lnTo>
                <a:lnTo>
                  <a:pt x="3899082" y="807827"/>
                </a:lnTo>
                <a:lnTo>
                  <a:pt x="4053141" y="776274"/>
                </a:lnTo>
                <a:lnTo>
                  <a:pt x="4213772" y="739844"/>
                </a:lnTo>
                <a:lnTo>
                  <a:pt x="4279900" y="723544"/>
                </a:lnTo>
                <a:lnTo>
                  <a:pt x="4279900" y="0"/>
                </a:lnTo>
                <a:close/>
              </a:path>
            </a:pathLst>
          </a:custGeom>
          <a:solidFill>
            <a:srgbClr val="000000"/>
          </a:solidFill>
        </p:spPr>
        <p:txBody>
          <a:bodyPr wrap="square" lIns="0" tIns="0" rIns="0" bIns="0" rtlCol="0">
            <a:noAutofit/>
          </a:bodyPr>
          <a:lstStyle/>
          <a:p>
            <a:endParaRPr/>
          </a:p>
        </p:txBody>
      </p:sp>
      <p:sp>
        <p:nvSpPr>
          <p:cNvPr id="8" name="object 8"/>
          <p:cNvSpPr/>
          <p:nvPr/>
        </p:nvSpPr>
        <p:spPr>
          <a:xfrm>
            <a:off x="0" y="9093961"/>
            <a:ext cx="7772400" cy="964438"/>
          </a:xfrm>
          <a:custGeom>
            <a:avLst/>
            <a:gdLst/>
            <a:ahLst/>
            <a:cxnLst/>
            <a:rect l="l" t="t" r="r" b="b"/>
            <a:pathLst>
              <a:path w="7772400" h="964438">
                <a:moveTo>
                  <a:pt x="1198435" y="0"/>
                </a:moveTo>
                <a:lnTo>
                  <a:pt x="999132" y="31"/>
                </a:lnTo>
                <a:lnTo>
                  <a:pt x="799592" y="4826"/>
                </a:lnTo>
                <a:lnTo>
                  <a:pt x="599860" y="14573"/>
                </a:lnTo>
                <a:lnTo>
                  <a:pt x="399986" y="29464"/>
                </a:lnTo>
                <a:lnTo>
                  <a:pt x="200017" y="49688"/>
                </a:lnTo>
                <a:lnTo>
                  <a:pt x="0" y="75438"/>
                </a:lnTo>
                <a:lnTo>
                  <a:pt x="0" y="964438"/>
                </a:lnTo>
                <a:lnTo>
                  <a:pt x="7772400" y="964438"/>
                </a:lnTo>
                <a:lnTo>
                  <a:pt x="7772400" y="779065"/>
                </a:lnTo>
                <a:lnTo>
                  <a:pt x="6519886" y="779065"/>
                </a:lnTo>
                <a:lnTo>
                  <a:pt x="6323583" y="776986"/>
                </a:lnTo>
                <a:lnTo>
                  <a:pt x="6126710" y="769953"/>
                </a:lnTo>
                <a:lnTo>
                  <a:pt x="5929312" y="758063"/>
                </a:lnTo>
                <a:lnTo>
                  <a:pt x="5731438" y="741410"/>
                </a:lnTo>
                <a:lnTo>
                  <a:pt x="5533136" y="720090"/>
                </a:lnTo>
                <a:lnTo>
                  <a:pt x="5334452" y="694197"/>
                </a:lnTo>
                <a:lnTo>
                  <a:pt x="5135435" y="663829"/>
                </a:lnTo>
                <a:lnTo>
                  <a:pt x="4936132" y="629078"/>
                </a:lnTo>
                <a:lnTo>
                  <a:pt x="4736592" y="590042"/>
                </a:lnTo>
                <a:lnTo>
                  <a:pt x="4536860" y="546814"/>
                </a:lnTo>
                <a:lnTo>
                  <a:pt x="4336986" y="499491"/>
                </a:lnTo>
                <a:lnTo>
                  <a:pt x="4137017" y="448167"/>
                </a:lnTo>
                <a:lnTo>
                  <a:pt x="3937000" y="392938"/>
                </a:lnTo>
                <a:lnTo>
                  <a:pt x="3746031" y="346297"/>
                </a:lnTo>
                <a:lnTo>
                  <a:pt x="3554158" y="301752"/>
                </a:lnTo>
                <a:lnTo>
                  <a:pt x="3361428" y="259492"/>
                </a:lnTo>
                <a:lnTo>
                  <a:pt x="3167888" y="219710"/>
                </a:lnTo>
                <a:lnTo>
                  <a:pt x="2973585" y="182594"/>
                </a:lnTo>
                <a:lnTo>
                  <a:pt x="2778569" y="148336"/>
                </a:lnTo>
                <a:lnTo>
                  <a:pt x="2582886" y="117125"/>
                </a:lnTo>
                <a:lnTo>
                  <a:pt x="2386584" y="89154"/>
                </a:lnTo>
                <a:lnTo>
                  <a:pt x="2189710" y="64611"/>
                </a:lnTo>
                <a:lnTo>
                  <a:pt x="1992312" y="43688"/>
                </a:lnTo>
                <a:lnTo>
                  <a:pt x="1794438" y="26574"/>
                </a:lnTo>
                <a:lnTo>
                  <a:pt x="1596136" y="13462"/>
                </a:lnTo>
                <a:lnTo>
                  <a:pt x="1397452" y="4540"/>
                </a:lnTo>
                <a:lnTo>
                  <a:pt x="1198435" y="0"/>
                </a:lnTo>
                <a:close/>
              </a:path>
              <a:path w="7772400" h="964438">
                <a:moveTo>
                  <a:pt x="7772400" y="665696"/>
                </a:moveTo>
                <a:lnTo>
                  <a:pt x="7683031" y="682196"/>
                </a:lnTo>
                <a:lnTo>
                  <a:pt x="7491158" y="711835"/>
                </a:lnTo>
                <a:lnTo>
                  <a:pt x="7298428" y="735949"/>
                </a:lnTo>
                <a:lnTo>
                  <a:pt x="7104888" y="754634"/>
                </a:lnTo>
                <a:lnTo>
                  <a:pt x="6910585" y="767984"/>
                </a:lnTo>
                <a:lnTo>
                  <a:pt x="6715569" y="776097"/>
                </a:lnTo>
                <a:lnTo>
                  <a:pt x="6519886" y="779065"/>
                </a:lnTo>
                <a:lnTo>
                  <a:pt x="7772400" y="779065"/>
                </a:lnTo>
                <a:lnTo>
                  <a:pt x="7772400" y="665696"/>
                </a:lnTo>
                <a:close/>
              </a:path>
            </a:pathLst>
          </a:custGeom>
          <a:solidFill>
            <a:srgbClr val="3888C6"/>
          </a:solidFill>
        </p:spPr>
        <p:txBody>
          <a:bodyPr wrap="square" lIns="0" tIns="0" rIns="0" bIns="0" rtlCol="0">
            <a:noAutofit/>
          </a:bodyPr>
          <a:lstStyle/>
          <a:p>
            <a:endParaRPr/>
          </a:p>
        </p:txBody>
      </p:sp>
      <p:sp>
        <p:nvSpPr>
          <p:cNvPr id="9" name="object 9"/>
          <p:cNvSpPr txBox="1"/>
          <p:nvPr/>
        </p:nvSpPr>
        <p:spPr>
          <a:xfrm>
            <a:off x="4490669" y="113486"/>
            <a:ext cx="3014980" cy="551815"/>
          </a:xfrm>
          <a:prstGeom prst="rect">
            <a:avLst/>
          </a:prstGeom>
        </p:spPr>
        <p:txBody>
          <a:bodyPr vert="horz" wrap="square" lIns="0" tIns="0" rIns="0" bIns="0" rtlCol="0">
            <a:noAutofit/>
          </a:bodyPr>
          <a:lstStyle/>
          <a:p>
            <a:pPr marL="12700">
              <a:lnSpc>
                <a:spcPct val="100000"/>
              </a:lnSpc>
            </a:pPr>
            <a:r>
              <a:rPr sz="1200" spc="-10" dirty="0" smtClean="0">
                <a:solidFill>
                  <a:srgbClr val="FFFFFF"/>
                </a:solidFill>
                <a:latin typeface="Arial Unicode MS"/>
                <a:cs typeface="Arial Unicode MS"/>
              </a:rPr>
              <a:t>Forté</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Communication</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Style</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Report</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Contents</a:t>
            </a:r>
            <a:endParaRPr sz="1200">
              <a:latin typeface="Arial Unicode MS"/>
              <a:cs typeface="Arial Unicode MS"/>
            </a:endParaRPr>
          </a:p>
          <a:p>
            <a:pPr marL="1824355" marR="12700" indent="-474345">
              <a:lnSpc>
                <a:spcPts val="1300"/>
              </a:lnSpc>
              <a:spcBef>
                <a:spcPts val="220"/>
              </a:spcBef>
            </a:pPr>
            <a:r>
              <a:rPr sz="1200" spc="-10" dirty="0" smtClean="0">
                <a:solidFill>
                  <a:srgbClr val="FFFFFF"/>
                </a:solidFill>
                <a:latin typeface="Arial Unicode MS"/>
                <a:cs typeface="Arial Unicode MS"/>
              </a:rPr>
              <a:t>Forté</a:t>
            </a:r>
            <a:r>
              <a:rPr sz="1200" spc="-5" dirty="0" smtClean="0">
                <a:solidFill>
                  <a:srgbClr val="FFFFFF"/>
                </a:solidFill>
                <a:latin typeface="Arial Unicode MS"/>
                <a:cs typeface="Arial Unicode MS"/>
              </a:rPr>
              <a:t> Profile: </a:t>
            </a:r>
            <a:r>
              <a:rPr sz="1200" spc="0" dirty="0" smtClean="0">
                <a:solidFill>
                  <a:srgbClr val="FFFFFF"/>
                </a:solidFill>
                <a:latin typeface="Arial Unicode MS"/>
                <a:cs typeface="Arial Unicode MS"/>
              </a:rPr>
              <a:t>Rick</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Olsen</a:t>
            </a:r>
            <a:r>
              <a:rPr sz="1200" spc="-5" dirty="0" smtClean="0">
                <a:solidFill>
                  <a:srgbClr val="FFFFFF"/>
                </a:solidFill>
                <a:latin typeface="Arial Unicode MS"/>
                <a:cs typeface="Arial Unicode MS"/>
              </a:rPr>
              <a:t> January </a:t>
            </a:r>
            <a:r>
              <a:rPr sz="1200" spc="-10" dirty="0" smtClean="0">
                <a:solidFill>
                  <a:srgbClr val="FFFFFF"/>
                </a:solidFill>
                <a:latin typeface="Arial Unicode MS"/>
                <a:cs typeface="Arial Unicode MS"/>
              </a:rPr>
              <a:t>26,</a:t>
            </a:r>
            <a:r>
              <a:rPr sz="1200" spc="-5" dirty="0" smtClean="0">
                <a:solidFill>
                  <a:srgbClr val="FFFFFF"/>
                </a:solidFill>
                <a:latin typeface="Arial Unicode MS"/>
                <a:cs typeface="Arial Unicode MS"/>
              </a:rPr>
              <a:t> </a:t>
            </a:r>
            <a:r>
              <a:rPr sz="1200" spc="0" dirty="0" smtClean="0">
                <a:solidFill>
                  <a:srgbClr val="FFFFFF"/>
                </a:solidFill>
                <a:latin typeface="Arial Unicode MS"/>
                <a:cs typeface="Arial Unicode MS"/>
              </a:rPr>
              <a:t>2015</a:t>
            </a:r>
            <a:endParaRPr sz="1200">
              <a:latin typeface="Arial Unicode MS"/>
              <a:cs typeface="Arial Unicode MS"/>
            </a:endParaRPr>
          </a:p>
        </p:txBody>
      </p:sp>
      <p:sp>
        <p:nvSpPr>
          <p:cNvPr id="10" name="object 10"/>
          <p:cNvSpPr txBox="1"/>
          <p:nvPr/>
        </p:nvSpPr>
        <p:spPr>
          <a:xfrm>
            <a:off x="1041666" y="1375212"/>
            <a:ext cx="6361430" cy="1943100"/>
          </a:xfrm>
          <a:prstGeom prst="rect">
            <a:avLst/>
          </a:prstGeom>
        </p:spPr>
        <p:txBody>
          <a:bodyPr vert="horz" wrap="square" lIns="0" tIns="0" rIns="0" bIns="0" rtlCol="0">
            <a:noAutofit/>
          </a:bodyPr>
          <a:lstStyle/>
          <a:p>
            <a:pPr marL="12700" marR="77470">
              <a:lnSpc>
                <a:spcPct val="117200"/>
              </a:lnSpc>
            </a:pPr>
            <a:r>
              <a:rPr sz="900" spc="-10" dirty="0" smtClean="0">
                <a:solidFill>
                  <a:srgbClr val="595959"/>
                </a:solidFill>
                <a:latin typeface="Arial Unicode MS"/>
                <a:cs typeface="Arial Unicode MS"/>
              </a:rPr>
              <a:t>Page</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3</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a:t>
            </a:r>
            <a:r>
              <a:rPr sz="900" spc="-5" dirty="0" smtClean="0">
                <a:solidFill>
                  <a:srgbClr val="595959"/>
                </a:solidFill>
                <a:latin typeface="Arial Unicode MS"/>
                <a:cs typeface="Arial Unicode MS"/>
              </a:rPr>
              <a:t> This </a:t>
            </a:r>
            <a:r>
              <a:rPr sz="900" spc="0" dirty="0" smtClean="0">
                <a:solidFill>
                  <a:srgbClr val="595959"/>
                </a:solidFill>
                <a:latin typeface="Arial Unicode MS"/>
                <a:cs typeface="Arial Unicode MS"/>
              </a:rPr>
              <a:t>page</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describes</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your</a:t>
            </a:r>
            <a:r>
              <a:rPr sz="900" spc="-5" dirty="0" smtClean="0">
                <a:solidFill>
                  <a:srgbClr val="595959"/>
                </a:solidFill>
                <a:latin typeface="Arial Unicode MS"/>
                <a:cs typeface="Arial Unicode MS"/>
              </a:rPr>
              <a:t> communication style "In </a:t>
            </a:r>
            <a:r>
              <a:rPr sz="900" spc="0" dirty="0" smtClean="0">
                <a:solidFill>
                  <a:srgbClr val="595959"/>
                </a:solidFill>
                <a:latin typeface="Arial Unicode MS"/>
                <a:cs typeface="Arial Unicode MS"/>
              </a:rPr>
              <a:t>a</a:t>
            </a:r>
            <a:r>
              <a:rPr sz="900" spc="-5" dirty="0" smtClean="0">
                <a:solidFill>
                  <a:srgbClr val="595959"/>
                </a:solidFill>
                <a:latin typeface="Arial Unicode MS"/>
                <a:cs typeface="Arial Unicode MS"/>
              </a:rPr>
              <a:t> nutshell." Every communication style consists of </a:t>
            </a:r>
            <a:r>
              <a:rPr sz="900" spc="0" dirty="0" smtClean="0">
                <a:solidFill>
                  <a:srgbClr val="595959"/>
                </a:solidFill>
                <a:latin typeface="Arial Unicode MS"/>
                <a:cs typeface="Arial Unicode MS"/>
              </a:rPr>
              <a:t>a</a:t>
            </a:r>
            <a:r>
              <a:rPr sz="900" spc="-5" dirty="0" smtClean="0">
                <a:solidFill>
                  <a:srgbClr val="595959"/>
                </a:solidFill>
                <a:latin typeface="Arial Unicode MS"/>
                <a:cs typeface="Arial Unicode MS"/>
              </a:rPr>
              <a:t> combination of four communication style strengths </a:t>
            </a:r>
            <a:r>
              <a:rPr sz="900" spc="0" dirty="0" smtClean="0">
                <a:solidFill>
                  <a:srgbClr val="595959"/>
                </a:solidFill>
                <a:latin typeface="Arial Unicode MS"/>
                <a:cs typeface="Arial Unicode MS"/>
              </a:rPr>
              <a:t>as</a:t>
            </a:r>
            <a:r>
              <a:rPr sz="900" spc="-5" dirty="0" smtClean="0">
                <a:solidFill>
                  <a:srgbClr val="595959"/>
                </a:solidFill>
                <a:latin typeface="Arial Unicode MS"/>
                <a:cs typeface="Arial Unicode MS"/>
              </a:rPr>
              <a:t> shown: </a:t>
            </a:r>
            <a:r>
              <a:rPr sz="900" spc="0" dirty="0" smtClean="0">
                <a:solidFill>
                  <a:srgbClr val="595959"/>
                </a:solidFill>
                <a:latin typeface="Arial Unicode MS"/>
                <a:cs typeface="Arial Unicode MS"/>
              </a:rPr>
              <a:t>Dominance</a:t>
            </a:r>
            <a:r>
              <a:rPr sz="900" spc="-5" dirty="0" smtClean="0">
                <a:solidFill>
                  <a:srgbClr val="595959"/>
                </a:solidFill>
                <a:latin typeface="Arial Unicode MS"/>
                <a:cs typeface="Arial Unicode MS"/>
              </a:rPr>
              <a:t> / Non-Dominance, Extroversion / Introversion, Patience / Impatience, </a:t>
            </a:r>
            <a:r>
              <a:rPr sz="900" spc="0" dirty="0" smtClean="0">
                <a:solidFill>
                  <a:srgbClr val="595959"/>
                </a:solidFill>
                <a:latin typeface="Arial Unicode MS"/>
                <a:cs typeface="Arial Unicode MS"/>
              </a:rPr>
              <a:t>and</a:t>
            </a:r>
            <a:r>
              <a:rPr sz="900" spc="-5" dirty="0" smtClean="0">
                <a:solidFill>
                  <a:srgbClr val="595959"/>
                </a:solidFill>
                <a:latin typeface="Arial Unicode MS"/>
                <a:cs typeface="Arial Unicode MS"/>
              </a:rPr>
              <a:t> Conformity / Non-Conformity</a:t>
            </a:r>
            <a:endParaRPr sz="900">
              <a:latin typeface="Arial Unicode MS"/>
              <a:cs typeface="Arial Unicode MS"/>
            </a:endParaRPr>
          </a:p>
          <a:p>
            <a:pPr>
              <a:lnSpc>
                <a:spcPts val="1200"/>
              </a:lnSpc>
              <a:spcBef>
                <a:spcPts val="66"/>
              </a:spcBef>
            </a:pPr>
            <a:endParaRPr sz="1200"/>
          </a:p>
          <a:p>
            <a:pPr marL="12700" marR="12700">
              <a:lnSpc>
                <a:spcPct val="117200"/>
              </a:lnSpc>
            </a:pPr>
            <a:r>
              <a:rPr sz="900" spc="-10" dirty="0" smtClean="0">
                <a:solidFill>
                  <a:srgbClr val="595959"/>
                </a:solidFill>
                <a:latin typeface="Arial Unicode MS"/>
                <a:cs typeface="Arial Unicode MS"/>
              </a:rPr>
              <a:t>Page</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4</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a:t>
            </a:r>
            <a:r>
              <a:rPr sz="900" spc="-5" dirty="0" smtClean="0">
                <a:solidFill>
                  <a:srgbClr val="595959"/>
                </a:solidFill>
                <a:latin typeface="Arial Unicode MS"/>
                <a:cs typeface="Arial Unicode MS"/>
              </a:rPr>
              <a:t> This </a:t>
            </a:r>
            <a:r>
              <a:rPr sz="900" spc="0" dirty="0" smtClean="0">
                <a:solidFill>
                  <a:srgbClr val="595959"/>
                </a:solidFill>
                <a:latin typeface="Arial Unicode MS"/>
                <a:cs typeface="Arial Unicode MS"/>
              </a:rPr>
              <a:t>page</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gives</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a</a:t>
            </a:r>
            <a:r>
              <a:rPr sz="900" spc="-5" dirty="0" smtClean="0">
                <a:solidFill>
                  <a:srgbClr val="595959"/>
                </a:solidFill>
                <a:latin typeface="Arial Unicode MS"/>
                <a:cs typeface="Arial Unicode MS"/>
              </a:rPr>
              <a:t> full description of </a:t>
            </a:r>
            <a:r>
              <a:rPr sz="900" spc="0" dirty="0" smtClean="0">
                <a:solidFill>
                  <a:srgbClr val="595959"/>
                </a:solidFill>
                <a:latin typeface="Arial Unicode MS"/>
                <a:cs typeface="Arial Unicode MS"/>
              </a:rPr>
              <a:t>your</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primary</a:t>
            </a:r>
            <a:r>
              <a:rPr sz="900" spc="-5" dirty="0" smtClean="0">
                <a:solidFill>
                  <a:srgbClr val="595959"/>
                </a:solidFill>
                <a:latin typeface="Arial Unicode MS"/>
                <a:cs typeface="Arial Unicode MS"/>
              </a:rPr>
              <a:t> strength. The </a:t>
            </a:r>
            <a:r>
              <a:rPr sz="900" spc="0" dirty="0" smtClean="0">
                <a:solidFill>
                  <a:srgbClr val="595959"/>
                </a:solidFill>
                <a:latin typeface="Arial Unicode MS"/>
                <a:cs typeface="Arial Unicode MS"/>
              </a:rPr>
              <a:t>primary</a:t>
            </a:r>
            <a:r>
              <a:rPr sz="900" spc="-5" dirty="0" smtClean="0">
                <a:solidFill>
                  <a:srgbClr val="595959"/>
                </a:solidFill>
                <a:latin typeface="Arial Unicode MS"/>
                <a:cs typeface="Arial Unicode MS"/>
              </a:rPr>
              <a:t> strength </a:t>
            </a:r>
            <a:r>
              <a:rPr sz="900" spc="0" dirty="0" smtClean="0">
                <a:solidFill>
                  <a:srgbClr val="595959"/>
                </a:solidFill>
                <a:latin typeface="Arial Unicode MS"/>
                <a:cs typeface="Arial Unicode MS"/>
              </a:rPr>
              <a:t>is</a:t>
            </a:r>
            <a:r>
              <a:rPr sz="900" spc="-5" dirty="0" smtClean="0">
                <a:solidFill>
                  <a:srgbClr val="595959"/>
                </a:solidFill>
                <a:latin typeface="Arial Unicode MS"/>
                <a:cs typeface="Arial Unicode MS"/>
              </a:rPr>
              <a:t> defined </a:t>
            </a:r>
            <a:r>
              <a:rPr sz="900" spc="0" dirty="0" smtClean="0">
                <a:solidFill>
                  <a:srgbClr val="595959"/>
                </a:solidFill>
                <a:latin typeface="Arial Unicode MS"/>
                <a:cs typeface="Arial Unicode MS"/>
              </a:rPr>
              <a:t>as</a:t>
            </a:r>
            <a:r>
              <a:rPr sz="900" spc="-5" dirty="0" smtClean="0">
                <a:solidFill>
                  <a:srgbClr val="595959"/>
                </a:solidFill>
                <a:latin typeface="Arial Unicode MS"/>
                <a:cs typeface="Arial Unicode MS"/>
              </a:rPr>
              <a:t> the strength located highest </a:t>
            </a:r>
            <a:r>
              <a:rPr sz="900" spc="0" dirty="0" smtClean="0">
                <a:solidFill>
                  <a:srgbClr val="595959"/>
                </a:solidFill>
                <a:latin typeface="Arial Unicode MS"/>
                <a:cs typeface="Arial Unicode MS"/>
              </a:rPr>
              <a:t>above</a:t>
            </a:r>
            <a:r>
              <a:rPr sz="900" spc="-5" dirty="0" smtClean="0">
                <a:solidFill>
                  <a:srgbClr val="595959"/>
                </a:solidFill>
                <a:latin typeface="Arial Unicode MS"/>
                <a:cs typeface="Arial Unicode MS"/>
              </a:rPr>
              <a:t> the </a:t>
            </a:r>
            <a:r>
              <a:rPr sz="900" spc="0" dirty="0" smtClean="0">
                <a:solidFill>
                  <a:srgbClr val="595959"/>
                </a:solidFill>
                <a:latin typeface="Arial Unicode MS"/>
                <a:cs typeface="Arial Unicode MS"/>
              </a:rPr>
              <a:t>mid-line</a:t>
            </a:r>
            <a:r>
              <a:rPr sz="900" spc="-5" dirty="0" smtClean="0">
                <a:solidFill>
                  <a:srgbClr val="595959"/>
                </a:solidFill>
                <a:latin typeface="Arial Unicode MS"/>
                <a:cs typeface="Arial Unicode MS"/>
              </a:rPr>
              <a:t> of the </a:t>
            </a:r>
            <a:r>
              <a:rPr sz="900" spc="0" dirty="0" smtClean="0">
                <a:solidFill>
                  <a:srgbClr val="595959"/>
                </a:solidFill>
                <a:latin typeface="Arial Unicode MS"/>
                <a:cs typeface="Arial Unicode MS"/>
              </a:rPr>
              <a:t>primary</a:t>
            </a:r>
            <a:r>
              <a:rPr sz="900" spc="-5" dirty="0" smtClean="0">
                <a:solidFill>
                  <a:srgbClr val="595959"/>
                </a:solidFill>
                <a:latin typeface="Arial Unicode MS"/>
                <a:cs typeface="Arial Unicode MS"/>
              </a:rPr>
              <a:t> profile graph, </a:t>
            </a:r>
            <a:r>
              <a:rPr sz="900" spc="0" dirty="0" smtClean="0">
                <a:solidFill>
                  <a:srgbClr val="595959"/>
                </a:solidFill>
                <a:latin typeface="Arial Unicode MS"/>
                <a:cs typeface="Arial Unicode MS"/>
              </a:rPr>
              <a:t>and</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is</a:t>
            </a:r>
            <a:r>
              <a:rPr sz="900" spc="-5" dirty="0" smtClean="0">
                <a:solidFill>
                  <a:srgbClr val="595959"/>
                </a:solidFill>
                <a:latin typeface="Arial Unicode MS"/>
                <a:cs typeface="Arial Unicode MS"/>
              </a:rPr>
              <a:t> the most influential of </a:t>
            </a:r>
            <a:r>
              <a:rPr sz="900" spc="0" dirty="0" smtClean="0">
                <a:solidFill>
                  <a:srgbClr val="595959"/>
                </a:solidFill>
                <a:latin typeface="Arial Unicode MS"/>
                <a:cs typeface="Arial Unicode MS"/>
              </a:rPr>
              <a:t>your</a:t>
            </a:r>
            <a:r>
              <a:rPr sz="900" spc="-5" dirty="0" smtClean="0">
                <a:solidFill>
                  <a:srgbClr val="595959"/>
                </a:solidFill>
                <a:latin typeface="Arial Unicode MS"/>
                <a:cs typeface="Arial Unicode MS"/>
              </a:rPr>
              <a:t> communication style strengths. Your secondary strength </a:t>
            </a:r>
            <a:r>
              <a:rPr sz="900" spc="0" dirty="0" smtClean="0">
                <a:solidFill>
                  <a:srgbClr val="595959"/>
                </a:solidFill>
                <a:latin typeface="Arial Unicode MS"/>
                <a:cs typeface="Arial Unicode MS"/>
              </a:rPr>
              <a:t>is</a:t>
            </a:r>
            <a:r>
              <a:rPr sz="900" spc="-5" dirty="0" smtClean="0">
                <a:solidFill>
                  <a:srgbClr val="595959"/>
                </a:solidFill>
                <a:latin typeface="Arial Unicode MS"/>
                <a:cs typeface="Arial Unicode MS"/>
              </a:rPr>
              <a:t> the strength located furthest </a:t>
            </a:r>
            <a:r>
              <a:rPr sz="900" spc="0" dirty="0" smtClean="0">
                <a:solidFill>
                  <a:srgbClr val="595959"/>
                </a:solidFill>
                <a:latin typeface="Arial Unicode MS"/>
                <a:cs typeface="Arial Unicode MS"/>
              </a:rPr>
              <a:t>below</a:t>
            </a:r>
            <a:r>
              <a:rPr sz="900" spc="-5" dirty="0" smtClean="0">
                <a:solidFill>
                  <a:srgbClr val="595959"/>
                </a:solidFill>
                <a:latin typeface="Arial Unicode MS"/>
                <a:cs typeface="Arial Unicode MS"/>
              </a:rPr>
              <a:t> the mid-line.</a:t>
            </a:r>
            <a:endParaRPr sz="900">
              <a:latin typeface="Arial Unicode MS"/>
              <a:cs typeface="Arial Unicode MS"/>
            </a:endParaRPr>
          </a:p>
          <a:p>
            <a:pPr>
              <a:lnSpc>
                <a:spcPts val="1400"/>
              </a:lnSpc>
              <a:spcBef>
                <a:spcPts val="52"/>
              </a:spcBef>
            </a:pPr>
            <a:endParaRPr sz="1400"/>
          </a:p>
          <a:p>
            <a:pPr marL="12700">
              <a:lnSpc>
                <a:spcPct val="100000"/>
              </a:lnSpc>
            </a:pPr>
            <a:r>
              <a:rPr sz="900" spc="-10" dirty="0" smtClean="0">
                <a:solidFill>
                  <a:srgbClr val="595959"/>
                </a:solidFill>
                <a:latin typeface="Arial Unicode MS"/>
                <a:cs typeface="Arial Unicode MS"/>
              </a:rPr>
              <a:t>Page</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5</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a:t>
            </a:r>
            <a:r>
              <a:rPr sz="900" spc="-5" dirty="0" smtClean="0">
                <a:solidFill>
                  <a:srgbClr val="595959"/>
                </a:solidFill>
                <a:latin typeface="Arial Unicode MS"/>
                <a:cs typeface="Arial Unicode MS"/>
              </a:rPr>
              <a:t> This </a:t>
            </a:r>
            <a:r>
              <a:rPr sz="900" spc="0" dirty="0" smtClean="0">
                <a:solidFill>
                  <a:srgbClr val="595959"/>
                </a:solidFill>
                <a:latin typeface="Arial Unicode MS"/>
                <a:cs typeface="Arial Unicode MS"/>
              </a:rPr>
              <a:t>page</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describes</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how</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all</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your</a:t>
            </a:r>
            <a:r>
              <a:rPr sz="900" spc="-5" dirty="0" smtClean="0">
                <a:solidFill>
                  <a:srgbClr val="595959"/>
                </a:solidFill>
                <a:latin typeface="Arial Unicode MS"/>
                <a:cs typeface="Arial Unicode MS"/>
              </a:rPr>
              <a:t> strengths </a:t>
            </a:r>
            <a:r>
              <a:rPr sz="900" spc="0" dirty="0" smtClean="0">
                <a:solidFill>
                  <a:srgbClr val="595959"/>
                </a:solidFill>
                <a:latin typeface="Arial Unicode MS"/>
                <a:cs typeface="Arial Unicode MS"/>
              </a:rPr>
              <a:t>work</a:t>
            </a:r>
            <a:r>
              <a:rPr sz="900" spc="-5" dirty="0" smtClean="0">
                <a:solidFill>
                  <a:srgbClr val="595959"/>
                </a:solidFill>
                <a:latin typeface="Arial Unicode MS"/>
                <a:cs typeface="Arial Unicode MS"/>
              </a:rPr>
              <a:t> together.</a:t>
            </a:r>
            <a:endParaRPr sz="900">
              <a:latin typeface="Arial Unicode MS"/>
              <a:cs typeface="Arial Unicode MS"/>
            </a:endParaRPr>
          </a:p>
          <a:p>
            <a:pPr>
              <a:lnSpc>
                <a:spcPts val="1200"/>
              </a:lnSpc>
              <a:spcBef>
                <a:spcPts val="65"/>
              </a:spcBef>
            </a:pPr>
            <a:endParaRPr sz="1200"/>
          </a:p>
          <a:p>
            <a:pPr marL="12700" marR="177800">
              <a:lnSpc>
                <a:spcPct val="117300"/>
              </a:lnSpc>
            </a:pPr>
            <a:r>
              <a:rPr sz="900" spc="-10" dirty="0" smtClean="0">
                <a:solidFill>
                  <a:srgbClr val="595959"/>
                </a:solidFill>
                <a:latin typeface="Arial Unicode MS"/>
                <a:cs typeface="Arial Unicode MS"/>
              </a:rPr>
              <a:t>Page</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6</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a:t>
            </a:r>
            <a:r>
              <a:rPr sz="900" spc="-5" dirty="0" smtClean="0">
                <a:solidFill>
                  <a:srgbClr val="595959"/>
                </a:solidFill>
                <a:latin typeface="Arial Unicode MS"/>
                <a:cs typeface="Arial Unicode MS"/>
              </a:rPr>
              <a:t> </a:t>
            </a:r>
            <a:r>
              <a:rPr sz="900" spc="-10" dirty="0" smtClean="0">
                <a:solidFill>
                  <a:srgbClr val="595959"/>
                </a:solidFill>
                <a:latin typeface="Arial Unicode MS"/>
                <a:cs typeface="Arial Unicode MS"/>
              </a:rPr>
              <a:t>On</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page</a:t>
            </a:r>
            <a:r>
              <a:rPr sz="900" spc="-5" dirty="0" smtClean="0">
                <a:solidFill>
                  <a:srgbClr val="595959"/>
                </a:solidFill>
                <a:latin typeface="Arial Unicode MS"/>
                <a:cs typeface="Arial Unicode MS"/>
              </a:rPr>
              <a:t> six, </a:t>
            </a:r>
            <a:r>
              <a:rPr sz="900" spc="0" dirty="0" smtClean="0">
                <a:solidFill>
                  <a:srgbClr val="595959"/>
                </a:solidFill>
                <a:latin typeface="Arial Unicode MS"/>
                <a:cs typeface="Arial Unicode MS"/>
              </a:rPr>
              <a:t>you</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will</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discover</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your</a:t>
            </a:r>
            <a:r>
              <a:rPr sz="900" spc="-5" dirty="0" smtClean="0">
                <a:solidFill>
                  <a:srgbClr val="595959"/>
                </a:solidFill>
                <a:latin typeface="Arial Unicode MS"/>
                <a:cs typeface="Arial Unicode MS"/>
              </a:rPr>
              <a:t> self-motivational data, </a:t>
            </a:r>
            <a:r>
              <a:rPr sz="900" spc="0" dirty="0" smtClean="0">
                <a:solidFill>
                  <a:srgbClr val="595959"/>
                </a:solidFill>
                <a:latin typeface="Arial Unicode MS"/>
                <a:cs typeface="Arial Unicode MS"/>
              </a:rPr>
              <a:t>which</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explains</a:t>
            </a:r>
            <a:r>
              <a:rPr sz="900" spc="-5" dirty="0" smtClean="0">
                <a:solidFill>
                  <a:srgbClr val="595959"/>
                </a:solidFill>
                <a:latin typeface="Arial Unicode MS"/>
                <a:cs typeface="Arial Unicode MS"/>
              </a:rPr>
              <a:t> the best work/life atmosphere for you. It also </a:t>
            </a:r>
            <a:r>
              <a:rPr sz="900" spc="0" dirty="0" smtClean="0">
                <a:solidFill>
                  <a:srgbClr val="595959"/>
                </a:solidFill>
                <a:latin typeface="Arial Unicode MS"/>
                <a:cs typeface="Arial Unicode MS"/>
              </a:rPr>
              <a:t>shows</a:t>
            </a:r>
            <a:r>
              <a:rPr sz="900" spc="-5" dirty="0" smtClean="0">
                <a:solidFill>
                  <a:srgbClr val="595959"/>
                </a:solidFill>
                <a:latin typeface="Arial Unicode MS"/>
                <a:cs typeface="Arial Unicode MS"/>
              </a:rPr>
              <a:t> factors that </a:t>
            </a:r>
            <a:r>
              <a:rPr sz="900" spc="0" dirty="0" smtClean="0">
                <a:solidFill>
                  <a:srgbClr val="595959"/>
                </a:solidFill>
                <a:latin typeface="Arial Unicode MS"/>
                <a:cs typeface="Arial Unicode MS"/>
              </a:rPr>
              <a:t>will</a:t>
            </a:r>
            <a:r>
              <a:rPr sz="900" spc="-5" dirty="0" smtClean="0">
                <a:solidFill>
                  <a:srgbClr val="595959"/>
                </a:solidFill>
                <a:latin typeface="Arial Unicode MS"/>
                <a:cs typeface="Arial Unicode MS"/>
              </a:rPr>
              <a:t> demotivate you.</a:t>
            </a:r>
            <a:endParaRPr sz="900">
              <a:latin typeface="Arial Unicode MS"/>
              <a:cs typeface="Arial Unicode MS"/>
            </a:endParaRPr>
          </a:p>
        </p:txBody>
      </p:sp>
      <p:sp>
        <p:nvSpPr>
          <p:cNvPr id="11" name="object 11"/>
          <p:cNvSpPr txBox="1"/>
          <p:nvPr/>
        </p:nvSpPr>
        <p:spPr>
          <a:xfrm>
            <a:off x="1041666" y="3787513"/>
            <a:ext cx="6336665" cy="3084830"/>
          </a:xfrm>
          <a:prstGeom prst="rect">
            <a:avLst/>
          </a:prstGeom>
        </p:spPr>
        <p:txBody>
          <a:bodyPr vert="horz" wrap="square" lIns="0" tIns="0" rIns="0" bIns="0" rtlCol="0">
            <a:noAutofit/>
          </a:bodyPr>
          <a:lstStyle/>
          <a:p>
            <a:pPr marL="12700" marR="152400">
              <a:lnSpc>
                <a:spcPct val="117200"/>
              </a:lnSpc>
            </a:pPr>
            <a:r>
              <a:rPr sz="900" spc="-10" dirty="0" smtClean="0">
                <a:solidFill>
                  <a:srgbClr val="595959"/>
                </a:solidFill>
                <a:latin typeface="Arial Unicode MS"/>
                <a:cs typeface="Arial Unicode MS"/>
              </a:rPr>
              <a:t>Page</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7</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a:t>
            </a:r>
            <a:r>
              <a:rPr sz="900" spc="-5" dirty="0" smtClean="0">
                <a:solidFill>
                  <a:srgbClr val="595959"/>
                </a:solidFill>
                <a:latin typeface="Arial Unicode MS"/>
                <a:cs typeface="Arial Unicode MS"/>
              </a:rPr>
              <a:t> This </a:t>
            </a:r>
            <a:r>
              <a:rPr sz="900" spc="0" dirty="0" smtClean="0">
                <a:solidFill>
                  <a:srgbClr val="595959"/>
                </a:solidFill>
                <a:latin typeface="Arial Unicode MS"/>
                <a:cs typeface="Arial Unicode MS"/>
              </a:rPr>
              <a:t>page</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begins</a:t>
            </a:r>
            <a:r>
              <a:rPr sz="900" spc="-5" dirty="0" smtClean="0">
                <a:solidFill>
                  <a:srgbClr val="595959"/>
                </a:solidFill>
                <a:latin typeface="Arial Unicode MS"/>
                <a:cs typeface="Arial Unicode MS"/>
              </a:rPr>
              <a:t> with defining </a:t>
            </a:r>
            <a:r>
              <a:rPr sz="900" spc="0" dirty="0" smtClean="0">
                <a:solidFill>
                  <a:srgbClr val="595959"/>
                </a:solidFill>
                <a:latin typeface="Arial Unicode MS"/>
                <a:cs typeface="Arial Unicode MS"/>
              </a:rPr>
              <a:t>your</a:t>
            </a:r>
            <a:r>
              <a:rPr sz="900" spc="-5" dirty="0" smtClean="0">
                <a:solidFill>
                  <a:srgbClr val="595959"/>
                </a:solidFill>
                <a:latin typeface="Arial Unicode MS"/>
                <a:cs typeface="Arial Unicode MS"/>
              </a:rPr>
              <a:t> current </a:t>
            </a:r>
            <a:r>
              <a:rPr sz="900" spc="0" dirty="0" smtClean="0">
                <a:solidFill>
                  <a:srgbClr val="595959"/>
                </a:solidFill>
                <a:latin typeface="Arial Unicode MS"/>
                <a:cs typeface="Arial Unicode MS"/>
              </a:rPr>
              <a:t>logic</a:t>
            </a:r>
            <a:r>
              <a:rPr sz="900" spc="-5" dirty="0" smtClean="0">
                <a:solidFill>
                  <a:srgbClr val="595959"/>
                </a:solidFill>
                <a:latin typeface="Arial Unicode MS"/>
                <a:cs typeface="Arial Unicode MS"/>
              </a:rPr>
              <a:t> style, the style </a:t>
            </a:r>
            <a:r>
              <a:rPr sz="900" spc="0" dirty="0" smtClean="0">
                <a:solidFill>
                  <a:srgbClr val="595959"/>
                </a:solidFill>
                <a:latin typeface="Arial Unicode MS"/>
                <a:cs typeface="Arial Unicode MS"/>
              </a:rPr>
              <a:t>you</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are</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using</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now</a:t>
            </a:r>
            <a:r>
              <a:rPr sz="900" spc="-5" dirty="0" smtClean="0">
                <a:solidFill>
                  <a:srgbClr val="595959"/>
                </a:solidFill>
                <a:latin typeface="Arial Unicode MS"/>
                <a:cs typeface="Arial Unicode MS"/>
              </a:rPr>
              <a:t> to </a:t>
            </a:r>
            <a:r>
              <a:rPr sz="900" spc="0" dirty="0" smtClean="0">
                <a:solidFill>
                  <a:srgbClr val="595959"/>
                </a:solidFill>
                <a:latin typeface="Arial Unicode MS"/>
                <a:cs typeface="Arial Unicode MS"/>
              </a:rPr>
              <a:t>make</a:t>
            </a:r>
            <a:r>
              <a:rPr sz="900" spc="-5" dirty="0" smtClean="0">
                <a:solidFill>
                  <a:srgbClr val="595959"/>
                </a:solidFill>
                <a:latin typeface="Arial Unicode MS"/>
                <a:cs typeface="Arial Unicode MS"/>
              </a:rPr>
              <a:t> decisions.  Your </a:t>
            </a:r>
            <a:r>
              <a:rPr sz="900" spc="0" dirty="0" smtClean="0">
                <a:solidFill>
                  <a:srgbClr val="595959"/>
                </a:solidFill>
                <a:latin typeface="Arial Unicode MS"/>
                <a:cs typeface="Arial Unicode MS"/>
              </a:rPr>
              <a:t>logic </a:t>
            </a:r>
            <a:r>
              <a:rPr sz="900" spc="-5" dirty="0" smtClean="0">
                <a:solidFill>
                  <a:srgbClr val="595959"/>
                </a:solidFill>
                <a:latin typeface="Arial Unicode MS"/>
                <a:cs typeface="Arial Unicode MS"/>
              </a:rPr>
              <a:t>style </a:t>
            </a:r>
            <a:r>
              <a:rPr sz="900" spc="0" dirty="0" smtClean="0">
                <a:solidFill>
                  <a:srgbClr val="595959"/>
                </a:solidFill>
                <a:latin typeface="Arial Unicode MS"/>
                <a:cs typeface="Arial Unicode MS"/>
              </a:rPr>
              <a:t>can</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change</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based</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on</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your</a:t>
            </a:r>
            <a:r>
              <a:rPr sz="900" spc="-5" dirty="0" smtClean="0">
                <a:solidFill>
                  <a:srgbClr val="595959"/>
                </a:solidFill>
                <a:latin typeface="Arial Unicode MS"/>
                <a:cs typeface="Arial Unicode MS"/>
              </a:rPr>
              <a:t> current environment.</a:t>
            </a:r>
            <a:endParaRPr sz="900">
              <a:latin typeface="Arial Unicode MS"/>
              <a:cs typeface="Arial Unicode MS"/>
            </a:endParaRPr>
          </a:p>
          <a:p>
            <a:pPr>
              <a:lnSpc>
                <a:spcPts val="1200"/>
              </a:lnSpc>
              <a:spcBef>
                <a:spcPts val="65"/>
              </a:spcBef>
            </a:pPr>
            <a:endParaRPr sz="1200"/>
          </a:p>
          <a:p>
            <a:pPr marL="12700" marR="18415">
              <a:lnSpc>
                <a:spcPct val="117300"/>
              </a:lnSpc>
            </a:pPr>
            <a:r>
              <a:rPr sz="900" spc="-5" dirty="0" smtClean="0">
                <a:solidFill>
                  <a:srgbClr val="595959"/>
                </a:solidFill>
                <a:latin typeface="Arial Unicode MS"/>
                <a:cs typeface="Arial Unicode MS"/>
              </a:rPr>
              <a:t>The </a:t>
            </a:r>
            <a:r>
              <a:rPr sz="900" spc="0" dirty="0" smtClean="0">
                <a:solidFill>
                  <a:srgbClr val="595959"/>
                </a:solidFill>
                <a:latin typeface="Arial Unicode MS"/>
                <a:cs typeface="Arial Unicode MS"/>
              </a:rPr>
              <a:t>second</a:t>
            </a:r>
            <a:r>
              <a:rPr sz="900" spc="-5" dirty="0" smtClean="0">
                <a:solidFill>
                  <a:srgbClr val="595959"/>
                </a:solidFill>
                <a:latin typeface="Arial Unicode MS"/>
                <a:cs typeface="Arial Unicode MS"/>
              </a:rPr>
              <a:t> part of </a:t>
            </a:r>
            <a:r>
              <a:rPr sz="900" spc="0" dirty="0" smtClean="0">
                <a:solidFill>
                  <a:srgbClr val="595959"/>
                </a:solidFill>
                <a:latin typeface="Arial Unicode MS"/>
                <a:cs typeface="Arial Unicode MS"/>
              </a:rPr>
              <a:t>page</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seven</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describes</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your</a:t>
            </a:r>
            <a:r>
              <a:rPr sz="900" spc="-5" dirty="0" smtClean="0">
                <a:solidFill>
                  <a:srgbClr val="595959"/>
                </a:solidFill>
                <a:latin typeface="Arial Unicode MS"/>
                <a:cs typeface="Arial Unicode MS"/>
              </a:rPr>
              <a:t> current stamina level, </a:t>
            </a:r>
            <a:r>
              <a:rPr sz="900" spc="0" dirty="0" smtClean="0">
                <a:solidFill>
                  <a:srgbClr val="595959"/>
                </a:solidFill>
                <a:latin typeface="Arial Unicode MS"/>
                <a:cs typeface="Arial Unicode MS"/>
              </a:rPr>
              <a:t>which</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measures</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endurance</a:t>
            </a:r>
            <a:r>
              <a:rPr sz="900" spc="-5" dirty="0" smtClean="0">
                <a:solidFill>
                  <a:srgbClr val="595959"/>
                </a:solidFill>
                <a:latin typeface="Arial Unicode MS"/>
                <a:cs typeface="Arial Unicode MS"/>
              </a:rPr>
              <a:t> from </a:t>
            </a:r>
            <a:r>
              <a:rPr sz="900" spc="0" dirty="0" smtClean="0">
                <a:solidFill>
                  <a:srgbClr val="595959"/>
                </a:solidFill>
                <a:latin typeface="Arial Unicode MS"/>
                <a:cs typeface="Arial Unicode MS"/>
              </a:rPr>
              <a:t>below</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average</a:t>
            </a:r>
            <a:r>
              <a:rPr sz="900" spc="-5" dirty="0" smtClean="0">
                <a:solidFill>
                  <a:srgbClr val="595959"/>
                </a:solidFill>
                <a:latin typeface="Arial Unicode MS"/>
                <a:cs typeface="Arial Unicode MS"/>
              </a:rPr>
              <a:t> to </a:t>
            </a:r>
            <a:r>
              <a:rPr sz="900" spc="0" dirty="0" smtClean="0">
                <a:solidFill>
                  <a:srgbClr val="595959"/>
                </a:solidFill>
                <a:latin typeface="Arial Unicode MS"/>
                <a:cs typeface="Arial Unicode MS"/>
              </a:rPr>
              <a:t>very </a:t>
            </a:r>
            <a:r>
              <a:rPr sz="900" spc="-5" dirty="0" smtClean="0">
                <a:solidFill>
                  <a:srgbClr val="595959"/>
                </a:solidFill>
                <a:latin typeface="Arial Unicode MS"/>
                <a:cs typeface="Arial Unicode MS"/>
              </a:rPr>
              <a:t>high.  Your stamina </a:t>
            </a:r>
            <a:r>
              <a:rPr sz="900" spc="0" dirty="0" smtClean="0">
                <a:solidFill>
                  <a:srgbClr val="595959"/>
                </a:solidFill>
                <a:latin typeface="Arial Unicode MS"/>
                <a:cs typeface="Arial Unicode MS"/>
              </a:rPr>
              <a:t>level</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can</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change</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based</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on</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your</a:t>
            </a:r>
            <a:r>
              <a:rPr sz="900" spc="-5" dirty="0" smtClean="0">
                <a:solidFill>
                  <a:srgbClr val="595959"/>
                </a:solidFill>
                <a:latin typeface="Arial Unicode MS"/>
                <a:cs typeface="Arial Unicode MS"/>
              </a:rPr>
              <a:t> internalized feelings </a:t>
            </a:r>
            <a:r>
              <a:rPr sz="900" spc="0" dirty="0" smtClean="0">
                <a:solidFill>
                  <a:srgbClr val="595959"/>
                </a:solidFill>
                <a:latin typeface="Arial Unicode MS"/>
                <a:cs typeface="Arial Unicode MS"/>
              </a:rPr>
              <a:t>regarding</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goal</a:t>
            </a:r>
            <a:r>
              <a:rPr sz="900" spc="-5" dirty="0" smtClean="0">
                <a:solidFill>
                  <a:srgbClr val="595959"/>
                </a:solidFill>
                <a:latin typeface="Arial Unicode MS"/>
                <a:cs typeface="Arial Unicode MS"/>
              </a:rPr>
              <a:t> attainment.</a:t>
            </a:r>
            <a:endParaRPr sz="900">
              <a:latin typeface="Arial Unicode MS"/>
              <a:cs typeface="Arial Unicode MS"/>
            </a:endParaRPr>
          </a:p>
          <a:p>
            <a:pPr>
              <a:lnSpc>
                <a:spcPts val="1200"/>
              </a:lnSpc>
              <a:spcBef>
                <a:spcPts val="66"/>
              </a:spcBef>
            </a:pPr>
            <a:endParaRPr sz="1200"/>
          </a:p>
          <a:p>
            <a:pPr marL="12700" marR="119380">
              <a:lnSpc>
                <a:spcPct val="117200"/>
              </a:lnSpc>
            </a:pPr>
            <a:r>
              <a:rPr sz="900" dirty="0" smtClean="0">
                <a:solidFill>
                  <a:srgbClr val="595959"/>
                </a:solidFill>
                <a:latin typeface="Arial Unicode MS"/>
                <a:cs typeface="Arial Unicode MS"/>
              </a:rPr>
              <a:t>Due</a:t>
            </a:r>
            <a:r>
              <a:rPr sz="900" spc="-5" dirty="0" smtClean="0">
                <a:solidFill>
                  <a:srgbClr val="595959"/>
                </a:solidFill>
                <a:latin typeface="Arial Unicode MS"/>
                <a:cs typeface="Arial Unicode MS"/>
              </a:rPr>
              <a:t> to environmental changes, </a:t>
            </a:r>
            <a:r>
              <a:rPr sz="900" spc="0" dirty="0" smtClean="0">
                <a:solidFill>
                  <a:srgbClr val="595959"/>
                </a:solidFill>
                <a:latin typeface="Arial Unicode MS"/>
                <a:cs typeface="Arial Unicode MS"/>
              </a:rPr>
              <a:t>your</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logic</a:t>
            </a:r>
            <a:r>
              <a:rPr sz="900" spc="-5" dirty="0" smtClean="0">
                <a:solidFill>
                  <a:srgbClr val="595959"/>
                </a:solidFill>
                <a:latin typeface="Arial Unicode MS"/>
                <a:cs typeface="Arial Unicode MS"/>
              </a:rPr>
              <a:t> style </a:t>
            </a:r>
            <a:r>
              <a:rPr sz="900" spc="0" dirty="0" smtClean="0">
                <a:solidFill>
                  <a:srgbClr val="595959"/>
                </a:solidFill>
                <a:latin typeface="Arial Unicode MS"/>
                <a:cs typeface="Arial Unicode MS"/>
              </a:rPr>
              <a:t>and</a:t>
            </a:r>
            <a:r>
              <a:rPr sz="900" spc="-5" dirty="0" smtClean="0">
                <a:solidFill>
                  <a:srgbClr val="595959"/>
                </a:solidFill>
                <a:latin typeface="Arial Unicode MS"/>
                <a:cs typeface="Arial Unicode MS"/>
              </a:rPr>
              <a:t> stamina </a:t>
            </a:r>
            <a:r>
              <a:rPr sz="900" spc="0" dirty="0" smtClean="0">
                <a:solidFill>
                  <a:srgbClr val="595959"/>
                </a:solidFill>
                <a:latin typeface="Arial Unicode MS"/>
                <a:cs typeface="Arial Unicode MS"/>
              </a:rPr>
              <a:t>level</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can</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change</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when</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your</a:t>
            </a:r>
            <a:r>
              <a:rPr sz="900" spc="-5" dirty="0" smtClean="0">
                <a:solidFill>
                  <a:srgbClr val="595959"/>
                </a:solidFill>
                <a:latin typeface="Arial Unicode MS"/>
                <a:cs typeface="Arial Unicode MS"/>
              </a:rPr>
              <a:t> adapting profile (Adapting Update Survey) </a:t>
            </a:r>
            <a:r>
              <a:rPr sz="900" spc="0" dirty="0" smtClean="0">
                <a:solidFill>
                  <a:srgbClr val="595959"/>
                </a:solidFill>
                <a:latin typeface="Arial Unicode MS"/>
                <a:cs typeface="Arial Unicode MS"/>
              </a:rPr>
              <a:t>is</a:t>
            </a:r>
            <a:r>
              <a:rPr sz="900" spc="-5" dirty="0" smtClean="0">
                <a:solidFill>
                  <a:srgbClr val="595959"/>
                </a:solidFill>
                <a:latin typeface="Arial Unicode MS"/>
                <a:cs typeface="Arial Unicode MS"/>
              </a:rPr>
              <a:t> updated.</a:t>
            </a:r>
            <a:endParaRPr sz="900">
              <a:latin typeface="Arial Unicode MS"/>
              <a:cs typeface="Arial Unicode MS"/>
            </a:endParaRPr>
          </a:p>
          <a:p>
            <a:pPr>
              <a:lnSpc>
                <a:spcPts val="1200"/>
              </a:lnSpc>
              <a:spcBef>
                <a:spcPts val="65"/>
              </a:spcBef>
            </a:pPr>
            <a:endParaRPr sz="1200"/>
          </a:p>
          <a:p>
            <a:pPr marL="12700" marR="151765">
              <a:lnSpc>
                <a:spcPct val="117300"/>
              </a:lnSpc>
            </a:pPr>
            <a:r>
              <a:rPr sz="900" spc="-10" dirty="0" smtClean="0">
                <a:solidFill>
                  <a:srgbClr val="595959"/>
                </a:solidFill>
                <a:latin typeface="Arial Unicode MS"/>
                <a:cs typeface="Arial Unicode MS"/>
              </a:rPr>
              <a:t>Page</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8</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a:t>
            </a:r>
            <a:r>
              <a:rPr sz="900" spc="-5" dirty="0" smtClean="0">
                <a:solidFill>
                  <a:srgbClr val="595959"/>
                </a:solidFill>
                <a:latin typeface="Arial Unicode MS"/>
                <a:cs typeface="Arial Unicode MS"/>
              </a:rPr>
              <a:t> This </a:t>
            </a:r>
            <a:r>
              <a:rPr sz="900" spc="0" dirty="0" smtClean="0">
                <a:solidFill>
                  <a:srgbClr val="595959"/>
                </a:solidFill>
                <a:latin typeface="Arial Unicode MS"/>
                <a:cs typeface="Arial Unicode MS"/>
              </a:rPr>
              <a:t>page</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begins</a:t>
            </a:r>
            <a:r>
              <a:rPr sz="900" spc="-5" dirty="0" smtClean="0">
                <a:solidFill>
                  <a:srgbClr val="595959"/>
                </a:solidFill>
                <a:latin typeface="Arial Unicode MS"/>
                <a:cs typeface="Arial Unicode MS"/>
              </a:rPr>
              <a:t> with </a:t>
            </a:r>
            <a:r>
              <a:rPr sz="900" spc="0" dirty="0" smtClean="0">
                <a:solidFill>
                  <a:srgbClr val="595959"/>
                </a:solidFill>
                <a:latin typeface="Arial Unicode MS"/>
                <a:cs typeface="Arial Unicode MS"/>
              </a:rPr>
              <a:t>your</a:t>
            </a:r>
            <a:r>
              <a:rPr sz="900" spc="-5" dirty="0" smtClean="0">
                <a:solidFill>
                  <a:srgbClr val="595959"/>
                </a:solidFill>
                <a:latin typeface="Arial Unicode MS"/>
                <a:cs typeface="Arial Unicode MS"/>
              </a:rPr>
              <a:t> adapting profile analysis, </a:t>
            </a:r>
            <a:r>
              <a:rPr sz="900" spc="0" dirty="0" smtClean="0">
                <a:solidFill>
                  <a:srgbClr val="595959"/>
                </a:solidFill>
                <a:latin typeface="Arial Unicode MS"/>
                <a:cs typeface="Arial Unicode MS"/>
              </a:rPr>
              <a:t>giving</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you</a:t>
            </a:r>
            <a:r>
              <a:rPr sz="900" spc="-5" dirty="0" smtClean="0">
                <a:solidFill>
                  <a:srgbClr val="595959"/>
                </a:solidFill>
                <a:latin typeface="Arial Unicode MS"/>
                <a:cs typeface="Arial Unicode MS"/>
              </a:rPr>
              <a:t> information </a:t>
            </a:r>
            <a:r>
              <a:rPr sz="900" spc="0" dirty="0" smtClean="0">
                <a:solidFill>
                  <a:srgbClr val="595959"/>
                </a:solidFill>
                <a:latin typeface="Arial Unicode MS"/>
                <a:cs typeface="Arial Unicode MS"/>
              </a:rPr>
              <a:t>on</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ways</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you</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have</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been</a:t>
            </a:r>
            <a:r>
              <a:rPr sz="900" spc="-5" dirty="0" smtClean="0">
                <a:solidFill>
                  <a:srgbClr val="595959"/>
                </a:solidFill>
                <a:latin typeface="Arial Unicode MS"/>
                <a:cs typeface="Arial Unicode MS"/>
              </a:rPr>
              <a:t> feeling about your environment... </a:t>
            </a:r>
            <a:r>
              <a:rPr sz="900" spc="0" dirty="0" smtClean="0">
                <a:solidFill>
                  <a:srgbClr val="595959"/>
                </a:solidFill>
                <a:latin typeface="Arial Unicode MS"/>
                <a:cs typeface="Arial Unicode MS"/>
              </a:rPr>
              <a:t>how</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you</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are</a:t>
            </a:r>
            <a:r>
              <a:rPr sz="900" spc="-5" dirty="0" smtClean="0">
                <a:solidFill>
                  <a:srgbClr val="595959"/>
                </a:solidFill>
                <a:latin typeface="Arial Unicode MS"/>
                <a:cs typeface="Arial Unicode MS"/>
              </a:rPr>
              <a:t> currently adapting </a:t>
            </a:r>
            <a:r>
              <a:rPr sz="900" spc="0" dirty="0" smtClean="0">
                <a:solidFill>
                  <a:srgbClr val="595959"/>
                </a:solidFill>
                <a:latin typeface="Arial Unicode MS"/>
                <a:cs typeface="Arial Unicode MS"/>
              </a:rPr>
              <a:t>compared</a:t>
            </a:r>
            <a:r>
              <a:rPr sz="900" spc="-5" dirty="0" smtClean="0">
                <a:solidFill>
                  <a:srgbClr val="595959"/>
                </a:solidFill>
                <a:latin typeface="Arial Unicode MS"/>
                <a:cs typeface="Arial Unicode MS"/>
              </a:rPr>
              <a:t> to </a:t>
            </a:r>
            <a:r>
              <a:rPr sz="900" spc="0" dirty="0" smtClean="0">
                <a:solidFill>
                  <a:srgbClr val="595959"/>
                </a:solidFill>
                <a:latin typeface="Arial Unicode MS"/>
                <a:cs typeface="Arial Unicode MS"/>
              </a:rPr>
              <a:t>your</a:t>
            </a:r>
            <a:r>
              <a:rPr sz="900" spc="-5" dirty="0" smtClean="0">
                <a:solidFill>
                  <a:srgbClr val="595959"/>
                </a:solidFill>
                <a:latin typeface="Arial Unicode MS"/>
                <a:cs typeface="Arial Unicode MS"/>
              </a:rPr>
              <a:t> Primary Profile.</a:t>
            </a:r>
            <a:endParaRPr sz="900">
              <a:latin typeface="Arial Unicode MS"/>
              <a:cs typeface="Arial Unicode MS"/>
            </a:endParaRPr>
          </a:p>
          <a:p>
            <a:pPr>
              <a:lnSpc>
                <a:spcPts val="1200"/>
              </a:lnSpc>
              <a:spcBef>
                <a:spcPts val="66"/>
              </a:spcBef>
            </a:pPr>
            <a:endParaRPr sz="1200"/>
          </a:p>
          <a:p>
            <a:pPr marL="12700" marR="82550">
              <a:lnSpc>
                <a:spcPct val="117200"/>
              </a:lnSpc>
            </a:pPr>
            <a:r>
              <a:rPr sz="900" spc="-5" dirty="0" smtClean="0">
                <a:solidFill>
                  <a:srgbClr val="595959"/>
                </a:solidFill>
                <a:latin typeface="Arial Unicode MS"/>
                <a:cs typeface="Arial Unicode MS"/>
              </a:rPr>
              <a:t>The </a:t>
            </a:r>
            <a:r>
              <a:rPr sz="900" spc="0" dirty="0" smtClean="0">
                <a:solidFill>
                  <a:srgbClr val="595959"/>
                </a:solidFill>
                <a:latin typeface="Arial Unicode MS"/>
                <a:cs typeface="Arial Unicode MS"/>
              </a:rPr>
              <a:t>second</a:t>
            </a:r>
            <a:r>
              <a:rPr sz="900" spc="-5" dirty="0" smtClean="0">
                <a:solidFill>
                  <a:srgbClr val="595959"/>
                </a:solidFill>
                <a:latin typeface="Arial Unicode MS"/>
                <a:cs typeface="Arial Unicode MS"/>
              </a:rPr>
              <a:t> part of </a:t>
            </a:r>
            <a:r>
              <a:rPr sz="900" spc="0" dirty="0" smtClean="0">
                <a:solidFill>
                  <a:srgbClr val="595959"/>
                </a:solidFill>
                <a:latin typeface="Arial Unicode MS"/>
                <a:cs typeface="Arial Unicode MS"/>
              </a:rPr>
              <a:t>page</a:t>
            </a:r>
            <a:r>
              <a:rPr sz="900" spc="-5" dirty="0" smtClean="0">
                <a:solidFill>
                  <a:srgbClr val="595959"/>
                </a:solidFill>
                <a:latin typeface="Arial Unicode MS"/>
                <a:cs typeface="Arial Unicode MS"/>
              </a:rPr>
              <a:t> eight lists </a:t>
            </a:r>
            <a:r>
              <a:rPr sz="900" spc="0" dirty="0" smtClean="0">
                <a:solidFill>
                  <a:srgbClr val="595959"/>
                </a:solidFill>
                <a:latin typeface="Arial Unicode MS"/>
                <a:cs typeface="Arial Unicode MS"/>
              </a:rPr>
              <a:t>your</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goal</a:t>
            </a:r>
            <a:r>
              <a:rPr sz="900" spc="-5" dirty="0" smtClean="0">
                <a:solidFill>
                  <a:srgbClr val="595959"/>
                </a:solidFill>
                <a:latin typeface="Arial Unicode MS"/>
                <a:cs typeface="Arial Unicode MS"/>
              </a:rPr>
              <a:t> attainment index. This </a:t>
            </a:r>
            <a:r>
              <a:rPr sz="900" spc="0" dirty="0" smtClean="0">
                <a:solidFill>
                  <a:srgbClr val="595959"/>
                </a:solidFill>
                <a:latin typeface="Arial Unicode MS"/>
                <a:cs typeface="Arial Unicode MS"/>
              </a:rPr>
              <a:t>is</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an</a:t>
            </a:r>
            <a:r>
              <a:rPr sz="900" spc="-5" dirty="0" smtClean="0">
                <a:solidFill>
                  <a:srgbClr val="595959"/>
                </a:solidFill>
                <a:latin typeface="Arial Unicode MS"/>
                <a:cs typeface="Arial Unicode MS"/>
              </a:rPr>
              <a:t> indication of </a:t>
            </a:r>
            <a:r>
              <a:rPr sz="900" spc="0" dirty="0" smtClean="0">
                <a:solidFill>
                  <a:srgbClr val="595959"/>
                </a:solidFill>
                <a:latin typeface="Arial Unicode MS"/>
                <a:cs typeface="Arial Unicode MS"/>
              </a:rPr>
              <a:t>how</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you</a:t>
            </a:r>
            <a:r>
              <a:rPr sz="900" spc="-5" dirty="0" smtClean="0">
                <a:solidFill>
                  <a:srgbClr val="595959"/>
                </a:solidFill>
                <a:latin typeface="Arial Unicode MS"/>
                <a:cs typeface="Arial Unicode MS"/>
              </a:rPr>
              <a:t> feel </a:t>
            </a:r>
            <a:r>
              <a:rPr sz="900" spc="0" dirty="0" smtClean="0">
                <a:solidFill>
                  <a:srgbClr val="595959"/>
                </a:solidFill>
                <a:latin typeface="Arial Unicode MS"/>
                <a:cs typeface="Arial Unicode MS"/>
              </a:rPr>
              <a:t>regarding</a:t>
            </a:r>
            <a:r>
              <a:rPr sz="900" spc="-5" dirty="0" smtClean="0">
                <a:solidFill>
                  <a:srgbClr val="595959"/>
                </a:solidFill>
                <a:latin typeface="Arial Unicode MS"/>
                <a:cs typeface="Arial Unicode MS"/>
              </a:rPr>
              <a:t> meeting </a:t>
            </a:r>
            <a:r>
              <a:rPr sz="900" spc="0" dirty="0" smtClean="0">
                <a:solidFill>
                  <a:srgbClr val="595959"/>
                </a:solidFill>
                <a:latin typeface="Arial Unicode MS"/>
                <a:cs typeface="Arial Unicode MS"/>
              </a:rPr>
              <a:t>goals over</a:t>
            </a:r>
            <a:r>
              <a:rPr sz="900" spc="-5" dirty="0" smtClean="0">
                <a:solidFill>
                  <a:srgbClr val="595959"/>
                </a:solidFill>
                <a:latin typeface="Arial Unicode MS"/>
                <a:cs typeface="Arial Unicode MS"/>
              </a:rPr>
              <a:t> the last </a:t>
            </a:r>
            <a:r>
              <a:rPr sz="900" spc="0" dirty="0" smtClean="0">
                <a:solidFill>
                  <a:srgbClr val="595959"/>
                </a:solidFill>
                <a:latin typeface="Arial Unicode MS"/>
                <a:cs typeface="Arial Unicode MS"/>
              </a:rPr>
              <a:t>30</a:t>
            </a:r>
            <a:r>
              <a:rPr sz="900" spc="-5" dirty="0" smtClean="0">
                <a:solidFill>
                  <a:srgbClr val="595959"/>
                </a:solidFill>
                <a:latin typeface="Arial Unicode MS"/>
                <a:cs typeface="Arial Unicode MS"/>
              </a:rPr>
              <a:t> days. Your result </a:t>
            </a:r>
            <a:r>
              <a:rPr sz="900" spc="0" dirty="0" smtClean="0">
                <a:solidFill>
                  <a:srgbClr val="595959"/>
                </a:solidFill>
                <a:latin typeface="Arial Unicode MS"/>
                <a:cs typeface="Arial Unicode MS"/>
              </a:rPr>
              <a:t>can</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change</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when</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your</a:t>
            </a:r>
            <a:r>
              <a:rPr sz="900" spc="-5" dirty="0" smtClean="0">
                <a:solidFill>
                  <a:srgbClr val="595959"/>
                </a:solidFill>
                <a:latin typeface="Arial Unicode MS"/>
                <a:cs typeface="Arial Unicode MS"/>
              </a:rPr>
              <a:t> adapting profile </a:t>
            </a:r>
            <a:r>
              <a:rPr sz="900" spc="0" dirty="0" smtClean="0">
                <a:solidFill>
                  <a:srgbClr val="595959"/>
                </a:solidFill>
                <a:latin typeface="Arial Unicode MS"/>
                <a:cs typeface="Arial Unicode MS"/>
              </a:rPr>
              <a:t>is</a:t>
            </a:r>
            <a:r>
              <a:rPr sz="900" spc="-5" dirty="0" smtClean="0">
                <a:solidFill>
                  <a:srgbClr val="595959"/>
                </a:solidFill>
                <a:latin typeface="Arial Unicode MS"/>
                <a:cs typeface="Arial Unicode MS"/>
              </a:rPr>
              <a:t> updated.</a:t>
            </a:r>
            <a:endParaRPr sz="900">
              <a:latin typeface="Arial Unicode MS"/>
              <a:cs typeface="Arial Unicode MS"/>
            </a:endParaRPr>
          </a:p>
          <a:p>
            <a:pPr>
              <a:lnSpc>
                <a:spcPts val="1200"/>
              </a:lnSpc>
              <a:spcBef>
                <a:spcPts val="63"/>
              </a:spcBef>
            </a:pPr>
            <a:endParaRPr sz="1200"/>
          </a:p>
          <a:p>
            <a:pPr marL="12700" marR="12700">
              <a:lnSpc>
                <a:spcPct val="117500"/>
              </a:lnSpc>
            </a:pPr>
            <a:r>
              <a:rPr sz="900" spc="-10" dirty="0" smtClean="0">
                <a:solidFill>
                  <a:srgbClr val="595959"/>
                </a:solidFill>
                <a:latin typeface="Arial Unicode MS"/>
                <a:cs typeface="Arial Unicode MS"/>
              </a:rPr>
              <a:t>Page</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9</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11</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a:t>
            </a:r>
            <a:r>
              <a:rPr sz="900" spc="-5" dirty="0" smtClean="0">
                <a:solidFill>
                  <a:srgbClr val="595959"/>
                </a:solidFill>
                <a:latin typeface="Arial Unicode MS"/>
                <a:cs typeface="Arial Unicode MS"/>
              </a:rPr>
              <a:t> These </a:t>
            </a:r>
            <a:r>
              <a:rPr sz="900" spc="0" dirty="0" smtClean="0">
                <a:solidFill>
                  <a:srgbClr val="595959"/>
                </a:solidFill>
                <a:latin typeface="Arial Unicode MS"/>
                <a:cs typeface="Arial Unicode MS"/>
              </a:rPr>
              <a:t>pages</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describe</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your</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perceiver</a:t>
            </a:r>
            <a:r>
              <a:rPr sz="900" spc="-5" dirty="0" smtClean="0">
                <a:solidFill>
                  <a:srgbClr val="595959"/>
                </a:solidFill>
                <a:latin typeface="Arial Unicode MS"/>
                <a:cs typeface="Arial Unicode MS"/>
              </a:rPr>
              <a:t> profile, </a:t>
            </a:r>
            <a:r>
              <a:rPr sz="900" spc="0" dirty="0" smtClean="0">
                <a:solidFill>
                  <a:srgbClr val="595959"/>
                </a:solidFill>
                <a:latin typeface="Arial Unicode MS"/>
                <a:cs typeface="Arial Unicode MS"/>
              </a:rPr>
              <a:t>how</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you</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are</a:t>
            </a:r>
            <a:r>
              <a:rPr sz="900" spc="-5" dirty="0" smtClean="0">
                <a:solidFill>
                  <a:srgbClr val="595959"/>
                </a:solidFill>
                <a:latin typeface="Arial Unicode MS"/>
                <a:cs typeface="Arial Unicode MS"/>
              </a:rPr>
              <a:t> most </a:t>
            </a:r>
            <a:r>
              <a:rPr sz="900" spc="0" dirty="0" smtClean="0">
                <a:solidFill>
                  <a:srgbClr val="595959"/>
                </a:solidFill>
                <a:latin typeface="Arial Unicode MS"/>
                <a:cs typeface="Arial Unicode MS"/>
              </a:rPr>
              <a:t>likely</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coming</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across</a:t>
            </a:r>
            <a:r>
              <a:rPr sz="900" spc="-5" dirty="0" smtClean="0">
                <a:solidFill>
                  <a:srgbClr val="595959"/>
                </a:solidFill>
                <a:latin typeface="Arial Unicode MS"/>
                <a:cs typeface="Arial Unicode MS"/>
              </a:rPr>
              <a:t> to others.  The  </a:t>
            </a:r>
            <a:r>
              <a:rPr sz="900" spc="0" dirty="0" smtClean="0">
                <a:solidFill>
                  <a:srgbClr val="595959"/>
                </a:solidFill>
                <a:latin typeface="Arial Unicode MS"/>
                <a:cs typeface="Arial Unicode MS"/>
              </a:rPr>
              <a:t>perceiver </a:t>
            </a:r>
            <a:r>
              <a:rPr sz="900" spc="-5" dirty="0" smtClean="0">
                <a:solidFill>
                  <a:srgbClr val="595959"/>
                </a:solidFill>
                <a:latin typeface="Arial Unicode MS"/>
                <a:cs typeface="Arial Unicode MS"/>
              </a:rPr>
              <a:t>profile </a:t>
            </a:r>
            <a:r>
              <a:rPr sz="900" spc="0" dirty="0" smtClean="0">
                <a:solidFill>
                  <a:srgbClr val="595959"/>
                </a:solidFill>
                <a:latin typeface="Arial Unicode MS"/>
                <a:cs typeface="Arial Unicode MS"/>
              </a:rPr>
              <a:t>is</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a</a:t>
            </a:r>
            <a:r>
              <a:rPr sz="900" spc="-5" dirty="0" smtClean="0">
                <a:solidFill>
                  <a:srgbClr val="595959"/>
                </a:solidFill>
                <a:latin typeface="Arial Unicode MS"/>
                <a:cs typeface="Arial Unicode MS"/>
              </a:rPr>
              <a:t> correlation between </a:t>
            </a:r>
            <a:r>
              <a:rPr sz="900" spc="0" dirty="0" smtClean="0">
                <a:solidFill>
                  <a:srgbClr val="595959"/>
                </a:solidFill>
                <a:latin typeface="Arial Unicode MS"/>
                <a:cs typeface="Arial Unicode MS"/>
              </a:rPr>
              <a:t>how</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you</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are</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(your</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primary</a:t>
            </a:r>
            <a:r>
              <a:rPr sz="900" spc="-5" dirty="0" smtClean="0">
                <a:solidFill>
                  <a:srgbClr val="595959"/>
                </a:solidFill>
                <a:latin typeface="Arial Unicode MS"/>
                <a:cs typeface="Arial Unicode MS"/>
              </a:rPr>
              <a:t> profile)and </a:t>
            </a:r>
            <a:r>
              <a:rPr sz="900" spc="0" dirty="0" smtClean="0">
                <a:solidFill>
                  <a:srgbClr val="595959"/>
                </a:solidFill>
                <a:latin typeface="Arial Unicode MS"/>
                <a:cs typeface="Arial Unicode MS"/>
              </a:rPr>
              <a:t>how</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you</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are</a:t>
            </a:r>
            <a:r>
              <a:rPr sz="900" spc="-5" dirty="0" smtClean="0">
                <a:solidFill>
                  <a:srgbClr val="595959"/>
                </a:solidFill>
                <a:latin typeface="Arial Unicode MS"/>
                <a:cs typeface="Arial Unicode MS"/>
              </a:rPr>
              <a:t> feeling within </a:t>
            </a:r>
            <a:r>
              <a:rPr sz="900" spc="0" dirty="0" smtClean="0">
                <a:solidFill>
                  <a:srgbClr val="595959"/>
                </a:solidFill>
                <a:latin typeface="Arial Unicode MS"/>
                <a:cs typeface="Arial Unicode MS"/>
              </a:rPr>
              <a:t>your</a:t>
            </a:r>
            <a:r>
              <a:rPr sz="900" spc="-5" dirty="0" smtClean="0">
                <a:solidFill>
                  <a:srgbClr val="595959"/>
                </a:solidFill>
                <a:latin typeface="Arial Unicode MS"/>
                <a:cs typeface="Arial Unicode MS"/>
              </a:rPr>
              <a:t> environment </a:t>
            </a:r>
            <a:r>
              <a:rPr sz="900" spc="0" dirty="0" smtClean="0">
                <a:solidFill>
                  <a:srgbClr val="595959"/>
                </a:solidFill>
                <a:latin typeface="Arial Unicode MS"/>
                <a:cs typeface="Arial Unicode MS"/>
              </a:rPr>
              <a:t>(your</a:t>
            </a:r>
            <a:r>
              <a:rPr sz="900" spc="-5" dirty="0" smtClean="0">
                <a:solidFill>
                  <a:srgbClr val="595959"/>
                </a:solidFill>
                <a:latin typeface="Arial Unicode MS"/>
                <a:cs typeface="Arial Unicode MS"/>
              </a:rPr>
              <a:t> most recent adapting profile).  It </a:t>
            </a:r>
            <a:r>
              <a:rPr sz="900" spc="0" dirty="0" smtClean="0">
                <a:solidFill>
                  <a:srgbClr val="595959"/>
                </a:solidFill>
                <a:latin typeface="Arial Unicode MS"/>
                <a:cs typeface="Arial Unicode MS"/>
              </a:rPr>
              <a:t>also</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provides</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you</a:t>
            </a:r>
            <a:r>
              <a:rPr sz="900" spc="-5" dirty="0" smtClean="0">
                <a:solidFill>
                  <a:srgbClr val="595959"/>
                </a:solidFill>
                <a:latin typeface="Arial Unicode MS"/>
                <a:cs typeface="Arial Unicode MS"/>
              </a:rPr>
              <a:t> with </a:t>
            </a:r>
            <a:r>
              <a:rPr sz="900" spc="0" dirty="0" smtClean="0">
                <a:solidFill>
                  <a:srgbClr val="595959"/>
                </a:solidFill>
                <a:latin typeface="Arial Unicode MS"/>
                <a:cs typeface="Arial Unicode MS"/>
              </a:rPr>
              <a:t>a</a:t>
            </a:r>
            <a:r>
              <a:rPr sz="900" spc="-5" dirty="0" smtClean="0">
                <a:solidFill>
                  <a:srgbClr val="595959"/>
                </a:solidFill>
                <a:latin typeface="Arial Unicode MS"/>
                <a:cs typeface="Arial Unicode MS"/>
              </a:rPr>
              <a:t> specific communication strategy for the next four weeks.Your </a:t>
            </a:r>
            <a:r>
              <a:rPr sz="900" spc="0" dirty="0" smtClean="0">
                <a:solidFill>
                  <a:srgbClr val="595959"/>
                </a:solidFill>
                <a:latin typeface="Arial Unicode MS"/>
                <a:cs typeface="Arial Unicode MS"/>
              </a:rPr>
              <a:t>perceiver </a:t>
            </a:r>
            <a:r>
              <a:rPr sz="900" spc="-5" dirty="0" smtClean="0">
                <a:solidFill>
                  <a:srgbClr val="595959"/>
                </a:solidFill>
                <a:latin typeface="Arial Unicode MS"/>
                <a:cs typeface="Arial Unicode MS"/>
              </a:rPr>
              <a:t>profile </a:t>
            </a:r>
            <a:r>
              <a:rPr sz="900" spc="0" dirty="0" smtClean="0">
                <a:solidFill>
                  <a:srgbClr val="595959"/>
                </a:solidFill>
                <a:latin typeface="Arial Unicode MS"/>
                <a:cs typeface="Arial Unicode MS"/>
              </a:rPr>
              <a:t>can</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change</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when</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your</a:t>
            </a:r>
            <a:r>
              <a:rPr sz="900" spc="-5" dirty="0" smtClean="0">
                <a:solidFill>
                  <a:srgbClr val="595959"/>
                </a:solidFill>
                <a:latin typeface="Arial Unicode MS"/>
                <a:cs typeface="Arial Unicode MS"/>
              </a:rPr>
              <a:t> adapting profile (Adapting Update Survey) </a:t>
            </a:r>
            <a:r>
              <a:rPr sz="900" spc="50" dirty="0" smtClean="0">
                <a:solidFill>
                  <a:srgbClr val="595959"/>
                </a:solidFill>
                <a:latin typeface="Arial Unicode MS"/>
                <a:cs typeface="Arial Unicode MS"/>
              </a:rPr>
              <a:t> </a:t>
            </a:r>
            <a:r>
              <a:rPr sz="1000" spc="0" dirty="0" smtClean="0">
                <a:solidFill>
                  <a:srgbClr val="595959"/>
                </a:solidFill>
                <a:latin typeface="Arial Unicode MS"/>
                <a:cs typeface="Arial Unicode MS"/>
              </a:rPr>
              <a:t>is</a:t>
            </a:r>
            <a:r>
              <a:rPr sz="1000" spc="-5" dirty="0" smtClean="0">
                <a:solidFill>
                  <a:srgbClr val="595959"/>
                </a:solidFill>
                <a:latin typeface="Arial Unicode MS"/>
                <a:cs typeface="Arial Unicode MS"/>
              </a:rPr>
              <a:t> updated.</a:t>
            </a:r>
            <a:endParaRPr sz="1000">
              <a:latin typeface="Arial Unicode MS"/>
              <a:cs typeface="Arial Unicode MS"/>
            </a:endParaRPr>
          </a:p>
        </p:txBody>
      </p:sp>
      <p:sp>
        <p:nvSpPr>
          <p:cNvPr id="12" name="object 12"/>
          <p:cNvSpPr txBox="1"/>
          <p:nvPr/>
        </p:nvSpPr>
        <p:spPr>
          <a:xfrm>
            <a:off x="1041666" y="7182604"/>
            <a:ext cx="6330315" cy="1943100"/>
          </a:xfrm>
          <a:prstGeom prst="rect">
            <a:avLst/>
          </a:prstGeom>
        </p:spPr>
        <p:txBody>
          <a:bodyPr vert="horz" wrap="square" lIns="0" tIns="0" rIns="0" bIns="0" rtlCol="0">
            <a:noAutofit/>
          </a:bodyPr>
          <a:lstStyle/>
          <a:p>
            <a:pPr marL="12700" marR="82550">
              <a:lnSpc>
                <a:spcPct val="117200"/>
              </a:lnSpc>
            </a:pPr>
            <a:r>
              <a:rPr sz="900" spc="-5" dirty="0" smtClean="0">
                <a:solidFill>
                  <a:srgbClr val="595959"/>
                </a:solidFill>
                <a:latin typeface="Arial Unicode MS"/>
                <a:cs typeface="Arial Unicode MS"/>
              </a:rPr>
              <a:t>Pages </a:t>
            </a:r>
            <a:r>
              <a:rPr sz="900" spc="0" dirty="0" smtClean="0">
                <a:solidFill>
                  <a:srgbClr val="595959"/>
                </a:solidFill>
                <a:latin typeface="Arial Unicode MS"/>
                <a:cs typeface="Arial Unicode MS"/>
              </a:rPr>
              <a:t>12</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a:t>
            </a:r>
            <a:r>
              <a:rPr sz="900" spc="-5" dirty="0" smtClean="0">
                <a:solidFill>
                  <a:srgbClr val="595959"/>
                </a:solidFill>
                <a:latin typeface="Arial Unicode MS"/>
                <a:cs typeface="Arial Unicode MS"/>
              </a:rPr>
              <a:t> This </a:t>
            </a:r>
            <a:r>
              <a:rPr sz="900" spc="0" dirty="0" smtClean="0">
                <a:solidFill>
                  <a:srgbClr val="595959"/>
                </a:solidFill>
                <a:latin typeface="Arial Unicode MS"/>
                <a:cs typeface="Arial Unicode MS"/>
              </a:rPr>
              <a:t>page</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shows</a:t>
            </a:r>
            <a:r>
              <a:rPr sz="900" spc="-5" dirty="0" smtClean="0">
                <a:solidFill>
                  <a:srgbClr val="595959"/>
                </a:solidFill>
                <a:latin typeface="Arial Unicode MS"/>
                <a:cs typeface="Arial Unicode MS"/>
              </a:rPr>
              <a:t> the trends of </a:t>
            </a:r>
            <a:r>
              <a:rPr sz="900" spc="0" dirty="0" smtClean="0">
                <a:solidFill>
                  <a:srgbClr val="595959"/>
                </a:solidFill>
                <a:latin typeface="Arial Unicode MS"/>
                <a:cs typeface="Arial Unicode MS"/>
              </a:rPr>
              <a:t>your</a:t>
            </a:r>
            <a:r>
              <a:rPr sz="900" spc="-5" dirty="0" smtClean="0">
                <a:solidFill>
                  <a:srgbClr val="595959"/>
                </a:solidFill>
                <a:latin typeface="Arial Unicode MS"/>
                <a:cs typeface="Arial Unicode MS"/>
              </a:rPr>
              <a:t> Adapting </a:t>
            </a:r>
            <a:r>
              <a:rPr sz="900" spc="0" dirty="0" smtClean="0">
                <a:solidFill>
                  <a:srgbClr val="595959"/>
                </a:solidFill>
                <a:latin typeface="Arial Unicode MS"/>
                <a:cs typeface="Arial Unicode MS"/>
              </a:rPr>
              <a:t>and</a:t>
            </a:r>
            <a:r>
              <a:rPr sz="900" spc="-5" dirty="0" smtClean="0">
                <a:solidFill>
                  <a:srgbClr val="595959"/>
                </a:solidFill>
                <a:latin typeface="Arial Unicode MS"/>
                <a:cs typeface="Arial Unicode MS"/>
              </a:rPr>
              <a:t> Perceiver Profile updates, </a:t>
            </a:r>
            <a:r>
              <a:rPr sz="900" spc="0" dirty="0" smtClean="0">
                <a:solidFill>
                  <a:srgbClr val="595959"/>
                </a:solidFill>
                <a:latin typeface="Arial Unicode MS"/>
                <a:cs typeface="Arial Unicode MS"/>
              </a:rPr>
              <a:t>and</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can</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hold</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up</a:t>
            </a:r>
            <a:r>
              <a:rPr sz="900" spc="-5" dirty="0" smtClean="0">
                <a:solidFill>
                  <a:srgbClr val="595959"/>
                </a:solidFill>
                <a:latin typeface="Arial Unicode MS"/>
                <a:cs typeface="Arial Unicode MS"/>
              </a:rPr>
              <a:t> to </a:t>
            </a:r>
            <a:r>
              <a:rPr sz="900" spc="0" dirty="0" smtClean="0">
                <a:solidFill>
                  <a:srgbClr val="595959"/>
                </a:solidFill>
                <a:latin typeface="Arial Unicode MS"/>
                <a:cs typeface="Arial Unicode MS"/>
              </a:rPr>
              <a:t>18</a:t>
            </a:r>
            <a:r>
              <a:rPr sz="900" spc="-5" dirty="0" smtClean="0">
                <a:solidFill>
                  <a:srgbClr val="595959"/>
                </a:solidFill>
                <a:latin typeface="Arial Unicode MS"/>
                <a:cs typeface="Arial Unicode MS"/>
              </a:rPr>
              <a:t> updates for trending purposes.  Typically, Adapting Updates </a:t>
            </a:r>
            <a:r>
              <a:rPr sz="900" spc="0" dirty="0" smtClean="0">
                <a:solidFill>
                  <a:srgbClr val="595959"/>
                </a:solidFill>
                <a:latin typeface="Arial Unicode MS"/>
                <a:cs typeface="Arial Unicode MS"/>
              </a:rPr>
              <a:t>are</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done</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every</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30</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days</a:t>
            </a:r>
            <a:r>
              <a:rPr sz="900" spc="-5" dirty="0" smtClean="0">
                <a:solidFill>
                  <a:srgbClr val="595959"/>
                </a:solidFill>
                <a:latin typeface="Arial Unicode MS"/>
                <a:cs typeface="Arial Unicode MS"/>
              </a:rPr>
              <a:t> for the first </a:t>
            </a:r>
            <a:r>
              <a:rPr sz="900" spc="0" dirty="0" smtClean="0">
                <a:solidFill>
                  <a:srgbClr val="595959"/>
                </a:solidFill>
                <a:latin typeface="Arial Unicode MS"/>
                <a:cs typeface="Arial Unicode MS"/>
              </a:rPr>
              <a:t>90</a:t>
            </a:r>
            <a:r>
              <a:rPr sz="900" spc="-5" dirty="0" smtClean="0">
                <a:solidFill>
                  <a:srgbClr val="595959"/>
                </a:solidFill>
                <a:latin typeface="Arial Unicode MS"/>
                <a:cs typeface="Arial Unicode MS"/>
              </a:rPr>
              <a:t> days, then </a:t>
            </a:r>
            <a:r>
              <a:rPr sz="900" spc="0" dirty="0" smtClean="0">
                <a:solidFill>
                  <a:srgbClr val="595959"/>
                </a:solidFill>
                <a:latin typeface="Arial Unicode MS"/>
                <a:cs typeface="Arial Unicode MS"/>
              </a:rPr>
              <a:t>every</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90</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days</a:t>
            </a:r>
            <a:r>
              <a:rPr sz="900" spc="-5" dirty="0" smtClean="0">
                <a:solidFill>
                  <a:srgbClr val="595959"/>
                </a:solidFill>
                <a:latin typeface="Arial Unicode MS"/>
                <a:cs typeface="Arial Unicode MS"/>
              </a:rPr>
              <a:t> thereafter.</a:t>
            </a:r>
            <a:endParaRPr sz="900">
              <a:latin typeface="Arial Unicode MS"/>
              <a:cs typeface="Arial Unicode MS"/>
            </a:endParaRPr>
          </a:p>
          <a:p>
            <a:pPr>
              <a:lnSpc>
                <a:spcPts val="1200"/>
              </a:lnSpc>
              <a:spcBef>
                <a:spcPts val="66"/>
              </a:spcBef>
            </a:pPr>
            <a:endParaRPr sz="1200"/>
          </a:p>
          <a:p>
            <a:pPr marL="12700" marR="12700">
              <a:lnSpc>
                <a:spcPct val="117200"/>
              </a:lnSpc>
            </a:pPr>
            <a:r>
              <a:rPr sz="900" spc="-5" dirty="0" smtClean="0">
                <a:solidFill>
                  <a:srgbClr val="595959"/>
                </a:solidFill>
                <a:latin typeface="Arial Unicode MS"/>
                <a:cs typeface="Arial Unicode MS"/>
              </a:rPr>
              <a:t>Pages </a:t>
            </a:r>
            <a:r>
              <a:rPr sz="900" spc="0" dirty="0" smtClean="0">
                <a:solidFill>
                  <a:srgbClr val="595959"/>
                </a:solidFill>
                <a:latin typeface="Arial Unicode MS"/>
                <a:cs typeface="Arial Unicode MS"/>
              </a:rPr>
              <a:t>13</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a:t>
            </a:r>
            <a:r>
              <a:rPr sz="900" spc="-5" dirty="0" smtClean="0">
                <a:solidFill>
                  <a:srgbClr val="595959"/>
                </a:solidFill>
                <a:latin typeface="Arial Unicode MS"/>
                <a:cs typeface="Arial Unicode MS"/>
              </a:rPr>
              <a:t> This </a:t>
            </a:r>
            <a:r>
              <a:rPr sz="900" spc="0" dirty="0" smtClean="0">
                <a:solidFill>
                  <a:srgbClr val="595959"/>
                </a:solidFill>
                <a:latin typeface="Arial Unicode MS"/>
                <a:cs typeface="Arial Unicode MS"/>
              </a:rPr>
              <a:t>page</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shows</a:t>
            </a:r>
            <a:r>
              <a:rPr sz="900" spc="-5" dirty="0" smtClean="0">
                <a:solidFill>
                  <a:srgbClr val="595959"/>
                </a:solidFill>
                <a:latin typeface="Arial Unicode MS"/>
                <a:cs typeface="Arial Unicode MS"/>
              </a:rPr>
              <a:t> the trends for </a:t>
            </a:r>
            <a:r>
              <a:rPr sz="900" spc="0" dirty="0" smtClean="0">
                <a:solidFill>
                  <a:srgbClr val="595959"/>
                </a:solidFill>
                <a:latin typeface="Arial Unicode MS"/>
                <a:cs typeface="Arial Unicode MS"/>
              </a:rPr>
              <a:t>your</a:t>
            </a:r>
            <a:r>
              <a:rPr sz="900" spc="-5" dirty="0" smtClean="0">
                <a:solidFill>
                  <a:srgbClr val="595959"/>
                </a:solidFill>
                <a:latin typeface="Arial Unicode MS"/>
                <a:cs typeface="Arial Unicode MS"/>
              </a:rPr>
              <a:t> Current Logic, Stamina </a:t>
            </a:r>
            <a:r>
              <a:rPr sz="900" spc="0" dirty="0" smtClean="0">
                <a:solidFill>
                  <a:srgbClr val="595959"/>
                </a:solidFill>
                <a:latin typeface="Arial Unicode MS"/>
                <a:cs typeface="Arial Unicode MS"/>
              </a:rPr>
              <a:t>and</a:t>
            </a:r>
            <a:r>
              <a:rPr sz="900" spc="-5" dirty="0" smtClean="0">
                <a:solidFill>
                  <a:srgbClr val="595959"/>
                </a:solidFill>
                <a:latin typeface="Arial Unicode MS"/>
                <a:cs typeface="Arial Unicode MS"/>
              </a:rPr>
              <a:t> Goals Index. Coordinated with </a:t>
            </a:r>
            <a:r>
              <a:rPr sz="900" spc="0" dirty="0" smtClean="0">
                <a:solidFill>
                  <a:srgbClr val="595959"/>
                </a:solidFill>
                <a:latin typeface="Arial Unicode MS"/>
                <a:cs typeface="Arial Unicode MS"/>
              </a:rPr>
              <a:t>page</a:t>
            </a:r>
            <a:r>
              <a:rPr sz="900" spc="-5" dirty="0" smtClean="0">
                <a:solidFill>
                  <a:srgbClr val="595959"/>
                </a:solidFill>
                <a:latin typeface="Arial Unicode MS"/>
                <a:cs typeface="Arial Unicode MS"/>
              </a:rPr>
              <a:t> 12, </a:t>
            </a:r>
            <a:r>
              <a:rPr sz="900" spc="0" dirty="0" smtClean="0">
                <a:solidFill>
                  <a:srgbClr val="595959"/>
                </a:solidFill>
                <a:latin typeface="Arial Unicode MS"/>
                <a:cs typeface="Arial Unicode MS"/>
              </a:rPr>
              <a:t>up</a:t>
            </a:r>
            <a:r>
              <a:rPr sz="900" spc="-5" dirty="0" smtClean="0">
                <a:solidFill>
                  <a:srgbClr val="595959"/>
                </a:solidFill>
                <a:latin typeface="Arial Unicode MS"/>
                <a:cs typeface="Arial Unicode MS"/>
              </a:rPr>
              <a:t> to </a:t>
            </a:r>
            <a:r>
              <a:rPr sz="900" spc="0" dirty="0" smtClean="0">
                <a:solidFill>
                  <a:srgbClr val="595959"/>
                </a:solidFill>
                <a:latin typeface="Arial Unicode MS"/>
                <a:cs typeface="Arial Unicode MS"/>
              </a:rPr>
              <a:t>18 </a:t>
            </a:r>
            <a:r>
              <a:rPr sz="900" spc="-5" dirty="0" smtClean="0">
                <a:solidFill>
                  <a:srgbClr val="595959"/>
                </a:solidFill>
                <a:latin typeface="Arial Unicode MS"/>
                <a:cs typeface="Arial Unicode MS"/>
              </a:rPr>
              <a:t>updates </a:t>
            </a:r>
            <a:r>
              <a:rPr sz="900" spc="0" dirty="0" smtClean="0">
                <a:solidFill>
                  <a:srgbClr val="595959"/>
                </a:solidFill>
                <a:latin typeface="Arial Unicode MS"/>
                <a:cs typeface="Arial Unicode MS"/>
              </a:rPr>
              <a:t>may</a:t>
            </a:r>
            <a:r>
              <a:rPr sz="900" spc="-5" dirty="0" smtClean="0">
                <a:solidFill>
                  <a:srgbClr val="595959"/>
                </a:solidFill>
                <a:latin typeface="Arial Unicode MS"/>
                <a:cs typeface="Arial Unicode MS"/>
              </a:rPr>
              <a:t> betracked. These </a:t>
            </a:r>
            <a:r>
              <a:rPr sz="900" spc="0" dirty="0" smtClean="0">
                <a:solidFill>
                  <a:srgbClr val="595959"/>
                </a:solidFill>
                <a:latin typeface="Arial Unicode MS"/>
                <a:cs typeface="Arial Unicode MS"/>
              </a:rPr>
              <a:t>measures</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help</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build</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higher</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levels</a:t>
            </a:r>
            <a:r>
              <a:rPr sz="900" spc="-5" dirty="0" smtClean="0">
                <a:solidFill>
                  <a:srgbClr val="595959"/>
                </a:solidFill>
                <a:latin typeface="Arial Unicode MS"/>
                <a:cs typeface="Arial Unicode MS"/>
              </a:rPr>
              <a:t> of resiliency, </a:t>
            </a:r>
            <a:r>
              <a:rPr sz="900" spc="0" dirty="0" smtClean="0">
                <a:solidFill>
                  <a:srgbClr val="595959"/>
                </a:solidFill>
                <a:latin typeface="Arial Unicode MS"/>
                <a:cs typeface="Arial Unicode MS"/>
              </a:rPr>
              <a:t>and</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are</a:t>
            </a:r>
            <a:r>
              <a:rPr sz="900" spc="-5" dirty="0" smtClean="0">
                <a:solidFill>
                  <a:srgbClr val="595959"/>
                </a:solidFill>
                <a:latin typeface="Arial Unicode MS"/>
                <a:cs typeface="Arial Unicode MS"/>
              </a:rPr>
              <a:t> important </a:t>
            </a:r>
            <a:r>
              <a:rPr sz="900" spc="0" dirty="0" smtClean="0">
                <a:solidFill>
                  <a:srgbClr val="595959"/>
                </a:solidFill>
                <a:latin typeface="Arial Unicode MS"/>
                <a:cs typeface="Arial Unicode MS"/>
              </a:rPr>
              <a:t>measures</a:t>
            </a:r>
            <a:r>
              <a:rPr sz="900" spc="-5" dirty="0" smtClean="0">
                <a:solidFill>
                  <a:srgbClr val="595959"/>
                </a:solidFill>
                <a:latin typeface="Arial Unicode MS"/>
                <a:cs typeface="Arial Unicode MS"/>
              </a:rPr>
              <a:t> within the Forte Performance </a:t>
            </a:r>
            <a:r>
              <a:rPr sz="900" spc="0" dirty="0" smtClean="0">
                <a:solidFill>
                  <a:srgbClr val="595959"/>
                </a:solidFill>
                <a:latin typeface="Arial Unicode MS"/>
                <a:cs typeface="Arial Unicode MS"/>
              </a:rPr>
              <a:t>Coaching</a:t>
            </a:r>
            <a:r>
              <a:rPr sz="900" spc="-5" dirty="0" smtClean="0">
                <a:solidFill>
                  <a:srgbClr val="595959"/>
                </a:solidFill>
                <a:latin typeface="Arial Unicode MS"/>
                <a:cs typeface="Arial Unicode MS"/>
              </a:rPr>
              <a:t> process.</a:t>
            </a:r>
            <a:endParaRPr sz="900">
              <a:latin typeface="Arial Unicode MS"/>
              <a:cs typeface="Arial Unicode MS"/>
            </a:endParaRPr>
          </a:p>
          <a:p>
            <a:pPr marL="12700" marR="58419">
              <a:lnSpc>
                <a:spcPct val="234500"/>
              </a:lnSpc>
            </a:pPr>
            <a:r>
              <a:rPr sz="900" spc="-10" dirty="0" smtClean="0">
                <a:solidFill>
                  <a:srgbClr val="595959"/>
                </a:solidFill>
                <a:latin typeface="Arial Unicode MS"/>
                <a:cs typeface="Arial Unicode MS"/>
              </a:rPr>
              <a:t>Page</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14</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a:t>
            </a:r>
            <a:r>
              <a:rPr sz="900" spc="-5" dirty="0" smtClean="0">
                <a:solidFill>
                  <a:srgbClr val="595959"/>
                </a:solidFill>
                <a:latin typeface="Arial Unicode MS"/>
                <a:cs typeface="Arial Unicode MS"/>
              </a:rPr>
              <a:t> This </a:t>
            </a:r>
            <a:r>
              <a:rPr sz="900" spc="0" dirty="0" smtClean="0">
                <a:solidFill>
                  <a:srgbClr val="595959"/>
                </a:solidFill>
                <a:latin typeface="Arial Unicode MS"/>
                <a:cs typeface="Arial Unicode MS"/>
              </a:rPr>
              <a:t>page</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displays</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a</a:t>
            </a:r>
            <a:r>
              <a:rPr sz="900" spc="-5" dirty="0" smtClean="0">
                <a:solidFill>
                  <a:srgbClr val="595959"/>
                </a:solidFill>
                <a:latin typeface="Arial Unicode MS"/>
                <a:cs typeface="Arial Unicode MS"/>
              </a:rPr>
              <a:t> Pattern Chart </a:t>
            </a:r>
            <a:r>
              <a:rPr sz="900" spc="0" dirty="0" smtClean="0">
                <a:solidFill>
                  <a:srgbClr val="595959"/>
                </a:solidFill>
                <a:latin typeface="Arial Unicode MS"/>
                <a:cs typeface="Arial Unicode MS"/>
              </a:rPr>
              <a:t>showing</a:t>
            </a:r>
            <a:r>
              <a:rPr sz="900" spc="-5" dirty="0" smtClean="0">
                <a:solidFill>
                  <a:srgbClr val="595959"/>
                </a:solidFill>
                <a:latin typeface="Arial Unicode MS"/>
                <a:cs typeface="Arial Unicode MS"/>
              </a:rPr>
              <a:t> the primary, current adapting </a:t>
            </a:r>
            <a:r>
              <a:rPr sz="900" spc="0" dirty="0" smtClean="0">
                <a:solidFill>
                  <a:srgbClr val="595959"/>
                </a:solidFill>
                <a:latin typeface="Arial Unicode MS"/>
                <a:cs typeface="Arial Unicode MS"/>
              </a:rPr>
              <a:t>and</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perceiver</a:t>
            </a:r>
            <a:r>
              <a:rPr sz="900" spc="-5" dirty="0" smtClean="0">
                <a:solidFill>
                  <a:srgbClr val="595959"/>
                </a:solidFill>
                <a:latin typeface="Arial Unicode MS"/>
                <a:cs typeface="Arial Unicode MS"/>
              </a:rPr>
              <a:t> patterns at </a:t>
            </a:r>
            <a:r>
              <a:rPr sz="900" spc="0" dirty="0" smtClean="0">
                <a:solidFill>
                  <a:srgbClr val="595959"/>
                </a:solidFill>
                <a:latin typeface="Arial Unicode MS"/>
                <a:cs typeface="Arial Unicode MS"/>
              </a:rPr>
              <a:t>a</a:t>
            </a:r>
            <a:r>
              <a:rPr sz="900" spc="-5" dirty="0" smtClean="0">
                <a:solidFill>
                  <a:srgbClr val="595959"/>
                </a:solidFill>
                <a:latin typeface="Arial Unicode MS"/>
                <a:cs typeface="Arial Unicode MS"/>
              </a:rPr>
              <a:t> glance. Page </a:t>
            </a:r>
            <a:r>
              <a:rPr sz="900" spc="0" dirty="0" smtClean="0">
                <a:solidFill>
                  <a:srgbClr val="595959"/>
                </a:solidFill>
                <a:latin typeface="Arial Unicode MS"/>
                <a:cs typeface="Arial Unicode MS"/>
              </a:rPr>
              <a:t>15</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a:t>
            </a:r>
            <a:r>
              <a:rPr sz="900" spc="-5" dirty="0" smtClean="0">
                <a:solidFill>
                  <a:srgbClr val="595959"/>
                </a:solidFill>
                <a:latin typeface="Arial Unicode MS"/>
                <a:cs typeface="Arial Unicode MS"/>
              </a:rPr>
              <a:t> This </a:t>
            </a:r>
            <a:r>
              <a:rPr sz="900" spc="0" dirty="0" smtClean="0">
                <a:solidFill>
                  <a:srgbClr val="595959"/>
                </a:solidFill>
                <a:latin typeface="Arial Unicode MS"/>
                <a:cs typeface="Arial Unicode MS"/>
              </a:rPr>
              <a:t>page</a:t>
            </a:r>
            <a:r>
              <a:rPr sz="900" spc="-5" dirty="0" smtClean="0">
                <a:solidFill>
                  <a:srgbClr val="595959"/>
                </a:solidFill>
                <a:latin typeface="Arial Unicode MS"/>
                <a:cs typeface="Arial Unicode MS"/>
              </a:rPr>
              <a:t> takes </a:t>
            </a:r>
            <a:r>
              <a:rPr sz="900" spc="0" dirty="0" smtClean="0">
                <a:solidFill>
                  <a:srgbClr val="595959"/>
                </a:solidFill>
                <a:latin typeface="Arial Unicode MS"/>
                <a:cs typeface="Arial Unicode MS"/>
              </a:rPr>
              <a:t>a</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look</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and</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gives</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you</a:t>
            </a:r>
            <a:r>
              <a:rPr sz="900" spc="-5" dirty="0" smtClean="0">
                <a:solidFill>
                  <a:srgbClr val="595959"/>
                </a:solidFill>
                <a:latin typeface="Arial Unicode MS"/>
                <a:cs typeface="Arial Unicode MS"/>
              </a:rPr>
              <a:t> the "how", that the Forte Process </a:t>
            </a:r>
            <a:r>
              <a:rPr sz="900" spc="0" dirty="0" smtClean="0">
                <a:solidFill>
                  <a:srgbClr val="595959"/>
                </a:solidFill>
                <a:latin typeface="Arial Unicode MS"/>
                <a:cs typeface="Arial Unicode MS"/>
              </a:rPr>
              <a:t>measure</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individual</a:t>
            </a:r>
            <a:r>
              <a:rPr sz="900" spc="-5" dirty="0" smtClean="0">
                <a:solidFill>
                  <a:srgbClr val="595959"/>
                </a:solidFill>
                <a:latin typeface="Arial Unicode MS"/>
                <a:cs typeface="Arial Unicode MS"/>
              </a:rPr>
              <a:t> Resiliency.  The </a:t>
            </a:r>
            <a:r>
              <a:rPr sz="900" spc="0" dirty="0" smtClean="0">
                <a:solidFill>
                  <a:srgbClr val="595959"/>
                </a:solidFill>
                <a:latin typeface="Arial Unicode MS"/>
                <a:cs typeface="Arial Unicode MS"/>
              </a:rPr>
              <a:t>key</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is</a:t>
            </a:r>
            <a:endParaRPr sz="900">
              <a:latin typeface="Arial Unicode MS"/>
              <a:cs typeface="Arial Unicode MS"/>
            </a:endParaRPr>
          </a:p>
          <a:p>
            <a:pPr marL="12700" marR="475615">
              <a:lnSpc>
                <a:spcPct val="117300"/>
              </a:lnSpc>
            </a:pPr>
            <a:r>
              <a:rPr sz="900" spc="-5" dirty="0" smtClean="0">
                <a:solidFill>
                  <a:srgbClr val="595959"/>
                </a:solidFill>
                <a:latin typeface="Arial Unicode MS"/>
                <a:cs typeface="Arial Unicode MS"/>
              </a:rPr>
              <a:t>to </a:t>
            </a:r>
            <a:r>
              <a:rPr sz="900" spc="0" dirty="0" smtClean="0">
                <a:solidFill>
                  <a:srgbClr val="595959"/>
                </a:solidFill>
                <a:latin typeface="Arial Unicode MS"/>
                <a:cs typeface="Arial Unicode MS"/>
              </a:rPr>
              <a:t>learn</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how</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we</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were</a:t>
            </a:r>
            <a:r>
              <a:rPr sz="900" spc="-5" dirty="0" smtClean="0">
                <a:solidFill>
                  <a:srgbClr val="595959"/>
                </a:solidFill>
                <a:latin typeface="Arial Unicode MS"/>
                <a:cs typeface="Arial Unicode MS"/>
              </a:rPr>
              <a:t> adapting </a:t>
            </a:r>
            <a:r>
              <a:rPr sz="900" spc="0" dirty="0" smtClean="0">
                <a:solidFill>
                  <a:srgbClr val="595959"/>
                </a:solidFill>
                <a:latin typeface="Arial Unicode MS"/>
                <a:cs typeface="Arial Unicode MS"/>
              </a:rPr>
              <a:t>during</a:t>
            </a:r>
            <a:r>
              <a:rPr sz="900" spc="-5" dirty="0" smtClean="0">
                <a:solidFill>
                  <a:srgbClr val="595959"/>
                </a:solidFill>
                <a:latin typeface="Arial Unicode MS"/>
                <a:cs typeface="Arial Unicode MS"/>
              </a:rPr>
              <a:t> those times of resiliency, then </a:t>
            </a:r>
            <a:r>
              <a:rPr sz="900" spc="0" dirty="0" smtClean="0">
                <a:solidFill>
                  <a:srgbClr val="595959"/>
                </a:solidFill>
                <a:latin typeface="Arial Unicode MS"/>
                <a:cs typeface="Arial Unicode MS"/>
              </a:rPr>
              <a:t>how</a:t>
            </a:r>
            <a:r>
              <a:rPr sz="900" spc="-5" dirty="0" smtClean="0">
                <a:solidFill>
                  <a:srgbClr val="595959"/>
                </a:solidFill>
                <a:latin typeface="Arial Unicode MS"/>
                <a:cs typeface="Arial Unicode MS"/>
              </a:rPr>
              <a:t> to reinforce those important </a:t>
            </a:r>
            <a:r>
              <a:rPr sz="900" spc="0" dirty="0" smtClean="0">
                <a:solidFill>
                  <a:srgbClr val="595959"/>
                </a:solidFill>
                <a:latin typeface="Arial Unicode MS"/>
                <a:cs typeface="Arial Unicode MS"/>
              </a:rPr>
              <a:t>behaviors</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in</a:t>
            </a:r>
            <a:r>
              <a:rPr sz="900" spc="-5" dirty="0" smtClean="0">
                <a:solidFill>
                  <a:srgbClr val="595959"/>
                </a:solidFill>
                <a:latin typeface="Arial Unicode MS"/>
                <a:cs typeface="Arial Unicode MS"/>
              </a:rPr>
              <a:t> </a:t>
            </a:r>
            <a:r>
              <a:rPr sz="900" spc="0" dirty="0" smtClean="0">
                <a:solidFill>
                  <a:srgbClr val="595959"/>
                </a:solidFill>
                <a:latin typeface="Arial Unicode MS"/>
                <a:cs typeface="Arial Unicode MS"/>
              </a:rPr>
              <a:t>a </a:t>
            </a:r>
            <a:r>
              <a:rPr sz="900" spc="-5" dirty="0" smtClean="0">
                <a:solidFill>
                  <a:srgbClr val="595959"/>
                </a:solidFill>
                <a:latin typeface="Arial Unicode MS"/>
                <a:cs typeface="Arial Unicode MS"/>
              </a:rPr>
              <a:t>consistent way.</a:t>
            </a:r>
            <a:endParaRPr sz="900">
              <a:latin typeface="Arial Unicode MS"/>
              <a:cs typeface="Arial Unicode MS"/>
            </a:endParaRPr>
          </a:p>
        </p:txBody>
      </p:sp>
      <p:sp>
        <p:nvSpPr>
          <p:cNvPr id="13" name="object 13"/>
          <p:cNvSpPr/>
          <p:nvPr/>
        </p:nvSpPr>
        <p:spPr>
          <a:xfrm>
            <a:off x="614883" y="1427594"/>
            <a:ext cx="203200" cy="1079500"/>
          </a:xfrm>
          <a:custGeom>
            <a:avLst/>
            <a:gdLst/>
            <a:ahLst/>
            <a:cxnLst/>
            <a:rect l="l" t="t" r="r" b="b"/>
            <a:pathLst>
              <a:path w="203200" h="1079500">
                <a:moveTo>
                  <a:pt x="203200" y="0"/>
                </a:moveTo>
                <a:lnTo>
                  <a:pt x="38100" y="0"/>
                </a:lnTo>
                <a:lnTo>
                  <a:pt x="17010" y="498"/>
                </a:lnTo>
                <a:lnTo>
                  <a:pt x="5627" y="3991"/>
                </a:lnTo>
                <a:lnTo>
                  <a:pt x="957" y="13470"/>
                </a:lnTo>
                <a:lnTo>
                  <a:pt x="7" y="31929"/>
                </a:lnTo>
                <a:lnTo>
                  <a:pt x="0" y="838200"/>
                </a:lnTo>
                <a:lnTo>
                  <a:pt x="18575" y="845921"/>
                </a:lnTo>
                <a:lnTo>
                  <a:pt x="36207" y="853871"/>
                </a:lnTo>
                <a:lnTo>
                  <a:pt x="83542" y="879475"/>
                </a:lnTo>
                <a:lnTo>
                  <a:pt x="122732" y="908507"/>
                </a:lnTo>
                <a:lnTo>
                  <a:pt x="154036" y="941997"/>
                </a:lnTo>
                <a:lnTo>
                  <a:pt x="177711" y="980973"/>
                </a:lnTo>
                <a:lnTo>
                  <a:pt x="194013" y="1026464"/>
                </a:lnTo>
                <a:lnTo>
                  <a:pt x="203200" y="1079500"/>
                </a:lnTo>
                <a:lnTo>
                  <a:pt x="203200" y="0"/>
                </a:lnTo>
                <a:close/>
              </a:path>
            </a:pathLst>
          </a:custGeom>
          <a:solidFill>
            <a:srgbClr val="0CB14B"/>
          </a:solidFill>
        </p:spPr>
        <p:txBody>
          <a:bodyPr wrap="square" lIns="0" tIns="0" rIns="0" bIns="0" rtlCol="0">
            <a:noAutofit/>
          </a:bodyPr>
          <a:lstStyle/>
          <a:p>
            <a:endParaRPr/>
          </a:p>
        </p:txBody>
      </p:sp>
      <p:sp>
        <p:nvSpPr>
          <p:cNvPr id="14" name="object 14"/>
          <p:cNvSpPr/>
          <p:nvPr/>
        </p:nvSpPr>
        <p:spPr>
          <a:xfrm>
            <a:off x="818083" y="1427594"/>
            <a:ext cx="0" cy="2032000"/>
          </a:xfrm>
          <a:custGeom>
            <a:avLst/>
            <a:gdLst/>
            <a:ahLst/>
            <a:cxnLst/>
            <a:rect l="l" t="t" r="r" b="b"/>
            <a:pathLst>
              <a:path h="2032000">
                <a:moveTo>
                  <a:pt x="0" y="0"/>
                </a:moveTo>
                <a:lnTo>
                  <a:pt x="0" y="2032000"/>
                </a:lnTo>
              </a:path>
            </a:pathLst>
          </a:custGeom>
          <a:ln w="12700">
            <a:solidFill>
              <a:srgbClr val="005A85"/>
            </a:solidFill>
          </a:ln>
        </p:spPr>
        <p:txBody>
          <a:bodyPr wrap="square" lIns="0" tIns="0" rIns="0" bIns="0" rtlCol="0">
            <a:noAutofit/>
          </a:bodyPr>
          <a:lstStyle/>
          <a:p>
            <a:endParaRPr/>
          </a:p>
        </p:txBody>
      </p:sp>
      <p:sp>
        <p:nvSpPr>
          <p:cNvPr id="15" name="object 15"/>
          <p:cNvSpPr/>
          <p:nvPr/>
        </p:nvSpPr>
        <p:spPr>
          <a:xfrm>
            <a:off x="818083" y="3459594"/>
            <a:ext cx="50800" cy="0"/>
          </a:xfrm>
          <a:custGeom>
            <a:avLst/>
            <a:gdLst/>
            <a:ahLst/>
            <a:cxnLst/>
            <a:rect l="l" t="t" r="r" b="b"/>
            <a:pathLst>
              <a:path w="50800">
                <a:moveTo>
                  <a:pt x="0" y="0"/>
                </a:moveTo>
                <a:lnTo>
                  <a:pt x="50800" y="0"/>
                </a:lnTo>
              </a:path>
            </a:pathLst>
          </a:custGeom>
          <a:ln w="12700">
            <a:solidFill>
              <a:srgbClr val="005A85"/>
            </a:solidFill>
          </a:ln>
        </p:spPr>
        <p:txBody>
          <a:bodyPr wrap="square" lIns="0" tIns="0" rIns="0" bIns="0" rtlCol="0">
            <a:noAutofit/>
          </a:bodyPr>
          <a:lstStyle/>
          <a:p>
            <a:endParaRPr/>
          </a:p>
        </p:txBody>
      </p:sp>
      <p:sp>
        <p:nvSpPr>
          <p:cNvPr id="16" name="object 16"/>
          <p:cNvSpPr txBox="1"/>
          <p:nvPr/>
        </p:nvSpPr>
        <p:spPr>
          <a:xfrm>
            <a:off x="657656" y="1481950"/>
            <a:ext cx="135255" cy="758825"/>
          </a:xfrm>
          <a:prstGeom prst="rect">
            <a:avLst/>
          </a:prstGeom>
        </p:spPr>
        <p:txBody>
          <a:bodyPr vert="vert270" wrap="square" lIns="0" tIns="0" rIns="0" bIns="0" rtlCol="0">
            <a:noAutofit/>
          </a:bodyPr>
          <a:lstStyle/>
          <a:p>
            <a:pPr marL="12700">
              <a:lnSpc>
                <a:spcPct val="100000"/>
              </a:lnSpc>
            </a:pPr>
            <a:r>
              <a:rPr sz="800" dirty="0" smtClean="0">
                <a:solidFill>
                  <a:srgbClr val="FFFFFF"/>
                </a:solidFill>
                <a:latin typeface="Arial Unicode MS"/>
                <a:cs typeface="Arial Unicode MS"/>
              </a:rPr>
              <a:t>WHO</a:t>
            </a:r>
            <a:r>
              <a:rPr sz="800" spc="-5" dirty="0" smtClean="0">
                <a:solidFill>
                  <a:srgbClr val="FFFFFF"/>
                </a:solidFill>
                <a:latin typeface="Arial Unicode MS"/>
                <a:cs typeface="Arial Unicode MS"/>
              </a:rPr>
              <a:t> </a:t>
            </a:r>
            <a:r>
              <a:rPr sz="800" spc="0" dirty="0" smtClean="0">
                <a:solidFill>
                  <a:srgbClr val="FFFFFF"/>
                </a:solidFill>
                <a:latin typeface="Arial Unicode MS"/>
                <a:cs typeface="Arial Unicode MS"/>
              </a:rPr>
              <a:t>YOU</a:t>
            </a:r>
            <a:r>
              <a:rPr sz="800" spc="-5" dirty="0" smtClean="0">
                <a:solidFill>
                  <a:srgbClr val="FFFFFF"/>
                </a:solidFill>
                <a:latin typeface="Arial Unicode MS"/>
                <a:cs typeface="Arial Unicode MS"/>
              </a:rPr>
              <a:t> </a:t>
            </a:r>
            <a:r>
              <a:rPr sz="800" spc="0" dirty="0" smtClean="0">
                <a:solidFill>
                  <a:srgbClr val="FFFFFF"/>
                </a:solidFill>
                <a:latin typeface="Arial Unicode MS"/>
                <a:cs typeface="Arial Unicode MS"/>
              </a:rPr>
              <a:t>ARE</a:t>
            </a:r>
            <a:endParaRPr sz="800">
              <a:latin typeface="Arial Unicode MS"/>
              <a:cs typeface="Arial Unicode MS"/>
            </a:endParaRPr>
          </a:p>
        </p:txBody>
      </p:sp>
      <p:sp>
        <p:nvSpPr>
          <p:cNvPr id="17" name="object 17"/>
          <p:cNvSpPr/>
          <p:nvPr/>
        </p:nvSpPr>
        <p:spPr>
          <a:xfrm>
            <a:off x="614883" y="3633558"/>
            <a:ext cx="203200" cy="1651000"/>
          </a:xfrm>
          <a:custGeom>
            <a:avLst/>
            <a:gdLst/>
            <a:ahLst/>
            <a:cxnLst/>
            <a:rect l="l" t="t" r="r" b="b"/>
            <a:pathLst>
              <a:path w="203200" h="1651000">
                <a:moveTo>
                  <a:pt x="203200" y="0"/>
                </a:moveTo>
                <a:lnTo>
                  <a:pt x="38100" y="0"/>
                </a:lnTo>
                <a:lnTo>
                  <a:pt x="17010" y="498"/>
                </a:lnTo>
                <a:lnTo>
                  <a:pt x="5627" y="3991"/>
                </a:lnTo>
                <a:lnTo>
                  <a:pt x="957" y="13470"/>
                </a:lnTo>
                <a:lnTo>
                  <a:pt x="7" y="31929"/>
                </a:lnTo>
                <a:lnTo>
                  <a:pt x="0" y="1409700"/>
                </a:lnTo>
                <a:lnTo>
                  <a:pt x="18575" y="1417421"/>
                </a:lnTo>
                <a:lnTo>
                  <a:pt x="36207" y="1425371"/>
                </a:lnTo>
                <a:lnTo>
                  <a:pt x="83542" y="1450975"/>
                </a:lnTo>
                <a:lnTo>
                  <a:pt x="122732" y="1480007"/>
                </a:lnTo>
                <a:lnTo>
                  <a:pt x="154036" y="1513497"/>
                </a:lnTo>
                <a:lnTo>
                  <a:pt x="177711" y="1552473"/>
                </a:lnTo>
                <a:lnTo>
                  <a:pt x="194013" y="1597964"/>
                </a:lnTo>
                <a:lnTo>
                  <a:pt x="203200" y="1651000"/>
                </a:lnTo>
                <a:lnTo>
                  <a:pt x="203200" y="0"/>
                </a:lnTo>
                <a:close/>
              </a:path>
            </a:pathLst>
          </a:custGeom>
          <a:solidFill>
            <a:srgbClr val="EC1B24"/>
          </a:solidFill>
        </p:spPr>
        <p:txBody>
          <a:bodyPr wrap="square" lIns="0" tIns="0" rIns="0" bIns="0" rtlCol="0">
            <a:noAutofit/>
          </a:bodyPr>
          <a:lstStyle/>
          <a:p>
            <a:endParaRPr/>
          </a:p>
        </p:txBody>
      </p:sp>
      <p:sp>
        <p:nvSpPr>
          <p:cNvPr id="18" name="object 18"/>
          <p:cNvSpPr/>
          <p:nvPr/>
        </p:nvSpPr>
        <p:spPr>
          <a:xfrm>
            <a:off x="818083" y="3633558"/>
            <a:ext cx="0" cy="2413000"/>
          </a:xfrm>
          <a:custGeom>
            <a:avLst/>
            <a:gdLst/>
            <a:ahLst/>
            <a:cxnLst/>
            <a:rect l="l" t="t" r="r" b="b"/>
            <a:pathLst>
              <a:path h="2413000">
                <a:moveTo>
                  <a:pt x="0" y="0"/>
                </a:moveTo>
                <a:lnTo>
                  <a:pt x="0" y="2413000"/>
                </a:lnTo>
              </a:path>
            </a:pathLst>
          </a:custGeom>
          <a:ln w="12700">
            <a:solidFill>
              <a:srgbClr val="005A85"/>
            </a:solidFill>
          </a:ln>
        </p:spPr>
        <p:txBody>
          <a:bodyPr wrap="square" lIns="0" tIns="0" rIns="0" bIns="0" rtlCol="0">
            <a:noAutofit/>
          </a:bodyPr>
          <a:lstStyle/>
          <a:p>
            <a:endParaRPr/>
          </a:p>
        </p:txBody>
      </p:sp>
      <p:sp>
        <p:nvSpPr>
          <p:cNvPr id="19" name="object 19"/>
          <p:cNvSpPr/>
          <p:nvPr/>
        </p:nvSpPr>
        <p:spPr>
          <a:xfrm>
            <a:off x="818083" y="6046558"/>
            <a:ext cx="50800" cy="0"/>
          </a:xfrm>
          <a:custGeom>
            <a:avLst/>
            <a:gdLst/>
            <a:ahLst/>
            <a:cxnLst/>
            <a:rect l="l" t="t" r="r" b="b"/>
            <a:pathLst>
              <a:path w="50800">
                <a:moveTo>
                  <a:pt x="0" y="0"/>
                </a:moveTo>
                <a:lnTo>
                  <a:pt x="50800" y="0"/>
                </a:lnTo>
              </a:path>
            </a:pathLst>
          </a:custGeom>
          <a:ln w="12700">
            <a:solidFill>
              <a:srgbClr val="005A85"/>
            </a:solidFill>
          </a:ln>
        </p:spPr>
        <p:txBody>
          <a:bodyPr wrap="square" lIns="0" tIns="0" rIns="0" bIns="0" rtlCol="0">
            <a:noAutofit/>
          </a:bodyPr>
          <a:lstStyle/>
          <a:p>
            <a:endParaRPr/>
          </a:p>
        </p:txBody>
      </p:sp>
      <p:sp>
        <p:nvSpPr>
          <p:cNvPr id="20" name="object 20"/>
          <p:cNvSpPr txBox="1"/>
          <p:nvPr/>
        </p:nvSpPr>
        <p:spPr>
          <a:xfrm>
            <a:off x="657656" y="3699802"/>
            <a:ext cx="135255" cy="1305560"/>
          </a:xfrm>
          <a:prstGeom prst="rect">
            <a:avLst/>
          </a:prstGeom>
        </p:spPr>
        <p:txBody>
          <a:bodyPr vert="vert270" wrap="square" lIns="0" tIns="0" rIns="0" bIns="0" rtlCol="0">
            <a:noAutofit/>
          </a:bodyPr>
          <a:lstStyle/>
          <a:p>
            <a:pPr marL="12700">
              <a:lnSpc>
                <a:spcPct val="100000"/>
              </a:lnSpc>
            </a:pPr>
            <a:r>
              <a:rPr sz="800" dirty="0" smtClean="0">
                <a:solidFill>
                  <a:srgbClr val="FFFFFF"/>
                </a:solidFill>
                <a:latin typeface="Arial Unicode MS"/>
                <a:cs typeface="Arial Unicode MS"/>
              </a:rPr>
              <a:t>HOW</a:t>
            </a:r>
            <a:r>
              <a:rPr sz="800" spc="-5" dirty="0" smtClean="0">
                <a:solidFill>
                  <a:srgbClr val="FFFFFF"/>
                </a:solidFill>
                <a:latin typeface="Arial Unicode MS"/>
                <a:cs typeface="Arial Unicode MS"/>
              </a:rPr>
              <a:t> </a:t>
            </a:r>
            <a:r>
              <a:rPr sz="800" spc="0" dirty="0" smtClean="0">
                <a:solidFill>
                  <a:srgbClr val="FFFFFF"/>
                </a:solidFill>
                <a:latin typeface="Arial Unicode MS"/>
                <a:cs typeface="Arial Unicode MS"/>
              </a:rPr>
              <a:t>YOU</a:t>
            </a:r>
            <a:r>
              <a:rPr sz="800" spc="-5" dirty="0" smtClean="0">
                <a:solidFill>
                  <a:srgbClr val="FFFFFF"/>
                </a:solidFill>
                <a:latin typeface="Arial Unicode MS"/>
                <a:cs typeface="Arial Unicode MS"/>
              </a:rPr>
              <a:t> </a:t>
            </a:r>
            <a:r>
              <a:rPr sz="800" spc="0" dirty="0" smtClean="0">
                <a:solidFill>
                  <a:srgbClr val="FFFFFF"/>
                </a:solidFill>
                <a:latin typeface="Arial Unicode MS"/>
                <a:cs typeface="Arial Unicode MS"/>
              </a:rPr>
              <a:t>ARE</a:t>
            </a:r>
            <a:r>
              <a:rPr sz="800" spc="-5" dirty="0" smtClean="0">
                <a:solidFill>
                  <a:srgbClr val="FFFFFF"/>
                </a:solidFill>
                <a:latin typeface="Arial Unicode MS"/>
                <a:cs typeface="Arial Unicode MS"/>
              </a:rPr>
              <a:t> </a:t>
            </a:r>
            <a:r>
              <a:rPr sz="800" spc="0" dirty="0" smtClean="0">
                <a:solidFill>
                  <a:srgbClr val="FFFFFF"/>
                </a:solidFill>
                <a:latin typeface="Arial Unicode MS"/>
                <a:cs typeface="Arial Unicode MS"/>
              </a:rPr>
              <a:t>ADAPTING</a:t>
            </a:r>
            <a:endParaRPr sz="800">
              <a:latin typeface="Arial Unicode MS"/>
              <a:cs typeface="Arial Unicode MS"/>
            </a:endParaRPr>
          </a:p>
        </p:txBody>
      </p:sp>
      <p:sp>
        <p:nvSpPr>
          <p:cNvPr id="21" name="object 21"/>
          <p:cNvSpPr/>
          <p:nvPr/>
        </p:nvSpPr>
        <p:spPr>
          <a:xfrm>
            <a:off x="614883" y="6238418"/>
            <a:ext cx="203200" cy="825500"/>
          </a:xfrm>
          <a:custGeom>
            <a:avLst/>
            <a:gdLst/>
            <a:ahLst/>
            <a:cxnLst/>
            <a:rect l="l" t="t" r="r" b="b"/>
            <a:pathLst>
              <a:path w="203200" h="825500">
                <a:moveTo>
                  <a:pt x="203200" y="0"/>
                </a:moveTo>
                <a:lnTo>
                  <a:pt x="38094" y="0"/>
                </a:lnTo>
                <a:lnTo>
                  <a:pt x="17010" y="498"/>
                </a:lnTo>
                <a:lnTo>
                  <a:pt x="5627" y="3991"/>
                </a:lnTo>
                <a:lnTo>
                  <a:pt x="957" y="13470"/>
                </a:lnTo>
                <a:lnTo>
                  <a:pt x="7" y="31929"/>
                </a:lnTo>
                <a:lnTo>
                  <a:pt x="0" y="634999"/>
                </a:lnTo>
                <a:lnTo>
                  <a:pt x="18575" y="640818"/>
                </a:lnTo>
                <a:lnTo>
                  <a:pt x="36207" y="646874"/>
                </a:lnTo>
                <a:lnTo>
                  <a:pt x="83542" y="666948"/>
                </a:lnTo>
                <a:lnTo>
                  <a:pt x="122732" y="690879"/>
                </a:lnTo>
                <a:lnTo>
                  <a:pt x="154036" y="719954"/>
                </a:lnTo>
                <a:lnTo>
                  <a:pt x="177711" y="755459"/>
                </a:lnTo>
                <a:lnTo>
                  <a:pt x="194013" y="798679"/>
                </a:lnTo>
                <a:lnTo>
                  <a:pt x="199696" y="825500"/>
                </a:lnTo>
                <a:lnTo>
                  <a:pt x="203200" y="825500"/>
                </a:lnTo>
                <a:lnTo>
                  <a:pt x="203200" y="0"/>
                </a:lnTo>
                <a:close/>
              </a:path>
            </a:pathLst>
          </a:custGeom>
          <a:solidFill>
            <a:srgbClr val="005A85"/>
          </a:solidFill>
        </p:spPr>
        <p:txBody>
          <a:bodyPr wrap="square" lIns="0" tIns="0" rIns="0" bIns="0" rtlCol="0">
            <a:noAutofit/>
          </a:bodyPr>
          <a:lstStyle/>
          <a:p>
            <a:endParaRPr/>
          </a:p>
        </p:txBody>
      </p:sp>
      <p:sp>
        <p:nvSpPr>
          <p:cNvPr id="22" name="object 22"/>
          <p:cNvSpPr/>
          <p:nvPr/>
        </p:nvSpPr>
        <p:spPr>
          <a:xfrm>
            <a:off x="818083" y="6238417"/>
            <a:ext cx="0" cy="825500"/>
          </a:xfrm>
          <a:custGeom>
            <a:avLst/>
            <a:gdLst/>
            <a:ahLst/>
            <a:cxnLst/>
            <a:rect l="l" t="t" r="r" b="b"/>
            <a:pathLst>
              <a:path h="825500">
                <a:moveTo>
                  <a:pt x="0" y="0"/>
                </a:moveTo>
                <a:lnTo>
                  <a:pt x="0" y="825500"/>
                </a:lnTo>
              </a:path>
            </a:pathLst>
          </a:custGeom>
          <a:ln w="12700">
            <a:solidFill>
              <a:srgbClr val="005A85"/>
            </a:solidFill>
          </a:ln>
        </p:spPr>
        <p:txBody>
          <a:bodyPr wrap="square" lIns="0" tIns="0" rIns="0" bIns="0" rtlCol="0">
            <a:noAutofit/>
          </a:bodyPr>
          <a:lstStyle/>
          <a:p>
            <a:endParaRPr/>
          </a:p>
        </p:txBody>
      </p:sp>
      <p:sp>
        <p:nvSpPr>
          <p:cNvPr id="23" name="object 23"/>
          <p:cNvSpPr/>
          <p:nvPr/>
        </p:nvSpPr>
        <p:spPr>
          <a:xfrm>
            <a:off x="818083" y="7063917"/>
            <a:ext cx="50800" cy="0"/>
          </a:xfrm>
          <a:custGeom>
            <a:avLst/>
            <a:gdLst/>
            <a:ahLst/>
            <a:cxnLst/>
            <a:rect l="l" t="t" r="r" b="b"/>
            <a:pathLst>
              <a:path w="50800">
                <a:moveTo>
                  <a:pt x="0" y="0"/>
                </a:moveTo>
                <a:lnTo>
                  <a:pt x="50800" y="0"/>
                </a:lnTo>
              </a:path>
            </a:pathLst>
          </a:custGeom>
          <a:ln w="12700">
            <a:solidFill>
              <a:srgbClr val="005A85"/>
            </a:solidFill>
          </a:ln>
        </p:spPr>
        <p:txBody>
          <a:bodyPr wrap="square" lIns="0" tIns="0" rIns="0" bIns="0" rtlCol="0">
            <a:noAutofit/>
          </a:bodyPr>
          <a:lstStyle/>
          <a:p>
            <a:endParaRPr/>
          </a:p>
        </p:txBody>
      </p:sp>
      <p:sp>
        <p:nvSpPr>
          <p:cNvPr id="24" name="object 24"/>
          <p:cNvSpPr txBox="1"/>
          <p:nvPr/>
        </p:nvSpPr>
        <p:spPr>
          <a:xfrm>
            <a:off x="657656" y="6263004"/>
            <a:ext cx="135255" cy="572770"/>
          </a:xfrm>
          <a:prstGeom prst="rect">
            <a:avLst/>
          </a:prstGeom>
        </p:spPr>
        <p:txBody>
          <a:bodyPr vert="vert270" wrap="square" lIns="0" tIns="0" rIns="0" bIns="0" rtlCol="0">
            <a:noAutofit/>
          </a:bodyPr>
          <a:lstStyle/>
          <a:p>
            <a:pPr marL="12700">
              <a:lnSpc>
                <a:spcPct val="100000"/>
              </a:lnSpc>
            </a:pPr>
            <a:r>
              <a:rPr sz="800" dirty="0" smtClean="0">
                <a:solidFill>
                  <a:srgbClr val="FFFFFF"/>
                </a:solidFill>
                <a:latin typeface="Arial Unicode MS"/>
                <a:cs typeface="Arial Unicode MS"/>
              </a:rPr>
              <a:t>STRATEGY</a:t>
            </a:r>
            <a:endParaRPr sz="800">
              <a:latin typeface="Arial Unicode MS"/>
              <a:cs typeface="Arial Unicode MS"/>
            </a:endParaRPr>
          </a:p>
        </p:txBody>
      </p:sp>
      <p:sp>
        <p:nvSpPr>
          <p:cNvPr id="25" name="object 25"/>
          <p:cNvSpPr/>
          <p:nvPr/>
        </p:nvSpPr>
        <p:spPr>
          <a:xfrm>
            <a:off x="615099" y="7259040"/>
            <a:ext cx="203200" cy="812800"/>
          </a:xfrm>
          <a:custGeom>
            <a:avLst/>
            <a:gdLst/>
            <a:ahLst/>
            <a:cxnLst/>
            <a:rect l="l" t="t" r="r" b="b"/>
            <a:pathLst>
              <a:path w="203200" h="812800">
                <a:moveTo>
                  <a:pt x="203200" y="0"/>
                </a:moveTo>
                <a:lnTo>
                  <a:pt x="38100" y="0"/>
                </a:lnTo>
                <a:lnTo>
                  <a:pt x="17010" y="498"/>
                </a:lnTo>
                <a:lnTo>
                  <a:pt x="5627" y="3991"/>
                </a:lnTo>
                <a:lnTo>
                  <a:pt x="957" y="13470"/>
                </a:lnTo>
                <a:lnTo>
                  <a:pt x="7" y="31929"/>
                </a:lnTo>
                <a:lnTo>
                  <a:pt x="0" y="596900"/>
                </a:lnTo>
                <a:lnTo>
                  <a:pt x="18575" y="602718"/>
                </a:lnTo>
                <a:lnTo>
                  <a:pt x="36207" y="608774"/>
                </a:lnTo>
                <a:lnTo>
                  <a:pt x="83542" y="628848"/>
                </a:lnTo>
                <a:lnTo>
                  <a:pt x="122732" y="652780"/>
                </a:lnTo>
                <a:lnTo>
                  <a:pt x="154036" y="681855"/>
                </a:lnTo>
                <a:lnTo>
                  <a:pt x="177711" y="717359"/>
                </a:lnTo>
                <a:lnTo>
                  <a:pt x="194013" y="760579"/>
                </a:lnTo>
                <a:lnTo>
                  <a:pt x="203200" y="812800"/>
                </a:lnTo>
                <a:lnTo>
                  <a:pt x="203200" y="0"/>
                </a:lnTo>
                <a:close/>
              </a:path>
            </a:pathLst>
          </a:custGeom>
          <a:solidFill>
            <a:srgbClr val="221F1F"/>
          </a:solidFill>
        </p:spPr>
        <p:txBody>
          <a:bodyPr wrap="square" lIns="0" tIns="0" rIns="0" bIns="0" rtlCol="0">
            <a:noAutofit/>
          </a:bodyPr>
          <a:lstStyle/>
          <a:p>
            <a:endParaRPr/>
          </a:p>
        </p:txBody>
      </p:sp>
      <p:sp>
        <p:nvSpPr>
          <p:cNvPr id="26" name="object 26"/>
          <p:cNvSpPr/>
          <p:nvPr/>
        </p:nvSpPr>
        <p:spPr>
          <a:xfrm>
            <a:off x="818299" y="7259040"/>
            <a:ext cx="0" cy="914400"/>
          </a:xfrm>
          <a:custGeom>
            <a:avLst/>
            <a:gdLst/>
            <a:ahLst/>
            <a:cxnLst/>
            <a:rect l="l" t="t" r="r" b="b"/>
            <a:pathLst>
              <a:path h="914400">
                <a:moveTo>
                  <a:pt x="0" y="0"/>
                </a:moveTo>
                <a:lnTo>
                  <a:pt x="0" y="914400"/>
                </a:lnTo>
              </a:path>
            </a:pathLst>
          </a:custGeom>
          <a:ln w="12700">
            <a:solidFill>
              <a:srgbClr val="005A85"/>
            </a:solidFill>
          </a:ln>
        </p:spPr>
        <p:txBody>
          <a:bodyPr wrap="square" lIns="0" tIns="0" rIns="0" bIns="0" rtlCol="0">
            <a:noAutofit/>
          </a:bodyPr>
          <a:lstStyle/>
          <a:p>
            <a:endParaRPr/>
          </a:p>
        </p:txBody>
      </p:sp>
      <p:sp>
        <p:nvSpPr>
          <p:cNvPr id="27" name="object 27"/>
          <p:cNvSpPr/>
          <p:nvPr/>
        </p:nvSpPr>
        <p:spPr>
          <a:xfrm>
            <a:off x="818299" y="8173440"/>
            <a:ext cx="50800" cy="0"/>
          </a:xfrm>
          <a:custGeom>
            <a:avLst/>
            <a:gdLst/>
            <a:ahLst/>
            <a:cxnLst/>
            <a:rect l="l" t="t" r="r" b="b"/>
            <a:pathLst>
              <a:path w="50800">
                <a:moveTo>
                  <a:pt x="0" y="0"/>
                </a:moveTo>
                <a:lnTo>
                  <a:pt x="50800" y="0"/>
                </a:lnTo>
              </a:path>
            </a:pathLst>
          </a:custGeom>
          <a:ln w="12700">
            <a:solidFill>
              <a:srgbClr val="005A85"/>
            </a:solidFill>
          </a:ln>
        </p:spPr>
        <p:txBody>
          <a:bodyPr wrap="square" lIns="0" tIns="0" rIns="0" bIns="0" rtlCol="0">
            <a:noAutofit/>
          </a:bodyPr>
          <a:lstStyle/>
          <a:p>
            <a:endParaRPr/>
          </a:p>
        </p:txBody>
      </p:sp>
      <p:sp>
        <p:nvSpPr>
          <p:cNvPr id="28" name="object 28"/>
          <p:cNvSpPr txBox="1"/>
          <p:nvPr/>
        </p:nvSpPr>
        <p:spPr>
          <a:xfrm>
            <a:off x="657873" y="7336967"/>
            <a:ext cx="135255" cy="443230"/>
          </a:xfrm>
          <a:prstGeom prst="rect">
            <a:avLst/>
          </a:prstGeom>
        </p:spPr>
        <p:txBody>
          <a:bodyPr vert="vert270" wrap="square" lIns="0" tIns="0" rIns="0" bIns="0" rtlCol="0">
            <a:noAutofit/>
          </a:bodyPr>
          <a:lstStyle/>
          <a:p>
            <a:pPr marL="12700">
              <a:lnSpc>
                <a:spcPct val="100000"/>
              </a:lnSpc>
            </a:pPr>
            <a:r>
              <a:rPr sz="800" dirty="0" smtClean="0">
                <a:solidFill>
                  <a:srgbClr val="FFFFFF"/>
                </a:solidFill>
                <a:latin typeface="Arial Unicode MS"/>
                <a:cs typeface="Arial Unicode MS"/>
              </a:rPr>
              <a:t>TRENDS</a:t>
            </a:r>
            <a:endParaRPr sz="800">
              <a:latin typeface="Arial Unicode MS"/>
              <a:cs typeface="Arial Unicode MS"/>
            </a:endParaRPr>
          </a:p>
        </p:txBody>
      </p:sp>
      <p:sp>
        <p:nvSpPr>
          <p:cNvPr id="29" name="object 29"/>
          <p:cNvSpPr txBox="1"/>
          <p:nvPr/>
        </p:nvSpPr>
        <p:spPr>
          <a:xfrm>
            <a:off x="419100" y="9330982"/>
            <a:ext cx="2836545" cy="635635"/>
          </a:xfrm>
          <a:prstGeom prst="rect">
            <a:avLst/>
          </a:prstGeom>
        </p:spPr>
        <p:txBody>
          <a:bodyPr vert="horz" wrap="square" lIns="0" tIns="0" rIns="0" bIns="0" rtlCol="0">
            <a:noAutofit/>
          </a:bodyPr>
          <a:lstStyle/>
          <a:p>
            <a:pPr marL="12700">
              <a:lnSpc>
                <a:spcPts val="1460"/>
              </a:lnSpc>
            </a:pPr>
            <a:r>
              <a:rPr sz="1300" dirty="0" smtClean="0">
                <a:solidFill>
                  <a:srgbClr val="FFFFFF"/>
                </a:solidFill>
                <a:latin typeface="Arial Unicode MS"/>
                <a:cs typeface="Arial Unicode MS"/>
              </a:rPr>
              <a:t>(910)</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452-5152</a:t>
            </a:r>
            <a:r>
              <a:rPr sz="1300" spc="-5" dirty="0" smtClean="0">
                <a:solidFill>
                  <a:srgbClr val="FFFFFF"/>
                </a:solidFill>
                <a:latin typeface="Arial Unicode MS"/>
                <a:cs typeface="Arial Unicode MS"/>
              </a:rPr>
              <a:t> </a:t>
            </a:r>
            <a:r>
              <a:rPr sz="1300" spc="-10" dirty="0" smtClean="0">
                <a:solidFill>
                  <a:srgbClr val="FFFFFF"/>
                </a:solidFill>
                <a:latin typeface="Arial Unicode MS"/>
                <a:cs typeface="Arial Unicode MS"/>
              </a:rPr>
              <a:t>US</a:t>
            </a:r>
            <a:endParaRPr sz="1300">
              <a:latin typeface="Arial Unicode MS"/>
              <a:cs typeface="Arial Unicode MS"/>
            </a:endParaRPr>
          </a:p>
          <a:p>
            <a:pPr marL="12700">
              <a:lnSpc>
                <a:spcPts val="1200"/>
              </a:lnSpc>
            </a:pPr>
            <a:r>
              <a:rPr sz="1300" dirty="0" smtClean="0">
                <a:solidFill>
                  <a:srgbClr val="FFFFFF"/>
                </a:solidFill>
                <a:latin typeface="Arial Unicode MS"/>
                <a:cs typeface="Arial Unicode MS"/>
              </a:rPr>
              <a:t>(353)</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22</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20923</a:t>
            </a:r>
            <a:r>
              <a:rPr sz="1300" spc="-5" dirty="0" smtClean="0">
                <a:solidFill>
                  <a:srgbClr val="FFFFFF"/>
                </a:solidFill>
                <a:latin typeface="Arial Unicode MS"/>
                <a:cs typeface="Arial Unicode MS"/>
              </a:rPr>
              <a:t> </a:t>
            </a:r>
            <a:r>
              <a:rPr sz="1300" spc="-10" dirty="0" smtClean="0">
                <a:solidFill>
                  <a:srgbClr val="FFFFFF"/>
                </a:solidFill>
                <a:latin typeface="Arial Unicode MS"/>
                <a:cs typeface="Arial Unicode MS"/>
              </a:rPr>
              <a:t>EU</a:t>
            </a:r>
            <a:endParaRPr sz="1300">
              <a:latin typeface="Arial Unicode MS"/>
              <a:cs typeface="Arial Unicode MS"/>
            </a:endParaRPr>
          </a:p>
          <a:p>
            <a:pPr marL="12700">
              <a:lnSpc>
                <a:spcPts val="1140"/>
              </a:lnSpc>
            </a:pPr>
            <a:r>
              <a:rPr sz="1000" spc="-5" dirty="0" smtClean="0">
                <a:solidFill>
                  <a:srgbClr val="FFFFFF"/>
                </a:solidFill>
                <a:latin typeface="Arial Unicode MS"/>
                <a:cs typeface="Arial Unicode MS"/>
              </a:rPr>
              <a:t>Copyright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1977-2015</a:t>
            </a:r>
            <a:r>
              <a:rPr sz="1000" spc="-5" dirty="0" smtClean="0">
                <a:solidFill>
                  <a:srgbClr val="FFFFFF"/>
                </a:solidFill>
                <a:latin typeface="Arial Unicode MS"/>
                <a:cs typeface="Arial Unicode MS"/>
              </a:rPr>
              <a:t> C.D. </a:t>
            </a:r>
            <a:r>
              <a:rPr sz="1000" spc="0" dirty="0" smtClean="0">
                <a:solidFill>
                  <a:srgbClr val="FFFFFF"/>
                </a:solidFill>
                <a:latin typeface="Arial Unicode MS"/>
                <a:cs typeface="Arial Unicode MS"/>
              </a:rPr>
              <a:t>Morgan</a:t>
            </a:r>
            <a:r>
              <a:rPr sz="1000" spc="-5" dirty="0" smtClean="0">
                <a:solidFill>
                  <a:srgbClr val="FFFFFF"/>
                </a:solidFill>
                <a:latin typeface="Arial Unicode MS"/>
                <a:cs typeface="Arial Unicode MS"/>
              </a:rPr>
              <a:t> III</a:t>
            </a:r>
            <a:endParaRPr sz="1000">
              <a:latin typeface="Arial Unicode MS"/>
              <a:cs typeface="Arial Unicode MS"/>
            </a:endParaRPr>
          </a:p>
          <a:p>
            <a:pPr marL="12700">
              <a:lnSpc>
                <a:spcPts val="1100"/>
              </a:lnSpc>
            </a:pPr>
            <a:r>
              <a:rPr sz="1000" spc="-5" dirty="0" smtClean="0">
                <a:solidFill>
                  <a:srgbClr val="FFFFFF"/>
                </a:solidFill>
                <a:latin typeface="Arial Unicode MS"/>
                <a:cs typeface="Arial Unicode MS"/>
              </a:rPr>
              <a:t>Copyright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1980-2015</a:t>
            </a:r>
            <a:r>
              <a:rPr sz="1000" spc="-5" dirty="0" smtClean="0">
                <a:solidFill>
                  <a:srgbClr val="FFFFFF"/>
                </a:solidFill>
                <a:latin typeface="Arial Unicode MS"/>
                <a:cs typeface="Arial Unicode MS"/>
              </a:rPr>
              <a:t> </a:t>
            </a:r>
            <a:r>
              <a:rPr sz="1000" spc="-10" dirty="0" smtClean="0">
                <a:solidFill>
                  <a:srgbClr val="FFFFFF"/>
                </a:solidFill>
                <a:latin typeface="Arial Unicode MS"/>
                <a:cs typeface="Arial Unicode MS"/>
              </a:rPr>
              <a:t>The</a:t>
            </a:r>
            <a:r>
              <a:rPr sz="1000" spc="-5" dirty="0" smtClean="0">
                <a:solidFill>
                  <a:srgbClr val="FFFFFF"/>
                </a:solidFill>
                <a:latin typeface="Arial Unicode MS"/>
                <a:cs typeface="Arial Unicode MS"/>
              </a:rPr>
              <a:t> Forté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Institute, </a:t>
            </a:r>
            <a:r>
              <a:rPr sz="1000" spc="0" dirty="0" smtClean="0">
                <a:solidFill>
                  <a:srgbClr val="FFFFFF"/>
                </a:solidFill>
                <a:latin typeface="Arial Unicode MS"/>
                <a:cs typeface="Arial Unicode MS"/>
              </a:rPr>
              <a:t>LLC</a:t>
            </a:r>
            <a:endParaRPr sz="1000">
              <a:latin typeface="Arial Unicode MS"/>
              <a:cs typeface="Arial Unicode MS"/>
            </a:endParaRPr>
          </a:p>
        </p:txBody>
      </p:sp>
      <p:sp>
        <p:nvSpPr>
          <p:cNvPr id="30" name="object 30"/>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sz="1000" spc="-10" dirty="0" smtClean="0">
                <a:solidFill>
                  <a:srgbClr val="FFFFFF"/>
                </a:solidFill>
                <a:latin typeface="Arial Unicode MS"/>
                <a:cs typeface="Arial Unicode MS"/>
              </a:rPr>
              <a:t>Page</a:t>
            </a:r>
            <a:r>
              <a:rPr sz="1000" spc="-5" dirty="0" smtClean="0">
                <a:solidFill>
                  <a:srgbClr val="FFFFFF"/>
                </a:solidFill>
                <a:latin typeface="Arial Unicode MS"/>
                <a:cs typeface="Arial Unicode MS"/>
              </a:rPr>
              <a:t> </a:t>
            </a:r>
            <a:fld id="{81D60167-4931-47E6-BA6A-407CBD079E47}" type="slidenum">
              <a:rPr sz="1000" spc="0" dirty="0" smtClean="0">
                <a:solidFill>
                  <a:srgbClr val="FFFFFF"/>
                </a:solidFill>
                <a:latin typeface="Arial Unicode MS"/>
                <a:cs typeface="Arial Unicode MS"/>
              </a:rPr>
              <a:t>4</a:t>
            </a:fld>
            <a:endParaRPr sz="1000">
              <a:latin typeface="Arial Unicode MS"/>
              <a:cs typeface="Arial Unicode MS"/>
            </a:endParaRPr>
          </a:p>
        </p:txBody>
      </p:sp>
      <p:pic>
        <p:nvPicPr>
          <p:cNvPr id="32" name="Audio 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10400" y="92964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664"/>
    </mc:Choice>
    <mc:Fallback>
      <p:transition spd="slow" advTm="26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81100" y="257250"/>
            <a:ext cx="49403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T     H     E</a:t>
            </a:r>
            <a:endParaRPr sz="800">
              <a:latin typeface="Times New Roman"/>
              <a:cs typeface="Times New Roman"/>
            </a:endParaRPr>
          </a:p>
        </p:txBody>
      </p:sp>
      <p:sp>
        <p:nvSpPr>
          <p:cNvPr id="3" name="object 3"/>
          <p:cNvSpPr txBox="1"/>
          <p:nvPr/>
        </p:nvSpPr>
        <p:spPr>
          <a:xfrm>
            <a:off x="368300" y="314553"/>
            <a:ext cx="2260600" cy="711835"/>
          </a:xfrm>
          <a:prstGeom prst="rect">
            <a:avLst/>
          </a:prstGeom>
        </p:spPr>
        <p:txBody>
          <a:bodyPr vert="horz" wrap="square" lIns="0" tIns="0" rIns="0" bIns="0" rtlCol="0">
            <a:noAutofit/>
          </a:bodyPr>
          <a:lstStyle/>
          <a:p>
            <a:pPr marL="800100">
              <a:lnSpc>
                <a:spcPts val="2740"/>
              </a:lnSpc>
            </a:pPr>
            <a:r>
              <a:rPr sz="2400" b="1" dirty="0" smtClean="0">
                <a:latin typeface="Times New Roman"/>
                <a:cs typeface="Times New Roman"/>
              </a:rPr>
              <a:t>F O R T </a:t>
            </a:r>
            <a:r>
              <a:rPr sz="2400" b="1" spc="130" dirty="0" smtClean="0">
                <a:latin typeface="Times New Roman"/>
                <a:cs typeface="Times New Roman"/>
              </a:rPr>
              <a:t>É</a:t>
            </a:r>
            <a:r>
              <a:rPr sz="1200" b="1" spc="0" baseline="79861" dirty="0" smtClean="0">
                <a:latin typeface="Times New Roman"/>
                <a:cs typeface="Times New Roman"/>
              </a:rPr>
              <a:t>®</a:t>
            </a:r>
            <a:endParaRPr sz="1200" baseline="79861">
              <a:latin typeface="Times New Roman"/>
              <a:cs typeface="Times New Roman"/>
            </a:endParaRPr>
          </a:p>
          <a:p>
            <a:pPr marL="825500">
              <a:lnSpc>
                <a:spcPts val="965"/>
              </a:lnSpc>
            </a:pPr>
            <a:r>
              <a:rPr sz="1100" b="1" dirty="0" smtClean="0">
                <a:latin typeface="Times New Roman"/>
                <a:cs typeface="Times New Roman"/>
              </a:rPr>
              <a:t>I  N  S  T  I  T  U  T  E</a:t>
            </a:r>
            <a:endParaRPr sz="1100">
              <a:latin typeface="Times New Roman"/>
              <a:cs typeface="Times New Roman"/>
            </a:endParaRPr>
          </a:p>
          <a:p>
            <a:pPr>
              <a:lnSpc>
                <a:spcPts val="700"/>
              </a:lnSpc>
              <a:spcBef>
                <a:spcPts val="23"/>
              </a:spcBef>
            </a:pPr>
            <a:endParaRPr sz="700"/>
          </a:p>
          <a:p>
            <a:pPr marL="12700">
              <a:lnSpc>
                <a:spcPct val="100000"/>
              </a:lnSpc>
            </a:pPr>
            <a:r>
              <a:rPr sz="900" b="1" dirty="0" smtClean="0">
                <a:latin typeface="Times New Roman"/>
                <a:cs typeface="Times New Roman"/>
              </a:rPr>
              <a:t>COMMUNICATION </a:t>
            </a:r>
            <a:r>
              <a:rPr sz="900" b="1" spc="-50" dirty="0" smtClean="0">
                <a:latin typeface="Times New Roman"/>
                <a:cs typeface="Times New Roman"/>
              </a:rPr>
              <a:t> </a:t>
            </a:r>
            <a:r>
              <a:rPr sz="900" b="1" spc="0" dirty="0" smtClean="0">
                <a:solidFill>
                  <a:srgbClr val="1B5B92"/>
                </a:solidFill>
                <a:latin typeface="Times New Roman"/>
                <a:cs typeface="Times New Roman"/>
              </a:rPr>
              <a:t>INTELLIGENC</a:t>
            </a:r>
            <a:r>
              <a:rPr sz="900" b="1" spc="45" dirty="0" smtClean="0">
                <a:solidFill>
                  <a:srgbClr val="1B5B92"/>
                </a:solidFill>
                <a:latin typeface="Times New Roman"/>
                <a:cs typeface="Times New Roman"/>
              </a:rPr>
              <a:t>E</a:t>
            </a:r>
            <a:r>
              <a:rPr sz="600" b="1" spc="0" baseline="69444" dirty="0" smtClean="0">
                <a:solidFill>
                  <a:srgbClr val="1B5B92"/>
                </a:solidFill>
                <a:latin typeface="Times New Roman"/>
                <a:cs typeface="Times New Roman"/>
              </a:rPr>
              <a:t>TM</a:t>
            </a:r>
            <a:endParaRPr sz="600" baseline="69444">
              <a:latin typeface="Times New Roman"/>
              <a:cs typeface="Times New Roman"/>
            </a:endParaRPr>
          </a:p>
        </p:txBody>
      </p:sp>
      <p:sp>
        <p:nvSpPr>
          <p:cNvPr id="4" name="object 4"/>
          <p:cNvSpPr/>
          <p:nvPr/>
        </p:nvSpPr>
        <p:spPr>
          <a:xfrm>
            <a:off x="190500" y="279400"/>
            <a:ext cx="609600" cy="371401"/>
          </a:xfrm>
          <a:custGeom>
            <a:avLst/>
            <a:gdLst/>
            <a:ahLst/>
            <a:cxnLst/>
            <a:rect l="l" t="t" r="r" b="b"/>
            <a:pathLst>
              <a:path w="609600" h="371401">
                <a:moveTo>
                  <a:pt x="609600" y="0"/>
                </a:moveTo>
                <a:lnTo>
                  <a:pt x="60211" y="49"/>
                </a:lnTo>
                <a:lnTo>
                  <a:pt x="20652" y="5021"/>
                </a:lnTo>
                <a:lnTo>
                  <a:pt x="1625" y="43135"/>
                </a:lnTo>
                <a:lnTo>
                  <a:pt x="110" y="82651"/>
                </a:lnTo>
                <a:lnTo>
                  <a:pt x="0" y="355600"/>
                </a:lnTo>
                <a:lnTo>
                  <a:pt x="20616" y="363699"/>
                </a:lnTo>
                <a:lnTo>
                  <a:pt x="44157" y="368960"/>
                </a:lnTo>
                <a:lnTo>
                  <a:pt x="70308" y="371401"/>
                </a:lnTo>
                <a:lnTo>
                  <a:pt x="98755" y="371043"/>
                </a:lnTo>
                <a:lnTo>
                  <a:pt x="161277" y="362000"/>
                </a:lnTo>
                <a:lnTo>
                  <a:pt x="229209" y="341985"/>
                </a:lnTo>
                <a:lnTo>
                  <a:pt x="300037" y="311150"/>
                </a:lnTo>
                <a:lnTo>
                  <a:pt x="335751" y="291722"/>
                </a:lnTo>
                <a:lnTo>
                  <a:pt x="371246" y="269646"/>
                </a:lnTo>
                <a:lnTo>
                  <a:pt x="406207" y="244941"/>
                </a:lnTo>
                <a:lnTo>
                  <a:pt x="440321" y="217627"/>
                </a:lnTo>
                <a:lnTo>
                  <a:pt x="473273" y="187721"/>
                </a:lnTo>
                <a:lnTo>
                  <a:pt x="504748" y="155244"/>
                </a:lnTo>
                <a:lnTo>
                  <a:pt x="534433" y="120215"/>
                </a:lnTo>
                <a:lnTo>
                  <a:pt x="562013" y="82651"/>
                </a:lnTo>
                <a:lnTo>
                  <a:pt x="587173" y="42573"/>
                </a:lnTo>
                <a:lnTo>
                  <a:pt x="609600" y="0"/>
                </a:lnTo>
                <a:close/>
              </a:path>
            </a:pathLst>
          </a:custGeom>
          <a:solidFill>
            <a:srgbClr val="000000"/>
          </a:solidFill>
        </p:spPr>
        <p:txBody>
          <a:bodyPr wrap="square" lIns="0" tIns="0" rIns="0" bIns="0" rtlCol="0">
            <a:noAutofit/>
          </a:bodyPr>
          <a:lstStyle/>
          <a:p>
            <a:endParaRPr/>
          </a:p>
        </p:txBody>
      </p:sp>
      <p:sp>
        <p:nvSpPr>
          <p:cNvPr id="5" name="object 5"/>
          <p:cNvSpPr/>
          <p:nvPr/>
        </p:nvSpPr>
        <p:spPr>
          <a:xfrm>
            <a:off x="406400" y="279400"/>
            <a:ext cx="698500" cy="482600"/>
          </a:xfrm>
          <a:custGeom>
            <a:avLst/>
            <a:gdLst/>
            <a:ahLst/>
            <a:cxnLst/>
            <a:rect l="l" t="t" r="r" b="b"/>
            <a:pathLst>
              <a:path w="698500" h="482600">
                <a:moveTo>
                  <a:pt x="508000" y="0"/>
                </a:moveTo>
                <a:lnTo>
                  <a:pt x="488029" y="44218"/>
                </a:lnTo>
                <a:lnTo>
                  <a:pt x="466344" y="85521"/>
                </a:lnTo>
                <a:lnTo>
                  <a:pt x="443134" y="124044"/>
                </a:lnTo>
                <a:lnTo>
                  <a:pt x="418592" y="159918"/>
                </a:lnTo>
                <a:lnTo>
                  <a:pt x="392906" y="193278"/>
                </a:lnTo>
                <a:lnTo>
                  <a:pt x="366268" y="224256"/>
                </a:lnTo>
                <a:lnTo>
                  <a:pt x="338867" y="252987"/>
                </a:lnTo>
                <a:lnTo>
                  <a:pt x="310896" y="279603"/>
                </a:lnTo>
                <a:lnTo>
                  <a:pt x="254000" y="327025"/>
                </a:lnTo>
                <a:lnTo>
                  <a:pt x="197104" y="367588"/>
                </a:lnTo>
                <a:lnTo>
                  <a:pt x="141732" y="402361"/>
                </a:lnTo>
                <a:lnTo>
                  <a:pt x="19970" y="470957"/>
                </a:lnTo>
                <a:lnTo>
                  <a:pt x="0" y="482600"/>
                </a:lnTo>
                <a:lnTo>
                  <a:pt x="698500" y="482600"/>
                </a:lnTo>
                <a:lnTo>
                  <a:pt x="698485" y="63859"/>
                </a:lnTo>
                <a:lnTo>
                  <a:pt x="693219" y="15590"/>
                </a:lnTo>
                <a:lnTo>
                  <a:pt x="646190" y="124"/>
                </a:lnTo>
                <a:lnTo>
                  <a:pt x="508000" y="0"/>
                </a:lnTo>
                <a:close/>
              </a:path>
            </a:pathLst>
          </a:custGeom>
          <a:solidFill>
            <a:srgbClr val="1B5B92"/>
          </a:solidFill>
        </p:spPr>
        <p:txBody>
          <a:bodyPr wrap="square" lIns="0" tIns="0" rIns="0" bIns="0" rtlCol="0">
            <a:noAutofit/>
          </a:bodyPr>
          <a:lstStyle/>
          <a:p>
            <a:endParaRPr/>
          </a:p>
        </p:txBody>
      </p:sp>
      <p:sp>
        <p:nvSpPr>
          <p:cNvPr id="6" name="object 6"/>
          <p:cNvSpPr/>
          <p:nvPr/>
        </p:nvSpPr>
        <p:spPr>
          <a:xfrm>
            <a:off x="3492500" y="38100"/>
            <a:ext cx="4279900" cy="992957"/>
          </a:xfrm>
          <a:custGeom>
            <a:avLst/>
            <a:gdLst/>
            <a:ahLst/>
            <a:cxnLst/>
            <a:rect l="l" t="t" r="r" b="b"/>
            <a:pathLst>
              <a:path w="4279900" h="992957">
                <a:moveTo>
                  <a:pt x="4279900" y="0"/>
                </a:moveTo>
                <a:lnTo>
                  <a:pt x="0" y="0"/>
                </a:lnTo>
                <a:lnTo>
                  <a:pt x="112426" y="20439"/>
                </a:lnTo>
                <a:lnTo>
                  <a:pt x="221234" y="43497"/>
                </a:lnTo>
                <a:lnTo>
                  <a:pt x="326612" y="68937"/>
                </a:lnTo>
                <a:lnTo>
                  <a:pt x="428752" y="96520"/>
                </a:lnTo>
                <a:lnTo>
                  <a:pt x="527843" y="126007"/>
                </a:lnTo>
                <a:lnTo>
                  <a:pt x="624078" y="157162"/>
                </a:lnTo>
                <a:lnTo>
                  <a:pt x="717645" y="189745"/>
                </a:lnTo>
                <a:lnTo>
                  <a:pt x="808736" y="223520"/>
                </a:lnTo>
                <a:lnTo>
                  <a:pt x="897540" y="258246"/>
                </a:lnTo>
                <a:lnTo>
                  <a:pt x="984250" y="293687"/>
                </a:lnTo>
                <a:lnTo>
                  <a:pt x="1069054" y="329604"/>
                </a:lnTo>
                <a:lnTo>
                  <a:pt x="1548542" y="541774"/>
                </a:lnTo>
                <a:lnTo>
                  <a:pt x="1625346" y="574357"/>
                </a:lnTo>
                <a:lnTo>
                  <a:pt x="1701768" y="605512"/>
                </a:lnTo>
                <a:lnTo>
                  <a:pt x="1778000" y="635000"/>
                </a:lnTo>
                <a:lnTo>
                  <a:pt x="1900483" y="689776"/>
                </a:lnTo>
                <a:lnTo>
                  <a:pt x="2020633" y="739838"/>
                </a:lnTo>
                <a:lnTo>
                  <a:pt x="2138973" y="785233"/>
                </a:lnTo>
                <a:lnTo>
                  <a:pt x="2256028" y="826008"/>
                </a:lnTo>
                <a:lnTo>
                  <a:pt x="2372320" y="862210"/>
                </a:lnTo>
                <a:lnTo>
                  <a:pt x="2488374" y="893889"/>
                </a:lnTo>
                <a:lnTo>
                  <a:pt x="2604714" y="921091"/>
                </a:lnTo>
                <a:lnTo>
                  <a:pt x="2721864" y="943864"/>
                </a:lnTo>
                <a:lnTo>
                  <a:pt x="2840347" y="962255"/>
                </a:lnTo>
                <a:lnTo>
                  <a:pt x="2960687" y="976312"/>
                </a:lnTo>
                <a:lnTo>
                  <a:pt x="3083409" y="986083"/>
                </a:lnTo>
                <a:lnTo>
                  <a:pt x="3209036" y="991616"/>
                </a:lnTo>
                <a:lnTo>
                  <a:pt x="3338091" y="992957"/>
                </a:lnTo>
                <a:lnTo>
                  <a:pt x="3471100" y="990155"/>
                </a:lnTo>
                <a:lnTo>
                  <a:pt x="3608585" y="983257"/>
                </a:lnTo>
                <a:lnTo>
                  <a:pt x="3751072" y="972312"/>
                </a:lnTo>
                <a:lnTo>
                  <a:pt x="3899082" y="957365"/>
                </a:lnTo>
                <a:lnTo>
                  <a:pt x="4053141" y="938466"/>
                </a:lnTo>
                <a:lnTo>
                  <a:pt x="4213772" y="915662"/>
                </a:lnTo>
                <a:lnTo>
                  <a:pt x="4279900" y="905150"/>
                </a:lnTo>
                <a:lnTo>
                  <a:pt x="4279900" y="0"/>
                </a:lnTo>
                <a:close/>
              </a:path>
            </a:pathLst>
          </a:custGeom>
          <a:solidFill>
            <a:srgbClr val="D98C45"/>
          </a:solidFill>
        </p:spPr>
        <p:txBody>
          <a:bodyPr wrap="square" lIns="0" tIns="0" rIns="0" bIns="0" rtlCol="0">
            <a:noAutofit/>
          </a:bodyPr>
          <a:lstStyle/>
          <a:p>
            <a:endParaRPr/>
          </a:p>
        </p:txBody>
      </p:sp>
      <p:sp>
        <p:nvSpPr>
          <p:cNvPr id="7" name="object 7"/>
          <p:cNvSpPr/>
          <p:nvPr/>
        </p:nvSpPr>
        <p:spPr>
          <a:xfrm>
            <a:off x="3492500" y="38100"/>
            <a:ext cx="4279900" cy="896867"/>
          </a:xfrm>
          <a:custGeom>
            <a:avLst/>
            <a:gdLst/>
            <a:ahLst/>
            <a:cxnLst/>
            <a:rect l="l" t="t" r="r" b="b"/>
            <a:pathLst>
              <a:path w="4279900" h="896867">
                <a:moveTo>
                  <a:pt x="4279900" y="0"/>
                </a:moveTo>
                <a:lnTo>
                  <a:pt x="0" y="0"/>
                </a:lnTo>
                <a:lnTo>
                  <a:pt x="112426" y="20439"/>
                </a:lnTo>
                <a:lnTo>
                  <a:pt x="221234" y="43497"/>
                </a:lnTo>
                <a:lnTo>
                  <a:pt x="326612" y="68937"/>
                </a:lnTo>
                <a:lnTo>
                  <a:pt x="428752" y="96520"/>
                </a:lnTo>
                <a:lnTo>
                  <a:pt x="527843" y="126007"/>
                </a:lnTo>
                <a:lnTo>
                  <a:pt x="624078" y="157162"/>
                </a:lnTo>
                <a:lnTo>
                  <a:pt x="717645" y="189745"/>
                </a:lnTo>
                <a:lnTo>
                  <a:pt x="808736" y="223520"/>
                </a:lnTo>
                <a:lnTo>
                  <a:pt x="897540" y="258246"/>
                </a:lnTo>
                <a:lnTo>
                  <a:pt x="984250" y="293687"/>
                </a:lnTo>
                <a:lnTo>
                  <a:pt x="1069054" y="329604"/>
                </a:lnTo>
                <a:lnTo>
                  <a:pt x="1548542" y="541774"/>
                </a:lnTo>
                <a:lnTo>
                  <a:pt x="1625346" y="574357"/>
                </a:lnTo>
                <a:lnTo>
                  <a:pt x="1701768" y="605512"/>
                </a:lnTo>
                <a:lnTo>
                  <a:pt x="1778000" y="635000"/>
                </a:lnTo>
                <a:lnTo>
                  <a:pt x="1900483" y="680523"/>
                </a:lnTo>
                <a:lnTo>
                  <a:pt x="2020633" y="721817"/>
                </a:lnTo>
                <a:lnTo>
                  <a:pt x="2138973" y="758844"/>
                </a:lnTo>
                <a:lnTo>
                  <a:pt x="2256028" y="791565"/>
                </a:lnTo>
                <a:lnTo>
                  <a:pt x="2372320" y="819943"/>
                </a:lnTo>
                <a:lnTo>
                  <a:pt x="2488374" y="843940"/>
                </a:lnTo>
                <a:lnTo>
                  <a:pt x="2604714" y="863517"/>
                </a:lnTo>
                <a:lnTo>
                  <a:pt x="2721864" y="878636"/>
                </a:lnTo>
                <a:lnTo>
                  <a:pt x="2840347" y="889260"/>
                </a:lnTo>
                <a:lnTo>
                  <a:pt x="2960687" y="895350"/>
                </a:lnTo>
                <a:lnTo>
                  <a:pt x="3083409" y="896867"/>
                </a:lnTo>
                <a:lnTo>
                  <a:pt x="3209036" y="893775"/>
                </a:lnTo>
                <a:lnTo>
                  <a:pt x="3338091" y="886034"/>
                </a:lnTo>
                <a:lnTo>
                  <a:pt x="3471100" y="873607"/>
                </a:lnTo>
                <a:lnTo>
                  <a:pt x="3608585" y="856456"/>
                </a:lnTo>
                <a:lnTo>
                  <a:pt x="3751072" y="834542"/>
                </a:lnTo>
                <a:lnTo>
                  <a:pt x="3899082" y="807827"/>
                </a:lnTo>
                <a:lnTo>
                  <a:pt x="4053141" y="776274"/>
                </a:lnTo>
                <a:lnTo>
                  <a:pt x="4213772" y="739844"/>
                </a:lnTo>
                <a:lnTo>
                  <a:pt x="4279900" y="723544"/>
                </a:lnTo>
                <a:lnTo>
                  <a:pt x="4279900" y="0"/>
                </a:lnTo>
                <a:close/>
              </a:path>
            </a:pathLst>
          </a:custGeom>
          <a:solidFill>
            <a:srgbClr val="000000"/>
          </a:solidFill>
        </p:spPr>
        <p:txBody>
          <a:bodyPr wrap="square" lIns="0" tIns="0" rIns="0" bIns="0" rtlCol="0">
            <a:noAutofit/>
          </a:bodyPr>
          <a:lstStyle/>
          <a:p>
            <a:endParaRPr/>
          </a:p>
        </p:txBody>
      </p:sp>
      <p:sp>
        <p:nvSpPr>
          <p:cNvPr id="8" name="object 8"/>
          <p:cNvSpPr/>
          <p:nvPr/>
        </p:nvSpPr>
        <p:spPr>
          <a:xfrm>
            <a:off x="0" y="9093961"/>
            <a:ext cx="7772400" cy="964438"/>
          </a:xfrm>
          <a:custGeom>
            <a:avLst/>
            <a:gdLst/>
            <a:ahLst/>
            <a:cxnLst/>
            <a:rect l="l" t="t" r="r" b="b"/>
            <a:pathLst>
              <a:path w="7772400" h="964438">
                <a:moveTo>
                  <a:pt x="1198435" y="0"/>
                </a:moveTo>
                <a:lnTo>
                  <a:pt x="999132" y="31"/>
                </a:lnTo>
                <a:lnTo>
                  <a:pt x="799592" y="4826"/>
                </a:lnTo>
                <a:lnTo>
                  <a:pt x="599860" y="14573"/>
                </a:lnTo>
                <a:lnTo>
                  <a:pt x="399986" y="29464"/>
                </a:lnTo>
                <a:lnTo>
                  <a:pt x="200017" y="49688"/>
                </a:lnTo>
                <a:lnTo>
                  <a:pt x="0" y="75438"/>
                </a:lnTo>
                <a:lnTo>
                  <a:pt x="0" y="964438"/>
                </a:lnTo>
                <a:lnTo>
                  <a:pt x="7772400" y="964438"/>
                </a:lnTo>
                <a:lnTo>
                  <a:pt x="7772400" y="779065"/>
                </a:lnTo>
                <a:lnTo>
                  <a:pt x="6519886" y="779065"/>
                </a:lnTo>
                <a:lnTo>
                  <a:pt x="6323583" y="776986"/>
                </a:lnTo>
                <a:lnTo>
                  <a:pt x="6126710" y="769953"/>
                </a:lnTo>
                <a:lnTo>
                  <a:pt x="5929312" y="758063"/>
                </a:lnTo>
                <a:lnTo>
                  <a:pt x="5731438" y="741410"/>
                </a:lnTo>
                <a:lnTo>
                  <a:pt x="5533136" y="720090"/>
                </a:lnTo>
                <a:lnTo>
                  <a:pt x="5334452" y="694197"/>
                </a:lnTo>
                <a:lnTo>
                  <a:pt x="5135435" y="663829"/>
                </a:lnTo>
                <a:lnTo>
                  <a:pt x="4936132" y="629078"/>
                </a:lnTo>
                <a:lnTo>
                  <a:pt x="4736592" y="590042"/>
                </a:lnTo>
                <a:lnTo>
                  <a:pt x="4536860" y="546814"/>
                </a:lnTo>
                <a:lnTo>
                  <a:pt x="4336986" y="499491"/>
                </a:lnTo>
                <a:lnTo>
                  <a:pt x="4137017" y="448167"/>
                </a:lnTo>
                <a:lnTo>
                  <a:pt x="3937000" y="392938"/>
                </a:lnTo>
                <a:lnTo>
                  <a:pt x="3746031" y="346297"/>
                </a:lnTo>
                <a:lnTo>
                  <a:pt x="3554158" y="301752"/>
                </a:lnTo>
                <a:lnTo>
                  <a:pt x="3361428" y="259492"/>
                </a:lnTo>
                <a:lnTo>
                  <a:pt x="3167888" y="219710"/>
                </a:lnTo>
                <a:lnTo>
                  <a:pt x="2973585" y="182594"/>
                </a:lnTo>
                <a:lnTo>
                  <a:pt x="2778569" y="148336"/>
                </a:lnTo>
                <a:lnTo>
                  <a:pt x="2582886" y="117125"/>
                </a:lnTo>
                <a:lnTo>
                  <a:pt x="2386584" y="89154"/>
                </a:lnTo>
                <a:lnTo>
                  <a:pt x="2189710" y="64611"/>
                </a:lnTo>
                <a:lnTo>
                  <a:pt x="1992312" y="43688"/>
                </a:lnTo>
                <a:lnTo>
                  <a:pt x="1794438" y="26574"/>
                </a:lnTo>
                <a:lnTo>
                  <a:pt x="1596136" y="13462"/>
                </a:lnTo>
                <a:lnTo>
                  <a:pt x="1397452" y="4540"/>
                </a:lnTo>
                <a:lnTo>
                  <a:pt x="1198435" y="0"/>
                </a:lnTo>
                <a:close/>
              </a:path>
              <a:path w="7772400" h="964438">
                <a:moveTo>
                  <a:pt x="7772400" y="665696"/>
                </a:moveTo>
                <a:lnTo>
                  <a:pt x="7683031" y="682196"/>
                </a:lnTo>
                <a:lnTo>
                  <a:pt x="7491158" y="711835"/>
                </a:lnTo>
                <a:lnTo>
                  <a:pt x="7298428" y="735949"/>
                </a:lnTo>
                <a:lnTo>
                  <a:pt x="7104888" y="754634"/>
                </a:lnTo>
                <a:lnTo>
                  <a:pt x="6910585" y="767984"/>
                </a:lnTo>
                <a:lnTo>
                  <a:pt x="6715569" y="776097"/>
                </a:lnTo>
                <a:lnTo>
                  <a:pt x="6519886" y="779065"/>
                </a:lnTo>
                <a:lnTo>
                  <a:pt x="7772400" y="779065"/>
                </a:lnTo>
                <a:lnTo>
                  <a:pt x="7772400" y="665696"/>
                </a:lnTo>
                <a:close/>
              </a:path>
            </a:pathLst>
          </a:custGeom>
          <a:solidFill>
            <a:srgbClr val="3888C6"/>
          </a:solidFill>
        </p:spPr>
        <p:txBody>
          <a:bodyPr wrap="square" lIns="0" tIns="0" rIns="0" bIns="0" rtlCol="0">
            <a:noAutofit/>
          </a:bodyPr>
          <a:lstStyle/>
          <a:p>
            <a:endParaRPr/>
          </a:p>
        </p:txBody>
      </p:sp>
      <p:sp>
        <p:nvSpPr>
          <p:cNvPr id="9" name="object 9"/>
          <p:cNvSpPr txBox="1"/>
          <p:nvPr/>
        </p:nvSpPr>
        <p:spPr>
          <a:xfrm>
            <a:off x="444500" y="7572476"/>
            <a:ext cx="1414780" cy="368935"/>
          </a:xfrm>
          <a:prstGeom prst="rect">
            <a:avLst/>
          </a:prstGeom>
        </p:spPr>
        <p:txBody>
          <a:bodyPr vert="horz" wrap="square" lIns="0" tIns="0" rIns="0" bIns="0" rtlCol="0">
            <a:noAutofit/>
          </a:bodyPr>
          <a:lstStyle/>
          <a:p>
            <a:pPr marL="12700" marR="12700">
              <a:lnSpc>
                <a:spcPts val="1430"/>
              </a:lnSpc>
            </a:pPr>
            <a:r>
              <a:rPr sz="1200" dirty="0" smtClean="0">
                <a:solidFill>
                  <a:srgbClr val="585858"/>
                </a:solidFill>
                <a:latin typeface="Arial"/>
                <a:cs typeface="Arial"/>
              </a:rPr>
              <a:t>Primary Strength: Secondary Strength:</a:t>
            </a:r>
            <a:endParaRPr sz="1200">
              <a:latin typeface="Arial"/>
              <a:cs typeface="Arial"/>
            </a:endParaRPr>
          </a:p>
        </p:txBody>
      </p:sp>
      <p:sp>
        <p:nvSpPr>
          <p:cNvPr id="10" name="object 10"/>
          <p:cNvSpPr/>
          <p:nvPr/>
        </p:nvSpPr>
        <p:spPr>
          <a:xfrm>
            <a:off x="7407364" y="7516062"/>
            <a:ext cx="0" cy="228600"/>
          </a:xfrm>
          <a:custGeom>
            <a:avLst/>
            <a:gdLst/>
            <a:ahLst/>
            <a:cxnLst/>
            <a:rect l="l" t="t" r="r" b="b"/>
            <a:pathLst>
              <a:path h="228600">
                <a:moveTo>
                  <a:pt x="0" y="0"/>
                </a:moveTo>
                <a:lnTo>
                  <a:pt x="0" y="228599"/>
                </a:lnTo>
              </a:path>
            </a:pathLst>
          </a:custGeom>
          <a:ln w="9144">
            <a:solidFill>
              <a:srgbClr val="FF0000"/>
            </a:solidFill>
          </a:ln>
        </p:spPr>
        <p:txBody>
          <a:bodyPr wrap="square" lIns="0" tIns="0" rIns="0" bIns="0" rtlCol="0">
            <a:noAutofit/>
          </a:bodyPr>
          <a:lstStyle/>
          <a:p>
            <a:endParaRPr/>
          </a:p>
        </p:txBody>
      </p:sp>
      <p:sp>
        <p:nvSpPr>
          <p:cNvPr id="11" name="object 11"/>
          <p:cNvSpPr/>
          <p:nvPr/>
        </p:nvSpPr>
        <p:spPr>
          <a:xfrm>
            <a:off x="7031520" y="7513193"/>
            <a:ext cx="375475" cy="0"/>
          </a:xfrm>
          <a:custGeom>
            <a:avLst/>
            <a:gdLst/>
            <a:ahLst/>
            <a:cxnLst/>
            <a:rect l="l" t="t" r="r" b="b"/>
            <a:pathLst>
              <a:path w="375475">
                <a:moveTo>
                  <a:pt x="0" y="0"/>
                </a:moveTo>
                <a:lnTo>
                  <a:pt x="375475" y="0"/>
                </a:lnTo>
              </a:path>
            </a:pathLst>
          </a:custGeom>
          <a:ln w="9144">
            <a:solidFill>
              <a:srgbClr val="FF0000"/>
            </a:solidFill>
          </a:ln>
        </p:spPr>
        <p:txBody>
          <a:bodyPr wrap="square" lIns="0" tIns="0" rIns="0" bIns="0" rtlCol="0">
            <a:noAutofit/>
          </a:bodyPr>
          <a:lstStyle/>
          <a:p>
            <a:endParaRPr/>
          </a:p>
        </p:txBody>
      </p:sp>
      <p:sp>
        <p:nvSpPr>
          <p:cNvPr id="12" name="object 12"/>
          <p:cNvSpPr/>
          <p:nvPr/>
        </p:nvSpPr>
        <p:spPr>
          <a:xfrm>
            <a:off x="7407364" y="4535627"/>
            <a:ext cx="0" cy="228600"/>
          </a:xfrm>
          <a:custGeom>
            <a:avLst/>
            <a:gdLst/>
            <a:ahLst/>
            <a:cxnLst/>
            <a:rect l="l" t="t" r="r" b="b"/>
            <a:pathLst>
              <a:path h="228600">
                <a:moveTo>
                  <a:pt x="0" y="0"/>
                </a:moveTo>
                <a:lnTo>
                  <a:pt x="0" y="228600"/>
                </a:lnTo>
              </a:path>
            </a:pathLst>
          </a:custGeom>
          <a:ln w="9144">
            <a:solidFill>
              <a:srgbClr val="FF0000"/>
            </a:solidFill>
          </a:ln>
        </p:spPr>
        <p:txBody>
          <a:bodyPr wrap="square" lIns="0" tIns="0" rIns="0" bIns="0" rtlCol="0">
            <a:noAutofit/>
          </a:bodyPr>
          <a:lstStyle/>
          <a:p>
            <a:endParaRPr/>
          </a:p>
        </p:txBody>
      </p:sp>
      <p:sp>
        <p:nvSpPr>
          <p:cNvPr id="13" name="object 13"/>
          <p:cNvSpPr/>
          <p:nvPr/>
        </p:nvSpPr>
        <p:spPr>
          <a:xfrm>
            <a:off x="6857390" y="4535627"/>
            <a:ext cx="549973" cy="0"/>
          </a:xfrm>
          <a:custGeom>
            <a:avLst/>
            <a:gdLst/>
            <a:ahLst/>
            <a:cxnLst/>
            <a:rect l="l" t="t" r="r" b="b"/>
            <a:pathLst>
              <a:path w="549973">
                <a:moveTo>
                  <a:pt x="549973" y="0"/>
                </a:moveTo>
                <a:lnTo>
                  <a:pt x="0" y="0"/>
                </a:lnTo>
              </a:path>
            </a:pathLst>
          </a:custGeom>
          <a:ln w="9144">
            <a:solidFill>
              <a:srgbClr val="FF0000"/>
            </a:solidFill>
          </a:ln>
        </p:spPr>
        <p:txBody>
          <a:bodyPr wrap="square" lIns="0" tIns="0" rIns="0" bIns="0" rtlCol="0">
            <a:noAutofit/>
          </a:bodyPr>
          <a:lstStyle/>
          <a:p>
            <a:endParaRPr/>
          </a:p>
        </p:txBody>
      </p:sp>
      <p:sp>
        <p:nvSpPr>
          <p:cNvPr id="14" name="object 14"/>
          <p:cNvSpPr/>
          <p:nvPr/>
        </p:nvSpPr>
        <p:spPr>
          <a:xfrm>
            <a:off x="2762275" y="4543564"/>
            <a:ext cx="0" cy="228600"/>
          </a:xfrm>
          <a:custGeom>
            <a:avLst/>
            <a:gdLst/>
            <a:ahLst/>
            <a:cxnLst/>
            <a:rect l="l" t="t" r="r" b="b"/>
            <a:pathLst>
              <a:path h="228600">
                <a:moveTo>
                  <a:pt x="0" y="0"/>
                </a:moveTo>
                <a:lnTo>
                  <a:pt x="0" y="228600"/>
                </a:lnTo>
              </a:path>
            </a:pathLst>
          </a:custGeom>
          <a:ln w="9144">
            <a:solidFill>
              <a:srgbClr val="FF0000"/>
            </a:solidFill>
          </a:ln>
        </p:spPr>
        <p:txBody>
          <a:bodyPr wrap="square" lIns="0" tIns="0" rIns="0" bIns="0" rtlCol="0">
            <a:noAutofit/>
          </a:bodyPr>
          <a:lstStyle/>
          <a:p>
            <a:endParaRPr/>
          </a:p>
        </p:txBody>
      </p:sp>
      <p:sp>
        <p:nvSpPr>
          <p:cNvPr id="15" name="object 15"/>
          <p:cNvSpPr/>
          <p:nvPr/>
        </p:nvSpPr>
        <p:spPr>
          <a:xfrm>
            <a:off x="3780002" y="7475384"/>
            <a:ext cx="0" cy="228600"/>
          </a:xfrm>
          <a:custGeom>
            <a:avLst/>
            <a:gdLst/>
            <a:ahLst/>
            <a:cxnLst/>
            <a:rect l="l" t="t" r="r" b="b"/>
            <a:pathLst>
              <a:path h="228600">
                <a:moveTo>
                  <a:pt x="0" y="0"/>
                </a:moveTo>
                <a:lnTo>
                  <a:pt x="0" y="228599"/>
                </a:lnTo>
              </a:path>
            </a:pathLst>
          </a:custGeom>
          <a:ln w="9144">
            <a:solidFill>
              <a:srgbClr val="FF0000"/>
            </a:solidFill>
          </a:ln>
        </p:spPr>
        <p:txBody>
          <a:bodyPr wrap="square" lIns="0" tIns="0" rIns="0" bIns="0" rtlCol="0">
            <a:noAutofit/>
          </a:bodyPr>
          <a:lstStyle/>
          <a:p>
            <a:endParaRPr/>
          </a:p>
        </p:txBody>
      </p:sp>
      <p:sp>
        <p:nvSpPr>
          <p:cNvPr id="16" name="object 16"/>
          <p:cNvSpPr/>
          <p:nvPr/>
        </p:nvSpPr>
        <p:spPr>
          <a:xfrm>
            <a:off x="3780332" y="7466024"/>
            <a:ext cx="375475" cy="0"/>
          </a:xfrm>
          <a:custGeom>
            <a:avLst/>
            <a:gdLst/>
            <a:ahLst/>
            <a:cxnLst/>
            <a:rect l="l" t="t" r="r" b="b"/>
            <a:pathLst>
              <a:path w="375475">
                <a:moveTo>
                  <a:pt x="375475" y="0"/>
                </a:moveTo>
                <a:lnTo>
                  <a:pt x="0" y="0"/>
                </a:lnTo>
              </a:path>
            </a:pathLst>
          </a:custGeom>
          <a:ln w="9144">
            <a:solidFill>
              <a:srgbClr val="FF0000"/>
            </a:solidFill>
          </a:ln>
        </p:spPr>
        <p:txBody>
          <a:bodyPr wrap="square" lIns="0" tIns="0" rIns="0" bIns="0" rtlCol="0">
            <a:noAutofit/>
          </a:bodyPr>
          <a:lstStyle/>
          <a:p>
            <a:endParaRPr/>
          </a:p>
        </p:txBody>
      </p:sp>
      <p:sp>
        <p:nvSpPr>
          <p:cNvPr id="17" name="object 17"/>
          <p:cNvSpPr/>
          <p:nvPr/>
        </p:nvSpPr>
        <p:spPr>
          <a:xfrm>
            <a:off x="524167" y="5254193"/>
            <a:ext cx="2070100" cy="1905000"/>
          </a:xfrm>
          <a:custGeom>
            <a:avLst/>
            <a:gdLst/>
            <a:ahLst/>
            <a:cxnLst/>
            <a:rect l="l" t="t" r="r" b="b"/>
            <a:pathLst>
              <a:path w="2070100" h="1905000">
                <a:moveTo>
                  <a:pt x="0" y="1905000"/>
                </a:moveTo>
                <a:lnTo>
                  <a:pt x="2070100" y="1905000"/>
                </a:lnTo>
                <a:lnTo>
                  <a:pt x="2070100" y="0"/>
                </a:lnTo>
                <a:lnTo>
                  <a:pt x="0" y="0"/>
                </a:lnTo>
                <a:lnTo>
                  <a:pt x="0" y="1905000"/>
                </a:lnTo>
                <a:close/>
              </a:path>
            </a:pathLst>
          </a:custGeom>
          <a:ln w="25400">
            <a:solidFill>
              <a:srgbClr val="AEBBCE"/>
            </a:solidFill>
          </a:ln>
        </p:spPr>
        <p:txBody>
          <a:bodyPr wrap="square" lIns="0" tIns="0" rIns="0" bIns="0" rtlCol="0">
            <a:noAutofit/>
          </a:bodyPr>
          <a:lstStyle/>
          <a:p>
            <a:endParaRPr/>
          </a:p>
        </p:txBody>
      </p:sp>
      <p:sp>
        <p:nvSpPr>
          <p:cNvPr id="18" name="object 18"/>
          <p:cNvSpPr/>
          <p:nvPr/>
        </p:nvSpPr>
        <p:spPr>
          <a:xfrm>
            <a:off x="752767" y="5457393"/>
            <a:ext cx="1727200" cy="673100"/>
          </a:xfrm>
          <a:custGeom>
            <a:avLst/>
            <a:gdLst/>
            <a:ahLst/>
            <a:cxnLst/>
            <a:rect l="l" t="t" r="r" b="b"/>
            <a:pathLst>
              <a:path w="1727200" h="673100">
                <a:moveTo>
                  <a:pt x="0" y="673100"/>
                </a:moveTo>
                <a:lnTo>
                  <a:pt x="1727200" y="673100"/>
                </a:lnTo>
                <a:lnTo>
                  <a:pt x="1727200" y="0"/>
                </a:lnTo>
                <a:lnTo>
                  <a:pt x="0" y="0"/>
                </a:lnTo>
                <a:lnTo>
                  <a:pt x="0" y="673100"/>
                </a:lnTo>
                <a:close/>
              </a:path>
            </a:pathLst>
          </a:custGeom>
          <a:solidFill>
            <a:srgbClr val="C9CCDF"/>
          </a:solidFill>
        </p:spPr>
        <p:txBody>
          <a:bodyPr wrap="square" lIns="0" tIns="0" rIns="0" bIns="0" rtlCol="0">
            <a:noAutofit/>
          </a:bodyPr>
          <a:lstStyle/>
          <a:p>
            <a:endParaRPr/>
          </a:p>
        </p:txBody>
      </p:sp>
      <p:sp>
        <p:nvSpPr>
          <p:cNvPr id="19" name="object 19"/>
          <p:cNvSpPr/>
          <p:nvPr/>
        </p:nvSpPr>
        <p:spPr>
          <a:xfrm>
            <a:off x="752767" y="6257493"/>
            <a:ext cx="1727200" cy="685800"/>
          </a:xfrm>
          <a:custGeom>
            <a:avLst/>
            <a:gdLst/>
            <a:ahLst/>
            <a:cxnLst/>
            <a:rect l="l" t="t" r="r" b="b"/>
            <a:pathLst>
              <a:path w="1727200" h="685800">
                <a:moveTo>
                  <a:pt x="0" y="685800"/>
                </a:moveTo>
                <a:lnTo>
                  <a:pt x="1727200" y="685800"/>
                </a:lnTo>
                <a:lnTo>
                  <a:pt x="1727200" y="0"/>
                </a:lnTo>
                <a:lnTo>
                  <a:pt x="0" y="0"/>
                </a:lnTo>
                <a:lnTo>
                  <a:pt x="0" y="685800"/>
                </a:lnTo>
                <a:close/>
              </a:path>
            </a:pathLst>
          </a:custGeom>
          <a:solidFill>
            <a:srgbClr val="C9CCDF"/>
          </a:solidFill>
        </p:spPr>
        <p:txBody>
          <a:bodyPr wrap="square" lIns="0" tIns="0" rIns="0" bIns="0" rtlCol="0">
            <a:noAutofit/>
          </a:bodyPr>
          <a:lstStyle/>
          <a:p>
            <a:endParaRPr/>
          </a:p>
        </p:txBody>
      </p:sp>
      <p:sp>
        <p:nvSpPr>
          <p:cNvPr id="20" name="object 20"/>
          <p:cNvSpPr/>
          <p:nvPr/>
        </p:nvSpPr>
        <p:spPr>
          <a:xfrm>
            <a:off x="752767" y="5457393"/>
            <a:ext cx="1727200" cy="1485900"/>
          </a:xfrm>
          <a:custGeom>
            <a:avLst/>
            <a:gdLst/>
            <a:ahLst/>
            <a:cxnLst/>
            <a:rect l="l" t="t" r="r" b="b"/>
            <a:pathLst>
              <a:path w="1727200" h="1485900">
                <a:moveTo>
                  <a:pt x="0" y="1485900"/>
                </a:moveTo>
                <a:lnTo>
                  <a:pt x="1727200" y="1485900"/>
                </a:lnTo>
                <a:lnTo>
                  <a:pt x="1727200" y="0"/>
                </a:lnTo>
                <a:lnTo>
                  <a:pt x="0" y="0"/>
                </a:lnTo>
                <a:lnTo>
                  <a:pt x="0" y="1485900"/>
                </a:lnTo>
                <a:close/>
              </a:path>
            </a:pathLst>
          </a:custGeom>
          <a:ln w="12700">
            <a:solidFill>
              <a:srgbClr val="AEBBCE"/>
            </a:solidFill>
          </a:ln>
        </p:spPr>
        <p:txBody>
          <a:bodyPr wrap="square" lIns="0" tIns="0" rIns="0" bIns="0" rtlCol="0">
            <a:noAutofit/>
          </a:bodyPr>
          <a:lstStyle/>
          <a:p>
            <a:endParaRPr/>
          </a:p>
        </p:txBody>
      </p:sp>
      <p:sp>
        <p:nvSpPr>
          <p:cNvPr id="21" name="object 21"/>
          <p:cNvSpPr/>
          <p:nvPr/>
        </p:nvSpPr>
        <p:spPr>
          <a:xfrm>
            <a:off x="1616367" y="6130493"/>
            <a:ext cx="863600" cy="127000"/>
          </a:xfrm>
          <a:custGeom>
            <a:avLst/>
            <a:gdLst/>
            <a:ahLst/>
            <a:cxnLst/>
            <a:rect l="l" t="t" r="r" b="b"/>
            <a:pathLst>
              <a:path w="863600" h="127000">
                <a:moveTo>
                  <a:pt x="0" y="127000"/>
                </a:moveTo>
                <a:lnTo>
                  <a:pt x="863600" y="127000"/>
                </a:lnTo>
                <a:lnTo>
                  <a:pt x="863600" y="0"/>
                </a:lnTo>
                <a:lnTo>
                  <a:pt x="0" y="0"/>
                </a:lnTo>
                <a:lnTo>
                  <a:pt x="0" y="127000"/>
                </a:lnTo>
                <a:close/>
              </a:path>
            </a:pathLst>
          </a:custGeom>
          <a:solidFill>
            <a:srgbClr val="A5AECB"/>
          </a:solidFill>
        </p:spPr>
        <p:txBody>
          <a:bodyPr wrap="square" lIns="0" tIns="0" rIns="0" bIns="0" rtlCol="0">
            <a:noAutofit/>
          </a:bodyPr>
          <a:lstStyle/>
          <a:p>
            <a:endParaRPr/>
          </a:p>
        </p:txBody>
      </p:sp>
      <p:sp>
        <p:nvSpPr>
          <p:cNvPr id="22" name="object 22"/>
          <p:cNvSpPr/>
          <p:nvPr/>
        </p:nvSpPr>
        <p:spPr>
          <a:xfrm>
            <a:off x="752767" y="6130493"/>
            <a:ext cx="438149" cy="127000"/>
          </a:xfrm>
          <a:custGeom>
            <a:avLst/>
            <a:gdLst/>
            <a:ahLst/>
            <a:cxnLst/>
            <a:rect l="l" t="t" r="r" b="b"/>
            <a:pathLst>
              <a:path w="438149" h="127000">
                <a:moveTo>
                  <a:pt x="0" y="127000"/>
                </a:moveTo>
                <a:lnTo>
                  <a:pt x="438149" y="127000"/>
                </a:lnTo>
                <a:lnTo>
                  <a:pt x="438149" y="0"/>
                </a:lnTo>
                <a:lnTo>
                  <a:pt x="0" y="0"/>
                </a:lnTo>
                <a:lnTo>
                  <a:pt x="0" y="127000"/>
                </a:lnTo>
                <a:close/>
              </a:path>
            </a:pathLst>
          </a:custGeom>
          <a:solidFill>
            <a:srgbClr val="A5AECB"/>
          </a:solidFill>
        </p:spPr>
        <p:txBody>
          <a:bodyPr wrap="square" lIns="0" tIns="0" rIns="0" bIns="0" rtlCol="0">
            <a:noAutofit/>
          </a:bodyPr>
          <a:lstStyle/>
          <a:p>
            <a:endParaRPr/>
          </a:p>
        </p:txBody>
      </p:sp>
      <p:sp>
        <p:nvSpPr>
          <p:cNvPr id="23" name="object 23"/>
          <p:cNvSpPr/>
          <p:nvPr/>
        </p:nvSpPr>
        <p:spPr>
          <a:xfrm>
            <a:off x="752767" y="6130493"/>
            <a:ext cx="1727200" cy="127000"/>
          </a:xfrm>
          <a:custGeom>
            <a:avLst/>
            <a:gdLst/>
            <a:ahLst/>
            <a:cxnLst/>
            <a:rect l="l" t="t" r="r" b="b"/>
            <a:pathLst>
              <a:path w="1727200" h="127000">
                <a:moveTo>
                  <a:pt x="0" y="127000"/>
                </a:moveTo>
                <a:lnTo>
                  <a:pt x="1727200" y="127000"/>
                </a:lnTo>
                <a:lnTo>
                  <a:pt x="1727200" y="0"/>
                </a:lnTo>
                <a:lnTo>
                  <a:pt x="0" y="0"/>
                </a:lnTo>
                <a:lnTo>
                  <a:pt x="0" y="127000"/>
                </a:lnTo>
                <a:close/>
              </a:path>
            </a:pathLst>
          </a:custGeom>
          <a:ln w="12700">
            <a:solidFill>
              <a:srgbClr val="AEBBCE"/>
            </a:solidFill>
          </a:ln>
        </p:spPr>
        <p:txBody>
          <a:bodyPr wrap="square" lIns="0" tIns="0" rIns="0" bIns="0" rtlCol="0">
            <a:noAutofit/>
          </a:bodyPr>
          <a:lstStyle/>
          <a:p>
            <a:endParaRPr/>
          </a:p>
        </p:txBody>
      </p:sp>
      <p:sp>
        <p:nvSpPr>
          <p:cNvPr id="24" name="object 24"/>
          <p:cNvSpPr/>
          <p:nvPr/>
        </p:nvSpPr>
        <p:spPr>
          <a:xfrm>
            <a:off x="1190917" y="6041593"/>
            <a:ext cx="425450" cy="317500"/>
          </a:xfrm>
          <a:custGeom>
            <a:avLst/>
            <a:gdLst/>
            <a:ahLst/>
            <a:cxnLst/>
            <a:rect l="l" t="t" r="r" b="b"/>
            <a:pathLst>
              <a:path w="425450" h="317500">
                <a:moveTo>
                  <a:pt x="0" y="317500"/>
                </a:moveTo>
                <a:lnTo>
                  <a:pt x="425450" y="317500"/>
                </a:lnTo>
                <a:lnTo>
                  <a:pt x="425450" y="0"/>
                </a:lnTo>
                <a:lnTo>
                  <a:pt x="0" y="0"/>
                </a:lnTo>
                <a:lnTo>
                  <a:pt x="0" y="317500"/>
                </a:lnTo>
                <a:close/>
              </a:path>
            </a:pathLst>
          </a:custGeom>
          <a:solidFill>
            <a:srgbClr val="A5AECB"/>
          </a:solidFill>
        </p:spPr>
        <p:txBody>
          <a:bodyPr wrap="square" lIns="0" tIns="0" rIns="0" bIns="0" rtlCol="0">
            <a:noAutofit/>
          </a:bodyPr>
          <a:lstStyle/>
          <a:p>
            <a:endParaRPr/>
          </a:p>
        </p:txBody>
      </p:sp>
      <p:sp>
        <p:nvSpPr>
          <p:cNvPr id="25" name="object 25"/>
          <p:cNvSpPr/>
          <p:nvPr/>
        </p:nvSpPr>
        <p:spPr>
          <a:xfrm>
            <a:off x="1190917" y="6041593"/>
            <a:ext cx="425450" cy="317500"/>
          </a:xfrm>
          <a:custGeom>
            <a:avLst/>
            <a:gdLst/>
            <a:ahLst/>
            <a:cxnLst/>
            <a:rect l="l" t="t" r="r" b="b"/>
            <a:pathLst>
              <a:path w="425450" h="317500">
                <a:moveTo>
                  <a:pt x="0" y="317500"/>
                </a:moveTo>
                <a:lnTo>
                  <a:pt x="425450" y="317500"/>
                </a:lnTo>
                <a:lnTo>
                  <a:pt x="425450" y="0"/>
                </a:lnTo>
                <a:lnTo>
                  <a:pt x="0" y="0"/>
                </a:lnTo>
                <a:lnTo>
                  <a:pt x="0" y="317500"/>
                </a:lnTo>
                <a:close/>
              </a:path>
            </a:pathLst>
          </a:custGeom>
          <a:ln w="12700">
            <a:solidFill>
              <a:srgbClr val="AEBBCE"/>
            </a:solidFill>
          </a:ln>
        </p:spPr>
        <p:txBody>
          <a:bodyPr wrap="square" lIns="0" tIns="0" rIns="0" bIns="0" rtlCol="0">
            <a:noAutofit/>
          </a:bodyPr>
          <a:lstStyle/>
          <a:p>
            <a:endParaRPr/>
          </a:p>
        </p:txBody>
      </p:sp>
      <p:sp>
        <p:nvSpPr>
          <p:cNvPr id="26" name="object 26"/>
          <p:cNvSpPr/>
          <p:nvPr/>
        </p:nvSpPr>
        <p:spPr>
          <a:xfrm>
            <a:off x="752767" y="6193993"/>
            <a:ext cx="1727200" cy="0"/>
          </a:xfrm>
          <a:custGeom>
            <a:avLst/>
            <a:gdLst/>
            <a:ahLst/>
            <a:cxnLst/>
            <a:rect l="l" t="t" r="r" b="b"/>
            <a:pathLst>
              <a:path w="1727200">
                <a:moveTo>
                  <a:pt x="0" y="0"/>
                </a:moveTo>
                <a:lnTo>
                  <a:pt x="1727200" y="0"/>
                </a:lnTo>
              </a:path>
            </a:pathLst>
          </a:custGeom>
          <a:ln w="12700">
            <a:solidFill>
              <a:srgbClr val="AEBBCE"/>
            </a:solidFill>
          </a:ln>
        </p:spPr>
        <p:txBody>
          <a:bodyPr wrap="square" lIns="0" tIns="0" rIns="0" bIns="0" rtlCol="0">
            <a:noAutofit/>
          </a:bodyPr>
          <a:lstStyle/>
          <a:p>
            <a:endParaRPr/>
          </a:p>
        </p:txBody>
      </p:sp>
      <p:sp>
        <p:nvSpPr>
          <p:cNvPr id="27" name="object 27"/>
          <p:cNvSpPr/>
          <p:nvPr/>
        </p:nvSpPr>
        <p:spPr>
          <a:xfrm>
            <a:off x="1190917" y="5470093"/>
            <a:ext cx="0" cy="1473200"/>
          </a:xfrm>
          <a:custGeom>
            <a:avLst/>
            <a:gdLst/>
            <a:ahLst/>
            <a:cxnLst/>
            <a:rect l="l" t="t" r="r" b="b"/>
            <a:pathLst>
              <a:path h="1473200">
                <a:moveTo>
                  <a:pt x="0" y="1473200"/>
                </a:moveTo>
                <a:lnTo>
                  <a:pt x="0" y="0"/>
                </a:lnTo>
              </a:path>
            </a:pathLst>
          </a:custGeom>
          <a:ln w="12700">
            <a:solidFill>
              <a:srgbClr val="AEBBCE"/>
            </a:solidFill>
          </a:ln>
        </p:spPr>
        <p:txBody>
          <a:bodyPr wrap="square" lIns="0" tIns="0" rIns="0" bIns="0" rtlCol="0">
            <a:noAutofit/>
          </a:bodyPr>
          <a:lstStyle/>
          <a:p>
            <a:endParaRPr/>
          </a:p>
        </p:txBody>
      </p:sp>
      <p:sp>
        <p:nvSpPr>
          <p:cNvPr id="28" name="object 28"/>
          <p:cNvSpPr/>
          <p:nvPr/>
        </p:nvSpPr>
        <p:spPr>
          <a:xfrm>
            <a:off x="1616367" y="5470093"/>
            <a:ext cx="0" cy="1473200"/>
          </a:xfrm>
          <a:custGeom>
            <a:avLst/>
            <a:gdLst/>
            <a:ahLst/>
            <a:cxnLst/>
            <a:rect l="l" t="t" r="r" b="b"/>
            <a:pathLst>
              <a:path h="1473200">
                <a:moveTo>
                  <a:pt x="0" y="1473200"/>
                </a:moveTo>
                <a:lnTo>
                  <a:pt x="0" y="0"/>
                </a:lnTo>
              </a:path>
            </a:pathLst>
          </a:custGeom>
          <a:ln w="12700">
            <a:solidFill>
              <a:srgbClr val="AEBBCE"/>
            </a:solidFill>
          </a:ln>
        </p:spPr>
        <p:txBody>
          <a:bodyPr wrap="square" lIns="0" tIns="0" rIns="0" bIns="0" rtlCol="0">
            <a:noAutofit/>
          </a:bodyPr>
          <a:lstStyle/>
          <a:p>
            <a:endParaRPr/>
          </a:p>
        </p:txBody>
      </p:sp>
      <p:sp>
        <p:nvSpPr>
          <p:cNvPr id="29" name="object 29"/>
          <p:cNvSpPr/>
          <p:nvPr/>
        </p:nvSpPr>
        <p:spPr>
          <a:xfrm>
            <a:off x="2041817" y="5470093"/>
            <a:ext cx="0" cy="1473200"/>
          </a:xfrm>
          <a:custGeom>
            <a:avLst/>
            <a:gdLst/>
            <a:ahLst/>
            <a:cxnLst/>
            <a:rect l="l" t="t" r="r" b="b"/>
            <a:pathLst>
              <a:path h="1473200">
                <a:moveTo>
                  <a:pt x="0" y="1473200"/>
                </a:moveTo>
                <a:lnTo>
                  <a:pt x="0" y="0"/>
                </a:lnTo>
              </a:path>
            </a:pathLst>
          </a:custGeom>
          <a:ln w="12700">
            <a:solidFill>
              <a:srgbClr val="AEBBCE"/>
            </a:solidFill>
          </a:ln>
        </p:spPr>
        <p:txBody>
          <a:bodyPr wrap="square" lIns="0" tIns="0" rIns="0" bIns="0" rtlCol="0">
            <a:noAutofit/>
          </a:bodyPr>
          <a:lstStyle/>
          <a:p>
            <a:endParaRPr/>
          </a:p>
        </p:txBody>
      </p:sp>
      <p:sp>
        <p:nvSpPr>
          <p:cNvPr id="30" name="object 30"/>
          <p:cNvSpPr txBox="1"/>
          <p:nvPr/>
        </p:nvSpPr>
        <p:spPr>
          <a:xfrm>
            <a:off x="500710" y="5057101"/>
            <a:ext cx="1038225" cy="370205"/>
          </a:xfrm>
          <a:prstGeom prst="rect">
            <a:avLst/>
          </a:prstGeom>
        </p:spPr>
        <p:txBody>
          <a:bodyPr vert="horz" wrap="square" lIns="0" tIns="0" rIns="0" bIns="0" rtlCol="0">
            <a:noAutofit/>
          </a:bodyPr>
          <a:lstStyle/>
          <a:p>
            <a:pPr marL="12700">
              <a:lnSpc>
                <a:spcPct val="100000"/>
              </a:lnSpc>
            </a:pPr>
            <a:r>
              <a:rPr sz="1100" b="1" dirty="0" smtClean="0">
                <a:solidFill>
                  <a:srgbClr val="585858"/>
                </a:solidFill>
                <a:latin typeface="Arial"/>
                <a:cs typeface="Arial"/>
              </a:rPr>
              <a:t>Primary Profile</a:t>
            </a:r>
            <a:endParaRPr sz="1100">
              <a:latin typeface="Arial"/>
              <a:cs typeface="Arial"/>
            </a:endParaRPr>
          </a:p>
          <a:p>
            <a:pPr marL="327660">
              <a:lnSpc>
                <a:spcPct val="100000"/>
              </a:lnSpc>
              <a:spcBef>
                <a:spcPts val="170"/>
              </a:spcBef>
              <a:tabLst>
                <a:tab pos="822960" algn="l"/>
              </a:tabLst>
            </a:pPr>
            <a:r>
              <a:rPr sz="1100" dirty="0" smtClean="0">
                <a:latin typeface="Arial Unicode MS"/>
                <a:cs typeface="Arial Unicode MS"/>
              </a:rPr>
              <a:t>Dom	</a:t>
            </a:r>
            <a:r>
              <a:rPr sz="1100" spc="-10" dirty="0" smtClean="0">
                <a:latin typeface="Arial Unicode MS"/>
                <a:cs typeface="Arial Unicode MS"/>
              </a:rPr>
              <a:t>Ext</a:t>
            </a:r>
            <a:endParaRPr sz="1100">
              <a:latin typeface="Arial Unicode MS"/>
              <a:cs typeface="Arial Unicode MS"/>
            </a:endParaRPr>
          </a:p>
        </p:txBody>
      </p:sp>
      <p:sp>
        <p:nvSpPr>
          <p:cNvPr id="31" name="object 31"/>
          <p:cNvSpPr/>
          <p:nvPr/>
        </p:nvSpPr>
        <p:spPr>
          <a:xfrm>
            <a:off x="968667" y="6166053"/>
            <a:ext cx="431800" cy="101600"/>
          </a:xfrm>
          <a:custGeom>
            <a:avLst/>
            <a:gdLst/>
            <a:ahLst/>
            <a:cxnLst/>
            <a:rect l="l" t="t" r="r" b="b"/>
            <a:pathLst>
              <a:path w="431800" h="101600">
                <a:moveTo>
                  <a:pt x="0" y="0"/>
                </a:moveTo>
                <a:lnTo>
                  <a:pt x="431800" y="101600"/>
                </a:lnTo>
              </a:path>
            </a:pathLst>
          </a:custGeom>
          <a:ln w="16510">
            <a:solidFill>
              <a:srgbClr val="0CB14B"/>
            </a:solidFill>
          </a:ln>
        </p:spPr>
        <p:txBody>
          <a:bodyPr wrap="square" lIns="0" tIns="0" rIns="0" bIns="0" rtlCol="0">
            <a:noAutofit/>
          </a:bodyPr>
          <a:lstStyle/>
          <a:p>
            <a:endParaRPr/>
          </a:p>
        </p:txBody>
      </p:sp>
      <p:sp>
        <p:nvSpPr>
          <p:cNvPr id="32" name="object 32"/>
          <p:cNvSpPr/>
          <p:nvPr/>
        </p:nvSpPr>
        <p:spPr>
          <a:xfrm>
            <a:off x="1400467" y="6267653"/>
            <a:ext cx="431800" cy="40639"/>
          </a:xfrm>
          <a:custGeom>
            <a:avLst/>
            <a:gdLst/>
            <a:ahLst/>
            <a:cxnLst/>
            <a:rect l="l" t="t" r="r" b="b"/>
            <a:pathLst>
              <a:path w="431800" h="40639">
                <a:moveTo>
                  <a:pt x="0" y="0"/>
                </a:moveTo>
                <a:lnTo>
                  <a:pt x="431800" y="40640"/>
                </a:lnTo>
              </a:path>
            </a:pathLst>
          </a:custGeom>
          <a:ln w="16510">
            <a:solidFill>
              <a:srgbClr val="0CB14B"/>
            </a:solidFill>
          </a:ln>
        </p:spPr>
        <p:txBody>
          <a:bodyPr wrap="square" lIns="0" tIns="0" rIns="0" bIns="0" rtlCol="0">
            <a:noAutofit/>
          </a:bodyPr>
          <a:lstStyle/>
          <a:p>
            <a:endParaRPr/>
          </a:p>
        </p:txBody>
      </p:sp>
      <p:sp>
        <p:nvSpPr>
          <p:cNvPr id="33" name="object 33"/>
          <p:cNvSpPr/>
          <p:nvPr/>
        </p:nvSpPr>
        <p:spPr>
          <a:xfrm>
            <a:off x="1832267" y="6105093"/>
            <a:ext cx="431800" cy="203200"/>
          </a:xfrm>
          <a:custGeom>
            <a:avLst/>
            <a:gdLst/>
            <a:ahLst/>
            <a:cxnLst/>
            <a:rect l="l" t="t" r="r" b="b"/>
            <a:pathLst>
              <a:path w="431800" h="203200">
                <a:moveTo>
                  <a:pt x="0" y="203200"/>
                </a:moveTo>
                <a:lnTo>
                  <a:pt x="431800" y="0"/>
                </a:lnTo>
              </a:path>
            </a:pathLst>
          </a:custGeom>
          <a:ln w="16510">
            <a:solidFill>
              <a:srgbClr val="0CB14B"/>
            </a:solidFill>
          </a:ln>
        </p:spPr>
        <p:txBody>
          <a:bodyPr wrap="square" lIns="0" tIns="0" rIns="0" bIns="0" rtlCol="0">
            <a:noAutofit/>
          </a:bodyPr>
          <a:lstStyle/>
          <a:p>
            <a:endParaRPr/>
          </a:p>
        </p:txBody>
      </p:sp>
      <p:sp>
        <p:nvSpPr>
          <p:cNvPr id="34" name="object 34"/>
          <p:cNvSpPr/>
          <p:nvPr/>
        </p:nvSpPr>
        <p:spPr>
          <a:xfrm>
            <a:off x="905195" y="6102561"/>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35" name="object 35"/>
          <p:cNvSpPr/>
          <p:nvPr/>
        </p:nvSpPr>
        <p:spPr>
          <a:xfrm>
            <a:off x="905195" y="6102561"/>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0CB14B"/>
            </a:solidFill>
          </a:ln>
        </p:spPr>
        <p:txBody>
          <a:bodyPr wrap="square" lIns="0" tIns="0" rIns="0" bIns="0" rtlCol="0">
            <a:noAutofit/>
          </a:bodyPr>
          <a:lstStyle/>
          <a:p>
            <a:endParaRPr/>
          </a:p>
        </p:txBody>
      </p:sp>
      <p:sp>
        <p:nvSpPr>
          <p:cNvPr id="36" name="object 36"/>
          <p:cNvSpPr/>
          <p:nvPr/>
        </p:nvSpPr>
        <p:spPr>
          <a:xfrm>
            <a:off x="1336995" y="6204161"/>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37" name="object 37"/>
          <p:cNvSpPr/>
          <p:nvPr/>
        </p:nvSpPr>
        <p:spPr>
          <a:xfrm>
            <a:off x="1336995" y="6204161"/>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0CB14B"/>
            </a:solidFill>
          </a:ln>
        </p:spPr>
        <p:txBody>
          <a:bodyPr wrap="square" lIns="0" tIns="0" rIns="0" bIns="0" rtlCol="0">
            <a:noAutofit/>
          </a:bodyPr>
          <a:lstStyle/>
          <a:p>
            <a:endParaRPr/>
          </a:p>
        </p:txBody>
      </p:sp>
      <p:sp>
        <p:nvSpPr>
          <p:cNvPr id="38" name="object 38"/>
          <p:cNvSpPr/>
          <p:nvPr/>
        </p:nvSpPr>
        <p:spPr>
          <a:xfrm>
            <a:off x="1768795" y="6244801"/>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39" name="object 39"/>
          <p:cNvSpPr/>
          <p:nvPr/>
        </p:nvSpPr>
        <p:spPr>
          <a:xfrm>
            <a:off x="1768795" y="6244801"/>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0CB14B"/>
            </a:solidFill>
          </a:ln>
        </p:spPr>
        <p:txBody>
          <a:bodyPr wrap="square" lIns="0" tIns="0" rIns="0" bIns="0" rtlCol="0">
            <a:noAutofit/>
          </a:bodyPr>
          <a:lstStyle/>
          <a:p>
            <a:endParaRPr/>
          </a:p>
        </p:txBody>
      </p:sp>
      <p:sp>
        <p:nvSpPr>
          <p:cNvPr id="40" name="object 40"/>
          <p:cNvSpPr/>
          <p:nvPr/>
        </p:nvSpPr>
        <p:spPr>
          <a:xfrm>
            <a:off x="2200595" y="6041601"/>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41" name="object 41"/>
          <p:cNvSpPr/>
          <p:nvPr/>
        </p:nvSpPr>
        <p:spPr>
          <a:xfrm>
            <a:off x="2200595" y="6041601"/>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0CB14B"/>
            </a:solidFill>
          </a:ln>
        </p:spPr>
        <p:txBody>
          <a:bodyPr wrap="square" lIns="0" tIns="0" rIns="0" bIns="0" rtlCol="0">
            <a:noAutofit/>
          </a:bodyPr>
          <a:lstStyle/>
          <a:p>
            <a:endParaRPr/>
          </a:p>
        </p:txBody>
      </p:sp>
      <p:sp>
        <p:nvSpPr>
          <p:cNvPr id="42" name="object 42"/>
          <p:cNvSpPr/>
          <p:nvPr/>
        </p:nvSpPr>
        <p:spPr>
          <a:xfrm>
            <a:off x="2873667" y="5254193"/>
            <a:ext cx="2070100" cy="1905000"/>
          </a:xfrm>
          <a:custGeom>
            <a:avLst/>
            <a:gdLst/>
            <a:ahLst/>
            <a:cxnLst/>
            <a:rect l="l" t="t" r="r" b="b"/>
            <a:pathLst>
              <a:path w="2070100" h="1905000">
                <a:moveTo>
                  <a:pt x="0" y="1905000"/>
                </a:moveTo>
                <a:lnTo>
                  <a:pt x="2070100" y="1905000"/>
                </a:lnTo>
                <a:lnTo>
                  <a:pt x="2070100" y="0"/>
                </a:lnTo>
                <a:lnTo>
                  <a:pt x="0" y="0"/>
                </a:lnTo>
                <a:lnTo>
                  <a:pt x="0" y="1905000"/>
                </a:lnTo>
                <a:close/>
              </a:path>
            </a:pathLst>
          </a:custGeom>
          <a:ln w="25400">
            <a:solidFill>
              <a:srgbClr val="AEBBCE"/>
            </a:solidFill>
          </a:ln>
        </p:spPr>
        <p:txBody>
          <a:bodyPr wrap="square" lIns="0" tIns="0" rIns="0" bIns="0" rtlCol="0">
            <a:noAutofit/>
          </a:bodyPr>
          <a:lstStyle/>
          <a:p>
            <a:endParaRPr/>
          </a:p>
        </p:txBody>
      </p:sp>
      <p:sp>
        <p:nvSpPr>
          <p:cNvPr id="43" name="object 43"/>
          <p:cNvSpPr/>
          <p:nvPr/>
        </p:nvSpPr>
        <p:spPr>
          <a:xfrm>
            <a:off x="3102266" y="5457393"/>
            <a:ext cx="1727200" cy="673100"/>
          </a:xfrm>
          <a:custGeom>
            <a:avLst/>
            <a:gdLst/>
            <a:ahLst/>
            <a:cxnLst/>
            <a:rect l="l" t="t" r="r" b="b"/>
            <a:pathLst>
              <a:path w="1727200" h="673100">
                <a:moveTo>
                  <a:pt x="0" y="673100"/>
                </a:moveTo>
                <a:lnTo>
                  <a:pt x="1727200" y="673100"/>
                </a:lnTo>
                <a:lnTo>
                  <a:pt x="1727200" y="0"/>
                </a:lnTo>
                <a:lnTo>
                  <a:pt x="0" y="0"/>
                </a:lnTo>
                <a:lnTo>
                  <a:pt x="0" y="673100"/>
                </a:lnTo>
                <a:close/>
              </a:path>
            </a:pathLst>
          </a:custGeom>
          <a:solidFill>
            <a:srgbClr val="C9CCDF"/>
          </a:solidFill>
        </p:spPr>
        <p:txBody>
          <a:bodyPr wrap="square" lIns="0" tIns="0" rIns="0" bIns="0" rtlCol="0">
            <a:noAutofit/>
          </a:bodyPr>
          <a:lstStyle/>
          <a:p>
            <a:endParaRPr/>
          </a:p>
        </p:txBody>
      </p:sp>
      <p:sp>
        <p:nvSpPr>
          <p:cNvPr id="44" name="object 44"/>
          <p:cNvSpPr/>
          <p:nvPr/>
        </p:nvSpPr>
        <p:spPr>
          <a:xfrm>
            <a:off x="3102266" y="6257493"/>
            <a:ext cx="1727200" cy="685800"/>
          </a:xfrm>
          <a:custGeom>
            <a:avLst/>
            <a:gdLst/>
            <a:ahLst/>
            <a:cxnLst/>
            <a:rect l="l" t="t" r="r" b="b"/>
            <a:pathLst>
              <a:path w="1727200" h="685800">
                <a:moveTo>
                  <a:pt x="0" y="685800"/>
                </a:moveTo>
                <a:lnTo>
                  <a:pt x="1727200" y="685800"/>
                </a:lnTo>
                <a:lnTo>
                  <a:pt x="1727200" y="0"/>
                </a:lnTo>
                <a:lnTo>
                  <a:pt x="0" y="0"/>
                </a:lnTo>
                <a:lnTo>
                  <a:pt x="0" y="685800"/>
                </a:lnTo>
                <a:close/>
              </a:path>
            </a:pathLst>
          </a:custGeom>
          <a:solidFill>
            <a:srgbClr val="C9CCDF"/>
          </a:solidFill>
        </p:spPr>
        <p:txBody>
          <a:bodyPr wrap="square" lIns="0" tIns="0" rIns="0" bIns="0" rtlCol="0">
            <a:noAutofit/>
          </a:bodyPr>
          <a:lstStyle/>
          <a:p>
            <a:endParaRPr/>
          </a:p>
        </p:txBody>
      </p:sp>
      <p:sp>
        <p:nvSpPr>
          <p:cNvPr id="45" name="object 45"/>
          <p:cNvSpPr/>
          <p:nvPr/>
        </p:nvSpPr>
        <p:spPr>
          <a:xfrm>
            <a:off x="3102267" y="5457393"/>
            <a:ext cx="1727200" cy="1485900"/>
          </a:xfrm>
          <a:custGeom>
            <a:avLst/>
            <a:gdLst/>
            <a:ahLst/>
            <a:cxnLst/>
            <a:rect l="l" t="t" r="r" b="b"/>
            <a:pathLst>
              <a:path w="1727200" h="1485900">
                <a:moveTo>
                  <a:pt x="0" y="1485900"/>
                </a:moveTo>
                <a:lnTo>
                  <a:pt x="1727200" y="1485900"/>
                </a:lnTo>
                <a:lnTo>
                  <a:pt x="1727200" y="0"/>
                </a:lnTo>
                <a:lnTo>
                  <a:pt x="0" y="0"/>
                </a:lnTo>
                <a:lnTo>
                  <a:pt x="0" y="1485900"/>
                </a:lnTo>
                <a:close/>
              </a:path>
            </a:pathLst>
          </a:custGeom>
          <a:ln w="12700">
            <a:solidFill>
              <a:srgbClr val="AEBBCE"/>
            </a:solidFill>
          </a:ln>
        </p:spPr>
        <p:txBody>
          <a:bodyPr wrap="square" lIns="0" tIns="0" rIns="0" bIns="0" rtlCol="0">
            <a:noAutofit/>
          </a:bodyPr>
          <a:lstStyle/>
          <a:p>
            <a:endParaRPr/>
          </a:p>
        </p:txBody>
      </p:sp>
      <p:sp>
        <p:nvSpPr>
          <p:cNvPr id="46" name="object 46"/>
          <p:cNvSpPr/>
          <p:nvPr/>
        </p:nvSpPr>
        <p:spPr>
          <a:xfrm>
            <a:off x="3965866" y="6130493"/>
            <a:ext cx="863600" cy="127000"/>
          </a:xfrm>
          <a:custGeom>
            <a:avLst/>
            <a:gdLst/>
            <a:ahLst/>
            <a:cxnLst/>
            <a:rect l="l" t="t" r="r" b="b"/>
            <a:pathLst>
              <a:path w="863600" h="127000">
                <a:moveTo>
                  <a:pt x="0" y="127000"/>
                </a:moveTo>
                <a:lnTo>
                  <a:pt x="863600" y="127000"/>
                </a:lnTo>
                <a:lnTo>
                  <a:pt x="863600" y="0"/>
                </a:lnTo>
                <a:lnTo>
                  <a:pt x="0" y="0"/>
                </a:lnTo>
                <a:lnTo>
                  <a:pt x="0" y="127000"/>
                </a:lnTo>
                <a:close/>
              </a:path>
            </a:pathLst>
          </a:custGeom>
          <a:solidFill>
            <a:srgbClr val="A5AECB"/>
          </a:solidFill>
        </p:spPr>
        <p:txBody>
          <a:bodyPr wrap="square" lIns="0" tIns="0" rIns="0" bIns="0" rtlCol="0">
            <a:noAutofit/>
          </a:bodyPr>
          <a:lstStyle/>
          <a:p>
            <a:endParaRPr/>
          </a:p>
        </p:txBody>
      </p:sp>
      <p:sp>
        <p:nvSpPr>
          <p:cNvPr id="47" name="object 47"/>
          <p:cNvSpPr/>
          <p:nvPr/>
        </p:nvSpPr>
        <p:spPr>
          <a:xfrm>
            <a:off x="3102266" y="6130493"/>
            <a:ext cx="438150" cy="127000"/>
          </a:xfrm>
          <a:custGeom>
            <a:avLst/>
            <a:gdLst/>
            <a:ahLst/>
            <a:cxnLst/>
            <a:rect l="l" t="t" r="r" b="b"/>
            <a:pathLst>
              <a:path w="438150" h="127000">
                <a:moveTo>
                  <a:pt x="0" y="127000"/>
                </a:moveTo>
                <a:lnTo>
                  <a:pt x="438150" y="127000"/>
                </a:lnTo>
                <a:lnTo>
                  <a:pt x="438150" y="0"/>
                </a:lnTo>
                <a:lnTo>
                  <a:pt x="0" y="0"/>
                </a:lnTo>
                <a:lnTo>
                  <a:pt x="0" y="127000"/>
                </a:lnTo>
                <a:close/>
              </a:path>
            </a:pathLst>
          </a:custGeom>
          <a:solidFill>
            <a:srgbClr val="A5AECB"/>
          </a:solidFill>
        </p:spPr>
        <p:txBody>
          <a:bodyPr wrap="square" lIns="0" tIns="0" rIns="0" bIns="0" rtlCol="0">
            <a:noAutofit/>
          </a:bodyPr>
          <a:lstStyle/>
          <a:p>
            <a:endParaRPr/>
          </a:p>
        </p:txBody>
      </p:sp>
      <p:sp>
        <p:nvSpPr>
          <p:cNvPr id="48" name="object 48"/>
          <p:cNvSpPr/>
          <p:nvPr/>
        </p:nvSpPr>
        <p:spPr>
          <a:xfrm>
            <a:off x="3102267" y="6130493"/>
            <a:ext cx="1727200" cy="127000"/>
          </a:xfrm>
          <a:custGeom>
            <a:avLst/>
            <a:gdLst/>
            <a:ahLst/>
            <a:cxnLst/>
            <a:rect l="l" t="t" r="r" b="b"/>
            <a:pathLst>
              <a:path w="1727200" h="127000">
                <a:moveTo>
                  <a:pt x="0" y="127000"/>
                </a:moveTo>
                <a:lnTo>
                  <a:pt x="1727200" y="127000"/>
                </a:lnTo>
                <a:lnTo>
                  <a:pt x="1727200" y="0"/>
                </a:lnTo>
                <a:lnTo>
                  <a:pt x="0" y="0"/>
                </a:lnTo>
                <a:lnTo>
                  <a:pt x="0" y="127000"/>
                </a:lnTo>
                <a:close/>
              </a:path>
            </a:pathLst>
          </a:custGeom>
          <a:ln w="12700">
            <a:solidFill>
              <a:srgbClr val="AEBBCE"/>
            </a:solidFill>
          </a:ln>
        </p:spPr>
        <p:txBody>
          <a:bodyPr wrap="square" lIns="0" tIns="0" rIns="0" bIns="0" rtlCol="0">
            <a:noAutofit/>
          </a:bodyPr>
          <a:lstStyle/>
          <a:p>
            <a:endParaRPr/>
          </a:p>
        </p:txBody>
      </p:sp>
      <p:sp>
        <p:nvSpPr>
          <p:cNvPr id="49" name="object 49"/>
          <p:cNvSpPr/>
          <p:nvPr/>
        </p:nvSpPr>
        <p:spPr>
          <a:xfrm>
            <a:off x="3540416" y="6041593"/>
            <a:ext cx="425450" cy="317500"/>
          </a:xfrm>
          <a:custGeom>
            <a:avLst/>
            <a:gdLst/>
            <a:ahLst/>
            <a:cxnLst/>
            <a:rect l="l" t="t" r="r" b="b"/>
            <a:pathLst>
              <a:path w="425450" h="317500">
                <a:moveTo>
                  <a:pt x="0" y="317500"/>
                </a:moveTo>
                <a:lnTo>
                  <a:pt x="425450" y="317500"/>
                </a:lnTo>
                <a:lnTo>
                  <a:pt x="425450" y="0"/>
                </a:lnTo>
                <a:lnTo>
                  <a:pt x="0" y="0"/>
                </a:lnTo>
                <a:lnTo>
                  <a:pt x="0" y="317500"/>
                </a:lnTo>
                <a:close/>
              </a:path>
            </a:pathLst>
          </a:custGeom>
          <a:solidFill>
            <a:srgbClr val="A5AECB"/>
          </a:solidFill>
        </p:spPr>
        <p:txBody>
          <a:bodyPr wrap="square" lIns="0" tIns="0" rIns="0" bIns="0" rtlCol="0">
            <a:noAutofit/>
          </a:bodyPr>
          <a:lstStyle/>
          <a:p>
            <a:endParaRPr/>
          </a:p>
        </p:txBody>
      </p:sp>
      <p:sp>
        <p:nvSpPr>
          <p:cNvPr id="50" name="object 50"/>
          <p:cNvSpPr/>
          <p:nvPr/>
        </p:nvSpPr>
        <p:spPr>
          <a:xfrm>
            <a:off x="3540416" y="6041593"/>
            <a:ext cx="425450" cy="317500"/>
          </a:xfrm>
          <a:custGeom>
            <a:avLst/>
            <a:gdLst/>
            <a:ahLst/>
            <a:cxnLst/>
            <a:rect l="l" t="t" r="r" b="b"/>
            <a:pathLst>
              <a:path w="425450" h="317500">
                <a:moveTo>
                  <a:pt x="0" y="317500"/>
                </a:moveTo>
                <a:lnTo>
                  <a:pt x="425450" y="317500"/>
                </a:lnTo>
                <a:lnTo>
                  <a:pt x="425450" y="0"/>
                </a:lnTo>
                <a:lnTo>
                  <a:pt x="0" y="0"/>
                </a:lnTo>
                <a:lnTo>
                  <a:pt x="0" y="317500"/>
                </a:lnTo>
                <a:close/>
              </a:path>
            </a:pathLst>
          </a:custGeom>
          <a:ln w="12700">
            <a:solidFill>
              <a:srgbClr val="AEBBCE"/>
            </a:solidFill>
          </a:ln>
        </p:spPr>
        <p:txBody>
          <a:bodyPr wrap="square" lIns="0" tIns="0" rIns="0" bIns="0" rtlCol="0">
            <a:noAutofit/>
          </a:bodyPr>
          <a:lstStyle/>
          <a:p>
            <a:endParaRPr/>
          </a:p>
        </p:txBody>
      </p:sp>
      <p:sp>
        <p:nvSpPr>
          <p:cNvPr id="51" name="object 51"/>
          <p:cNvSpPr/>
          <p:nvPr/>
        </p:nvSpPr>
        <p:spPr>
          <a:xfrm>
            <a:off x="3102267" y="6193993"/>
            <a:ext cx="1727200" cy="0"/>
          </a:xfrm>
          <a:custGeom>
            <a:avLst/>
            <a:gdLst/>
            <a:ahLst/>
            <a:cxnLst/>
            <a:rect l="l" t="t" r="r" b="b"/>
            <a:pathLst>
              <a:path w="1727200">
                <a:moveTo>
                  <a:pt x="0" y="0"/>
                </a:moveTo>
                <a:lnTo>
                  <a:pt x="1727200" y="0"/>
                </a:lnTo>
              </a:path>
            </a:pathLst>
          </a:custGeom>
          <a:ln w="12700">
            <a:solidFill>
              <a:srgbClr val="AEBBCE"/>
            </a:solidFill>
          </a:ln>
        </p:spPr>
        <p:txBody>
          <a:bodyPr wrap="square" lIns="0" tIns="0" rIns="0" bIns="0" rtlCol="0">
            <a:noAutofit/>
          </a:bodyPr>
          <a:lstStyle/>
          <a:p>
            <a:endParaRPr/>
          </a:p>
        </p:txBody>
      </p:sp>
      <p:sp>
        <p:nvSpPr>
          <p:cNvPr id="52" name="object 52"/>
          <p:cNvSpPr/>
          <p:nvPr/>
        </p:nvSpPr>
        <p:spPr>
          <a:xfrm>
            <a:off x="3540416" y="5470093"/>
            <a:ext cx="0" cy="1473200"/>
          </a:xfrm>
          <a:custGeom>
            <a:avLst/>
            <a:gdLst/>
            <a:ahLst/>
            <a:cxnLst/>
            <a:rect l="l" t="t" r="r" b="b"/>
            <a:pathLst>
              <a:path h="1473200">
                <a:moveTo>
                  <a:pt x="0" y="1473200"/>
                </a:moveTo>
                <a:lnTo>
                  <a:pt x="0" y="0"/>
                </a:lnTo>
              </a:path>
            </a:pathLst>
          </a:custGeom>
          <a:ln w="12700">
            <a:solidFill>
              <a:srgbClr val="AEBBCE"/>
            </a:solidFill>
          </a:ln>
        </p:spPr>
        <p:txBody>
          <a:bodyPr wrap="square" lIns="0" tIns="0" rIns="0" bIns="0" rtlCol="0">
            <a:noAutofit/>
          </a:bodyPr>
          <a:lstStyle/>
          <a:p>
            <a:endParaRPr/>
          </a:p>
        </p:txBody>
      </p:sp>
      <p:sp>
        <p:nvSpPr>
          <p:cNvPr id="53" name="object 53"/>
          <p:cNvSpPr/>
          <p:nvPr/>
        </p:nvSpPr>
        <p:spPr>
          <a:xfrm>
            <a:off x="3965866" y="5470093"/>
            <a:ext cx="0" cy="1473200"/>
          </a:xfrm>
          <a:custGeom>
            <a:avLst/>
            <a:gdLst/>
            <a:ahLst/>
            <a:cxnLst/>
            <a:rect l="l" t="t" r="r" b="b"/>
            <a:pathLst>
              <a:path h="1473200">
                <a:moveTo>
                  <a:pt x="0" y="1473200"/>
                </a:moveTo>
                <a:lnTo>
                  <a:pt x="0" y="0"/>
                </a:lnTo>
              </a:path>
            </a:pathLst>
          </a:custGeom>
          <a:ln w="12700">
            <a:solidFill>
              <a:srgbClr val="AEBBCE"/>
            </a:solidFill>
          </a:ln>
        </p:spPr>
        <p:txBody>
          <a:bodyPr wrap="square" lIns="0" tIns="0" rIns="0" bIns="0" rtlCol="0">
            <a:noAutofit/>
          </a:bodyPr>
          <a:lstStyle/>
          <a:p>
            <a:endParaRPr/>
          </a:p>
        </p:txBody>
      </p:sp>
      <p:sp>
        <p:nvSpPr>
          <p:cNvPr id="54" name="object 54"/>
          <p:cNvSpPr/>
          <p:nvPr/>
        </p:nvSpPr>
        <p:spPr>
          <a:xfrm>
            <a:off x="4391316" y="5470093"/>
            <a:ext cx="0" cy="1473200"/>
          </a:xfrm>
          <a:custGeom>
            <a:avLst/>
            <a:gdLst/>
            <a:ahLst/>
            <a:cxnLst/>
            <a:rect l="l" t="t" r="r" b="b"/>
            <a:pathLst>
              <a:path h="1473200">
                <a:moveTo>
                  <a:pt x="0" y="1473200"/>
                </a:moveTo>
                <a:lnTo>
                  <a:pt x="0" y="0"/>
                </a:lnTo>
              </a:path>
            </a:pathLst>
          </a:custGeom>
          <a:ln w="12700">
            <a:solidFill>
              <a:srgbClr val="AEBBCE"/>
            </a:solidFill>
          </a:ln>
        </p:spPr>
        <p:txBody>
          <a:bodyPr wrap="square" lIns="0" tIns="0" rIns="0" bIns="0" rtlCol="0">
            <a:noAutofit/>
          </a:bodyPr>
          <a:lstStyle/>
          <a:p>
            <a:endParaRPr/>
          </a:p>
        </p:txBody>
      </p:sp>
      <p:sp>
        <p:nvSpPr>
          <p:cNvPr id="55" name="object 55"/>
          <p:cNvSpPr/>
          <p:nvPr/>
        </p:nvSpPr>
        <p:spPr>
          <a:xfrm>
            <a:off x="3318166" y="6044133"/>
            <a:ext cx="431800" cy="203200"/>
          </a:xfrm>
          <a:custGeom>
            <a:avLst/>
            <a:gdLst/>
            <a:ahLst/>
            <a:cxnLst/>
            <a:rect l="l" t="t" r="r" b="b"/>
            <a:pathLst>
              <a:path w="431800" h="203200">
                <a:moveTo>
                  <a:pt x="0" y="0"/>
                </a:moveTo>
                <a:lnTo>
                  <a:pt x="431800" y="203200"/>
                </a:lnTo>
              </a:path>
            </a:pathLst>
          </a:custGeom>
          <a:ln w="16510">
            <a:solidFill>
              <a:srgbClr val="EC1B24"/>
            </a:solidFill>
            <a:prstDash val="lgDash"/>
          </a:ln>
        </p:spPr>
        <p:txBody>
          <a:bodyPr wrap="square" lIns="0" tIns="0" rIns="0" bIns="0" rtlCol="0">
            <a:noAutofit/>
          </a:bodyPr>
          <a:lstStyle/>
          <a:p>
            <a:endParaRPr/>
          </a:p>
        </p:txBody>
      </p:sp>
      <p:sp>
        <p:nvSpPr>
          <p:cNvPr id="56" name="object 56"/>
          <p:cNvSpPr/>
          <p:nvPr/>
        </p:nvSpPr>
        <p:spPr>
          <a:xfrm>
            <a:off x="3749966" y="6247333"/>
            <a:ext cx="431800" cy="121920"/>
          </a:xfrm>
          <a:custGeom>
            <a:avLst/>
            <a:gdLst/>
            <a:ahLst/>
            <a:cxnLst/>
            <a:rect l="l" t="t" r="r" b="b"/>
            <a:pathLst>
              <a:path w="431800" h="121920">
                <a:moveTo>
                  <a:pt x="0" y="0"/>
                </a:moveTo>
                <a:lnTo>
                  <a:pt x="431800" y="121920"/>
                </a:lnTo>
              </a:path>
            </a:pathLst>
          </a:custGeom>
          <a:ln w="16509">
            <a:solidFill>
              <a:srgbClr val="EC1B24"/>
            </a:solidFill>
            <a:prstDash val="lgDash"/>
          </a:ln>
        </p:spPr>
        <p:txBody>
          <a:bodyPr wrap="square" lIns="0" tIns="0" rIns="0" bIns="0" rtlCol="0">
            <a:noAutofit/>
          </a:bodyPr>
          <a:lstStyle/>
          <a:p>
            <a:endParaRPr/>
          </a:p>
        </p:txBody>
      </p:sp>
      <p:sp>
        <p:nvSpPr>
          <p:cNvPr id="57" name="object 57"/>
          <p:cNvSpPr/>
          <p:nvPr/>
        </p:nvSpPr>
        <p:spPr>
          <a:xfrm>
            <a:off x="4181766" y="6227013"/>
            <a:ext cx="431800" cy="142239"/>
          </a:xfrm>
          <a:custGeom>
            <a:avLst/>
            <a:gdLst/>
            <a:ahLst/>
            <a:cxnLst/>
            <a:rect l="l" t="t" r="r" b="b"/>
            <a:pathLst>
              <a:path w="431800" h="142239">
                <a:moveTo>
                  <a:pt x="0" y="142239"/>
                </a:moveTo>
                <a:lnTo>
                  <a:pt x="431800" y="0"/>
                </a:lnTo>
              </a:path>
            </a:pathLst>
          </a:custGeom>
          <a:ln w="16510">
            <a:solidFill>
              <a:srgbClr val="EC1B24"/>
            </a:solidFill>
            <a:prstDash val="lgDash"/>
          </a:ln>
        </p:spPr>
        <p:txBody>
          <a:bodyPr wrap="square" lIns="0" tIns="0" rIns="0" bIns="0" rtlCol="0">
            <a:noAutofit/>
          </a:bodyPr>
          <a:lstStyle/>
          <a:p>
            <a:endParaRPr/>
          </a:p>
        </p:txBody>
      </p:sp>
      <p:sp>
        <p:nvSpPr>
          <p:cNvPr id="58" name="object 58"/>
          <p:cNvSpPr/>
          <p:nvPr/>
        </p:nvSpPr>
        <p:spPr>
          <a:xfrm>
            <a:off x="3254695" y="5980641"/>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59" name="object 59"/>
          <p:cNvSpPr/>
          <p:nvPr/>
        </p:nvSpPr>
        <p:spPr>
          <a:xfrm>
            <a:off x="3254695" y="5980641"/>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EC1B24"/>
            </a:solidFill>
            <a:prstDash val="lgDash"/>
          </a:ln>
        </p:spPr>
        <p:txBody>
          <a:bodyPr wrap="square" lIns="0" tIns="0" rIns="0" bIns="0" rtlCol="0">
            <a:noAutofit/>
          </a:bodyPr>
          <a:lstStyle/>
          <a:p>
            <a:endParaRPr/>
          </a:p>
        </p:txBody>
      </p:sp>
      <p:sp>
        <p:nvSpPr>
          <p:cNvPr id="60" name="object 60"/>
          <p:cNvSpPr/>
          <p:nvPr/>
        </p:nvSpPr>
        <p:spPr>
          <a:xfrm>
            <a:off x="3686495" y="6183841"/>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61" name="object 61"/>
          <p:cNvSpPr/>
          <p:nvPr/>
        </p:nvSpPr>
        <p:spPr>
          <a:xfrm>
            <a:off x="3686495" y="6183841"/>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EC1B24"/>
            </a:solidFill>
            <a:prstDash val="lgDash"/>
          </a:ln>
        </p:spPr>
        <p:txBody>
          <a:bodyPr wrap="square" lIns="0" tIns="0" rIns="0" bIns="0" rtlCol="0">
            <a:noAutofit/>
          </a:bodyPr>
          <a:lstStyle/>
          <a:p>
            <a:endParaRPr/>
          </a:p>
        </p:txBody>
      </p:sp>
      <p:sp>
        <p:nvSpPr>
          <p:cNvPr id="62" name="object 62"/>
          <p:cNvSpPr/>
          <p:nvPr/>
        </p:nvSpPr>
        <p:spPr>
          <a:xfrm>
            <a:off x="4118295" y="6305761"/>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63" name="object 63"/>
          <p:cNvSpPr/>
          <p:nvPr/>
        </p:nvSpPr>
        <p:spPr>
          <a:xfrm>
            <a:off x="4118295" y="6305761"/>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EC1B24"/>
            </a:solidFill>
            <a:prstDash val="lgDash"/>
          </a:ln>
        </p:spPr>
        <p:txBody>
          <a:bodyPr wrap="square" lIns="0" tIns="0" rIns="0" bIns="0" rtlCol="0">
            <a:noAutofit/>
          </a:bodyPr>
          <a:lstStyle/>
          <a:p>
            <a:endParaRPr/>
          </a:p>
        </p:txBody>
      </p:sp>
      <p:sp>
        <p:nvSpPr>
          <p:cNvPr id="64" name="object 64"/>
          <p:cNvSpPr/>
          <p:nvPr/>
        </p:nvSpPr>
        <p:spPr>
          <a:xfrm>
            <a:off x="4550095" y="6163521"/>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65" name="object 65"/>
          <p:cNvSpPr/>
          <p:nvPr/>
        </p:nvSpPr>
        <p:spPr>
          <a:xfrm>
            <a:off x="4550095" y="6163521"/>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EC1B24"/>
            </a:solidFill>
            <a:prstDash val="lgDash"/>
          </a:ln>
        </p:spPr>
        <p:txBody>
          <a:bodyPr wrap="square" lIns="0" tIns="0" rIns="0" bIns="0" rtlCol="0">
            <a:noAutofit/>
          </a:bodyPr>
          <a:lstStyle/>
          <a:p>
            <a:endParaRPr/>
          </a:p>
        </p:txBody>
      </p:sp>
      <p:sp>
        <p:nvSpPr>
          <p:cNvPr id="66" name="object 66"/>
          <p:cNvSpPr/>
          <p:nvPr/>
        </p:nvSpPr>
        <p:spPr>
          <a:xfrm>
            <a:off x="5223167" y="5254193"/>
            <a:ext cx="2070100" cy="1905000"/>
          </a:xfrm>
          <a:custGeom>
            <a:avLst/>
            <a:gdLst/>
            <a:ahLst/>
            <a:cxnLst/>
            <a:rect l="l" t="t" r="r" b="b"/>
            <a:pathLst>
              <a:path w="2070100" h="1905000">
                <a:moveTo>
                  <a:pt x="0" y="1905000"/>
                </a:moveTo>
                <a:lnTo>
                  <a:pt x="2070100" y="1905000"/>
                </a:lnTo>
                <a:lnTo>
                  <a:pt x="2070100" y="0"/>
                </a:lnTo>
                <a:lnTo>
                  <a:pt x="0" y="0"/>
                </a:lnTo>
                <a:lnTo>
                  <a:pt x="0" y="1905000"/>
                </a:lnTo>
                <a:close/>
              </a:path>
            </a:pathLst>
          </a:custGeom>
          <a:ln w="25400">
            <a:solidFill>
              <a:srgbClr val="AEBBCE"/>
            </a:solidFill>
          </a:ln>
        </p:spPr>
        <p:txBody>
          <a:bodyPr wrap="square" lIns="0" tIns="0" rIns="0" bIns="0" rtlCol="0">
            <a:noAutofit/>
          </a:bodyPr>
          <a:lstStyle/>
          <a:p>
            <a:endParaRPr/>
          </a:p>
        </p:txBody>
      </p:sp>
      <p:sp>
        <p:nvSpPr>
          <p:cNvPr id="67" name="object 67"/>
          <p:cNvSpPr/>
          <p:nvPr/>
        </p:nvSpPr>
        <p:spPr>
          <a:xfrm>
            <a:off x="5451767" y="5457393"/>
            <a:ext cx="1727200" cy="673100"/>
          </a:xfrm>
          <a:custGeom>
            <a:avLst/>
            <a:gdLst/>
            <a:ahLst/>
            <a:cxnLst/>
            <a:rect l="l" t="t" r="r" b="b"/>
            <a:pathLst>
              <a:path w="1727200" h="673100">
                <a:moveTo>
                  <a:pt x="0" y="673100"/>
                </a:moveTo>
                <a:lnTo>
                  <a:pt x="1727200" y="673100"/>
                </a:lnTo>
                <a:lnTo>
                  <a:pt x="1727200" y="0"/>
                </a:lnTo>
                <a:lnTo>
                  <a:pt x="0" y="0"/>
                </a:lnTo>
                <a:lnTo>
                  <a:pt x="0" y="673100"/>
                </a:lnTo>
                <a:close/>
              </a:path>
            </a:pathLst>
          </a:custGeom>
          <a:solidFill>
            <a:srgbClr val="C9CCDF"/>
          </a:solidFill>
        </p:spPr>
        <p:txBody>
          <a:bodyPr wrap="square" lIns="0" tIns="0" rIns="0" bIns="0" rtlCol="0">
            <a:noAutofit/>
          </a:bodyPr>
          <a:lstStyle/>
          <a:p>
            <a:endParaRPr/>
          </a:p>
        </p:txBody>
      </p:sp>
      <p:sp>
        <p:nvSpPr>
          <p:cNvPr id="68" name="object 68"/>
          <p:cNvSpPr/>
          <p:nvPr/>
        </p:nvSpPr>
        <p:spPr>
          <a:xfrm>
            <a:off x="5451767" y="6257493"/>
            <a:ext cx="1727200" cy="685800"/>
          </a:xfrm>
          <a:custGeom>
            <a:avLst/>
            <a:gdLst/>
            <a:ahLst/>
            <a:cxnLst/>
            <a:rect l="l" t="t" r="r" b="b"/>
            <a:pathLst>
              <a:path w="1727200" h="685800">
                <a:moveTo>
                  <a:pt x="0" y="685800"/>
                </a:moveTo>
                <a:lnTo>
                  <a:pt x="1727200" y="685800"/>
                </a:lnTo>
                <a:lnTo>
                  <a:pt x="1727200" y="0"/>
                </a:lnTo>
                <a:lnTo>
                  <a:pt x="0" y="0"/>
                </a:lnTo>
                <a:lnTo>
                  <a:pt x="0" y="685800"/>
                </a:lnTo>
                <a:close/>
              </a:path>
            </a:pathLst>
          </a:custGeom>
          <a:solidFill>
            <a:srgbClr val="C9CCDF"/>
          </a:solidFill>
        </p:spPr>
        <p:txBody>
          <a:bodyPr wrap="square" lIns="0" tIns="0" rIns="0" bIns="0" rtlCol="0">
            <a:noAutofit/>
          </a:bodyPr>
          <a:lstStyle/>
          <a:p>
            <a:endParaRPr/>
          </a:p>
        </p:txBody>
      </p:sp>
      <p:sp>
        <p:nvSpPr>
          <p:cNvPr id="69" name="object 69"/>
          <p:cNvSpPr/>
          <p:nvPr/>
        </p:nvSpPr>
        <p:spPr>
          <a:xfrm>
            <a:off x="5451767" y="5457393"/>
            <a:ext cx="1727200" cy="1485900"/>
          </a:xfrm>
          <a:custGeom>
            <a:avLst/>
            <a:gdLst/>
            <a:ahLst/>
            <a:cxnLst/>
            <a:rect l="l" t="t" r="r" b="b"/>
            <a:pathLst>
              <a:path w="1727200" h="1485900">
                <a:moveTo>
                  <a:pt x="0" y="1485900"/>
                </a:moveTo>
                <a:lnTo>
                  <a:pt x="1727200" y="1485900"/>
                </a:lnTo>
                <a:lnTo>
                  <a:pt x="1727200" y="0"/>
                </a:lnTo>
                <a:lnTo>
                  <a:pt x="0" y="0"/>
                </a:lnTo>
                <a:lnTo>
                  <a:pt x="0" y="1485900"/>
                </a:lnTo>
                <a:close/>
              </a:path>
            </a:pathLst>
          </a:custGeom>
          <a:ln w="12700">
            <a:solidFill>
              <a:srgbClr val="AEBBCE"/>
            </a:solidFill>
          </a:ln>
        </p:spPr>
        <p:txBody>
          <a:bodyPr wrap="square" lIns="0" tIns="0" rIns="0" bIns="0" rtlCol="0">
            <a:noAutofit/>
          </a:bodyPr>
          <a:lstStyle/>
          <a:p>
            <a:endParaRPr/>
          </a:p>
        </p:txBody>
      </p:sp>
      <p:sp>
        <p:nvSpPr>
          <p:cNvPr id="70" name="object 70"/>
          <p:cNvSpPr/>
          <p:nvPr/>
        </p:nvSpPr>
        <p:spPr>
          <a:xfrm>
            <a:off x="6315367" y="6130493"/>
            <a:ext cx="863600" cy="127000"/>
          </a:xfrm>
          <a:custGeom>
            <a:avLst/>
            <a:gdLst/>
            <a:ahLst/>
            <a:cxnLst/>
            <a:rect l="l" t="t" r="r" b="b"/>
            <a:pathLst>
              <a:path w="863600" h="127000">
                <a:moveTo>
                  <a:pt x="0" y="127000"/>
                </a:moveTo>
                <a:lnTo>
                  <a:pt x="863600" y="127000"/>
                </a:lnTo>
                <a:lnTo>
                  <a:pt x="863600" y="0"/>
                </a:lnTo>
                <a:lnTo>
                  <a:pt x="0" y="0"/>
                </a:lnTo>
                <a:lnTo>
                  <a:pt x="0" y="127000"/>
                </a:lnTo>
                <a:close/>
              </a:path>
            </a:pathLst>
          </a:custGeom>
          <a:solidFill>
            <a:srgbClr val="A5AECB"/>
          </a:solidFill>
        </p:spPr>
        <p:txBody>
          <a:bodyPr wrap="square" lIns="0" tIns="0" rIns="0" bIns="0" rtlCol="0">
            <a:noAutofit/>
          </a:bodyPr>
          <a:lstStyle/>
          <a:p>
            <a:endParaRPr/>
          </a:p>
        </p:txBody>
      </p:sp>
      <p:sp>
        <p:nvSpPr>
          <p:cNvPr id="71" name="object 71"/>
          <p:cNvSpPr/>
          <p:nvPr/>
        </p:nvSpPr>
        <p:spPr>
          <a:xfrm>
            <a:off x="5451767" y="6130493"/>
            <a:ext cx="438150" cy="127000"/>
          </a:xfrm>
          <a:custGeom>
            <a:avLst/>
            <a:gdLst/>
            <a:ahLst/>
            <a:cxnLst/>
            <a:rect l="l" t="t" r="r" b="b"/>
            <a:pathLst>
              <a:path w="438150" h="127000">
                <a:moveTo>
                  <a:pt x="0" y="127000"/>
                </a:moveTo>
                <a:lnTo>
                  <a:pt x="438150" y="127000"/>
                </a:lnTo>
                <a:lnTo>
                  <a:pt x="438150" y="0"/>
                </a:lnTo>
                <a:lnTo>
                  <a:pt x="0" y="0"/>
                </a:lnTo>
                <a:lnTo>
                  <a:pt x="0" y="127000"/>
                </a:lnTo>
                <a:close/>
              </a:path>
            </a:pathLst>
          </a:custGeom>
          <a:solidFill>
            <a:srgbClr val="A5AECB"/>
          </a:solidFill>
        </p:spPr>
        <p:txBody>
          <a:bodyPr wrap="square" lIns="0" tIns="0" rIns="0" bIns="0" rtlCol="0">
            <a:noAutofit/>
          </a:bodyPr>
          <a:lstStyle/>
          <a:p>
            <a:endParaRPr/>
          </a:p>
        </p:txBody>
      </p:sp>
      <p:sp>
        <p:nvSpPr>
          <p:cNvPr id="72" name="object 72"/>
          <p:cNvSpPr/>
          <p:nvPr/>
        </p:nvSpPr>
        <p:spPr>
          <a:xfrm>
            <a:off x="5451767" y="6130493"/>
            <a:ext cx="1727200" cy="127000"/>
          </a:xfrm>
          <a:custGeom>
            <a:avLst/>
            <a:gdLst/>
            <a:ahLst/>
            <a:cxnLst/>
            <a:rect l="l" t="t" r="r" b="b"/>
            <a:pathLst>
              <a:path w="1727200" h="127000">
                <a:moveTo>
                  <a:pt x="0" y="127000"/>
                </a:moveTo>
                <a:lnTo>
                  <a:pt x="1727200" y="127000"/>
                </a:lnTo>
                <a:lnTo>
                  <a:pt x="1727200" y="0"/>
                </a:lnTo>
                <a:lnTo>
                  <a:pt x="0" y="0"/>
                </a:lnTo>
                <a:lnTo>
                  <a:pt x="0" y="127000"/>
                </a:lnTo>
                <a:close/>
              </a:path>
            </a:pathLst>
          </a:custGeom>
          <a:ln w="12700">
            <a:solidFill>
              <a:srgbClr val="AEBBCE"/>
            </a:solidFill>
          </a:ln>
        </p:spPr>
        <p:txBody>
          <a:bodyPr wrap="square" lIns="0" tIns="0" rIns="0" bIns="0" rtlCol="0">
            <a:noAutofit/>
          </a:bodyPr>
          <a:lstStyle/>
          <a:p>
            <a:endParaRPr/>
          </a:p>
        </p:txBody>
      </p:sp>
      <p:sp>
        <p:nvSpPr>
          <p:cNvPr id="73" name="object 73"/>
          <p:cNvSpPr/>
          <p:nvPr/>
        </p:nvSpPr>
        <p:spPr>
          <a:xfrm>
            <a:off x="5889917" y="6041593"/>
            <a:ext cx="425450" cy="317500"/>
          </a:xfrm>
          <a:custGeom>
            <a:avLst/>
            <a:gdLst/>
            <a:ahLst/>
            <a:cxnLst/>
            <a:rect l="l" t="t" r="r" b="b"/>
            <a:pathLst>
              <a:path w="425450" h="317500">
                <a:moveTo>
                  <a:pt x="0" y="317500"/>
                </a:moveTo>
                <a:lnTo>
                  <a:pt x="425450" y="317500"/>
                </a:lnTo>
                <a:lnTo>
                  <a:pt x="425450" y="0"/>
                </a:lnTo>
                <a:lnTo>
                  <a:pt x="0" y="0"/>
                </a:lnTo>
                <a:lnTo>
                  <a:pt x="0" y="317500"/>
                </a:lnTo>
                <a:close/>
              </a:path>
            </a:pathLst>
          </a:custGeom>
          <a:solidFill>
            <a:srgbClr val="A5AECB"/>
          </a:solidFill>
        </p:spPr>
        <p:txBody>
          <a:bodyPr wrap="square" lIns="0" tIns="0" rIns="0" bIns="0" rtlCol="0">
            <a:noAutofit/>
          </a:bodyPr>
          <a:lstStyle/>
          <a:p>
            <a:endParaRPr/>
          </a:p>
        </p:txBody>
      </p:sp>
      <p:sp>
        <p:nvSpPr>
          <p:cNvPr id="74" name="object 74"/>
          <p:cNvSpPr/>
          <p:nvPr/>
        </p:nvSpPr>
        <p:spPr>
          <a:xfrm>
            <a:off x="5889917" y="6041593"/>
            <a:ext cx="425450" cy="317500"/>
          </a:xfrm>
          <a:custGeom>
            <a:avLst/>
            <a:gdLst/>
            <a:ahLst/>
            <a:cxnLst/>
            <a:rect l="l" t="t" r="r" b="b"/>
            <a:pathLst>
              <a:path w="425450" h="317500">
                <a:moveTo>
                  <a:pt x="0" y="317500"/>
                </a:moveTo>
                <a:lnTo>
                  <a:pt x="425450" y="317500"/>
                </a:lnTo>
                <a:lnTo>
                  <a:pt x="425450" y="0"/>
                </a:lnTo>
                <a:lnTo>
                  <a:pt x="0" y="0"/>
                </a:lnTo>
                <a:lnTo>
                  <a:pt x="0" y="317500"/>
                </a:lnTo>
                <a:close/>
              </a:path>
            </a:pathLst>
          </a:custGeom>
          <a:ln w="12700">
            <a:solidFill>
              <a:srgbClr val="AEBBCE"/>
            </a:solidFill>
          </a:ln>
        </p:spPr>
        <p:txBody>
          <a:bodyPr wrap="square" lIns="0" tIns="0" rIns="0" bIns="0" rtlCol="0">
            <a:noAutofit/>
          </a:bodyPr>
          <a:lstStyle/>
          <a:p>
            <a:endParaRPr/>
          </a:p>
        </p:txBody>
      </p:sp>
      <p:sp>
        <p:nvSpPr>
          <p:cNvPr id="75" name="object 75"/>
          <p:cNvSpPr/>
          <p:nvPr/>
        </p:nvSpPr>
        <p:spPr>
          <a:xfrm>
            <a:off x="5451767" y="6193993"/>
            <a:ext cx="1727200" cy="0"/>
          </a:xfrm>
          <a:custGeom>
            <a:avLst/>
            <a:gdLst/>
            <a:ahLst/>
            <a:cxnLst/>
            <a:rect l="l" t="t" r="r" b="b"/>
            <a:pathLst>
              <a:path w="1727200">
                <a:moveTo>
                  <a:pt x="0" y="0"/>
                </a:moveTo>
                <a:lnTo>
                  <a:pt x="1727200" y="0"/>
                </a:lnTo>
              </a:path>
            </a:pathLst>
          </a:custGeom>
          <a:ln w="12700">
            <a:solidFill>
              <a:srgbClr val="AEBBCE"/>
            </a:solidFill>
          </a:ln>
        </p:spPr>
        <p:txBody>
          <a:bodyPr wrap="square" lIns="0" tIns="0" rIns="0" bIns="0" rtlCol="0">
            <a:noAutofit/>
          </a:bodyPr>
          <a:lstStyle/>
          <a:p>
            <a:endParaRPr/>
          </a:p>
        </p:txBody>
      </p:sp>
      <p:sp>
        <p:nvSpPr>
          <p:cNvPr id="76" name="object 76"/>
          <p:cNvSpPr/>
          <p:nvPr/>
        </p:nvSpPr>
        <p:spPr>
          <a:xfrm>
            <a:off x="5889917" y="5470093"/>
            <a:ext cx="0" cy="1473200"/>
          </a:xfrm>
          <a:custGeom>
            <a:avLst/>
            <a:gdLst/>
            <a:ahLst/>
            <a:cxnLst/>
            <a:rect l="l" t="t" r="r" b="b"/>
            <a:pathLst>
              <a:path h="1473200">
                <a:moveTo>
                  <a:pt x="0" y="1473200"/>
                </a:moveTo>
                <a:lnTo>
                  <a:pt x="0" y="0"/>
                </a:lnTo>
              </a:path>
            </a:pathLst>
          </a:custGeom>
          <a:ln w="12700">
            <a:solidFill>
              <a:srgbClr val="AEBBCE"/>
            </a:solidFill>
          </a:ln>
        </p:spPr>
        <p:txBody>
          <a:bodyPr wrap="square" lIns="0" tIns="0" rIns="0" bIns="0" rtlCol="0">
            <a:noAutofit/>
          </a:bodyPr>
          <a:lstStyle/>
          <a:p>
            <a:endParaRPr/>
          </a:p>
        </p:txBody>
      </p:sp>
      <p:sp>
        <p:nvSpPr>
          <p:cNvPr id="77" name="object 77"/>
          <p:cNvSpPr/>
          <p:nvPr/>
        </p:nvSpPr>
        <p:spPr>
          <a:xfrm>
            <a:off x="6315367" y="5470093"/>
            <a:ext cx="0" cy="1473200"/>
          </a:xfrm>
          <a:custGeom>
            <a:avLst/>
            <a:gdLst/>
            <a:ahLst/>
            <a:cxnLst/>
            <a:rect l="l" t="t" r="r" b="b"/>
            <a:pathLst>
              <a:path h="1473200">
                <a:moveTo>
                  <a:pt x="0" y="1473200"/>
                </a:moveTo>
                <a:lnTo>
                  <a:pt x="0" y="0"/>
                </a:lnTo>
              </a:path>
            </a:pathLst>
          </a:custGeom>
          <a:ln w="12700">
            <a:solidFill>
              <a:srgbClr val="AEBBCE"/>
            </a:solidFill>
          </a:ln>
        </p:spPr>
        <p:txBody>
          <a:bodyPr wrap="square" lIns="0" tIns="0" rIns="0" bIns="0" rtlCol="0">
            <a:noAutofit/>
          </a:bodyPr>
          <a:lstStyle/>
          <a:p>
            <a:endParaRPr/>
          </a:p>
        </p:txBody>
      </p:sp>
      <p:sp>
        <p:nvSpPr>
          <p:cNvPr id="78" name="object 78"/>
          <p:cNvSpPr/>
          <p:nvPr/>
        </p:nvSpPr>
        <p:spPr>
          <a:xfrm>
            <a:off x="6740817" y="5470093"/>
            <a:ext cx="0" cy="1473200"/>
          </a:xfrm>
          <a:custGeom>
            <a:avLst/>
            <a:gdLst/>
            <a:ahLst/>
            <a:cxnLst/>
            <a:rect l="l" t="t" r="r" b="b"/>
            <a:pathLst>
              <a:path h="1473200">
                <a:moveTo>
                  <a:pt x="0" y="1473200"/>
                </a:moveTo>
                <a:lnTo>
                  <a:pt x="0" y="0"/>
                </a:lnTo>
              </a:path>
            </a:pathLst>
          </a:custGeom>
          <a:ln w="12700">
            <a:solidFill>
              <a:srgbClr val="AEBBCE"/>
            </a:solidFill>
          </a:ln>
        </p:spPr>
        <p:txBody>
          <a:bodyPr wrap="square" lIns="0" tIns="0" rIns="0" bIns="0" rtlCol="0">
            <a:noAutofit/>
          </a:bodyPr>
          <a:lstStyle/>
          <a:p>
            <a:endParaRPr/>
          </a:p>
        </p:txBody>
      </p:sp>
      <p:sp>
        <p:nvSpPr>
          <p:cNvPr id="79" name="object 79"/>
          <p:cNvSpPr/>
          <p:nvPr/>
        </p:nvSpPr>
        <p:spPr>
          <a:xfrm>
            <a:off x="5667667" y="6044133"/>
            <a:ext cx="431800" cy="182879"/>
          </a:xfrm>
          <a:custGeom>
            <a:avLst/>
            <a:gdLst/>
            <a:ahLst/>
            <a:cxnLst/>
            <a:rect l="l" t="t" r="r" b="b"/>
            <a:pathLst>
              <a:path w="431800" h="182879">
                <a:moveTo>
                  <a:pt x="0" y="0"/>
                </a:moveTo>
                <a:lnTo>
                  <a:pt x="431800" y="182880"/>
                </a:lnTo>
              </a:path>
            </a:pathLst>
          </a:custGeom>
          <a:ln w="16509">
            <a:solidFill>
              <a:srgbClr val="065B92"/>
            </a:solidFill>
            <a:prstDash val="dash"/>
          </a:ln>
        </p:spPr>
        <p:txBody>
          <a:bodyPr wrap="square" lIns="0" tIns="0" rIns="0" bIns="0" rtlCol="0">
            <a:noAutofit/>
          </a:bodyPr>
          <a:lstStyle/>
          <a:p>
            <a:endParaRPr/>
          </a:p>
        </p:txBody>
      </p:sp>
      <p:sp>
        <p:nvSpPr>
          <p:cNvPr id="80" name="object 80"/>
          <p:cNvSpPr/>
          <p:nvPr/>
        </p:nvSpPr>
        <p:spPr>
          <a:xfrm>
            <a:off x="6099467" y="6227013"/>
            <a:ext cx="431800" cy="121920"/>
          </a:xfrm>
          <a:custGeom>
            <a:avLst/>
            <a:gdLst/>
            <a:ahLst/>
            <a:cxnLst/>
            <a:rect l="l" t="t" r="r" b="b"/>
            <a:pathLst>
              <a:path w="431800" h="121920">
                <a:moveTo>
                  <a:pt x="0" y="0"/>
                </a:moveTo>
                <a:lnTo>
                  <a:pt x="431800" y="121920"/>
                </a:lnTo>
              </a:path>
            </a:pathLst>
          </a:custGeom>
          <a:ln w="16509">
            <a:solidFill>
              <a:srgbClr val="065B92"/>
            </a:solidFill>
            <a:prstDash val="dash"/>
          </a:ln>
        </p:spPr>
        <p:txBody>
          <a:bodyPr wrap="square" lIns="0" tIns="0" rIns="0" bIns="0" rtlCol="0">
            <a:noAutofit/>
          </a:bodyPr>
          <a:lstStyle/>
          <a:p>
            <a:endParaRPr/>
          </a:p>
        </p:txBody>
      </p:sp>
      <p:sp>
        <p:nvSpPr>
          <p:cNvPr id="81" name="object 81"/>
          <p:cNvSpPr/>
          <p:nvPr/>
        </p:nvSpPr>
        <p:spPr>
          <a:xfrm>
            <a:off x="6531267" y="6084773"/>
            <a:ext cx="431800" cy="264160"/>
          </a:xfrm>
          <a:custGeom>
            <a:avLst/>
            <a:gdLst/>
            <a:ahLst/>
            <a:cxnLst/>
            <a:rect l="l" t="t" r="r" b="b"/>
            <a:pathLst>
              <a:path w="431800" h="264160">
                <a:moveTo>
                  <a:pt x="0" y="264160"/>
                </a:moveTo>
                <a:lnTo>
                  <a:pt x="431800" y="0"/>
                </a:lnTo>
              </a:path>
            </a:pathLst>
          </a:custGeom>
          <a:ln w="16510">
            <a:solidFill>
              <a:srgbClr val="065B92"/>
            </a:solidFill>
            <a:prstDash val="dash"/>
          </a:ln>
        </p:spPr>
        <p:txBody>
          <a:bodyPr wrap="square" lIns="0" tIns="0" rIns="0" bIns="0" rtlCol="0">
            <a:noAutofit/>
          </a:bodyPr>
          <a:lstStyle/>
          <a:p>
            <a:endParaRPr/>
          </a:p>
        </p:txBody>
      </p:sp>
      <p:sp>
        <p:nvSpPr>
          <p:cNvPr id="82" name="object 82"/>
          <p:cNvSpPr/>
          <p:nvPr/>
        </p:nvSpPr>
        <p:spPr>
          <a:xfrm>
            <a:off x="5604195" y="5980641"/>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83" name="object 83"/>
          <p:cNvSpPr/>
          <p:nvPr/>
        </p:nvSpPr>
        <p:spPr>
          <a:xfrm>
            <a:off x="5604195" y="5980641"/>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065B92"/>
            </a:solidFill>
            <a:prstDash val="dash"/>
          </a:ln>
        </p:spPr>
        <p:txBody>
          <a:bodyPr wrap="square" lIns="0" tIns="0" rIns="0" bIns="0" rtlCol="0">
            <a:noAutofit/>
          </a:bodyPr>
          <a:lstStyle/>
          <a:p>
            <a:endParaRPr/>
          </a:p>
        </p:txBody>
      </p:sp>
      <p:sp>
        <p:nvSpPr>
          <p:cNvPr id="84" name="object 84"/>
          <p:cNvSpPr/>
          <p:nvPr/>
        </p:nvSpPr>
        <p:spPr>
          <a:xfrm>
            <a:off x="6035995" y="6163521"/>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85" name="object 85"/>
          <p:cNvSpPr/>
          <p:nvPr/>
        </p:nvSpPr>
        <p:spPr>
          <a:xfrm>
            <a:off x="6035995" y="6163521"/>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065B92"/>
            </a:solidFill>
            <a:prstDash val="dash"/>
          </a:ln>
        </p:spPr>
        <p:txBody>
          <a:bodyPr wrap="square" lIns="0" tIns="0" rIns="0" bIns="0" rtlCol="0">
            <a:noAutofit/>
          </a:bodyPr>
          <a:lstStyle/>
          <a:p>
            <a:endParaRPr/>
          </a:p>
        </p:txBody>
      </p:sp>
      <p:sp>
        <p:nvSpPr>
          <p:cNvPr id="86" name="object 86"/>
          <p:cNvSpPr/>
          <p:nvPr/>
        </p:nvSpPr>
        <p:spPr>
          <a:xfrm>
            <a:off x="6467795" y="6285441"/>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87" name="object 87"/>
          <p:cNvSpPr/>
          <p:nvPr/>
        </p:nvSpPr>
        <p:spPr>
          <a:xfrm>
            <a:off x="6467795" y="6285441"/>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065B92"/>
            </a:solidFill>
            <a:prstDash val="dash"/>
          </a:ln>
        </p:spPr>
        <p:txBody>
          <a:bodyPr wrap="square" lIns="0" tIns="0" rIns="0" bIns="0" rtlCol="0">
            <a:noAutofit/>
          </a:bodyPr>
          <a:lstStyle/>
          <a:p>
            <a:endParaRPr/>
          </a:p>
        </p:txBody>
      </p:sp>
      <p:sp>
        <p:nvSpPr>
          <p:cNvPr id="88" name="object 88"/>
          <p:cNvSpPr/>
          <p:nvPr/>
        </p:nvSpPr>
        <p:spPr>
          <a:xfrm>
            <a:off x="6899595" y="6021281"/>
            <a:ext cx="126971" cy="126937"/>
          </a:xfrm>
          <a:custGeom>
            <a:avLst/>
            <a:gdLst/>
            <a:ahLst/>
            <a:cxnLst/>
            <a:rect l="l" t="t" r="r" b="b"/>
            <a:pathLst>
              <a:path w="126971" h="126937">
                <a:moveTo>
                  <a:pt x="64526" y="0"/>
                </a:moveTo>
                <a:lnTo>
                  <a:pt x="24563" y="13469"/>
                </a:lnTo>
                <a:lnTo>
                  <a:pt x="2033" y="47399"/>
                </a:lnTo>
                <a:lnTo>
                  <a:pt x="0" y="61572"/>
                </a:lnTo>
                <a:lnTo>
                  <a:pt x="1585" y="76473"/>
                </a:lnTo>
                <a:lnTo>
                  <a:pt x="22677" y="111984"/>
                </a:lnTo>
                <a:lnTo>
                  <a:pt x="60843" y="126937"/>
                </a:lnTo>
                <a:lnTo>
                  <a:pt x="75917" y="125379"/>
                </a:lnTo>
                <a:lnTo>
                  <a:pt x="111696" y="104521"/>
                </a:lnTo>
                <a:lnTo>
                  <a:pt x="126891" y="66702"/>
                </a:lnTo>
                <a:lnTo>
                  <a:pt x="126971" y="63491"/>
                </a:lnTo>
                <a:lnTo>
                  <a:pt x="125327" y="49074"/>
                </a:lnTo>
                <a:lnTo>
                  <a:pt x="103620" y="14296"/>
                </a:lnTo>
                <a:lnTo>
                  <a:pt x="64526" y="0"/>
                </a:lnTo>
                <a:close/>
              </a:path>
            </a:pathLst>
          </a:custGeom>
          <a:solidFill>
            <a:srgbClr val="C9CCDF"/>
          </a:solidFill>
        </p:spPr>
        <p:txBody>
          <a:bodyPr wrap="square" lIns="0" tIns="0" rIns="0" bIns="0" rtlCol="0">
            <a:noAutofit/>
          </a:bodyPr>
          <a:lstStyle/>
          <a:p>
            <a:endParaRPr/>
          </a:p>
        </p:txBody>
      </p:sp>
      <p:sp>
        <p:nvSpPr>
          <p:cNvPr id="89" name="object 89"/>
          <p:cNvSpPr/>
          <p:nvPr/>
        </p:nvSpPr>
        <p:spPr>
          <a:xfrm>
            <a:off x="6899595" y="6021281"/>
            <a:ext cx="126971" cy="126937"/>
          </a:xfrm>
          <a:custGeom>
            <a:avLst/>
            <a:gdLst/>
            <a:ahLst/>
            <a:cxnLst/>
            <a:rect l="l" t="t" r="r" b="b"/>
            <a:pathLst>
              <a:path w="126971" h="126937">
                <a:moveTo>
                  <a:pt x="126971" y="63491"/>
                </a:moveTo>
                <a:lnTo>
                  <a:pt x="113281" y="24106"/>
                </a:lnTo>
                <a:lnTo>
                  <a:pt x="78873" y="1872"/>
                </a:lnTo>
                <a:lnTo>
                  <a:pt x="64526" y="0"/>
                </a:lnTo>
                <a:lnTo>
                  <a:pt x="49840" y="1614"/>
                </a:lnTo>
                <a:lnTo>
                  <a:pt x="14658" y="22987"/>
                </a:lnTo>
                <a:lnTo>
                  <a:pt x="0" y="61572"/>
                </a:lnTo>
                <a:lnTo>
                  <a:pt x="1585" y="76473"/>
                </a:lnTo>
                <a:lnTo>
                  <a:pt x="22677" y="111984"/>
                </a:lnTo>
                <a:lnTo>
                  <a:pt x="60843" y="126937"/>
                </a:lnTo>
                <a:lnTo>
                  <a:pt x="75917" y="125379"/>
                </a:lnTo>
                <a:lnTo>
                  <a:pt x="111696" y="104521"/>
                </a:lnTo>
                <a:lnTo>
                  <a:pt x="126891" y="66702"/>
                </a:lnTo>
                <a:lnTo>
                  <a:pt x="126971" y="63491"/>
                </a:lnTo>
                <a:close/>
              </a:path>
            </a:pathLst>
          </a:custGeom>
          <a:ln w="16510">
            <a:solidFill>
              <a:srgbClr val="065B92"/>
            </a:solidFill>
            <a:prstDash val="dash"/>
          </a:ln>
        </p:spPr>
        <p:txBody>
          <a:bodyPr wrap="square" lIns="0" tIns="0" rIns="0" bIns="0" rtlCol="0">
            <a:noAutofit/>
          </a:bodyPr>
          <a:lstStyle/>
          <a:p>
            <a:endParaRPr/>
          </a:p>
        </p:txBody>
      </p:sp>
      <p:sp>
        <p:nvSpPr>
          <p:cNvPr id="90" name="object 90"/>
          <p:cNvSpPr txBox="1"/>
          <p:nvPr/>
        </p:nvSpPr>
        <p:spPr>
          <a:xfrm>
            <a:off x="2842653" y="4622778"/>
            <a:ext cx="1205865" cy="804545"/>
          </a:xfrm>
          <a:prstGeom prst="rect">
            <a:avLst/>
          </a:prstGeom>
        </p:spPr>
        <p:txBody>
          <a:bodyPr vert="horz" wrap="square" lIns="0" tIns="0" rIns="0" bIns="0" rtlCol="0">
            <a:noAutofit/>
          </a:bodyPr>
          <a:lstStyle/>
          <a:p>
            <a:pPr marL="12700" marR="12700" indent="8255">
              <a:lnSpc>
                <a:spcPct val="112599"/>
              </a:lnSpc>
            </a:pPr>
            <a:r>
              <a:rPr sz="1100" dirty="0" smtClean="0">
                <a:solidFill>
                  <a:srgbClr val="585858"/>
                </a:solidFill>
                <a:latin typeface="Arial"/>
                <a:cs typeface="Arial"/>
              </a:rPr>
              <a:t>January 26, 2015 To: Others at Work</a:t>
            </a:r>
            <a:endParaRPr sz="1100">
              <a:latin typeface="Arial"/>
              <a:cs typeface="Arial"/>
            </a:endParaRPr>
          </a:p>
          <a:p>
            <a:pPr marL="43815">
              <a:lnSpc>
                <a:spcPct val="100000"/>
              </a:lnSpc>
              <a:spcBef>
                <a:spcPts val="440"/>
              </a:spcBef>
            </a:pPr>
            <a:r>
              <a:rPr sz="1100" b="1" dirty="0" smtClean="0">
                <a:solidFill>
                  <a:srgbClr val="585858"/>
                </a:solidFill>
                <a:latin typeface="Arial"/>
                <a:cs typeface="Arial"/>
              </a:rPr>
              <a:t>Current Adapting</a:t>
            </a:r>
            <a:endParaRPr sz="1100">
              <a:latin typeface="Arial"/>
              <a:cs typeface="Arial"/>
            </a:endParaRPr>
          </a:p>
          <a:p>
            <a:pPr marL="335280">
              <a:lnSpc>
                <a:spcPct val="100000"/>
              </a:lnSpc>
              <a:spcBef>
                <a:spcPts val="175"/>
              </a:spcBef>
              <a:tabLst>
                <a:tab pos="830580" algn="l"/>
              </a:tabLst>
            </a:pPr>
            <a:r>
              <a:rPr sz="1100" dirty="0" smtClean="0">
                <a:latin typeface="Arial Unicode MS"/>
                <a:cs typeface="Arial Unicode MS"/>
              </a:rPr>
              <a:t>Dom	</a:t>
            </a:r>
            <a:r>
              <a:rPr sz="1100" spc="-10" dirty="0" smtClean="0">
                <a:latin typeface="Arial Unicode MS"/>
                <a:cs typeface="Arial Unicode MS"/>
              </a:rPr>
              <a:t>Ext</a:t>
            </a:r>
            <a:endParaRPr sz="1100">
              <a:latin typeface="Arial Unicode MS"/>
              <a:cs typeface="Arial Unicode MS"/>
            </a:endParaRPr>
          </a:p>
        </p:txBody>
      </p:sp>
      <p:sp>
        <p:nvSpPr>
          <p:cNvPr id="91" name="object 91"/>
          <p:cNvSpPr txBox="1"/>
          <p:nvPr/>
        </p:nvSpPr>
        <p:spPr>
          <a:xfrm>
            <a:off x="5198821" y="4624518"/>
            <a:ext cx="1235710" cy="802640"/>
          </a:xfrm>
          <a:prstGeom prst="rect">
            <a:avLst/>
          </a:prstGeom>
        </p:spPr>
        <p:txBody>
          <a:bodyPr vert="horz" wrap="square" lIns="0" tIns="0" rIns="0" bIns="0" rtlCol="0">
            <a:noAutofit/>
          </a:bodyPr>
          <a:lstStyle/>
          <a:p>
            <a:pPr marL="13970" marR="40640" indent="-1905">
              <a:lnSpc>
                <a:spcPct val="112100"/>
              </a:lnSpc>
            </a:pPr>
            <a:r>
              <a:rPr sz="1100" dirty="0" smtClean="0">
                <a:solidFill>
                  <a:srgbClr val="585858"/>
                </a:solidFill>
                <a:latin typeface="Arial"/>
                <a:cs typeface="Arial"/>
              </a:rPr>
              <a:t>January 26, 2015 To: Others at Work</a:t>
            </a:r>
            <a:endParaRPr sz="1100">
              <a:latin typeface="Arial"/>
              <a:cs typeface="Arial"/>
            </a:endParaRPr>
          </a:p>
          <a:p>
            <a:pPr marL="49530">
              <a:lnSpc>
                <a:spcPct val="100000"/>
              </a:lnSpc>
              <a:spcBef>
                <a:spcPts val="440"/>
              </a:spcBef>
            </a:pPr>
            <a:r>
              <a:rPr sz="1100" b="1" dirty="0" smtClean="0">
                <a:solidFill>
                  <a:srgbClr val="585858"/>
                </a:solidFill>
                <a:latin typeface="Arial"/>
                <a:cs typeface="Arial"/>
              </a:rPr>
              <a:t>Current Perceiver</a:t>
            </a:r>
            <a:endParaRPr sz="1100">
              <a:latin typeface="Arial"/>
              <a:cs typeface="Arial"/>
            </a:endParaRPr>
          </a:p>
          <a:p>
            <a:pPr marL="120014" algn="ctr">
              <a:lnSpc>
                <a:spcPct val="100000"/>
              </a:lnSpc>
              <a:spcBef>
                <a:spcPts val="175"/>
              </a:spcBef>
              <a:tabLst>
                <a:tab pos="614680" algn="l"/>
              </a:tabLst>
            </a:pPr>
            <a:r>
              <a:rPr sz="1100" dirty="0" smtClean="0">
                <a:latin typeface="Arial Unicode MS"/>
                <a:cs typeface="Arial Unicode MS"/>
              </a:rPr>
              <a:t>Dom	</a:t>
            </a:r>
            <a:r>
              <a:rPr sz="1100" spc="-10" dirty="0" smtClean="0">
                <a:latin typeface="Arial Unicode MS"/>
                <a:cs typeface="Arial Unicode MS"/>
              </a:rPr>
              <a:t>Ext</a:t>
            </a:r>
            <a:endParaRPr sz="1100">
              <a:latin typeface="Arial Unicode MS"/>
              <a:cs typeface="Arial Unicode MS"/>
            </a:endParaRPr>
          </a:p>
        </p:txBody>
      </p:sp>
      <p:sp>
        <p:nvSpPr>
          <p:cNvPr id="92" name="object 92"/>
          <p:cNvSpPr txBox="1"/>
          <p:nvPr/>
        </p:nvSpPr>
        <p:spPr>
          <a:xfrm>
            <a:off x="3644900" y="1265904"/>
            <a:ext cx="2555875" cy="374015"/>
          </a:xfrm>
          <a:prstGeom prst="rect">
            <a:avLst/>
          </a:prstGeom>
        </p:spPr>
        <p:txBody>
          <a:bodyPr vert="horz" wrap="square" lIns="0" tIns="0" rIns="0" bIns="0" rtlCol="0">
            <a:noAutofit/>
          </a:bodyPr>
          <a:lstStyle/>
          <a:p>
            <a:pPr marL="12700">
              <a:lnSpc>
                <a:spcPct val="100000"/>
              </a:lnSpc>
            </a:pPr>
            <a:r>
              <a:rPr sz="1200" dirty="0" smtClean="0">
                <a:solidFill>
                  <a:srgbClr val="585858"/>
                </a:solidFill>
                <a:latin typeface="Arial"/>
                <a:cs typeface="Arial"/>
              </a:rPr>
              <a:t>Forté Provider:</a:t>
            </a:r>
            <a:r>
              <a:rPr sz="1200" spc="95" dirty="0" smtClean="0">
                <a:solidFill>
                  <a:srgbClr val="585858"/>
                </a:solidFill>
                <a:latin typeface="Arial"/>
                <a:cs typeface="Arial"/>
              </a:rPr>
              <a:t> </a:t>
            </a:r>
            <a:r>
              <a:rPr sz="1100" spc="0" dirty="0" smtClean="0">
                <a:solidFill>
                  <a:srgbClr val="585858"/>
                </a:solidFill>
                <a:latin typeface="Arial"/>
                <a:cs typeface="Arial"/>
              </a:rPr>
              <a:t>The Forte Institute, LLC</a:t>
            </a:r>
            <a:endParaRPr sz="1100">
              <a:latin typeface="Arial"/>
              <a:cs typeface="Arial"/>
            </a:endParaRPr>
          </a:p>
          <a:p>
            <a:pPr marL="12700">
              <a:lnSpc>
                <a:spcPts val="1430"/>
              </a:lnSpc>
            </a:pPr>
            <a:r>
              <a:rPr sz="1200" dirty="0" smtClean="0">
                <a:solidFill>
                  <a:srgbClr val="585858"/>
                </a:solidFill>
                <a:latin typeface="Arial"/>
                <a:cs typeface="Arial"/>
              </a:rPr>
              <a:t>Provider Phone</a:t>
            </a:r>
            <a:r>
              <a:rPr sz="1200" spc="-240" dirty="0" smtClean="0">
                <a:solidFill>
                  <a:srgbClr val="585858"/>
                </a:solidFill>
                <a:latin typeface="Arial"/>
                <a:cs typeface="Arial"/>
              </a:rPr>
              <a:t>:</a:t>
            </a:r>
            <a:r>
              <a:rPr sz="1100" spc="0" dirty="0" smtClean="0">
                <a:solidFill>
                  <a:srgbClr val="585858"/>
                </a:solidFill>
                <a:latin typeface="Arial"/>
                <a:cs typeface="Arial"/>
              </a:rPr>
              <a:t>910-452-5152</a:t>
            </a:r>
            <a:endParaRPr sz="1100">
              <a:latin typeface="Arial"/>
              <a:cs typeface="Arial"/>
            </a:endParaRPr>
          </a:p>
        </p:txBody>
      </p:sp>
      <p:sp>
        <p:nvSpPr>
          <p:cNvPr id="94" name="object 94"/>
          <p:cNvSpPr txBox="1"/>
          <p:nvPr/>
        </p:nvSpPr>
        <p:spPr>
          <a:xfrm>
            <a:off x="462495" y="3881628"/>
            <a:ext cx="2121535" cy="681990"/>
          </a:xfrm>
          <a:prstGeom prst="rect">
            <a:avLst/>
          </a:prstGeom>
        </p:spPr>
        <p:txBody>
          <a:bodyPr vert="horz" wrap="square" lIns="0" tIns="0" rIns="0" bIns="0" rtlCol="0">
            <a:noAutofit/>
          </a:bodyPr>
          <a:lstStyle/>
          <a:p>
            <a:pPr marL="12700" marR="12700">
              <a:lnSpc>
                <a:spcPct val="100000"/>
              </a:lnSpc>
            </a:pPr>
            <a:r>
              <a:rPr sz="1100" b="1" dirty="0" smtClean="0">
                <a:solidFill>
                  <a:srgbClr val="585858"/>
                </a:solidFill>
                <a:latin typeface="Arial"/>
                <a:cs typeface="Arial"/>
              </a:rPr>
              <a:t>Special Note</a:t>
            </a:r>
            <a:r>
              <a:rPr sz="1100" dirty="0" smtClean="0">
                <a:solidFill>
                  <a:srgbClr val="585858"/>
                </a:solidFill>
                <a:latin typeface="Arial"/>
                <a:cs typeface="Arial"/>
              </a:rPr>
              <a:t>: Your Forte Primary Profile reflects who you are and your strengths.  It remains consistent across your lifespan.</a:t>
            </a:r>
            <a:endParaRPr sz="1100">
              <a:latin typeface="Arial"/>
              <a:cs typeface="Arial"/>
            </a:endParaRPr>
          </a:p>
        </p:txBody>
      </p:sp>
      <p:sp>
        <p:nvSpPr>
          <p:cNvPr id="95" name="object 95"/>
          <p:cNvSpPr txBox="1"/>
          <p:nvPr/>
        </p:nvSpPr>
        <p:spPr>
          <a:xfrm>
            <a:off x="2748495" y="3881628"/>
            <a:ext cx="4458970" cy="514350"/>
          </a:xfrm>
          <a:prstGeom prst="rect">
            <a:avLst/>
          </a:prstGeom>
        </p:spPr>
        <p:txBody>
          <a:bodyPr vert="horz" wrap="square" lIns="0" tIns="0" rIns="0" bIns="0" rtlCol="0">
            <a:noAutofit/>
          </a:bodyPr>
          <a:lstStyle/>
          <a:p>
            <a:pPr marL="12700" marR="12700">
              <a:lnSpc>
                <a:spcPct val="100000"/>
              </a:lnSpc>
            </a:pPr>
            <a:r>
              <a:rPr sz="1100" b="1" dirty="0" smtClean="0">
                <a:solidFill>
                  <a:srgbClr val="585858"/>
                </a:solidFill>
                <a:latin typeface="Arial"/>
                <a:cs typeface="Arial"/>
              </a:rPr>
              <a:t>Special Note</a:t>
            </a:r>
            <a:r>
              <a:rPr sz="1100" dirty="0" smtClean="0">
                <a:solidFill>
                  <a:srgbClr val="585858"/>
                </a:solidFill>
                <a:latin typeface="Arial"/>
                <a:cs typeface="Arial"/>
              </a:rPr>
              <a:t>: Forte is not a once-then-done profile.  You can update your adapting/perceiver profile as often as every 30 days.  Forte is a lifespan tool used to help you communicate with others most effectively.</a:t>
            </a:r>
            <a:endParaRPr sz="1100">
              <a:latin typeface="Arial"/>
              <a:cs typeface="Arial"/>
            </a:endParaRPr>
          </a:p>
        </p:txBody>
      </p:sp>
      <p:sp>
        <p:nvSpPr>
          <p:cNvPr id="96" name="object 96"/>
          <p:cNvSpPr txBox="1"/>
          <p:nvPr/>
        </p:nvSpPr>
        <p:spPr>
          <a:xfrm>
            <a:off x="2748864" y="4384547"/>
            <a:ext cx="694055" cy="179070"/>
          </a:xfrm>
          <a:prstGeom prst="rect">
            <a:avLst/>
          </a:prstGeom>
        </p:spPr>
        <p:txBody>
          <a:bodyPr vert="horz" wrap="square" lIns="0" tIns="0" rIns="0" bIns="0" rtlCol="0">
            <a:noAutofit/>
          </a:bodyPr>
          <a:lstStyle/>
          <a:p>
            <a:pPr marL="12700">
              <a:lnSpc>
                <a:spcPct val="100000"/>
              </a:lnSpc>
              <a:tabLst>
                <a:tab pos="680085" algn="l"/>
              </a:tabLst>
            </a:pPr>
            <a:r>
              <a:rPr sz="1100" u="sng" dirty="0" smtClean="0">
                <a:solidFill>
                  <a:srgbClr val="585858"/>
                </a:solidFill>
                <a:latin typeface="Arial"/>
                <a:cs typeface="Arial"/>
              </a:rPr>
              <a:t> 	</a:t>
            </a:r>
            <a:endParaRPr sz="1100">
              <a:latin typeface="Arial"/>
              <a:cs typeface="Arial"/>
            </a:endParaRPr>
          </a:p>
        </p:txBody>
      </p:sp>
      <p:sp>
        <p:nvSpPr>
          <p:cNvPr id="97" name="object 97"/>
          <p:cNvSpPr txBox="1"/>
          <p:nvPr/>
        </p:nvSpPr>
        <p:spPr>
          <a:xfrm>
            <a:off x="4320260" y="8496979"/>
            <a:ext cx="2619375" cy="807085"/>
          </a:xfrm>
          <a:prstGeom prst="rect">
            <a:avLst/>
          </a:prstGeom>
        </p:spPr>
        <p:txBody>
          <a:bodyPr vert="horz" wrap="square" lIns="0" tIns="0" rIns="0" bIns="0" rtlCol="0">
            <a:noAutofit/>
          </a:bodyPr>
          <a:lstStyle/>
          <a:p>
            <a:pPr marL="74930">
              <a:lnSpc>
                <a:spcPct val="100000"/>
              </a:lnSpc>
            </a:pPr>
            <a:r>
              <a:rPr sz="1100" dirty="0" smtClean="0">
                <a:solidFill>
                  <a:srgbClr val="585858"/>
                </a:solidFill>
                <a:latin typeface="Arial"/>
                <a:cs typeface="Arial"/>
              </a:rPr>
              <a:t>Forte ID:  </a:t>
            </a:r>
            <a:r>
              <a:rPr sz="1100" spc="-100" dirty="0" smtClean="0">
                <a:solidFill>
                  <a:srgbClr val="585858"/>
                </a:solidFill>
                <a:latin typeface="Arial"/>
                <a:cs typeface="Arial"/>
              </a:rPr>
              <a:t> </a:t>
            </a:r>
            <a:r>
              <a:rPr sz="1100" spc="0" dirty="0" smtClean="0">
                <a:solidFill>
                  <a:srgbClr val="585858"/>
                </a:solidFill>
                <a:latin typeface="Arial"/>
                <a:cs typeface="Arial"/>
              </a:rPr>
              <a:t>10001-10001-19793-7</a:t>
            </a:r>
            <a:endParaRPr sz="1100">
              <a:latin typeface="Arial"/>
              <a:cs typeface="Arial"/>
            </a:endParaRPr>
          </a:p>
          <a:p>
            <a:pPr>
              <a:lnSpc>
                <a:spcPts val="950"/>
              </a:lnSpc>
              <a:spcBef>
                <a:spcPts val="36"/>
              </a:spcBef>
            </a:pPr>
            <a:endParaRPr sz="950"/>
          </a:p>
          <a:p>
            <a:pPr marL="12700" marR="12700">
              <a:lnSpc>
                <a:spcPct val="100000"/>
              </a:lnSpc>
            </a:pPr>
            <a:r>
              <a:rPr sz="1100" dirty="0" smtClean="0">
                <a:solidFill>
                  <a:srgbClr val="585858"/>
                </a:solidFill>
                <a:latin typeface="Arial"/>
                <a:cs typeface="Arial"/>
              </a:rPr>
              <a:t>Your Forté  Information can be updated at</a:t>
            </a:r>
            <a:r>
              <a:rPr sz="1100" dirty="0" smtClean="0">
                <a:solidFill>
                  <a:srgbClr val="585858"/>
                </a:solidFill>
                <a:latin typeface="Arial"/>
                <a:cs typeface="Arial"/>
                <a:hlinkClick r:id="rId4"/>
              </a:rPr>
              <a:t> http://www.theforteinstitute.com</a:t>
            </a:r>
            <a:endParaRPr sz="1100">
              <a:latin typeface="Arial"/>
              <a:cs typeface="Arial"/>
            </a:endParaRPr>
          </a:p>
          <a:p>
            <a:pPr marL="12700">
              <a:lnSpc>
                <a:spcPct val="100000"/>
              </a:lnSpc>
            </a:pPr>
            <a:r>
              <a:rPr sz="1100" dirty="0" smtClean="0">
                <a:solidFill>
                  <a:srgbClr val="585858"/>
                </a:solidFill>
                <a:latin typeface="Arial"/>
                <a:cs typeface="Arial"/>
              </a:rPr>
              <a:t>Use the Individual Login, enter your</a:t>
            </a:r>
            <a:endParaRPr sz="1100">
              <a:latin typeface="Arial"/>
              <a:cs typeface="Arial"/>
            </a:endParaRPr>
          </a:p>
        </p:txBody>
      </p:sp>
      <p:sp>
        <p:nvSpPr>
          <p:cNvPr id="98" name="object 98"/>
          <p:cNvSpPr txBox="1"/>
          <p:nvPr/>
        </p:nvSpPr>
        <p:spPr>
          <a:xfrm>
            <a:off x="587667" y="6850544"/>
            <a:ext cx="124460" cy="120014"/>
          </a:xfrm>
          <a:prstGeom prst="rect">
            <a:avLst/>
          </a:prstGeom>
        </p:spPr>
        <p:txBody>
          <a:bodyPr vert="horz" wrap="square" lIns="0" tIns="0" rIns="0" bIns="0" rtlCol="0">
            <a:noAutofit/>
          </a:bodyPr>
          <a:lstStyle/>
          <a:p>
            <a:pPr marL="12700">
              <a:lnSpc>
                <a:spcPct val="100000"/>
              </a:lnSpc>
            </a:pPr>
            <a:r>
              <a:rPr sz="700" dirty="0" smtClean="0">
                <a:latin typeface="Arial Unicode MS"/>
                <a:cs typeface="Arial Unicode MS"/>
              </a:rPr>
              <a:t>36</a:t>
            </a:r>
            <a:endParaRPr sz="700">
              <a:latin typeface="Arial Unicode MS"/>
              <a:cs typeface="Arial Unicode MS"/>
            </a:endParaRPr>
          </a:p>
        </p:txBody>
      </p:sp>
      <p:sp>
        <p:nvSpPr>
          <p:cNvPr id="99" name="object 99"/>
          <p:cNvSpPr txBox="1"/>
          <p:nvPr/>
        </p:nvSpPr>
        <p:spPr>
          <a:xfrm>
            <a:off x="625767" y="6105588"/>
            <a:ext cx="89535" cy="150495"/>
          </a:xfrm>
          <a:prstGeom prst="rect">
            <a:avLst/>
          </a:prstGeom>
        </p:spPr>
        <p:txBody>
          <a:bodyPr vert="horz" wrap="square" lIns="0" tIns="0" rIns="0" bIns="0" rtlCol="0">
            <a:noAutofit/>
          </a:bodyPr>
          <a:lstStyle/>
          <a:p>
            <a:pPr marL="12700">
              <a:lnSpc>
                <a:spcPct val="100000"/>
              </a:lnSpc>
            </a:pPr>
            <a:r>
              <a:rPr sz="900" dirty="0" smtClean="0">
                <a:latin typeface="Arial Unicode MS"/>
                <a:cs typeface="Arial Unicode MS"/>
              </a:rPr>
              <a:t>0</a:t>
            </a:r>
            <a:endParaRPr sz="900">
              <a:latin typeface="Arial Unicode MS"/>
              <a:cs typeface="Arial Unicode MS"/>
            </a:endParaRPr>
          </a:p>
        </p:txBody>
      </p:sp>
      <p:sp>
        <p:nvSpPr>
          <p:cNvPr id="100" name="object 100"/>
          <p:cNvSpPr txBox="1"/>
          <p:nvPr/>
        </p:nvSpPr>
        <p:spPr>
          <a:xfrm>
            <a:off x="587667" y="5440845"/>
            <a:ext cx="124460" cy="120014"/>
          </a:xfrm>
          <a:prstGeom prst="rect">
            <a:avLst/>
          </a:prstGeom>
        </p:spPr>
        <p:txBody>
          <a:bodyPr vert="horz" wrap="square" lIns="0" tIns="0" rIns="0" bIns="0" rtlCol="0">
            <a:noAutofit/>
          </a:bodyPr>
          <a:lstStyle/>
          <a:p>
            <a:pPr marL="12700">
              <a:lnSpc>
                <a:spcPct val="100000"/>
              </a:lnSpc>
            </a:pPr>
            <a:r>
              <a:rPr sz="700" dirty="0" smtClean="0">
                <a:latin typeface="Arial Unicode MS"/>
                <a:cs typeface="Arial Unicode MS"/>
              </a:rPr>
              <a:t>36</a:t>
            </a:r>
            <a:endParaRPr sz="700">
              <a:latin typeface="Arial Unicode MS"/>
              <a:cs typeface="Arial Unicode MS"/>
            </a:endParaRPr>
          </a:p>
        </p:txBody>
      </p:sp>
      <p:sp>
        <p:nvSpPr>
          <p:cNvPr id="101" name="object 101"/>
          <p:cNvSpPr txBox="1"/>
          <p:nvPr/>
        </p:nvSpPr>
        <p:spPr>
          <a:xfrm>
            <a:off x="803567" y="6948131"/>
            <a:ext cx="421640" cy="180975"/>
          </a:xfrm>
          <a:prstGeom prst="rect">
            <a:avLst/>
          </a:prstGeom>
        </p:spPr>
        <p:txBody>
          <a:bodyPr vert="horz" wrap="square" lIns="0" tIns="0" rIns="0" bIns="0" rtlCol="0">
            <a:noAutofit/>
          </a:bodyPr>
          <a:lstStyle/>
          <a:p>
            <a:pPr marL="12700">
              <a:lnSpc>
                <a:spcPct val="100000"/>
              </a:lnSpc>
            </a:pPr>
            <a:r>
              <a:rPr sz="1100" dirty="0" smtClean="0">
                <a:latin typeface="Arial Unicode MS"/>
                <a:cs typeface="Arial Unicode MS"/>
              </a:rPr>
              <a:t>NDom</a:t>
            </a:r>
            <a:endParaRPr sz="1100">
              <a:latin typeface="Arial Unicode MS"/>
              <a:cs typeface="Arial Unicode MS"/>
            </a:endParaRPr>
          </a:p>
        </p:txBody>
      </p:sp>
      <p:sp>
        <p:nvSpPr>
          <p:cNvPr id="102" name="object 102"/>
          <p:cNvSpPr txBox="1"/>
          <p:nvPr/>
        </p:nvSpPr>
        <p:spPr>
          <a:xfrm>
            <a:off x="1336967" y="6948131"/>
            <a:ext cx="667385" cy="180975"/>
          </a:xfrm>
          <a:prstGeom prst="rect">
            <a:avLst/>
          </a:prstGeom>
        </p:spPr>
        <p:txBody>
          <a:bodyPr vert="horz" wrap="square" lIns="0" tIns="0" rIns="0" bIns="0" rtlCol="0">
            <a:noAutofit/>
          </a:bodyPr>
          <a:lstStyle/>
          <a:p>
            <a:pPr marL="12700">
              <a:lnSpc>
                <a:spcPct val="100000"/>
              </a:lnSpc>
              <a:tabLst>
                <a:tab pos="405765" algn="l"/>
              </a:tabLst>
            </a:pPr>
            <a:r>
              <a:rPr sz="1100" spc="-5" dirty="0" smtClean="0">
                <a:latin typeface="Arial Unicode MS"/>
                <a:cs typeface="Arial Unicode MS"/>
              </a:rPr>
              <a:t>Int	IPat</a:t>
            </a:r>
            <a:endParaRPr sz="1100">
              <a:latin typeface="Arial Unicode MS"/>
              <a:cs typeface="Arial Unicode MS"/>
            </a:endParaRPr>
          </a:p>
        </p:txBody>
      </p:sp>
      <p:sp>
        <p:nvSpPr>
          <p:cNvPr id="103" name="object 103"/>
          <p:cNvSpPr txBox="1"/>
          <p:nvPr/>
        </p:nvSpPr>
        <p:spPr>
          <a:xfrm>
            <a:off x="2098967" y="6948131"/>
            <a:ext cx="382905" cy="180975"/>
          </a:xfrm>
          <a:prstGeom prst="rect">
            <a:avLst/>
          </a:prstGeom>
        </p:spPr>
        <p:txBody>
          <a:bodyPr vert="horz" wrap="square" lIns="0" tIns="0" rIns="0" bIns="0" rtlCol="0">
            <a:noAutofit/>
          </a:bodyPr>
          <a:lstStyle/>
          <a:p>
            <a:pPr marL="12700">
              <a:lnSpc>
                <a:spcPct val="100000"/>
              </a:lnSpc>
            </a:pPr>
            <a:r>
              <a:rPr sz="1100" dirty="0" smtClean="0">
                <a:latin typeface="Arial Unicode MS"/>
                <a:cs typeface="Arial Unicode MS"/>
              </a:rPr>
              <a:t>NCon</a:t>
            </a:r>
            <a:endParaRPr sz="1100">
              <a:latin typeface="Arial Unicode MS"/>
              <a:cs typeface="Arial Unicode MS"/>
            </a:endParaRPr>
          </a:p>
        </p:txBody>
      </p:sp>
      <p:sp>
        <p:nvSpPr>
          <p:cNvPr id="104" name="object 104"/>
          <p:cNvSpPr txBox="1"/>
          <p:nvPr/>
        </p:nvSpPr>
        <p:spPr>
          <a:xfrm>
            <a:off x="1743367" y="5067300"/>
            <a:ext cx="810895" cy="360045"/>
          </a:xfrm>
          <a:prstGeom prst="rect">
            <a:avLst/>
          </a:prstGeom>
        </p:spPr>
        <p:txBody>
          <a:bodyPr vert="horz" wrap="square" lIns="0" tIns="0" rIns="0" bIns="0" rtlCol="0">
            <a:noAutofit/>
          </a:bodyPr>
          <a:lstStyle/>
          <a:p>
            <a:pPr marL="219075">
              <a:lnSpc>
                <a:spcPct val="100000"/>
              </a:lnSpc>
            </a:pPr>
            <a:r>
              <a:rPr sz="1000" spc="-10" dirty="0" smtClean="0">
                <a:solidFill>
                  <a:srgbClr val="FFFFFF"/>
                </a:solidFill>
                <a:latin typeface="Arial Unicode MS"/>
                <a:cs typeface="Arial Unicode MS"/>
              </a:rPr>
              <a:t>Pages</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3-6</a:t>
            </a:r>
            <a:endParaRPr sz="1000">
              <a:latin typeface="Arial Unicode MS"/>
              <a:cs typeface="Arial Unicode MS"/>
            </a:endParaRPr>
          </a:p>
          <a:p>
            <a:pPr marL="12700">
              <a:lnSpc>
                <a:spcPct val="100000"/>
              </a:lnSpc>
              <a:spcBef>
                <a:spcPts val="209"/>
              </a:spcBef>
              <a:tabLst>
                <a:tab pos="443865" algn="l"/>
              </a:tabLst>
            </a:pPr>
            <a:r>
              <a:rPr sz="1100" spc="-10" dirty="0" smtClean="0">
                <a:latin typeface="Arial Unicode MS"/>
                <a:cs typeface="Arial Unicode MS"/>
              </a:rPr>
              <a:t>Pat	Con</a:t>
            </a:r>
            <a:endParaRPr sz="1100">
              <a:latin typeface="Arial Unicode MS"/>
              <a:cs typeface="Arial Unicode MS"/>
            </a:endParaRPr>
          </a:p>
        </p:txBody>
      </p:sp>
      <p:sp>
        <p:nvSpPr>
          <p:cNvPr id="105" name="object 105"/>
          <p:cNvSpPr txBox="1"/>
          <p:nvPr/>
        </p:nvSpPr>
        <p:spPr>
          <a:xfrm>
            <a:off x="930567" y="6093104"/>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2</a:t>
            </a:r>
            <a:endParaRPr sz="800">
              <a:latin typeface="Times New Roman"/>
              <a:cs typeface="Times New Roman"/>
            </a:endParaRPr>
          </a:p>
        </p:txBody>
      </p:sp>
      <p:sp>
        <p:nvSpPr>
          <p:cNvPr id="106" name="object 106"/>
          <p:cNvSpPr txBox="1"/>
          <p:nvPr/>
        </p:nvSpPr>
        <p:spPr>
          <a:xfrm>
            <a:off x="1362367" y="6194704"/>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3</a:t>
            </a:r>
            <a:endParaRPr sz="800">
              <a:latin typeface="Times New Roman"/>
              <a:cs typeface="Times New Roman"/>
            </a:endParaRPr>
          </a:p>
        </p:txBody>
      </p:sp>
      <p:sp>
        <p:nvSpPr>
          <p:cNvPr id="107" name="object 107"/>
          <p:cNvSpPr txBox="1"/>
          <p:nvPr/>
        </p:nvSpPr>
        <p:spPr>
          <a:xfrm>
            <a:off x="1794167" y="6235344"/>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5</a:t>
            </a:r>
            <a:endParaRPr sz="800">
              <a:latin typeface="Times New Roman"/>
              <a:cs typeface="Times New Roman"/>
            </a:endParaRPr>
          </a:p>
        </p:txBody>
      </p:sp>
      <p:sp>
        <p:nvSpPr>
          <p:cNvPr id="108" name="object 108"/>
          <p:cNvSpPr txBox="1"/>
          <p:nvPr/>
        </p:nvSpPr>
        <p:spPr>
          <a:xfrm>
            <a:off x="2225967" y="6032144"/>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5</a:t>
            </a:r>
            <a:endParaRPr sz="800">
              <a:latin typeface="Times New Roman"/>
              <a:cs typeface="Times New Roman"/>
            </a:endParaRPr>
          </a:p>
        </p:txBody>
      </p:sp>
      <p:sp>
        <p:nvSpPr>
          <p:cNvPr id="109" name="object 109"/>
          <p:cNvSpPr txBox="1"/>
          <p:nvPr/>
        </p:nvSpPr>
        <p:spPr>
          <a:xfrm>
            <a:off x="2937167" y="6850544"/>
            <a:ext cx="124460" cy="120014"/>
          </a:xfrm>
          <a:prstGeom prst="rect">
            <a:avLst/>
          </a:prstGeom>
        </p:spPr>
        <p:txBody>
          <a:bodyPr vert="horz" wrap="square" lIns="0" tIns="0" rIns="0" bIns="0" rtlCol="0">
            <a:noAutofit/>
          </a:bodyPr>
          <a:lstStyle/>
          <a:p>
            <a:pPr marL="12700">
              <a:lnSpc>
                <a:spcPct val="100000"/>
              </a:lnSpc>
            </a:pPr>
            <a:r>
              <a:rPr sz="700" dirty="0" smtClean="0">
                <a:latin typeface="Arial Unicode MS"/>
                <a:cs typeface="Arial Unicode MS"/>
              </a:rPr>
              <a:t>36</a:t>
            </a:r>
            <a:endParaRPr sz="700">
              <a:latin typeface="Arial Unicode MS"/>
              <a:cs typeface="Arial Unicode MS"/>
            </a:endParaRPr>
          </a:p>
        </p:txBody>
      </p:sp>
      <p:sp>
        <p:nvSpPr>
          <p:cNvPr id="110" name="object 110"/>
          <p:cNvSpPr txBox="1"/>
          <p:nvPr/>
        </p:nvSpPr>
        <p:spPr>
          <a:xfrm>
            <a:off x="2975267" y="6105588"/>
            <a:ext cx="89535" cy="150495"/>
          </a:xfrm>
          <a:prstGeom prst="rect">
            <a:avLst/>
          </a:prstGeom>
        </p:spPr>
        <p:txBody>
          <a:bodyPr vert="horz" wrap="square" lIns="0" tIns="0" rIns="0" bIns="0" rtlCol="0">
            <a:noAutofit/>
          </a:bodyPr>
          <a:lstStyle/>
          <a:p>
            <a:pPr marL="12700">
              <a:lnSpc>
                <a:spcPct val="100000"/>
              </a:lnSpc>
            </a:pPr>
            <a:r>
              <a:rPr sz="900" dirty="0" smtClean="0">
                <a:latin typeface="Arial Unicode MS"/>
                <a:cs typeface="Arial Unicode MS"/>
              </a:rPr>
              <a:t>0</a:t>
            </a:r>
            <a:endParaRPr sz="900">
              <a:latin typeface="Arial Unicode MS"/>
              <a:cs typeface="Arial Unicode MS"/>
            </a:endParaRPr>
          </a:p>
        </p:txBody>
      </p:sp>
      <p:sp>
        <p:nvSpPr>
          <p:cNvPr id="111" name="object 111"/>
          <p:cNvSpPr txBox="1"/>
          <p:nvPr/>
        </p:nvSpPr>
        <p:spPr>
          <a:xfrm>
            <a:off x="2937167" y="5440845"/>
            <a:ext cx="124460" cy="120014"/>
          </a:xfrm>
          <a:prstGeom prst="rect">
            <a:avLst/>
          </a:prstGeom>
        </p:spPr>
        <p:txBody>
          <a:bodyPr vert="horz" wrap="square" lIns="0" tIns="0" rIns="0" bIns="0" rtlCol="0">
            <a:noAutofit/>
          </a:bodyPr>
          <a:lstStyle/>
          <a:p>
            <a:pPr marL="12700">
              <a:lnSpc>
                <a:spcPct val="100000"/>
              </a:lnSpc>
            </a:pPr>
            <a:r>
              <a:rPr sz="700" dirty="0" smtClean="0">
                <a:latin typeface="Arial Unicode MS"/>
                <a:cs typeface="Arial Unicode MS"/>
              </a:rPr>
              <a:t>36</a:t>
            </a:r>
            <a:endParaRPr sz="700">
              <a:latin typeface="Arial Unicode MS"/>
              <a:cs typeface="Arial Unicode MS"/>
            </a:endParaRPr>
          </a:p>
        </p:txBody>
      </p:sp>
      <p:sp>
        <p:nvSpPr>
          <p:cNvPr id="112" name="object 112"/>
          <p:cNvSpPr txBox="1"/>
          <p:nvPr/>
        </p:nvSpPr>
        <p:spPr>
          <a:xfrm>
            <a:off x="3153067" y="6948131"/>
            <a:ext cx="421640" cy="180975"/>
          </a:xfrm>
          <a:prstGeom prst="rect">
            <a:avLst/>
          </a:prstGeom>
        </p:spPr>
        <p:txBody>
          <a:bodyPr vert="horz" wrap="square" lIns="0" tIns="0" rIns="0" bIns="0" rtlCol="0">
            <a:noAutofit/>
          </a:bodyPr>
          <a:lstStyle/>
          <a:p>
            <a:pPr marL="12700">
              <a:lnSpc>
                <a:spcPct val="100000"/>
              </a:lnSpc>
            </a:pPr>
            <a:r>
              <a:rPr sz="1100" dirty="0" smtClean="0">
                <a:latin typeface="Arial Unicode MS"/>
                <a:cs typeface="Arial Unicode MS"/>
              </a:rPr>
              <a:t>NDom</a:t>
            </a:r>
            <a:endParaRPr sz="1100">
              <a:latin typeface="Arial Unicode MS"/>
              <a:cs typeface="Arial Unicode MS"/>
            </a:endParaRPr>
          </a:p>
        </p:txBody>
      </p:sp>
      <p:sp>
        <p:nvSpPr>
          <p:cNvPr id="113" name="object 113"/>
          <p:cNvSpPr txBox="1"/>
          <p:nvPr/>
        </p:nvSpPr>
        <p:spPr>
          <a:xfrm>
            <a:off x="3686466" y="6948131"/>
            <a:ext cx="3494404" cy="180975"/>
          </a:xfrm>
          <a:prstGeom prst="rect">
            <a:avLst/>
          </a:prstGeom>
        </p:spPr>
        <p:txBody>
          <a:bodyPr vert="horz" wrap="square" lIns="0" tIns="0" rIns="0" bIns="0" rtlCol="0">
            <a:noAutofit/>
          </a:bodyPr>
          <a:lstStyle/>
          <a:p>
            <a:pPr marL="12700">
              <a:lnSpc>
                <a:spcPct val="100000"/>
              </a:lnSpc>
              <a:tabLst>
                <a:tab pos="405765" algn="l"/>
                <a:tab pos="1828164" algn="l"/>
                <a:tab pos="2361565" algn="l"/>
                <a:tab pos="2755265" algn="l"/>
              </a:tabLst>
            </a:pPr>
            <a:r>
              <a:rPr sz="1100" spc="-5" dirty="0" smtClean="0">
                <a:latin typeface="Arial Unicode MS"/>
                <a:cs typeface="Arial Unicode MS"/>
              </a:rPr>
              <a:t>Int	IPat  </a:t>
            </a:r>
            <a:r>
              <a:rPr sz="1100" spc="25" dirty="0" smtClean="0">
                <a:latin typeface="Arial Unicode MS"/>
                <a:cs typeface="Arial Unicode MS"/>
              </a:rPr>
              <a:t> </a:t>
            </a:r>
            <a:r>
              <a:rPr sz="1100" spc="0" dirty="0" smtClean="0">
                <a:latin typeface="Arial Unicode MS"/>
                <a:cs typeface="Arial Unicode MS"/>
              </a:rPr>
              <a:t>NCon	NDom	</a:t>
            </a:r>
            <a:r>
              <a:rPr sz="1100" spc="-5" dirty="0" smtClean="0">
                <a:latin typeface="Arial Unicode MS"/>
                <a:cs typeface="Arial Unicode MS"/>
              </a:rPr>
              <a:t>Int	IPat  </a:t>
            </a:r>
            <a:r>
              <a:rPr sz="1100" spc="25" dirty="0" smtClean="0">
                <a:latin typeface="Arial Unicode MS"/>
                <a:cs typeface="Arial Unicode MS"/>
              </a:rPr>
              <a:t> </a:t>
            </a:r>
            <a:r>
              <a:rPr sz="1100" spc="0" dirty="0" smtClean="0">
                <a:latin typeface="Arial Unicode MS"/>
                <a:cs typeface="Arial Unicode MS"/>
              </a:rPr>
              <a:t>NCon</a:t>
            </a:r>
            <a:endParaRPr sz="1100">
              <a:latin typeface="Arial Unicode MS"/>
              <a:cs typeface="Arial Unicode MS"/>
            </a:endParaRPr>
          </a:p>
        </p:txBody>
      </p:sp>
      <p:sp>
        <p:nvSpPr>
          <p:cNvPr id="114" name="object 114"/>
          <p:cNvSpPr txBox="1"/>
          <p:nvPr/>
        </p:nvSpPr>
        <p:spPr>
          <a:xfrm>
            <a:off x="4092866" y="5067300"/>
            <a:ext cx="806450" cy="360045"/>
          </a:xfrm>
          <a:prstGeom prst="rect">
            <a:avLst/>
          </a:prstGeom>
        </p:spPr>
        <p:txBody>
          <a:bodyPr vert="horz" wrap="square" lIns="0" tIns="0" rIns="0" bIns="0" rtlCol="0">
            <a:noAutofit/>
          </a:bodyPr>
          <a:lstStyle/>
          <a:p>
            <a:pPr marL="214629">
              <a:lnSpc>
                <a:spcPct val="100000"/>
              </a:lnSpc>
            </a:pPr>
            <a:r>
              <a:rPr sz="1000" spc="-10" dirty="0" smtClean="0">
                <a:solidFill>
                  <a:srgbClr val="FFFFFF"/>
                </a:solidFill>
                <a:latin typeface="Arial Unicode MS"/>
                <a:cs typeface="Arial Unicode MS"/>
              </a:rPr>
              <a:t>Pages</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7-8</a:t>
            </a:r>
            <a:endParaRPr sz="1000">
              <a:latin typeface="Arial Unicode MS"/>
              <a:cs typeface="Arial Unicode MS"/>
            </a:endParaRPr>
          </a:p>
          <a:p>
            <a:pPr marL="12700">
              <a:lnSpc>
                <a:spcPct val="100000"/>
              </a:lnSpc>
              <a:spcBef>
                <a:spcPts val="209"/>
              </a:spcBef>
              <a:tabLst>
                <a:tab pos="443865" algn="l"/>
              </a:tabLst>
            </a:pPr>
            <a:r>
              <a:rPr sz="1100" spc="-10" dirty="0" smtClean="0">
                <a:latin typeface="Arial Unicode MS"/>
                <a:cs typeface="Arial Unicode MS"/>
              </a:rPr>
              <a:t>Pat	Con</a:t>
            </a:r>
            <a:endParaRPr sz="1100">
              <a:latin typeface="Arial Unicode MS"/>
              <a:cs typeface="Arial Unicode MS"/>
            </a:endParaRPr>
          </a:p>
        </p:txBody>
      </p:sp>
      <p:sp>
        <p:nvSpPr>
          <p:cNvPr id="115" name="object 115"/>
          <p:cNvSpPr txBox="1"/>
          <p:nvPr/>
        </p:nvSpPr>
        <p:spPr>
          <a:xfrm>
            <a:off x="3280066" y="5971184"/>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8</a:t>
            </a:r>
            <a:endParaRPr sz="800">
              <a:latin typeface="Times New Roman"/>
              <a:cs typeface="Times New Roman"/>
            </a:endParaRPr>
          </a:p>
        </p:txBody>
      </p:sp>
      <p:sp>
        <p:nvSpPr>
          <p:cNvPr id="116" name="object 116"/>
          <p:cNvSpPr txBox="1"/>
          <p:nvPr/>
        </p:nvSpPr>
        <p:spPr>
          <a:xfrm>
            <a:off x="3711866" y="6174384"/>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2</a:t>
            </a:r>
            <a:endParaRPr sz="800">
              <a:latin typeface="Times New Roman"/>
              <a:cs typeface="Times New Roman"/>
            </a:endParaRPr>
          </a:p>
        </p:txBody>
      </p:sp>
      <p:sp>
        <p:nvSpPr>
          <p:cNvPr id="117" name="object 117"/>
          <p:cNvSpPr txBox="1"/>
          <p:nvPr/>
        </p:nvSpPr>
        <p:spPr>
          <a:xfrm>
            <a:off x="4143666" y="6296304"/>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8</a:t>
            </a:r>
            <a:endParaRPr sz="800">
              <a:latin typeface="Times New Roman"/>
              <a:cs typeface="Times New Roman"/>
            </a:endParaRPr>
          </a:p>
        </p:txBody>
      </p:sp>
      <p:sp>
        <p:nvSpPr>
          <p:cNvPr id="118" name="object 118"/>
          <p:cNvSpPr txBox="1"/>
          <p:nvPr/>
        </p:nvSpPr>
        <p:spPr>
          <a:xfrm>
            <a:off x="4575466" y="6154064"/>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1</a:t>
            </a:r>
            <a:endParaRPr sz="800">
              <a:latin typeface="Times New Roman"/>
              <a:cs typeface="Times New Roman"/>
            </a:endParaRPr>
          </a:p>
        </p:txBody>
      </p:sp>
      <p:sp>
        <p:nvSpPr>
          <p:cNvPr id="119" name="object 119"/>
          <p:cNvSpPr txBox="1"/>
          <p:nvPr/>
        </p:nvSpPr>
        <p:spPr>
          <a:xfrm>
            <a:off x="5286667" y="6850544"/>
            <a:ext cx="124460" cy="120014"/>
          </a:xfrm>
          <a:prstGeom prst="rect">
            <a:avLst/>
          </a:prstGeom>
        </p:spPr>
        <p:txBody>
          <a:bodyPr vert="horz" wrap="square" lIns="0" tIns="0" rIns="0" bIns="0" rtlCol="0">
            <a:noAutofit/>
          </a:bodyPr>
          <a:lstStyle/>
          <a:p>
            <a:pPr marL="12700">
              <a:lnSpc>
                <a:spcPct val="100000"/>
              </a:lnSpc>
            </a:pPr>
            <a:r>
              <a:rPr sz="700" dirty="0" smtClean="0">
                <a:latin typeface="Arial Unicode MS"/>
                <a:cs typeface="Arial Unicode MS"/>
              </a:rPr>
              <a:t>36</a:t>
            </a:r>
            <a:endParaRPr sz="700">
              <a:latin typeface="Arial Unicode MS"/>
              <a:cs typeface="Arial Unicode MS"/>
            </a:endParaRPr>
          </a:p>
        </p:txBody>
      </p:sp>
      <p:sp>
        <p:nvSpPr>
          <p:cNvPr id="120" name="object 120"/>
          <p:cNvSpPr txBox="1"/>
          <p:nvPr/>
        </p:nvSpPr>
        <p:spPr>
          <a:xfrm>
            <a:off x="5324767" y="6105588"/>
            <a:ext cx="89535" cy="150495"/>
          </a:xfrm>
          <a:prstGeom prst="rect">
            <a:avLst/>
          </a:prstGeom>
        </p:spPr>
        <p:txBody>
          <a:bodyPr vert="horz" wrap="square" lIns="0" tIns="0" rIns="0" bIns="0" rtlCol="0">
            <a:noAutofit/>
          </a:bodyPr>
          <a:lstStyle/>
          <a:p>
            <a:pPr marL="12700">
              <a:lnSpc>
                <a:spcPct val="100000"/>
              </a:lnSpc>
            </a:pPr>
            <a:r>
              <a:rPr sz="900" dirty="0" smtClean="0">
                <a:latin typeface="Arial Unicode MS"/>
                <a:cs typeface="Arial Unicode MS"/>
              </a:rPr>
              <a:t>0</a:t>
            </a:r>
            <a:endParaRPr sz="900">
              <a:latin typeface="Arial Unicode MS"/>
              <a:cs typeface="Arial Unicode MS"/>
            </a:endParaRPr>
          </a:p>
        </p:txBody>
      </p:sp>
      <p:sp>
        <p:nvSpPr>
          <p:cNvPr id="121" name="object 121"/>
          <p:cNvSpPr txBox="1"/>
          <p:nvPr/>
        </p:nvSpPr>
        <p:spPr>
          <a:xfrm>
            <a:off x="5286667" y="5440845"/>
            <a:ext cx="124460" cy="120014"/>
          </a:xfrm>
          <a:prstGeom prst="rect">
            <a:avLst/>
          </a:prstGeom>
        </p:spPr>
        <p:txBody>
          <a:bodyPr vert="horz" wrap="square" lIns="0" tIns="0" rIns="0" bIns="0" rtlCol="0">
            <a:noAutofit/>
          </a:bodyPr>
          <a:lstStyle/>
          <a:p>
            <a:pPr marL="12700">
              <a:lnSpc>
                <a:spcPct val="100000"/>
              </a:lnSpc>
            </a:pPr>
            <a:r>
              <a:rPr sz="700" dirty="0" smtClean="0">
                <a:latin typeface="Arial Unicode MS"/>
                <a:cs typeface="Arial Unicode MS"/>
              </a:rPr>
              <a:t>36</a:t>
            </a:r>
            <a:endParaRPr sz="700">
              <a:latin typeface="Arial Unicode MS"/>
              <a:cs typeface="Arial Unicode MS"/>
            </a:endParaRPr>
          </a:p>
        </p:txBody>
      </p:sp>
      <p:sp>
        <p:nvSpPr>
          <p:cNvPr id="122" name="object 122"/>
          <p:cNvSpPr txBox="1"/>
          <p:nvPr/>
        </p:nvSpPr>
        <p:spPr>
          <a:xfrm>
            <a:off x="6442367" y="5246331"/>
            <a:ext cx="713740" cy="180975"/>
          </a:xfrm>
          <a:prstGeom prst="rect">
            <a:avLst/>
          </a:prstGeom>
        </p:spPr>
        <p:txBody>
          <a:bodyPr vert="horz" wrap="square" lIns="0" tIns="0" rIns="0" bIns="0" rtlCol="0">
            <a:noAutofit/>
          </a:bodyPr>
          <a:lstStyle/>
          <a:p>
            <a:pPr marL="12700">
              <a:lnSpc>
                <a:spcPct val="100000"/>
              </a:lnSpc>
              <a:tabLst>
                <a:tab pos="443865" algn="l"/>
              </a:tabLst>
            </a:pPr>
            <a:r>
              <a:rPr sz="1100" spc="-10" dirty="0" smtClean="0">
                <a:latin typeface="Arial Unicode MS"/>
                <a:cs typeface="Arial Unicode MS"/>
              </a:rPr>
              <a:t>Pat	Con</a:t>
            </a:r>
            <a:endParaRPr sz="1100">
              <a:latin typeface="Arial Unicode MS"/>
              <a:cs typeface="Arial Unicode MS"/>
            </a:endParaRPr>
          </a:p>
        </p:txBody>
      </p:sp>
      <p:sp>
        <p:nvSpPr>
          <p:cNvPr id="123" name="object 123"/>
          <p:cNvSpPr txBox="1"/>
          <p:nvPr/>
        </p:nvSpPr>
        <p:spPr>
          <a:xfrm>
            <a:off x="5629567" y="5971184"/>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8</a:t>
            </a:r>
            <a:endParaRPr sz="800">
              <a:latin typeface="Times New Roman"/>
              <a:cs typeface="Times New Roman"/>
            </a:endParaRPr>
          </a:p>
        </p:txBody>
      </p:sp>
      <p:sp>
        <p:nvSpPr>
          <p:cNvPr id="124" name="object 124"/>
          <p:cNvSpPr txBox="1"/>
          <p:nvPr/>
        </p:nvSpPr>
        <p:spPr>
          <a:xfrm>
            <a:off x="6061367" y="6154064"/>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1</a:t>
            </a:r>
            <a:endParaRPr sz="800">
              <a:latin typeface="Times New Roman"/>
              <a:cs typeface="Times New Roman"/>
            </a:endParaRPr>
          </a:p>
        </p:txBody>
      </p:sp>
      <p:sp>
        <p:nvSpPr>
          <p:cNvPr id="125" name="object 125"/>
          <p:cNvSpPr txBox="1"/>
          <p:nvPr/>
        </p:nvSpPr>
        <p:spPr>
          <a:xfrm>
            <a:off x="6493167" y="6275984"/>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7</a:t>
            </a:r>
            <a:endParaRPr sz="800">
              <a:latin typeface="Times New Roman"/>
              <a:cs typeface="Times New Roman"/>
            </a:endParaRPr>
          </a:p>
        </p:txBody>
      </p:sp>
      <p:sp>
        <p:nvSpPr>
          <p:cNvPr id="126" name="object 126"/>
          <p:cNvSpPr txBox="1"/>
          <p:nvPr/>
        </p:nvSpPr>
        <p:spPr>
          <a:xfrm>
            <a:off x="6924967" y="6011824"/>
            <a:ext cx="76200" cy="134620"/>
          </a:xfrm>
          <a:prstGeom prst="rect">
            <a:avLst/>
          </a:prstGeom>
        </p:spPr>
        <p:txBody>
          <a:bodyPr vert="horz" wrap="square" lIns="0" tIns="0" rIns="0" bIns="0" rtlCol="0">
            <a:noAutofit/>
          </a:bodyPr>
          <a:lstStyle/>
          <a:p>
            <a:pPr marL="12700">
              <a:lnSpc>
                <a:spcPct val="100000"/>
              </a:lnSpc>
            </a:pPr>
            <a:r>
              <a:rPr sz="800" b="1" dirty="0" smtClean="0">
                <a:latin typeface="Times New Roman"/>
                <a:cs typeface="Times New Roman"/>
              </a:rPr>
              <a:t>6</a:t>
            </a:r>
            <a:endParaRPr sz="800">
              <a:latin typeface="Times New Roman"/>
              <a:cs typeface="Times New Roman"/>
            </a:endParaRPr>
          </a:p>
        </p:txBody>
      </p:sp>
      <p:sp>
        <p:nvSpPr>
          <p:cNvPr id="127" name="object 127"/>
          <p:cNvSpPr txBox="1"/>
          <p:nvPr/>
        </p:nvSpPr>
        <p:spPr>
          <a:xfrm>
            <a:off x="5693562" y="118607"/>
            <a:ext cx="1812289" cy="546735"/>
          </a:xfrm>
          <a:prstGeom prst="rect">
            <a:avLst/>
          </a:prstGeom>
        </p:spPr>
        <p:txBody>
          <a:bodyPr vert="horz" wrap="square" lIns="0" tIns="0" rIns="0" bIns="0" rtlCol="0">
            <a:noAutofit/>
          </a:bodyPr>
          <a:lstStyle/>
          <a:p>
            <a:pPr marL="147955" marR="12700" indent="-135890" algn="r">
              <a:lnSpc>
                <a:spcPct val="97200"/>
              </a:lnSpc>
            </a:pPr>
            <a:r>
              <a:rPr sz="1200" spc="-10" dirty="0" smtClean="0">
                <a:solidFill>
                  <a:srgbClr val="FFFFFF"/>
                </a:solidFill>
                <a:latin typeface="Arial Unicode MS"/>
                <a:cs typeface="Arial Unicode MS"/>
              </a:rPr>
              <a:t>Your</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Primary</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Forté</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Report Forté</a:t>
            </a:r>
            <a:r>
              <a:rPr sz="1200" spc="-5" dirty="0" smtClean="0">
                <a:solidFill>
                  <a:srgbClr val="FFFFFF"/>
                </a:solidFill>
                <a:latin typeface="Arial Unicode MS"/>
                <a:cs typeface="Arial Unicode MS"/>
              </a:rPr>
              <a:t> Profile: </a:t>
            </a:r>
            <a:r>
              <a:rPr sz="1200" spc="0" dirty="0" smtClean="0">
                <a:solidFill>
                  <a:srgbClr val="FFFFFF"/>
                </a:solidFill>
                <a:latin typeface="Arial Unicode MS"/>
                <a:cs typeface="Arial Unicode MS"/>
              </a:rPr>
              <a:t>Rick</a:t>
            </a:r>
            <a:r>
              <a:rPr sz="1200" spc="-5" dirty="0" smtClean="0">
                <a:solidFill>
                  <a:srgbClr val="FFFFFF"/>
                </a:solidFill>
                <a:latin typeface="Arial Unicode MS"/>
                <a:cs typeface="Arial Unicode MS"/>
              </a:rPr>
              <a:t> </a:t>
            </a:r>
            <a:r>
              <a:rPr sz="1200" spc="-10" dirty="0" smtClean="0">
                <a:solidFill>
                  <a:srgbClr val="FFFFFF"/>
                </a:solidFill>
                <a:latin typeface="Arial Unicode MS"/>
                <a:cs typeface="Arial Unicode MS"/>
              </a:rPr>
              <a:t>Olsen</a:t>
            </a:r>
            <a:r>
              <a:rPr sz="1200" spc="-5" dirty="0" smtClean="0">
                <a:solidFill>
                  <a:srgbClr val="FFFFFF"/>
                </a:solidFill>
                <a:latin typeface="Arial Unicode MS"/>
                <a:cs typeface="Arial Unicode MS"/>
              </a:rPr>
              <a:t> January </a:t>
            </a:r>
            <a:r>
              <a:rPr sz="1200" spc="-10" dirty="0" smtClean="0">
                <a:solidFill>
                  <a:srgbClr val="FFFFFF"/>
                </a:solidFill>
                <a:latin typeface="Arial Unicode MS"/>
                <a:cs typeface="Arial Unicode MS"/>
              </a:rPr>
              <a:t>26,</a:t>
            </a:r>
            <a:r>
              <a:rPr sz="1200" spc="-5" dirty="0" smtClean="0">
                <a:solidFill>
                  <a:srgbClr val="FFFFFF"/>
                </a:solidFill>
                <a:latin typeface="Arial Unicode MS"/>
                <a:cs typeface="Arial Unicode MS"/>
              </a:rPr>
              <a:t> </a:t>
            </a:r>
            <a:r>
              <a:rPr sz="1200" spc="0" dirty="0" smtClean="0">
                <a:solidFill>
                  <a:srgbClr val="FFFFFF"/>
                </a:solidFill>
                <a:latin typeface="Arial Unicode MS"/>
                <a:cs typeface="Arial Unicode MS"/>
              </a:rPr>
              <a:t>2015</a:t>
            </a:r>
            <a:endParaRPr sz="1200">
              <a:latin typeface="Arial Unicode MS"/>
              <a:cs typeface="Arial Unicode MS"/>
            </a:endParaRPr>
          </a:p>
        </p:txBody>
      </p:sp>
      <p:sp>
        <p:nvSpPr>
          <p:cNvPr id="128" name="object 128"/>
          <p:cNvSpPr txBox="1"/>
          <p:nvPr/>
        </p:nvSpPr>
        <p:spPr>
          <a:xfrm>
            <a:off x="513778" y="4668920"/>
            <a:ext cx="1104900" cy="179070"/>
          </a:xfrm>
          <a:prstGeom prst="rect">
            <a:avLst/>
          </a:prstGeom>
        </p:spPr>
        <p:txBody>
          <a:bodyPr vert="horz" wrap="square" lIns="0" tIns="0" rIns="0" bIns="0" rtlCol="0">
            <a:noAutofit/>
          </a:bodyPr>
          <a:lstStyle/>
          <a:p>
            <a:pPr marL="12700">
              <a:lnSpc>
                <a:spcPct val="100000"/>
              </a:lnSpc>
            </a:pPr>
            <a:r>
              <a:rPr sz="1100" dirty="0" smtClean="0">
                <a:solidFill>
                  <a:srgbClr val="585858"/>
                </a:solidFill>
                <a:latin typeface="Arial"/>
                <a:cs typeface="Arial"/>
              </a:rPr>
              <a:t>January 30, 2009</a:t>
            </a:r>
            <a:endParaRPr sz="1100">
              <a:latin typeface="Arial"/>
              <a:cs typeface="Arial"/>
            </a:endParaRPr>
          </a:p>
        </p:txBody>
      </p:sp>
      <p:sp>
        <p:nvSpPr>
          <p:cNvPr id="129" name="object 129"/>
          <p:cNvSpPr txBox="1"/>
          <p:nvPr/>
        </p:nvSpPr>
        <p:spPr>
          <a:xfrm>
            <a:off x="3573684" y="4427334"/>
            <a:ext cx="3016250" cy="194310"/>
          </a:xfrm>
          <a:prstGeom prst="rect">
            <a:avLst/>
          </a:prstGeom>
        </p:spPr>
        <p:txBody>
          <a:bodyPr vert="horz" wrap="square" lIns="0" tIns="0" rIns="0" bIns="0" rtlCol="0">
            <a:noAutofit/>
          </a:bodyPr>
          <a:lstStyle/>
          <a:p>
            <a:pPr marL="12700">
              <a:lnSpc>
                <a:spcPct val="100000"/>
              </a:lnSpc>
            </a:pPr>
            <a:r>
              <a:rPr sz="1200" dirty="0" smtClean="0">
                <a:solidFill>
                  <a:srgbClr val="FF0000"/>
                </a:solidFill>
                <a:latin typeface="Arial"/>
                <a:cs typeface="Arial"/>
              </a:rPr>
              <a:t>Data below good through February 25, 2015</a:t>
            </a:r>
            <a:endParaRPr sz="1200">
              <a:latin typeface="Arial"/>
              <a:cs typeface="Arial"/>
            </a:endParaRPr>
          </a:p>
        </p:txBody>
      </p:sp>
      <p:sp>
        <p:nvSpPr>
          <p:cNvPr id="130" name="object 130"/>
          <p:cNvSpPr txBox="1"/>
          <p:nvPr/>
        </p:nvSpPr>
        <p:spPr>
          <a:xfrm>
            <a:off x="2187320" y="7566325"/>
            <a:ext cx="709295" cy="375285"/>
          </a:xfrm>
          <a:prstGeom prst="rect">
            <a:avLst/>
          </a:prstGeom>
        </p:spPr>
        <p:txBody>
          <a:bodyPr vert="horz" wrap="square" lIns="0" tIns="0" rIns="0" bIns="0" rtlCol="0">
            <a:noAutofit/>
          </a:bodyPr>
          <a:lstStyle/>
          <a:p>
            <a:pPr marL="12700" marR="12700">
              <a:lnSpc>
                <a:spcPct val="108400"/>
              </a:lnSpc>
            </a:pPr>
            <a:r>
              <a:rPr sz="1100" dirty="0" smtClean="0">
                <a:solidFill>
                  <a:srgbClr val="585858"/>
                </a:solidFill>
                <a:latin typeface="Arial"/>
                <a:cs typeface="Arial"/>
              </a:rPr>
              <a:t>Conformity Impatience</a:t>
            </a:r>
            <a:endParaRPr sz="1100">
              <a:latin typeface="Arial"/>
              <a:cs typeface="Arial"/>
            </a:endParaRPr>
          </a:p>
        </p:txBody>
      </p:sp>
      <p:sp>
        <p:nvSpPr>
          <p:cNvPr id="131" name="object 131"/>
          <p:cNvSpPr txBox="1"/>
          <p:nvPr/>
        </p:nvSpPr>
        <p:spPr>
          <a:xfrm>
            <a:off x="5554179" y="7575428"/>
            <a:ext cx="1205865" cy="566420"/>
          </a:xfrm>
          <a:prstGeom prst="rect">
            <a:avLst/>
          </a:prstGeom>
        </p:spPr>
        <p:txBody>
          <a:bodyPr vert="horz" wrap="square" lIns="0" tIns="0" rIns="0" bIns="0" rtlCol="0">
            <a:noAutofit/>
          </a:bodyPr>
          <a:lstStyle/>
          <a:p>
            <a:pPr marL="12700" marR="12700">
              <a:lnSpc>
                <a:spcPct val="117800"/>
              </a:lnSpc>
            </a:pPr>
            <a:r>
              <a:rPr sz="1100" dirty="0" smtClean="0">
                <a:solidFill>
                  <a:srgbClr val="585858"/>
                </a:solidFill>
                <a:latin typeface="Arial"/>
                <a:cs typeface="Arial"/>
              </a:rPr>
              <a:t>Facts and Feelings High Stamina</a:t>
            </a:r>
            <a:endParaRPr sz="1100">
              <a:latin typeface="Arial"/>
              <a:cs typeface="Arial"/>
            </a:endParaRPr>
          </a:p>
          <a:p>
            <a:pPr marL="12700">
              <a:lnSpc>
                <a:spcPts val="1260"/>
              </a:lnSpc>
            </a:pPr>
            <a:r>
              <a:rPr sz="1100" dirty="0" smtClean="0">
                <a:solidFill>
                  <a:srgbClr val="585858"/>
                </a:solidFill>
                <a:latin typeface="Arial"/>
                <a:cs typeface="Arial"/>
              </a:rPr>
              <a:t>Some Goals</a:t>
            </a:r>
            <a:endParaRPr sz="1100">
              <a:latin typeface="Arial"/>
              <a:cs typeface="Arial"/>
            </a:endParaRPr>
          </a:p>
        </p:txBody>
      </p:sp>
      <p:sp>
        <p:nvSpPr>
          <p:cNvPr id="132" name="object 132"/>
          <p:cNvSpPr txBox="1"/>
          <p:nvPr/>
        </p:nvSpPr>
        <p:spPr>
          <a:xfrm>
            <a:off x="505904" y="2593342"/>
            <a:ext cx="6701155" cy="569595"/>
          </a:xfrm>
          <a:prstGeom prst="rect">
            <a:avLst/>
          </a:prstGeom>
        </p:spPr>
        <p:txBody>
          <a:bodyPr vert="horz" wrap="square" lIns="0" tIns="0" rIns="0" bIns="0" rtlCol="0">
            <a:noAutofit/>
          </a:bodyPr>
          <a:lstStyle/>
          <a:p>
            <a:pPr marL="12700" marR="12700">
              <a:lnSpc>
                <a:spcPct val="110900"/>
              </a:lnSpc>
            </a:pPr>
            <a:r>
              <a:rPr sz="1100" dirty="0" smtClean="0">
                <a:solidFill>
                  <a:srgbClr val="585858"/>
                </a:solidFill>
                <a:latin typeface="Arial"/>
                <a:cs typeface="Arial"/>
              </a:rPr>
              <a:t>Rick is very precise and demanding in what he feels is "correct."  He is a specialist in his field with interest in systems and structure.  He tends to come across in a direct, sometimes abrupt, way.  Often he is strict on rules, taking an authoritative approach.  He must be critiqued in a tactful manner.  Specifics are important.</a:t>
            </a:r>
            <a:endParaRPr sz="1100">
              <a:latin typeface="Arial"/>
              <a:cs typeface="Arial"/>
            </a:endParaRPr>
          </a:p>
        </p:txBody>
      </p:sp>
      <p:sp>
        <p:nvSpPr>
          <p:cNvPr id="133" name="object 133"/>
          <p:cNvSpPr txBox="1"/>
          <p:nvPr/>
        </p:nvSpPr>
        <p:spPr>
          <a:xfrm>
            <a:off x="505904" y="1264522"/>
            <a:ext cx="701040" cy="375285"/>
          </a:xfrm>
          <a:prstGeom prst="rect">
            <a:avLst/>
          </a:prstGeom>
        </p:spPr>
        <p:txBody>
          <a:bodyPr vert="horz" wrap="square" lIns="0" tIns="0" rIns="0" bIns="0" rtlCol="0">
            <a:noAutofit/>
          </a:bodyPr>
          <a:lstStyle/>
          <a:p>
            <a:pPr marL="12700" marR="12700">
              <a:lnSpc>
                <a:spcPct val="108400"/>
              </a:lnSpc>
            </a:pPr>
            <a:r>
              <a:rPr sz="1100" dirty="0" smtClean="0">
                <a:solidFill>
                  <a:srgbClr val="585858"/>
                </a:solidFill>
                <a:latin typeface="Arial"/>
                <a:cs typeface="Arial"/>
              </a:rPr>
              <a:t>Rick Olsen UNCW</a:t>
            </a:r>
            <a:endParaRPr sz="1100">
              <a:latin typeface="Arial"/>
              <a:cs typeface="Arial"/>
            </a:endParaRPr>
          </a:p>
        </p:txBody>
      </p:sp>
      <p:sp>
        <p:nvSpPr>
          <p:cNvPr id="134" name="object 134"/>
          <p:cNvSpPr txBox="1"/>
          <p:nvPr/>
        </p:nvSpPr>
        <p:spPr>
          <a:xfrm>
            <a:off x="4173626" y="7363434"/>
            <a:ext cx="3016250" cy="194310"/>
          </a:xfrm>
          <a:prstGeom prst="rect">
            <a:avLst/>
          </a:prstGeom>
        </p:spPr>
        <p:txBody>
          <a:bodyPr vert="horz" wrap="square" lIns="0" tIns="0" rIns="0" bIns="0" rtlCol="0">
            <a:noAutofit/>
          </a:bodyPr>
          <a:lstStyle/>
          <a:p>
            <a:pPr marL="12700">
              <a:lnSpc>
                <a:spcPct val="100000"/>
              </a:lnSpc>
            </a:pPr>
            <a:r>
              <a:rPr sz="1200" dirty="0" smtClean="0">
                <a:solidFill>
                  <a:srgbClr val="FF0000"/>
                </a:solidFill>
                <a:latin typeface="Arial"/>
                <a:cs typeface="Arial"/>
              </a:rPr>
              <a:t>Data below good through February 25, 2015</a:t>
            </a:r>
            <a:endParaRPr sz="1200">
              <a:latin typeface="Arial"/>
              <a:cs typeface="Arial"/>
            </a:endParaRPr>
          </a:p>
        </p:txBody>
      </p:sp>
      <p:sp>
        <p:nvSpPr>
          <p:cNvPr id="135" name="object 135"/>
          <p:cNvSpPr txBox="1"/>
          <p:nvPr/>
        </p:nvSpPr>
        <p:spPr>
          <a:xfrm>
            <a:off x="4392104" y="7577121"/>
            <a:ext cx="1081405" cy="556895"/>
          </a:xfrm>
          <a:prstGeom prst="rect">
            <a:avLst/>
          </a:prstGeom>
        </p:spPr>
        <p:txBody>
          <a:bodyPr vert="horz" wrap="square" lIns="0" tIns="0" rIns="0" bIns="0" rtlCol="0">
            <a:noAutofit/>
          </a:bodyPr>
          <a:lstStyle/>
          <a:p>
            <a:pPr marL="12700" marR="12700">
              <a:lnSpc>
                <a:spcPct val="108400"/>
              </a:lnSpc>
            </a:pPr>
            <a:r>
              <a:rPr sz="1100" dirty="0" smtClean="0">
                <a:solidFill>
                  <a:srgbClr val="585858"/>
                </a:solidFill>
                <a:latin typeface="Arial"/>
                <a:cs typeface="Arial"/>
              </a:rPr>
              <a:t>Current Logic: Current Stamina: Current Goals:</a:t>
            </a:r>
            <a:endParaRPr sz="1100">
              <a:latin typeface="Arial"/>
              <a:cs typeface="Arial"/>
            </a:endParaRPr>
          </a:p>
        </p:txBody>
      </p:sp>
      <p:sp>
        <p:nvSpPr>
          <p:cNvPr id="136" name="object 136"/>
          <p:cNvSpPr/>
          <p:nvPr/>
        </p:nvSpPr>
        <p:spPr>
          <a:xfrm>
            <a:off x="1708442" y="5073827"/>
            <a:ext cx="888009" cy="174955"/>
          </a:xfrm>
          <a:custGeom>
            <a:avLst/>
            <a:gdLst/>
            <a:ahLst/>
            <a:cxnLst/>
            <a:rect l="l" t="t" r="r" b="b"/>
            <a:pathLst>
              <a:path w="888009" h="174955">
                <a:moveTo>
                  <a:pt x="849909" y="0"/>
                </a:moveTo>
                <a:lnTo>
                  <a:pt x="190500" y="0"/>
                </a:lnTo>
                <a:lnTo>
                  <a:pt x="184865" y="10746"/>
                </a:lnTo>
                <a:lnTo>
                  <a:pt x="179336" y="21009"/>
                </a:lnTo>
                <a:lnTo>
                  <a:pt x="156552" y="58138"/>
                </a:lnTo>
                <a:lnTo>
                  <a:pt x="128587" y="91173"/>
                </a:lnTo>
                <a:lnTo>
                  <a:pt x="89954" y="123025"/>
                </a:lnTo>
                <a:lnTo>
                  <a:pt x="50677" y="147889"/>
                </a:lnTo>
                <a:lnTo>
                  <a:pt x="0" y="174955"/>
                </a:lnTo>
                <a:lnTo>
                  <a:pt x="888009" y="174955"/>
                </a:lnTo>
                <a:lnTo>
                  <a:pt x="887945" y="30834"/>
                </a:lnTo>
                <a:lnTo>
                  <a:pt x="887052" y="13470"/>
                </a:lnTo>
                <a:lnTo>
                  <a:pt x="882382" y="3991"/>
                </a:lnTo>
                <a:lnTo>
                  <a:pt x="870999" y="498"/>
                </a:lnTo>
                <a:lnTo>
                  <a:pt x="849909" y="0"/>
                </a:lnTo>
                <a:close/>
              </a:path>
            </a:pathLst>
          </a:custGeom>
          <a:solidFill>
            <a:srgbClr val="0CB14B"/>
          </a:solidFill>
        </p:spPr>
        <p:txBody>
          <a:bodyPr wrap="square" lIns="0" tIns="0" rIns="0" bIns="0" rtlCol="0">
            <a:noAutofit/>
          </a:bodyPr>
          <a:lstStyle/>
          <a:p>
            <a:endParaRPr/>
          </a:p>
        </p:txBody>
      </p:sp>
      <p:sp>
        <p:nvSpPr>
          <p:cNvPr id="137" name="object 137"/>
          <p:cNvSpPr/>
          <p:nvPr/>
        </p:nvSpPr>
        <p:spPr>
          <a:xfrm>
            <a:off x="4053878" y="5073827"/>
            <a:ext cx="888009" cy="174955"/>
          </a:xfrm>
          <a:custGeom>
            <a:avLst/>
            <a:gdLst/>
            <a:ahLst/>
            <a:cxnLst/>
            <a:rect l="l" t="t" r="r" b="b"/>
            <a:pathLst>
              <a:path w="888009" h="174955">
                <a:moveTo>
                  <a:pt x="849909" y="0"/>
                </a:moveTo>
                <a:lnTo>
                  <a:pt x="190500" y="0"/>
                </a:lnTo>
                <a:lnTo>
                  <a:pt x="184865" y="10746"/>
                </a:lnTo>
                <a:lnTo>
                  <a:pt x="179336" y="21009"/>
                </a:lnTo>
                <a:lnTo>
                  <a:pt x="156552" y="58138"/>
                </a:lnTo>
                <a:lnTo>
                  <a:pt x="128587" y="91173"/>
                </a:lnTo>
                <a:lnTo>
                  <a:pt x="89954" y="123025"/>
                </a:lnTo>
                <a:lnTo>
                  <a:pt x="50677" y="147889"/>
                </a:lnTo>
                <a:lnTo>
                  <a:pt x="0" y="174955"/>
                </a:lnTo>
                <a:lnTo>
                  <a:pt x="888009" y="174955"/>
                </a:lnTo>
                <a:lnTo>
                  <a:pt x="887945" y="30834"/>
                </a:lnTo>
                <a:lnTo>
                  <a:pt x="887052" y="13470"/>
                </a:lnTo>
                <a:lnTo>
                  <a:pt x="882382" y="3991"/>
                </a:lnTo>
                <a:lnTo>
                  <a:pt x="870999" y="498"/>
                </a:lnTo>
                <a:lnTo>
                  <a:pt x="849909" y="0"/>
                </a:lnTo>
                <a:close/>
              </a:path>
            </a:pathLst>
          </a:custGeom>
          <a:solidFill>
            <a:srgbClr val="EC1B24"/>
          </a:solidFill>
        </p:spPr>
        <p:txBody>
          <a:bodyPr wrap="square" lIns="0" tIns="0" rIns="0" bIns="0" rtlCol="0">
            <a:noAutofit/>
          </a:bodyPr>
          <a:lstStyle/>
          <a:p>
            <a:endParaRPr/>
          </a:p>
        </p:txBody>
      </p:sp>
      <p:sp>
        <p:nvSpPr>
          <p:cNvPr id="138" name="object 138"/>
          <p:cNvSpPr/>
          <p:nvPr/>
        </p:nvSpPr>
        <p:spPr>
          <a:xfrm>
            <a:off x="6410134" y="5073827"/>
            <a:ext cx="888009" cy="174955"/>
          </a:xfrm>
          <a:custGeom>
            <a:avLst/>
            <a:gdLst/>
            <a:ahLst/>
            <a:cxnLst/>
            <a:rect l="l" t="t" r="r" b="b"/>
            <a:pathLst>
              <a:path w="888009" h="174955">
                <a:moveTo>
                  <a:pt x="849909" y="0"/>
                </a:moveTo>
                <a:lnTo>
                  <a:pt x="190500" y="0"/>
                </a:lnTo>
                <a:lnTo>
                  <a:pt x="184865" y="10746"/>
                </a:lnTo>
                <a:lnTo>
                  <a:pt x="179336" y="21009"/>
                </a:lnTo>
                <a:lnTo>
                  <a:pt x="156552" y="58138"/>
                </a:lnTo>
                <a:lnTo>
                  <a:pt x="128587" y="91173"/>
                </a:lnTo>
                <a:lnTo>
                  <a:pt x="89954" y="123025"/>
                </a:lnTo>
                <a:lnTo>
                  <a:pt x="50677" y="147889"/>
                </a:lnTo>
                <a:lnTo>
                  <a:pt x="0" y="174955"/>
                </a:lnTo>
                <a:lnTo>
                  <a:pt x="888009" y="174955"/>
                </a:lnTo>
                <a:lnTo>
                  <a:pt x="887945" y="30834"/>
                </a:lnTo>
                <a:lnTo>
                  <a:pt x="887052" y="13470"/>
                </a:lnTo>
                <a:lnTo>
                  <a:pt x="882382" y="3991"/>
                </a:lnTo>
                <a:lnTo>
                  <a:pt x="870999" y="498"/>
                </a:lnTo>
                <a:lnTo>
                  <a:pt x="849909" y="0"/>
                </a:lnTo>
                <a:close/>
              </a:path>
            </a:pathLst>
          </a:custGeom>
          <a:solidFill>
            <a:srgbClr val="065B92"/>
          </a:solidFill>
        </p:spPr>
        <p:txBody>
          <a:bodyPr wrap="square" lIns="0" tIns="0" rIns="0" bIns="0" rtlCol="0">
            <a:noAutofit/>
          </a:bodyPr>
          <a:lstStyle/>
          <a:p>
            <a:endParaRPr/>
          </a:p>
        </p:txBody>
      </p:sp>
      <p:sp>
        <p:nvSpPr>
          <p:cNvPr id="139" name="object 139"/>
          <p:cNvSpPr txBox="1"/>
          <p:nvPr/>
        </p:nvSpPr>
        <p:spPr>
          <a:xfrm>
            <a:off x="6778434" y="5067300"/>
            <a:ext cx="427990" cy="165735"/>
          </a:xfrm>
          <a:prstGeom prst="rect">
            <a:avLst/>
          </a:prstGeom>
        </p:spPr>
        <p:txBody>
          <a:bodyPr vert="horz" wrap="square" lIns="0" tIns="0" rIns="0" bIns="0" rtlCol="0">
            <a:noAutofit/>
          </a:bodyPr>
          <a:lstStyle/>
          <a:p>
            <a:pPr marL="12700">
              <a:lnSpc>
                <a:spcPct val="100000"/>
              </a:lnSpc>
            </a:pPr>
            <a:r>
              <a:rPr sz="1000" spc="-10" dirty="0" smtClean="0">
                <a:solidFill>
                  <a:srgbClr val="FFFFFF"/>
                </a:solidFill>
                <a:latin typeface="Arial Unicode MS"/>
                <a:cs typeface="Arial Unicode MS"/>
              </a:rPr>
              <a:t>Page</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9</a:t>
            </a:r>
            <a:endParaRPr sz="1000">
              <a:latin typeface="Arial Unicode MS"/>
              <a:cs typeface="Arial Unicode MS"/>
            </a:endParaRPr>
          </a:p>
        </p:txBody>
      </p:sp>
      <p:sp>
        <p:nvSpPr>
          <p:cNvPr id="140" name="object 140"/>
          <p:cNvSpPr txBox="1"/>
          <p:nvPr/>
        </p:nvSpPr>
        <p:spPr>
          <a:xfrm>
            <a:off x="4320260" y="9292793"/>
            <a:ext cx="972819" cy="179070"/>
          </a:xfrm>
          <a:prstGeom prst="rect">
            <a:avLst/>
          </a:prstGeom>
        </p:spPr>
        <p:txBody>
          <a:bodyPr vert="horz" wrap="square" lIns="0" tIns="0" rIns="0" bIns="0" rtlCol="0">
            <a:noAutofit/>
          </a:bodyPr>
          <a:lstStyle/>
          <a:p>
            <a:pPr marL="12700">
              <a:lnSpc>
                <a:spcPct val="100000"/>
              </a:lnSpc>
            </a:pPr>
            <a:r>
              <a:rPr sz="1100" dirty="0" smtClean="0">
                <a:solidFill>
                  <a:srgbClr val="585858"/>
                </a:solidFill>
                <a:latin typeface="Arial"/>
                <a:cs typeface="Arial"/>
              </a:rPr>
              <a:t>Forté  ID &amp; PIN</a:t>
            </a:r>
            <a:endParaRPr sz="1100">
              <a:latin typeface="Arial"/>
              <a:cs typeface="Arial"/>
            </a:endParaRPr>
          </a:p>
        </p:txBody>
      </p:sp>
      <p:sp>
        <p:nvSpPr>
          <p:cNvPr id="141" name="object 141"/>
          <p:cNvSpPr txBox="1"/>
          <p:nvPr/>
        </p:nvSpPr>
        <p:spPr>
          <a:xfrm>
            <a:off x="419100" y="9330982"/>
            <a:ext cx="2836545" cy="635635"/>
          </a:xfrm>
          <a:prstGeom prst="rect">
            <a:avLst/>
          </a:prstGeom>
        </p:spPr>
        <p:txBody>
          <a:bodyPr vert="horz" wrap="square" lIns="0" tIns="0" rIns="0" bIns="0" rtlCol="0">
            <a:noAutofit/>
          </a:bodyPr>
          <a:lstStyle/>
          <a:p>
            <a:pPr marL="12700">
              <a:lnSpc>
                <a:spcPts val="1460"/>
              </a:lnSpc>
            </a:pPr>
            <a:r>
              <a:rPr sz="1300" dirty="0" smtClean="0">
                <a:solidFill>
                  <a:srgbClr val="FFFFFF"/>
                </a:solidFill>
                <a:latin typeface="Arial Unicode MS"/>
                <a:cs typeface="Arial Unicode MS"/>
              </a:rPr>
              <a:t>(910)</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452-5152</a:t>
            </a:r>
            <a:r>
              <a:rPr sz="1300" spc="-5" dirty="0" smtClean="0">
                <a:solidFill>
                  <a:srgbClr val="FFFFFF"/>
                </a:solidFill>
                <a:latin typeface="Arial Unicode MS"/>
                <a:cs typeface="Arial Unicode MS"/>
              </a:rPr>
              <a:t> </a:t>
            </a:r>
            <a:r>
              <a:rPr sz="1300" spc="-10" dirty="0" smtClean="0">
                <a:solidFill>
                  <a:srgbClr val="FFFFFF"/>
                </a:solidFill>
                <a:latin typeface="Arial Unicode MS"/>
                <a:cs typeface="Arial Unicode MS"/>
              </a:rPr>
              <a:t>US</a:t>
            </a:r>
            <a:endParaRPr sz="1300">
              <a:latin typeface="Arial Unicode MS"/>
              <a:cs typeface="Arial Unicode MS"/>
            </a:endParaRPr>
          </a:p>
          <a:p>
            <a:pPr marL="12700">
              <a:lnSpc>
                <a:spcPts val="1200"/>
              </a:lnSpc>
            </a:pPr>
            <a:r>
              <a:rPr sz="1300" dirty="0" smtClean="0">
                <a:solidFill>
                  <a:srgbClr val="FFFFFF"/>
                </a:solidFill>
                <a:latin typeface="Arial Unicode MS"/>
                <a:cs typeface="Arial Unicode MS"/>
              </a:rPr>
              <a:t>(353)</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22</a:t>
            </a:r>
            <a:r>
              <a:rPr sz="1300" spc="-5" dirty="0" smtClean="0">
                <a:solidFill>
                  <a:srgbClr val="FFFFFF"/>
                </a:solidFill>
                <a:latin typeface="Arial Unicode MS"/>
                <a:cs typeface="Arial Unicode MS"/>
              </a:rPr>
              <a:t> </a:t>
            </a:r>
            <a:r>
              <a:rPr sz="1300" spc="0" dirty="0" smtClean="0">
                <a:solidFill>
                  <a:srgbClr val="FFFFFF"/>
                </a:solidFill>
                <a:latin typeface="Arial Unicode MS"/>
                <a:cs typeface="Arial Unicode MS"/>
              </a:rPr>
              <a:t>20923</a:t>
            </a:r>
            <a:r>
              <a:rPr sz="1300" spc="-5" dirty="0" smtClean="0">
                <a:solidFill>
                  <a:srgbClr val="FFFFFF"/>
                </a:solidFill>
                <a:latin typeface="Arial Unicode MS"/>
                <a:cs typeface="Arial Unicode MS"/>
              </a:rPr>
              <a:t> </a:t>
            </a:r>
            <a:r>
              <a:rPr sz="1300" spc="-10" dirty="0" smtClean="0">
                <a:solidFill>
                  <a:srgbClr val="FFFFFF"/>
                </a:solidFill>
                <a:latin typeface="Arial Unicode MS"/>
                <a:cs typeface="Arial Unicode MS"/>
              </a:rPr>
              <a:t>EU</a:t>
            </a:r>
            <a:endParaRPr sz="1300">
              <a:latin typeface="Arial Unicode MS"/>
              <a:cs typeface="Arial Unicode MS"/>
            </a:endParaRPr>
          </a:p>
          <a:p>
            <a:pPr marL="12700">
              <a:lnSpc>
                <a:spcPts val="1140"/>
              </a:lnSpc>
            </a:pPr>
            <a:r>
              <a:rPr sz="1000" spc="-5" dirty="0" smtClean="0">
                <a:solidFill>
                  <a:srgbClr val="FFFFFF"/>
                </a:solidFill>
                <a:latin typeface="Arial Unicode MS"/>
                <a:cs typeface="Arial Unicode MS"/>
              </a:rPr>
              <a:t>Copyright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1977-2015</a:t>
            </a:r>
            <a:r>
              <a:rPr sz="1000" spc="-5" dirty="0" smtClean="0">
                <a:solidFill>
                  <a:srgbClr val="FFFFFF"/>
                </a:solidFill>
                <a:latin typeface="Arial Unicode MS"/>
                <a:cs typeface="Arial Unicode MS"/>
              </a:rPr>
              <a:t> C.D. </a:t>
            </a:r>
            <a:r>
              <a:rPr sz="1000" spc="0" dirty="0" smtClean="0">
                <a:solidFill>
                  <a:srgbClr val="FFFFFF"/>
                </a:solidFill>
                <a:latin typeface="Arial Unicode MS"/>
                <a:cs typeface="Arial Unicode MS"/>
              </a:rPr>
              <a:t>Morgan</a:t>
            </a:r>
            <a:r>
              <a:rPr sz="1000" spc="-5" dirty="0" smtClean="0">
                <a:solidFill>
                  <a:srgbClr val="FFFFFF"/>
                </a:solidFill>
                <a:latin typeface="Arial Unicode MS"/>
                <a:cs typeface="Arial Unicode MS"/>
              </a:rPr>
              <a:t> III</a:t>
            </a:r>
            <a:endParaRPr sz="1000">
              <a:latin typeface="Arial Unicode MS"/>
              <a:cs typeface="Arial Unicode MS"/>
            </a:endParaRPr>
          </a:p>
          <a:p>
            <a:pPr marL="12700">
              <a:lnSpc>
                <a:spcPts val="1100"/>
              </a:lnSpc>
            </a:pPr>
            <a:r>
              <a:rPr sz="1000" spc="-5" dirty="0" smtClean="0">
                <a:solidFill>
                  <a:srgbClr val="FFFFFF"/>
                </a:solidFill>
                <a:latin typeface="Arial Unicode MS"/>
                <a:cs typeface="Arial Unicode MS"/>
              </a:rPr>
              <a:t>Copyright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a:t>
            </a:r>
            <a:r>
              <a:rPr sz="1000" spc="0" dirty="0" smtClean="0">
                <a:solidFill>
                  <a:srgbClr val="FFFFFF"/>
                </a:solidFill>
                <a:latin typeface="Arial Unicode MS"/>
                <a:cs typeface="Arial Unicode MS"/>
              </a:rPr>
              <a:t>1980-2015</a:t>
            </a:r>
            <a:r>
              <a:rPr sz="1000" spc="-5" dirty="0" smtClean="0">
                <a:solidFill>
                  <a:srgbClr val="FFFFFF"/>
                </a:solidFill>
                <a:latin typeface="Arial Unicode MS"/>
                <a:cs typeface="Arial Unicode MS"/>
              </a:rPr>
              <a:t> </a:t>
            </a:r>
            <a:r>
              <a:rPr sz="1000" spc="-10" dirty="0" smtClean="0">
                <a:solidFill>
                  <a:srgbClr val="FFFFFF"/>
                </a:solidFill>
                <a:latin typeface="Arial Unicode MS"/>
                <a:cs typeface="Arial Unicode MS"/>
              </a:rPr>
              <a:t>The</a:t>
            </a:r>
            <a:r>
              <a:rPr sz="1000" spc="-5" dirty="0" smtClean="0">
                <a:solidFill>
                  <a:srgbClr val="FFFFFF"/>
                </a:solidFill>
                <a:latin typeface="Arial Unicode MS"/>
                <a:cs typeface="Arial Unicode MS"/>
              </a:rPr>
              <a:t> Forté </a:t>
            </a:r>
            <a:r>
              <a:rPr sz="1000" spc="-10" dirty="0" smtClean="0">
                <a:solidFill>
                  <a:srgbClr val="FFFFFF"/>
                </a:solidFill>
                <a:latin typeface="Arial Unicode MS"/>
                <a:cs typeface="Arial Unicode MS"/>
              </a:rPr>
              <a:t>®</a:t>
            </a:r>
            <a:r>
              <a:rPr sz="1000" spc="-5" dirty="0" smtClean="0">
                <a:solidFill>
                  <a:srgbClr val="FFFFFF"/>
                </a:solidFill>
                <a:latin typeface="Arial Unicode MS"/>
                <a:cs typeface="Arial Unicode MS"/>
              </a:rPr>
              <a:t> Institute, </a:t>
            </a:r>
            <a:r>
              <a:rPr sz="1000" spc="0" dirty="0" smtClean="0">
                <a:solidFill>
                  <a:srgbClr val="FFFFFF"/>
                </a:solidFill>
                <a:latin typeface="Arial Unicode MS"/>
                <a:cs typeface="Arial Unicode MS"/>
              </a:rPr>
              <a:t>LLC</a:t>
            </a:r>
            <a:endParaRPr sz="1000">
              <a:latin typeface="Arial Unicode MS"/>
              <a:cs typeface="Arial Unicode MS"/>
            </a:endParaRPr>
          </a:p>
        </p:txBody>
      </p:sp>
      <p:sp>
        <p:nvSpPr>
          <p:cNvPr id="142" name="object 142"/>
          <p:cNvSpPr txBox="1">
            <a:spLocks noGrp="1"/>
          </p:cNvSpPr>
          <p:nvPr>
            <p:ph type="sldNum" sz="quarter" idx="7"/>
          </p:nvPr>
        </p:nvSpPr>
        <p:spPr>
          <a:prstGeom prst="rect">
            <a:avLst/>
          </a:prstGeom>
        </p:spPr>
        <p:txBody>
          <a:bodyPr vert="horz" wrap="square" lIns="0" tIns="0" rIns="0" bIns="0" rtlCol="0">
            <a:noAutofit/>
          </a:bodyPr>
          <a:lstStyle/>
          <a:p>
            <a:pPr marL="12700">
              <a:lnSpc>
                <a:spcPct val="100000"/>
              </a:lnSpc>
            </a:pPr>
            <a:r>
              <a:rPr sz="1000" spc="-10" dirty="0" smtClean="0">
                <a:solidFill>
                  <a:srgbClr val="FFFFFF"/>
                </a:solidFill>
                <a:latin typeface="Arial Unicode MS"/>
                <a:cs typeface="Arial Unicode MS"/>
              </a:rPr>
              <a:t>Page</a:t>
            </a:r>
            <a:r>
              <a:rPr sz="1000" spc="-5" dirty="0" smtClean="0">
                <a:solidFill>
                  <a:srgbClr val="FFFFFF"/>
                </a:solidFill>
                <a:latin typeface="Arial Unicode MS"/>
                <a:cs typeface="Arial Unicode MS"/>
              </a:rPr>
              <a:t> </a:t>
            </a:r>
            <a:fld id="{81D60167-4931-47E6-BA6A-407CBD079E47}" type="slidenum">
              <a:rPr sz="1000" spc="0" dirty="0" smtClean="0">
                <a:solidFill>
                  <a:srgbClr val="FFFFFF"/>
                </a:solidFill>
                <a:latin typeface="Arial Unicode MS"/>
                <a:cs typeface="Arial Unicode MS"/>
              </a:rPr>
              <a:t>5</a:t>
            </a:fld>
            <a:endParaRPr sz="1000">
              <a:latin typeface="Arial Unicode MS"/>
              <a:cs typeface="Arial Unicode MS"/>
            </a:endParaRPr>
          </a:p>
        </p:txBody>
      </p:sp>
      <p:graphicFrame>
        <p:nvGraphicFramePr>
          <p:cNvPr id="93" name="object 93"/>
          <p:cNvGraphicFramePr>
            <a:graphicFrameLocks noGrp="1"/>
          </p:cNvGraphicFramePr>
          <p:nvPr/>
        </p:nvGraphicFramePr>
        <p:xfrm>
          <a:off x="493204" y="1626669"/>
          <a:ext cx="5121909" cy="790700"/>
        </p:xfrm>
        <a:graphic>
          <a:graphicData uri="http://schemas.openxmlformats.org/drawingml/2006/table">
            <a:tbl>
              <a:tblPr firstRow="1" bandRow="1">
                <a:tableStyleId>{2D5ABB26-0587-4C30-8999-92F81FD0307C}</a:tableStyleId>
              </a:tblPr>
              <a:tblGrid>
                <a:gridCol w="2313025"/>
                <a:gridCol w="1835626"/>
                <a:gridCol w="973258"/>
              </a:tblGrid>
              <a:tr h="202817">
                <a:tc>
                  <a:txBody>
                    <a:bodyPr/>
                    <a:lstStyle/>
                    <a:p>
                      <a:pPr marL="25400">
                        <a:lnSpc>
                          <a:spcPct val="100000"/>
                        </a:lnSpc>
                      </a:pPr>
                      <a:r>
                        <a:rPr sz="1100" dirty="0" smtClean="0">
                          <a:solidFill>
                            <a:srgbClr val="585858"/>
                          </a:solidFill>
                          <a:latin typeface="Arial"/>
                          <a:cs typeface="Arial"/>
                        </a:rPr>
                        <a:t>Faculty</a:t>
                      </a:r>
                      <a:endParaRPr sz="1100">
                        <a:latin typeface="Arial"/>
                        <a:cs typeface="Arial"/>
                      </a:endParaRPr>
                    </a:p>
                  </a:txBody>
                  <a:tcPr marL="0" marR="0" marT="0" marB="0"/>
                </a:tc>
                <a:tc>
                  <a:txBody>
                    <a:bodyPr/>
                    <a:lstStyle/>
                    <a:p>
                      <a:pPr marL="850900">
                        <a:lnSpc>
                          <a:spcPct val="100000"/>
                        </a:lnSpc>
                      </a:pPr>
                      <a:r>
                        <a:rPr sz="1200" dirty="0" smtClean="0">
                          <a:solidFill>
                            <a:srgbClr val="585858"/>
                          </a:solidFill>
                          <a:latin typeface="Arial"/>
                          <a:cs typeface="Arial"/>
                        </a:rPr>
                        <a:t>Provider Fax:</a:t>
                      </a:r>
                      <a:endParaRPr sz="1200">
                        <a:latin typeface="Arial"/>
                        <a:cs typeface="Arial"/>
                      </a:endParaRPr>
                    </a:p>
                  </a:txBody>
                  <a:tcPr marL="0" marR="0" marT="0" marB="0"/>
                </a:tc>
                <a:tc>
                  <a:txBody>
                    <a:bodyPr/>
                    <a:lstStyle/>
                    <a:p>
                      <a:pPr marL="77470">
                        <a:lnSpc>
                          <a:spcPct val="100000"/>
                        </a:lnSpc>
                      </a:pPr>
                      <a:r>
                        <a:rPr sz="1100" dirty="0" smtClean="0">
                          <a:solidFill>
                            <a:srgbClr val="585858"/>
                          </a:solidFill>
                          <a:latin typeface="Arial"/>
                          <a:cs typeface="Arial"/>
                        </a:rPr>
                        <a:t>910-452-4339</a:t>
                      </a:r>
                      <a:endParaRPr sz="1100">
                        <a:latin typeface="Arial"/>
                        <a:cs typeface="Arial"/>
                      </a:endParaRPr>
                    </a:p>
                  </a:txBody>
                  <a:tcPr marL="0" marR="0" marT="0" marB="0"/>
                </a:tc>
              </a:tr>
              <a:tr h="357283">
                <a:tc>
                  <a:txBody>
                    <a:bodyPr/>
                    <a:lstStyle/>
                    <a:p>
                      <a:pPr marL="25400">
                        <a:lnSpc>
                          <a:spcPct val="100000"/>
                        </a:lnSpc>
                      </a:pPr>
                      <a:r>
                        <a:rPr sz="1100" dirty="0" smtClean="0">
                          <a:solidFill>
                            <a:srgbClr val="585858"/>
                          </a:solidFill>
                          <a:latin typeface="Arial"/>
                          <a:cs typeface="Arial"/>
                        </a:rPr>
                        <a:t>601 South College  Rd</a:t>
                      </a:r>
                      <a:endParaRPr sz="1100">
                        <a:latin typeface="Arial"/>
                        <a:cs typeface="Arial"/>
                      </a:endParaRPr>
                    </a:p>
                  </a:txBody>
                  <a:tcPr marL="0" marR="0" marT="0" marB="0"/>
                </a:tc>
                <a:tc>
                  <a:txBody>
                    <a:bodyPr/>
                    <a:lstStyle/>
                    <a:p>
                      <a:pPr marL="850900">
                        <a:lnSpc>
                          <a:spcPct val="100000"/>
                        </a:lnSpc>
                      </a:pPr>
                      <a:r>
                        <a:rPr sz="1200" dirty="0" smtClean="0">
                          <a:solidFill>
                            <a:srgbClr val="585858"/>
                          </a:solidFill>
                          <a:latin typeface="Arial"/>
                          <a:cs typeface="Arial"/>
                        </a:rPr>
                        <a:t>Phone:</a:t>
                      </a:r>
                      <a:endParaRPr sz="1200">
                        <a:latin typeface="Arial"/>
                        <a:cs typeface="Arial"/>
                      </a:endParaRPr>
                    </a:p>
                  </a:txBody>
                  <a:tcPr marL="0" marR="0" marT="0" marB="0"/>
                </a:tc>
                <a:tc>
                  <a:txBody>
                    <a:bodyPr/>
                    <a:lstStyle/>
                    <a:p>
                      <a:pPr marL="77470">
                        <a:lnSpc>
                          <a:spcPct val="100000"/>
                        </a:lnSpc>
                      </a:pPr>
                      <a:r>
                        <a:rPr sz="1100" dirty="0" smtClean="0">
                          <a:solidFill>
                            <a:srgbClr val="585858"/>
                          </a:solidFill>
                          <a:latin typeface="Arial"/>
                          <a:cs typeface="Arial"/>
                        </a:rPr>
                        <a:t>910 962 3710</a:t>
                      </a:r>
                      <a:endParaRPr sz="1100">
                        <a:latin typeface="Arial"/>
                        <a:cs typeface="Arial"/>
                      </a:endParaRPr>
                    </a:p>
                  </a:txBody>
                  <a:tcPr marL="0" marR="0" marT="0" marB="0"/>
                </a:tc>
              </a:tr>
              <a:tr h="230600">
                <a:tc>
                  <a:txBody>
                    <a:bodyPr/>
                    <a:lstStyle/>
                    <a:p>
                      <a:pPr marL="25400">
                        <a:lnSpc>
                          <a:spcPct val="100000"/>
                        </a:lnSpc>
                      </a:pPr>
                      <a:r>
                        <a:rPr sz="1100" dirty="0" smtClean="0">
                          <a:solidFill>
                            <a:srgbClr val="585858"/>
                          </a:solidFill>
                          <a:latin typeface="Arial"/>
                          <a:cs typeface="Arial"/>
                        </a:rPr>
                        <a:t>Wilmington, NC  28403</a:t>
                      </a:r>
                      <a:endParaRPr sz="1100">
                        <a:latin typeface="Arial"/>
                        <a:cs typeface="Arial"/>
                      </a:endParaRPr>
                    </a:p>
                  </a:txBody>
                  <a:tcPr marL="0" marR="0" marT="0" marB="0"/>
                </a:tc>
                <a:tc>
                  <a:txBody>
                    <a:bodyPr/>
                    <a:lstStyle/>
                    <a:p>
                      <a:pPr marL="163195" algn="ctr">
                        <a:lnSpc>
                          <a:spcPct val="100000"/>
                        </a:lnSpc>
                      </a:pPr>
                      <a:r>
                        <a:rPr sz="1200" dirty="0" smtClean="0">
                          <a:solidFill>
                            <a:srgbClr val="585858"/>
                          </a:solidFill>
                          <a:latin typeface="Arial"/>
                          <a:cs typeface="Arial"/>
                        </a:rPr>
                        <a:t>Fax:</a:t>
                      </a:r>
                      <a:endParaRPr sz="1200">
                        <a:latin typeface="Arial"/>
                        <a:cs typeface="Arial"/>
                      </a:endParaRPr>
                    </a:p>
                  </a:txBody>
                  <a:tcPr marL="0" marR="0" marT="0" marB="0"/>
                </a:tc>
                <a:tc>
                  <a:txBody>
                    <a:bodyPr/>
                    <a:lstStyle/>
                    <a:p>
                      <a:endParaRPr sz="1200">
                        <a:latin typeface="Arial"/>
                        <a:cs typeface="Arial"/>
                      </a:endParaRPr>
                    </a:p>
                  </a:txBody>
                  <a:tcPr marL="0" marR="0" marT="0" marB="0"/>
                </a:tc>
              </a:tr>
            </a:tbl>
          </a:graphicData>
        </a:graphic>
      </p:graphicFrame>
      <p:pic>
        <p:nvPicPr>
          <p:cNvPr id="143" name="Audio 1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10400" y="9296400"/>
            <a:ext cx="609600" cy="609600"/>
          </a:xfrm>
          <a:prstGeom prst="rect">
            <a:avLst/>
          </a:prstGeom>
        </p:spPr>
      </p:pic>
    </p:spTree>
    <p:extLst>
      <p:ext uri="{BB962C8B-B14F-4D97-AF65-F5344CB8AC3E}">
        <p14:creationId xmlns:p14="http://schemas.microsoft.com/office/powerpoint/2010/main" val="1242232175"/>
      </p:ext>
    </p:extLst>
  </p:cSld>
  <p:clrMapOvr>
    <a:masterClrMapping/>
  </p:clrMapOvr>
  <mc:AlternateContent xmlns:mc="http://schemas.openxmlformats.org/markup-compatibility/2006">
    <mc:Choice xmlns:p14="http://schemas.microsoft.com/office/powerpoint/2010/main" Requires="p14">
      <p:transition spd="slow" p14:dur="2000" advTm="81595"/>
    </mc:Choice>
    <mc:Fallback>
      <p:transition spd="slow" advTm="81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323850" y="2546351"/>
            <a:ext cx="7772400" cy="563231"/>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3060">
                <a:solidFill>
                  <a:srgbClr val="FFFFFF"/>
                </a:solidFill>
                <a:latin typeface="Arial" charset="0"/>
              </a:rPr>
              <a:t>How You Get Results…</a:t>
            </a:r>
          </a:p>
        </p:txBody>
      </p:sp>
      <p:sp>
        <p:nvSpPr>
          <p:cNvPr id="763907" name="Text Box 3"/>
          <p:cNvSpPr txBox="1">
            <a:spLocks noChangeArrowheads="1"/>
          </p:cNvSpPr>
          <p:nvPr/>
        </p:nvSpPr>
        <p:spPr bwMode="auto">
          <a:xfrm>
            <a:off x="842010" y="3511154"/>
            <a:ext cx="3044190" cy="3807196"/>
          </a:xfrm>
          <a:prstGeom prst="rect">
            <a:avLst/>
          </a:prstGeom>
          <a:noFill/>
          <a:ln w="9525">
            <a:noFill/>
            <a:miter lim="800000"/>
            <a:headEnd/>
            <a:tailEnd/>
          </a:ln>
        </p:spPr>
        <p:txBody>
          <a:bodyPr>
            <a:spAutoFit/>
          </a:bodyPr>
          <a:lstStyle/>
          <a:p>
            <a:pPr marL="190262" indent="-190262" eaLnBrk="0" fontAlgn="base" hangingPunct="0">
              <a:spcBef>
                <a:spcPct val="50000"/>
              </a:spcBef>
              <a:spcAft>
                <a:spcPct val="0"/>
              </a:spcAft>
            </a:pPr>
            <a:r>
              <a:rPr lang="en-US" sz="2380" b="1" u="sng">
                <a:solidFill>
                  <a:prstClr val="white"/>
                </a:solidFill>
                <a:latin typeface="Arial" charset="0"/>
              </a:rPr>
              <a:t>Dominant</a:t>
            </a:r>
          </a:p>
          <a:p>
            <a:pPr marL="190262" indent="-190262" eaLnBrk="0" fontAlgn="base" hangingPunct="0">
              <a:spcBef>
                <a:spcPct val="50000"/>
              </a:spcBef>
              <a:spcAft>
                <a:spcPct val="0"/>
              </a:spcAft>
            </a:pPr>
            <a:r>
              <a:rPr lang="en-US" sz="2040" b="1">
                <a:solidFill>
                  <a:prstClr val="white"/>
                </a:solidFill>
                <a:latin typeface="Arial" charset="0"/>
              </a:rPr>
              <a:t>Controlling</a:t>
            </a:r>
          </a:p>
          <a:p>
            <a:pPr marL="190262" indent="-190262" eaLnBrk="0" fontAlgn="base" hangingPunct="0">
              <a:spcBef>
                <a:spcPct val="50000"/>
              </a:spcBef>
              <a:spcAft>
                <a:spcPct val="0"/>
              </a:spcAft>
              <a:buFontTx/>
              <a:buChar char="•"/>
            </a:pPr>
            <a:r>
              <a:rPr lang="en-US" sz="1700">
                <a:solidFill>
                  <a:prstClr val="white"/>
                </a:solidFill>
                <a:latin typeface="Arial" charset="0"/>
              </a:rPr>
              <a:t>Get stuff done</a:t>
            </a:r>
          </a:p>
          <a:p>
            <a:pPr marL="190262" indent="-190262" eaLnBrk="0" fontAlgn="base" hangingPunct="0">
              <a:spcBef>
                <a:spcPct val="50000"/>
              </a:spcBef>
              <a:spcAft>
                <a:spcPct val="0"/>
              </a:spcAft>
              <a:buFontTx/>
              <a:buChar char="•"/>
            </a:pPr>
            <a:r>
              <a:rPr lang="en-US" sz="1700">
                <a:solidFill>
                  <a:prstClr val="white"/>
                </a:solidFill>
                <a:latin typeface="Arial" charset="0"/>
              </a:rPr>
              <a:t>More competitive</a:t>
            </a:r>
          </a:p>
          <a:p>
            <a:pPr marL="190262" indent="-190262" eaLnBrk="0" fontAlgn="base" hangingPunct="0">
              <a:spcBef>
                <a:spcPct val="50000"/>
              </a:spcBef>
              <a:spcAft>
                <a:spcPct val="0"/>
              </a:spcAft>
              <a:buFontTx/>
              <a:buChar char="•"/>
            </a:pPr>
            <a:r>
              <a:rPr lang="en-US" sz="1700">
                <a:solidFill>
                  <a:prstClr val="white"/>
                </a:solidFill>
                <a:latin typeface="Arial" charset="0"/>
              </a:rPr>
              <a:t>Give orders; tell</a:t>
            </a:r>
          </a:p>
          <a:p>
            <a:pPr marL="190262" indent="-190262" eaLnBrk="0" fontAlgn="base" hangingPunct="0">
              <a:spcBef>
                <a:spcPct val="50000"/>
              </a:spcBef>
              <a:spcAft>
                <a:spcPct val="0"/>
              </a:spcAft>
              <a:buFontTx/>
              <a:buChar char="•"/>
            </a:pPr>
            <a:r>
              <a:rPr lang="en-US" sz="1700">
                <a:solidFill>
                  <a:prstClr val="white"/>
                </a:solidFill>
                <a:latin typeface="Arial" charset="0"/>
              </a:rPr>
              <a:t>Bottom line focused</a:t>
            </a:r>
          </a:p>
          <a:p>
            <a:pPr marL="190262" indent="-190262" eaLnBrk="0" fontAlgn="base" hangingPunct="0">
              <a:spcBef>
                <a:spcPct val="50000"/>
              </a:spcBef>
              <a:spcAft>
                <a:spcPct val="0"/>
              </a:spcAft>
              <a:buFontTx/>
              <a:buChar char="•"/>
            </a:pPr>
            <a:r>
              <a:rPr lang="en-US" sz="1700">
                <a:solidFill>
                  <a:prstClr val="white"/>
                </a:solidFill>
                <a:latin typeface="Arial" charset="0"/>
              </a:rPr>
              <a:t>They’re right</a:t>
            </a:r>
          </a:p>
          <a:p>
            <a:pPr marL="190262" indent="-190262" eaLnBrk="0" fontAlgn="base" hangingPunct="0">
              <a:spcBef>
                <a:spcPct val="50000"/>
              </a:spcBef>
              <a:spcAft>
                <a:spcPct val="0"/>
              </a:spcAft>
              <a:buFontTx/>
              <a:buChar char="•"/>
            </a:pPr>
            <a:r>
              <a:rPr lang="en-US" sz="1700">
                <a:solidFill>
                  <a:prstClr val="white"/>
                </a:solidFill>
                <a:latin typeface="Arial" charset="0"/>
              </a:rPr>
              <a:t>Come across as self assured, strong in convictions</a:t>
            </a:r>
          </a:p>
        </p:txBody>
      </p:sp>
      <p:sp>
        <p:nvSpPr>
          <p:cNvPr id="763908" name="Rectangle 4"/>
          <p:cNvSpPr>
            <a:spLocks noChangeArrowheads="1"/>
          </p:cNvSpPr>
          <p:nvPr/>
        </p:nvSpPr>
        <p:spPr bwMode="auto">
          <a:xfrm>
            <a:off x="842010" y="3446384"/>
            <a:ext cx="3044190" cy="4108846"/>
          </a:xfrm>
          <a:prstGeom prst="rect">
            <a:avLst/>
          </a:prstGeom>
          <a:noFill/>
          <a:ln w="31750">
            <a:solidFill>
              <a:schemeClr val="tx1"/>
            </a:solidFill>
            <a:miter lim="800000"/>
            <a:headEnd/>
            <a:tailEnd/>
          </a:ln>
        </p:spPr>
        <p:txBody>
          <a:bodyPr wrap="none" anchor="ctr"/>
          <a:lstStyle/>
          <a:p>
            <a:pPr fontAlgn="base">
              <a:spcBef>
                <a:spcPct val="0"/>
              </a:spcBef>
              <a:spcAft>
                <a:spcPct val="0"/>
              </a:spcAft>
            </a:pPr>
            <a:endParaRPr lang="en-US" sz="1360" b="1">
              <a:solidFill>
                <a:srgbClr val="FFFFFF"/>
              </a:solidFill>
              <a:latin typeface="Arial" charset="0"/>
            </a:endParaRPr>
          </a:p>
        </p:txBody>
      </p:sp>
      <p:sp>
        <p:nvSpPr>
          <p:cNvPr id="22533" name="Text Box 6"/>
          <p:cNvSpPr txBox="1">
            <a:spLocks noChangeArrowheads="1"/>
          </p:cNvSpPr>
          <p:nvPr/>
        </p:nvSpPr>
        <p:spPr bwMode="auto">
          <a:xfrm>
            <a:off x="4129087" y="3511154"/>
            <a:ext cx="2898458" cy="3938001"/>
          </a:xfrm>
          <a:prstGeom prst="rect">
            <a:avLst/>
          </a:prstGeom>
          <a:noFill/>
          <a:ln w="9525">
            <a:noFill/>
            <a:miter lim="800000"/>
            <a:headEnd/>
            <a:tailEnd/>
          </a:ln>
        </p:spPr>
        <p:txBody>
          <a:bodyPr>
            <a:spAutoFit/>
          </a:bodyPr>
          <a:lstStyle/>
          <a:p>
            <a:pPr marL="190262" indent="-190262" eaLnBrk="0" fontAlgn="base" hangingPunct="0">
              <a:spcBef>
                <a:spcPct val="50000"/>
              </a:spcBef>
              <a:spcAft>
                <a:spcPct val="0"/>
              </a:spcAft>
            </a:pPr>
            <a:r>
              <a:rPr lang="en-US" sz="2380" b="1" u="sng">
                <a:solidFill>
                  <a:prstClr val="white"/>
                </a:solidFill>
                <a:latin typeface="Arial" charset="0"/>
              </a:rPr>
              <a:t>Non-Dominant</a:t>
            </a:r>
          </a:p>
          <a:p>
            <a:pPr marL="190262" indent="-190262" eaLnBrk="0" fontAlgn="base" hangingPunct="0">
              <a:spcBef>
                <a:spcPct val="50000"/>
              </a:spcBef>
              <a:spcAft>
                <a:spcPct val="0"/>
              </a:spcAft>
            </a:pPr>
            <a:r>
              <a:rPr lang="en-US" sz="2040" b="1">
                <a:solidFill>
                  <a:prstClr val="white"/>
                </a:solidFill>
                <a:latin typeface="Arial" charset="0"/>
              </a:rPr>
              <a:t>Collaborative</a:t>
            </a:r>
          </a:p>
          <a:p>
            <a:pPr marL="190262" indent="-190262" eaLnBrk="0" fontAlgn="base" hangingPunct="0">
              <a:spcBef>
                <a:spcPct val="50000"/>
              </a:spcBef>
              <a:spcAft>
                <a:spcPct val="0"/>
              </a:spcAft>
              <a:buFontTx/>
              <a:buChar char="•"/>
            </a:pPr>
            <a:r>
              <a:rPr lang="en-US" sz="1700">
                <a:solidFill>
                  <a:prstClr val="white"/>
                </a:solidFill>
                <a:latin typeface="Arial" charset="0"/>
              </a:rPr>
              <a:t>Seek input before they make their decision</a:t>
            </a:r>
          </a:p>
          <a:p>
            <a:pPr marL="190262" indent="-190262" eaLnBrk="0" fontAlgn="base" hangingPunct="0">
              <a:spcBef>
                <a:spcPct val="50000"/>
              </a:spcBef>
              <a:spcAft>
                <a:spcPct val="0"/>
              </a:spcAft>
              <a:buFontTx/>
              <a:buChar char="•"/>
            </a:pPr>
            <a:r>
              <a:rPr lang="en-US" sz="1700">
                <a:solidFill>
                  <a:prstClr val="white"/>
                </a:solidFill>
                <a:latin typeface="Arial" charset="0"/>
              </a:rPr>
              <a:t>Work with teammates to get stuff done</a:t>
            </a:r>
          </a:p>
          <a:p>
            <a:pPr marL="190262" indent="-190262" eaLnBrk="0" fontAlgn="base" hangingPunct="0">
              <a:spcBef>
                <a:spcPct val="50000"/>
              </a:spcBef>
              <a:spcAft>
                <a:spcPct val="0"/>
              </a:spcAft>
              <a:buFontTx/>
              <a:buChar char="•"/>
            </a:pPr>
            <a:r>
              <a:rPr lang="en-US" sz="1700">
                <a:solidFill>
                  <a:prstClr val="white"/>
                </a:solidFill>
                <a:latin typeface="Arial" charset="0"/>
              </a:rPr>
              <a:t>Persuade or influence others</a:t>
            </a:r>
          </a:p>
          <a:p>
            <a:pPr marL="190262" indent="-190262" eaLnBrk="0" fontAlgn="base" hangingPunct="0">
              <a:spcBef>
                <a:spcPct val="50000"/>
              </a:spcBef>
              <a:spcAft>
                <a:spcPct val="0"/>
              </a:spcAft>
              <a:buFontTx/>
              <a:buChar char="•"/>
            </a:pPr>
            <a:r>
              <a:rPr lang="en-US" sz="1700">
                <a:solidFill>
                  <a:prstClr val="white"/>
                </a:solidFill>
                <a:latin typeface="Arial" charset="0"/>
              </a:rPr>
              <a:t>Modest </a:t>
            </a:r>
          </a:p>
          <a:p>
            <a:pPr marL="190262" indent="-190262" eaLnBrk="0" fontAlgn="base" hangingPunct="0">
              <a:spcBef>
                <a:spcPct val="50000"/>
              </a:spcBef>
              <a:spcAft>
                <a:spcPct val="0"/>
              </a:spcAft>
              <a:buFontTx/>
              <a:buChar char="•"/>
            </a:pPr>
            <a:r>
              <a:rPr lang="en-US" sz="1700">
                <a:solidFill>
                  <a:prstClr val="white"/>
                </a:solidFill>
                <a:latin typeface="Arial" charset="0"/>
              </a:rPr>
              <a:t>Reject arbitrary or offensive command</a:t>
            </a:r>
          </a:p>
        </p:txBody>
      </p:sp>
      <p:sp>
        <p:nvSpPr>
          <p:cNvPr id="22534" name="Rectangle 7"/>
          <p:cNvSpPr>
            <a:spLocks noChangeArrowheads="1"/>
          </p:cNvSpPr>
          <p:nvPr/>
        </p:nvSpPr>
        <p:spPr bwMode="auto">
          <a:xfrm>
            <a:off x="4129087" y="3446384"/>
            <a:ext cx="3060383" cy="4108846"/>
          </a:xfrm>
          <a:prstGeom prst="rect">
            <a:avLst/>
          </a:prstGeom>
          <a:noFill/>
          <a:ln w="31750">
            <a:solidFill>
              <a:schemeClr val="tx1"/>
            </a:solidFill>
            <a:miter lim="800000"/>
            <a:headEnd/>
            <a:tailEnd/>
          </a:ln>
        </p:spPr>
        <p:txBody>
          <a:bodyPr wrap="none" anchor="ctr"/>
          <a:lstStyle/>
          <a:p>
            <a:pPr fontAlgn="base">
              <a:spcBef>
                <a:spcPct val="0"/>
              </a:spcBef>
              <a:spcAft>
                <a:spcPct val="0"/>
              </a:spcAft>
            </a:pPr>
            <a:endParaRPr lang="en-US" sz="1360" b="1">
              <a:solidFill>
                <a:srgbClr val="FFFFFF"/>
              </a:solidFill>
              <a:latin typeface="Arial" charset="0"/>
            </a:endParaRPr>
          </a:p>
        </p:txBody>
      </p:sp>
      <p:sp>
        <p:nvSpPr>
          <p:cNvPr id="7" name="Slide Number Placeholder 6"/>
          <p:cNvSpPr>
            <a:spLocks noGrp="1"/>
          </p:cNvSpPr>
          <p:nvPr>
            <p:ph type="sldNum" sz="quarter" idx="12"/>
          </p:nvPr>
        </p:nvSpPr>
        <p:spPr/>
        <p:txBody>
          <a:bodyPr/>
          <a:lstStyle/>
          <a:p>
            <a:pPr>
              <a:defRPr/>
            </a:pPr>
            <a:fld id="{63EF7395-051F-4112-9581-D9D5820954D4}" type="slidenum">
              <a:rPr lang="en-US">
                <a:solidFill>
                  <a:srgbClr val="FFF9E5">
                    <a:shade val="50000"/>
                  </a:srgbClr>
                </a:solidFill>
              </a:rPr>
              <a:pPr>
                <a:defRPr/>
              </a:pPr>
              <a:t>6</a:t>
            </a:fld>
            <a:endParaRPr lang="en-US" dirty="0">
              <a:solidFill>
                <a:srgbClr val="FFF9E5">
                  <a:shade val="50000"/>
                </a:srgbClr>
              </a:solidFill>
            </a:endParaRPr>
          </a:p>
        </p:txBody>
      </p:sp>
      <p:sp>
        <p:nvSpPr>
          <p:cNvPr id="8" name="Footer Placeholder 7"/>
          <p:cNvSpPr>
            <a:spLocks noGrp="1"/>
          </p:cNvSpPr>
          <p:nvPr>
            <p:ph type="ftr" sz="quarter" idx="11"/>
          </p:nvPr>
        </p:nvSpPr>
        <p:spPr>
          <a:xfrm>
            <a:off x="2072640" y="7517448"/>
            <a:ext cx="3691890" cy="310356"/>
          </a:xfrm>
        </p:spPr>
        <p:txBody>
          <a:bodyPr/>
          <a:lstStyle/>
          <a:p>
            <a:pPr>
              <a:defRPr/>
            </a:pPr>
            <a:r>
              <a:rPr lang="en-US">
                <a:solidFill>
                  <a:srgbClr val="FFF9E5">
                    <a:shade val="50000"/>
                  </a:srgbClr>
                </a:solidFill>
              </a:rPr>
              <a:t>Copyright (c) 1977-2010 The Forte Institute, LLC</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7010400" y="9296400"/>
            <a:ext cx="609600" cy="609600"/>
          </a:xfrm>
          <a:prstGeom prst="rect">
            <a:avLst/>
          </a:prstGeom>
        </p:spPr>
      </p:pic>
    </p:spTree>
    <p:custDataLst>
      <p:tags r:id="rId1"/>
    </p:custDataLst>
    <p:extLst>
      <p:ext uri="{BB962C8B-B14F-4D97-AF65-F5344CB8AC3E}">
        <p14:creationId xmlns:p14="http://schemas.microsoft.com/office/powerpoint/2010/main" val="2180824819"/>
      </p:ext>
    </p:extLst>
  </p:cSld>
  <p:clrMapOvr>
    <a:masterClrMapping/>
  </p:clrMapOvr>
  <p:transition advTm="10142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763908"/>
                                        </p:tgtEl>
                                        <p:attrNameLst>
                                          <p:attrName>style.visibility</p:attrName>
                                        </p:attrNameLst>
                                      </p:cBhvr>
                                      <p:to>
                                        <p:strVal val="visible"/>
                                      </p:to>
                                    </p:set>
                                    <p:animEffect transition="in" filter="fade">
                                      <p:cBhvr>
                                        <p:cTn id="11" dur="1000"/>
                                        <p:tgtEl>
                                          <p:spTgt spid="763908"/>
                                        </p:tgtEl>
                                      </p:cBhvr>
                                    </p:animEffect>
                                    <p:anim calcmode="lin" valueType="num">
                                      <p:cBhvr>
                                        <p:cTn id="12" dur="1000" fill="hold"/>
                                        <p:tgtEl>
                                          <p:spTgt spid="763908"/>
                                        </p:tgtEl>
                                        <p:attrNameLst>
                                          <p:attrName>ppt_x</p:attrName>
                                        </p:attrNameLst>
                                      </p:cBhvr>
                                      <p:tavLst>
                                        <p:tav tm="0">
                                          <p:val>
                                            <p:strVal val="#ppt_x"/>
                                          </p:val>
                                        </p:tav>
                                        <p:tav tm="100000">
                                          <p:val>
                                            <p:strVal val="#ppt_x"/>
                                          </p:val>
                                        </p:tav>
                                      </p:tavLst>
                                    </p:anim>
                                    <p:anim calcmode="lin" valueType="num">
                                      <p:cBhvr>
                                        <p:cTn id="13" dur="1000" fill="hold"/>
                                        <p:tgtEl>
                                          <p:spTgt spid="763908"/>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763907"/>
                                        </p:tgtEl>
                                        <p:attrNameLst>
                                          <p:attrName>style.visibility</p:attrName>
                                        </p:attrNameLst>
                                      </p:cBhvr>
                                      <p:to>
                                        <p:strVal val="visible"/>
                                      </p:to>
                                    </p:set>
                                    <p:animEffect transition="in" filter="fade">
                                      <p:cBhvr>
                                        <p:cTn id="16" dur="1000"/>
                                        <p:tgtEl>
                                          <p:spTgt spid="763907"/>
                                        </p:tgtEl>
                                      </p:cBhvr>
                                    </p:animEffect>
                                    <p:anim calcmode="lin" valueType="num">
                                      <p:cBhvr>
                                        <p:cTn id="17" dur="1000" fill="hold"/>
                                        <p:tgtEl>
                                          <p:spTgt spid="763907"/>
                                        </p:tgtEl>
                                        <p:attrNameLst>
                                          <p:attrName>ppt_x</p:attrName>
                                        </p:attrNameLst>
                                      </p:cBhvr>
                                      <p:tavLst>
                                        <p:tav tm="0">
                                          <p:val>
                                            <p:strVal val="#ppt_x"/>
                                          </p:val>
                                        </p:tav>
                                        <p:tav tm="100000">
                                          <p:val>
                                            <p:strVal val="#ppt_x"/>
                                          </p:val>
                                        </p:tav>
                                      </p:tavLst>
                                    </p:anim>
                                    <p:anim calcmode="lin" valueType="num">
                                      <p:cBhvr>
                                        <p:cTn id="18" dur="1000" fill="hold"/>
                                        <p:tgtEl>
                                          <p:spTgt spid="7639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763907" grpId="0"/>
      <p:bldP spid="76390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842010" y="3431540"/>
            <a:ext cx="3044190" cy="5438740"/>
            <a:chOff x="624" y="816"/>
            <a:chExt cx="2256" cy="4198"/>
          </a:xfrm>
        </p:grpSpPr>
        <p:sp>
          <p:nvSpPr>
            <p:cNvPr id="23565" name="Text Box 4"/>
            <p:cNvSpPr txBox="1">
              <a:spLocks noChangeArrowheads="1"/>
            </p:cNvSpPr>
            <p:nvPr/>
          </p:nvSpPr>
          <p:spPr bwMode="auto">
            <a:xfrm>
              <a:off x="624" y="864"/>
              <a:ext cx="2256" cy="4150"/>
            </a:xfrm>
            <a:prstGeom prst="rect">
              <a:avLst/>
            </a:prstGeom>
            <a:noFill/>
            <a:ln w="9525">
              <a:noFill/>
              <a:miter lim="800000"/>
              <a:headEnd/>
              <a:tailEnd/>
            </a:ln>
          </p:spPr>
          <p:txBody>
            <a:bodyPr>
              <a:spAutoFit/>
            </a:bodyPr>
            <a:lstStyle/>
            <a:p>
              <a:pPr marL="190262" indent="-190262" eaLnBrk="0" fontAlgn="base" hangingPunct="0">
                <a:spcBef>
                  <a:spcPct val="50000"/>
                </a:spcBef>
                <a:spcAft>
                  <a:spcPct val="0"/>
                </a:spcAft>
              </a:pPr>
              <a:r>
                <a:rPr lang="en-US" sz="2380" b="1">
                  <a:solidFill>
                    <a:srgbClr val="3333FF"/>
                  </a:solidFill>
                  <a:latin typeface="Arial" charset="0"/>
                </a:rPr>
                <a:t>        </a:t>
              </a:r>
              <a:r>
                <a:rPr lang="en-US" sz="2380" b="1" u="sng">
                  <a:solidFill>
                    <a:prstClr val="white"/>
                  </a:solidFill>
                  <a:latin typeface="Arial" charset="0"/>
                </a:rPr>
                <a:t>Extrovert</a:t>
              </a:r>
            </a:p>
            <a:p>
              <a:pPr marL="190262" indent="-190262" eaLnBrk="0" fontAlgn="base" hangingPunct="0">
                <a:spcBef>
                  <a:spcPct val="50000"/>
                </a:spcBef>
                <a:spcAft>
                  <a:spcPct val="0"/>
                </a:spcAft>
              </a:pPr>
              <a:r>
                <a:rPr lang="en-US" sz="2040" b="1">
                  <a:solidFill>
                    <a:prstClr val="white"/>
                  </a:solidFill>
                  <a:latin typeface="Arial" charset="0"/>
                </a:rPr>
                <a:t>           Outgoing</a:t>
              </a:r>
            </a:p>
            <a:p>
              <a:pPr marL="190262" indent="-190262" eaLnBrk="0" fontAlgn="base" hangingPunct="0">
                <a:spcBef>
                  <a:spcPct val="50000"/>
                </a:spcBef>
                <a:spcAft>
                  <a:spcPct val="0"/>
                </a:spcAft>
                <a:buFontTx/>
                <a:buChar char="•"/>
              </a:pPr>
              <a:r>
                <a:rPr lang="en-US" sz="1700">
                  <a:solidFill>
                    <a:prstClr val="white"/>
                  </a:solidFill>
                  <a:latin typeface="Arial" charset="0"/>
                </a:rPr>
                <a:t>Likes variety and action</a:t>
              </a:r>
            </a:p>
            <a:p>
              <a:pPr marL="190262" indent="-190262" eaLnBrk="0" fontAlgn="base" hangingPunct="0">
                <a:spcBef>
                  <a:spcPct val="50000"/>
                </a:spcBef>
                <a:spcAft>
                  <a:spcPct val="0"/>
                </a:spcAft>
                <a:buFontTx/>
                <a:buChar char="•"/>
              </a:pPr>
              <a:r>
                <a:rPr lang="en-US" sz="1700">
                  <a:solidFill>
                    <a:prstClr val="white"/>
                  </a:solidFill>
                  <a:latin typeface="Arial" charset="0"/>
                </a:rPr>
                <a:t>Drawn to interaction; a number of  “close” friends </a:t>
              </a:r>
            </a:p>
            <a:p>
              <a:pPr marL="190262" indent="-190262" eaLnBrk="0" fontAlgn="base" hangingPunct="0">
                <a:spcBef>
                  <a:spcPct val="50000"/>
                </a:spcBef>
                <a:spcAft>
                  <a:spcPct val="0"/>
                </a:spcAft>
                <a:buFontTx/>
                <a:buChar char="•"/>
              </a:pPr>
              <a:r>
                <a:rPr lang="en-US" sz="1700">
                  <a:solidFill>
                    <a:prstClr val="white"/>
                  </a:solidFill>
                  <a:latin typeface="Arial" charset="0"/>
                </a:rPr>
                <a:t>Need affirmation from others</a:t>
              </a:r>
            </a:p>
            <a:p>
              <a:pPr marL="190262" indent="-190262" eaLnBrk="0" fontAlgn="base" hangingPunct="0">
                <a:spcBef>
                  <a:spcPct val="50000"/>
                </a:spcBef>
                <a:spcAft>
                  <a:spcPct val="0"/>
                </a:spcAft>
                <a:buFontTx/>
                <a:buChar char="•"/>
              </a:pPr>
              <a:r>
                <a:rPr lang="en-US" sz="1700">
                  <a:solidFill>
                    <a:prstClr val="white"/>
                  </a:solidFill>
                  <a:latin typeface="Arial" charset="0"/>
                </a:rPr>
                <a:t>Verbal</a:t>
              </a:r>
            </a:p>
            <a:p>
              <a:pPr marL="190262" indent="-190262" eaLnBrk="0" fontAlgn="base" hangingPunct="0">
                <a:spcBef>
                  <a:spcPct val="50000"/>
                </a:spcBef>
                <a:spcAft>
                  <a:spcPct val="0"/>
                </a:spcAft>
                <a:buFontTx/>
                <a:buChar char="•"/>
              </a:pPr>
              <a:r>
                <a:rPr lang="en-US" sz="1700">
                  <a:solidFill>
                    <a:prstClr val="white"/>
                  </a:solidFill>
                  <a:latin typeface="Arial" charset="0"/>
                </a:rPr>
                <a:t>Appears to “think aloud”</a:t>
              </a:r>
            </a:p>
            <a:p>
              <a:pPr marL="190262" indent="-190262" eaLnBrk="0" fontAlgn="base" hangingPunct="0">
                <a:spcBef>
                  <a:spcPct val="50000"/>
                </a:spcBef>
                <a:spcAft>
                  <a:spcPct val="0"/>
                </a:spcAft>
                <a:buFontTx/>
                <a:buChar char="•"/>
              </a:pPr>
              <a:r>
                <a:rPr lang="en-US" sz="1700">
                  <a:solidFill>
                    <a:prstClr val="white"/>
                  </a:solidFill>
                  <a:latin typeface="Arial" charset="0"/>
                </a:rPr>
                <a:t>Prefers breadth</a:t>
              </a:r>
            </a:p>
            <a:p>
              <a:pPr marL="190262" indent="-190262" eaLnBrk="0" fontAlgn="base" hangingPunct="0">
                <a:spcBef>
                  <a:spcPct val="50000"/>
                </a:spcBef>
                <a:spcAft>
                  <a:spcPct val="0"/>
                </a:spcAft>
                <a:buFontTx/>
                <a:buChar char="•"/>
              </a:pPr>
              <a:r>
                <a:rPr lang="en-US" sz="1700">
                  <a:solidFill>
                    <a:prstClr val="white"/>
                  </a:solidFill>
                  <a:latin typeface="Arial" charset="0"/>
                </a:rPr>
                <a:t>What you see….</a:t>
              </a:r>
            </a:p>
            <a:p>
              <a:pPr marL="190262" indent="-190262" eaLnBrk="0" fontAlgn="base" hangingPunct="0">
                <a:spcBef>
                  <a:spcPct val="50000"/>
                </a:spcBef>
                <a:spcAft>
                  <a:spcPct val="0"/>
                </a:spcAft>
                <a:buFontTx/>
                <a:buChar char="•"/>
              </a:pPr>
              <a:endParaRPr lang="en-US" sz="1700">
                <a:solidFill>
                  <a:prstClr val="white"/>
                </a:solidFill>
                <a:latin typeface="Arial" charset="0"/>
              </a:endParaRPr>
            </a:p>
            <a:p>
              <a:pPr marL="190262" indent="-190262" eaLnBrk="0" fontAlgn="base" hangingPunct="0">
                <a:spcBef>
                  <a:spcPct val="50000"/>
                </a:spcBef>
                <a:spcAft>
                  <a:spcPct val="0"/>
                </a:spcAft>
                <a:buFontTx/>
                <a:buChar char="•"/>
              </a:pPr>
              <a:endParaRPr lang="en-US" sz="1700">
                <a:solidFill>
                  <a:prstClr val="white"/>
                </a:solidFill>
                <a:latin typeface="Arial" charset="0"/>
              </a:endParaRPr>
            </a:p>
            <a:p>
              <a:pPr marL="190262" indent="-190262" eaLnBrk="0" fontAlgn="base" hangingPunct="0">
                <a:spcBef>
                  <a:spcPct val="50000"/>
                </a:spcBef>
                <a:spcAft>
                  <a:spcPct val="0"/>
                </a:spcAft>
                <a:buFontTx/>
                <a:buChar char="•"/>
              </a:pPr>
              <a:endParaRPr lang="en-US" sz="1700">
                <a:solidFill>
                  <a:prstClr val="white"/>
                </a:solidFill>
                <a:latin typeface="Times New Roman" pitchFamily="18" charset="0"/>
              </a:endParaRPr>
            </a:p>
          </p:txBody>
        </p:sp>
        <p:sp>
          <p:nvSpPr>
            <p:cNvPr id="23566" name="Rectangle 5"/>
            <p:cNvSpPr>
              <a:spLocks noChangeArrowheads="1"/>
            </p:cNvSpPr>
            <p:nvPr/>
          </p:nvSpPr>
          <p:spPr bwMode="auto">
            <a:xfrm>
              <a:off x="624" y="816"/>
              <a:ext cx="2256" cy="3216"/>
            </a:xfrm>
            <a:prstGeom prst="rect">
              <a:avLst/>
            </a:prstGeom>
            <a:noFill/>
            <a:ln w="31750">
              <a:solidFill>
                <a:schemeClr val="tx1"/>
              </a:solidFill>
              <a:miter lim="800000"/>
              <a:headEnd/>
              <a:tailEnd/>
            </a:ln>
          </p:spPr>
          <p:txBody>
            <a:bodyPr wrap="none" anchor="ctr"/>
            <a:lstStyle/>
            <a:p>
              <a:pPr fontAlgn="base">
                <a:spcBef>
                  <a:spcPct val="0"/>
                </a:spcBef>
                <a:spcAft>
                  <a:spcPct val="0"/>
                </a:spcAft>
              </a:pPr>
              <a:endParaRPr lang="en-US" sz="1360" b="1">
                <a:solidFill>
                  <a:srgbClr val="FFFFFF"/>
                </a:solidFill>
                <a:latin typeface="Arial" charset="0"/>
              </a:endParaRPr>
            </a:p>
          </p:txBody>
        </p:sp>
      </p:grpSp>
      <p:grpSp>
        <p:nvGrpSpPr>
          <p:cNvPr id="3" name="Group 6"/>
          <p:cNvGrpSpPr>
            <a:grpSpLocks/>
          </p:cNvGrpSpPr>
          <p:nvPr/>
        </p:nvGrpSpPr>
        <p:grpSpPr bwMode="auto">
          <a:xfrm>
            <a:off x="4064317" y="3420745"/>
            <a:ext cx="3254693" cy="4523837"/>
            <a:chOff x="3060" y="816"/>
            <a:chExt cx="2412" cy="3498"/>
          </a:xfrm>
        </p:grpSpPr>
        <p:sp>
          <p:nvSpPr>
            <p:cNvPr id="23563" name="Text Box 7"/>
            <p:cNvSpPr txBox="1">
              <a:spLocks noChangeArrowheads="1"/>
            </p:cNvSpPr>
            <p:nvPr/>
          </p:nvSpPr>
          <p:spPr bwMode="auto">
            <a:xfrm>
              <a:off x="3072" y="864"/>
              <a:ext cx="2364" cy="3450"/>
            </a:xfrm>
            <a:prstGeom prst="rect">
              <a:avLst/>
            </a:prstGeom>
            <a:noFill/>
            <a:ln w="9525">
              <a:noFill/>
              <a:miter lim="800000"/>
              <a:headEnd/>
              <a:tailEnd/>
            </a:ln>
          </p:spPr>
          <p:txBody>
            <a:bodyPr>
              <a:spAutoFit/>
            </a:bodyPr>
            <a:lstStyle/>
            <a:p>
              <a:pPr marL="190262" indent="-190262" eaLnBrk="0" fontAlgn="base" hangingPunct="0">
                <a:spcBef>
                  <a:spcPct val="50000"/>
                </a:spcBef>
                <a:spcAft>
                  <a:spcPct val="0"/>
                </a:spcAft>
              </a:pPr>
              <a:r>
                <a:rPr lang="en-US" sz="2380" b="1">
                  <a:solidFill>
                    <a:srgbClr val="3333FF"/>
                  </a:solidFill>
                  <a:latin typeface="Arial" charset="0"/>
                </a:rPr>
                <a:t>          </a:t>
              </a:r>
              <a:r>
                <a:rPr lang="en-US" sz="2380" b="1" u="sng">
                  <a:solidFill>
                    <a:prstClr val="white"/>
                  </a:solidFill>
                  <a:latin typeface="Arial" charset="0"/>
                </a:rPr>
                <a:t>Introvert</a:t>
              </a:r>
            </a:p>
            <a:p>
              <a:pPr marL="190262" indent="-190262" eaLnBrk="0" fontAlgn="base" hangingPunct="0">
                <a:spcBef>
                  <a:spcPct val="50000"/>
                </a:spcBef>
                <a:spcAft>
                  <a:spcPct val="0"/>
                </a:spcAft>
              </a:pPr>
              <a:r>
                <a:rPr lang="en-US" sz="2040" b="1">
                  <a:solidFill>
                    <a:prstClr val="white"/>
                  </a:solidFill>
                  <a:latin typeface="Arial" charset="0"/>
                </a:rPr>
                <a:t>            Reserved</a:t>
              </a:r>
            </a:p>
            <a:p>
              <a:pPr marL="190262" indent="-190262" eaLnBrk="0" fontAlgn="base" hangingPunct="0">
                <a:spcBef>
                  <a:spcPct val="50000"/>
                </a:spcBef>
                <a:spcAft>
                  <a:spcPct val="0"/>
                </a:spcAft>
                <a:buFontTx/>
                <a:buChar char="•"/>
              </a:pPr>
              <a:r>
                <a:rPr lang="en-US" sz="1700">
                  <a:solidFill>
                    <a:prstClr val="white"/>
                  </a:solidFill>
                  <a:latin typeface="Arial" charset="0"/>
                </a:rPr>
                <a:t>Likes quiet for reflection</a:t>
              </a:r>
            </a:p>
            <a:p>
              <a:pPr marL="190262" indent="-190262" eaLnBrk="0" fontAlgn="base" hangingPunct="0">
                <a:spcBef>
                  <a:spcPct val="50000"/>
                </a:spcBef>
                <a:spcAft>
                  <a:spcPct val="0"/>
                </a:spcAft>
                <a:buFontTx/>
                <a:buChar char="•"/>
              </a:pPr>
              <a:r>
                <a:rPr lang="en-US" sz="1700">
                  <a:solidFill>
                    <a:prstClr val="white"/>
                  </a:solidFill>
                  <a:latin typeface="Arial" charset="0"/>
                </a:rPr>
                <a:t>Likes to think before communicating; short to the point answers</a:t>
              </a:r>
            </a:p>
            <a:p>
              <a:pPr marL="190262" indent="-190262" eaLnBrk="0" fontAlgn="base" hangingPunct="0">
                <a:spcBef>
                  <a:spcPct val="50000"/>
                </a:spcBef>
                <a:spcAft>
                  <a:spcPct val="0"/>
                </a:spcAft>
                <a:buFontTx/>
                <a:buChar char="•"/>
              </a:pPr>
              <a:r>
                <a:rPr lang="en-US" sz="1700">
                  <a:solidFill>
                    <a:prstClr val="white"/>
                  </a:solidFill>
                  <a:latin typeface="Arial" charset="0"/>
                </a:rPr>
                <a:t>Several close friends</a:t>
              </a:r>
            </a:p>
            <a:p>
              <a:pPr marL="190262" indent="-190262" eaLnBrk="0" fontAlgn="base" hangingPunct="0">
                <a:spcBef>
                  <a:spcPct val="50000"/>
                </a:spcBef>
                <a:spcAft>
                  <a:spcPct val="0"/>
                </a:spcAft>
                <a:buFontTx/>
                <a:buChar char="•"/>
              </a:pPr>
              <a:r>
                <a:rPr lang="en-US" sz="1700">
                  <a:solidFill>
                    <a:prstClr val="white"/>
                  </a:solidFill>
                  <a:latin typeface="Arial" charset="0"/>
                </a:rPr>
                <a:t>More deliberate upon reflection</a:t>
              </a:r>
            </a:p>
            <a:p>
              <a:pPr marL="190262" indent="-190262" eaLnBrk="0" fontAlgn="base" hangingPunct="0">
                <a:spcBef>
                  <a:spcPct val="50000"/>
                </a:spcBef>
                <a:spcAft>
                  <a:spcPct val="0"/>
                </a:spcAft>
                <a:buFontTx/>
                <a:buChar char="•"/>
              </a:pPr>
              <a:r>
                <a:rPr lang="en-US" sz="1700">
                  <a:solidFill>
                    <a:prstClr val="white"/>
                  </a:solidFill>
                  <a:latin typeface="Arial" charset="0"/>
                </a:rPr>
                <a:t>Less expressive face</a:t>
              </a:r>
            </a:p>
            <a:p>
              <a:pPr marL="190262" indent="-190262" eaLnBrk="0" fontAlgn="base" hangingPunct="0">
                <a:spcBef>
                  <a:spcPct val="50000"/>
                </a:spcBef>
                <a:spcAft>
                  <a:spcPct val="0"/>
                </a:spcAft>
                <a:buFontTx/>
                <a:buChar char="•"/>
              </a:pPr>
              <a:r>
                <a:rPr lang="en-US" sz="1700">
                  <a:solidFill>
                    <a:prstClr val="white"/>
                  </a:solidFill>
                  <a:latin typeface="Arial" charset="0"/>
                </a:rPr>
                <a:t>Prefers depth</a:t>
              </a:r>
            </a:p>
            <a:p>
              <a:pPr marL="190262" indent="-190262" eaLnBrk="0" fontAlgn="base" hangingPunct="0">
                <a:spcBef>
                  <a:spcPct val="50000"/>
                </a:spcBef>
                <a:spcAft>
                  <a:spcPct val="0"/>
                </a:spcAft>
                <a:buFontTx/>
                <a:buChar char="•"/>
              </a:pPr>
              <a:endParaRPr lang="en-US" sz="1700">
                <a:solidFill>
                  <a:prstClr val="white"/>
                </a:solidFill>
                <a:latin typeface="Arial" charset="0"/>
              </a:endParaRPr>
            </a:p>
          </p:txBody>
        </p:sp>
        <p:sp>
          <p:nvSpPr>
            <p:cNvPr id="23564" name="Rectangle 8"/>
            <p:cNvSpPr>
              <a:spLocks noChangeArrowheads="1"/>
            </p:cNvSpPr>
            <p:nvPr/>
          </p:nvSpPr>
          <p:spPr bwMode="auto">
            <a:xfrm>
              <a:off x="3060" y="816"/>
              <a:ext cx="2412" cy="3216"/>
            </a:xfrm>
            <a:prstGeom prst="rect">
              <a:avLst/>
            </a:prstGeom>
            <a:noFill/>
            <a:ln w="31750">
              <a:solidFill>
                <a:schemeClr val="tx1"/>
              </a:solidFill>
              <a:miter lim="800000"/>
              <a:headEnd/>
              <a:tailEnd/>
            </a:ln>
          </p:spPr>
          <p:txBody>
            <a:bodyPr wrap="none" anchor="ctr"/>
            <a:lstStyle/>
            <a:p>
              <a:pPr fontAlgn="base">
                <a:spcBef>
                  <a:spcPct val="0"/>
                </a:spcBef>
                <a:spcAft>
                  <a:spcPct val="0"/>
                </a:spcAft>
              </a:pPr>
              <a:endParaRPr lang="en-US" sz="1360" b="1">
                <a:solidFill>
                  <a:srgbClr val="FFFFFF"/>
                </a:solidFill>
                <a:latin typeface="Arial" charset="0"/>
              </a:endParaRPr>
            </a:p>
          </p:txBody>
        </p:sp>
      </p:grpSp>
      <p:sp>
        <p:nvSpPr>
          <p:cNvPr id="23556" name="Text Box 10"/>
          <p:cNvSpPr txBox="1">
            <a:spLocks noChangeArrowheads="1"/>
          </p:cNvSpPr>
          <p:nvPr/>
        </p:nvSpPr>
        <p:spPr bwMode="auto">
          <a:xfrm>
            <a:off x="323850" y="2546351"/>
            <a:ext cx="7772400" cy="406265"/>
          </a:xfrm>
          <a:prstGeom prst="rect">
            <a:avLst/>
          </a:prstGeom>
          <a:noFill/>
          <a:ln w="9525">
            <a:noFill/>
            <a:miter lim="800000"/>
            <a:headEnd/>
            <a:tailEnd/>
          </a:ln>
        </p:spPr>
        <p:txBody>
          <a:bodyPr>
            <a:spAutoFit/>
          </a:bodyPr>
          <a:lstStyle/>
          <a:p>
            <a:pPr eaLnBrk="0" fontAlgn="base" hangingPunct="0">
              <a:spcBef>
                <a:spcPct val="50000"/>
              </a:spcBef>
              <a:spcAft>
                <a:spcPct val="0"/>
              </a:spcAft>
            </a:pPr>
            <a:endParaRPr lang="en-US" sz="2040">
              <a:solidFill>
                <a:srgbClr val="FFFFFF"/>
              </a:solidFill>
              <a:latin typeface="Arial" charset="0"/>
            </a:endParaRPr>
          </a:p>
        </p:txBody>
      </p:sp>
      <p:sp>
        <p:nvSpPr>
          <p:cNvPr id="23557" name="Text Box 11"/>
          <p:cNvSpPr txBox="1">
            <a:spLocks noChangeArrowheads="1"/>
          </p:cNvSpPr>
          <p:nvPr/>
        </p:nvSpPr>
        <p:spPr bwMode="auto">
          <a:xfrm>
            <a:off x="291465" y="2535556"/>
            <a:ext cx="7772400" cy="563231"/>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3060">
                <a:solidFill>
                  <a:srgbClr val="FFFFFF"/>
                </a:solidFill>
                <a:latin typeface="Arial" charset="0"/>
              </a:rPr>
              <a:t>How You Work With People…</a:t>
            </a:r>
          </a:p>
        </p:txBody>
      </p:sp>
      <p:sp>
        <p:nvSpPr>
          <p:cNvPr id="24582" name="AutoShape 13"/>
          <p:cNvSpPr>
            <a:spLocks noChangeArrowheads="1"/>
          </p:cNvSpPr>
          <p:nvPr/>
        </p:nvSpPr>
        <p:spPr bwMode="auto">
          <a:xfrm>
            <a:off x="3087370" y="3150870"/>
            <a:ext cx="1791970" cy="1187450"/>
          </a:xfrm>
          <a:prstGeom prst="leftRightArrow">
            <a:avLst>
              <a:gd name="adj1" fmla="val 50000"/>
              <a:gd name="adj2" fmla="val 30182"/>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fontAlgn="base">
              <a:spcBef>
                <a:spcPct val="0"/>
              </a:spcBef>
              <a:spcAft>
                <a:spcPct val="0"/>
              </a:spcAft>
              <a:defRPr/>
            </a:pPr>
            <a:r>
              <a:rPr lang="en-US" sz="1700" b="1" dirty="0">
                <a:solidFill>
                  <a:prstClr val="white"/>
                </a:solidFill>
              </a:rPr>
              <a:t>Ambivert</a:t>
            </a:r>
          </a:p>
        </p:txBody>
      </p:sp>
      <p:sp>
        <p:nvSpPr>
          <p:cNvPr id="11" name="Slide Number Placeholder 10"/>
          <p:cNvSpPr>
            <a:spLocks noGrp="1"/>
          </p:cNvSpPr>
          <p:nvPr>
            <p:ph type="sldNum" sz="quarter" idx="12"/>
          </p:nvPr>
        </p:nvSpPr>
        <p:spPr/>
        <p:txBody>
          <a:bodyPr/>
          <a:lstStyle/>
          <a:p>
            <a:pPr>
              <a:defRPr/>
            </a:pPr>
            <a:fld id="{EE784186-66C3-4B29-B7F7-209FC7D5AA87}" type="slidenum">
              <a:rPr lang="en-US">
                <a:solidFill>
                  <a:srgbClr val="FFF9E5">
                    <a:shade val="50000"/>
                  </a:srgbClr>
                </a:solidFill>
              </a:rPr>
              <a:pPr>
                <a:defRPr/>
              </a:pPr>
              <a:t>7</a:t>
            </a:fld>
            <a:endParaRPr lang="en-US" dirty="0">
              <a:solidFill>
                <a:srgbClr val="FFF9E5">
                  <a:shade val="50000"/>
                </a:srgbClr>
              </a:solidFill>
            </a:endParaRPr>
          </a:p>
        </p:txBody>
      </p:sp>
      <p:sp>
        <p:nvSpPr>
          <p:cNvPr id="12" name="Footer Placeholder 11"/>
          <p:cNvSpPr>
            <a:spLocks noGrp="1"/>
          </p:cNvSpPr>
          <p:nvPr>
            <p:ph type="ftr" sz="quarter" idx="11"/>
          </p:nvPr>
        </p:nvSpPr>
        <p:spPr>
          <a:xfrm>
            <a:off x="2072640" y="7517448"/>
            <a:ext cx="4080510" cy="310356"/>
          </a:xfrm>
        </p:spPr>
        <p:txBody>
          <a:bodyPr/>
          <a:lstStyle/>
          <a:p>
            <a:pPr>
              <a:defRPr/>
            </a:pPr>
            <a:r>
              <a:rPr lang="en-US">
                <a:solidFill>
                  <a:srgbClr val="FFF9E5">
                    <a:shade val="50000"/>
                  </a:srgbClr>
                </a:solidFill>
              </a:rPr>
              <a:t>Copyright (c) 1977-2010 The Forte Institute, LLC</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7010400" y="9296400"/>
            <a:ext cx="609600" cy="609600"/>
          </a:xfrm>
          <a:prstGeom prst="rect">
            <a:avLst/>
          </a:prstGeom>
        </p:spPr>
      </p:pic>
    </p:spTree>
    <p:custDataLst>
      <p:tags r:id="rId1"/>
    </p:custDataLst>
    <p:extLst>
      <p:ext uri="{BB962C8B-B14F-4D97-AF65-F5344CB8AC3E}">
        <p14:creationId xmlns:p14="http://schemas.microsoft.com/office/powerpoint/2010/main" val="923695966"/>
      </p:ext>
    </p:extLst>
  </p:cSld>
  <p:clrMapOvr>
    <a:masterClrMapping/>
  </p:clrMapOvr>
  <p:transition advTm="14867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323850" y="2546351"/>
            <a:ext cx="7772400" cy="563231"/>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3060">
                <a:solidFill>
                  <a:srgbClr val="FFFFFF"/>
                </a:solidFill>
                <a:latin typeface="Arial" charset="0"/>
              </a:rPr>
              <a:t>How You Pace Yourself…</a:t>
            </a:r>
          </a:p>
        </p:txBody>
      </p:sp>
      <p:sp>
        <p:nvSpPr>
          <p:cNvPr id="769027" name="Text Box 3"/>
          <p:cNvSpPr txBox="1">
            <a:spLocks noChangeArrowheads="1"/>
          </p:cNvSpPr>
          <p:nvPr/>
        </p:nvSpPr>
        <p:spPr bwMode="auto">
          <a:xfrm>
            <a:off x="842010" y="3511153"/>
            <a:ext cx="3044190" cy="4068806"/>
          </a:xfrm>
          <a:prstGeom prst="rect">
            <a:avLst/>
          </a:prstGeom>
          <a:noFill/>
          <a:ln w="9525">
            <a:noFill/>
            <a:miter lim="800000"/>
            <a:headEnd/>
            <a:tailEnd/>
          </a:ln>
        </p:spPr>
        <p:txBody>
          <a:bodyPr>
            <a:spAutoFit/>
          </a:bodyPr>
          <a:lstStyle/>
          <a:p>
            <a:pPr marL="190262" indent="-190262" eaLnBrk="0" fontAlgn="base" hangingPunct="0">
              <a:spcBef>
                <a:spcPct val="50000"/>
              </a:spcBef>
              <a:spcAft>
                <a:spcPct val="0"/>
              </a:spcAft>
            </a:pPr>
            <a:r>
              <a:rPr lang="en-US" sz="2380" b="1" u="sng">
                <a:solidFill>
                  <a:prstClr val="white"/>
                </a:solidFill>
                <a:latin typeface="Arial" charset="0"/>
              </a:rPr>
              <a:t>Patient</a:t>
            </a:r>
          </a:p>
          <a:p>
            <a:pPr marL="190262" indent="-190262" eaLnBrk="0" fontAlgn="base" hangingPunct="0">
              <a:spcBef>
                <a:spcPct val="50000"/>
              </a:spcBef>
              <a:spcAft>
                <a:spcPct val="0"/>
              </a:spcAft>
            </a:pPr>
            <a:r>
              <a:rPr lang="en-US" sz="2040" b="1">
                <a:solidFill>
                  <a:prstClr val="white"/>
                </a:solidFill>
                <a:latin typeface="Arial" charset="0"/>
              </a:rPr>
              <a:t>Paced</a:t>
            </a:r>
          </a:p>
          <a:p>
            <a:pPr marL="190262" indent="-190262" eaLnBrk="0" fontAlgn="base" hangingPunct="0">
              <a:spcBef>
                <a:spcPct val="50000"/>
              </a:spcBef>
              <a:spcAft>
                <a:spcPct val="0"/>
              </a:spcAft>
              <a:buFontTx/>
              <a:buChar char="•"/>
            </a:pPr>
            <a:r>
              <a:rPr lang="en-US" sz="1700">
                <a:solidFill>
                  <a:prstClr val="white"/>
                </a:solidFill>
                <a:latin typeface="Arial" charset="0"/>
              </a:rPr>
              <a:t>Relaxed, steady</a:t>
            </a:r>
          </a:p>
          <a:p>
            <a:pPr marL="190262" indent="-190262" eaLnBrk="0" fontAlgn="base" hangingPunct="0">
              <a:spcBef>
                <a:spcPct val="50000"/>
              </a:spcBef>
              <a:spcAft>
                <a:spcPct val="0"/>
              </a:spcAft>
              <a:buFontTx/>
              <a:buChar char="•"/>
            </a:pPr>
            <a:r>
              <a:rPr lang="en-US" sz="1700">
                <a:solidFill>
                  <a:prstClr val="white"/>
                </a:solidFill>
                <a:latin typeface="Arial" charset="0"/>
              </a:rPr>
              <a:t>Like status quo</a:t>
            </a:r>
          </a:p>
          <a:p>
            <a:pPr marL="190262" indent="-190262" eaLnBrk="0" fontAlgn="base" hangingPunct="0">
              <a:spcBef>
                <a:spcPct val="50000"/>
              </a:spcBef>
              <a:spcAft>
                <a:spcPct val="0"/>
              </a:spcAft>
              <a:buFontTx/>
              <a:buChar char="•"/>
            </a:pPr>
            <a:r>
              <a:rPr lang="en-US" sz="1700">
                <a:solidFill>
                  <a:prstClr val="white"/>
                </a:solidFill>
                <a:latin typeface="Arial" charset="0"/>
              </a:rPr>
              <a:t>Good memory, good listeners</a:t>
            </a:r>
          </a:p>
          <a:p>
            <a:pPr marL="190262" indent="-190262" eaLnBrk="0" fontAlgn="base" hangingPunct="0">
              <a:spcBef>
                <a:spcPct val="50000"/>
              </a:spcBef>
              <a:spcAft>
                <a:spcPct val="0"/>
              </a:spcAft>
              <a:buFontTx/>
              <a:buChar char="•"/>
            </a:pPr>
            <a:r>
              <a:rPr lang="en-US" sz="1700">
                <a:solidFill>
                  <a:prstClr val="white"/>
                </a:solidFill>
                <a:latin typeface="Arial" charset="0"/>
              </a:rPr>
              <a:t>Prioritize</a:t>
            </a:r>
          </a:p>
          <a:p>
            <a:pPr marL="190262" indent="-190262" eaLnBrk="0" fontAlgn="base" hangingPunct="0">
              <a:spcBef>
                <a:spcPct val="50000"/>
              </a:spcBef>
              <a:spcAft>
                <a:spcPct val="0"/>
              </a:spcAft>
              <a:buFontTx/>
              <a:buChar char="•"/>
            </a:pPr>
            <a:r>
              <a:rPr lang="en-US" sz="1700">
                <a:solidFill>
                  <a:prstClr val="white"/>
                </a:solidFill>
                <a:latin typeface="Arial" charset="0"/>
              </a:rPr>
              <a:t>First answer not best answer</a:t>
            </a:r>
          </a:p>
          <a:p>
            <a:pPr marL="190262" indent="-190262" eaLnBrk="0" fontAlgn="base" hangingPunct="0">
              <a:spcBef>
                <a:spcPct val="50000"/>
              </a:spcBef>
              <a:spcAft>
                <a:spcPct val="0"/>
              </a:spcAft>
              <a:buFontTx/>
              <a:buChar char="•"/>
            </a:pPr>
            <a:r>
              <a:rPr lang="en-US" sz="1700">
                <a:solidFill>
                  <a:prstClr val="white"/>
                </a:solidFill>
                <a:latin typeface="Arial" charset="0"/>
              </a:rPr>
              <a:t>Moderate in taste and manner</a:t>
            </a:r>
          </a:p>
        </p:txBody>
      </p:sp>
      <p:sp>
        <p:nvSpPr>
          <p:cNvPr id="769028" name="Rectangle 4"/>
          <p:cNvSpPr>
            <a:spLocks noChangeArrowheads="1"/>
          </p:cNvSpPr>
          <p:nvPr/>
        </p:nvSpPr>
        <p:spPr bwMode="auto">
          <a:xfrm>
            <a:off x="842010" y="3446384"/>
            <a:ext cx="3044190" cy="4108846"/>
          </a:xfrm>
          <a:prstGeom prst="rect">
            <a:avLst/>
          </a:prstGeom>
          <a:noFill/>
          <a:ln w="31750">
            <a:solidFill>
              <a:schemeClr val="tx1"/>
            </a:solidFill>
            <a:miter lim="800000"/>
            <a:headEnd/>
            <a:tailEnd/>
          </a:ln>
        </p:spPr>
        <p:txBody>
          <a:bodyPr wrap="none" anchor="ctr"/>
          <a:lstStyle/>
          <a:p>
            <a:pPr fontAlgn="base">
              <a:spcBef>
                <a:spcPct val="0"/>
              </a:spcBef>
              <a:spcAft>
                <a:spcPct val="0"/>
              </a:spcAft>
            </a:pPr>
            <a:endParaRPr lang="en-US" sz="1360" b="1">
              <a:solidFill>
                <a:srgbClr val="FFFFFF"/>
              </a:solidFill>
              <a:latin typeface="Arial" charset="0"/>
            </a:endParaRPr>
          </a:p>
        </p:txBody>
      </p:sp>
      <p:sp>
        <p:nvSpPr>
          <p:cNvPr id="24581" name="Text Box 5"/>
          <p:cNvSpPr txBox="1">
            <a:spLocks noChangeArrowheads="1"/>
          </p:cNvSpPr>
          <p:nvPr/>
        </p:nvSpPr>
        <p:spPr bwMode="auto">
          <a:xfrm>
            <a:off x="4129087" y="3511154"/>
            <a:ext cx="2898458" cy="3807196"/>
          </a:xfrm>
          <a:prstGeom prst="rect">
            <a:avLst/>
          </a:prstGeom>
          <a:noFill/>
          <a:ln w="9525">
            <a:noFill/>
            <a:miter lim="800000"/>
            <a:headEnd/>
            <a:tailEnd/>
          </a:ln>
        </p:spPr>
        <p:txBody>
          <a:bodyPr>
            <a:spAutoFit/>
          </a:bodyPr>
          <a:lstStyle/>
          <a:p>
            <a:pPr marL="190262" indent="-190262" eaLnBrk="0" fontAlgn="base" hangingPunct="0">
              <a:spcBef>
                <a:spcPct val="50000"/>
              </a:spcBef>
              <a:spcAft>
                <a:spcPct val="0"/>
              </a:spcAft>
            </a:pPr>
            <a:r>
              <a:rPr lang="en-US" sz="2380" b="1" u="sng">
                <a:solidFill>
                  <a:prstClr val="white"/>
                </a:solidFill>
                <a:latin typeface="Arial" charset="0"/>
              </a:rPr>
              <a:t>Impatient</a:t>
            </a:r>
          </a:p>
          <a:p>
            <a:pPr marL="190262" indent="-190262" eaLnBrk="0" fontAlgn="base" hangingPunct="0">
              <a:spcBef>
                <a:spcPct val="50000"/>
              </a:spcBef>
              <a:spcAft>
                <a:spcPct val="0"/>
              </a:spcAft>
            </a:pPr>
            <a:r>
              <a:rPr lang="en-US" sz="2040" b="1">
                <a:solidFill>
                  <a:prstClr val="white"/>
                </a:solidFill>
                <a:latin typeface="Arial" charset="0"/>
              </a:rPr>
              <a:t>Take Action Now</a:t>
            </a:r>
          </a:p>
          <a:p>
            <a:pPr marL="190262" indent="-190262" eaLnBrk="0" fontAlgn="base" hangingPunct="0">
              <a:spcBef>
                <a:spcPct val="50000"/>
              </a:spcBef>
              <a:spcAft>
                <a:spcPct val="0"/>
              </a:spcAft>
              <a:buFontTx/>
              <a:buChar char="•"/>
            </a:pPr>
            <a:r>
              <a:rPr lang="en-US" sz="1700">
                <a:solidFill>
                  <a:prstClr val="white"/>
                </a:solidFill>
                <a:latin typeface="Arial" charset="0"/>
              </a:rPr>
              <a:t>More fast-paced</a:t>
            </a:r>
          </a:p>
          <a:p>
            <a:pPr marL="190262" indent="-190262" eaLnBrk="0" fontAlgn="base" hangingPunct="0">
              <a:spcBef>
                <a:spcPct val="50000"/>
              </a:spcBef>
              <a:spcAft>
                <a:spcPct val="0"/>
              </a:spcAft>
              <a:buFontTx/>
              <a:buChar char="•"/>
            </a:pPr>
            <a:r>
              <a:rPr lang="en-US" sz="1700">
                <a:solidFill>
                  <a:prstClr val="white"/>
                </a:solidFill>
                <a:latin typeface="Arial" charset="0"/>
              </a:rPr>
              <a:t>Need quick responses</a:t>
            </a:r>
          </a:p>
          <a:p>
            <a:pPr marL="190262" indent="-190262" eaLnBrk="0" fontAlgn="base" hangingPunct="0">
              <a:spcBef>
                <a:spcPct val="50000"/>
              </a:spcBef>
              <a:spcAft>
                <a:spcPct val="0"/>
              </a:spcAft>
              <a:buFontTx/>
              <a:buChar char="•"/>
            </a:pPr>
            <a:r>
              <a:rPr lang="en-US" sz="1700">
                <a:solidFill>
                  <a:prstClr val="white"/>
                </a:solidFill>
                <a:latin typeface="Arial" charset="0"/>
              </a:rPr>
              <a:t>Like driving something new and different</a:t>
            </a:r>
          </a:p>
          <a:p>
            <a:pPr marL="190262" indent="-190262" eaLnBrk="0" fontAlgn="base" hangingPunct="0">
              <a:spcBef>
                <a:spcPct val="50000"/>
              </a:spcBef>
              <a:spcAft>
                <a:spcPct val="0"/>
              </a:spcAft>
              <a:buFontTx/>
              <a:buChar char="•"/>
            </a:pPr>
            <a:r>
              <a:rPr lang="en-US" sz="1700">
                <a:solidFill>
                  <a:prstClr val="white"/>
                </a:solidFill>
                <a:latin typeface="Arial" charset="0"/>
              </a:rPr>
              <a:t>At the extreme, a coiled spring</a:t>
            </a:r>
          </a:p>
          <a:p>
            <a:pPr marL="190262" indent="-190262" eaLnBrk="0" fontAlgn="base" hangingPunct="0">
              <a:spcBef>
                <a:spcPct val="50000"/>
              </a:spcBef>
              <a:spcAft>
                <a:spcPct val="0"/>
              </a:spcAft>
              <a:buFontTx/>
              <a:buChar char="•"/>
            </a:pPr>
            <a:r>
              <a:rPr lang="en-US" sz="1700">
                <a:solidFill>
                  <a:prstClr val="white"/>
                </a:solidFill>
                <a:latin typeface="Arial" charset="0"/>
              </a:rPr>
              <a:t>Multi-tasker</a:t>
            </a:r>
          </a:p>
          <a:p>
            <a:pPr marL="190262" indent="-190262" eaLnBrk="0" fontAlgn="base" hangingPunct="0">
              <a:spcBef>
                <a:spcPct val="50000"/>
              </a:spcBef>
              <a:spcAft>
                <a:spcPct val="0"/>
              </a:spcAft>
              <a:buFontTx/>
              <a:buChar char="•"/>
            </a:pPr>
            <a:r>
              <a:rPr lang="en-US" sz="1700">
                <a:solidFill>
                  <a:prstClr val="white"/>
                </a:solidFill>
                <a:latin typeface="Arial" charset="0"/>
              </a:rPr>
              <a:t>Faster is better</a:t>
            </a:r>
          </a:p>
        </p:txBody>
      </p:sp>
      <p:sp>
        <p:nvSpPr>
          <p:cNvPr id="24582" name="Rectangle 6"/>
          <p:cNvSpPr>
            <a:spLocks noChangeArrowheads="1"/>
          </p:cNvSpPr>
          <p:nvPr/>
        </p:nvSpPr>
        <p:spPr bwMode="auto">
          <a:xfrm>
            <a:off x="4129087" y="3446384"/>
            <a:ext cx="3060383" cy="4108846"/>
          </a:xfrm>
          <a:prstGeom prst="rect">
            <a:avLst/>
          </a:prstGeom>
          <a:noFill/>
          <a:ln w="31750">
            <a:solidFill>
              <a:schemeClr val="tx1"/>
            </a:solidFill>
            <a:miter lim="800000"/>
            <a:headEnd/>
            <a:tailEnd/>
          </a:ln>
        </p:spPr>
        <p:txBody>
          <a:bodyPr wrap="none" anchor="ctr"/>
          <a:lstStyle/>
          <a:p>
            <a:pPr fontAlgn="base">
              <a:spcBef>
                <a:spcPct val="0"/>
              </a:spcBef>
              <a:spcAft>
                <a:spcPct val="0"/>
              </a:spcAft>
            </a:pPr>
            <a:endParaRPr lang="en-US" sz="1360" b="1">
              <a:solidFill>
                <a:srgbClr val="FFFFFF"/>
              </a:solidFill>
              <a:latin typeface="Arial" charset="0"/>
            </a:endParaRPr>
          </a:p>
        </p:txBody>
      </p:sp>
      <p:sp>
        <p:nvSpPr>
          <p:cNvPr id="7" name="Slide Number Placeholder 6"/>
          <p:cNvSpPr>
            <a:spLocks noGrp="1"/>
          </p:cNvSpPr>
          <p:nvPr>
            <p:ph type="sldNum" sz="quarter" idx="12"/>
          </p:nvPr>
        </p:nvSpPr>
        <p:spPr/>
        <p:txBody>
          <a:bodyPr/>
          <a:lstStyle/>
          <a:p>
            <a:pPr>
              <a:defRPr/>
            </a:pPr>
            <a:fld id="{CCCBA065-3066-4484-90BB-03AB7D6E6974}" type="slidenum">
              <a:rPr lang="en-US">
                <a:solidFill>
                  <a:srgbClr val="FFF9E5">
                    <a:shade val="50000"/>
                  </a:srgbClr>
                </a:solidFill>
              </a:rPr>
              <a:pPr>
                <a:defRPr/>
              </a:pPr>
              <a:t>8</a:t>
            </a:fld>
            <a:endParaRPr lang="en-US" dirty="0">
              <a:solidFill>
                <a:srgbClr val="FFF9E5">
                  <a:shade val="50000"/>
                </a:srgbClr>
              </a:solidFill>
            </a:endParaRPr>
          </a:p>
        </p:txBody>
      </p:sp>
      <p:sp>
        <p:nvSpPr>
          <p:cNvPr id="8" name="Footer Placeholder 7"/>
          <p:cNvSpPr>
            <a:spLocks noGrp="1"/>
          </p:cNvSpPr>
          <p:nvPr>
            <p:ph type="ftr" sz="quarter" idx="11"/>
          </p:nvPr>
        </p:nvSpPr>
        <p:spPr>
          <a:xfrm>
            <a:off x="2072640" y="7517448"/>
            <a:ext cx="3886200" cy="310356"/>
          </a:xfrm>
        </p:spPr>
        <p:txBody>
          <a:bodyPr/>
          <a:lstStyle/>
          <a:p>
            <a:pPr>
              <a:defRPr/>
            </a:pPr>
            <a:r>
              <a:rPr lang="en-US">
                <a:solidFill>
                  <a:srgbClr val="FFF9E5">
                    <a:shade val="50000"/>
                  </a:srgbClr>
                </a:solidFill>
              </a:rPr>
              <a:t>Copyright (c) 1977-2010 The Forte Institute, LLC</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7010400" y="9296400"/>
            <a:ext cx="609600" cy="609600"/>
          </a:xfrm>
          <a:prstGeom prst="rect">
            <a:avLst/>
          </a:prstGeom>
        </p:spPr>
      </p:pic>
    </p:spTree>
    <p:custDataLst>
      <p:tags r:id="rId1"/>
    </p:custDataLst>
    <p:extLst>
      <p:ext uri="{BB962C8B-B14F-4D97-AF65-F5344CB8AC3E}">
        <p14:creationId xmlns:p14="http://schemas.microsoft.com/office/powerpoint/2010/main" val="791588201"/>
      </p:ext>
    </p:extLst>
  </p:cSld>
  <p:clrMapOvr>
    <a:masterClrMapping/>
  </p:clrMapOvr>
  <p:transition advTm="10709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769028"/>
                                        </p:tgtEl>
                                        <p:attrNameLst>
                                          <p:attrName>style.visibility</p:attrName>
                                        </p:attrNameLst>
                                      </p:cBhvr>
                                      <p:to>
                                        <p:strVal val="visible"/>
                                      </p:to>
                                    </p:set>
                                    <p:animEffect transition="in" filter="fade">
                                      <p:cBhvr>
                                        <p:cTn id="11" dur="1000"/>
                                        <p:tgtEl>
                                          <p:spTgt spid="769028"/>
                                        </p:tgtEl>
                                      </p:cBhvr>
                                    </p:animEffect>
                                    <p:anim calcmode="lin" valueType="num">
                                      <p:cBhvr>
                                        <p:cTn id="12" dur="1000" fill="hold"/>
                                        <p:tgtEl>
                                          <p:spTgt spid="769028"/>
                                        </p:tgtEl>
                                        <p:attrNameLst>
                                          <p:attrName>ppt_x</p:attrName>
                                        </p:attrNameLst>
                                      </p:cBhvr>
                                      <p:tavLst>
                                        <p:tav tm="0">
                                          <p:val>
                                            <p:strVal val="#ppt_x"/>
                                          </p:val>
                                        </p:tav>
                                        <p:tav tm="100000">
                                          <p:val>
                                            <p:strVal val="#ppt_x"/>
                                          </p:val>
                                        </p:tav>
                                      </p:tavLst>
                                    </p:anim>
                                    <p:anim calcmode="lin" valueType="num">
                                      <p:cBhvr>
                                        <p:cTn id="13" dur="1000" fill="hold"/>
                                        <p:tgtEl>
                                          <p:spTgt spid="769028"/>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769027"/>
                                        </p:tgtEl>
                                        <p:attrNameLst>
                                          <p:attrName>style.visibility</p:attrName>
                                        </p:attrNameLst>
                                      </p:cBhvr>
                                      <p:to>
                                        <p:strVal val="visible"/>
                                      </p:to>
                                    </p:set>
                                    <p:animEffect transition="in" filter="fade">
                                      <p:cBhvr>
                                        <p:cTn id="16" dur="1000"/>
                                        <p:tgtEl>
                                          <p:spTgt spid="769027"/>
                                        </p:tgtEl>
                                      </p:cBhvr>
                                    </p:animEffect>
                                    <p:anim calcmode="lin" valueType="num">
                                      <p:cBhvr>
                                        <p:cTn id="17" dur="1000" fill="hold"/>
                                        <p:tgtEl>
                                          <p:spTgt spid="769027"/>
                                        </p:tgtEl>
                                        <p:attrNameLst>
                                          <p:attrName>ppt_x</p:attrName>
                                        </p:attrNameLst>
                                      </p:cBhvr>
                                      <p:tavLst>
                                        <p:tav tm="0">
                                          <p:val>
                                            <p:strVal val="#ppt_x"/>
                                          </p:val>
                                        </p:tav>
                                        <p:tav tm="100000">
                                          <p:val>
                                            <p:strVal val="#ppt_x"/>
                                          </p:val>
                                        </p:tav>
                                      </p:tavLst>
                                    </p:anim>
                                    <p:anim calcmode="lin" valueType="num">
                                      <p:cBhvr>
                                        <p:cTn id="18" dur="1000" fill="hold"/>
                                        <p:tgtEl>
                                          <p:spTgt spid="769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769027" grpId="0"/>
      <p:bldP spid="7690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323850" y="2546351"/>
            <a:ext cx="7772400" cy="563231"/>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3060">
                <a:solidFill>
                  <a:prstClr val="white"/>
                </a:solidFill>
                <a:latin typeface="Arial" charset="0"/>
              </a:rPr>
              <a:t>How You Think About Things…</a:t>
            </a:r>
          </a:p>
        </p:txBody>
      </p:sp>
      <p:sp>
        <p:nvSpPr>
          <p:cNvPr id="770051" name="Text Box 3"/>
          <p:cNvSpPr txBox="1">
            <a:spLocks noChangeArrowheads="1"/>
          </p:cNvSpPr>
          <p:nvPr/>
        </p:nvSpPr>
        <p:spPr bwMode="auto">
          <a:xfrm>
            <a:off x="842010" y="3511154"/>
            <a:ext cx="3044190" cy="3807196"/>
          </a:xfrm>
          <a:prstGeom prst="rect">
            <a:avLst/>
          </a:prstGeom>
          <a:noFill/>
          <a:ln w="9525">
            <a:noFill/>
            <a:miter lim="800000"/>
            <a:headEnd/>
            <a:tailEnd/>
          </a:ln>
        </p:spPr>
        <p:txBody>
          <a:bodyPr>
            <a:spAutoFit/>
          </a:bodyPr>
          <a:lstStyle/>
          <a:p>
            <a:pPr marL="190262" indent="-190262" eaLnBrk="0" fontAlgn="base" hangingPunct="0">
              <a:spcBef>
                <a:spcPct val="50000"/>
              </a:spcBef>
              <a:spcAft>
                <a:spcPct val="0"/>
              </a:spcAft>
            </a:pPr>
            <a:r>
              <a:rPr lang="en-US" sz="2380" b="1" u="sng">
                <a:solidFill>
                  <a:prstClr val="white"/>
                </a:solidFill>
                <a:latin typeface="Arial" charset="0"/>
              </a:rPr>
              <a:t>Conformist</a:t>
            </a:r>
          </a:p>
          <a:p>
            <a:pPr marL="190262" indent="-190262" eaLnBrk="0" fontAlgn="base" hangingPunct="0">
              <a:spcBef>
                <a:spcPct val="50000"/>
              </a:spcBef>
              <a:spcAft>
                <a:spcPct val="0"/>
              </a:spcAft>
            </a:pPr>
            <a:r>
              <a:rPr lang="en-US" sz="2040" b="1">
                <a:solidFill>
                  <a:prstClr val="white"/>
                </a:solidFill>
                <a:latin typeface="Arial" charset="0"/>
              </a:rPr>
              <a:t>Traditional</a:t>
            </a:r>
          </a:p>
          <a:p>
            <a:pPr marL="190262" indent="-190262" eaLnBrk="0" fontAlgn="base" hangingPunct="0">
              <a:spcBef>
                <a:spcPct val="50000"/>
              </a:spcBef>
              <a:spcAft>
                <a:spcPct val="0"/>
              </a:spcAft>
              <a:buFontTx/>
              <a:buChar char="•"/>
            </a:pPr>
            <a:r>
              <a:rPr lang="en-US" sz="1700">
                <a:solidFill>
                  <a:prstClr val="white"/>
                </a:solidFill>
                <a:latin typeface="Arial" charset="0"/>
              </a:rPr>
              <a:t>Careful, accurate, precise</a:t>
            </a:r>
          </a:p>
          <a:p>
            <a:pPr marL="190262" indent="-190262" eaLnBrk="0" fontAlgn="base" hangingPunct="0">
              <a:spcBef>
                <a:spcPct val="50000"/>
              </a:spcBef>
              <a:spcAft>
                <a:spcPct val="0"/>
              </a:spcAft>
              <a:buFontTx/>
              <a:buChar char="•"/>
            </a:pPr>
            <a:r>
              <a:rPr lang="en-US" sz="1700">
                <a:solidFill>
                  <a:prstClr val="white"/>
                </a:solidFill>
                <a:latin typeface="Arial" charset="0"/>
              </a:rPr>
              <a:t>Strong sense for what is correct</a:t>
            </a:r>
          </a:p>
          <a:p>
            <a:pPr marL="190262" indent="-190262" eaLnBrk="0" fontAlgn="base" hangingPunct="0">
              <a:spcBef>
                <a:spcPct val="50000"/>
              </a:spcBef>
              <a:spcAft>
                <a:spcPct val="0"/>
              </a:spcAft>
              <a:buFontTx/>
              <a:buChar char="•"/>
            </a:pPr>
            <a:r>
              <a:rPr lang="en-US" sz="1700">
                <a:solidFill>
                  <a:prstClr val="white"/>
                </a:solidFill>
                <a:latin typeface="Arial" charset="0"/>
              </a:rPr>
              <a:t>Like the rules, like structure</a:t>
            </a:r>
          </a:p>
          <a:p>
            <a:pPr marL="190262" indent="-190262" eaLnBrk="0" fontAlgn="base" hangingPunct="0">
              <a:spcBef>
                <a:spcPct val="50000"/>
              </a:spcBef>
              <a:spcAft>
                <a:spcPct val="0"/>
              </a:spcAft>
              <a:buFontTx/>
              <a:buChar char="•"/>
            </a:pPr>
            <a:r>
              <a:rPr lang="en-US" sz="1700">
                <a:solidFill>
                  <a:prstClr val="white"/>
                </a:solidFill>
                <a:latin typeface="Arial" charset="0"/>
              </a:rPr>
              <a:t>Better with details</a:t>
            </a:r>
          </a:p>
          <a:p>
            <a:pPr marL="190262" indent="-190262" eaLnBrk="0" fontAlgn="base" hangingPunct="0">
              <a:spcBef>
                <a:spcPct val="50000"/>
              </a:spcBef>
              <a:spcAft>
                <a:spcPct val="0"/>
              </a:spcAft>
              <a:buFontTx/>
              <a:buChar char="•"/>
            </a:pPr>
            <a:r>
              <a:rPr lang="en-US" sz="1700">
                <a:solidFill>
                  <a:prstClr val="white"/>
                </a:solidFill>
                <a:latin typeface="Arial" charset="0"/>
              </a:rPr>
              <a:t>Position, authority, family hierarchy important</a:t>
            </a:r>
          </a:p>
          <a:p>
            <a:pPr marL="190262" indent="-190262" eaLnBrk="0" fontAlgn="base" hangingPunct="0">
              <a:spcBef>
                <a:spcPct val="50000"/>
              </a:spcBef>
              <a:spcAft>
                <a:spcPct val="0"/>
              </a:spcAft>
              <a:buFontTx/>
              <a:buChar char="•"/>
            </a:pPr>
            <a:r>
              <a:rPr lang="en-US" sz="1700">
                <a:solidFill>
                  <a:prstClr val="white"/>
                </a:solidFill>
                <a:latin typeface="Arial" charset="0"/>
              </a:rPr>
              <a:t>More formal</a:t>
            </a:r>
          </a:p>
        </p:txBody>
      </p:sp>
      <p:sp>
        <p:nvSpPr>
          <p:cNvPr id="770052" name="Rectangle 4"/>
          <p:cNvSpPr>
            <a:spLocks noChangeArrowheads="1"/>
          </p:cNvSpPr>
          <p:nvPr/>
        </p:nvSpPr>
        <p:spPr bwMode="auto">
          <a:xfrm>
            <a:off x="842010" y="3446384"/>
            <a:ext cx="3044190" cy="4108846"/>
          </a:xfrm>
          <a:prstGeom prst="rect">
            <a:avLst/>
          </a:prstGeom>
          <a:noFill/>
          <a:ln w="31750">
            <a:solidFill>
              <a:schemeClr val="tx1"/>
            </a:solidFill>
            <a:miter lim="800000"/>
            <a:headEnd/>
            <a:tailEnd/>
          </a:ln>
        </p:spPr>
        <p:txBody>
          <a:bodyPr wrap="none" anchor="ctr"/>
          <a:lstStyle/>
          <a:p>
            <a:pPr fontAlgn="base">
              <a:spcBef>
                <a:spcPct val="0"/>
              </a:spcBef>
              <a:spcAft>
                <a:spcPct val="0"/>
              </a:spcAft>
            </a:pPr>
            <a:endParaRPr lang="en-US" sz="1360" b="1">
              <a:solidFill>
                <a:srgbClr val="FFFFFF"/>
              </a:solidFill>
              <a:latin typeface="Arial" charset="0"/>
            </a:endParaRPr>
          </a:p>
        </p:txBody>
      </p:sp>
      <p:sp>
        <p:nvSpPr>
          <p:cNvPr id="25605" name="Text Box 5"/>
          <p:cNvSpPr txBox="1">
            <a:spLocks noChangeArrowheads="1"/>
          </p:cNvSpPr>
          <p:nvPr/>
        </p:nvSpPr>
        <p:spPr bwMode="auto">
          <a:xfrm>
            <a:off x="4129087" y="3511154"/>
            <a:ext cx="2898458" cy="3676391"/>
          </a:xfrm>
          <a:prstGeom prst="rect">
            <a:avLst/>
          </a:prstGeom>
          <a:noFill/>
          <a:ln w="9525">
            <a:noFill/>
            <a:miter lim="800000"/>
            <a:headEnd/>
            <a:tailEnd/>
          </a:ln>
        </p:spPr>
        <p:txBody>
          <a:bodyPr>
            <a:spAutoFit/>
          </a:bodyPr>
          <a:lstStyle/>
          <a:p>
            <a:pPr marL="190262" indent="-190262" eaLnBrk="0" fontAlgn="base" hangingPunct="0">
              <a:spcBef>
                <a:spcPct val="50000"/>
              </a:spcBef>
              <a:spcAft>
                <a:spcPct val="0"/>
              </a:spcAft>
            </a:pPr>
            <a:r>
              <a:rPr lang="en-US" sz="2380" b="1" u="sng">
                <a:solidFill>
                  <a:prstClr val="white"/>
                </a:solidFill>
                <a:latin typeface="Arial" charset="0"/>
              </a:rPr>
              <a:t>Non-Conformist</a:t>
            </a:r>
          </a:p>
          <a:p>
            <a:pPr marL="190262" indent="-190262" eaLnBrk="0" fontAlgn="base" hangingPunct="0">
              <a:spcBef>
                <a:spcPct val="50000"/>
              </a:spcBef>
              <a:spcAft>
                <a:spcPct val="0"/>
              </a:spcAft>
            </a:pPr>
            <a:r>
              <a:rPr lang="en-US" sz="2040" b="1">
                <a:solidFill>
                  <a:prstClr val="white"/>
                </a:solidFill>
                <a:latin typeface="Arial" charset="0"/>
              </a:rPr>
              <a:t>Free-Thinking</a:t>
            </a:r>
          </a:p>
          <a:p>
            <a:pPr marL="190262" indent="-190262" eaLnBrk="0" fontAlgn="base" hangingPunct="0">
              <a:spcBef>
                <a:spcPct val="50000"/>
              </a:spcBef>
              <a:spcAft>
                <a:spcPct val="0"/>
              </a:spcAft>
              <a:buFontTx/>
              <a:buChar char="•"/>
            </a:pPr>
            <a:r>
              <a:rPr lang="en-US" sz="1700">
                <a:solidFill>
                  <a:prstClr val="white"/>
                </a:solidFill>
                <a:latin typeface="Arial" charset="0"/>
              </a:rPr>
              <a:t>Better ways of doing something</a:t>
            </a:r>
          </a:p>
          <a:p>
            <a:pPr marL="190262" indent="-190262" eaLnBrk="0" fontAlgn="base" hangingPunct="0">
              <a:spcBef>
                <a:spcPct val="50000"/>
              </a:spcBef>
              <a:spcAft>
                <a:spcPct val="0"/>
              </a:spcAft>
              <a:buFontTx/>
              <a:buChar char="•"/>
            </a:pPr>
            <a:r>
              <a:rPr lang="en-US" sz="1700">
                <a:solidFill>
                  <a:prstClr val="white"/>
                </a:solidFill>
                <a:latin typeface="Arial" charset="0"/>
              </a:rPr>
              <a:t>Independent</a:t>
            </a:r>
          </a:p>
          <a:p>
            <a:pPr marL="190262" indent="-190262" eaLnBrk="0" fontAlgn="base" hangingPunct="0">
              <a:spcBef>
                <a:spcPct val="50000"/>
              </a:spcBef>
              <a:spcAft>
                <a:spcPct val="0"/>
              </a:spcAft>
              <a:buFontTx/>
              <a:buChar char="•"/>
            </a:pPr>
            <a:r>
              <a:rPr lang="en-US" sz="1700">
                <a:solidFill>
                  <a:prstClr val="white"/>
                </a:solidFill>
                <a:latin typeface="Arial" charset="0"/>
              </a:rPr>
              <a:t>More freedom, less control</a:t>
            </a:r>
          </a:p>
          <a:p>
            <a:pPr marL="190262" indent="-190262" eaLnBrk="0" fontAlgn="base" hangingPunct="0">
              <a:spcBef>
                <a:spcPct val="50000"/>
              </a:spcBef>
              <a:spcAft>
                <a:spcPct val="0"/>
              </a:spcAft>
              <a:buFontTx/>
              <a:buChar char="•"/>
            </a:pPr>
            <a:r>
              <a:rPr lang="en-US" sz="1700">
                <a:solidFill>
                  <a:prstClr val="white"/>
                </a:solidFill>
                <a:latin typeface="Arial" charset="0"/>
              </a:rPr>
              <a:t>See the bottom line and less interested in details</a:t>
            </a:r>
          </a:p>
          <a:p>
            <a:pPr marL="190262" indent="-190262" eaLnBrk="0" fontAlgn="base" hangingPunct="0">
              <a:spcBef>
                <a:spcPct val="50000"/>
              </a:spcBef>
              <a:spcAft>
                <a:spcPct val="0"/>
              </a:spcAft>
              <a:buFontTx/>
              <a:buChar char="•"/>
            </a:pPr>
            <a:endParaRPr lang="en-US" sz="1700">
              <a:solidFill>
                <a:prstClr val="white"/>
              </a:solidFill>
              <a:latin typeface="Arial" charset="0"/>
            </a:endParaRPr>
          </a:p>
        </p:txBody>
      </p:sp>
      <p:sp>
        <p:nvSpPr>
          <p:cNvPr id="25606" name="Rectangle 6"/>
          <p:cNvSpPr>
            <a:spLocks noChangeArrowheads="1"/>
          </p:cNvSpPr>
          <p:nvPr/>
        </p:nvSpPr>
        <p:spPr bwMode="auto">
          <a:xfrm>
            <a:off x="4129087" y="3446384"/>
            <a:ext cx="3060383" cy="4108846"/>
          </a:xfrm>
          <a:prstGeom prst="rect">
            <a:avLst/>
          </a:prstGeom>
          <a:noFill/>
          <a:ln w="31750">
            <a:solidFill>
              <a:schemeClr val="tx1"/>
            </a:solidFill>
            <a:miter lim="800000"/>
            <a:headEnd/>
            <a:tailEnd/>
          </a:ln>
        </p:spPr>
        <p:txBody>
          <a:bodyPr wrap="none" anchor="ctr"/>
          <a:lstStyle/>
          <a:p>
            <a:pPr fontAlgn="base">
              <a:spcBef>
                <a:spcPct val="0"/>
              </a:spcBef>
              <a:spcAft>
                <a:spcPct val="0"/>
              </a:spcAft>
            </a:pPr>
            <a:endParaRPr lang="en-US" sz="1360" b="1">
              <a:solidFill>
                <a:srgbClr val="FFFFFF"/>
              </a:solidFill>
              <a:latin typeface="Arial" charset="0"/>
            </a:endParaRPr>
          </a:p>
        </p:txBody>
      </p:sp>
      <p:sp>
        <p:nvSpPr>
          <p:cNvPr id="7" name="Slide Number Placeholder 6"/>
          <p:cNvSpPr>
            <a:spLocks noGrp="1"/>
          </p:cNvSpPr>
          <p:nvPr>
            <p:ph type="sldNum" sz="quarter" idx="12"/>
          </p:nvPr>
        </p:nvSpPr>
        <p:spPr/>
        <p:txBody>
          <a:bodyPr/>
          <a:lstStyle/>
          <a:p>
            <a:pPr>
              <a:defRPr/>
            </a:pPr>
            <a:fld id="{420A1AE0-3B85-485D-ACED-392A8BD36005}" type="slidenum">
              <a:rPr lang="en-US">
                <a:solidFill>
                  <a:srgbClr val="FFF9E5">
                    <a:shade val="50000"/>
                  </a:srgbClr>
                </a:solidFill>
              </a:rPr>
              <a:pPr>
                <a:defRPr/>
              </a:pPr>
              <a:t>9</a:t>
            </a:fld>
            <a:endParaRPr lang="en-US" dirty="0">
              <a:solidFill>
                <a:srgbClr val="FFF9E5">
                  <a:shade val="50000"/>
                </a:srgbClr>
              </a:solidFill>
            </a:endParaRPr>
          </a:p>
        </p:txBody>
      </p:sp>
      <p:sp>
        <p:nvSpPr>
          <p:cNvPr id="8" name="Footer Placeholder 7"/>
          <p:cNvSpPr>
            <a:spLocks noGrp="1"/>
          </p:cNvSpPr>
          <p:nvPr>
            <p:ph type="ftr" sz="quarter" idx="11"/>
          </p:nvPr>
        </p:nvSpPr>
        <p:spPr>
          <a:xfrm>
            <a:off x="2072640" y="7517448"/>
            <a:ext cx="4145280" cy="310356"/>
          </a:xfrm>
        </p:spPr>
        <p:txBody>
          <a:bodyPr/>
          <a:lstStyle/>
          <a:p>
            <a:pPr>
              <a:defRPr/>
            </a:pPr>
            <a:r>
              <a:rPr lang="en-US">
                <a:solidFill>
                  <a:srgbClr val="FFF9E5">
                    <a:shade val="50000"/>
                  </a:srgbClr>
                </a:solidFill>
              </a:rPr>
              <a:t>Copyright (c) 1977-2010 The Forte Institute, LLC</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7010400" y="9296400"/>
            <a:ext cx="609600" cy="609600"/>
          </a:xfrm>
          <a:prstGeom prst="rect">
            <a:avLst/>
          </a:prstGeom>
        </p:spPr>
      </p:pic>
    </p:spTree>
    <p:custDataLst>
      <p:tags r:id="rId1"/>
    </p:custDataLst>
    <p:extLst>
      <p:ext uri="{BB962C8B-B14F-4D97-AF65-F5344CB8AC3E}">
        <p14:creationId xmlns:p14="http://schemas.microsoft.com/office/powerpoint/2010/main" val="2697488052"/>
      </p:ext>
    </p:extLst>
  </p:cSld>
  <p:clrMapOvr>
    <a:masterClrMapping/>
  </p:clrMapOvr>
  <p:transition advTm="17295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770052"/>
                                        </p:tgtEl>
                                        <p:attrNameLst>
                                          <p:attrName>style.visibility</p:attrName>
                                        </p:attrNameLst>
                                      </p:cBhvr>
                                      <p:to>
                                        <p:strVal val="visible"/>
                                      </p:to>
                                    </p:set>
                                    <p:animEffect transition="in" filter="fade">
                                      <p:cBhvr>
                                        <p:cTn id="11" dur="1000"/>
                                        <p:tgtEl>
                                          <p:spTgt spid="770052"/>
                                        </p:tgtEl>
                                      </p:cBhvr>
                                    </p:animEffect>
                                    <p:anim calcmode="lin" valueType="num">
                                      <p:cBhvr>
                                        <p:cTn id="12" dur="1000" fill="hold"/>
                                        <p:tgtEl>
                                          <p:spTgt spid="770052"/>
                                        </p:tgtEl>
                                        <p:attrNameLst>
                                          <p:attrName>ppt_x</p:attrName>
                                        </p:attrNameLst>
                                      </p:cBhvr>
                                      <p:tavLst>
                                        <p:tav tm="0">
                                          <p:val>
                                            <p:strVal val="#ppt_x"/>
                                          </p:val>
                                        </p:tav>
                                        <p:tav tm="100000">
                                          <p:val>
                                            <p:strVal val="#ppt_x"/>
                                          </p:val>
                                        </p:tav>
                                      </p:tavLst>
                                    </p:anim>
                                    <p:anim calcmode="lin" valueType="num">
                                      <p:cBhvr>
                                        <p:cTn id="13" dur="1000" fill="hold"/>
                                        <p:tgtEl>
                                          <p:spTgt spid="770052"/>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770051"/>
                                        </p:tgtEl>
                                        <p:attrNameLst>
                                          <p:attrName>style.visibility</p:attrName>
                                        </p:attrNameLst>
                                      </p:cBhvr>
                                      <p:to>
                                        <p:strVal val="visible"/>
                                      </p:to>
                                    </p:set>
                                    <p:animEffect transition="in" filter="fade">
                                      <p:cBhvr>
                                        <p:cTn id="16" dur="1000"/>
                                        <p:tgtEl>
                                          <p:spTgt spid="770051"/>
                                        </p:tgtEl>
                                      </p:cBhvr>
                                    </p:animEffect>
                                    <p:anim calcmode="lin" valueType="num">
                                      <p:cBhvr>
                                        <p:cTn id="17" dur="1000" fill="hold"/>
                                        <p:tgtEl>
                                          <p:spTgt spid="770051"/>
                                        </p:tgtEl>
                                        <p:attrNameLst>
                                          <p:attrName>ppt_x</p:attrName>
                                        </p:attrNameLst>
                                      </p:cBhvr>
                                      <p:tavLst>
                                        <p:tav tm="0">
                                          <p:val>
                                            <p:strVal val="#ppt_x"/>
                                          </p:val>
                                        </p:tav>
                                        <p:tav tm="100000">
                                          <p:val>
                                            <p:strVal val="#ppt_x"/>
                                          </p:val>
                                        </p:tav>
                                      </p:tavLst>
                                    </p:anim>
                                    <p:anim calcmode="lin" valueType="num">
                                      <p:cBhvr>
                                        <p:cTn id="18" dur="1000" fill="hold"/>
                                        <p:tgtEl>
                                          <p:spTgt spid="7700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770051" grpId="0"/>
      <p:bldP spid="77005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TIMING" val="|45.8"/>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TIMING" val="|2.1|46.9"/>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TIMING" val="|5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TIMING" val="|98"/>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1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4.xml><?xml version="1.0" encoding="utf-8"?>
<a:theme xmlns:a="http://schemas.openxmlformats.org/drawingml/2006/main" name="Deluxe">
  <a:themeElements>
    <a:clrScheme name="Deluxe">
      <a:dk1>
        <a:sysClr val="windowText" lastClr="000000"/>
      </a:dk1>
      <a:lt1>
        <a:sysClr val="window" lastClr="FFFFFF"/>
      </a:lt1>
      <a:dk2>
        <a:srgbClr val="30356E"/>
      </a:dk2>
      <a:lt2>
        <a:srgbClr val="FFF9E5"/>
      </a:lt2>
      <a:accent1>
        <a:srgbClr val="CC4757"/>
      </a:accent1>
      <a:accent2>
        <a:srgbClr val="FF6F61"/>
      </a:accent2>
      <a:accent3>
        <a:srgbClr val="FF953E"/>
      </a:accent3>
      <a:accent4>
        <a:srgbClr val="F8BD52"/>
      </a:accent4>
      <a:accent5>
        <a:srgbClr val="46A6BD"/>
      </a:accent5>
      <a:accent6>
        <a:srgbClr val="5488BC"/>
      </a:accent6>
      <a:hlink>
        <a:srgbClr val="FA7D7A"/>
      </a:hlink>
      <a:folHlink>
        <a:srgbClr val="FFCF3E"/>
      </a:folHlink>
    </a:clrScheme>
    <a:fontScheme name="Deluxe">
      <a:maj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80</TotalTime>
  <Words>6072</Words>
  <Application>Microsoft Office PowerPoint</Application>
  <PresentationFormat>Custom</PresentationFormat>
  <Paragraphs>1259</Paragraphs>
  <Slides>24</Slides>
  <Notes>0</Notes>
  <HiddenSlides>0</HiddenSlides>
  <MMClips>24</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24</vt:i4>
      </vt:variant>
    </vt:vector>
  </HeadingPairs>
  <TitlesOfParts>
    <vt:vector size="39" baseType="lpstr">
      <vt:lpstr>Arial Unicode MS</vt:lpstr>
      <vt:lpstr>MS PGothic</vt:lpstr>
      <vt:lpstr>Adobe Heiti Std R</vt:lpstr>
      <vt:lpstr>Arial</vt:lpstr>
      <vt:lpstr>Calibri</vt:lpstr>
      <vt:lpstr>Century Gothic</vt:lpstr>
      <vt:lpstr>Corbel</vt:lpstr>
      <vt:lpstr>Garamond</vt:lpstr>
      <vt:lpstr>Times New Roman</vt:lpstr>
      <vt:lpstr>Wingdings 2</vt:lpstr>
      <vt:lpstr>Wingdings 3</vt:lpstr>
      <vt:lpstr>Office Theme</vt:lpstr>
      <vt:lpstr>Ion</vt:lpstr>
      <vt:lpstr>1_Ion</vt:lpstr>
      <vt:lpstr>Deluxe</vt:lpstr>
      <vt:lpstr>How to Interpret Forte and Apply to the Group Reflection Report</vt:lpstr>
      <vt:lpstr>Assignment 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Hints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Interpret Forte and Apply to the Group Reflection Report</dc:title>
  <dc:creator>The Forté Institute</dc:creator>
  <cp:lastModifiedBy>Olsen, Richard</cp:lastModifiedBy>
  <cp:revision>5</cp:revision>
  <dcterms:created xsi:type="dcterms:W3CDTF">2015-02-11T14:11:43Z</dcterms:created>
  <dcterms:modified xsi:type="dcterms:W3CDTF">2015-02-12T03:30:32Z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2015-01-26T00:00:00Z</vt:filetime>
  </property>
  <property fmtid="{D5CDD505-2E9C-101B-9397-08002B2CF9AE}" pid="3" name="LastSaved">
    <vt:filetime>2015-02-11T00:00:00Z</vt:filetime>
  </property>
</Properties>
</file>