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99"/>
    <a:srgbClr val="3366CC"/>
    <a:srgbClr val="9966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39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9040590405904085E-2"/>
          <c:y val="6.2350119904076795E-2"/>
          <c:w val="0.77736777367773657"/>
          <c:h val="0.79856115107913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0000FF"/>
            </a:solid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Sheet1!$C$1:$L$1</c:f>
              <c:numCache>
                <c:formatCode>General</c:formatCode>
                <c:ptCount val="10"/>
                <c:pt idx="0">
                  <c:v>0.49</c:v>
                </c:pt>
                <c:pt idx="1">
                  <c:v>0.5</c:v>
                </c:pt>
                <c:pt idx="2">
                  <c:v>0.51</c:v>
                </c:pt>
                <c:pt idx="3">
                  <c:v>0.52</c:v>
                </c:pt>
                <c:pt idx="4">
                  <c:v>0.53</c:v>
                </c:pt>
                <c:pt idx="5">
                  <c:v>0.54</c:v>
                </c:pt>
                <c:pt idx="6">
                  <c:v>0.55000000000000004</c:v>
                </c:pt>
                <c:pt idx="7">
                  <c:v>0.56000000000000005</c:v>
                </c:pt>
                <c:pt idx="8">
                  <c:v>0.56999999999999995</c:v>
                </c:pt>
                <c:pt idx="9">
                  <c:v>0.57999999999999996</c:v>
                </c:pt>
              </c:numCache>
            </c:numRef>
          </c:cat>
          <c:val>
            <c:numRef>
              <c:f>Sheet1!$C$2:$L$2</c:f>
              <c:numCache>
                <c:formatCode>General</c:formatCode>
                <c:ptCount val="10"/>
                <c:pt idx="0">
                  <c:v>15</c:v>
                </c:pt>
                <c:pt idx="1">
                  <c:v>15</c:v>
                </c:pt>
                <c:pt idx="2">
                  <c:v>24</c:v>
                </c:pt>
                <c:pt idx="3">
                  <c:v>17</c:v>
                </c:pt>
                <c:pt idx="4">
                  <c:v>21</c:v>
                </c:pt>
                <c:pt idx="5">
                  <c:v>16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00FF"/>
            </a:solid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Sheet1!$C$1:$L$1</c:f>
              <c:numCache>
                <c:formatCode>General</c:formatCode>
                <c:ptCount val="10"/>
                <c:pt idx="0">
                  <c:v>0.49</c:v>
                </c:pt>
                <c:pt idx="1">
                  <c:v>0.5</c:v>
                </c:pt>
                <c:pt idx="2">
                  <c:v>0.51</c:v>
                </c:pt>
                <c:pt idx="3">
                  <c:v>0.52</c:v>
                </c:pt>
                <c:pt idx="4">
                  <c:v>0.53</c:v>
                </c:pt>
                <c:pt idx="5">
                  <c:v>0.54</c:v>
                </c:pt>
                <c:pt idx="6">
                  <c:v>0.55000000000000004</c:v>
                </c:pt>
                <c:pt idx="7">
                  <c:v>0.56000000000000005</c:v>
                </c:pt>
                <c:pt idx="8">
                  <c:v>0.56999999999999995</c:v>
                </c:pt>
                <c:pt idx="9">
                  <c:v>0.57999999999999996</c:v>
                </c:pt>
              </c:numCache>
            </c:numRef>
          </c:cat>
          <c:val>
            <c:numRef>
              <c:f>Sheet1!$C$3:$L$3</c:f>
              <c:numCache>
                <c:formatCode>General</c:formatCode>
                <c:ptCount val="10"/>
                <c:pt idx="0">
                  <c:v>6</c:v>
                </c:pt>
                <c:pt idx="1">
                  <c:v>7</c:v>
                </c:pt>
                <c:pt idx="2">
                  <c:v>26</c:v>
                </c:pt>
                <c:pt idx="3">
                  <c:v>49</c:v>
                </c:pt>
                <c:pt idx="4">
                  <c:v>32</c:v>
                </c:pt>
                <c:pt idx="5">
                  <c:v>49</c:v>
                </c:pt>
                <c:pt idx="6">
                  <c:v>46</c:v>
                </c:pt>
                <c:pt idx="7">
                  <c:v>25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2358528"/>
        <c:axId val="92360064"/>
        <c:axId val="0"/>
      </c:bar3DChart>
      <c:catAx>
        <c:axId val="9235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60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360064"/>
        <c:scaling>
          <c:orientation val="minMax"/>
        </c:scaling>
        <c:delete val="0"/>
        <c:axPos val="l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58528"/>
        <c:crosses val="autoZero"/>
        <c:crossBetween val="between"/>
      </c:valAx>
      <c:spPr>
        <a:noFill/>
        <a:ln w="25323">
          <a:noFill/>
        </a:ln>
      </c:spPr>
    </c:plotArea>
    <c:legend>
      <c:legendPos val="r"/>
      <c:layout>
        <c:manualLayout>
          <c:xMode val="edge"/>
          <c:yMode val="edge"/>
          <c:x val="0.84993849938499422"/>
          <c:y val="0.41486810551558767"/>
          <c:w val="0.14514145141451421"/>
          <c:h val="0.17026378896882494"/>
        </c:manualLayout>
      </c:layout>
      <c:overlay val="0"/>
      <c:spPr>
        <a:noFill/>
        <a:ln w="3165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7F551-D456-4011-829E-075552338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F109C-5C4E-417D-9AA0-0CAEF162D4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96287-19DC-4EB8-9CCD-968AFB86A6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D4215-C349-49F5-8AB2-75DE13DA7A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77155-0D17-46EF-935C-673E52A0A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1C5AE-8A57-4658-BDA3-44DA31B4E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1F012-2DF5-41A6-BF78-FB67F6B5C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12A47-E4BF-405A-BFB5-B6C7E9020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FCF04-C218-4533-9F1C-683CA7C87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BA27A-7C63-44F8-9AA1-82B771AF8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9E89D-457E-4F76-BA48-8CCE708301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A9034B-259A-47F4-851B-6D3654196C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290247"/>
              </p:ext>
            </p:extLst>
          </p:nvPr>
        </p:nvGraphicFramePr>
        <p:xfrm>
          <a:off x="990600" y="1371600"/>
          <a:ext cx="7815263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895600" y="556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Ratio: Trunk : Height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5146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Number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239000" y="4343400"/>
            <a:ext cx="1905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3366CC"/>
                </a:solidFill>
              </a:rPr>
              <a:t>Male Av .</a:t>
            </a:r>
            <a:r>
              <a:rPr lang="en-US" b="1" dirty="0" smtClean="0">
                <a:solidFill>
                  <a:srgbClr val="3366CC"/>
                </a:solidFill>
              </a:rPr>
              <a:t>515</a:t>
            </a:r>
            <a:endParaRPr lang="en-US" b="1" dirty="0">
              <a:solidFill>
                <a:srgbClr val="3366CC"/>
              </a:solidFill>
            </a:endParaRPr>
          </a:p>
          <a:p>
            <a:pPr algn="ctr"/>
            <a:r>
              <a:rPr lang="en-US" b="1" dirty="0">
                <a:solidFill>
                  <a:srgbClr val="FF3399"/>
                </a:solidFill>
              </a:rPr>
              <a:t>Female Av .</a:t>
            </a:r>
            <a:r>
              <a:rPr lang="en-US" b="1" dirty="0" smtClean="0">
                <a:solidFill>
                  <a:srgbClr val="FF3399"/>
                </a:solidFill>
              </a:rPr>
              <a:t>539</a:t>
            </a:r>
            <a:endParaRPr lang="en-US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UNCW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ITSD</dc:creator>
  <cp:lastModifiedBy>Administrator</cp:lastModifiedBy>
  <cp:revision>26</cp:revision>
  <cp:lastPrinted>2016-02-18T16:48:43Z</cp:lastPrinted>
  <dcterms:created xsi:type="dcterms:W3CDTF">2006-02-23T16:13:25Z</dcterms:created>
  <dcterms:modified xsi:type="dcterms:W3CDTF">2018-02-19T14:55:57Z</dcterms:modified>
</cp:coreProperties>
</file>