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6C2-8ECF-4D08-AA5E-1EE49287D3F6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D902-8111-4E4B-8F1B-FFACFE08C3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083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6C2-8ECF-4D08-AA5E-1EE49287D3F6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D902-8111-4E4B-8F1B-FFACFE08C3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631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6C2-8ECF-4D08-AA5E-1EE49287D3F6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D902-8111-4E4B-8F1B-FFACFE08C3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8467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6C2-8ECF-4D08-AA5E-1EE49287D3F6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D902-8111-4E4B-8F1B-FFACFE08C3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3101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6C2-8ECF-4D08-AA5E-1EE49287D3F6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D902-8111-4E4B-8F1B-FFACFE08C3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1873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6C2-8ECF-4D08-AA5E-1EE49287D3F6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D902-8111-4E4B-8F1B-FFACFE08C3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8784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6C2-8ECF-4D08-AA5E-1EE49287D3F6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D902-8111-4E4B-8F1B-FFACFE08C3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7817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6C2-8ECF-4D08-AA5E-1EE49287D3F6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D902-8111-4E4B-8F1B-FFACFE08C3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2744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6C2-8ECF-4D08-AA5E-1EE49287D3F6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D902-8111-4E4B-8F1B-FFACFE08C3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9359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6C2-8ECF-4D08-AA5E-1EE49287D3F6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D902-8111-4E4B-8F1B-FFACFE08C3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4717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F6C2-8ECF-4D08-AA5E-1EE49287D3F6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D902-8111-4E4B-8F1B-FFACFE08C3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208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7F6C2-8ECF-4D08-AA5E-1EE49287D3F6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9D902-8111-4E4B-8F1B-FFACFE08C3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2297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2.bp.blogspot.com/-P0IpoB5Qhuo/UhZQHrP7DnI/AAAAAAAAI5A/Ffwp1zsTtkg/s1600/downturnedeyes.jpg" TargetMode="External"/><Relationship Id="rId13" Type="http://schemas.openxmlformats.org/officeDocument/2006/relationships/image" Target="../media/image6.jpeg"/><Relationship Id="rId18" Type="http://schemas.openxmlformats.org/officeDocument/2006/relationships/hyperlink" Target="http://4.bp.blogspot.com/-_zBVwoBPUkU/Uhaqe7lIlpI/AAAAAAAAI58/HSW_qb3bbWs/s1600/close+set+eyes.jpg" TargetMode="External"/><Relationship Id="rId26" Type="http://schemas.openxmlformats.org/officeDocument/2006/relationships/hyperlink" Target="http://1.bp.blogspot.com/-Y3BpYmuDnx8/UharQrYNlDI/AAAAAAAAI6c/0XFZu9EiQOI/s1600/fhf.jpg" TargetMode="External"/><Relationship Id="rId3" Type="http://schemas.openxmlformats.org/officeDocument/2006/relationships/image" Target="../media/image1.jpeg"/><Relationship Id="rId21" Type="http://schemas.openxmlformats.org/officeDocument/2006/relationships/image" Target="../media/image10.png"/><Relationship Id="rId7" Type="http://schemas.openxmlformats.org/officeDocument/2006/relationships/image" Target="../media/image3.jpeg"/><Relationship Id="rId12" Type="http://schemas.openxmlformats.org/officeDocument/2006/relationships/hyperlink" Target="http://2.bp.blogspot.com/-qLgqe8fQ7pI/UhZQb4D177I/AAAAAAAAI5Q/EhNMHkwRjvo/s1600/deepseteyes.jpg" TargetMode="External"/><Relationship Id="rId17" Type="http://schemas.openxmlformats.org/officeDocument/2006/relationships/image" Target="../media/image8.jpeg"/><Relationship Id="rId25" Type="http://schemas.openxmlformats.org/officeDocument/2006/relationships/image" Target="../media/image12.jpeg"/><Relationship Id="rId2" Type="http://schemas.openxmlformats.org/officeDocument/2006/relationships/hyperlink" Target="http://3.bp.blogspot.com/-Q_6Mr_W1hX4/UhZPnZDMK3I/AAAAAAAAI4o/u28O53TsDHw/s1600/themostbeautifuleyeshapealmondeyeshape.jpg" TargetMode="External"/><Relationship Id="rId16" Type="http://schemas.openxmlformats.org/officeDocument/2006/relationships/hyperlink" Target="http://1.bp.blogspot.com/-XXWKjnpnxa4/UhaqTp0brfI/AAAAAAAAI50/aIV77o34Ysg/s1600/almondeyes.jpg" TargetMode="External"/><Relationship Id="rId20" Type="http://schemas.openxmlformats.org/officeDocument/2006/relationships/hyperlink" Target="http://4.bp.blogspot.com/-u_uIqzApBKw/UhaqpbqV0eI/AAAAAAAAI6E/xfKpeaqywhw/s1600/22.png" TargetMode="External"/><Relationship Id="rId29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3.bp.blogspot.com/-zIGQM2ofop0/UhZQRi9vpEI/AAAAAAAAI5I/VtlToIjgZ0A/s1600/protrudingeyes.jpg" TargetMode="External"/><Relationship Id="rId11" Type="http://schemas.openxmlformats.org/officeDocument/2006/relationships/image" Target="../media/image5.jpeg"/><Relationship Id="rId24" Type="http://schemas.openxmlformats.org/officeDocument/2006/relationships/hyperlink" Target="http://3.bp.blogspot.com/-JF3HeV7cqLI/Uhaq_wkmgmI/AAAAAAAAI6U/uEvvXqF857E/s1600/hoodedeyes.jpg" TargetMode="External"/><Relationship Id="rId5" Type="http://schemas.openxmlformats.org/officeDocument/2006/relationships/image" Target="../media/image2.jpeg"/><Relationship Id="rId15" Type="http://schemas.openxmlformats.org/officeDocument/2006/relationships/image" Target="../media/image7.jpeg"/><Relationship Id="rId23" Type="http://schemas.openxmlformats.org/officeDocument/2006/relationships/image" Target="../media/image11.jpeg"/><Relationship Id="rId28" Type="http://schemas.openxmlformats.org/officeDocument/2006/relationships/hyperlink" Target="http://1.bp.blogspot.com/-aAeu1w4LjiU/UharjkBlk8I/AAAAAAAAI6s/ago6ihLvSNk/s1600/monolideyes.jpg" TargetMode="External"/><Relationship Id="rId10" Type="http://schemas.openxmlformats.org/officeDocument/2006/relationships/hyperlink" Target="http://4.bp.blogspot.com/-lYlmrLWoKE0/UhZP9Y2unZI/AAAAAAAAI44/_zKuHZg9oVs/s1600/hoodedeyes.jpg" TargetMode="External"/><Relationship Id="rId19" Type="http://schemas.openxmlformats.org/officeDocument/2006/relationships/image" Target="../media/image9.jpeg"/><Relationship Id="rId4" Type="http://schemas.openxmlformats.org/officeDocument/2006/relationships/hyperlink" Target="http://1.bp.blogspot.com/-cHBMK_VtK2w/UhZPzr9AkOI/AAAAAAAAI4w/nLKnOYl_Ok4/s1600/closeseteyes.jpg" TargetMode="External"/><Relationship Id="rId9" Type="http://schemas.openxmlformats.org/officeDocument/2006/relationships/image" Target="../media/image4.jpeg"/><Relationship Id="rId14" Type="http://schemas.openxmlformats.org/officeDocument/2006/relationships/hyperlink" Target="http://2.bp.blogspot.com/-RyR5unwLBQA/UhZRpIUgdTI/AAAAAAAAI5c/K3bhaURtNIU/s1600/monolid+eyes.jpg" TargetMode="External"/><Relationship Id="rId22" Type="http://schemas.openxmlformats.org/officeDocument/2006/relationships/hyperlink" Target="http://2.bp.blogspot.com/-H_bwORWbk7Y/Uhaq0EIvIwI/AAAAAAAAI6M/hBLBwNx9_Ok/s1600/downturnedeyes.jpg" TargetMode="External"/><Relationship Id="rId27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3809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Eye Characteristics</a:t>
            </a:r>
            <a:endParaRPr lang="en-US" dirty="0"/>
          </a:p>
        </p:txBody>
      </p:sp>
      <p:pic>
        <p:nvPicPr>
          <p:cNvPr id="4" name="Picture 3" descr="http://3.bp.blogspot.com/-Q_6Mr_W1hX4/UhZPnZDMK3I/AAAAAAAAI4o/u28O53TsDHw/s320/themostbeautifuleyeshapealmondeyeshape.jp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0125" y="1040130"/>
            <a:ext cx="2690921" cy="137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1.bp.blogspot.com/-cHBMK_VtK2w/UhZPzr9AkOI/AAAAAAAAI4w/nLKnOYl_Ok4/s320/closeseteyes.jpg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775" y="2411730"/>
            <a:ext cx="2682240" cy="14344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http://3.bp.blogspot.com/-zIGQM2ofop0/UhZQRi9vpEI/AAAAAAAAI5I/VtlToIjgZ0A/s320/protrudingeyes.jpg">
            <a:hlinkClick r:id="rId6"/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5915" y="3848128"/>
            <a:ext cx="2705100" cy="137223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http://2.bp.blogspot.com/-P0IpoB5Qhuo/UhZQHrP7DnI/AAAAAAAAI5A/Ffwp1zsTtkg/s320/downturnedeyes.jpg">
            <a:hlinkClick r:id="rId8"/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434" y="5233867"/>
            <a:ext cx="2690921" cy="152303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http://4.bp.blogspot.com/-lYlmrLWoKE0/UhZP9Y2unZI/AAAAAAAAI44/_zKuHZg9oVs/s320/hoodedeyes.jpg">
            <a:hlinkClick r:id="rId10"/>
          </p:cNvPr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053465"/>
            <a:ext cx="2644140" cy="1358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http://2.bp.blogspot.com/-qLgqe8fQ7pI/UhZQb4D177I/AAAAAAAAI5Q/EhNMHkwRjvo/s320/deepseteyes.jpg">
            <a:hlinkClick r:id="rId12"/>
          </p:cNvPr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411730"/>
            <a:ext cx="2644140" cy="13770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http://2.bp.blogspot.com/-RyR5unwLBQA/UhZRpIUgdTI/AAAAAAAAI5c/K3bhaURtNIU/s320/monolid+eyes.jpg">
            <a:hlinkClick r:id="rId14"/>
          </p:cNvPr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30647" y="3798131"/>
            <a:ext cx="2606040" cy="1322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http://1.bp.blogspot.com/-XXWKjnpnxa4/UhaqTp0brfI/AAAAAAAAI50/aIV77o34Ysg/s320/almondeyes.jpg">
            <a:hlinkClick r:id="rId16"/>
          </p:cNvPr>
          <p:cNvPicPr/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0149" y="1053465"/>
            <a:ext cx="1698392" cy="1358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http://4.bp.blogspot.com/-_zBVwoBPUkU/Uhaqe7lIlpI/AAAAAAAAI58/HSW_qb3bbWs/s320/close+set+eyes.jpg">
            <a:hlinkClick r:id="rId18"/>
          </p:cNvPr>
          <p:cNvPicPr/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4617" y="2411730"/>
            <a:ext cx="1402080" cy="14363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http://4.bp.blogspot.com/-u_uIqzApBKw/UhaqpbqV0eI/AAAAAAAAI6E/xfKpeaqywhw/s320/22.png">
            <a:hlinkClick r:id="rId20"/>
          </p:cNvPr>
          <p:cNvPicPr/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61046" y="3832691"/>
            <a:ext cx="1182354" cy="1401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http://2.bp.blogspot.com/-H_bwORWbk7Y/Uhaq0EIvIwI/AAAAAAAAI6M/hBLBwNx9_Ok/s320/downturnedeyes.jpg">
            <a:hlinkClick r:id="rId22"/>
          </p:cNvPr>
          <p:cNvPicPr/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46578" y="5220363"/>
            <a:ext cx="1390119" cy="15365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http://3.bp.blogspot.com/-JF3HeV7cqLI/Uhaq_wkmgmI/AAAAAAAAI6U/uEvvXqF857E/s320/hoodedeyes.jpg">
            <a:hlinkClick r:id="rId24"/>
          </p:cNvPr>
          <p:cNvPicPr/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36687" y="1053465"/>
            <a:ext cx="1278713" cy="13582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http://1.bp.blogspot.com/-Y3BpYmuDnx8/UharQrYNlDI/AAAAAAAAI6c/0XFZu9EiQOI/s320/fhf.jpg">
            <a:hlinkClick r:id="rId26"/>
          </p:cNvPr>
          <p:cNvPicPr/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86844" y="2394436"/>
            <a:ext cx="960120" cy="14036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 descr="http://1.bp.blogspot.com/-aAeu1w4LjiU/UharjkBlk8I/AAAAAAAAI6s/ago6ihLvSNk/s320/monolideyes.jpg">
            <a:hlinkClick r:id="rId28"/>
          </p:cNvPr>
          <p:cNvPicPr/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73340" y="3798131"/>
            <a:ext cx="1318260" cy="1535869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Box 17"/>
          <p:cNvSpPr txBox="1"/>
          <p:nvPr/>
        </p:nvSpPr>
        <p:spPr>
          <a:xfrm>
            <a:off x="4953000" y="5334000"/>
            <a:ext cx="3886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Eye Size:  Large, medium, small</a:t>
            </a:r>
          </a:p>
          <a:p>
            <a:r>
              <a:rPr lang="en-US" dirty="0" smtClean="0"/>
              <a:t>Distance apart:  Close, </a:t>
            </a:r>
            <a:r>
              <a:rPr lang="en-US" dirty="0" smtClean="0"/>
              <a:t>medium, wide</a:t>
            </a:r>
            <a:endParaRPr lang="en-US" dirty="0" smtClean="0"/>
          </a:p>
          <a:p>
            <a:r>
              <a:rPr lang="en-US" dirty="0" smtClean="0"/>
              <a:t>Shape:  Almond, round</a:t>
            </a:r>
          </a:p>
          <a:p>
            <a:r>
              <a:rPr lang="en-US" dirty="0" smtClean="0"/>
              <a:t>Lid:  fold, hooded, </a:t>
            </a:r>
            <a:r>
              <a:rPr lang="en-US" dirty="0" err="1" smtClean="0"/>
              <a:t>monolid</a:t>
            </a:r>
            <a:endParaRPr lang="en-US" dirty="0" smtClean="0"/>
          </a:p>
          <a:p>
            <a:r>
              <a:rPr lang="en-US" dirty="0" err="1" smtClean="0"/>
              <a:t>Slantedness</a:t>
            </a:r>
            <a:r>
              <a:rPr lang="en-US" dirty="0" smtClean="0"/>
              <a:t>:  straight, up,  down.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51822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38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Eye Characteristics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Administrator</cp:lastModifiedBy>
  <cp:revision>6</cp:revision>
  <cp:lastPrinted>2014-01-07T03:42:05Z</cp:lastPrinted>
  <dcterms:created xsi:type="dcterms:W3CDTF">2014-01-07T03:28:46Z</dcterms:created>
  <dcterms:modified xsi:type="dcterms:W3CDTF">2014-01-13T16:37:20Z</dcterms:modified>
</cp:coreProperties>
</file>