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2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5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7869-8231-4BFF-AEEB-1A0E45FCB77C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BB39-AB23-4EA5-B466-B3C11C0E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6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cw.edu/international/host.html" TargetMode="External"/><Relationship Id="rId13" Type="http://schemas.openxmlformats.org/officeDocument/2006/relationships/hyperlink" Target="http://www.uncw.edu/international/isss/prearrivalhealthinsurance.html" TargetMode="External"/><Relationship Id="rId18" Type="http://schemas.openxmlformats.org/officeDocument/2006/relationships/image" Target="../media/image1.JPG"/><Relationship Id="rId3" Type="http://schemas.openxmlformats.org/officeDocument/2006/relationships/hyperlink" Target="http://www.uncw.edu/international/isss/prearrivalimmigration.html" TargetMode="External"/><Relationship Id="rId7" Type="http://schemas.openxmlformats.org/officeDocument/2006/relationships/hyperlink" Target="http://www.uncw.edu/international/mentor.html" TargetMode="External"/><Relationship Id="rId12" Type="http://schemas.openxmlformats.org/officeDocument/2006/relationships/hyperlink" Target="http://www.uncw.edu/international/isss/prearrivalimmunizations.html" TargetMode="External"/><Relationship Id="rId17" Type="http://schemas.openxmlformats.org/officeDocument/2006/relationships/hyperlink" Target="http://www.uncw.edu/" TargetMode="External"/><Relationship Id="rId2" Type="http://schemas.openxmlformats.org/officeDocument/2006/relationships/hyperlink" Target="http://www.uncw.edu/international/isss/prearrivalcourses.html" TargetMode="External"/><Relationship Id="rId16" Type="http://schemas.openxmlformats.org/officeDocument/2006/relationships/hyperlink" Target="http://www.uncw.edu/international/isss/prearrivalpaybills.html" TargetMode="Externa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cw.edu/international/isss/prearrivalreservehousing.html" TargetMode="External"/><Relationship Id="rId11" Type="http://schemas.openxmlformats.org/officeDocument/2006/relationships/hyperlink" Target="http://www.uncw.edu/international/isss/prearrivalairportpickup.html" TargetMode="External"/><Relationship Id="rId5" Type="http://schemas.openxmlformats.org/officeDocument/2006/relationships/hyperlink" Target="http://www.uncw.edu/international/isss/prearrivalpacking.html" TargetMode="External"/><Relationship Id="rId15" Type="http://schemas.openxmlformats.org/officeDocument/2006/relationships/hyperlink" Target="http://www.uncw.edu/international/isss/prearrivalorientation.html" TargetMode="External"/><Relationship Id="rId10" Type="http://schemas.openxmlformats.org/officeDocument/2006/relationships/hyperlink" Target="http://www.uncw.edu/international/isss/prearrivalselectmealplan.html" TargetMode="External"/><Relationship Id="rId19" Type="http://schemas.openxmlformats.org/officeDocument/2006/relationships/image" Target="../media/image2.jpeg"/><Relationship Id="rId4" Type="http://schemas.openxmlformats.org/officeDocument/2006/relationships/hyperlink" Target="http://www.uncw.edu/international/isss/prearrivalgetconnected.html" TargetMode="External"/><Relationship Id="rId9" Type="http://schemas.openxmlformats.org/officeDocument/2006/relationships/hyperlink" Target="http://www.uncw.edu/international/isss/prearrivalemail.html" TargetMode="External"/><Relationship Id="rId14" Type="http://schemas.openxmlformats.org/officeDocument/2006/relationships/hyperlink" Target="http://uncw.edu/stuaff/housing/prospective_students/movei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cw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728959"/>
              </p:ext>
            </p:extLst>
          </p:nvPr>
        </p:nvGraphicFramePr>
        <p:xfrm>
          <a:off x="304800" y="0"/>
          <a:ext cx="865634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159"/>
                <a:gridCol w="1639337"/>
                <a:gridCol w="3813381"/>
                <a:gridCol w="2462471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UNCW Exchange Student Pre-Arrival Checklist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15-Mar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Submit </a:t>
                      </a:r>
                      <a:r>
                        <a:rPr lang="en-US" sz="1400" u="none" strike="noStrike" dirty="0">
                          <a:effectLst/>
                          <a:hlinkClick r:id="rId2"/>
                        </a:rPr>
                        <a:t>Course Requests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Schedule </a:t>
                      </a:r>
                      <a:r>
                        <a:rPr lang="en-US" sz="1400" u="none" strike="noStrike" dirty="0">
                          <a:effectLst/>
                          <a:hlinkClick r:id="rId3"/>
                        </a:rPr>
                        <a:t>Visa Appointment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Anytime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Connect </a:t>
                      </a:r>
                      <a:r>
                        <a:rPr lang="en-US" sz="1400" u="none" strike="noStrike" dirty="0">
                          <a:effectLst/>
                          <a:hlinkClick r:id="rId4"/>
                        </a:rPr>
                        <a:t>with other students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Anytime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Packing </a:t>
                      </a:r>
                      <a:r>
                        <a:rPr lang="en-US" sz="1400" u="none" strike="noStrike" dirty="0">
                          <a:effectLst/>
                          <a:hlinkClick r:id="rId5"/>
                        </a:rPr>
                        <a:t>suggestions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1-May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Reserve </a:t>
                      </a:r>
                      <a:r>
                        <a:rPr lang="en-US" sz="1400" u="none" strike="noStrike" dirty="0">
                          <a:effectLst/>
                          <a:hlinkClick r:id="rId6"/>
                        </a:rPr>
                        <a:t>on-campus housing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1-May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Request </a:t>
                      </a:r>
                      <a:r>
                        <a:rPr lang="en-US" sz="1400" u="none" strike="noStrike" dirty="0">
                          <a:effectLst/>
                        </a:rPr>
                        <a:t>a </a:t>
                      </a:r>
                      <a:r>
                        <a:rPr lang="en-US" sz="1400" u="none" strike="noStrike" dirty="0">
                          <a:effectLst/>
                          <a:hlinkClick r:id="rId7"/>
                        </a:rPr>
                        <a:t>student mentor </a:t>
                      </a:r>
                      <a:r>
                        <a:rPr lang="en-US" sz="1400" u="none" strike="noStrike" dirty="0">
                          <a:effectLst/>
                        </a:rPr>
                        <a:t>(optional)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1-May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Request a </a:t>
                      </a:r>
                      <a:r>
                        <a:rPr lang="en-US" sz="1400" u="none" strike="noStrike" dirty="0">
                          <a:effectLst/>
                          <a:hlinkClick r:id="rId8"/>
                        </a:rPr>
                        <a:t>host family </a:t>
                      </a:r>
                      <a:r>
                        <a:rPr lang="en-US" sz="1400" u="none" strike="noStrike" dirty="0">
                          <a:effectLst/>
                        </a:rPr>
                        <a:t>(optional)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May 1 - Continuing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Regularly </a:t>
                      </a:r>
                      <a:r>
                        <a:rPr lang="en-US" sz="1400" u="none" strike="noStrike" dirty="0">
                          <a:effectLst/>
                          <a:hlinkClick r:id="rId9"/>
                        </a:rPr>
                        <a:t>check UNCW email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May  23 - June 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Select </a:t>
                      </a:r>
                      <a:r>
                        <a:rPr lang="en-US" sz="1400" u="none" strike="noStrike" dirty="0">
                          <a:effectLst/>
                          <a:hlinkClick r:id="rId10"/>
                        </a:rPr>
                        <a:t>Meal Plan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1-Aug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Request </a:t>
                      </a:r>
                      <a:r>
                        <a:rPr lang="en-US" sz="1400" u="none" strike="noStrike" dirty="0">
                          <a:effectLst/>
                          <a:hlinkClick r:id="rId11"/>
                        </a:rPr>
                        <a:t>Airport Pick-up</a:t>
                      </a:r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797979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1-Aug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Submit </a:t>
                      </a:r>
                      <a:r>
                        <a:rPr lang="en-US" sz="1400" u="none" strike="noStrike" dirty="0">
                          <a:effectLst/>
                          <a:hlinkClick r:id="rId12"/>
                        </a:rPr>
                        <a:t>Immunization Form</a:t>
                      </a:r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1-Aug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Purchase or Waive </a:t>
                      </a:r>
                      <a:r>
                        <a:rPr lang="en-US" sz="1400" u="none" strike="noStrike" dirty="0">
                          <a:effectLst/>
                          <a:hlinkClick r:id="rId13"/>
                        </a:rPr>
                        <a:t>UNCW health Insurance</a:t>
                      </a:r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18-Aug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"/>
                        </a:rPr>
                        <a:t>Move-in to your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"/>
                          <a:hlinkClick r:id="rId14"/>
                        </a:rPr>
                        <a:t>on-campus housing</a:t>
                      </a:r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August 19 - 20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"/>
                        </a:rPr>
                        <a:t>Attend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"/>
                          <a:hlinkClick r:id="rId15"/>
                        </a:rPr>
                        <a:t>exchange student orientation</a:t>
                      </a:r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29-Aug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"/>
                        </a:rPr>
                        <a:t>Pay 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"/>
                          <a:hlinkClick r:id="rId16"/>
                        </a:rPr>
                        <a:t>UNCW bills </a:t>
                      </a:r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See  also </a:t>
                      </a:r>
                      <a:r>
                        <a:rPr lang="en-US" sz="14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Gill Sans MT"/>
                          <a:hlinkClick r:id="rId17"/>
                        </a:rPr>
                        <a:t>My Important</a:t>
                      </a:r>
                      <a:r>
                        <a:rPr lang="en-US" sz="14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Gill Sans MT"/>
                          <a:hlinkClick r:id="rId17"/>
                        </a:rPr>
                        <a:t> Info </a:t>
                      </a:r>
                      <a:r>
                        <a:rPr lang="en-US" sz="14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(pg. 2) &amp; </a:t>
                      </a:r>
                      <a:r>
                        <a:rPr lang="en-US" sz="14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Gill Sans MT"/>
                          <a:hlinkClick r:id="rId17"/>
                        </a:rPr>
                        <a:t>My Login Screens </a:t>
                      </a:r>
                      <a:r>
                        <a:rPr lang="en-US" sz="14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(pg. 3)</a:t>
                      </a:r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Gill Sans MT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r="-2"/>
          <a:stretch/>
        </p:blipFill>
        <p:spPr>
          <a:xfrm>
            <a:off x="6529081" y="785424"/>
            <a:ext cx="2401361" cy="16078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4809"/>
          <a:stretch/>
        </p:blipFill>
        <p:spPr>
          <a:xfrm>
            <a:off x="6523437" y="5184421"/>
            <a:ext cx="2407005" cy="165382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6649" r="15266" b="27742"/>
          <a:stretch/>
        </p:blipFill>
        <p:spPr>
          <a:xfrm>
            <a:off x="6529081" y="2294881"/>
            <a:ext cx="2401361" cy="30595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76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Important Info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71506"/>
              </p:ext>
            </p:extLst>
          </p:nvPr>
        </p:nvGraphicFramePr>
        <p:xfrm>
          <a:off x="457200" y="137160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1200"/>
                <a:gridCol w="1104900"/>
                <a:gridCol w="990600"/>
                <a:gridCol w="2095500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UNCW ID 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Email address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@uncw.edu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DOB-PIN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On-Campus room assignment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Postal Address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UNCW Station CB#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601 S. College Rd.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Wilmington, NC  28403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itchFamily="34" charset="0"/>
                        </a:rPr>
                        <a:t>See also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itchFamily="34" charset="0"/>
                          <a:hlinkClick r:id="rId2"/>
                        </a:rPr>
                        <a:t>My Pre-Arrival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itchFamily="34" charset="0"/>
                          <a:hlinkClick r:id="rId2"/>
                        </a:rPr>
                        <a:t> Checklist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itchFamily="34" charset="0"/>
                        </a:rPr>
                        <a:t> (pg. 1) and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itchFamily="34" charset="0"/>
                          <a:hlinkClick r:id="rId2"/>
                        </a:rPr>
                        <a:t>My login Info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itchFamily="34" charset="0"/>
                        </a:rPr>
                        <a:t>(pg. 3)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179" r="24594" b="28596"/>
          <a:stretch/>
        </p:blipFill>
        <p:spPr>
          <a:xfrm>
            <a:off x="3751385" y="3629025"/>
            <a:ext cx="5392616" cy="3228975"/>
          </a:xfrm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24690" r="26369" b="10081"/>
          <a:stretch>
            <a:fillRect/>
          </a:stretch>
        </p:blipFill>
        <p:spPr bwMode="auto">
          <a:xfrm>
            <a:off x="0" y="236780"/>
            <a:ext cx="38608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33539" r="49774" b="11111"/>
          <a:stretch/>
        </p:blipFill>
        <p:spPr bwMode="auto">
          <a:xfrm>
            <a:off x="0" y="3629025"/>
            <a:ext cx="3873500" cy="322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3070" y="2705743"/>
            <a:ext cx="2873375" cy="892552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OWA – Outlook Web 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Outlook Web Access to view your email and write to your professors and peers. Email is also available through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mySeaport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0246" y="3852782"/>
            <a:ext cx="2590800" cy="1569660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SeaNet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Seanet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view your class schedule, check your bills, view your student records, register for courses, and Financial Aid.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SeaNet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 can also be  accessed through 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mySeaport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32385" y="4495800"/>
            <a:ext cx="2227140" cy="1277273"/>
          </a:xfrm>
          <a:prstGeom prst="rect">
            <a:avLst/>
          </a:prstGeom>
          <a:solidFill>
            <a:srgbClr val="957DB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International Services Online Forms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Used for forms relating to UNCW International Programs, request airport pick-up,  request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host family, student mentor,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etc.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9610" r="32853" b="21010"/>
          <a:stretch/>
        </p:blipFill>
        <p:spPr bwMode="auto">
          <a:xfrm>
            <a:off x="3751384" y="242642"/>
            <a:ext cx="5392615" cy="41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300908" y="3052971"/>
            <a:ext cx="2784474" cy="1061829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my Seaport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mySeaport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view campus announcements, class announcements, and housing information. Email and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Seanet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also available through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mySeaport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446"/>
            <a:ext cx="7924800" cy="304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My Login </a:t>
            </a:r>
            <a:r>
              <a:rPr lang="en-US" sz="1400" dirty="0" smtClean="0"/>
              <a:t>Screens – Password Reminders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916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national">
      <a:dk1>
        <a:sysClr val="windowText" lastClr="000000"/>
      </a:dk1>
      <a:lt1>
        <a:sysClr val="window" lastClr="FFFFFF"/>
      </a:lt1>
      <a:dk2>
        <a:srgbClr val="296C7D"/>
      </a:dk2>
      <a:lt2>
        <a:srgbClr val="FFFCEF"/>
      </a:lt2>
      <a:accent1>
        <a:srgbClr val="3891A7"/>
      </a:accent1>
      <a:accent2>
        <a:srgbClr val="5FB2C9"/>
      </a:accent2>
      <a:accent3>
        <a:srgbClr val="F2F2F2"/>
      </a:accent3>
      <a:accent4>
        <a:srgbClr val="B5B5B5"/>
      </a:accent4>
      <a:accent5>
        <a:srgbClr val="C6A017"/>
      </a:accent5>
      <a:accent6>
        <a:srgbClr val="666699"/>
      </a:accent6>
      <a:hlink>
        <a:srgbClr val="2968CE"/>
      </a:hlink>
      <a:folHlink>
        <a:srgbClr val="6350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112</TotalTime>
  <Words>283</Words>
  <Application>Microsoft Office PowerPoint</Application>
  <PresentationFormat>On-screen Show (4:3)</PresentationFormat>
  <Paragraphs>59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My Important Info</vt:lpstr>
      <vt:lpstr>My Login Screens – Password Reminders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UNCW</dc:creator>
  <cp:lastModifiedBy>UNCW</cp:lastModifiedBy>
  <cp:revision>27</cp:revision>
  <dcterms:created xsi:type="dcterms:W3CDTF">2012-02-02T15:36:39Z</dcterms:created>
  <dcterms:modified xsi:type="dcterms:W3CDTF">2012-02-08T17:26:22Z</dcterms:modified>
</cp:coreProperties>
</file>