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6E67-39BC-4AC5-96CB-5180FC2BE6FD}" type="datetimeFigureOut">
              <a:rPr lang="en-US" smtClean="0"/>
              <a:t>9/27/2011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55219-E18C-4784-9287-34C94A350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28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6E67-39BC-4AC5-96CB-5180FC2BE6FD}" type="datetimeFigureOut">
              <a:rPr lang="en-US" smtClean="0"/>
              <a:t>9/27/2011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55219-E18C-4784-9287-34C94A350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073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6E67-39BC-4AC5-96CB-5180FC2BE6FD}" type="datetimeFigureOut">
              <a:rPr lang="en-US" smtClean="0"/>
              <a:t>9/27/2011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55219-E18C-4784-9287-34C94A350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666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6E67-39BC-4AC5-96CB-5180FC2BE6FD}" type="datetimeFigureOut">
              <a:rPr lang="en-US" smtClean="0"/>
              <a:t>9/27/2011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55219-E18C-4784-9287-34C94A350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335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6E67-39BC-4AC5-96CB-5180FC2BE6FD}" type="datetimeFigureOut">
              <a:rPr lang="en-US" smtClean="0"/>
              <a:t>9/27/2011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55219-E18C-4784-9287-34C94A350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573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6E67-39BC-4AC5-96CB-5180FC2BE6FD}" type="datetimeFigureOut">
              <a:rPr lang="en-US" smtClean="0"/>
              <a:t>9/27/2011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55219-E18C-4784-9287-34C94A350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139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6E67-39BC-4AC5-96CB-5180FC2BE6FD}" type="datetimeFigureOut">
              <a:rPr lang="en-US" smtClean="0"/>
              <a:t>9/27/2011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55219-E18C-4784-9287-34C94A350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83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6E67-39BC-4AC5-96CB-5180FC2BE6FD}" type="datetimeFigureOut">
              <a:rPr lang="en-US" smtClean="0"/>
              <a:t>9/27/2011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55219-E18C-4784-9287-34C94A350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053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6E67-39BC-4AC5-96CB-5180FC2BE6FD}" type="datetimeFigureOut">
              <a:rPr lang="en-US" smtClean="0"/>
              <a:t>9/27/2011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55219-E18C-4784-9287-34C94A350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999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6E67-39BC-4AC5-96CB-5180FC2BE6FD}" type="datetimeFigureOut">
              <a:rPr lang="en-US" smtClean="0"/>
              <a:t>9/27/2011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55219-E18C-4784-9287-34C94A350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987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6E67-39BC-4AC5-96CB-5180FC2BE6FD}" type="datetimeFigureOut">
              <a:rPr lang="en-US" smtClean="0"/>
              <a:t>9/27/2011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55219-E18C-4784-9287-34C94A350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043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D6E67-39BC-4AC5-96CB-5180FC2BE6FD}" type="datetimeFigureOut">
              <a:rPr lang="en-US" smtClean="0"/>
              <a:t>9/27/2011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55219-E18C-4784-9287-34C94A350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871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le 1"/>
          <p:cNvSpPr>
            <a:spLocks noGrp="1"/>
          </p:cNvSpPr>
          <p:nvPr>
            <p:ph type="title"/>
          </p:nvPr>
        </p:nvSpPr>
        <p:spPr>
          <a:xfrm>
            <a:off x="406400" y="228600"/>
            <a:ext cx="8737600" cy="1143000"/>
          </a:xfrm>
        </p:spPr>
        <p:txBody>
          <a:bodyPr/>
          <a:lstStyle/>
          <a:p>
            <a:r>
              <a:rPr lang="en-US" sz="2800" smtClean="0"/>
              <a:t>Do attachment styles moderate jealousy?</a:t>
            </a:r>
            <a:br>
              <a:rPr lang="en-US" sz="2800" smtClean="0"/>
            </a:br>
            <a:r>
              <a:rPr lang="en-US" sz="2000" smtClean="0"/>
              <a:t>- Levy &amp; Kelly, 2010, </a:t>
            </a:r>
            <a:r>
              <a:rPr lang="en-US" sz="2000" i="1" smtClean="0"/>
              <a:t>Psychological Science</a:t>
            </a:r>
          </a:p>
        </p:txBody>
      </p:sp>
      <p:sp>
        <p:nvSpPr>
          <p:cNvPr id="73731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178800" cy="4724400"/>
          </a:xfrm>
        </p:spPr>
        <p:txBody>
          <a:bodyPr/>
          <a:lstStyle/>
          <a:p>
            <a:pPr>
              <a:defRPr/>
            </a:pPr>
            <a:r>
              <a:rPr lang="en-US" sz="2000" dirty="0" smtClean="0"/>
              <a:t>Recall that men and women tend to respond to jealousy differently and this has been attributed to evolution-based differences in parental involvement (i.e., recall sociobiological theory). </a:t>
            </a:r>
          </a:p>
          <a:p>
            <a:pPr lvl="1">
              <a:defRPr/>
            </a:pPr>
            <a:r>
              <a:rPr lang="en-US" sz="2000" dirty="0" smtClean="0"/>
              <a:t>males' need for paternal certainty often results in greater jealousy over a sexual infidelity</a:t>
            </a:r>
          </a:p>
          <a:p>
            <a:pPr lvl="1">
              <a:defRPr/>
            </a:pPr>
            <a:r>
              <a:rPr lang="en-US" sz="2000" dirty="0" smtClean="0"/>
              <a:t>females' need for male investment in offspring. </a:t>
            </a:r>
            <a:endParaRPr lang="en-US" sz="2000" dirty="0"/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sz="2400" dirty="0" smtClean="0"/>
              <a:t>Above findings are moderated by attachment style. </a:t>
            </a:r>
          </a:p>
          <a:p>
            <a:pPr>
              <a:defRPr/>
            </a:pPr>
            <a:r>
              <a:rPr lang="en-US" sz="2000" dirty="0" smtClean="0"/>
              <a:t>Volunteers who reported having a dismissing attachment style (marked by short-term, low-investment relationships) reported feeling greater jealousy about sexual infidelity than about emotional infidelity regardless of gender. </a:t>
            </a:r>
          </a:p>
          <a:p>
            <a:pPr>
              <a:defRPr/>
            </a:pPr>
            <a:r>
              <a:rPr lang="en-US" sz="2000" dirty="0" smtClean="0"/>
              <a:t>Volunteers with secure attachment styles were more distressed by emotional infidelity than by sexual infidelity, regardless of gender.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99689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7772400" cy="1143000"/>
          </a:xfrm>
        </p:spPr>
        <p:txBody>
          <a:bodyPr/>
          <a:lstStyle/>
          <a:p>
            <a:r>
              <a:rPr lang="en-US" smtClean="0"/>
              <a:t>More Recent Research</a:t>
            </a:r>
          </a:p>
        </p:txBody>
      </p:sp>
      <p:sp>
        <p:nvSpPr>
          <p:cNvPr id="69635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178800" cy="4171950"/>
          </a:xfrm>
        </p:spPr>
        <p:txBody>
          <a:bodyPr>
            <a:normAutofit fontScale="92500" lnSpcReduction="10000"/>
          </a:bodyPr>
          <a:lstStyle/>
          <a:p>
            <a:r>
              <a:rPr lang="en-US" sz="2400" smtClean="0"/>
              <a:t>Sperm competition following significant absences in response to female infidelity  </a:t>
            </a:r>
          </a:p>
          <a:p>
            <a:pPr lvl="1"/>
            <a:r>
              <a:rPr lang="en-US" sz="2000" smtClean="0"/>
              <a:t>Shackelford &amp; Goetz (2007)</a:t>
            </a:r>
          </a:p>
          <a:p>
            <a:r>
              <a:rPr lang="en-US" sz="2400" smtClean="0"/>
              <a:t>The “Florida Study” (2008) examined response rates to 3 requests by gender</a:t>
            </a:r>
          </a:p>
          <a:p>
            <a:pPr lvl="1"/>
            <a:r>
              <a:rPr lang="en-US" sz="2400" smtClean="0"/>
              <a:t>Go on a date, go to my place, have sex</a:t>
            </a:r>
          </a:p>
          <a:p>
            <a:r>
              <a:rPr lang="en-US" sz="2400" smtClean="0"/>
              <a:t>As seen in other mammals, maternal aggression in lactating mothers is higher relative to bottle feeding mothers (competition with the winner administering a loud unpleasant noise to the loser). Lactating mothers did a longer noise relative to bottle feeders who did not differ from women who were never pregnant</a:t>
            </a:r>
          </a:p>
          <a:p>
            <a:pPr lvl="1"/>
            <a:r>
              <a:rPr lang="en-US" smtClean="0"/>
              <a:t> </a:t>
            </a:r>
            <a:r>
              <a:rPr lang="en-US" sz="2000" i="1" smtClean="0"/>
              <a:t>Hahn-Holbrook et al., 2011</a:t>
            </a:r>
            <a:endParaRPr lang="en-US" sz="2000" smtClean="0"/>
          </a:p>
        </p:txBody>
      </p:sp>
    </p:spTree>
    <p:extLst>
      <p:ext uri="{BB962C8B-B14F-4D97-AF65-F5344CB8AC3E}">
        <p14:creationId xmlns:p14="http://schemas.microsoft.com/office/powerpoint/2010/main" val="41447609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223</Words>
  <Application>Microsoft Office PowerPoint</Application>
  <PresentationFormat>On-screen Show (4:3)</PresentationFormat>
  <Paragraphs>14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Do attachment styles moderate jealousy? - Levy &amp; Kelly, 2010, Psychological Science</vt:lpstr>
      <vt:lpstr>More Recent Research</vt:lpstr>
    </vt:vector>
  </TitlesOfParts>
  <Company>UNCW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 attachment styles moderate jealousy? - Levy &amp; Kelly, 2010, Psychological Science</dc:title>
  <dc:creator>leccil</dc:creator>
  <cp:lastModifiedBy>leccil</cp:lastModifiedBy>
  <cp:revision>1</cp:revision>
  <dcterms:created xsi:type="dcterms:W3CDTF">2011-09-27T21:22:38Z</dcterms:created>
  <dcterms:modified xsi:type="dcterms:W3CDTF">2011-09-27T21:24:06Z</dcterms:modified>
</cp:coreProperties>
</file>