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61" r:id="rId5"/>
    <p:sldId id="272" r:id="rId6"/>
    <p:sldId id="271" r:id="rId7"/>
    <p:sldId id="273" r:id="rId8"/>
    <p:sldId id="274" r:id="rId9"/>
    <p:sldId id="275" r:id="rId10"/>
    <p:sldId id="277" r:id="rId11"/>
    <p:sldId id="278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93E9F5F-6BDB-4BD2-81BD-2BEA1BA9A850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D5C691F-3DAE-4BFA-934B-3C70D0EF0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4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08C3C-AFD7-4A50-AFE9-F6F44B9478C0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D91DE-6376-4F4E-9B61-6D67594F7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26658-B2B0-4C19-BC08-074A918CA552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83656-4DD4-46D1-B8E0-F2D82D04E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8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BE7E0-556D-459C-BEF1-02D085EC5A59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45455-9179-4A3B-9D60-038F6772C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3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4E8B76-B40F-4EFB-B7CD-8E07F3F0AE38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00CEB0-D30F-45FE-B3FE-B21808DBB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85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9F641E-A4FC-4A3E-B148-E2BE8CF5043B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0FB669-CD80-4E37-9D92-23E56CA4F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665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01B7A7-134D-4246-B04D-910E983E8CAF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284BEE-C7CE-4165-83CB-E0EF1BE49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24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6272AF-3F51-4AEB-A011-40AAF82B9468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9190EC-ADCE-43C9-912E-50CD089BC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150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73D5E-A751-466B-9333-8141A4349AA2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87EDC-6263-42A5-BF57-2EAB9CC21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4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E38C7F-DFDD-4509-A401-070725A1DFD7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7560DA-8C1E-4294-8660-A15A0DD57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15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3802063 w 5760"/>
              <a:gd name="T3" fmla="*/ 0 h 528"/>
              <a:gd name="T4" fmla="*/ 3802063 w 5760"/>
              <a:gd name="T5" fmla="*/ 838200 h 528"/>
              <a:gd name="T6" fmla="*/ 3168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E6D1DFA-58F3-403E-A066-55D2E79A03F3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BCDE76E-72BE-4AC2-ABCD-522EB1DA2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19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3802063 w 5760"/>
              <a:gd name="T3" fmla="*/ 0 h 528"/>
              <a:gd name="T4" fmla="*/ 3802063 w 5760"/>
              <a:gd name="T5" fmla="*/ 838200 h 528"/>
              <a:gd name="T6" fmla="*/ 3168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3144E4C-75C4-498E-9454-58D6412D5F1F}" type="datetimeFigureOut">
              <a:rPr lang="en-US"/>
              <a:pPr>
                <a:defRPr/>
              </a:pPr>
              <a:t>10/31/2013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5204F2E-C021-4C99-A5C2-E4A7B763E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xtgenscience.org/next-generation-science-standards" TargetMode="External"/><Relationship Id="rId2" Type="http://schemas.openxmlformats.org/officeDocument/2006/relationships/hyperlink" Target="http://www.nextgenscience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scientificamerican.com/observations/2013/10/30/how-a-young-boy-a-cow-and-a-milkmaid-helped-to-conquer-smallpox-video/?WT.mc_id=SA_Faceboo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on.aol.com/video/bill-nye--stem-education-critical-to-u-s--economic-success-51777121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22869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SEC 406 / 506</a:t>
            </a:r>
            <a:br>
              <a:rPr lang="en-US" sz="3600" dirty="0" smtClean="0"/>
            </a:br>
            <a:r>
              <a:rPr lang="en-US" sz="3600" dirty="0" smtClean="0"/>
              <a:t>Secondary Science Methods</a:t>
            </a:r>
            <a:br>
              <a:rPr lang="en-US" sz="3600" dirty="0" smtClean="0"/>
            </a:br>
            <a:r>
              <a:rPr lang="en-US" sz="3600" dirty="0" smtClean="0"/>
              <a:t>Online Class – Thursday, October </a:t>
            </a:r>
            <a:r>
              <a:rPr lang="en-US" sz="3600" dirty="0" smtClean="0"/>
              <a:t>31st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Class 11 - STEM</a:t>
            </a:r>
            <a:endParaRPr lang="en-US" sz="360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smtClean="0"/>
              <a:t>Dr. Dennis S. Kubasko, Jr.</a:t>
            </a:r>
          </a:p>
          <a:p>
            <a:pPr marR="0" eaLnBrk="1" hangingPunct="1"/>
            <a:r>
              <a:rPr lang="en-US" smtClean="0"/>
              <a:t>Associate Professor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the Standards Here: </a:t>
            </a:r>
            <a:r>
              <a:rPr lang="en-US" dirty="0" smtClean="0">
                <a:hlinkClick r:id="rId2"/>
              </a:rPr>
              <a:t>http://www.nextgenscience.org/</a:t>
            </a:r>
            <a:endParaRPr lang="en-US" dirty="0" smtClean="0"/>
          </a:p>
          <a:p>
            <a:r>
              <a:rPr lang="en-US" dirty="0" smtClean="0"/>
              <a:t>Watch the two orientation videos</a:t>
            </a:r>
          </a:p>
          <a:p>
            <a:pPr lvl="1"/>
            <a:r>
              <a:rPr lang="en-US" dirty="0" smtClean="0">
                <a:hlinkClick r:id="rId3"/>
              </a:rPr>
              <a:t>http://www.nextgenscience.org/next-generation-science-standards</a:t>
            </a:r>
            <a:endParaRPr lang="en-US" dirty="0" smtClean="0"/>
          </a:p>
          <a:p>
            <a:r>
              <a:rPr lang="en-US" dirty="0" smtClean="0"/>
              <a:t>From the website, please read “NGSS Front Matter (Executive Summary and Introduction”</a:t>
            </a:r>
          </a:p>
          <a:p>
            <a:r>
              <a:rPr lang="en-US" dirty="0" smtClean="0"/>
              <a:t>Complete a graphical organizer on this reading.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Generation Science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81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 replies to two “Questions of the Day” prompts on </a:t>
            </a:r>
            <a:r>
              <a:rPr lang="en-US" dirty="0" err="1" smtClean="0"/>
              <a:t>BlackBoard</a:t>
            </a:r>
            <a:r>
              <a:rPr lang="en-US" dirty="0" smtClean="0"/>
              <a:t> NC.</a:t>
            </a:r>
          </a:p>
          <a:p>
            <a:pPr lvl="1"/>
            <a:r>
              <a:rPr lang="en-US" dirty="0" smtClean="0"/>
              <a:t>Science Instruction in Secondary Schools Chapter 12, Analysis and Synthesis Question #2, p. 210</a:t>
            </a:r>
          </a:p>
          <a:p>
            <a:pPr lvl="2"/>
            <a:r>
              <a:rPr lang="en-US" dirty="0" smtClean="0"/>
              <a:t>Science Technology and Societal Issues</a:t>
            </a:r>
          </a:p>
          <a:p>
            <a:pPr lvl="1"/>
            <a:r>
              <a:rPr lang="en-US" dirty="0" smtClean="0"/>
              <a:t>Science Instruction in Secondary Schools Chapter 15, Analysis and Synthesis Question #4, p. 268</a:t>
            </a:r>
          </a:p>
          <a:p>
            <a:pPr lvl="2"/>
            <a:r>
              <a:rPr lang="en-US" dirty="0" smtClean="0"/>
              <a:t>Computers and Electronic Technologies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BlackBoard</a:t>
            </a:r>
            <a:r>
              <a:rPr lang="en-US" dirty="0" smtClean="0"/>
              <a:t> NC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417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22869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SEC 406 / 506</a:t>
            </a:r>
            <a:br>
              <a:rPr lang="en-US" sz="3600" dirty="0" smtClean="0"/>
            </a:br>
            <a:r>
              <a:rPr lang="en-US" sz="3600" dirty="0" smtClean="0"/>
              <a:t>Secondary Science Methods</a:t>
            </a:r>
            <a:br>
              <a:rPr lang="en-US" sz="3600" dirty="0" smtClean="0"/>
            </a:br>
            <a:r>
              <a:rPr lang="en-US" sz="3600" dirty="0" smtClean="0"/>
              <a:t>Online Class – Thursday, October </a:t>
            </a:r>
            <a:r>
              <a:rPr lang="en-US" sz="3600" dirty="0" smtClean="0"/>
              <a:t>31st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Class 11 - STEM</a:t>
            </a:r>
            <a:endParaRPr lang="en-US" sz="360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smtClean="0"/>
              <a:t>Dr. Dennis S. Kubasko, Jr.</a:t>
            </a:r>
          </a:p>
          <a:p>
            <a:pPr marR="0" eaLnBrk="1" hangingPunct="1"/>
            <a:r>
              <a:rPr lang="en-US" smtClean="0"/>
              <a:t>Associate Professor</a:t>
            </a:r>
          </a:p>
        </p:txBody>
      </p:sp>
    </p:spTree>
    <p:extLst>
      <p:ext uri="{BB962C8B-B14F-4D97-AF65-F5344CB8AC3E}">
        <p14:creationId xmlns:p14="http://schemas.microsoft.com/office/powerpoint/2010/main" val="328642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800600"/>
          </a:xfrm>
        </p:spPr>
        <p:txBody>
          <a:bodyPr/>
          <a:lstStyle/>
          <a:p>
            <a:pPr marL="623887" indent="-514350" eaLnBrk="1" hangingPunct="1">
              <a:buFont typeface="+mj-lt"/>
              <a:buAutoNum type="arabicPeriod"/>
            </a:pPr>
            <a:endParaRPr lang="en-US" dirty="0" smtClean="0"/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dirty="0" smtClean="0"/>
              <a:t>Tech </a:t>
            </a:r>
            <a:r>
              <a:rPr lang="en-US" dirty="0" err="1" smtClean="0"/>
              <a:t>Secs</a:t>
            </a:r>
            <a:endParaRPr lang="en-US" dirty="0" smtClean="0"/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dirty="0" smtClean="0"/>
              <a:t>Review </a:t>
            </a:r>
            <a:r>
              <a:rPr lang="en-US" dirty="0" smtClean="0"/>
              <a:t>‘Online Class’ PowerPoint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dirty="0" smtClean="0"/>
              <a:t>Watch the STEM video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dirty="0" smtClean="0"/>
              <a:t>Complete </a:t>
            </a:r>
            <a:r>
              <a:rPr lang="en-US" dirty="0" smtClean="0"/>
              <a:t>Daily Readings found </a:t>
            </a:r>
            <a:r>
              <a:rPr lang="en-US" dirty="0" smtClean="0"/>
              <a:t>in the PowerPoint and added to the </a:t>
            </a:r>
            <a:r>
              <a:rPr lang="en-US" dirty="0" smtClean="0"/>
              <a:t>course schedule page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dirty="0" smtClean="0"/>
              <a:t>Review the Next Generation Science Standards.</a:t>
            </a:r>
            <a:endParaRPr lang="en-US" dirty="0" smtClean="0"/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dirty="0" smtClean="0"/>
              <a:t>Post </a:t>
            </a:r>
            <a:r>
              <a:rPr lang="en-US" dirty="0" smtClean="0"/>
              <a:t>replies to two “Questions of the Day” prompts on </a:t>
            </a:r>
            <a:r>
              <a:rPr lang="en-US" dirty="0" err="1" smtClean="0"/>
              <a:t>BlackBoard</a:t>
            </a:r>
            <a:r>
              <a:rPr lang="en-US" dirty="0" smtClean="0"/>
              <a:t> NC.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we covered this topic in our student presentations for assignment one, I thought you all might like this BLOG and short video on how we conquered </a:t>
            </a:r>
            <a:r>
              <a:rPr lang="en-US" dirty="0" err="1" smtClean="0"/>
              <a:t>SmallPox</a:t>
            </a:r>
            <a:r>
              <a:rPr lang="en-US" dirty="0" smtClean="0"/>
              <a:t>.</a:t>
            </a:r>
          </a:p>
          <a:p>
            <a:r>
              <a:rPr lang="en-US" dirty="0" smtClean="0">
                <a:hlinkClick r:id="rId2"/>
              </a:rPr>
              <a:t>http://blogs.scientificamerican.com/observations/2013/10/30/how-a-young-boy-a-cow-and-a-milkmaid-helped-to-conquer-smallpox-video/?WT.mc_id=SA_Facebook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95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As usual, download readings from Week </a:t>
            </a:r>
            <a:r>
              <a:rPr lang="en-US" sz="2800" dirty="0" smtClean="0"/>
              <a:t>11 and </a:t>
            </a:r>
            <a:r>
              <a:rPr lang="en-US" sz="2800" dirty="0" smtClean="0"/>
              <a:t>complete them.</a:t>
            </a:r>
          </a:p>
          <a:p>
            <a:r>
              <a:rPr lang="en-US" sz="2800" dirty="0" smtClean="0"/>
              <a:t>Based upon the information of the class website schedule page, </a:t>
            </a:r>
            <a:r>
              <a:rPr lang="en-US" sz="2800" dirty="0" smtClean="0"/>
              <a:t>please complete </a:t>
            </a:r>
            <a:r>
              <a:rPr lang="en-US" sz="2800" dirty="0" smtClean="0"/>
              <a:t>a graphical organizer for these readings.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Complete Daily Readings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http://on.aol.com/video/bill-nye--stem-education-critical-to-u-s--economic-success-517771213</a:t>
            </a:r>
            <a:endParaRPr lang="en-US" dirty="0" smtClean="0"/>
          </a:p>
          <a:p>
            <a:r>
              <a:rPr lang="en-US" dirty="0" smtClean="0"/>
              <a:t>There is nothing to complete for the video, we will discuss upon return to class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Watch the Video</a:t>
            </a:r>
            <a:br>
              <a:rPr lang="en-US" dirty="0" smtClean="0"/>
            </a:br>
            <a:r>
              <a:rPr lang="en-US" dirty="0" smtClean="0"/>
              <a:t>STEM Education Boost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22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Science Teacher, please read “The Patterns Approach: Engaging Freshman in the Practices of Science”</a:t>
            </a:r>
          </a:p>
          <a:p>
            <a:r>
              <a:rPr lang="en-US" dirty="0" smtClean="0"/>
              <a:t>Complete a graphical organizer on this reading.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1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Science Teacher, please read “Reading the Ice: Using Remote Sensing to Analyze Radar Data”</a:t>
            </a:r>
          </a:p>
          <a:p>
            <a:r>
              <a:rPr lang="en-US" dirty="0" smtClean="0"/>
              <a:t>Complete a graphical organizer on this reading.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312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Science Teacher, please read “Core Ideas of Engineering and Technology: Understanding a Framework for K-12 Science Education”</a:t>
            </a:r>
          </a:p>
          <a:p>
            <a:r>
              <a:rPr lang="en-US" dirty="0" smtClean="0"/>
              <a:t>Complete a graphical organizer on this reading.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Three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110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Science Teacher, please read “Mendel’s Modern Legacy: How to incorporate engineering in the Biology classroom”</a:t>
            </a:r>
          </a:p>
          <a:p>
            <a:r>
              <a:rPr lang="en-US" dirty="0" smtClean="0"/>
              <a:t>Complete a graphical organizer on this reading.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56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472</TotalTime>
  <Words>408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Lucida Sans Unicode</vt:lpstr>
      <vt:lpstr>Wingdings 3</vt:lpstr>
      <vt:lpstr>Verdana</vt:lpstr>
      <vt:lpstr>Wingdings 2</vt:lpstr>
      <vt:lpstr>Calibri</vt:lpstr>
      <vt:lpstr>Concourse</vt:lpstr>
      <vt:lpstr>SEC 406 / 506 Secondary Science Methods Online Class – Thursday, October 31st Class 11 - STEM</vt:lpstr>
      <vt:lpstr>Agenda</vt:lpstr>
      <vt:lpstr>Technology Seconds</vt:lpstr>
      <vt:lpstr>Complete Daily Readings</vt:lpstr>
      <vt:lpstr>Watch the Video STEM Education Boost</vt:lpstr>
      <vt:lpstr>Reading One</vt:lpstr>
      <vt:lpstr>Reading Two</vt:lpstr>
      <vt:lpstr>Reading Three</vt:lpstr>
      <vt:lpstr>Reading Four</vt:lpstr>
      <vt:lpstr>Next Generation Science Standards</vt:lpstr>
      <vt:lpstr>BlackBoard NC</vt:lpstr>
      <vt:lpstr>SEC 406 / 506 Secondary Science Methods Online Class – Thursday, October 31st Class 11 - STEM</vt:lpstr>
    </vt:vector>
  </TitlesOfParts>
  <Company>UNCW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EDN 303 Unit 1 – Class Online</dc:title>
  <dc:creator>kubaskod</dc:creator>
  <cp:lastModifiedBy>Kubasko, Dennis</cp:lastModifiedBy>
  <cp:revision>56</cp:revision>
  <dcterms:created xsi:type="dcterms:W3CDTF">2008-08-27T11:16:00Z</dcterms:created>
  <dcterms:modified xsi:type="dcterms:W3CDTF">2013-10-31T15:45:57Z</dcterms:modified>
</cp:coreProperties>
</file>