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sldIdLst>
    <p:sldId id="256" r:id="rId2"/>
    <p:sldId id="308" r:id="rId3"/>
    <p:sldId id="264" r:id="rId4"/>
    <p:sldId id="285" r:id="rId5"/>
    <p:sldId id="271" r:id="rId6"/>
    <p:sldId id="290" r:id="rId7"/>
    <p:sldId id="288" r:id="rId8"/>
    <p:sldId id="289" r:id="rId9"/>
    <p:sldId id="287" r:id="rId10"/>
    <p:sldId id="291" r:id="rId11"/>
    <p:sldId id="277" r:id="rId12"/>
    <p:sldId id="311" r:id="rId13"/>
    <p:sldId id="300" r:id="rId14"/>
    <p:sldId id="278" r:id="rId15"/>
    <p:sldId id="305" r:id="rId16"/>
    <p:sldId id="279" r:id="rId17"/>
    <p:sldId id="282" r:id="rId18"/>
    <p:sldId id="312" r:id="rId19"/>
    <p:sldId id="313" r:id="rId20"/>
    <p:sldId id="314" r:id="rId21"/>
    <p:sldId id="283" r:id="rId22"/>
    <p:sldId id="284" r:id="rId23"/>
    <p:sldId id="286" r:id="rId24"/>
    <p:sldId id="317" r:id="rId25"/>
    <p:sldId id="318" r:id="rId26"/>
    <p:sldId id="319" r:id="rId27"/>
    <p:sldId id="320" r:id="rId28"/>
    <p:sldId id="321" r:id="rId29"/>
    <p:sldId id="322" r:id="rId30"/>
    <p:sldId id="323" r:id="rId31"/>
    <p:sldId id="307" r:id="rId32"/>
    <p:sldId id="297" r:id="rId33"/>
    <p:sldId id="316" r:id="rId34"/>
    <p:sldId id="292" r:id="rId35"/>
    <p:sldId id="280" r:id="rId36"/>
    <p:sldId id="324" r:id="rId37"/>
    <p:sldId id="306" r:id="rId38"/>
    <p:sldId id="309" r:id="rId39"/>
    <p:sldId id="310" r:id="rId40"/>
    <p:sldId id="315" r:id="rId41"/>
  </p:sldIdLst>
  <p:sldSz cx="9144000" cy="6858000" type="screen4x3"/>
  <p:notesSz cx="7010400" cy="92964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7DD330"/>
    <a:srgbClr val="00CC00"/>
    <a:srgbClr val="0C7CD2"/>
    <a:srgbClr val="1F7EE7"/>
    <a:srgbClr val="AE1517"/>
    <a:srgbClr val="CC0000"/>
    <a:srgbClr val="758C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BB5C0B-3154-4ACA-8F87-B4FA65EA08FB}" v="344" dt="2023-09-17T02:41:49.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660"/>
  </p:normalViewPr>
  <p:slideViewPr>
    <p:cSldViewPr>
      <p:cViewPr varScale="1">
        <p:scale>
          <a:sx n="88" d="100"/>
          <a:sy n="88" d="100"/>
        </p:scale>
        <p:origin x="1284" y="5"/>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s>
</file>

<file path=ppt/activeX/activeX1.xml><?xml version="1.0" encoding="utf-8"?>
<ax:ocx xmlns:ax="http://schemas.microsoft.com/office/2006/activeX" xmlns:r="http://schemas.openxmlformats.org/officeDocument/2006/relationships" ax:classid="{D27CDB6E-AE6D-11CF-96B8-444553540000}">
  <ax:ocxPr ax:name="_cx" ax:value="18199"/>
  <ax:ocxPr ax:name="_cy" ax:value="11805"/>
  <ax:ocxPr ax:name="FlashVars" ax:value=""/>
  <ax:ocxPr ax:name="Movie" ax:value="http://www.youtube.com/v/zmj1rpzDRZ0"/>
  <ax:ocxPr ax:name="Src" ax:value="http://www.youtube.com/v/zmj1rpzDRZ0"/>
  <ax:ocxPr ax:name="WMode" ax:value="Window"/>
  <ax:ocxPr ax:name="Play" ax:value="0"/>
  <ax:ocxPr ax:name="Loop" ax:value="-1"/>
  <ax:ocxPr ax:name="Quality" ax:value="High"/>
  <ax:ocxPr ax:name="SAlign" ax:value="LT"/>
  <ax:ocxPr ax:name="Menu" ax:value="-1"/>
  <ax:ocxPr ax:name="Base" ax:value=""/>
  <ax:ocxPr ax:name="AllowScriptAccess" ax:value=""/>
  <ax:ocxPr ax:name="Scale" ax:value="NoScale"/>
  <ax:ocxPr ax:name="DeviceFont" ax:value="0"/>
  <ax:ocxPr ax:name="EmbedMovie" ax:value="0"/>
  <ax:ocxPr ax:name="BGColor" ax:value=""/>
  <ax:ocxPr ax:name="SWRemote" ax:value=""/>
  <ax:ocxPr ax:name="MovieData" ax:value=""/>
  <ax:ocxPr ax:name="SeamlessTabbing" ax:value="1"/>
  <ax:ocxPr ax:name="Profile" ax:value="0"/>
  <ax:ocxPr ax:name="ProfileAddress" ax:value=""/>
  <ax:ocxPr ax:name="ProfilePort" ax:value="0"/>
  <ax:ocxPr ax:name="AllowNetworking" ax:value="all"/>
  <ax:ocxPr ax:name="AllowFullScreen" ax:value="false"/>
</ax:ocx>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ss Herman" userId="e8fd8e2b-a895-464b-bd6f-075a1344578d" providerId="ADAL" clId="{22BB5C0B-3154-4ACA-8F87-B4FA65EA08FB}"/>
    <pc:docChg chg="undo custSel addSld modSld sldOrd">
      <pc:chgData name="Russ Herman" userId="e8fd8e2b-a895-464b-bd6f-075a1344578d" providerId="ADAL" clId="{22BB5C0B-3154-4ACA-8F87-B4FA65EA08FB}" dt="2023-09-17T02:57:31.976" v="860"/>
      <pc:docMkLst>
        <pc:docMk/>
      </pc:docMkLst>
      <pc:sldChg chg="modSp mod">
        <pc:chgData name="Russ Herman" userId="e8fd8e2b-a895-464b-bd6f-075a1344578d" providerId="ADAL" clId="{22BB5C0B-3154-4ACA-8F87-B4FA65EA08FB}" dt="2023-09-16T15:36:34.781" v="138" actId="1036"/>
        <pc:sldMkLst>
          <pc:docMk/>
          <pc:sldMk cId="0" sldId="264"/>
        </pc:sldMkLst>
        <pc:spChg chg="mod">
          <ac:chgData name="Russ Herman" userId="e8fd8e2b-a895-464b-bd6f-075a1344578d" providerId="ADAL" clId="{22BB5C0B-3154-4ACA-8F87-B4FA65EA08FB}" dt="2023-09-16T15:36:19.503" v="121" actId="20577"/>
          <ac:spMkLst>
            <pc:docMk/>
            <pc:sldMk cId="0" sldId="264"/>
            <ac:spMk id="2" creationId="{00000000-0000-0000-0000-000000000000}"/>
          </ac:spMkLst>
        </pc:spChg>
        <pc:spChg chg="mod">
          <ac:chgData name="Russ Herman" userId="e8fd8e2b-a895-464b-bd6f-075a1344578d" providerId="ADAL" clId="{22BB5C0B-3154-4ACA-8F87-B4FA65EA08FB}" dt="2023-09-16T15:36:30.299" v="131" actId="1036"/>
          <ac:spMkLst>
            <pc:docMk/>
            <pc:sldMk cId="0" sldId="264"/>
            <ac:spMk id="5" creationId="{00000000-0000-0000-0000-000000000000}"/>
          </ac:spMkLst>
        </pc:spChg>
        <pc:picChg chg="mod">
          <ac:chgData name="Russ Herman" userId="e8fd8e2b-a895-464b-bd6f-075a1344578d" providerId="ADAL" clId="{22BB5C0B-3154-4ACA-8F87-B4FA65EA08FB}" dt="2023-09-16T15:36:34.781" v="138" actId="1036"/>
          <ac:picMkLst>
            <pc:docMk/>
            <pc:sldMk cId="0" sldId="264"/>
            <ac:picMk id="25602" creationId="{00000000-0000-0000-0000-000000000000}"/>
          </ac:picMkLst>
        </pc:picChg>
      </pc:sldChg>
      <pc:sldChg chg="ord">
        <pc:chgData name="Russ Herman" userId="e8fd8e2b-a895-464b-bd6f-075a1344578d" providerId="ADAL" clId="{22BB5C0B-3154-4ACA-8F87-B4FA65EA08FB}" dt="2023-09-16T15:24:51.929" v="1"/>
        <pc:sldMkLst>
          <pc:docMk/>
          <pc:sldMk cId="0" sldId="271"/>
        </pc:sldMkLst>
      </pc:sldChg>
      <pc:sldChg chg="addSp delSp modSp mod">
        <pc:chgData name="Russ Herman" userId="e8fd8e2b-a895-464b-bd6f-075a1344578d" providerId="ADAL" clId="{22BB5C0B-3154-4ACA-8F87-B4FA65EA08FB}" dt="2023-09-16T16:54:09.967" v="471" actId="1035"/>
        <pc:sldMkLst>
          <pc:docMk/>
          <pc:sldMk cId="0" sldId="277"/>
        </pc:sldMkLst>
        <pc:spChg chg="mod">
          <ac:chgData name="Russ Herman" userId="e8fd8e2b-a895-464b-bd6f-075a1344578d" providerId="ADAL" clId="{22BB5C0B-3154-4ACA-8F87-B4FA65EA08FB}" dt="2023-09-16T16:53:10.062" v="450" actId="1035"/>
          <ac:spMkLst>
            <pc:docMk/>
            <pc:sldMk cId="0" sldId="277"/>
            <ac:spMk id="2" creationId="{00000000-0000-0000-0000-000000000000}"/>
          </ac:spMkLst>
        </pc:spChg>
        <pc:spChg chg="add del mod">
          <ac:chgData name="Russ Herman" userId="e8fd8e2b-a895-464b-bd6f-075a1344578d" providerId="ADAL" clId="{22BB5C0B-3154-4ACA-8F87-B4FA65EA08FB}" dt="2023-09-16T16:43:39.553" v="349" actId="478"/>
          <ac:spMkLst>
            <pc:docMk/>
            <pc:sldMk cId="0" sldId="277"/>
            <ac:spMk id="5" creationId="{58BBB12C-9E6E-A3B0-3FC9-DD107CAFFAAB}"/>
          </ac:spMkLst>
        </pc:spChg>
        <pc:spChg chg="add del mod">
          <ac:chgData name="Russ Herman" userId="e8fd8e2b-a895-464b-bd6f-075a1344578d" providerId="ADAL" clId="{22BB5C0B-3154-4ACA-8F87-B4FA65EA08FB}" dt="2023-09-16T16:45:37.763" v="401" actId="478"/>
          <ac:spMkLst>
            <pc:docMk/>
            <pc:sldMk cId="0" sldId="277"/>
            <ac:spMk id="7" creationId="{0D5B4F33-2F90-FCD2-1B00-DB7292A389FC}"/>
          </ac:spMkLst>
        </pc:spChg>
        <pc:picChg chg="mod">
          <ac:chgData name="Russ Herman" userId="e8fd8e2b-a895-464b-bd6f-075a1344578d" providerId="ADAL" clId="{22BB5C0B-3154-4ACA-8F87-B4FA65EA08FB}" dt="2023-09-16T16:53:05.929" v="449" actId="1035"/>
          <ac:picMkLst>
            <pc:docMk/>
            <pc:sldMk cId="0" sldId="277"/>
            <ac:picMk id="4" creationId="{D89B4A78-B47C-51D9-874C-C4E77803F11C}"/>
          </ac:picMkLst>
        </pc:picChg>
        <pc:picChg chg="add mod">
          <ac:chgData name="Russ Herman" userId="e8fd8e2b-a895-464b-bd6f-075a1344578d" providerId="ADAL" clId="{22BB5C0B-3154-4ACA-8F87-B4FA65EA08FB}" dt="2023-09-16T16:53:20.113" v="453" actId="1036"/>
          <ac:picMkLst>
            <pc:docMk/>
            <pc:sldMk cId="0" sldId="277"/>
            <ac:picMk id="8" creationId="{D8362C17-CDD0-619A-28D6-A0EA0D0179A5}"/>
          </ac:picMkLst>
        </pc:picChg>
        <pc:picChg chg="add mod">
          <ac:chgData name="Russ Herman" userId="e8fd8e2b-a895-464b-bd6f-075a1344578d" providerId="ADAL" clId="{22BB5C0B-3154-4ACA-8F87-B4FA65EA08FB}" dt="2023-09-16T16:54:09.967" v="471" actId="1035"/>
          <ac:picMkLst>
            <pc:docMk/>
            <pc:sldMk cId="0" sldId="277"/>
            <ac:picMk id="6146" creationId="{20BF1008-9887-09F0-AE19-52F571651793}"/>
          </ac:picMkLst>
        </pc:picChg>
        <pc:picChg chg="add del mod">
          <ac:chgData name="Russ Herman" userId="e8fd8e2b-a895-464b-bd6f-075a1344578d" providerId="ADAL" clId="{22BB5C0B-3154-4ACA-8F87-B4FA65EA08FB}" dt="2023-09-16T16:43:42.783" v="352"/>
          <ac:picMkLst>
            <pc:docMk/>
            <pc:sldMk cId="0" sldId="277"/>
            <ac:picMk id="6148" creationId="{1AF0C0FA-32BF-F297-D856-8CAB0A2E928A}"/>
          </ac:picMkLst>
        </pc:picChg>
        <pc:picChg chg="add mod">
          <ac:chgData name="Russ Herman" userId="e8fd8e2b-a895-464b-bd6f-075a1344578d" providerId="ADAL" clId="{22BB5C0B-3154-4ACA-8F87-B4FA65EA08FB}" dt="2023-09-16T16:54:07.876" v="469" actId="1036"/>
          <ac:picMkLst>
            <pc:docMk/>
            <pc:sldMk cId="0" sldId="277"/>
            <ac:picMk id="6150" creationId="{C2D6FC6D-479D-77D5-A844-2F073D294EA2}"/>
          </ac:picMkLst>
        </pc:picChg>
        <pc:picChg chg="mod">
          <ac:chgData name="Russ Herman" userId="e8fd8e2b-a895-464b-bd6f-075a1344578d" providerId="ADAL" clId="{22BB5C0B-3154-4ACA-8F87-B4FA65EA08FB}" dt="2023-09-16T16:53:29.428" v="460" actId="1036"/>
          <ac:picMkLst>
            <pc:docMk/>
            <pc:sldMk cId="0" sldId="277"/>
            <ac:picMk id="14338" creationId="{00000000-0000-0000-0000-000000000000}"/>
          </ac:picMkLst>
        </pc:picChg>
        <pc:picChg chg="add del mod">
          <ac:chgData name="Russ Herman" userId="e8fd8e2b-a895-464b-bd6f-075a1344578d" providerId="ADAL" clId="{22BB5C0B-3154-4ACA-8F87-B4FA65EA08FB}" dt="2023-09-16T16:43:48.609" v="354" actId="478"/>
          <ac:picMkLst>
            <pc:docMk/>
            <pc:sldMk cId="0" sldId="277"/>
            <ac:picMk id="14339" creationId="{00000000-0000-0000-0000-000000000000}"/>
          </ac:picMkLst>
        </pc:picChg>
        <pc:picChg chg="mod">
          <ac:chgData name="Russ Herman" userId="e8fd8e2b-a895-464b-bd6f-075a1344578d" providerId="ADAL" clId="{22BB5C0B-3154-4ACA-8F87-B4FA65EA08FB}" dt="2023-09-16T16:53:01.972" v="445" actId="1035"/>
          <ac:picMkLst>
            <pc:docMk/>
            <pc:sldMk cId="0" sldId="277"/>
            <ac:picMk id="14344" creationId="{00000000-0000-0000-0000-000000000000}"/>
          </ac:picMkLst>
        </pc:picChg>
        <pc:picChg chg="mod">
          <ac:chgData name="Russ Herman" userId="e8fd8e2b-a895-464b-bd6f-075a1344578d" providerId="ADAL" clId="{22BB5C0B-3154-4ACA-8F87-B4FA65EA08FB}" dt="2023-09-16T16:53:18.757" v="452" actId="1036"/>
          <ac:picMkLst>
            <pc:docMk/>
            <pc:sldMk cId="0" sldId="277"/>
            <ac:picMk id="14346" creationId="{00000000-0000-0000-0000-000000000000}"/>
          </ac:picMkLst>
        </pc:picChg>
        <pc:picChg chg="mod">
          <ac:chgData name="Russ Herman" userId="e8fd8e2b-a895-464b-bd6f-075a1344578d" providerId="ADAL" clId="{22BB5C0B-3154-4ACA-8F87-B4FA65EA08FB}" dt="2023-09-16T16:53:26.280" v="457" actId="1037"/>
          <ac:picMkLst>
            <pc:docMk/>
            <pc:sldMk cId="0" sldId="277"/>
            <ac:picMk id="14347" creationId="{00000000-0000-0000-0000-000000000000}"/>
          </ac:picMkLst>
        </pc:picChg>
      </pc:sldChg>
      <pc:sldChg chg="ord">
        <pc:chgData name="Russ Herman" userId="e8fd8e2b-a895-464b-bd6f-075a1344578d" providerId="ADAL" clId="{22BB5C0B-3154-4ACA-8F87-B4FA65EA08FB}" dt="2023-09-17T02:57:31.976" v="860"/>
        <pc:sldMkLst>
          <pc:docMk/>
          <pc:sldMk cId="0" sldId="280"/>
        </pc:sldMkLst>
      </pc:sldChg>
      <pc:sldChg chg="addSp delSp modSp mod ord">
        <pc:chgData name="Russ Herman" userId="e8fd8e2b-a895-464b-bd6f-075a1344578d" providerId="ADAL" clId="{22BB5C0B-3154-4ACA-8F87-B4FA65EA08FB}" dt="2023-09-17T02:35:45.550" v="820"/>
        <pc:sldMkLst>
          <pc:docMk/>
          <pc:sldMk cId="0" sldId="283"/>
        </pc:sldMkLst>
        <pc:spChg chg="mod">
          <ac:chgData name="Russ Herman" userId="e8fd8e2b-a895-464b-bd6f-075a1344578d" providerId="ADAL" clId="{22BB5C0B-3154-4ACA-8F87-B4FA65EA08FB}" dt="2023-09-17T01:56:21.470" v="701" actId="1076"/>
          <ac:spMkLst>
            <pc:docMk/>
            <pc:sldMk cId="0" sldId="283"/>
            <ac:spMk id="2" creationId="{00000000-0000-0000-0000-000000000000}"/>
          </ac:spMkLst>
        </pc:spChg>
        <pc:picChg chg="add mod">
          <ac:chgData name="Russ Herman" userId="e8fd8e2b-a895-464b-bd6f-075a1344578d" providerId="ADAL" clId="{22BB5C0B-3154-4ACA-8F87-B4FA65EA08FB}" dt="2023-09-17T02:08:23.451" v="742" actId="1036"/>
          <ac:picMkLst>
            <pc:docMk/>
            <pc:sldMk cId="0" sldId="283"/>
            <ac:picMk id="3" creationId="{8E0C43CA-D605-4B58-CF5C-58B9602CD389}"/>
          </ac:picMkLst>
        </pc:picChg>
        <pc:picChg chg="add del mod">
          <ac:chgData name="Russ Herman" userId="e8fd8e2b-a895-464b-bd6f-075a1344578d" providerId="ADAL" clId="{22BB5C0B-3154-4ACA-8F87-B4FA65EA08FB}" dt="2023-09-17T02:21:48.133" v="778" actId="21"/>
          <ac:picMkLst>
            <pc:docMk/>
            <pc:sldMk cId="0" sldId="283"/>
            <ac:picMk id="10242" creationId="{67799764-B9E2-ABD5-A522-9C6C0D489D30}"/>
          </ac:picMkLst>
        </pc:picChg>
        <pc:picChg chg="add del">
          <ac:chgData name="Russ Herman" userId="e8fd8e2b-a895-464b-bd6f-075a1344578d" providerId="ADAL" clId="{22BB5C0B-3154-4ACA-8F87-B4FA65EA08FB}" dt="2023-09-17T02:03:42.452" v="710" actId="478"/>
          <ac:picMkLst>
            <pc:docMk/>
            <pc:sldMk cId="0" sldId="283"/>
            <ac:picMk id="10244" creationId="{7A2F4041-B07A-7C41-8F9F-F4F0D574A892}"/>
          </ac:picMkLst>
        </pc:picChg>
        <pc:picChg chg="add mod">
          <ac:chgData name="Russ Herman" userId="e8fd8e2b-a895-464b-bd6f-075a1344578d" providerId="ADAL" clId="{22BB5C0B-3154-4ACA-8F87-B4FA65EA08FB}" dt="2023-09-17T02:08:36.486" v="745" actId="1035"/>
          <ac:picMkLst>
            <pc:docMk/>
            <pc:sldMk cId="0" sldId="283"/>
            <ac:picMk id="10246" creationId="{8CE0956C-A9E6-A2A0-0ACC-E818084A6247}"/>
          </ac:picMkLst>
        </pc:picChg>
        <pc:picChg chg="add mod">
          <ac:chgData name="Russ Herman" userId="e8fd8e2b-a895-464b-bd6f-075a1344578d" providerId="ADAL" clId="{22BB5C0B-3154-4ACA-8F87-B4FA65EA08FB}" dt="2023-09-17T02:08:18.237" v="740" actId="1036"/>
          <ac:picMkLst>
            <pc:docMk/>
            <pc:sldMk cId="0" sldId="283"/>
            <ac:picMk id="10248" creationId="{E305CA2C-F90B-4E64-528D-3662C62E6EED}"/>
          </ac:picMkLst>
        </pc:picChg>
        <pc:picChg chg="add mod">
          <ac:chgData name="Russ Herman" userId="e8fd8e2b-a895-464b-bd6f-075a1344578d" providerId="ADAL" clId="{22BB5C0B-3154-4ACA-8F87-B4FA65EA08FB}" dt="2023-09-17T02:21:53.912" v="805" actId="1038"/>
          <ac:picMkLst>
            <pc:docMk/>
            <pc:sldMk cId="0" sldId="283"/>
            <ac:picMk id="10250" creationId="{451E2F4E-0459-CC70-5B11-FFD8DDE4ABD1}"/>
          </ac:picMkLst>
        </pc:picChg>
        <pc:picChg chg="mod">
          <ac:chgData name="Russ Herman" userId="e8fd8e2b-a895-464b-bd6f-075a1344578d" providerId="ADAL" clId="{22BB5C0B-3154-4ACA-8F87-B4FA65EA08FB}" dt="2023-09-17T02:11:04.216" v="774" actId="1035"/>
          <ac:picMkLst>
            <pc:docMk/>
            <pc:sldMk cId="0" sldId="283"/>
            <ac:picMk id="49155" creationId="{00000000-0000-0000-0000-000000000000}"/>
          </ac:picMkLst>
        </pc:picChg>
        <pc:picChg chg="mod">
          <ac:chgData name="Russ Herman" userId="e8fd8e2b-a895-464b-bd6f-075a1344578d" providerId="ADAL" clId="{22BB5C0B-3154-4ACA-8F87-B4FA65EA08FB}" dt="2023-09-17T02:07:46.233" v="720" actId="14100"/>
          <ac:picMkLst>
            <pc:docMk/>
            <pc:sldMk cId="0" sldId="283"/>
            <ac:picMk id="49157" creationId="{00000000-0000-0000-0000-000000000000}"/>
          </ac:picMkLst>
        </pc:picChg>
        <pc:picChg chg="del mod">
          <ac:chgData name="Russ Herman" userId="e8fd8e2b-a895-464b-bd6f-075a1344578d" providerId="ADAL" clId="{22BB5C0B-3154-4ACA-8F87-B4FA65EA08FB}" dt="2023-09-17T02:07:39.931" v="718" actId="478"/>
          <ac:picMkLst>
            <pc:docMk/>
            <pc:sldMk cId="0" sldId="283"/>
            <ac:picMk id="49158" creationId="{00000000-0000-0000-0000-000000000000}"/>
          </ac:picMkLst>
        </pc:picChg>
        <pc:picChg chg="mod">
          <ac:chgData name="Russ Herman" userId="e8fd8e2b-a895-464b-bd6f-075a1344578d" providerId="ADAL" clId="{22BB5C0B-3154-4ACA-8F87-B4FA65EA08FB}" dt="2023-09-17T02:10:34.634" v="766" actId="1036"/>
          <ac:picMkLst>
            <pc:docMk/>
            <pc:sldMk cId="0" sldId="283"/>
            <ac:picMk id="71682" creationId="{00000000-0000-0000-0000-000000000000}"/>
          </ac:picMkLst>
        </pc:picChg>
        <pc:picChg chg="mod">
          <ac:chgData name="Russ Herman" userId="e8fd8e2b-a895-464b-bd6f-075a1344578d" providerId="ADAL" clId="{22BB5C0B-3154-4ACA-8F87-B4FA65EA08FB}" dt="2023-09-17T02:10:24.918" v="761" actId="1036"/>
          <ac:picMkLst>
            <pc:docMk/>
            <pc:sldMk cId="0" sldId="283"/>
            <ac:picMk id="71683" creationId="{00000000-0000-0000-0000-000000000000}"/>
          </ac:picMkLst>
        </pc:picChg>
      </pc:sldChg>
      <pc:sldChg chg="addSp delSp modSp mod">
        <pc:chgData name="Russ Herman" userId="e8fd8e2b-a895-464b-bd6f-075a1344578d" providerId="ADAL" clId="{22BB5C0B-3154-4ACA-8F87-B4FA65EA08FB}" dt="2023-09-17T01:56:02.309" v="700" actId="1035"/>
        <pc:sldMkLst>
          <pc:docMk/>
          <pc:sldMk cId="0" sldId="284"/>
        </pc:sldMkLst>
        <pc:spChg chg="mod">
          <ac:chgData name="Russ Herman" userId="e8fd8e2b-a895-464b-bd6f-075a1344578d" providerId="ADAL" clId="{22BB5C0B-3154-4ACA-8F87-B4FA65EA08FB}" dt="2023-09-17T01:55:08.834" v="677" actId="1038"/>
          <ac:spMkLst>
            <pc:docMk/>
            <pc:sldMk cId="0" sldId="284"/>
            <ac:spMk id="2" creationId="{00000000-0000-0000-0000-000000000000}"/>
          </ac:spMkLst>
        </pc:spChg>
        <pc:picChg chg="mod">
          <ac:chgData name="Russ Herman" userId="e8fd8e2b-a895-464b-bd6f-075a1344578d" providerId="ADAL" clId="{22BB5C0B-3154-4ACA-8F87-B4FA65EA08FB}" dt="2023-09-17T01:55:35.967" v="698" actId="1037"/>
          <ac:picMkLst>
            <pc:docMk/>
            <pc:sldMk cId="0" sldId="284"/>
            <ac:picMk id="7" creationId="{00000000-0000-0000-0000-000000000000}"/>
          </ac:picMkLst>
        </pc:picChg>
        <pc:picChg chg="add mod">
          <ac:chgData name="Russ Herman" userId="e8fd8e2b-a895-464b-bd6f-075a1344578d" providerId="ADAL" clId="{22BB5C0B-3154-4ACA-8F87-B4FA65EA08FB}" dt="2023-09-17T01:54:07.331" v="651" actId="1037"/>
          <ac:picMkLst>
            <pc:docMk/>
            <pc:sldMk cId="0" sldId="284"/>
            <ac:picMk id="9218" creationId="{20C30496-B600-1EC2-7C52-0CB2F8BD9F2B}"/>
          </ac:picMkLst>
        </pc:picChg>
        <pc:picChg chg="add mod">
          <ac:chgData name="Russ Herman" userId="e8fd8e2b-a895-464b-bd6f-075a1344578d" providerId="ADAL" clId="{22BB5C0B-3154-4ACA-8F87-B4FA65EA08FB}" dt="2023-09-17T01:53:14.987" v="622" actId="14100"/>
          <ac:picMkLst>
            <pc:docMk/>
            <pc:sldMk cId="0" sldId="284"/>
            <ac:picMk id="9220" creationId="{FC0013E1-D777-9BAE-9F65-4A618BE4B627}"/>
          </ac:picMkLst>
        </pc:picChg>
        <pc:picChg chg="add mod">
          <ac:chgData name="Russ Herman" userId="e8fd8e2b-a895-464b-bd6f-075a1344578d" providerId="ADAL" clId="{22BB5C0B-3154-4ACA-8F87-B4FA65EA08FB}" dt="2023-09-17T01:54:15.379" v="658" actId="1036"/>
          <ac:picMkLst>
            <pc:docMk/>
            <pc:sldMk cId="0" sldId="284"/>
            <ac:picMk id="9222" creationId="{70DD87F0-AD14-095E-71E6-2137A4B7AB77}"/>
          </ac:picMkLst>
        </pc:picChg>
        <pc:picChg chg="mod">
          <ac:chgData name="Russ Herman" userId="e8fd8e2b-a895-464b-bd6f-075a1344578d" providerId="ADAL" clId="{22BB5C0B-3154-4ACA-8F87-B4FA65EA08FB}" dt="2023-09-17T01:53:50.107" v="644" actId="1035"/>
          <ac:picMkLst>
            <pc:docMk/>
            <pc:sldMk cId="0" sldId="284"/>
            <ac:picMk id="50178" creationId="{00000000-0000-0000-0000-000000000000}"/>
          </ac:picMkLst>
        </pc:picChg>
        <pc:picChg chg="mod">
          <ac:chgData name="Russ Herman" userId="e8fd8e2b-a895-464b-bd6f-075a1344578d" providerId="ADAL" clId="{22BB5C0B-3154-4ACA-8F87-B4FA65EA08FB}" dt="2023-09-17T01:54:04.281" v="649" actId="14100"/>
          <ac:picMkLst>
            <pc:docMk/>
            <pc:sldMk cId="0" sldId="284"/>
            <ac:picMk id="50179" creationId="{00000000-0000-0000-0000-000000000000}"/>
          </ac:picMkLst>
        </pc:picChg>
        <pc:picChg chg="del mod">
          <ac:chgData name="Russ Herman" userId="e8fd8e2b-a895-464b-bd6f-075a1344578d" providerId="ADAL" clId="{22BB5C0B-3154-4ACA-8F87-B4FA65EA08FB}" dt="2023-09-17T01:35:12.867" v="555" actId="478"/>
          <ac:picMkLst>
            <pc:docMk/>
            <pc:sldMk cId="0" sldId="284"/>
            <ac:picMk id="50180" creationId="{00000000-0000-0000-0000-000000000000}"/>
          </ac:picMkLst>
        </pc:picChg>
        <pc:picChg chg="mod">
          <ac:chgData name="Russ Herman" userId="e8fd8e2b-a895-464b-bd6f-075a1344578d" providerId="ADAL" clId="{22BB5C0B-3154-4ACA-8F87-B4FA65EA08FB}" dt="2023-09-17T01:56:02.309" v="700" actId="1035"/>
          <ac:picMkLst>
            <pc:docMk/>
            <pc:sldMk cId="0" sldId="284"/>
            <ac:picMk id="50182" creationId="{00000000-0000-0000-0000-000000000000}"/>
          </ac:picMkLst>
        </pc:picChg>
      </pc:sldChg>
      <pc:sldChg chg="addSp modSp mod">
        <pc:chgData name="Russ Herman" userId="e8fd8e2b-a895-464b-bd6f-075a1344578d" providerId="ADAL" clId="{22BB5C0B-3154-4ACA-8F87-B4FA65EA08FB}" dt="2023-09-16T15:35:27.562" v="109" actId="1037"/>
        <pc:sldMkLst>
          <pc:docMk/>
          <pc:sldMk cId="0" sldId="285"/>
        </pc:sldMkLst>
        <pc:spChg chg="mod">
          <ac:chgData name="Russ Herman" userId="e8fd8e2b-a895-464b-bd6f-075a1344578d" providerId="ADAL" clId="{22BB5C0B-3154-4ACA-8F87-B4FA65EA08FB}" dt="2023-09-16T15:35:10.806" v="104" actId="1038"/>
          <ac:spMkLst>
            <pc:docMk/>
            <pc:sldMk cId="0" sldId="285"/>
            <ac:spMk id="2" creationId="{00000000-0000-0000-0000-000000000000}"/>
          </ac:spMkLst>
        </pc:spChg>
        <pc:picChg chg="add mod">
          <ac:chgData name="Russ Herman" userId="e8fd8e2b-a895-464b-bd6f-075a1344578d" providerId="ADAL" clId="{22BB5C0B-3154-4ACA-8F87-B4FA65EA08FB}" dt="2023-09-16T15:35:00.916" v="98" actId="1035"/>
          <ac:picMkLst>
            <pc:docMk/>
            <pc:sldMk cId="0" sldId="285"/>
            <ac:picMk id="2050" creationId="{7CB49E74-9F88-4127-2D96-23D9948CFD43}"/>
          </ac:picMkLst>
        </pc:picChg>
        <pc:picChg chg="mod">
          <ac:chgData name="Russ Herman" userId="e8fd8e2b-a895-464b-bd6f-075a1344578d" providerId="ADAL" clId="{22BB5C0B-3154-4ACA-8F87-B4FA65EA08FB}" dt="2023-09-16T15:35:27.562" v="109" actId="1037"/>
          <ac:picMkLst>
            <pc:docMk/>
            <pc:sldMk cId="0" sldId="285"/>
            <ac:picMk id="51202" creationId="{00000000-0000-0000-0000-000000000000}"/>
          </ac:picMkLst>
        </pc:picChg>
        <pc:picChg chg="mod">
          <ac:chgData name="Russ Herman" userId="e8fd8e2b-a895-464b-bd6f-075a1344578d" providerId="ADAL" clId="{22BB5C0B-3154-4ACA-8F87-B4FA65EA08FB}" dt="2023-09-16T15:35:21.109" v="105" actId="14100"/>
          <ac:picMkLst>
            <pc:docMk/>
            <pc:sldMk cId="0" sldId="285"/>
            <ac:picMk id="51203" creationId="{00000000-0000-0000-0000-000000000000}"/>
          </ac:picMkLst>
        </pc:picChg>
      </pc:sldChg>
      <pc:sldChg chg="addSp modSp mod">
        <pc:chgData name="Russ Herman" userId="e8fd8e2b-a895-464b-bd6f-075a1344578d" providerId="ADAL" clId="{22BB5C0B-3154-4ACA-8F87-B4FA65EA08FB}" dt="2023-09-16T15:59:08.178" v="205" actId="14100"/>
        <pc:sldMkLst>
          <pc:docMk/>
          <pc:sldMk cId="0" sldId="288"/>
        </pc:sldMkLst>
        <pc:spChg chg="mod">
          <ac:chgData name="Russ Herman" userId="e8fd8e2b-a895-464b-bd6f-075a1344578d" providerId="ADAL" clId="{22BB5C0B-3154-4ACA-8F87-B4FA65EA08FB}" dt="2023-09-16T15:49:06.935" v="156" actId="14100"/>
          <ac:spMkLst>
            <pc:docMk/>
            <pc:sldMk cId="0" sldId="288"/>
            <ac:spMk id="2" creationId="{00000000-0000-0000-0000-000000000000}"/>
          </ac:spMkLst>
        </pc:spChg>
        <pc:picChg chg="mod">
          <ac:chgData name="Russ Herman" userId="e8fd8e2b-a895-464b-bd6f-075a1344578d" providerId="ADAL" clId="{22BB5C0B-3154-4ACA-8F87-B4FA65EA08FB}" dt="2023-09-16T15:49:09.528" v="157" actId="1076"/>
          <ac:picMkLst>
            <pc:docMk/>
            <pc:sldMk cId="0" sldId="288"/>
            <ac:picMk id="4" creationId="{00000000-0000-0000-0000-000000000000}"/>
          </ac:picMkLst>
        </pc:picChg>
        <pc:picChg chg="add mod">
          <ac:chgData name="Russ Herman" userId="e8fd8e2b-a895-464b-bd6f-075a1344578d" providerId="ADAL" clId="{22BB5C0B-3154-4ACA-8F87-B4FA65EA08FB}" dt="2023-09-16T15:59:00.756" v="203" actId="1076"/>
          <ac:picMkLst>
            <pc:docMk/>
            <pc:sldMk cId="0" sldId="288"/>
            <ac:picMk id="4098" creationId="{55F4DB0F-1658-D769-BC44-B6EC377D5644}"/>
          </ac:picMkLst>
        </pc:picChg>
        <pc:picChg chg="add mod">
          <ac:chgData name="Russ Herman" userId="e8fd8e2b-a895-464b-bd6f-075a1344578d" providerId="ADAL" clId="{22BB5C0B-3154-4ACA-8F87-B4FA65EA08FB}" dt="2023-09-16T15:54:55.115" v="191" actId="1038"/>
          <ac:picMkLst>
            <pc:docMk/>
            <pc:sldMk cId="0" sldId="288"/>
            <ac:picMk id="4100" creationId="{3EB1657F-C7EE-0192-11B5-1207B86E819E}"/>
          </ac:picMkLst>
        </pc:picChg>
        <pc:picChg chg="add mod">
          <ac:chgData name="Russ Herman" userId="e8fd8e2b-a895-464b-bd6f-075a1344578d" providerId="ADAL" clId="{22BB5C0B-3154-4ACA-8F87-B4FA65EA08FB}" dt="2023-09-16T15:59:08.178" v="205" actId="14100"/>
          <ac:picMkLst>
            <pc:docMk/>
            <pc:sldMk cId="0" sldId="288"/>
            <ac:picMk id="4102" creationId="{EEFB5C5D-A062-75D4-613F-7BA9D92D927D}"/>
          </ac:picMkLst>
        </pc:picChg>
        <pc:picChg chg="mod">
          <ac:chgData name="Russ Herman" userId="e8fd8e2b-a895-464b-bd6f-075a1344578d" providerId="ADAL" clId="{22BB5C0B-3154-4ACA-8F87-B4FA65EA08FB}" dt="2023-09-16T15:53:58.737" v="175" actId="1076"/>
          <ac:picMkLst>
            <pc:docMk/>
            <pc:sldMk cId="0" sldId="288"/>
            <ac:picMk id="56322" creationId="{00000000-0000-0000-0000-000000000000}"/>
          </ac:picMkLst>
        </pc:picChg>
        <pc:picChg chg="mod ord">
          <ac:chgData name="Russ Herman" userId="e8fd8e2b-a895-464b-bd6f-075a1344578d" providerId="ADAL" clId="{22BB5C0B-3154-4ACA-8F87-B4FA65EA08FB}" dt="2023-09-16T15:55:48.114" v="199" actId="167"/>
          <ac:picMkLst>
            <pc:docMk/>
            <pc:sldMk cId="0" sldId="288"/>
            <ac:picMk id="56323" creationId="{00000000-0000-0000-0000-000000000000}"/>
          </ac:picMkLst>
        </pc:picChg>
        <pc:picChg chg="mod">
          <ac:chgData name="Russ Herman" userId="e8fd8e2b-a895-464b-bd6f-075a1344578d" providerId="ADAL" clId="{22BB5C0B-3154-4ACA-8F87-B4FA65EA08FB}" dt="2023-09-16T15:54:47.833" v="188" actId="1037"/>
          <ac:picMkLst>
            <pc:docMk/>
            <pc:sldMk cId="0" sldId="288"/>
            <ac:picMk id="56324" creationId="{00000000-0000-0000-0000-000000000000}"/>
          </ac:picMkLst>
        </pc:picChg>
        <pc:picChg chg="mod">
          <ac:chgData name="Russ Herman" userId="e8fd8e2b-a895-464b-bd6f-075a1344578d" providerId="ADAL" clId="{22BB5C0B-3154-4ACA-8F87-B4FA65EA08FB}" dt="2023-09-16T15:54:18.451" v="178" actId="14100"/>
          <ac:picMkLst>
            <pc:docMk/>
            <pc:sldMk cId="0" sldId="288"/>
            <ac:picMk id="56325" creationId="{00000000-0000-0000-0000-000000000000}"/>
          </ac:picMkLst>
        </pc:picChg>
      </pc:sldChg>
      <pc:sldChg chg="addSp delSp modSp mod">
        <pc:chgData name="Russ Herman" userId="e8fd8e2b-a895-464b-bd6f-075a1344578d" providerId="ADAL" clId="{22BB5C0B-3154-4ACA-8F87-B4FA65EA08FB}" dt="2023-09-16T16:02:53.753" v="232" actId="14100"/>
        <pc:sldMkLst>
          <pc:docMk/>
          <pc:sldMk cId="0" sldId="289"/>
        </pc:sldMkLst>
        <pc:picChg chg="add mod">
          <ac:chgData name="Russ Herman" userId="e8fd8e2b-a895-464b-bd6f-075a1344578d" providerId="ADAL" clId="{22BB5C0B-3154-4ACA-8F87-B4FA65EA08FB}" dt="2023-09-16T15:26:23.408" v="7" actId="14100"/>
          <ac:picMkLst>
            <pc:docMk/>
            <pc:sldMk cId="0" sldId="289"/>
            <ac:picMk id="1026" creationId="{E74EA11F-1689-B845-0ECA-BE7CDFEA2203}"/>
          </ac:picMkLst>
        </pc:picChg>
        <pc:picChg chg="add mod">
          <ac:chgData name="Russ Herman" userId="e8fd8e2b-a895-464b-bd6f-075a1344578d" providerId="ADAL" clId="{22BB5C0B-3154-4ACA-8F87-B4FA65EA08FB}" dt="2023-09-16T16:02:53.753" v="232" actId="14100"/>
          <ac:picMkLst>
            <pc:docMk/>
            <pc:sldMk cId="0" sldId="289"/>
            <ac:picMk id="1028" creationId="{F18A6644-6B56-FB54-705C-877AE7553BFF}"/>
          </ac:picMkLst>
        </pc:picChg>
        <pc:picChg chg="mod">
          <ac:chgData name="Russ Herman" userId="e8fd8e2b-a895-464b-bd6f-075a1344578d" providerId="ADAL" clId="{22BB5C0B-3154-4ACA-8F87-B4FA65EA08FB}" dt="2023-09-16T15:26:35.951" v="9" actId="1076"/>
          <ac:picMkLst>
            <pc:docMk/>
            <pc:sldMk cId="0" sldId="289"/>
            <ac:picMk id="57346" creationId="{00000000-0000-0000-0000-000000000000}"/>
          </ac:picMkLst>
        </pc:picChg>
        <pc:picChg chg="mod">
          <ac:chgData name="Russ Herman" userId="e8fd8e2b-a895-464b-bd6f-075a1344578d" providerId="ADAL" clId="{22BB5C0B-3154-4ACA-8F87-B4FA65EA08FB}" dt="2023-09-16T15:26:41.273" v="10" actId="1076"/>
          <ac:picMkLst>
            <pc:docMk/>
            <pc:sldMk cId="0" sldId="289"/>
            <ac:picMk id="57347" creationId="{00000000-0000-0000-0000-000000000000}"/>
          </ac:picMkLst>
        </pc:picChg>
        <pc:picChg chg="mod">
          <ac:chgData name="Russ Herman" userId="e8fd8e2b-a895-464b-bd6f-075a1344578d" providerId="ADAL" clId="{22BB5C0B-3154-4ACA-8F87-B4FA65EA08FB}" dt="2023-09-16T15:27:16.649" v="14" actId="14100"/>
          <ac:picMkLst>
            <pc:docMk/>
            <pc:sldMk cId="0" sldId="289"/>
            <ac:picMk id="57349" creationId="{00000000-0000-0000-0000-000000000000}"/>
          </ac:picMkLst>
        </pc:picChg>
        <pc:picChg chg="del mod">
          <ac:chgData name="Russ Herman" userId="e8fd8e2b-a895-464b-bd6f-075a1344578d" providerId="ADAL" clId="{22BB5C0B-3154-4ACA-8F87-B4FA65EA08FB}" dt="2023-09-16T16:02:14.270" v="207" actId="478"/>
          <ac:picMkLst>
            <pc:docMk/>
            <pc:sldMk cId="0" sldId="289"/>
            <ac:picMk id="57350" creationId="{00000000-0000-0000-0000-000000000000}"/>
          </ac:picMkLst>
        </pc:picChg>
        <pc:picChg chg="mod">
          <ac:chgData name="Russ Herman" userId="e8fd8e2b-a895-464b-bd6f-075a1344578d" providerId="ADAL" clId="{22BB5C0B-3154-4ACA-8F87-B4FA65EA08FB}" dt="2023-09-16T15:27:21.088" v="15" actId="1076"/>
          <ac:picMkLst>
            <pc:docMk/>
            <pc:sldMk cId="0" sldId="289"/>
            <ac:picMk id="57351" creationId="{00000000-0000-0000-0000-000000000000}"/>
          </ac:picMkLst>
        </pc:picChg>
      </pc:sldChg>
      <pc:sldChg chg="addSp delSp modSp mod">
        <pc:chgData name="Russ Herman" userId="e8fd8e2b-a895-464b-bd6f-075a1344578d" providerId="ADAL" clId="{22BB5C0B-3154-4ACA-8F87-B4FA65EA08FB}" dt="2023-09-16T15:46:44.205" v="153" actId="1076"/>
        <pc:sldMkLst>
          <pc:docMk/>
          <pc:sldMk cId="0" sldId="290"/>
        </pc:sldMkLst>
        <pc:picChg chg="add mod">
          <ac:chgData name="Russ Herman" userId="e8fd8e2b-a895-464b-bd6f-075a1344578d" providerId="ADAL" clId="{22BB5C0B-3154-4ACA-8F87-B4FA65EA08FB}" dt="2023-09-16T15:46:12.864" v="149" actId="14100"/>
          <ac:picMkLst>
            <pc:docMk/>
            <pc:sldMk cId="0" sldId="290"/>
            <ac:picMk id="3074" creationId="{8D4E3AD6-FAA9-EAF5-8D5D-D83E4D66322E}"/>
          </ac:picMkLst>
        </pc:picChg>
        <pc:picChg chg="add del mod">
          <ac:chgData name="Russ Herman" userId="e8fd8e2b-a895-464b-bd6f-075a1344578d" providerId="ADAL" clId="{22BB5C0B-3154-4ACA-8F87-B4FA65EA08FB}" dt="2023-09-16T15:45:53.795" v="144"/>
          <ac:picMkLst>
            <pc:docMk/>
            <pc:sldMk cId="0" sldId="290"/>
            <ac:picMk id="3076" creationId="{1979CE56-A082-49F0-A7FD-EFC24F48E72D}"/>
          </ac:picMkLst>
        </pc:picChg>
        <pc:picChg chg="add mod">
          <ac:chgData name="Russ Herman" userId="e8fd8e2b-a895-464b-bd6f-075a1344578d" providerId="ADAL" clId="{22BB5C0B-3154-4ACA-8F87-B4FA65EA08FB}" dt="2023-09-16T15:46:44.205" v="153" actId="1076"/>
          <ac:picMkLst>
            <pc:docMk/>
            <pc:sldMk cId="0" sldId="290"/>
            <ac:picMk id="3078" creationId="{298AE30C-A6F2-1649-C6E4-76A3C7CF4C86}"/>
          </ac:picMkLst>
        </pc:picChg>
        <pc:picChg chg="mod">
          <ac:chgData name="Russ Herman" userId="e8fd8e2b-a895-464b-bd6f-075a1344578d" providerId="ADAL" clId="{22BB5C0B-3154-4ACA-8F87-B4FA65EA08FB}" dt="2023-09-16T15:46:38.219" v="152" actId="1076"/>
          <ac:picMkLst>
            <pc:docMk/>
            <pc:sldMk cId="0" sldId="290"/>
            <ac:picMk id="55300" creationId="{00000000-0000-0000-0000-000000000000}"/>
          </ac:picMkLst>
        </pc:picChg>
        <pc:picChg chg="mod">
          <ac:chgData name="Russ Herman" userId="e8fd8e2b-a895-464b-bd6f-075a1344578d" providerId="ADAL" clId="{22BB5C0B-3154-4ACA-8F87-B4FA65EA08FB}" dt="2023-09-16T15:46:24.761" v="150" actId="1076"/>
          <ac:picMkLst>
            <pc:docMk/>
            <pc:sldMk cId="0" sldId="290"/>
            <ac:picMk id="55301" creationId="{00000000-0000-0000-0000-000000000000}"/>
          </ac:picMkLst>
        </pc:picChg>
      </pc:sldChg>
      <pc:sldChg chg="addSp modSp mod">
        <pc:chgData name="Russ Herman" userId="e8fd8e2b-a895-464b-bd6f-075a1344578d" providerId="ADAL" clId="{22BB5C0B-3154-4ACA-8F87-B4FA65EA08FB}" dt="2023-09-16T16:37:27.691" v="341" actId="14100"/>
        <pc:sldMkLst>
          <pc:docMk/>
          <pc:sldMk cId="0" sldId="291"/>
        </pc:sldMkLst>
        <pc:picChg chg="add mod">
          <ac:chgData name="Russ Herman" userId="e8fd8e2b-a895-464b-bd6f-075a1344578d" providerId="ADAL" clId="{22BB5C0B-3154-4ACA-8F87-B4FA65EA08FB}" dt="2023-09-16T16:37:27.691" v="341" actId="14100"/>
          <ac:picMkLst>
            <pc:docMk/>
            <pc:sldMk cId="0" sldId="291"/>
            <ac:picMk id="5122" creationId="{7ED5AD46-7541-CB64-A414-E2266EF0CDA4}"/>
          </ac:picMkLst>
        </pc:picChg>
        <pc:picChg chg="add mod">
          <ac:chgData name="Russ Herman" userId="e8fd8e2b-a895-464b-bd6f-075a1344578d" providerId="ADAL" clId="{22BB5C0B-3154-4ACA-8F87-B4FA65EA08FB}" dt="2023-09-16T16:27:42.730" v="301" actId="1036"/>
          <ac:picMkLst>
            <pc:docMk/>
            <pc:sldMk cId="0" sldId="291"/>
            <ac:picMk id="5124" creationId="{9ED95523-4196-AF6A-D6A9-76A92E9D884A}"/>
          </ac:picMkLst>
        </pc:picChg>
        <pc:picChg chg="add mod">
          <ac:chgData name="Russ Herman" userId="e8fd8e2b-a895-464b-bd6f-075a1344578d" providerId="ADAL" clId="{22BB5C0B-3154-4ACA-8F87-B4FA65EA08FB}" dt="2023-09-16T16:35:54.425" v="310" actId="1035"/>
          <ac:picMkLst>
            <pc:docMk/>
            <pc:sldMk cId="0" sldId="291"/>
            <ac:picMk id="5126" creationId="{42893962-C854-5105-6ACF-9494942A90AE}"/>
          </ac:picMkLst>
        </pc:picChg>
        <pc:picChg chg="add mod">
          <ac:chgData name="Russ Herman" userId="e8fd8e2b-a895-464b-bd6f-075a1344578d" providerId="ADAL" clId="{22BB5C0B-3154-4ACA-8F87-B4FA65EA08FB}" dt="2023-09-16T16:36:25.836" v="324" actId="1037"/>
          <ac:picMkLst>
            <pc:docMk/>
            <pc:sldMk cId="0" sldId="291"/>
            <ac:picMk id="5128" creationId="{6CB6DB2E-3E96-E588-5A5A-B004BCEE79D8}"/>
          </ac:picMkLst>
        </pc:picChg>
        <pc:picChg chg="mod">
          <ac:chgData name="Russ Herman" userId="e8fd8e2b-a895-464b-bd6f-075a1344578d" providerId="ADAL" clId="{22BB5C0B-3154-4ACA-8F87-B4FA65EA08FB}" dt="2023-09-16T16:37:21.975" v="340" actId="1036"/>
          <ac:picMkLst>
            <pc:docMk/>
            <pc:sldMk cId="0" sldId="291"/>
            <ac:picMk id="58370" creationId="{00000000-0000-0000-0000-000000000000}"/>
          </ac:picMkLst>
        </pc:picChg>
        <pc:picChg chg="mod">
          <ac:chgData name="Russ Herman" userId="e8fd8e2b-a895-464b-bd6f-075a1344578d" providerId="ADAL" clId="{22BB5C0B-3154-4ACA-8F87-B4FA65EA08FB}" dt="2023-09-16T16:27:20.886" v="292" actId="14100"/>
          <ac:picMkLst>
            <pc:docMk/>
            <pc:sldMk cId="0" sldId="291"/>
            <ac:picMk id="58371" creationId="{00000000-0000-0000-0000-000000000000}"/>
          </ac:picMkLst>
        </pc:picChg>
        <pc:picChg chg="mod ord">
          <ac:chgData name="Russ Herman" userId="e8fd8e2b-a895-464b-bd6f-075a1344578d" providerId="ADAL" clId="{22BB5C0B-3154-4ACA-8F87-B4FA65EA08FB}" dt="2023-09-16T16:36:31.925" v="325" actId="1035"/>
          <ac:picMkLst>
            <pc:docMk/>
            <pc:sldMk cId="0" sldId="291"/>
            <ac:picMk id="58372" creationId="{00000000-0000-0000-0000-000000000000}"/>
          </ac:picMkLst>
        </pc:picChg>
        <pc:picChg chg="mod ord">
          <ac:chgData name="Russ Herman" userId="e8fd8e2b-a895-464b-bd6f-075a1344578d" providerId="ADAL" clId="{22BB5C0B-3154-4ACA-8F87-B4FA65EA08FB}" dt="2023-09-16T16:26:41.083" v="286" actId="1076"/>
          <ac:picMkLst>
            <pc:docMk/>
            <pc:sldMk cId="0" sldId="291"/>
            <ac:picMk id="58373" creationId="{00000000-0000-0000-0000-000000000000}"/>
          </ac:picMkLst>
        </pc:picChg>
        <pc:picChg chg="mod">
          <ac:chgData name="Russ Herman" userId="e8fd8e2b-a895-464b-bd6f-075a1344578d" providerId="ADAL" clId="{22BB5C0B-3154-4ACA-8F87-B4FA65EA08FB}" dt="2023-09-16T16:27:54.277" v="302" actId="1076"/>
          <ac:picMkLst>
            <pc:docMk/>
            <pc:sldMk cId="0" sldId="291"/>
            <ac:picMk id="58374" creationId="{00000000-0000-0000-0000-000000000000}"/>
          </ac:picMkLst>
        </pc:picChg>
        <pc:picChg chg="mod">
          <ac:chgData name="Russ Herman" userId="e8fd8e2b-a895-464b-bd6f-075a1344578d" providerId="ADAL" clId="{22BB5C0B-3154-4ACA-8F87-B4FA65EA08FB}" dt="2023-09-16T16:37:03.222" v="332" actId="14100"/>
          <ac:picMkLst>
            <pc:docMk/>
            <pc:sldMk cId="0" sldId="291"/>
            <ac:picMk id="58375" creationId="{00000000-0000-0000-0000-000000000000}"/>
          </ac:picMkLst>
        </pc:picChg>
        <pc:picChg chg="mod">
          <ac:chgData name="Russ Herman" userId="e8fd8e2b-a895-464b-bd6f-075a1344578d" providerId="ADAL" clId="{22BB5C0B-3154-4ACA-8F87-B4FA65EA08FB}" dt="2023-09-16T16:37:20.450" v="339" actId="1036"/>
          <ac:picMkLst>
            <pc:docMk/>
            <pc:sldMk cId="0" sldId="291"/>
            <ac:picMk id="58376" creationId="{00000000-0000-0000-0000-000000000000}"/>
          </ac:picMkLst>
        </pc:picChg>
      </pc:sldChg>
      <pc:sldChg chg="addSp modSp mod ord">
        <pc:chgData name="Russ Herman" userId="e8fd8e2b-a895-464b-bd6f-075a1344578d" providerId="ADAL" clId="{22BB5C0B-3154-4ACA-8F87-B4FA65EA08FB}" dt="2023-09-17T02:55:07.165" v="848"/>
        <pc:sldMkLst>
          <pc:docMk/>
          <pc:sldMk cId="0" sldId="306"/>
        </pc:sldMkLst>
        <pc:picChg chg="add mod">
          <ac:chgData name="Russ Herman" userId="e8fd8e2b-a895-464b-bd6f-075a1344578d" providerId="ADAL" clId="{22BB5C0B-3154-4ACA-8F87-B4FA65EA08FB}" dt="2023-09-17T02:36:31.116" v="828" actId="1076"/>
          <ac:picMkLst>
            <pc:docMk/>
            <pc:sldMk cId="0" sldId="306"/>
            <ac:picMk id="3" creationId="{82034C39-AE03-5C9A-9165-23A06E6797E9}"/>
          </ac:picMkLst>
        </pc:picChg>
        <pc:picChg chg="add mod">
          <ac:chgData name="Russ Herman" userId="e8fd8e2b-a895-464b-bd6f-075a1344578d" providerId="ADAL" clId="{22BB5C0B-3154-4ACA-8F87-B4FA65EA08FB}" dt="2023-09-17T02:40:14.026" v="842" actId="1076"/>
          <ac:picMkLst>
            <pc:docMk/>
            <pc:sldMk cId="0" sldId="306"/>
            <ac:picMk id="4" creationId="{7CA8AF44-FD38-574E-7FD1-C8F6142BBBEA}"/>
          </ac:picMkLst>
        </pc:picChg>
        <pc:picChg chg="mod">
          <ac:chgData name="Russ Herman" userId="e8fd8e2b-a895-464b-bd6f-075a1344578d" providerId="ADAL" clId="{22BB5C0B-3154-4ACA-8F87-B4FA65EA08FB}" dt="2023-09-17T02:36:14.892" v="823" actId="14100"/>
          <ac:picMkLst>
            <pc:docMk/>
            <pc:sldMk cId="0" sldId="306"/>
            <ac:picMk id="70659" creationId="{00000000-0000-0000-0000-000000000000}"/>
          </ac:picMkLst>
        </pc:picChg>
        <pc:picChg chg="mod">
          <ac:chgData name="Russ Herman" userId="e8fd8e2b-a895-464b-bd6f-075a1344578d" providerId="ADAL" clId="{22BB5C0B-3154-4ACA-8F87-B4FA65EA08FB}" dt="2023-09-17T02:36:24.565" v="826" actId="1076"/>
          <ac:picMkLst>
            <pc:docMk/>
            <pc:sldMk cId="0" sldId="306"/>
            <ac:picMk id="70660" creationId="{00000000-0000-0000-0000-000000000000}"/>
          </ac:picMkLst>
        </pc:picChg>
      </pc:sldChg>
      <pc:sldChg chg="addSp delSp modSp ord">
        <pc:chgData name="Russ Herman" userId="e8fd8e2b-a895-464b-bd6f-075a1344578d" providerId="ADAL" clId="{22BB5C0B-3154-4ACA-8F87-B4FA65EA08FB}" dt="2023-09-17T02:55:07.165" v="848"/>
        <pc:sldMkLst>
          <pc:docMk/>
          <pc:sldMk cId="2026773556" sldId="309"/>
        </pc:sldMkLst>
        <pc:picChg chg="add del mod">
          <ac:chgData name="Russ Herman" userId="e8fd8e2b-a895-464b-bd6f-075a1344578d" providerId="ADAL" clId="{22BB5C0B-3154-4ACA-8F87-B4FA65EA08FB}" dt="2023-09-17T02:36:04.310" v="821" actId="21"/>
          <ac:picMkLst>
            <pc:docMk/>
            <pc:sldMk cId="2026773556" sldId="309"/>
            <ac:picMk id="3" creationId="{36E92CA2-238C-7024-C057-B509E90C8785}"/>
          </ac:picMkLst>
        </pc:picChg>
        <pc:picChg chg="add mod">
          <ac:chgData name="Russ Herman" userId="e8fd8e2b-a895-464b-bd6f-075a1344578d" providerId="ADAL" clId="{22BB5C0B-3154-4ACA-8F87-B4FA65EA08FB}" dt="2023-09-17T02:41:49.106" v="844" actId="1076"/>
          <ac:picMkLst>
            <pc:docMk/>
            <pc:sldMk cId="2026773556" sldId="309"/>
            <ac:picMk id="4" creationId="{39DF4ED9-98D2-821A-26A5-886EF67827DE}"/>
          </ac:picMkLst>
        </pc:picChg>
        <pc:picChg chg="mod">
          <ac:chgData name="Russ Herman" userId="e8fd8e2b-a895-464b-bd6f-075a1344578d" providerId="ADAL" clId="{22BB5C0B-3154-4ACA-8F87-B4FA65EA08FB}" dt="2023-09-17T02:33:45.816" v="812" actId="14100"/>
          <ac:picMkLst>
            <pc:docMk/>
            <pc:sldMk cId="2026773556" sldId="309"/>
            <ac:picMk id="69634" creationId="{C9478943-61D1-9D8E-AAE7-5CF8339F81E7}"/>
          </ac:picMkLst>
        </pc:picChg>
        <pc:picChg chg="mod">
          <ac:chgData name="Russ Herman" userId="e8fd8e2b-a895-464b-bd6f-075a1344578d" providerId="ADAL" clId="{22BB5C0B-3154-4ACA-8F87-B4FA65EA08FB}" dt="2023-09-17T02:33:52.391" v="814" actId="1076"/>
          <ac:picMkLst>
            <pc:docMk/>
            <pc:sldMk cId="2026773556" sldId="309"/>
            <ac:picMk id="69636" creationId="{85339BEC-4588-E38B-2C4D-AB5ABE97E893}"/>
          </ac:picMkLst>
        </pc:picChg>
      </pc:sldChg>
      <pc:sldChg chg="delSp modSp ord">
        <pc:chgData name="Russ Herman" userId="e8fd8e2b-a895-464b-bd6f-075a1344578d" providerId="ADAL" clId="{22BB5C0B-3154-4ACA-8F87-B4FA65EA08FB}" dt="2023-09-17T02:55:07.165" v="848"/>
        <pc:sldMkLst>
          <pc:docMk/>
          <pc:sldMk cId="3649762187" sldId="310"/>
        </pc:sldMkLst>
        <pc:picChg chg="mod">
          <ac:chgData name="Russ Herman" userId="e8fd8e2b-a895-464b-bd6f-075a1344578d" providerId="ADAL" clId="{22BB5C0B-3154-4ACA-8F87-B4FA65EA08FB}" dt="2023-09-17T02:38:54.017" v="834" actId="1076"/>
          <ac:picMkLst>
            <pc:docMk/>
            <pc:sldMk cId="3649762187" sldId="310"/>
            <ac:picMk id="70664" creationId="{899D4239-AEB7-B7CF-6DF8-E7167207DA2D}"/>
          </ac:picMkLst>
        </pc:picChg>
        <pc:picChg chg="mod">
          <ac:chgData name="Russ Herman" userId="e8fd8e2b-a895-464b-bd6f-075a1344578d" providerId="ADAL" clId="{22BB5C0B-3154-4ACA-8F87-B4FA65EA08FB}" dt="2023-09-17T02:39:16.751" v="837" actId="1076"/>
          <ac:picMkLst>
            <pc:docMk/>
            <pc:sldMk cId="3649762187" sldId="310"/>
            <ac:picMk id="70666" creationId="{82D54080-D96E-EC2E-A616-46B8EB631F61}"/>
          </ac:picMkLst>
        </pc:picChg>
        <pc:picChg chg="del mod">
          <ac:chgData name="Russ Herman" userId="e8fd8e2b-a895-464b-bd6f-075a1344578d" providerId="ADAL" clId="{22BB5C0B-3154-4ACA-8F87-B4FA65EA08FB}" dt="2023-09-17T02:39:23.962" v="840" actId="21"/>
          <ac:picMkLst>
            <pc:docMk/>
            <pc:sldMk cId="3649762187" sldId="310"/>
            <ac:picMk id="70668" creationId="{75F10CC3-6AB4-F36D-207E-27268C1DC113}"/>
          </ac:picMkLst>
        </pc:picChg>
        <pc:picChg chg="mod">
          <ac:chgData name="Russ Herman" userId="e8fd8e2b-a895-464b-bd6f-075a1344578d" providerId="ADAL" clId="{22BB5C0B-3154-4ACA-8F87-B4FA65EA08FB}" dt="2023-09-17T02:38:56.935" v="835" actId="1076"/>
          <ac:picMkLst>
            <pc:docMk/>
            <pc:sldMk cId="3649762187" sldId="310"/>
            <ac:picMk id="70676" creationId="{2FDE7314-392B-879E-F725-D6367CE8C6B4}"/>
          </ac:picMkLst>
        </pc:picChg>
        <pc:picChg chg="mod">
          <ac:chgData name="Russ Herman" userId="e8fd8e2b-a895-464b-bd6f-075a1344578d" providerId="ADAL" clId="{22BB5C0B-3154-4ACA-8F87-B4FA65EA08FB}" dt="2023-09-17T02:38:59.416" v="836" actId="1076"/>
          <ac:picMkLst>
            <pc:docMk/>
            <pc:sldMk cId="3649762187" sldId="310"/>
            <ac:picMk id="70682" creationId="{5D419B5F-AE67-0850-46A5-E4FC0DD24CE7}"/>
          </ac:picMkLst>
        </pc:picChg>
        <pc:picChg chg="mod">
          <ac:chgData name="Russ Herman" userId="e8fd8e2b-a895-464b-bd6f-075a1344578d" providerId="ADAL" clId="{22BB5C0B-3154-4ACA-8F87-B4FA65EA08FB}" dt="2023-09-17T02:39:19.488" v="838" actId="1076"/>
          <ac:picMkLst>
            <pc:docMk/>
            <pc:sldMk cId="3649762187" sldId="310"/>
            <ac:picMk id="70688" creationId="{E9946772-A69F-5E1C-4BA0-3E0B2231C101}"/>
          </ac:picMkLst>
        </pc:picChg>
        <pc:picChg chg="del">
          <ac:chgData name="Russ Herman" userId="e8fd8e2b-a895-464b-bd6f-075a1344578d" providerId="ADAL" clId="{22BB5C0B-3154-4ACA-8F87-B4FA65EA08FB}" dt="2023-09-17T02:38:44.699" v="833" actId="478"/>
          <ac:picMkLst>
            <pc:docMk/>
            <pc:sldMk cId="3649762187" sldId="310"/>
            <ac:picMk id="70690" creationId="{59BEF272-CE92-6B94-5437-416854DFF5FE}"/>
          </ac:picMkLst>
        </pc:picChg>
      </pc:sldChg>
      <pc:sldChg chg="addSp delSp modSp mod delAnim">
        <pc:chgData name="Russ Herman" userId="e8fd8e2b-a895-464b-bd6f-075a1344578d" providerId="ADAL" clId="{22BB5C0B-3154-4ACA-8F87-B4FA65EA08FB}" dt="2023-09-16T17:06:51.824" v="502" actId="14100"/>
        <pc:sldMkLst>
          <pc:docMk/>
          <pc:sldMk cId="957718809" sldId="311"/>
        </pc:sldMkLst>
        <pc:spChg chg="mod">
          <ac:chgData name="Russ Herman" userId="e8fd8e2b-a895-464b-bd6f-075a1344578d" providerId="ADAL" clId="{22BB5C0B-3154-4ACA-8F87-B4FA65EA08FB}" dt="2023-09-16T16:55:12.363" v="482" actId="20577"/>
          <ac:spMkLst>
            <pc:docMk/>
            <pc:sldMk cId="957718809" sldId="311"/>
            <ac:spMk id="2" creationId="{3D755211-FA4F-1C6B-72BB-8DF7168682A4}"/>
          </ac:spMkLst>
        </pc:spChg>
        <pc:picChg chg="del mod">
          <ac:chgData name="Russ Herman" userId="e8fd8e2b-a895-464b-bd6f-075a1344578d" providerId="ADAL" clId="{22BB5C0B-3154-4ACA-8F87-B4FA65EA08FB}" dt="2023-09-16T17:00:23.503" v="487" actId="21"/>
          <ac:picMkLst>
            <pc:docMk/>
            <pc:sldMk cId="957718809" sldId="311"/>
            <ac:picMk id="4" creationId="{D540B546-67AE-DEC1-7EB9-72EDA24B3A29}"/>
          </ac:picMkLst>
        </pc:picChg>
        <pc:picChg chg="add mod">
          <ac:chgData name="Russ Herman" userId="e8fd8e2b-a895-464b-bd6f-075a1344578d" providerId="ADAL" clId="{22BB5C0B-3154-4ACA-8F87-B4FA65EA08FB}" dt="2023-09-16T17:06:38.200" v="498" actId="1076"/>
          <ac:picMkLst>
            <pc:docMk/>
            <pc:sldMk cId="957718809" sldId="311"/>
            <ac:picMk id="7170" creationId="{7D964A2E-3C87-6C0E-1EC5-A3F97E569EEE}"/>
          </ac:picMkLst>
        </pc:picChg>
        <pc:picChg chg="add mod">
          <ac:chgData name="Russ Herman" userId="e8fd8e2b-a895-464b-bd6f-075a1344578d" providerId="ADAL" clId="{22BB5C0B-3154-4ACA-8F87-B4FA65EA08FB}" dt="2023-09-16T17:06:44.109" v="500" actId="1076"/>
          <ac:picMkLst>
            <pc:docMk/>
            <pc:sldMk cId="957718809" sldId="311"/>
            <ac:picMk id="7172" creationId="{22389865-3011-A281-DB23-51E6A95CBF06}"/>
          </ac:picMkLst>
        </pc:picChg>
        <pc:picChg chg="add mod">
          <ac:chgData name="Russ Herman" userId="e8fd8e2b-a895-464b-bd6f-075a1344578d" providerId="ADAL" clId="{22BB5C0B-3154-4ACA-8F87-B4FA65EA08FB}" dt="2023-09-16T17:06:51.824" v="502" actId="14100"/>
          <ac:picMkLst>
            <pc:docMk/>
            <pc:sldMk cId="957718809" sldId="311"/>
            <ac:picMk id="7174" creationId="{2A103653-2A7B-7823-D613-2C2EA7D450D2}"/>
          </ac:picMkLst>
        </pc:picChg>
        <pc:picChg chg="mod">
          <ac:chgData name="Russ Herman" userId="e8fd8e2b-a895-464b-bd6f-075a1344578d" providerId="ADAL" clId="{22BB5C0B-3154-4ACA-8F87-B4FA65EA08FB}" dt="2023-09-16T17:06:41.236" v="499" actId="1076"/>
          <ac:picMkLst>
            <pc:docMk/>
            <pc:sldMk cId="957718809" sldId="311"/>
            <ac:picMk id="71682" creationId="{D3B0D690-EDB4-D2E0-0834-EE3C53BB6A91}"/>
          </ac:picMkLst>
        </pc:picChg>
      </pc:sldChg>
      <pc:sldChg chg="ord">
        <pc:chgData name="Russ Herman" userId="e8fd8e2b-a895-464b-bd6f-075a1344578d" providerId="ADAL" clId="{22BB5C0B-3154-4ACA-8F87-B4FA65EA08FB}" dt="2023-09-17T02:35:27.890" v="818"/>
        <pc:sldMkLst>
          <pc:docMk/>
          <pc:sldMk cId="1263549132" sldId="312"/>
        </pc:sldMkLst>
      </pc:sldChg>
      <pc:sldChg chg="ord">
        <pc:chgData name="Russ Herman" userId="e8fd8e2b-a895-464b-bd6f-075a1344578d" providerId="ADAL" clId="{22BB5C0B-3154-4ACA-8F87-B4FA65EA08FB}" dt="2023-09-17T02:37:19.138" v="830"/>
        <pc:sldMkLst>
          <pc:docMk/>
          <pc:sldMk cId="3748117227" sldId="313"/>
        </pc:sldMkLst>
      </pc:sldChg>
      <pc:sldChg chg="ord">
        <pc:chgData name="Russ Herman" userId="e8fd8e2b-a895-464b-bd6f-075a1344578d" providerId="ADAL" clId="{22BB5C0B-3154-4ACA-8F87-B4FA65EA08FB}" dt="2023-09-17T02:38:10.232" v="832"/>
        <pc:sldMkLst>
          <pc:docMk/>
          <pc:sldMk cId="1657383241" sldId="314"/>
        </pc:sldMkLst>
      </pc:sldChg>
      <pc:sldChg chg="ord">
        <pc:chgData name="Russ Herman" userId="e8fd8e2b-a895-464b-bd6f-075a1344578d" providerId="ADAL" clId="{22BB5C0B-3154-4ACA-8F87-B4FA65EA08FB}" dt="2023-09-17T02:55:07.165" v="848"/>
        <pc:sldMkLst>
          <pc:docMk/>
          <pc:sldMk cId="3303949647" sldId="315"/>
        </pc:sldMkLst>
      </pc:sldChg>
      <pc:sldChg chg="modSp mod">
        <pc:chgData name="Russ Herman" userId="e8fd8e2b-a895-464b-bd6f-075a1344578d" providerId="ADAL" clId="{22BB5C0B-3154-4ACA-8F87-B4FA65EA08FB}" dt="2023-09-17T02:56:38.516" v="858" actId="14100"/>
        <pc:sldMkLst>
          <pc:docMk/>
          <pc:sldMk cId="96507799" sldId="320"/>
        </pc:sldMkLst>
        <pc:spChg chg="mod">
          <ac:chgData name="Russ Herman" userId="e8fd8e2b-a895-464b-bd6f-075a1344578d" providerId="ADAL" clId="{22BB5C0B-3154-4ACA-8F87-B4FA65EA08FB}" dt="2023-09-17T02:56:38.516" v="858" actId="14100"/>
          <ac:spMkLst>
            <pc:docMk/>
            <pc:sldMk cId="96507799" sldId="320"/>
            <ac:spMk id="2" creationId="{C0420609-A55B-6E71-B2AA-BD13DEDBD7B4}"/>
          </ac:spMkLst>
        </pc:spChg>
      </pc:sldChg>
      <pc:sldChg chg="addSp modSp new mod modAnim">
        <pc:chgData name="Russ Herman" userId="e8fd8e2b-a895-464b-bd6f-075a1344578d" providerId="ADAL" clId="{22BB5C0B-3154-4ACA-8F87-B4FA65EA08FB}" dt="2023-09-16T17:00:46.767" v="490" actId="1076"/>
        <pc:sldMkLst>
          <pc:docMk/>
          <pc:sldMk cId="78051314" sldId="324"/>
        </pc:sldMkLst>
        <pc:picChg chg="add mod">
          <ac:chgData name="Russ Herman" userId="e8fd8e2b-a895-464b-bd6f-075a1344578d" providerId="ADAL" clId="{22BB5C0B-3154-4ACA-8F87-B4FA65EA08FB}" dt="2023-09-16T17:00:46.767" v="490" actId="1076"/>
          <ac:picMkLst>
            <pc:docMk/>
            <pc:sldMk cId="78051314" sldId="324"/>
            <ac:picMk id="3" creationId="{008294DB-FA3D-DB86-48BD-320A2E647DA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solidFill>
                  <a:schemeClr val="bg1"/>
                </a:solidFill>
                <a:effectLst>
                  <a:outerShdw blurRad="127000" dist="200000" dir="2700000" algn="tl" rotWithShape="0">
                    <a:srgbClr val="000000">
                      <a:alpha val="30000"/>
                    </a:srgbClr>
                  </a:outerShdw>
                </a:effectLst>
              </a:defRPr>
            </a:lvl1pPr>
          </a:lstStyle>
          <a:p>
            <a:r>
              <a:rPr kumimoji="0" lang="en-US" dirty="0"/>
              <a:t>Click to edit Master title style</a:t>
            </a:r>
          </a:p>
        </p:txBody>
      </p:sp>
      <p:sp>
        <p:nvSpPr>
          <p:cNvPr id="28" name="Date Placeholder 27"/>
          <p:cNvSpPr>
            <a:spLocks noGrp="1"/>
          </p:cNvSpPr>
          <p:nvPr>
            <p:ph type="dt" sz="half" idx="10"/>
          </p:nvPr>
        </p:nvSpPr>
        <p:spPr/>
        <p:txBody>
          <a:bodyPr/>
          <a:lstStyle/>
          <a:p>
            <a:fld id="{8F6BCBE8-30B0-4476-8762-9236B142003A}" type="datetimeFigureOut">
              <a:rPr lang="en-US" smtClean="0"/>
              <a:pPr/>
              <a:t>9/16/2023</a:t>
            </a:fld>
            <a:endParaRPr lang="en-US" sz="1100" dirty="0">
              <a:solidFill>
                <a:schemeClr val="tx2"/>
              </a:solidFill>
            </a:endParaRPr>
          </a:p>
        </p:txBody>
      </p:sp>
      <p:sp>
        <p:nvSpPr>
          <p:cNvPr id="17" name="Footer Placeholder 16"/>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29" name="Slide Number Placeholder 28"/>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F6BCBE8-30B0-4476-8762-9236B142003A}" type="datetimeFigureOut">
              <a:rPr lang="en-US" smtClean="0"/>
              <a:pPr/>
              <a:t>9/16/2023</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F6BCBE8-30B0-4476-8762-9236B142003A}" type="datetimeFigureOut">
              <a:rPr lang="en-US" smtClean="0"/>
              <a:pPr/>
              <a:t>9/16/2023</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8F6BCBE8-30B0-4476-8762-9236B142003A}" type="datetimeFigureOut">
              <a:rPr lang="en-US" smtClean="0"/>
              <a:pPr/>
              <a:t>9/16/2023</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bg1"/>
                </a:solidFill>
                <a:effectLst>
                  <a:outerShdw blurRad="114300" dist="101600" dir="2700000" algn="tl" rotWithShape="0">
                    <a:srgbClr val="000000">
                      <a:alpha val="40000"/>
                    </a:srgbClr>
                  </a:outerShdw>
                </a:effectLst>
                <a:latin typeface="+mj-lt"/>
                <a:ea typeface="+mj-ea"/>
                <a:cs typeface="+mj-cs"/>
              </a:defRPr>
            </a:lvl1pPr>
          </a:lstStyle>
          <a:p>
            <a:r>
              <a:rPr kumimoji="0" lang="en-US" dirty="0"/>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4" name="Date Placeholder 3"/>
          <p:cNvSpPr>
            <a:spLocks noGrp="1"/>
          </p:cNvSpPr>
          <p:nvPr>
            <p:ph type="dt" sz="half" idx="10"/>
          </p:nvPr>
        </p:nvSpPr>
        <p:spPr/>
        <p:txBody>
          <a:bodyPr/>
          <a:lstStyle/>
          <a:p>
            <a:fld id="{8F6BCBE8-30B0-4476-8762-9236B142003A}" type="datetimeFigureOut">
              <a:rPr lang="en-US" smtClean="0"/>
              <a:pPr/>
              <a:t>9/16/2023</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6" name="Slide Number Placeholder 5"/>
          <p:cNvSpPr>
            <a:spLocks noGrp="1"/>
          </p:cNvSpPr>
          <p:nvPr>
            <p:ph type="sldNum" sz="quarter" idx="12"/>
          </p:nvPr>
        </p:nvSpPr>
        <p:spPr>
          <a:xfrm>
            <a:off x="7924800" y="6416675"/>
            <a:ext cx="762000" cy="365125"/>
          </a:xfrm>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600200"/>
            <a:ext cx="4038600" cy="4525963"/>
          </a:xfrm>
        </p:spPr>
        <p:txBody>
          <a:bodyPr/>
          <a:lstStyle>
            <a:lvl1pPr>
              <a:defRPr sz="26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p>
            <a:fld id="{8F6BCBE8-30B0-4476-8762-9236B142003A}" type="datetimeFigureOut">
              <a:rPr lang="en-US" smtClean="0"/>
              <a:pPr/>
              <a:t>9/16/2023</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4645025" y="2362200"/>
            <a:ext cx="4041775" cy="3763963"/>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0"/>
          </p:nvPr>
        </p:nvSpPr>
        <p:spPr/>
        <p:txBody>
          <a:bodyPr/>
          <a:lstStyle/>
          <a:p>
            <a:fld id="{8F6BCBE8-30B0-4476-8762-9236B142003A}" type="datetimeFigureOut">
              <a:rPr lang="en-US" smtClean="0"/>
              <a:pPr/>
              <a:t>9/16/2023</a:t>
            </a:fld>
            <a:endParaRPr lang="en-US" sz="1100" dirty="0">
              <a:solidFill>
                <a:schemeClr val="tx2"/>
              </a:solidFill>
            </a:endParaRPr>
          </a:p>
        </p:txBody>
      </p:sp>
      <p:sp>
        <p:nvSpPr>
          <p:cNvPr id="8" name="Footer Placeholder 7"/>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9" name="Slide Number Placeholder 8"/>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kumimoji="0" lang="en-US" dirty="0"/>
              <a:t>Click to edit Master title style</a:t>
            </a:r>
          </a:p>
        </p:txBody>
      </p:sp>
      <p:sp>
        <p:nvSpPr>
          <p:cNvPr id="3" name="Date Placeholder 2"/>
          <p:cNvSpPr>
            <a:spLocks noGrp="1"/>
          </p:cNvSpPr>
          <p:nvPr>
            <p:ph type="dt" sz="half" idx="10"/>
          </p:nvPr>
        </p:nvSpPr>
        <p:spPr/>
        <p:txBody>
          <a:bodyPr/>
          <a:lstStyle/>
          <a:p>
            <a:fld id="{7CB97365-EBCA-4027-87D5-99FC1D4DF0BB}" type="datetimeFigureOut">
              <a:rPr lang="en-US" smtClean="0"/>
              <a:pPr/>
              <a:t>9/16/2023</a:t>
            </a:fld>
            <a:endParaRPr lang="en-US"/>
          </a:p>
        </p:txBody>
      </p:sp>
      <p:sp>
        <p:nvSpPr>
          <p:cNvPr id="4" name="Footer Placeholder 3"/>
          <p:cNvSpPr>
            <a:spLocks noGrp="1"/>
          </p:cNvSpPr>
          <p:nvPr>
            <p:ph type="ftr" sz="quarter" idx="11"/>
          </p:nvPr>
        </p:nvSpPr>
        <p:spPr/>
        <p:txBody>
          <a:bodyPr/>
          <a:lstStyle/>
          <a:p>
            <a:r>
              <a:rPr lang="en-US" sz="1100"/>
              <a:t>College Day</a:t>
            </a:r>
            <a:endParaRPr lang="en-US" sz="1100" dirty="0"/>
          </a:p>
        </p:txBody>
      </p:sp>
      <p:sp>
        <p:nvSpPr>
          <p:cNvPr id="5" name="Slide Number Placeholder 4"/>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BCBE8-30B0-4476-8762-9236B142003A}" type="datetimeFigureOut">
              <a:rPr lang="en-US" smtClean="0"/>
              <a:pPr/>
              <a:t>9/16/2023</a:t>
            </a:fld>
            <a:endParaRPr lang="en-US" sz="1100" dirty="0">
              <a:solidFill>
                <a:schemeClr val="tx2"/>
              </a:solidFill>
            </a:endParaRPr>
          </a:p>
        </p:txBody>
      </p:sp>
      <p:sp>
        <p:nvSpPr>
          <p:cNvPr id="3" name="Footer Placeholder 2"/>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4" name="Slide Number Placeholder 3"/>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bg1"/>
                </a:solidFill>
              </a:defRPr>
            </a:lvl1pPr>
          </a:lstStyle>
          <a:p>
            <a:r>
              <a:rPr kumimoji="0" lang="en-US" dirty="0"/>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solidFill>
                  <a:schemeClr val="bg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solidFill>
                  <a:schemeClr val="bg1"/>
                </a:solidFill>
              </a:defRPr>
            </a:lvl1pPr>
            <a:lvl2pPr>
              <a:defRPr sz="2400">
                <a:solidFill>
                  <a:schemeClr val="bg1"/>
                </a:solidFill>
              </a:defRPr>
            </a:lvl2pPr>
            <a:lvl3pPr>
              <a:defRPr sz="2200">
                <a:solidFill>
                  <a:schemeClr val="bg1"/>
                </a:solidFill>
              </a:defRPr>
            </a:lvl3pPr>
            <a:lvl4pPr>
              <a:defRPr sz="2000">
                <a:solidFill>
                  <a:schemeClr val="bg1"/>
                </a:solidFill>
              </a:defRPr>
            </a:lvl4pPr>
            <a:lvl5pPr>
              <a:defRPr sz="1800">
                <a:solidFill>
                  <a:schemeClr val="bg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p>
            <a:fld id="{8F6BCBE8-30B0-4476-8762-9236B142003A}" type="datetimeFigureOut">
              <a:rPr lang="en-US" smtClean="0"/>
              <a:pPr/>
              <a:t>9/16/2023</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solidFill>
                  <a:schemeClr val="bg1"/>
                </a:solidFill>
              </a:defRPr>
            </a:lvl1pPr>
          </a:lstStyle>
          <a:p>
            <a:r>
              <a:rPr kumimoji="0" lang="en-US" dirty="0"/>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5" name="Date Placeholder 4"/>
          <p:cNvSpPr>
            <a:spLocks noGrp="1"/>
          </p:cNvSpPr>
          <p:nvPr>
            <p:ph type="dt" sz="half" idx="10"/>
          </p:nvPr>
        </p:nvSpPr>
        <p:spPr/>
        <p:txBody>
          <a:bodyPr/>
          <a:lstStyle/>
          <a:p>
            <a:fld id="{8F6BCBE8-30B0-4476-8762-9236B142003A}" type="datetimeFigureOut">
              <a:rPr lang="en-US" smtClean="0"/>
              <a:pPr/>
              <a:t>9/16/2023</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lgn="r" eaLnBrk="1" latinLnBrk="0" hangingPunct="1"/>
            <a:endParaRPr kumimoji="0" lang="en-US" sz="1100" dirty="0">
              <a:solidFill>
                <a:schemeClr val="tx2"/>
              </a:solidFill>
            </a:endParaRPr>
          </a:p>
        </p:txBody>
      </p:sp>
      <p:sp>
        <p:nvSpPr>
          <p:cNvPr id="7" name="Slide Number Placeholder 6"/>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powerpointstyles.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F6BCBE8-30B0-4476-8762-9236B142003A}" type="datetimeFigureOut">
              <a:rPr lang="en-US" smtClean="0"/>
              <a:pPr/>
              <a:t>9/16/2023</a:t>
            </a:fld>
            <a:endParaRPr lang="en-US" sz="1100" dirty="0">
              <a:solidFill>
                <a:schemeClr val="tx2"/>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lgn="r" eaLnBrk="1" latinLnBrk="0" hangingPunct="1"/>
            <a:endParaRPr kumimoji="0" lang="en-US" sz="1100" dirty="0">
              <a:solidFill>
                <a:schemeClr val="tx2"/>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
        <p:nvSpPr>
          <p:cNvPr id="7" name="Text Box 30"/>
          <p:cNvSpPr txBox="1">
            <a:spLocks noChangeArrowheads="1"/>
          </p:cNvSpPr>
          <p:nvPr userDrawn="1"/>
        </p:nvSpPr>
        <p:spPr bwMode="auto">
          <a:xfrm>
            <a:off x="3348038" y="6237288"/>
            <a:ext cx="2457450" cy="366712"/>
          </a:xfrm>
          <a:prstGeom prst="rect">
            <a:avLst/>
          </a:prstGeom>
          <a:noFill/>
          <a:ln w="9525">
            <a:noFill/>
            <a:miter lim="800000"/>
            <a:headEnd/>
            <a:tailEnd/>
          </a:ln>
          <a:effectLst/>
        </p:spPr>
        <p:txBody>
          <a:bodyPr wrap="none">
            <a:spAutoFit/>
          </a:bodyPr>
          <a:lstStyle/>
          <a:p>
            <a:r>
              <a:rPr lang="fr-FR">
                <a:hlinkClick r:id="rId13"/>
              </a:rPr>
              <a:t>Powerpoint Templates</a:t>
            </a:r>
            <a:endParaRPr lang="fr-FR"/>
          </a:p>
        </p:txBody>
      </p:sp>
      <p:pic>
        <p:nvPicPr>
          <p:cNvPr id="8" name="Picture 29" descr="G FDGZE DCGFD"/>
          <p:cNvPicPr>
            <a:picLocks noChangeAspect="1" noChangeArrowheads="1"/>
          </p:cNvPicPr>
          <p:nvPr userDrawn="1"/>
        </p:nvPicPr>
        <p:blipFill>
          <a:blip r:embed="rId14"/>
          <a:srcRect/>
          <a:stretch>
            <a:fillRect/>
          </a:stretch>
        </p:blipFill>
        <p:spPr bwMode="auto">
          <a:xfrm>
            <a:off x="0" y="0"/>
            <a:ext cx="9144000" cy="6858000"/>
          </a:xfrm>
          <a:prstGeom prst="rect">
            <a:avLst/>
          </a:prstGeom>
          <a:noFill/>
        </p:spPr>
      </p:pic>
      <p:sp>
        <p:nvSpPr>
          <p:cNvPr id="9" name="Text Box 8"/>
          <p:cNvSpPr txBox="1">
            <a:spLocks noChangeArrowheads="1"/>
          </p:cNvSpPr>
          <p:nvPr userDrawn="1"/>
        </p:nvSpPr>
        <p:spPr bwMode="auto">
          <a:xfrm>
            <a:off x="7962900" y="6375400"/>
            <a:ext cx="1203325" cy="366713"/>
          </a:xfrm>
          <a:prstGeom prst="rect">
            <a:avLst/>
          </a:prstGeom>
          <a:noFill/>
          <a:ln w="9525">
            <a:noFill/>
            <a:miter lim="800000"/>
            <a:headEnd/>
            <a:tailEnd/>
          </a:ln>
          <a:effectLst/>
        </p:spPr>
        <p:txBody>
          <a:bodyPr wrap="none">
            <a:spAutoFit/>
          </a:bodyPr>
          <a:lstStyle/>
          <a:p>
            <a:r>
              <a:rPr lang="fr-FR" b="1">
                <a:solidFill>
                  <a:schemeClr val="bg1"/>
                </a:solidFill>
              </a:rPr>
              <a:t>Page </a:t>
            </a:r>
            <a:fld id="{D8ED290F-DB55-4252-B627-3E3E1286D8C0}" type="slidenum">
              <a:rPr lang="fr-FR" b="1">
                <a:solidFill>
                  <a:schemeClr val="bg1"/>
                </a:solidFill>
              </a:rPr>
              <a:pPr/>
              <a:t>‹#›</a:t>
            </a:fld>
            <a:endParaRPr lang="fr-FR" b="1">
              <a:solidFill>
                <a:schemeClr val="bg1"/>
              </a:solidFill>
            </a:endParaRPr>
          </a:p>
        </p:txBody>
      </p:sp>
    </p:spTree>
  </p:cSld>
  <p:clrMap bg1="dk1" tx1="lt1" bg2="dk2"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powerpointstyle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video" Target="https://www.youtube.com/embed/mKC5xCKQirA?feature=oembed" TargetMode="Externa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ideo" Target="https://www.youtube.com/embed/dKJa-KQNjQU?start=51&amp;feature=oembed" TargetMode="External"/><Relationship Id="rId5" Type="http://schemas.openxmlformats.org/officeDocument/2006/relationships/image" Target="../media/image68.jpe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intuitor.com/moviephysics/"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jpeg"/></Relationships>
</file>

<file path=ppt/slides/_rels/slide22.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 Id="rId4" Type="http://schemas.openxmlformats.org/officeDocument/2006/relationships/image" Target="../media/image112.jpeg"/></Relationships>
</file>

<file path=ppt/slides/_rels/slide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8.xml.rels><?xml version="1.0" encoding="UTF-8" standalone="yes"?>
<Relationships xmlns="http://schemas.openxmlformats.org/package/2006/relationships"><Relationship Id="rId3" Type="http://schemas.openxmlformats.org/officeDocument/2006/relationships/hyperlink" Target="http://en.wikipedia.org/wiki/C-section" TargetMode="External"/><Relationship Id="rId2" Type="http://schemas.openxmlformats.org/officeDocument/2006/relationships/hyperlink" Target="http://en.wikipedia.org/wiki/R%26R_(military)" TargetMode="External"/><Relationship Id="rId1" Type="http://schemas.openxmlformats.org/officeDocument/2006/relationships/slideLayout" Target="../slideLayouts/slideLayout6.xml"/><Relationship Id="rId6" Type="http://schemas.openxmlformats.org/officeDocument/2006/relationships/hyperlink" Target="http://en.wikipedia.org/wiki/Rocky_Mountains" TargetMode="External"/><Relationship Id="rId5" Type="http://schemas.openxmlformats.org/officeDocument/2006/relationships/hyperlink" Target="http://en.wikipedia.org/wiki/I%27m_My_Own_Grandpa" TargetMode="External"/><Relationship Id="rId4" Type="http://schemas.openxmlformats.org/officeDocument/2006/relationships/hyperlink" Target="http://en.wikipedia.org/wiki/Hermaphrodit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chronicle.com/article/The-Coen-Brothers-Find-Their/64623/"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hyperlink" Target="https://www.astronomytrek.com/5-bizarre-paradoxes-of-time-travel-explain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M230r6CLZUA?start=27&amp;feature=oembed" TargetMode="External"/><Relationship Id="rId1" Type="http://schemas.openxmlformats.org/officeDocument/2006/relationships/video" Target="https://www.youtube.com/embed/_YrNQaXdOxU?start=1&amp;feature=oembed" TargetMode="External"/><Relationship Id="rId5" Type="http://schemas.openxmlformats.org/officeDocument/2006/relationships/image" Target="../media/image133.jpeg"/><Relationship Id="rId4" Type="http://schemas.openxmlformats.org/officeDocument/2006/relationships/image" Target="../media/image132.jpeg"/></Relationships>
</file>

<file path=ppt/slides/_rels/slide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xml"/><Relationship Id="rId1" Type="http://schemas.openxmlformats.org/officeDocument/2006/relationships/control" Target="../activeX/activeX1.xml"/><Relationship Id="rId4" Type="http://schemas.openxmlformats.org/officeDocument/2006/relationships/image" Target="../media/image13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6.png"/></Relationships>
</file>

<file path=ppt/slides/_rels/slide37.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jpe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png"/></Relationships>
</file>

<file path=ppt/slides/_rels/slide3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39.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3" Type="http://schemas.openxmlformats.org/officeDocument/2006/relationships/image" Target="../media/image154.png"/><Relationship Id="rId7" Type="http://schemas.openxmlformats.org/officeDocument/2006/relationships/image" Target="../media/image145.png"/><Relationship Id="rId12" Type="http://schemas.openxmlformats.org/officeDocument/2006/relationships/image" Target="../media/image162.png"/><Relationship Id="rId2" Type="http://schemas.openxmlformats.org/officeDocument/2006/relationships/image" Target="../media/image153.png"/><Relationship Id="rId1" Type="http://schemas.openxmlformats.org/officeDocument/2006/relationships/slideLayout" Target="../slideLayouts/slideLayout6.xml"/><Relationship Id="rId6" Type="http://schemas.openxmlformats.org/officeDocument/2006/relationships/image" Target="../media/image157.png"/><Relationship Id="rId11" Type="http://schemas.openxmlformats.org/officeDocument/2006/relationships/image" Target="../media/image161.png"/><Relationship Id="rId5" Type="http://schemas.openxmlformats.org/officeDocument/2006/relationships/image" Target="../media/image156.png"/><Relationship Id="rId10" Type="http://schemas.openxmlformats.org/officeDocument/2006/relationships/image" Target="../media/image160.png"/><Relationship Id="rId4" Type="http://schemas.openxmlformats.org/officeDocument/2006/relationships/image" Target="../media/image155.png"/><Relationship Id="rId9" Type="http://schemas.openxmlformats.org/officeDocument/2006/relationships/image" Target="../media/image159.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3" name="Text Box 25"/>
          <p:cNvSpPr txBox="1">
            <a:spLocks noChangeArrowheads="1"/>
          </p:cNvSpPr>
          <p:nvPr/>
        </p:nvSpPr>
        <p:spPr bwMode="auto">
          <a:xfrm>
            <a:off x="3348038" y="6237288"/>
            <a:ext cx="2457450" cy="366712"/>
          </a:xfrm>
          <a:prstGeom prst="rect">
            <a:avLst/>
          </a:prstGeom>
          <a:noFill/>
          <a:ln w="9525">
            <a:noFill/>
            <a:miter lim="800000"/>
            <a:headEnd/>
            <a:tailEnd/>
          </a:ln>
          <a:effectLst/>
        </p:spPr>
        <p:txBody>
          <a:bodyPr wrap="none">
            <a:spAutoFit/>
          </a:bodyPr>
          <a:lstStyle/>
          <a:p>
            <a:r>
              <a:rPr lang="fr-FR">
                <a:hlinkClick r:id="rId2"/>
              </a:rPr>
              <a:t>Powerpoint Templates</a:t>
            </a:r>
            <a:endParaRPr lang="fr-FR"/>
          </a:p>
        </p:txBody>
      </p:sp>
      <p:pic>
        <p:nvPicPr>
          <p:cNvPr id="2072" name="Picture 24" descr="hgfjze fz"/>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Title 4"/>
          <p:cNvSpPr>
            <a:spLocks noGrp="1"/>
          </p:cNvSpPr>
          <p:nvPr>
            <p:ph type="ctrTitle"/>
          </p:nvPr>
        </p:nvSpPr>
        <p:spPr>
          <a:xfrm>
            <a:off x="714348" y="571481"/>
            <a:ext cx="7772400" cy="1489368"/>
          </a:xfrm>
        </p:spPr>
        <p:txBody>
          <a:bodyPr>
            <a:normAutofit/>
          </a:bodyPr>
          <a:lstStyle/>
          <a:p>
            <a:pPr algn="ctr"/>
            <a:r>
              <a:rPr lang="en-US" dirty="0"/>
              <a:t>Relativity</a:t>
            </a:r>
            <a:br>
              <a:rPr lang="en-US" dirty="0"/>
            </a:br>
            <a:r>
              <a:rPr lang="en-US" dirty="0"/>
              <a:t>in the Movies</a:t>
            </a:r>
          </a:p>
        </p:txBody>
      </p:sp>
      <p:sp>
        <p:nvSpPr>
          <p:cNvPr id="6" name="Subtitle 5"/>
          <p:cNvSpPr>
            <a:spLocks noGrp="1"/>
          </p:cNvSpPr>
          <p:nvPr>
            <p:ph type="subTitle" idx="1"/>
          </p:nvPr>
        </p:nvSpPr>
        <p:spPr>
          <a:xfrm>
            <a:off x="85748" y="5445224"/>
            <a:ext cx="7772400" cy="1158776"/>
          </a:xfrm>
        </p:spPr>
        <p:txBody>
          <a:bodyPr/>
          <a:lstStyle/>
          <a:p>
            <a:pPr algn="l"/>
            <a:r>
              <a:rPr lang="fr-FR" sz="1600" b="1" i="1" dirty="0">
                <a:latin typeface="Verdana" pitchFamily="34" charset="0"/>
              </a:rPr>
              <a:t>Dr Russell Herman </a:t>
            </a:r>
            <a:br>
              <a:rPr lang="fr-FR" sz="1600" b="1" i="1" dirty="0">
                <a:latin typeface="Verdana" pitchFamily="34" charset="0"/>
              </a:rPr>
            </a:br>
            <a:r>
              <a:rPr lang="fr-FR" sz="1600" b="1" i="1" dirty="0" err="1">
                <a:latin typeface="Verdana" pitchFamily="34" charset="0"/>
              </a:rPr>
              <a:t>Physics</a:t>
            </a:r>
            <a:r>
              <a:rPr lang="fr-FR" sz="1600" b="1" i="1" dirty="0">
                <a:latin typeface="Verdana" pitchFamily="34" charset="0"/>
              </a:rPr>
              <a:t> and Physical </a:t>
            </a:r>
            <a:r>
              <a:rPr lang="fr-FR" sz="1600" b="1" i="1" dirty="0" err="1">
                <a:latin typeface="Verdana" pitchFamily="34" charset="0"/>
              </a:rPr>
              <a:t>Oceanography</a:t>
            </a:r>
            <a:endParaRPr lang="fr-FR" sz="1600" b="1" i="1" dirty="0">
              <a:latin typeface="Verdana" pitchFamily="34" charset="0"/>
            </a:endParaRPr>
          </a:p>
          <a:p>
            <a:pPr algn="l"/>
            <a:r>
              <a:rPr lang="fr-FR" sz="1600" b="1" i="1" dirty="0" err="1">
                <a:latin typeface="Verdana" pitchFamily="34" charset="0"/>
              </a:rPr>
              <a:t>Mathematics</a:t>
            </a:r>
            <a:r>
              <a:rPr lang="fr-FR" sz="1600" b="1" i="1" dirty="0">
                <a:latin typeface="Verdana" pitchFamily="34" charset="0"/>
              </a:rPr>
              <a:t> and </a:t>
            </a:r>
            <a:r>
              <a:rPr lang="fr-FR" sz="1600" b="1" i="1" dirty="0" err="1">
                <a:latin typeface="Verdana" pitchFamily="34" charset="0"/>
              </a:rPr>
              <a:t>Statistics</a:t>
            </a:r>
            <a:br>
              <a:rPr lang="fr-FR" sz="1600" b="1" i="1" dirty="0">
                <a:latin typeface="Verdana" pitchFamily="34" charset="0"/>
              </a:rPr>
            </a:br>
            <a:r>
              <a:rPr lang="fr-FR" sz="1600" b="1" i="1" dirty="0">
                <a:latin typeface="Verdana" pitchFamily="34" charset="0"/>
              </a:rPr>
              <a:t>UNC Wilmington</a:t>
            </a:r>
            <a:endParaRPr lang="fr-FR" sz="1600" i="1" dirty="0"/>
          </a:p>
          <a:p>
            <a:pPr algn="l"/>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p:cNvPicPr>
            <a:picLocks noChangeAspect="1" noChangeArrowheads="1"/>
          </p:cNvPicPr>
          <p:nvPr/>
        </p:nvPicPr>
        <p:blipFill>
          <a:blip r:embed="rId2"/>
          <a:srcRect/>
          <a:stretch>
            <a:fillRect/>
          </a:stretch>
        </p:blipFill>
        <p:spPr bwMode="auto">
          <a:xfrm>
            <a:off x="-3318215" y="2044681"/>
            <a:ext cx="2670175" cy="2619375"/>
          </a:xfrm>
          <a:prstGeom prst="rect">
            <a:avLst/>
          </a:prstGeom>
          <a:noFill/>
          <a:ln w="9525">
            <a:noFill/>
            <a:miter lim="800000"/>
            <a:headEnd/>
            <a:tailEnd/>
          </a:ln>
          <a:effectLst/>
        </p:spPr>
      </p:pic>
      <p:pic>
        <p:nvPicPr>
          <p:cNvPr id="58375" name="Picture 7"/>
          <p:cNvPicPr>
            <a:picLocks noChangeAspect="1" noChangeArrowheads="1"/>
          </p:cNvPicPr>
          <p:nvPr/>
        </p:nvPicPr>
        <p:blipFill>
          <a:blip r:embed="rId3"/>
          <a:srcRect/>
          <a:stretch>
            <a:fillRect/>
          </a:stretch>
        </p:blipFill>
        <p:spPr bwMode="auto">
          <a:xfrm>
            <a:off x="2472798" y="4299491"/>
            <a:ext cx="4430916" cy="2496785"/>
          </a:xfrm>
          <a:prstGeom prst="rect">
            <a:avLst/>
          </a:prstGeom>
          <a:noFill/>
          <a:ln w="9525">
            <a:noFill/>
            <a:miter lim="800000"/>
            <a:headEnd/>
            <a:tailEnd/>
          </a:ln>
          <a:effectLst/>
        </p:spPr>
      </p:pic>
      <p:sp>
        <p:nvSpPr>
          <p:cNvPr id="2" name="Title 1"/>
          <p:cNvSpPr>
            <a:spLocks noGrp="1"/>
          </p:cNvSpPr>
          <p:nvPr>
            <p:ph type="title"/>
          </p:nvPr>
        </p:nvSpPr>
        <p:spPr>
          <a:xfrm>
            <a:off x="500034" y="-214338"/>
            <a:ext cx="8229600" cy="1143000"/>
          </a:xfrm>
        </p:spPr>
        <p:txBody>
          <a:bodyPr>
            <a:normAutofit fontScale="90000"/>
          </a:bodyPr>
          <a:lstStyle/>
          <a:p>
            <a:r>
              <a:rPr lang="en-US" dirty="0"/>
              <a:t>Nikola Tesla </a:t>
            </a:r>
            <a:r>
              <a:rPr lang="en-US" dirty="0" err="1"/>
              <a:t>vs</a:t>
            </a:r>
            <a:r>
              <a:rPr lang="en-US" dirty="0"/>
              <a:t> Thomas Edison</a:t>
            </a:r>
          </a:p>
        </p:txBody>
      </p:sp>
      <p:pic>
        <p:nvPicPr>
          <p:cNvPr id="58370" name="Picture 2"/>
          <p:cNvPicPr>
            <a:picLocks noChangeAspect="1" noChangeArrowheads="1"/>
          </p:cNvPicPr>
          <p:nvPr/>
        </p:nvPicPr>
        <p:blipFill>
          <a:blip r:embed="rId4"/>
          <a:srcRect/>
          <a:stretch>
            <a:fillRect/>
          </a:stretch>
        </p:blipFill>
        <p:spPr bwMode="auto">
          <a:xfrm>
            <a:off x="35496" y="3712989"/>
            <a:ext cx="2100263" cy="3100387"/>
          </a:xfrm>
          <a:prstGeom prst="rect">
            <a:avLst/>
          </a:prstGeom>
          <a:noFill/>
          <a:ln w="9525">
            <a:noFill/>
            <a:miter lim="800000"/>
            <a:headEnd/>
            <a:tailEnd/>
          </a:ln>
          <a:effectLst/>
        </p:spPr>
      </p:pic>
      <p:pic>
        <p:nvPicPr>
          <p:cNvPr id="58374" name="Picture 6"/>
          <p:cNvPicPr>
            <a:picLocks noChangeAspect="1" noChangeArrowheads="1"/>
          </p:cNvPicPr>
          <p:nvPr/>
        </p:nvPicPr>
        <p:blipFill>
          <a:blip r:embed="rId5"/>
          <a:srcRect/>
          <a:stretch>
            <a:fillRect/>
          </a:stretch>
        </p:blipFill>
        <p:spPr bwMode="auto">
          <a:xfrm>
            <a:off x="4210804" y="2507923"/>
            <a:ext cx="2654001" cy="2156133"/>
          </a:xfrm>
          <a:prstGeom prst="rect">
            <a:avLst/>
          </a:prstGeom>
          <a:noFill/>
          <a:ln w="9525">
            <a:noFill/>
            <a:miter lim="800000"/>
            <a:headEnd/>
            <a:tailEnd/>
          </a:ln>
          <a:effectLst/>
        </p:spPr>
      </p:pic>
      <p:pic>
        <p:nvPicPr>
          <p:cNvPr id="58376" name="Picture 8"/>
          <p:cNvPicPr>
            <a:picLocks noChangeAspect="1" noChangeArrowheads="1"/>
          </p:cNvPicPr>
          <p:nvPr/>
        </p:nvPicPr>
        <p:blipFill>
          <a:blip r:embed="rId6"/>
          <a:srcRect/>
          <a:stretch>
            <a:fillRect/>
          </a:stretch>
        </p:blipFill>
        <p:spPr bwMode="auto">
          <a:xfrm>
            <a:off x="2061699" y="4247878"/>
            <a:ext cx="1960333" cy="2565498"/>
          </a:xfrm>
          <a:prstGeom prst="rect">
            <a:avLst/>
          </a:prstGeom>
          <a:noFill/>
          <a:ln w="9525">
            <a:noFill/>
            <a:miter lim="800000"/>
            <a:headEnd/>
            <a:tailEnd/>
          </a:ln>
          <a:effectLst/>
        </p:spPr>
      </p:pic>
      <p:pic>
        <p:nvPicPr>
          <p:cNvPr id="58371" name="Picture 3"/>
          <p:cNvPicPr>
            <a:picLocks noChangeAspect="1" noChangeArrowheads="1"/>
          </p:cNvPicPr>
          <p:nvPr/>
        </p:nvPicPr>
        <p:blipFill>
          <a:blip r:embed="rId7"/>
          <a:srcRect/>
          <a:stretch>
            <a:fillRect/>
          </a:stretch>
        </p:blipFill>
        <p:spPr bwMode="auto">
          <a:xfrm>
            <a:off x="6881568" y="3789040"/>
            <a:ext cx="2119555" cy="2997546"/>
          </a:xfrm>
          <a:prstGeom prst="rect">
            <a:avLst/>
          </a:prstGeom>
          <a:noFill/>
          <a:ln w="9525">
            <a:noFill/>
            <a:miter lim="800000"/>
            <a:headEnd/>
            <a:tailEnd/>
          </a:ln>
          <a:effectLst/>
        </p:spPr>
      </p:pic>
      <p:pic>
        <p:nvPicPr>
          <p:cNvPr id="5122" name="Picture 2" descr="THE CURRENT WAR – The Movie Spoiler">
            <a:extLst>
              <a:ext uri="{FF2B5EF4-FFF2-40B4-BE49-F238E27FC236}">
                <a16:creationId xmlns:a16="http://schemas.microsoft.com/office/drawing/2014/main" id="{7ED5AD46-7541-CB64-A414-E2266EF0CD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96" y="620688"/>
            <a:ext cx="2088232" cy="3094738"/>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p:cNvPicPr>
            <a:picLocks noChangeAspect="1" noChangeArrowheads="1"/>
          </p:cNvPicPr>
          <p:nvPr/>
        </p:nvPicPr>
        <p:blipFill>
          <a:blip r:embed="rId9"/>
          <a:srcRect/>
          <a:stretch>
            <a:fillRect/>
          </a:stretch>
        </p:blipFill>
        <p:spPr bwMode="auto">
          <a:xfrm>
            <a:off x="2051720" y="620688"/>
            <a:ext cx="2386250" cy="3678803"/>
          </a:xfrm>
          <a:prstGeom prst="rect">
            <a:avLst/>
          </a:prstGeom>
          <a:noFill/>
          <a:ln w="9525">
            <a:noFill/>
            <a:miter lim="800000"/>
            <a:headEnd/>
            <a:tailEnd/>
          </a:ln>
          <a:effectLst/>
        </p:spPr>
      </p:pic>
      <p:pic>
        <p:nvPicPr>
          <p:cNvPr id="5124" name="Picture 4" descr="Tesla (2020) - IMDb">
            <a:extLst>
              <a:ext uri="{FF2B5EF4-FFF2-40B4-BE49-F238E27FC236}">
                <a16:creationId xmlns:a16="http://schemas.microsoft.com/office/drawing/2014/main" id="{9ED95523-4196-AF6A-D6A9-76A92E9D88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5861" y="605883"/>
            <a:ext cx="2155262" cy="318315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Young Tom Edison (1940) - IMDb">
            <a:extLst>
              <a:ext uri="{FF2B5EF4-FFF2-40B4-BE49-F238E27FC236}">
                <a16:creationId xmlns:a16="http://schemas.microsoft.com/office/drawing/2014/main" id="{42893962-C854-5105-6ACF-9494942A90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02945" y="620688"/>
            <a:ext cx="1361860" cy="192389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estinghouse (Video 2008) - IMDb">
            <a:extLst>
              <a:ext uri="{FF2B5EF4-FFF2-40B4-BE49-F238E27FC236}">
                <a16:creationId xmlns:a16="http://schemas.microsoft.com/office/drawing/2014/main" id="{6CB6DB2E-3E96-E588-5A5A-B004BCEE79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55976" y="605883"/>
            <a:ext cx="1413964" cy="19387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p:cNvPicPr>
            <a:picLocks noChangeAspect="1" noChangeArrowheads="1"/>
          </p:cNvPicPr>
          <p:nvPr/>
        </p:nvPicPr>
        <p:blipFill>
          <a:blip r:embed="rId3"/>
          <a:srcRect/>
          <a:stretch>
            <a:fillRect/>
          </a:stretch>
        </p:blipFill>
        <p:spPr bwMode="auto">
          <a:xfrm>
            <a:off x="124218" y="116632"/>
            <a:ext cx="1690686" cy="2662830"/>
          </a:xfrm>
          <a:prstGeom prst="rect">
            <a:avLst/>
          </a:prstGeom>
          <a:noFill/>
          <a:ln w="9525">
            <a:noFill/>
            <a:miter lim="800000"/>
            <a:headEnd/>
            <a:tailEnd/>
          </a:ln>
          <a:effectLst/>
        </p:spPr>
      </p:pic>
      <p:pic>
        <p:nvPicPr>
          <p:cNvPr id="14338" name="Picture 2"/>
          <p:cNvPicPr>
            <a:picLocks noChangeAspect="1" noChangeArrowheads="1"/>
          </p:cNvPicPr>
          <p:nvPr/>
        </p:nvPicPr>
        <p:blipFill>
          <a:blip r:embed="rId4"/>
          <a:srcRect/>
          <a:stretch>
            <a:fillRect/>
          </a:stretch>
        </p:blipFill>
        <p:spPr bwMode="auto">
          <a:xfrm>
            <a:off x="5364088" y="4584729"/>
            <a:ext cx="1296144" cy="2084631"/>
          </a:xfrm>
          <a:prstGeom prst="rect">
            <a:avLst/>
          </a:prstGeom>
          <a:noFill/>
          <a:ln w="9525">
            <a:noFill/>
            <a:miter lim="800000"/>
            <a:headEnd/>
            <a:tailEnd/>
          </a:ln>
          <a:effectLst/>
        </p:spPr>
      </p:pic>
      <p:sp>
        <p:nvSpPr>
          <p:cNvPr id="2" name="Title 1"/>
          <p:cNvSpPr>
            <a:spLocks noGrp="1"/>
          </p:cNvSpPr>
          <p:nvPr>
            <p:ph type="title"/>
          </p:nvPr>
        </p:nvSpPr>
        <p:spPr>
          <a:xfrm>
            <a:off x="2661614" y="2996952"/>
            <a:ext cx="3782594" cy="785818"/>
          </a:xfrm>
        </p:spPr>
        <p:txBody>
          <a:bodyPr>
            <a:normAutofit fontScale="90000"/>
          </a:bodyPr>
          <a:lstStyle/>
          <a:p>
            <a:r>
              <a:rPr lang="en-US" dirty="0"/>
              <a:t>Copenhagen</a:t>
            </a:r>
            <a:br>
              <a:rPr lang="en-US" dirty="0"/>
            </a:br>
            <a:r>
              <a:rPr lang="en-US" sz="2700" dirty="0"/>
              <a:t>Bohr and Heisenberg</a:t>
            </a:r>
          </a:p>
        </p:txBody>
      </p:sp>
      <p:pic>
        <p:nvPicPr>
          <p:cNvPr id="14346" name="Picture 10"/>
          <p:cNvPicPr>
            <a:picLocks noChangeAspect="1" noChangeArrowheads="1"/>
          </p:cNvPicPr>
          <p:nvPr/>
        </p:nvPicPr>
        <p:blipFill>
          <a:blip r:embed="rId5"/>
          <a:srcRect/>
          <a:stretch>
            <a:fillRect/>
          </a:stretch>
        </p:blipFill>
        <p:spPr bwMode="auto">
          <a:xfrm>
            <a:off x="0" y="4498633"/>
            <a:ext cx="1714512" cy="2314743"/>
          </a:xfrm>
          <a:prstGeom prst="rect">
            <a:avLst/>
          </a:prstGeom>
          <a:noFill/>
          <a:ln w="9525">
            <a:noFill/>
            <a:miter lim="800000"/>
            <a:headEnd/>
            <a:tailEnd/>
          </a:ln>
          <a:effectLst/>
        </p:spPr>
      </p:pic>
      <p:pic>
        <p:nvPicPr>
          <p:cNvPr id="14347" name="Picture 11"/>
          <p:cNvPicPr>
            <a:picLocks noChangeAspect="1" noChangeArrowheads="1"/>
          </p:cNvPicPr>
          <p:nvPr/>
        </p:nvPicPr>
        <p:blipFill>
          <a:blip r:embed="rId6"/>
          <a:srcRect/>
          <a:stretch>
            <a:fillRect/>
          </a:stretch>
        </p:blipFill>
        <p:spPr bwMode="auto">
          <a:xfrm>
            <a:off x="1835696" y="4559573"/>
            <a:ext cx="3400425" cy="2109787"/>
          </a:xfrm>
          <a:prstGeom prst="rect">
            <a:avLst/>
          </a:prstGeom>
          <a:noFill/>
          <a:ln w="9525">
            <a:noFill/>
            <a:miter lim="800000"/>
            <a:headEnd/>
            <a:tailEnd/>
          </a:ln>
          <a:effectLst/>
        </p:spPr>
      </p:pic>
      <p:pic>
        <p:nvPicPr>
          <p:cNvPr id="4" name="Online Media 3" title="Copenhagen Trailer - Lyceum Theatre, Edinburgh">
            <a:hlinkClick r:id="" action="ppaction://media"/>
            <a:extLst>
              <a:ext uri="{FF2B5EF4-FFF2-40B4-BE49-F238E27FC236}">
                <a16:creationId xmlns:a16="http://schemas.microsoft.com/office/drawing/2014/main" id="{D89B4A78-B47C-51D9-874C-C4E77803F11C}"/>
              </a:ext>
            </a:extLst>
          </p:cNvPr>
          <p:cNvPicPr>
            <a:picLocks noRot="1" noChangeAspect="1"/>
          </p:cNvPicPr>
          <p:nvPr>
            <a:videoFile r:link="rId1"/>
          </p:nvPr>
        </p:nvPicPr>
        <p:blipFill>
          <a:blip r:embed="rId7"/>
          <a:stretch>
            <a:fillRect/>
          </a:stretch>
        </p:blipFill>
        <p:spPr>
          <a:xfrm>
            <a:off x="2123728" y="116632"/>
            <a:ext cx="4473830" cy="2527714"/>
          </a:xfrm>
          <a:prstGeom prst="rect">
            <a:avLst/>
          </a:prstGeom>
        </p:spPr>
      </p:pic>
      <p:pic>
        <p:nvPicPr>
          <p:cNvPr id="6146" name="Picture 2" descr="Copenhagen: Frayn, Michael: 2015385720793: Amazon.com: Books">
            <a:extLst>
              <a:ext uri="{FF2B5EF4-FFF2-40B4-BE49-F238E27FC236}">
                <a16:creationId xmlns:a16="http://schemas.microsoft.com/office/drawing/2014/main" id="{20BF1008-9887-09F0-AE19-52F5716517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248" y="44624"/>
            <a:ext cx="2292607" cy="35158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penhagen (TV Movie 2002) - IMDb">
            <a:extLst>
              <a:ext uri="{FF2B5EF4-FFF2-40B4-BE49-F238E27FC236}">
                <a16:creationId xmlns:a16="http://schemas.microsoft.com/office/drawing/2014/main" id="{C2D6FC6D-479D-77D5-A844-2F073D294E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1525" y="3600400"/>
            <a:ext cx="2316979" cy="32849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8362C17-CDD0-619A-28D6-A0EA0D0179A5}"/>
              </a:ext>
            </a:extLst>
          </p:cNvPr>
          <p:cNvPicPr>
            <a:picLocks noChangeAspect="1"/>
          </p:cNvPicPr>
          <p:nvPr/>
        </p:nvPicPr>
        <p:blipFill>
          <a:blip r:embed="rId10"/>
          <a:stretch>
            <a:fillRect/>
          </a:stretch>
        </p:blipFill>
        <p:spPr>
          <a:xfrm>
            <a:off x="323528" y="2832720"/>
            <a:ext cx="1152525"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5211-FA4F-1C6B-72BB-8DF7168682A4}"/>
              </a:ext>
            </a:extLst>
          </p:cNvPr>
          <p:cNvSpPr>
            <a:spLocks noGrp="1"/>
          </p:cNvSpPr>
          <p:nvPr>
            <p:ph type="title"/>
          </p:nvPr>
        </p:nvSpPr>
        <p:spPr/>
        <p:txBody>
          <a:bodyPr/>
          <a:lstStyle/>
          <a:p>
            <a:r>
              <a:rPr lang="en-US" dirty="0"/>
              <a:t>Marie Curie</a:t>
            </a:r>
          </a:p>
        </p:txBody>
      </p:sp>
      <p:pic>
        <p:nvPicPr>
          <p:cNvPr id="71682" name="Picture 2" descr="Radioactive | Reelviews Movie Reviews">
            <a:extLst>
              <a:ext uri="{FF2B5EF4-FFF2-40B4-BE49-F238E27FC236}">
                <a16:creationId xmlns:a16="http://schemas.microsoft.com/office/drawing/2014/main" id="{D3B0D690-EDB4-D2E0-0834-EE3C53BB6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387424"/>
            <a:ext cx="2914650" cy="43243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adame Curie (1943) - IMDb">
            <a:extLst>
              <a:ext uri="{FF2B5EF4-FFF2-40B4-BE49-F238E27FC236}">
                <a16:creationId xmlns:a16="http://schemas.microsoft.com/office/drawing/2014/main" id="{7D964A2E-3C87-6C0E-1EC5-A3F97E569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0"/>
            <a:ext cx="300037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mazon.com: Marie Curie: More than Meets the Eye : Bob Martin, Colleen  Rennison, Dawn Greenhalgh, Kate Trotter, Mairon Bennett, Martha Burns,  Natalie Vansier, Richard Mozer: Movies &amp; TV">
            <a:extLst>
              <a:ext uri="{FF2B5EF4-FFF2-40B4-BE49-F238E27FC236}">
                <a16:creationId xmlns:a16="http://schemas.microsoft.com/office/drawing/2014/main" id="{22389865-3011-A281-DB23-51E6A95CB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712" y="3356992"/>
            <a:ext cx="2383309" cy="33569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es Palmes De M. Schutz: Amazon.fr: Isabelle Huppert, Philippe Noiret,  Charles Berling, Christian Charmetant, Philippe Morier-Genoud, Marie-Laure  Descoureaux, Pierre-Gilles de Gennes, Claude Pinoteau, Isabelle Huppert,  Philippe Noiret: DVD et Blu-ray">
            <a:extLst>
              <a:ext uri="{FF2B5EF4-FFF2-40B4-BE49-F238E27FC236}">
                <a16:creationId xmlns:a16="http://schemas.microsoft.com/office/drawing/2014/main" id="{2A103653-2A7B-7823-D613-2C2EA7D450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735" y="3356991"/>
            <a:ext cx="2383309" cy="336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718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Physics … It’s All Around Us</a:t>
            </a:r>
          </a:p>
        </p:txBody>
      </p:sp>
      <p:sp>
        <p:nvSpPr>
          <p:cNvPr id="3" name="Content Placeholder 2"/>
          <p:cNvSpPr>
            <a:spLocks noGrp="1"/>
          </p:cNvSpPr>
          <p:nvPr>
            <p:ph idx="1"/>
          </p:nvPr>
        </p:nvSpPr>
        <p:spPr>
          <a:xfrm>
            <a:off x="457200" y="1600200"/>
            <a:ext cx="8229600" cy="757230"/>
          </a:xfrm>
        </p:spPr>
        <p:txBody>
          <a:bodyPr/>
          <a:lstStyle/>
          <a:p>
            <a:r>
              <a:rPr lang="en-US" dirty="0"/>
              <a:t>From bad physics to science fiction</a:t>
            </a:r>
          </a:p>
        </p:txBody>
      </p:sp>
      <p:pic>
        <p:nvPicPr>
          <p:cNvPr id="60417" name="Picture 1"/>
          <p:cNvPicPr>
            <a:picLocks noChangeAspect="1" noChangeArrowheads="1"/>
          </p:cNvPicPr>
          <p:nvPr/>
        </p:nvPicPr>
        <p:blipFill>
          <a:blip r:embed="rId2"/>
          <a:srcRect/>
          <a:stretch>
            <a:fillRect/>
          </a:stretch>
        </p:blipFill>
        <p:spPr bwMode="auto">
          <a:xfrm>
            <a:off x="142844" y="2214554"/>
            <a:ext cx="1966892" cy="2928958"/>
          </a:xfrm>
          <a:prstGeom prst="rect">
            <a:avLst/>
          </a:prstGeom>
          <a:noFill/>
          <a:ln w="9525">
            <a:noFill/>
            <a:miter lim="800000"/>
            <a:headEnd/>
            <a:tailEnd/>
          </a:ln>
          <a:effectLst/>
        </p:spPr>
      </p:pic>
      <p:pic>
        <p:nvPicPr>
          <p:cNvPr id="60419" name="Picture 3"/>
          <p:cNvPicPr>
            <a:picLocks noChangeAspect="1" noChangeArrowheads="1"/>
          </p:cNvPicPr>
          <p:nvPr/>
        </p:nvPicPr>
        <p:blipFill>
          <a:blip r:embed="rId3"/>
          <a:srcRect/>
          <a:stretch>
            <a:fillRect/>
          </a:stretch>
        </p:blipFill>
        <p:spPr bwMode="auto">
          <a:xfrm>
            <a:off x="6628264" y="2214554"/>
            <a:ext cx="2444330" cy="3454395"/>
          </a:xfrm>
          <a:prstGeom prst="rect">
            <a:avLst/>
          </a:prstGeom>
          <a:noFill/>
          <a:ln w="9525">
            <a:noFill/>
            <a:miter lim="800000"/>
            <a:headEnd/>
            <a:tailEnd/>
          </a:ln>
          <a:effectLst/>
        </p:spPr>
      </p:pic>
      <p:pic>
        <p:nvPicPr>
          <p:cNvPr id="60420" name="Picture 4"/>
          <p:cNvPicPr>
            <a:picLocks noChangeAspect="1" noChangeArrowheads="1"/>
          </p:cNvPicPr>
          <p:nvPr/>
        </p:nvPicPr>
        <p:blipFill>
          <a:blip r:embed="rId4"/>
          <a:srcRect/>
          <a:stretch>
            <a:fillRect/>
          </a:stretch>
        </p:blipFill>
        <p:spPr bwMode="auto">
          <a:xfrm>
            <a:off x="2275796" y="3398862"/>
            <a:ext cx="4225030" cy="317341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8049" y="2069976"/>
            <a:ext cx="5016399" cy="1143000"/>
          </a:xfrm>
        </p:spPr>
        <p:txBody>
          <a:bodyPr>
            <a:normAutofit/>
          </a:bodyPr>
          <a:lstStyle/>
          <a:p>
            <a:r>
              <a:rPr lang="en-US" dirty="0"/>
              <a:t>Speed – Bus Jump</a:t>
            </a:r>
          </a:p>
        </p:txBody>
      </p:sp>
      <p:pic>
        <p:nvPicPr>
          <p:cNvPr id="13314" name="Picture 2"/>
          <p:cNvPicPr>
            <a:picLocks noChangeAspect="1" noChangeArrowheads="1"/>
          </p:cNvPicPr>
          <p:nvPr/>
        </p:nvPicPr>
        <p:blipFill>
          <a:blip r:embed="rId3"/>
          <a:srcRect/>
          <a:stretch>
            <a:fillRect/>
          </a:stretch>
        </p:blipFill>
        <p:spPr bwMode="auto">
          <a:xfrm>
            <a:off x="214282" y="214290"/>
            <a:ext cx="2568692" cy="3214710"/>
          </a:xfrm>
          <a:prstGeom prst="rect">
            <a:avLst/>
          </a:prstGeom>
          <a:noFill/>
          <a:ln w="9525">
            <a:noFill/>
            <a:miter lim="800000"/>
            <a:headEnd/>
            <a:tailEnd/>
          </a:ln>
          <a:effectLst/>
        </p:spPr>
      </p:pic>
      <p:pic>
        <p:nvPicPr>
          <p:cNvPr id="13318" name="Picture 6"/>
          <p:cNvPicPr>
            <a:picLocks noChangeAspect="1" noChangeArrowheads="1"/>
          </p:cNvPicPr>
          <p:nvPr/>
        </p:nvPicPr>
        <p:blipFill>
          <a:blip r:embed="rId4"/>
          <a:srcRect/>
          <a:stretch>
            <a:fillRect/>
          </a:stretch>
        </p:blipFill>
        <p:spPr bwMode="auto">
          <a:xfrm>
            <a:off x="3966279" y="238467"/>
            <a:ext cx="5016399" cy="1966397"/>
          </a:xfrm>
          <a:prstGeom prst="rect">
            <a:avLst/>
          </a:prstGeom>
          <a:noFill/>
          <a:ln w="9525">
            <a:noFill/>
            <a:miter lim="800000"/>
            <a:headEnd/>
            <a:tailEnd/>
          </a:ln>
          <a:effectLst/>
        </p:spPr>
      </p:pic>
      <p:pic>
        <p:nvPicPr>
          <p:cNvPr id="3" name="Online Media 2" title="Speed (2/5) Movie CLIP - Jumping the Gap (1994) HD">
            <a:hlinkClick r:id="" action="ppaction://media"/>
            <a:extLst>
              <a:ext uri="{FF2B5EF4-FFF2-40B4-BE49-F238E27FC236}">
                <a16:creationId xmlns:a16="http://schemas.microsoft.com/office/drawing/2014/main" id="{BB1287A1-0FDF-6D47-AD2A-5C2BA04EE703}"/>
              </a:ext>
            </a:extLst>
          </p:cNvPr>
          <p:cNvPicPr>
            <a:picLocks noRot="1" noChangeAspect="1"/>
          </p:cNvPicPr>
          <p:nvPr>
            <a:videoFile r:link="rId1"/>
          </p:nvPr>
        </p:nvPicPr>
        <p:blipFill>
          <a:blip r:embed="rId5"/>
          <a:stretch>
            <a:fillRect/>
          </a:stretch>
        </p:blipFill>
        <p:spPr>
          <a:xfrm>
            <a:off x="1259632" y="3068960"/>
            <a:ext cx="6499837" cy="36724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 y="274638"/>
            <a:ext cx="3714776" cy="796908"/>
          </a:xfrm>
        </p:spPr>
        <p:txBody>
          <a:bodyPr>
            <a:normAutofit fontScale="90000"/>
          </a:bodyPr>
          <a:lstStyle/>
          <a:p>
            <a:r>
              <a:rPr lang="en-US" dirty="0"/>
              <a:t>Movie Physics</a:t>
            </a:r>
          </a:p>
        </p:txBody>
      </p:sp>
      <p:sp>
        <p:nvSpPr>
          <p:cNvPr id="4" name="Rectangle 3"/>
          <p:cNvSpPr/>
          <p:nvPr/>
        </p:nvSpPr>
        <p:spPr>
          <a:xfrm>
            <a:off x="0" y="5072074"/>
            <a:ext cx="4070473" cy="369332"/>
          </a:xfrm>
          <a:prstGeom prst="rect">
            <a:avLst/>
          </a:prstGeom>
        </p:spPr>
        <p:txBody>
          <a:bodyPr wrap="none">
            <a:spAutoFit/>
          </a:bodyPr>
          <a:lstStyle/>
          <a:p>
            <a:r>
              <a:rPr lang="en-US" dirty="0">
                <a:solidFill>
                  <a:schemeClr val="bg1"/>
                </a:solidFill>
                <a:hlinkClick r:id="rId2"/>
              </a:rPr>
              <a:t>http://www.intuitor.com/moviephysics/</a:t>
            </a:r>
            <a:r>
              <a:rPr lang="en-US" dirty="0">
                <a:solidFill>
                  <a:schemeClr val="bg1"/>
                </a:solidFill>
              </a:rPr>
              <a:t> </a:t>
            </a:r>
          </a:p>
        </p:txBody>
      </p:sp>
      <p:pic>
        <p:nvPicPr>
          <p:cNvPr id="69635" name="Picture 3"/>
          <p:cNvPicPr>
            <a:picLocks noChangeAspect="1" noChangeArrowheads="1"/>
          </p:cNvPicPr>
          <p:nvPr/>
        </p:nvPicPr>
        <p:blipFill>
          <a:blip r:embed="rId3"/>
          <a:srcRect/>
          <a:stretch>
            <a:fillRect/>
          </a:stretch>
        </p:blipFill>
        <p:spPr bwMode="auto">
          <a:xfrm>
            <a:off x="314302" y="982503"/>
            <a:ext cx="2971814" cy="3946695"/>
          </a:xfrm>
          <a:prstGeom prst="rect">
            <a:avLst/>
          </a:prstGeom>
          <a:noFill/>
          <a:ln w="9525">
            <a:noFill/>
            <a:miter lim="800000"/>
            <a:headEnd/>
            <a:tailEnd/>
          </a:ln>
          <a:effectLst/>
        </p:spPr>
      </p:pic>
      <p:pic>
        <p:nvPicPr>
          <p:cNvPr id="69636" name="Picture 4"/>
          <p:cNvPicPr>
            <a:picLocks noChangeAspect="1" noChangeArrowheads="1"/>
          </p:cNvPicPr>
          <p:nvPr/>
        </p:nvPicPr>
        <p:blipFill>
          <a:blip r:embed="rId4"/>
          <a:srcRect/>
          <a:stretch>
            <a:fillRect/>
          </a:stretch>
        </p:blipFill>
        <p:spPr bwMode="auto">
          <a:xfrm>
            <a:off x="3547103" y="142852"/>
            <a:ext cx="5954119" cy="6715172"/>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42" y="-142892"/>
            <a:ext cx="8229600" cy="1143000"/>
          </a:xfrm>
        </p:spPr>
        <p:txBody>
          <a:bodyPr/>
          <a:lstStyle/>
          <a:p>
            <a:r>
              <a:rPr lang="en-US" dirty="0"/>
              <a:t>2001 A Space </a:t>
            </a:r>
            <a:r>
              <a:rPr lang="en-US" dirty="0" err="1"/>
              <a:t>Odessey</a:t>
            </a:r>
            <a:endParaRPr lang="en-US" dirty="0"/>
          </a:p>
        </p:txBody>
      </p:sp>
      <p:pic>
        <p:nvPicPr>
          <p:cNvPr id="17410" name="Picture 2"/>
          <p:cNvPicPr>
            <a:picLocks noChangeAspect="1" noChangeArrowheads="1"/>
          </p:cNvPicPr>
          <p:nvPr/>
        </p:nvPicPr>
        <p:blipFill>
          <a:blip r:embed="rId2"/>
          <a:srcRect/>
          <a:stretch>
            <a:fillRect/>
          </a:stretch>
        </p:blipFill>
        <p:spPr bwMode="auto">
          <a:xfrm>
            <a:off x="142844" y="857263"/>
            <a:ext cx="2682216" cy="3714745"/>
          </a:xfrm>
          <a:prstGeom prst="rect">
            <a:avLst/>
          </a:prstGeom>
          <a:noFill/>
          <a:ln w="9525">
            <a:noFill/>
            <a:miter lim="800000"/>
            <a:headEnd/>
            <a:tailEnd/>
          </a:ln>
          <a:effectLst/>
        </p:spPr>
      </p:pic>
      <p:pic>
        <p:nvPicPr>
          <p:cNvPr id="17411" name="Picture 3"/>
          <p:cNvPicPr>
            <a:picLocks noChangeAspect="1" noChangeArrowheads="1"/>
          </p:cNvPicPr>
          <p:nvPr/>
        </p:nvPicPr>
        <p:blipFill>
          <a:blip r:embed="rId3"/>
          <a:srcRect/>
          <a:stretch>
            <a:fillRect/>
          </a:stretch>
        </p:blipFill>
        <p:spPr bwMode="auto">
          <a:xfrm>
            <a:off x="2928926" y="3714752"/>
            <a:ext cx="6072230" cy="2681098"/>
          </a:xfrm>
          <a:prstGeom prst="rect">
            <a:avLst/>
          </a:prstGeom>
          <a:noFill/>
          <a:ln w="9525">
            <a:noFill/>
            <a:miter lim="800000"/>
            <a:headEnd/>
            <a:tailEnd/>
          </a:ln>
          <a:effectLst/>
        </p:spPr>
      </p:pic>
      <p:pic>
        <p:nvPicPr>
          <p:cNvPr id="52226" name="Picture 2"/>
          <p:cNvPicPr>
            <a:picLocks noChangeAspect="1" noChangeArrowheads="1"/>
          </p:cNvPicPr>
          <p:nvPr/>
        </p:nvPicPr>
        <p:blipFill>
          <a:blip r:embed="rId4"/>
          <a:srcRect/>
          <a:stretch>
            <a:fillRect/>
          </a:stretch>
        </p:blipFill>
        <p:spPr bwMode="auto">
          <a:xfrm>
            <a:off x="3357554" y="1000107"/>
            <a:ext cx="5357850" cy="2523009"/>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1143000"/>
          </a:xfrm>
        </p:spPr>
        <p:txBody>
          <a:bodyPr/>
          <a:lstStyle/>
          <a:p>
            <a:r>
              <a:rPr lang="en-US" dirty="0"/>
              <a:t>Star Trek – 1966-1969</a:t>
            </a:r>
          </a:p>
        </p:txBody>
      </p:sp>
      <p:pic>
        <p:nvPicPr>
          <p:cNvPr id="48130" name="Picture 2"/>
          <p:cNvPicPr>
            <a:picLocks noChangeAspect="1" noChangeArrowheads="1"/>
          </p:cNvPicPr>
          <p:nvPr/>
        </p:nvPicPr>
        <p:blipFill>
          <a:blip r:embed="rId2"/>
          <a:srcRect/>
          <a:stretch>
            <a:fillRect/>
          </a:stretch>
        </p:blipFill>
        <p:spPr bwMode="auto">
          <a:xfrm>
            <a:off x="142844" y="1214422"/>
            <a:ext cx="3810000" cy="2857500"/>
          </a:xfrm>
          <a:prstGeom prst="rect">
            <a:avLst/>
          </a:prstGeom>
          <a:noFill/>
          <a:ln w="9525">
            <a:noFill/>
            <a:miter lim="800000"/>
            <a:headEnd/>
            <a:tailEnd/>
          </a:ln>
          <a:effectLst/>
        </p:spPr>
      </p:pic>
      <p:pic>
        <p:nvPicPr>
          <p:cNvPr id="48131" name="Picture 3"/>
          <p:cNvPicPr>
            <a:picLocks noChangeAspect="1" noChangeArrowheads="1"/>
          </p:cNvPicPr>
          <p:nvPr/>
        </p:nvPicPr>
        <p:blipFill>
          <a:blip r:embed="rId3"/>
          <a:srcRect/>
          <a:stretch>
            <a:fillRect/>
          </a:stretch>
        </p:blipFill>
        <p:spPr bwMode="auto">
          <a:xfrm>
            <a:off x="6143636" y="1214422"/>
            <a:ext cx="2854337" cy="3005402"/>
          </a:xfrm>
          <a:prstGeom prst="rect">
            <a:avLst/>
          </a:prstGeom>
          <a:noFill/>
          <a:ln w="9525">
            <a:noFill/>
            <a:miter lim="800000"/>
            <a:headEnd/>
            <a:tailEnd/>
          </a:ln>
          <a:effectLst/>
        </p:spPr>
      </p:pic>
      <p:pic>
        <p:nvPicPr>
          <p:cNvPr id="48132" name="Picture 4"/>
          <p:cNvPicPr>
            <a:picLocks noChangeAspect="1" noChangeArrowheads="1"/>
          </p:cNvPicPr>
          <p:nvPr/>
        </p:nvPicPr>
        <p:blipFill>
          <a:blip r:embed="rId4"/>
          <a:srcRect/>
          <a:stretch>
            <a:fillRect/>
          </a:stretch>
        </p:blipFill>
        <p:spPr bwMode="auto">
          <a:xfrm>
            <a:off x="2285984" y="3224237"/>
            <a:ext cx="4762500" cy="3705225"/>
          </a:xfrm>
          <a:prstGeom prst="rect">
            <a:avLst/>
          </a:prstGeom>
          <a:noFill/>
          <a:ln w="9525">
            <a:noFill/>
            <a:miter lim="800000"/>
            <a:headEnd/>
            <a:tailEnd/>
          </a:ln>
          <a:effectLst/>
        </p:spPr>
      </p:pic>
      <p:pic>
        <p:nvPicPr>
          <p:cNvPr id="73730" name="Picture 2"/>
          <p:cNvPicPr>
            <a:picLocks noChangeAspect="1" noChangeArrowheads="1"/>
          </p:cNvPicPr>
          <p:nvPr/>
        </p:nvPicPr>
        <p:blipFill>
          <a:blip r:embed="rId5"/>
          <a:srcRect/>
          <a:stretch>
            <a:fillRect/>
          </a:stretch>
        </p:blipFill>
        <p:spPr bwMode="auto">
          <a:xfrm>
            <a:off x="4071934" y="1214422"/>
            <a:ext cx="1979355" cy="2286016"/>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47BDC-C2BB-765E-F5D3-36C8AF7F2CB5}"/>
              </a:ext>
            </a:extLst>
          </p:cNvPr>
          <p:cNvSpPr>
            <a:spLocks noGrp="1"/>
          </p:cNvSpPr>
          <p:nvPr>
            <p:ph type="title"/>
          </p:nvPr>
        </p:nvSpPr>
        <p:spPr/>
        <p:txBody>
          <a:bodyPr/>
          <a:lstStyle/>
          <a:p>
            <a:r>
              <a:rPr lang="en-US" dirty="0"/>
              <a:t>Time Travel in Movies</a:t>
            </a:r>
          </a:p>
        </p:txBody>
      </p:sp>
      <p:pic>
        <p:nvPicPr>
          <p:cNvPr id="4" name="Picture 5">
            <a:extLst>
              <a:ext uri="{FF2B5EF4-FFF2-40B4-BE49-F238E27FC236}">
                <a16:creationId xmlns:a16="http://schemas.microsoft.com/office/drawing/2014/main" id="{7B944A25-C13F-97CB-9ECF-D017DCCCD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113" y="1676400"/>
            <a:ext cx="2609850" cy="39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a:extLst>
              <a:ext uri="{FF2B5EF4-FFF2-40B4-BE49-F238E27FC236}">
                <a16:creationId xmlns:a16="http://schemas.microsoft.com/office/drawing/2014/main" id="{15C5156B-2199-4420-AA3F-50126BCED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676400"/>
            <a:ext cx="2657475" cy="398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a:extLst>
              <a:ext uri="{FF2B5EF4-FFF2-40B4-BE49-F238E27FC236}">
                <a16:creationId xmlns:a16="http://schemas.microsoft.com/office/drawing/2014/main" id="{FD0D4126-9BEB-67D7-A80A-9C5F0FD87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84338"/>
            <a:ext cx="2481263" cy="395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3549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DE30-F251-F50D-F671-2A960E1FCC12}"/>
              </a:ext>
            </a:extLst>
          </p:cNvPr>
          <p:cNvSpPr>
            <a:spLocks noGrp="1"/>
          </p:cNvSpPr>
          <p:nvPr>
            <p:ph type="title"/>
          </p:nvPr>
        </p:nvSpPr>
        <p:spPr/>
        <p:txBody>
          <a:bodyPr/>
          <a:lstStyle/>
          <a:p>
            <a:r>
              <a:rPr lang="en-US" dirty="0"/>
              <a:t>Light Remakes</a:t>
            </a:r>
          </a:p>
        </p:txBody>
      </p:sp>
      <p:pic>
        <p:nvPicPr>
          <p:cNvPr id="3" name="Picture 7" descr="113943_black_knight_ver2">
            <a:extLst>
              <a:ext uri="{FF2B5EF4-FFF2-40B4-BE49-F238E27FC236}">
                <a16:creationId xmlns:a16="http://schemas.microsoft.com/office/drawing/2014/main" id="{533292ED-F969-47F8-F407-52B983DE9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27150"/>
            <a:ext cx="2720975"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13841_a_kid_in_king_arthurs_face">
            <a:extLst>
              <a:ext uri="{FF2B5EF4-FFF2-40B4-BE49-F238E27FC236}">
                <a16:creationId xmlns:a16="http://schemas.microsoft.com/office/drawing/2014/main" id="{A25D26F0-89DD-C135-0018-717502B52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25563"/>
            <a:ext cx="27305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21746600-3BF8-6E80-B4BD-B5B05E9D4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963" y="2316163"/>
            <a:ext cx="2611437"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117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951D4-74EF-8C69-67AD-82780171CCE4}"/>
              </a:ext>
            </a:extLst>
          </p:cNvPr>
          <p:cNvSpPr>
            <a:spLocks noGrp="1"/>
          </p:cNvSpPr>
          <p:nvPr>
            <p:ph type="title"/>
          </p:nvPr>
        </p:nvSpPr>
        <p:spPr>
          <a:xfrm>
            <a:off x="2051720" y="1772816"/>
            <a:ext cx="5277272" cy="1143000"/>
          </a:xfrm>
        </p:spPr>
        <p:txBody>
          <a:bodyPr/>
          <a:lstStyle/>
          <a:p>
            <a:r>
              <a:rPr lang="en-US" dirty="0"/>
              <a:t>Physics in Film</a:t>
            </a:r>
          </a:p>
        </p:txBody>
      </p:sp>
    </p:spTree>
    <p:extLst>
      <p:ext uri="{BB962C8B-B14F-4D97-AF65-F5344CB8AC3E}">
        <p14:creationId xmlns:p14="http://schemas.microsoft.com/office/powerpoint/2010/main" val="3936616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3F3C-A184-84DD-AB40-A27C9C3DC1FB}"/>
              </a:ext>
            </a:extLst>
          </p:cNvPr>
          <p:cNvSpPr>
            <a:spLocks noGrp="1"/>
          </p:cNvSpPr>
          <p:nvPr>
            <p:ph type="title"/>
          </p:nvPr>
        </p:nvSpPr>
        <p:spPr>
          <a:xfrm>
            <a:off x="2915816" y="274638"/>
            <a:ext cx="3250704" cy="1143000"/>
          </a:xfrm>
        </p:spPr>
        <p:txBody>
          <a:bodyPr/>
          <a:lstStyle/>
          <a:p>
            <a:r>
              <a:rPr lang="en-US" dirty="0"/>
              <a:t>Classics</a:t>
            </a:r>
          </a:p>
        </p:txBody>
      </p:sp>
      <p:pic>
        <p:nvPicPr>
          <p:cNvPr id="3" name="Picture 10">
            <a:extLst>
              <a:ext uri="{FF2B5EF4-FFF2-40B4-BE49-F238E27FC236}">
                <a16:creationId xmlns:a16="http://schemas.microsoft.com/office/drawing/2014/main" id="{CB14825D-F9AB-BCC4-55EF-E34AF168B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197225"/>
            <a:ext cx="247173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012319_planet_of_the_apes_300">
            <a:extLst>
              <a:ext uri="{FF2B5EF4-FFF2-40B4-BE49-F238E27FC236}">
                <a16:creationId xmlns:a16="http://schemas.microsoft.com/office/drawing/2014/main" id="{B6D8E185-30BA-68A6-034F-06F9AE4DA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0"/>
            <a:ext cx="2800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CC260D44-D86F-B77F-79BE-6029C287C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197225"/>
            <a:ext cx="2503488" cy="37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a:extLst>
              <a:ext uri="{FF2B5EF4-FFF2-40B4-BE49-F238E27FC236}">
                <a16:creationId xmlns:a16="http://schemas.microsoft.com/office/drawing/2014/main" id="{82F1F9C3-C6AF-4E68-5809-14ADD799C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735263" cy="424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383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6" y="-21039"/>
            <a:ext cx="4186238" cy="868346"/>
          </a:xfrm>
        </p:spPr>
        <p:txBody>
          <a:bodyPr>
            <a:normAutofit fontScale="90000"/>
          </a:bodyPr>
          <a:lstStyle/>
          <a:p>
            <a:r>
              <a:rPr lang="en-US" dirty="0"/>
              <a:t>Time Machines</a:t>
            </a:r>
          </a:p>
        </p:txBody>
      </p:sp>
      <p:pic>
        <p:nvPicPr>
          <p:cNvPr id="49155" name="Picture 3"/>
          <p:cNvPicPr>
            <a:picLocks noChangeAspect="1" noChangeArrowheads="1"/>
          </p:cNvPicPr>
          <p:nvPr/>
        </p:nvPicPr>
        <p:blipFill>
          <a:blip r:embed="rId2"/>
          <a:srcRect/>
          <a:stretch>
            <a:fillRect/>
          </a:stretch>
        </p:blipFill>
        <p:spPr bwMode="auto">
          <a:xfrm>
            <a:off x="6978118" y="764704"/>
            <a:ext cx="2778458" cy="2377125"/>
          </a:xfrm>
          <a:prstGeom prst="rect">
            <a:avLst/>
          </a:prstGeom>
          <a:noFill/>
          <a:ln w="9525">
            <a:noFill/>
            <a:miter lim="800000"/>
            <a:headEnd/>
            <a:tailEnd/>
          </a:ln>
          <a:effectLst/>
        </p:spPr>
      </p:pic>
      <p:pic>
        <p:nvPicPr>
          <p:cNvPr id="49157" name="Picture 5"/>
          <p:cNvPicPr>
            <a:picLocks noChangeAspect="1" noChangeArrowheads="1"/>
          </p:cNvPicPr>
          <p:nvPr/>
        </p:nvPicPr>
        <p:blipFill>
          <a:blip r:embed="rId3"/>
          <a:srcRect/>
          <a:stretch>
            <a:fillRect/>
          </a:stretch>
        </p:blipFill>
        <p:spPr bwMode="auto">
          <a:xfrm>
            <a:off x="18642" y="785174"/>
            <a:ext cx="3132705" cy="2355794"/>
          </a:xfrm>
          <a:prstGeom prst="rect">
            <a:avLst/>
          </a:prstGeom>
          <a:noFill/>
          <a:ln w="9525">
            <a:noFill/>
            <a:miter lim="800000"/>
            <a:headEnd/>
            <a:tailEnd/>
          </a:ln>
          <a:effectLst/>
        </p:spPr>
      </p:pic>
      <p:pic>
        <p:nvPicPr>
          <p:cNvPr id="71682" name="Picture 2"/>
          <p:cNvPicPr>
            <a:picLocks noChangeAspect="1" noChangeArrowheads="1"/>
          </p:cNvPicPr>
          <p:nvPr/>
        </p:nvPicPr>
        <p:blipFill>
          <a:blip r:embed="rId4"/>
          <a:srcRect/>
          <a:stretch>
            <a:fillRect/>
          </a:stretch>
        </p:blipFill>
        <p:spPr bwMode="auto">
          <a:xfrm>
            <a:off x="4921085" y="785174"/>
            <a:ext cx="2057034" cy="2355794"/>
          </a:xfrm>
          <a:prstGeom prst="rect">
            <a:avLst/>
          </a:prstGeom>
          <a:noFill/>
          <a:ln w="9525">
            <a:noFill/>
            <a:miter lim="800000"/>
            <a:headEnd/>
            <a:tailEnd/>
          </a:ln>
          <a:effectLst/>
        </p:spPr>
      </p:pic>
      <p:pic>
        <p:nvPicPr>
          <p:cNvPr id="71683" name="Picture 3"/>
          <p:cNvPicPr>
            <a:picLocks noChangeAspect="1" noChangeArrowheads="1"/>
          </p:cNvPicPr>
          <p:nvPr/>
        </p:nvPicPr>
        <p:blipFill>
          <a:blip r:embed="rId5"/>
          <a:srcRect/>
          <a:stretch>
            <a:fillRect/>
          </a:stretch>
        </p:blipFill>
        <p:spPr bwMode="auto">
          <a:xfrm>
            <a:off x="3131840" y="785174"/>
            <a:ext cx="1928464" cy="2355794"/>
          </a:xfrm>
          <a:prstGeom prst="rect">
            <a:avLst/>
          </a:prstGeom>
          <a:noFill/>
          <a:ln w="9525">
            <a:noFill/>
            <a:miter lim="800000"/>
            <a:headEnd/>
            <a:tailEnd/>
          </a:ln>
          <a:effectLst/>
        </p:spPr>
      </p:pic>
      <p:pic>
        <p:nvPicPr>
          <p:cNvPr id="3" name="Picture 2">
            <a:extLst>
              <a:ext uri="{FF2B5EF4-FFF2-40B4-BE49-F238E27FC236}">
                <a16:creationId xmlns:a16="http://schemas.microsoft.com/office/drawing/2014/main" id="{8E0C43CA-D605-4B58-CF5C-58B9602CD389}"/>
              </a:ext>
            </a:extLst>
          </p:cNvPr>
          <p:cNvPicPr>
            <a:picLocks noChangeAspect="1"/>
          </p:cNvPicPr>
          <p:nvPr/>
        </p:nvPicPr>
        <p:blipFill>
          <a:blip r:embed="rId6"/>
          <a:stretch>
            <a:fillRect/>
          </a:stretch>
        </p:blipFill>
        <p:spPr>
          <a:xfrm>
            <a:off x="0" y="3804164"/>
            <a:ext cx="2197224" cy="3153228"/>
          </a:xfrm>
          <a:prstGeom prst="rect">
            <a:avLst/>
          </a:prstGeom>
        </p:spPr>
      </p:pic>
      <p:pic>
        <p:nvPicPr>
          <p:cNvPr id="10246" name="Picture 6" descr="Time after Time - Signature Entertainment">
            <a:extLst>
              <a:ext uri="{FF2B5EF4-FFF2-40B4-BE49-F238E27FC236}">
                <a16:creationId xmlns:a16="http://schemas.microsoft.com/office/drawing/2014/main" id="{8CE0956C-A9E6-A2A0-0ACC-E818084A62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968" y="3789040"/>
            <a:ext cx="2355726" cy="314096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ime After Time~ Loved the concept and cast it just didn't get the ratings  it needed to hang in there.">
            <a:extLst>
              <a:ext uri="{FF2B5EF4-FFF2-40B4-BE49-F238E27FC236}">
                <a16:creationId xmlns:a16="http://schemas.microsoft.com/office/drawing/2014/main" id="{E305CA2C-F90B-4E64-528D-3662C62E6E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4796" y="3797276"/>
            <a:ext cx="2149172" cy="3160116"/>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Timeless (TV Series 2016–2018) - IMDb">
            <a:extLst>
              <a:ext uri="{FF2B5EF4-FFF2-40B4-BE49-F238E27FC236}">
                <a16:creationId xmlns:a16="http://schemas.microsoft.com/office/drawing/2014/main" id="{451E2F4E-0459-CC70-5B11-FFD8DDE4AB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7663" y="3788180"/>
            <a:ext cx="2320841" cy="3069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2" name="Picture 6"/>
          <p:cNvPicPr>
            <a:picLocks noChangeAspect="1" noChangeArrowheads="1"/>
          </p:cNvPicPr>
          <p:nvPr/>
        </p:nvPicPr>
        <p:blipFill>
          <a:blip r:embed="rId2"/>
          <a:srcRect/>
          <a:stretch>
            <a:fillRect/>
          </a:stretch>
        </p:blipFill>
        <p:spPr bwMode="auto">
          <a:xfrm>
            <a:off x="1187624" y="1628800"/>
            <a:ext cx="3200286" cy="2400215"/>
          </a:xfrm>
          <a:prstGeom prst="rect">
            <a:avLst/>
          </a:prstGeom>
          <a:noFill/>
          <a:ln w="9525">
            <a:noFill/>
            <a:miter lim="800000"/>
            <a:headEnd/>
            <a:tailEnd/>
          </a:ln>
          <a:effectLst/>
        </p:spPr>
      </p:pic>
      <p:sp>
        <p:nvSpPr>
          <p:cNvPr id="2" name="Title 1"/>
          <p:cNvSpPr>
            <a:spLocks noGrp="1"/>
          </p:cNvSpPr>
          <p:nvPr>
            <p:ph type="title"/>
          </p:nvPr>
        </p:nvSpPr>
        <p:spPr>
          <a:xfrm>
            <a:off x="-108520" y="-459432"/>
            <a:ext cx="6768752" cy="1512168"/>
          </a:xfrm>
        </p:spPr>
        <p:txBody>
          <a:bodyPr>
            <a:normAutofit/>
          </a:bodyPr>
          <a:lstStyle/>
          <a:p>
            <a:r>
              <a:rPr lang="en-US" dirty="0"/>
              <a:t>Taking a Quantum Leap</a:t>
            </a:r>
          </a:p>
        </p:txBody>
      </p:sp>
      <p:pic>
        <p:nvPicPr>
          <p:cNvPr id="50178" name="Picture 2"/>
          <p:cNvPicPr>
            <a:picLocks noChangeAspect="1" noChangeArrowheads="1"/>
          </p:cNvPicPr>
          <p:nvPr/>
        </p:nvPicPr>
        <p:blipFill>
          <a:blip r:embed="rId3"/>
          <a:srcRect/>
          <a:stretch>
            <a:fillRect/>
          </a:stretch>
        </p:blipFill>
        <p:spPr bwMode="auto">
          <a:xfrm>
            <a:off x="6423794" y="476672"/>
            <a:ext cx="2901913" cy="4042254"/>
          </a:xfrm>
          <a:prstGeom prst="rect">
            <a:avLst/>
          </a:prstGeom>
          <a:noFill/>
          <a:ln w="9525">
            <a:noFill/>
            <a:miter lim="800000"/>
            <a:headEnd/>
            <a:tailEnd/>
          </a:ln>
          <a:effectLst/>
        </p:spPr>
      </p:pic>
      <p:pic>
        <p:nvPicPr>
          <p:cNvPr id="50179" name="Picture 3"/>
          <p:cNvPicPr>
            <a:picLocks noChangeAspect="1" noChangeArrowheads="1"/>
          </p:cNvPicPr>
          <p:nvPr/>
        </p:nvPicPr>
        <p:blipFill>
          <a:blip r:embed="rId4"/>
          <a:srcRect/>
          <a:stretch>
            <a:fillRect/>
          </a:stretch>
        </p:blipFill>
        <p:spPr bwMode="auto">
          <a:xfrm>
            <a:off x="2368462" y="4047826"/>
            <a:ext cx="2141902" cy="2960534"/>
          </a:xfrm>
          <a:prstGeom prst="rect">
            <a:avLst/>
          </a:prstGeom>
          <a:noFill/>
          <a:ln w="9525">
            <a:noFill/>
            <a:miter lim="800000"/>
            <a:headEnd/>
            <a:tailEnd/>
          </a:ln>
          <a:effectLst/>
        </p:spPr>
      </p:pic>
      <p:pic>
        <p:nvPicPr>
          <p:cNvPr id="7" name="Picture 2"/>
          <p:cNvPicPr>
            <a:picLocks noChangeAspect="1" noChangeArrowheads="1"/>
          </p:cNvPicPr>
          <p:nvPr/>
        </p:nvPicPr>
        <p:blipFill>
          <a:blip r:embed="rId5"/>
          <a:srcRect/>
          <a:stretch>
            <a:fillRect/>
          </a:stretch>
        </p:blipFill>
        <p:spPr bwMode="auto">
          <a:xfrm>
            <a:off x="-108520" y="1628800"/>
            <a:ext cx="2329719" cy="2357454"/>
          </a:xfrm>
          <a:prstGeom prst="rect">
            <a:avLst/>
          </a:prstGeom>
          <a:noFill/>
          <a:ln w="9525">
            <a:noFill/>
            <a:miter lim="800000"/>
            <a:headEnd/>
            <a:tailEnd/>
          </a:ln>
          <a:effectLst/>
        </p:spPr>
      </p:pic>
      <p:pic>
        <p:nvPicPr>
          <p:cNvPr id="9218" name="Picture 2" descr="Quantum Leap Relaunch - Forever TV">
            <a:extLst>
              <a:ext uri="{FF2B5EF4-FFF2-40B4-BE49-F238E27FC236}">
                <a16:creationId xmlns:a16="http://schemas.microsoft.com/office/drawing/2014/main" id="{20C30496-B600-1EC2-7C52-0CB2F8BD9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4" y="4509119"/>
            <a:ext cx="5008916" cy="249924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Quantum Leap: The Complete Series [18 Discs] [DVD] - Best Buy">
            <a:extLst>
              <a:ext uri="{FF2B5EF4-FFF2-40B4-BE49-F238E27FC236}">
                <a16:creationId xmlns:a16="http://schemas.microsoft.com/office/drawing/2014/main" id="{FC0013E1-D777-9BAE-9F65-4A618BE4B6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3" y="3996857"/>
            <a:ext cx="2346939" cy="324856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he Doctor (Doctor Who) - Wikipedia">
            <a:extLst>
              <a:ext uri="{FF2B5EF4-FFF2-40B4-BE49-F238E27FC236}">
                <a16:creationId xmlns:a16="http://schemas.microsoft.com/office/drawing/2014/main" id="{70DD87F0-AD14-095E-71E6-2137A4B7AB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1159" y="917461"/>
            <a:ext cx="2993049" cy="35916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900"/>
            <a:ext cx="8229600" cy="1143000"/>
          </a:xfrm>
        </p:spPr>
        <p:txBody>
          <a:bodyPr/>
          <a:lstStyle/>
          <a:p>
            <a:r>
              <a:rPr lang="en-US" dirty="0"/>
              <a:t>Wormhole Portals</a:t>
            </a:r>
          </a:p>
        </p:txBody>
      </p:sp>
      <p:pic>
        <p:nvPicPr>
          <p:cNvPr id="72706" name="Picture 2"/>
          <p:cNvPicPr>
            <a:picLocks noChangeAspect="1" noChangeArrowheads="1"/>
          </p:cNvPicPr>
          <p:nvPr/>
        </p:nvPicPr>
        <p:blipFill>
          <a:blip r:embed="rId2"/>
          <a:srcRect/>
          <a:stretch>
            <a:fillRect/>
          </a:stretch>
        </p:blipFill>
        <p:spPr bwMode="auto">
          <a:xfrm>
            <a:off x="642910" y="857232"/>
            <a:ext cx="3286148" cy="2146950"/>
          </a:xfrm>
          <a:prstGeom prst="rect">
            <a:avLst/>
          </a:prstGeom>
          <a:noFill/>
          <a:ln w="9525">
            <a:noFill/>
            <a:miter lim="800000"/>
            <a:headEnd/>
            <a:tailEnd/>
          </a:ln>
          <a:effectLst/>
        </p:spPr>
      </p:pic>
      <p:pic>
        <p:nvPicPr>
          <p:cNvPr id="72707" name="Picture 3"/>
          <p:cNvPicPr>
            <a:picLocks noChangeAspect="1" noChangeArrowheads="1"/>
          </p:cNvPicPr>
          <p:nvPr/>
        </p:nvPicPr>
        <p:blipFill>
          <a:blip r:embed="rId3"/>
          <a:srcRect/>
          <a:stretch>
            <a:fillRect/>
          </a:stretch>
        </p:blipFill>
        <p:spPr bwMode="auto">
          <a:xfrm>
            <a:off x="5000628" y="928670"/>
            <a:ext cx="3070225" cy="2300287"/>
          </a:xfrm>
          <a:prstGeom prst="rect">
            <a:avLst/>
          </a:prstGeom>
          <a:noFill/>
          <a:ln w="9525">
            <a:noFill/>
            <a:miter lim="800000"/>
            <a:headEnd/>
            <a:tailEnd/>
          </a:ln>
          <a:effectLst/>
        </p:spPr>
      </p:pic>
      <p:pic>
        <p:nvPicPr>
          <p:cNvPr id="72708" name="Picture 4"/>
          <p:cNvPicPr>
            <a:picLocks noChangeAspect="1" noChangeArrowheads="1"/>
          </p:cNvPicPr>
          <p:nvPr/>
        </p:nvPicPr>
        <p:blipFill>
          <a:blip r:embed="rId4"/>
          <a:srcRect/>
          <a:stretch>
            <a:fillRect/>
          </a:stretch>
        </p:blipFill>
        <p:spPr bwMode="auto">
          <a:xfrm>
            <a:off x="1014409" y="3143248"/>
            <a:ext cx="2343145" cy="3467271"/>
          </a:xfrm>
          <a:prstGeom prst="rect">
            <a:avLst/>
          </a:prstGeom>
          <a:noFill/>
          <a:ln w="9525">
            <a:noFill/>
            <a:miter lim="800000"/>
            <a:headEnd/>
            <a:tailEnd/>
          </a:ln>
          <a:effectLst/>
        </p:spPr>
      </p:pic>
      <p:pic>
        <p:nvPicPr>
          <p:cNvPr id="72709" name="Picture 5"/>
          <p:cNvPicPr>
            <a:picLocks noChangeAspect="1" noChangeArrowheads="1"/>
          </p:cNvPicPr>
          <p:nvPr/>
        </p:nvPicPr>
        <p:blipFill>
          <a:blip r:embed="rId5"/>
          <a:srcRect/>
          <a:stretch>
            <a:fillRect/>
          </a:stretch>
        </p:blipFill>
        <p:spPr bwMode="auto">
          <a:xfrm>
            <a:off x="4000496" y="3357561"/>
            <a:ext cx="4214842" cy="3076835"/>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BE95D-29D4-DD2C-36D6-E1120C8FA9B3}"/>
              </a:ext>
            </a:extLst>
          </p:cNvPr>
          <p:cNvSpPr>
            <a:spLocks noGrp="1"/>
          </p:cNvSpPr>
          <p:nvPr>
            <p:ph type="title"/>
          </p:nvPr>
        </p:nvSpPr>
        <p:spPr/>
        <p:txBody>
          <a:bodyPr>
            <a:normAutofit fontScale="90000"/>
          </a:bodyPr>
          <a:lstStyle/>
          <a:p>
            <a:r>
              <a:rPr lang="en-US" altLang="en-US" b="1" dirty="0">
                <a:solidFill>
                  <a:schemeClr val="bg1"/>
                </a:solidFill>
              </a:rPr>
              <a:t>Albert Einstein (1879-1955)</a:t>
            </a:r>
            <a:br>
              <a:rPr lang="en-US" altLang="en-US" b="1" dirty="0">
                <a:solidFill>
                  <a:schemeClr val="bg1"/>
                </a:solidFill>
              </a:rPr>
            </a:br>
            <a:endParaRPr lang="en-US" dirty="0"/>
          </a:p>
        </p:txBody>
      </p:sp>
      <p:sp>
        <p:nvSpPr>
          <p:cNvPr id="11" name="Rectangle 3">
            <a:extLst>
              <a:ext uri="{FF2B5EF4-FFF2-40B4-BE49-F238E27FC236}">
                <a16:creationId xmlns:a16="http://schemas.microsoft.com/office/drawing/2014/main" id="{784F6D8E-9785-0E04-516D-496B64495A00}"/>
              </a:ext>
            </a:extLst>
          </p:cNvPr>
          <p:cNvSpPr>
            <a:spLocks noChangeArrowheads="1"/>
          </p:cNvSpPr>
          <p:nvPr/>
        </p:nvSpPr>
        <p:spPr bwMode="auto">
          <a:xfrm>
            <a:off x="152400" y="1295400"/>
            <a:ext cx="777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pPr>
            <a:r>
              <a:rPr lang="en-US" altLang="en-US" sz="2800" b="1" dirty="0">
                <a:solidFill>
                  <a:schemeClr val="bg1"/>
                </a:solidFill>
              </a:rPr>
              <a:t>Special Relativity - 1905</a:t>
            </a:r>
            <a:endParaRPr lang="en-US" altLang="en-US" sz="2800" dirty="0">
              <a:solidFill>
                <a:schemeClr val="bg1"/>
              </a:solidFill>
            </a:endParaRPr>
          </a:p>
          <a:p>
            <a:pPr lvl="1" eaLnBrk="1" hangingPunct="1">
              <a:lnSpc>
                <a:spcPct val="90000"/>
              </a:lnSpc>
            </a:pPr>
            <a:r>
              <a:rPr lang="en-US" altLang="en-US" sz="2400" dirty="0">
                <a:solidFill>
                  <a:schemeClr val="bg1"/>
                </a:solidFill>
              </a:rPr>
              <a:t>Simultaneity</a:t>
            </a:r>
          </a:p>
          <a:p>
            <a:pPr lvl="1" eaLnBrk="1" hangingPunct="1">
              <a:lnSpc>
                <a:spcPct val="90000"/>
              </a:lnSpc>
            </a:pPr>
            <a:r>
              <a:rPr lang="en-US" altLang="en-US" sz="2400" dirty="0">
                <a:solidFill>
                  <a:schemeClr val="bg1"/>
                </a:solidFill>
              </a:rPr>
              <a:t>Time dilation</a:t>
            </a:r>
          </a:p>
          <a:p>
            <a:pPr lvl="1" eaLnBrk="1" hangingPunct="1">
              <a:lnSpc>
                <a:spcPct val="90000"/>
              </a:lnSpc>
            </a:pPr>
            <a:r>
              <a:rPr lang="en-US" altLang="en-US" sz="2400" dirty="0">
                <a:solidFill>
                  <a:schemeClr val="bg1"/>
                </a:solidFill>
              </a:rPr>
              <a:t>Length contraction</a:t>
            </a:r>
          </a:p>
          <a:p>
            <a:pPr eaLnBrk="1" hangingPunct="1">
              <a:lnSpc>
                <a:spcPct val="90000"/>
              </a:lnSpc>
            </a:pPr>
            <a:endParaRPr lang="en-US" altLang="en-US" sz="2800" dirty="0">
              <a:solidFill>
                <a:schemeClr val="bg1"/>
              </a:solidFill>
            </a:endParaRPr>
          </a:p>
        </p:txBody>
      </p:sp>
      <p:pic>
        <p:nvPicPr>
          <p:cNvPr id="15" name="Shape">
            <a:extLst>
              <a:ext uri="{FF2B5EF4-FFF2-40B4-BE49-F238E27FC236}">
                <a16:creationId xmlns:a16="http://schemas.microsoft.com/office/drawing/2014/main" id="{378A3A39-DD18-9BC2-F070-E499B73EC9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5513" y="3048000"/>
            <a:ext cx="2541587"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Shape">
            <a:extLst>
              <a:ext uri="{FF2B5EF4-FFF2-40B4-BE49-F238E27FC236}">
                <a16:creationId xmlns:a16="http://schemas.microsoft.com/office/drawing/2014/main" id="{B09BE495-A3FC-B60B-2D97-B4FF5DC2BA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066800"/>
            <a:ext cx="4371975"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74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3D706-087A-AA08-1765-3B0E8E00647C}"/>
              </a:ext>
            </a:extLst>
          </p:cNvPr>
          <p:cNvSpPr>
            <a:spLocks noGrp="1"/>
          </p:cNvSpPr>
          <p:nvPr>
            <p:ph type="title"/>
          </p:nvPr>
        </p:nvSpPr>
        <p:spPr/>
        <p:txBody>
          <a:bodyPr>
            <a:normAutofit fontScale="90000"/>
          </a:bodyPr>
          <a:lstStyle/>
          <a:p>
            <a:r>
              <a:rPr lang="en-US" altLang="en-US" dirty="0"/>
              <a:t>My Now is not Your Now</a:t>
            </a:r>
            <a:br>
              <a:rPr lang="en-US" altLang="en-US" dirty="0"/>
            </a:br>
            <a:endParaRPr lang="en-US" dirty="0"/>
          </a:p>
        </p:txBody>
      </p:sp>
      <p:sp>
        <p:nvSpPr>
          <p:cNvPr id="4" name="Rectangle 6">
            <a:extLst>
              <a:ext uri="{FF2B5EF4-FFF2-40B4-BE49-F238E27FC236}">
                <a16:creationId xmlns:a16="http://schemas.microsoft.com/office/drawing/2014/main" id="{92BCDCBA-E63D-AD90-3AEC-7154FB547AEE}"/>
              </a:ext>
            </a:extLst>
          </p:cNvPr>
          <p:cNvSpPr txBox="1">
            <a:spLocks/>
          </p:cNvSpPr>
          <p:nvPr/>
        </p:nvSpPr>
        <p:spPr>
          <a:xfrm>
            <a:off x="457200" y="1124744"/>
            <a:ext cx="8229600" cy="4525963"/>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fontAlgn="auto">
              <a:spcAft>
                <a:spcPts val="0"/>
              </a:spcAft>
            </a:pPr>
            <a:r>
              <a:rPr lang="en-US" altLang="en-US" dirty="0">
                <a:solidFill>
                  <a:schemeClr val="bg1"/>
                </a:solidFill>
              </a:rPr>
              <a:t>Simultaneity </a:t>
            </a:r>
          </a:p>
        </p:txBody>
      </p:sp>
      <p:pic>
        <p:nvPicPr>
          <p:cNvPr id="8" name="Picture 10">
            <a:extLst>
              <a:ext uri="{FF2B5EF4-FFF2-40B4-BE49-F238E27FC236}">
                <a16:creationId xmlns:a16="http://schemas.microsoft.com/office/drawing/2014/main" id="{671A5423-4EFB-AEE7-592F-BA8292E23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86744"/>
            <a:ext cx="8339138" cy="370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490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8BCC8-5F48-F7D4-BF37-9C7F76690561}"/>
              </a:ext>
            </a:extLst>
          </p:cNvPr>
          <p:cNvSpPr>
            <a:spLocks noGrp="1"/>
          </p:cNvSpPr>
          <p:nvPr>
            <p:ph type="title"/>
          </p:nvPr>
        </p:nvSpPr>
        <p:spPr>
          <a:xfrm>
            <a:off x="457200" y="274638"/>
            <a:ext cx="8229600" cy="778098"/>
          </a:xfrm>
        </p:spPr>
        <p:txBody>
          <a:bodyPr>
            <a:normAutofit fontScale="90000"/>
          </a:bodyPr>
          <a:lstStyle/>
          <a:p>
            <a:r>
              <a:rPr lang="en-US" altLang="en-US" dirty="0"/>
              <a:t>Light Clock – Time Dilation</a:t>
            </a:r>
            <a:br>
              <a:rPr lang="en-US" altLang="en-US" dirty="0"/>
            </a:br>
            <a:endParaRPr lang="en-US" dirty="0"/>
          </a:p>
        </p:txBody>
      </p:sp>
      <p:pic>
        <p:nvPicPr>
          <p:cNvPr id="3" name="Picture 9">
            <a:extLst>
              <a:ext uri="{FF2B5EF4-FFF2-40B4-BE49-F238E27FC236}">
                <a16:creationId xmlns:a16="http://schemas.microsoft.com/office/drawing/2014/main" id="{D3A22AF5-C14F-7499-FDC6-954D8FC40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144" y="1031081"/>
            <a:ext cx="4953000" cy="2212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39D519-1A88-5BA9-D91E-F36A8C942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744" y="1107281"/>
            <a:ext cx="5486400" cy="2187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D195584-665E-B700-4A2F-C5DC9A820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361531"/>
            <a:ext cx="8372475" cy="2371725"/>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3">
            <a:extLst>
              <a:ext uri="{FF2B5EF4-FFF2-40B4-BE49-F238E27FC236}">
                <a16:creationId xmlns:a16="http://schemas.microsoft.com/office/drawing/2014/main" id="{192F475C-2A4A-A4FF-EBB5-414F24C761F4}"/>
              </a:ext>
            </a:extLst>
          </p:cNvPr>
          <p:cNvSpPr txBox="1">
            <a:spLocks noGrp="1"/>
          </p:cNvSpPr>
          <p:nvPr/>
        </p:nvSpPr>
        <p:spPr>
          <a:xfrm>
            <a:off x="457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898989"/>
                </a:solidFill>
              </a:rPr>
              <a:t>2/16/2017</a:t>
            </a:r>
          </a:p>
        </p:txBody>
      </p:sp>
      <p:sp>
        <p:nvSpPr>
          <p:cNvPr id="9" name="Slide Number Placeholder 5">
            <a:extLst>
              <a:ext uri="{FF2B5EF4-FFF2-40B4-BE49-F238E27FC236}">
                <a16:creationId xmlns:a16="http://schemas.microsoft.com/office/drawing/2014/main" id="{C9699192-F7D5-2490-7D58-8480CBD6A51E}"/>
              </a:ext>
            </a:extLst>
          </p:cNvPr>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390A916-E3C9-4819-ABA5-766C8FE37B36}" type="slidenum">
              <a:rPr lang="en-US" altLang="en-US" sz="1200">
                <a:solidFill>
                  <a:srgbClr val="898989"/>
                </a:solidFill>
              </a:rPr>
              <a:pPr algn="r" eaLnBrk="1" hangingPunct="1"/>
              <a:t>26</a:t>
            </a:fld>
            <a:endParaRPr lang="en-US" altLang="en-US" sz="1200">
              <a:solidFill>
                <a:srgbClr val="898989"/>
              </a:solidFill>
            </a:endParaRPr>
          </a:p>
        </p:txBody>
      </p:sp>
    </p:spTree>
    <p:extLst>
      <p:ext uri="{BB962C8B-B14F-4D97-AF65-F5344CB8AC3E}">
        <p14:creationId xmlns:p14="http://schemas.microsoft.com/office/powerpoint/2010/main" val="325679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0609-A55B-6E71-B2AA-BD13DEDBD7B4}"/>
              </a:ext>
            </a:extLst>
          </p:cNvPr>
          <p:cNvSpPr>
            <a:spLocks noGrp="1"/>
          </p:cNvSpPr>
          <p:nvPr>
            <p:ph type="title"/>
          </p:nvPr>
        </p:nvSpPr>
        <p:spPr>
          <a:xfrm>
            <a:off x="457200" y="44624"/>
            <a:ext cx="4762872" cy="1084089"/>
          </a:xfrm>
        </p:spPr>
        <p:txBody>
          <a:bodyPr/>
          <a:lstStyle/>
          <a:p>
            <a:r>
              <a:rPr lang="en-US" dirty="0"/>
              <a:t>Spacetime</a:t>
            </a:r>
          </a:p>
        </p:txBody>
      </p:sp>
      <p:sp>
        <p:nvSpPr>
          <p:cNvPr id="4" name="Rectangle 8">
            <a:extLst>
              <a:ext uri="{FF2B5EF4-FFF2-40B4-BE49-F238E27FC236}">
                <a16:creationId xmlns:a16="http://schemas.microsoft.com/office/drawing/2014/main" id="{B494C4F8-4254-9A54-53F9-3537780A4A0B}"/>
              </a:ext>
            </a:extLst>
          </p:cNvPr>
          <p:cNvSpPr txBox="1">
            <a:spLocks/>
          </p:cNvSpPr>
          <p:nvPr/>
        </p:nvSpPr>
        <p:spPr>
          <a:xfrm>
            <a:off x="304800" y="990601"/>
            <a:ext cx="4876800" cy="157430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fontAlgn="auto">
              <a:spcAft>
                <a:spcPts val="0"/>
              </a:spcAft>
              <a:buFont typeface="Arial" panose="020B0604020202020204" pitchFamily="34" charset="0"/>
              <a:buNone/>
            </a:pPr>
            <a:r>
              <a:rPr lang="en-US" altLang="en-US" dirty="0">
                <a:solidFill>
                  <a:schemeClr val="bg1"/>
                </a:solidFill>
              </a:rPr>
              <a:t>Time travel</a:t>
            </a:r>
          </a:p>
          <a:p>
            <a:pPr fontAlgn="auto">
              <a:spcAft>
                <a:spcPts val="0"/>
              </a:spcAft>
              <a:buFont typeface="Arial" panose="020B0604020202020204" pitchFamily="34" charset="0"/>
              <a:buNone/>
            </a:pPr>
            <a:r>
              <a:rPr lang="en-US" altLang="en-US" dirty="0">
                <a:solidFill>
                  <a:schemeClr val="bg1"/>
                </a:solidFill>
              </a:rPr>
              <a:t>Using relativity of time</a:t>
            </a:r>
          </a:p>
          <a:p>
            <a:pPr fontAlgn="auto">
              <a:spcAft>
                <a:spcPts val="0"/>
              </a:spcAft>
              <a:buFont typeface="Arial" panose="020B0604020202020204" pitchFamily="34" charset="0"/>
              <a:buNone/>
            </a:pPr>
            <a:r>
              <a:rPr lang="en-US" altLang="en-US" dirty="0">
                <a:solidFill>
                  <a:schemeClr val="bg1"/>
                </a:solidFill>
              </a:rPr>
              <a:t>Wormholes</a:t>
            </a:r>
          </a:p>
        </p:txBody>
      </p:sp>
      <p:sp>
        <p:nvSpPr>
          <p:cNvPr id="5" name="Date Placeholder 3">
            <a:extLst>
              <a:ext uri="{FF2B5EF4-FFF2-40B4-BE49-F238E27FC236}">
                <a16:creationId xmlns:a16="http://schemas.microsoft.com/office/drawing/2014/main" id="{52CAC7C1-E0A6-CA57-501E-EB5B003BA82F}"/>
              </a:ext>
            </a:extLst>
          </p:cNvPr>
          <p:cNvSpPr txBox="1">
            <a:spLocks noGrp="1"/>
          </p:cNvSpPr>
          <p:nvPr/>
        </p:nvSpPr>
        <p:spPr>
          <a:xfrm>
            <a:off x="457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898989"/>
                </a:solidFill>
              </a:rPr>
              <a:t>2/16/2017</a:t>
            </a:r>
          </a:p>
        </p:txBody>
      </p:sp>
      <p:sp>
        <p:nvSpPr>
          <p:cNvPr id="7" name="Slide Number Placeholder 5">
            <a:extLst>
              <a:ext uri="{FF2B5EF4-FFF2-40B4-BE49-F238E27FC236}">
                <a16:creationId xmlns:a16="http://schemas.microsoft.com/office/drawing/2014/main" id="{13461F29-41C3-7224-19FA-569CA38E6BC9}"/>
              </a:ext>
            </a:extLst>
          </p:cNvPr>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7AB0398-0DF2-456B-A99D-3323B2D2584D}" type="slidenum">
              <a:rPr lang="en-US" altLang="en-US" sz="1200">
                <a:solidFill>
                  <a:srgbClr val="898989"/>
                </a:solidFill>
              </a:rPr>
              <a:pPr algn="r" eaLnBrk="1" hangingPunct="1"/>
              <a:t>27</a:t>
            </a:fld>
            <a:endParaRPr lang="en-US" altLang="en-US" sz="1200">
              <a:solidFill>
                <a:srgbClr val="898989"/>
              </a:solidFill>
            </a:endParaRPr>
          </a:p>
        </p:txBody>
      </p:sp>
      <p:grpSp>
        <p:nvGrpSpPr>
          <p:cNvPr id="8" name="Group 6">
            <a:extLst>
              <a:ext uri="{FF2B5EF4-FFF2-40B4-BE49-F238E27FC236}">
                <a16:creationId xmlns:a16="http://schemas.microsoft.com/office/drawing/2014/main" id="{4B9093C2-2AE5-5150-66CE-570F49E89BF9}"/>
              </a:ext>
            </a:extLst>
          </p:cNvPr>
          <p:cNvGrpSpPr>
            <a:grpSpLocks/>
          </p:cNvGrpSpPr>
          <p:nvPr/>
        </p:nvGrpSpPr>
        <p:grpSpPr bwMode="auto">
          <a:xfrm>
            <a:off x="494375" y="2676277"/>
            <a:ext cx="2557463" cy="3568700"/>
            <a:chOff x="6096000" y="2743200"/>
            <a:chExt cx="2557463" cy="3568700"/>
          </a:xfrm>
        </p:grpSpPr>
        <p:pic>
          <p:nvPicPr>
            <p:cNvPr id="9" name="Picture 2">
              <a:extLst>
                <a:ext uri="{FF2B5EF4-FFF2-40B4-BE49-F238E27FC236}">
                  <a16:creationId xmlns:a16="http://schemas.microsoft.com/office/drawing/2014/main" id="{759657F0-6ACC-950E-1AE0-AE3676E35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743200"/>
              <a:ext cx="2557463"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
              <a:extLst>
                <a:ext uri="{FF2B5EF4-FFF2-40B4-BE49-F238E27FC236}">
                  <a16:creationId xmlns:a16="http://schemas.microsoft.com/office/drawing/2014/main" id="{14DBABE3-1448-5C1D-CE79-FC395CB117EB}"/>
                </a:ext>
              </a:extLst>
            </p:cNvPr>
            <p:cNvSpPr txBox="1">
              <a:spLocks noChangeArrowheads="1"/>
            </p:cNvSpPr>
            <p:nvPr/>
          </p:nvSpPr>
          <p:spPr bwMode="auto">
            <a:xfrm>
              <a:off x="6096000" y="3352800"/>
              <a:ext cx="457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latin typeface="Symbol" panose="05050102010706020507" pitchFamily="18" charset="2"/>
                </a:rPr>
                <a:t>D</a:t>
              </a:r>
              <a:r>
                <a:rPr lang="en-US" altLang="en-US" sz="1600"/>
                <a:t>t</a:t>
              </a:r>
              <a:r>
                <a:rPr lang="en-US" altLang="en-US" sz="1600" baseline="30000"/>
                <a:t>2</a:t>
              </a:r>
            </a:p>
          </p:txBody>
        </p:sp>
        <p:sp>
          <p:nvSpPr>
            <p:cNvPr id="11" name="TextBox 9">
              <a:extLst>
                <a:ext uri="{FF2B5EF4-FFF2-40B4-BE49-F238E27FC236}">
                  <a16:creationId xmlns:a16="http://schemas.microsoft.com/office/drawing/2014/main" id="{00D1EBC2-EA62-5DF8-B3A2-D2A1D6E8CFA4}"/>
                </a:ext>
              </a:extLst>
            </p:cNvPr>
            <p:cNvSpPr txBox="1">
              <a:spLocks noChangeArrowheads="1"/>
            </p:cNvSpPr>
            <p:nvPr/>
          </p:nvSpPr>
          <p:spPr bwMode="auto">
            <a:xfrm>
              <a:off x="6934200" y="3352800"/>
              <a:ext cx="533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latin typeface="Symbol" panose="05050102010706020507" pitchFamily="18" charset="2"/>
                </a:rPr>
                <a:t>Dt</a:t>
              </a:r>
              <a:r>
                <a:rPr lang="en-US" altLang="en-US" sz="1600" baseline="30000"/>
                <a:t>2</a:t>
              </a:r>
            </a:p>
          </p:txBody>
        </p:sp>
      </p:grpSp>
      <p:pic>
        <p:nvPicPr>
          <p:cNvPr id="12" name="Picture 2">
            <a:extLst>
              <a:ext uri="{FF2B5EF4-FFF2-40B4-BE49-F238E27FC236}">
                <a16:creationId xmlns:a16="http://schemas.microsoft.com/office/drawing/2014/main" id="{0AE8397B-357D-67F8-9123-BB455AE0E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219575"/>
            <a:ext cx="243840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a:extLst>
              <a:ext uri="{FF2B5EF4-FFF2-40B4-BE49-F238E27FC236}">
                <a16:creationId xmlns:a16="http://schemas.microsoft.com/office/drawing/2014/main" id="{6ABA1516-8CFC-8B49-E48D-0D9B904C4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0"/>
            <a:ext cx="3352800" cy="228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a:extLst>
              <a:ext uri="{FF2B5EF4-FFF2-40B4-BE49-F238E27FC236}">
                <a16:creationId xmlns:a16="http://schemas.microsoft.com/office/drawing/2014/main" id="{BBC1A3DE-C455-F949-6A57-6C17113EC6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012950"/>
            <a:ext cx="2474913" cy="217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570D384C-143E-54DA-BFBA-B74990FBB4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811587"/>
            <a:ext cx="2590800" cy="239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507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BEA10-4EE5-F42B-18A4-0170CCBB7453}"/>
              </a:ext>
            </a:extLst>
          </p:cNvPr>
          <p:cNvSpPr>
            <a:spLocks noGrp="1"/>
          </p:cNvSpPr>
          <p:nvPr>
            <p:ph type="title"/>
          </p:nvPr>
        </p:nvSpPr>
        <p:spPr>
          <a:xfrm>
            <a:off x="457200" y="-27384"/>
            <a:ext cx="8229600" cy="1143000"/>
          </a:xfrm>
        </p:spPr>
        <p:txBody>
          <a:bodyPr>
            <a:normAutofit fontScale="90000"/>
          </a:bodyPr>
          <a:lstStyle/>
          <a:p>
            <a:r>
              <a:rPr lang="en-US" altLang="en-US" b="1" dirty="0">
                <a:solidFill>
                  <a:schemeClr val="bg1"/>
                </a:solidFill>
              </a:rPr>
              <a:t>'</a:t>
            </a:r>
            <a:r>
              <a:rPr lang="en-US" altLang="en-US" dirty="0">
                <a:solidFill>
                  <a:schemeClr val="bg1"/>
                </a:solidFill>
              </a:rPr>
              <a:t>"—All You Zombies—"' </a:t>
            </a:r>
            <a:br>
              <a:rPr lang="en-US" altLang="en-US" dirty="0">
                <a:solidFill>
                  <a:schemeClr val="bg1"/>
                </a:solidFill>
              </a:rPr>
            </a:br>
            <a:r>
              <a:rPr lang="en-US" altLang="en-US" sz="3100" dirty="0">
                <a:solidFill>
                  <a:schemeClr val="bg1"/>
                </a:solidFill>
              </a:rPr>
              <a:t>Robert Heinlein - 1959</a:t>
            </a:r>
            <a:endParaRPr lang="en-US" dirty="0"/>
          </a:p>
        </p:txBody>
      </p:sp>
      <p:sp>
        <p:nvSpPr>
          <p:cNvPr id="4" name="Rectangle 3">
            <a:extLst>
              <a:ext uri="{FF2B5EF4-FFF2-40B4-BE49-F238E27FC236}">
                <a16:creationId xmlns:a16="http://schemas.microsoft.com/office/drawing/2014/main" id="{E2D91156-A8B2-C6F2-3E97-92EB80C12501}"/>
              </a:ext>
            </a:extLst>
          </p:cNvPr>
          <p:cNvSpPr>
            <a:spLocks noChangeArrowheads="1"/>
          </p:cNvSpPr>
          <p:nvPr/>
        </p:nvSpPr>
        <p:spPr bwMode="auto">
          <a:xfrm>
            <a:off x="493712" y="980728"/>
            <a:ext cx="8686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pPr>
            <a:r>
              <a:rPr lang="en-US" altLang="en-US" sz="1400" dirty="0">
                <a:solidFill>
                  <a:schemeClr val="bg1"/>
                </a:solidFill>
              </a:rPr>
              <a:t>On September 20, 1945, the Bartender drops off baby Jane at an orphanage. She grows up there. She dreams of joining one of the "comfort organizations" dedicated to providing </a:t>
            </a:r>
            <a:r>
              <a:rPr lang="en-US" altLang="en-US" sz="1400" dirty="0">
                <a:solidFill>
                  <a:schemeClr val="bg1"/>
                </a:solidFill>
                <a:hlinkClick r:id="rId2" tooltip="R&amp;R (military)">
                  <a:extLst>
                    <a:ext uri="{A12FA001-AC4F-418D-AE19-62706E023703}">
                      <ahyp:hlinkClr xmlns:ahyp="http://schemas.microsoft.com/office/drawing/2018/hyperlinkcolor" val="tx"/>
                    </a:ext>
                  </a:extLst>
                </a:hlinkClick>
              </a:rPr>
              <a:t>R&amp;R</a:t>
            </a:r>
            <a:r>
              <a:rPr lang="en-US" altLang="en-US" sz="1400" dirty="0">
                <a:solidFill>
                  <a:schemeClr val="bg1"/>
                </a:solidFill>
              </a:rPr>
              <a:t> for spacemen.</a:t>
            </a:r>
          </a:p>
          <a:p>
            <a:pPr eaLnBrk="1" hangingPunct="1">
              <a:lnSpc>
                <a:spcPct val="80000"/>
              </a:lnSpc>
            </a:pPr>
            <a:r>
              <a:rPr lang="en-US" altLang="en-US" sz="1400" dirty="0">
                <a:solidFill>
                  <a:schemeClr val="bg1"/>
                </a:solidFill>
              </a:rPr>
              <a:t>Nearly 18 years later, the man who refers to himself as "an unmarried mother" is dropped off at April 3, 1963, by the Bartender. He meets and after some weeks of dating seduces the 17-year-old Jane, who has an intersex condition. From Jane's point of view, he then disappears; actually, he has been retrieved by the Bartender, and taken to 1985.</a:t>
            </a:r>
          </a:p>
          <a:p>
            <a:pPr eaLnBrk="1" hangingPunct="1">
              <a:lnSpc>
                <a:spcPct val="80000"/>
              </a:lnSpc>
            </a:pPr>
            <a:r>
              <a:rPr lang="en-US" altLang="en-US" sz="1400" dirty="0">
                <a:solidFill>
                  <a:schemeClr val="bg1"/>
                </a:solidFill>
              </a:rPr>
              <a:t>Jane becomes pregnant. After giving birth by </a:t>
            </a:r>
            <a:r>
              <a:rPr lang="en-US" altLang="en-US" sz="1400" dirty="0">
                <a:solidFill>
                  <a:schemeClr val="bg1"/>
                </a:solidFill>
                <a:hlinkClick r:id="rId3" tooltip="C-section">
                  <a:extLst>
                    <a:ext uri="{A12FA001-AC4F-418D-AE19-62706E023703}">
                      <ahyp:hlinkClr xmlns:ahyp="http://schemas.microsoft.com/office/drawing/2018/hyperlinkcolor" val="tx"/>
                    </a:ext>
                  </a:extLst>
                </a:hlinkClick>
              </a:rPr>
              <a:t>C-section</a:t>
            </a:r>
            <a:r>
              <a:rPr lang="en-US" altLang="en-US" sz="1400" dirty="0">
                <a:solidFill>
                  <a:schemeClr val="bg1"/>
                </a:solidFill>
              </a:rPr>
              <a:t>, she is found to be a "true </a:t>
            </a:r>
            <a:r>
              <a:rPr lang="en-US" altLang="en-US" sz="1400" dirty="0">
                <a:solidFill>
                  <a:schemeClr val="bg1"/>
                </a:solidFill>
                <a:hlinkClick r:id="rId4" tooltip="Hermaphrodite">
                  <a:extLst>
                    <a:ext uri="{A12FA001-AC4F-418D-AE19-62706E023703}">
                      <ahyp:hlinkClr xmlns:ahyp="http://schemas.microsoft.com/office/drawing/2018/hyperlinkcolor" val="tx"/>
                    </a:ext>
                  </a:extLst>
                </a:hlinkClick>
              </a:rPr>
              <a:t>hermaphrodite</a:t>
            </a:r>
            <a:r>
              <a:rPr lang="en-US" altLang="en-US" sz="1400" dirty="0">
                <a:solidFill>
                  <a:schemeClr val="bg1"/>
                </a:solidFill>
              </a:rPr>
              <a:t>" who has been severely damaged by the pregnancy and birth; on waking she learns that she has been subjected (without her consent) to a "sex change" which reassigns her sex to male.</a:t>
            </a:r>
          </a:p>
          <a:p>
            <a:pPr eaLnBrk="1" hangingPunct="1">
              <a:lnSpc>
                <a:spcPct val="80000"/>
              </a:lnSpc>
            </a:pPr>
            <a:r>
              <a:rPr lang="en-US" altLang="en-US" sz="1400" dirty="0">
                <a:solidFill>
                  <a:schemeClr val="bg1"/>
                </a:solidFill>
              </a:rPr>
              <a:t>On March 10, 1964, the Bartender steals the baby and takes it back in time to the orphanage. Jane, now male, becomes a stenographer, and then a writer. Whenever he is asked his occupation, he replies, somewhat truculently, "I'm an unmarried mother—at four cents a word. I write confession stories." He becomes a regular at the bar where the narrator, the Bartender, works.</a:t>
            </a:r>
          </a:p>
          <a:p>
            <a:pPr eaLnBrk="1" hangingPunct="1">
              <a:lnSpc>
                <a:spcPct val="80000"/>
              </a:lnSpc>
            </a:pPr>
            <a:r>
              <a:rPr lang="en-US" altLang="en-US" sz="1400" dirty="0">
                <a:solidFill>
                  <a:schemeClr val="bg1"/>
                </a:solidFill>
              </a:rPr>
              <a:t>On November 7, 1970, the Bartender meets the Unmarried Mother, conducts him into the back office, and takes him back to 1963 to "find" the man who got him pregnant. He returns to the bar, seconds after going into the back room, and yells at the customer playing "</a:t>
            </a:r>
            <a:r>
              <a:rPr lang="en-US" altLang="en-US" sz="1400" dirty="0">
                <a:solidFill>
                  <a:schemeClr val="bg1"/>
                </a:solidFill>
                <a:hlinkClick r:id="rId5" tooltip="I'm My Own Grandpa">
                  <a:extLst>
                    <a:ext uri="{A12FA001-AC4F-418D-AE19-62706E023703}">
                      <ahyp:hlinkClr xmlns:ahyp="http://schemas.microsoft.com/office/drawing/2018/hyperlinkcolor" val="tx"/>
                    </a:ext>
                  </a:extLst>
                </a:hlinkClick>
              </a:rPr>
              <a:t>I'm My Own Grandpa</a:t>
            </a:r>
            <a:r>
              <a:rPr lang="en-US" altLang="en-US" sz="1400" dirty="0">
                <a:solidFill>
                  <a:schemeClr val="bg1"/>
                </a:solidFill>
              </a:rPr>
              <a:t>". From his own point of view he has carried out his mission of ensuring his existence.</a:t>
            </a:r>
          </a:p>
          <a:p>
            <a:pPr eaLnBrk="1" hangingPunct="1">
              <a:lnSpc>
                <a:spcPct val="80000"/>
              </a:lnSpc>
            </a:pPr>
            <a:r>
              <a:rPr lang="en-US" altLang="en-US" sz="1400" dirty="0">
                <a:solidFill>
                  <a:schemeClr val="bg1"/>
                </a:solidFill>
              </a:rPr>
              <a:t>On August 12, 1985, the Bartender brings the Unmarried Mother to the </a:t>
            </a:r>
            <a:r>
              <a:rPr lang="en-US" altLang="en-US" sz="1400" dirty="0">
                <a:solidFill>
                  <a:schemeClr val="bg1"/>
                </a:solidFill>
                <a:hlinkClick r:id="rId6" tooltip="Rocky Mountains">
                  <a:extLst>
                    <a:ext uri="{A12FA001-AC4F-418D-AE19-62706E023703}">
                      <ahyp:hlinkClr xmlns:ahyp="http://schemas.microsoft.com/office/drawing/2018/hyperlinkcolor" val="tx"/>
                    </a:ext>
                  </a:extLst>
                </a:hlinkClick>
              </a:rPr>
              <a:t>Rockies</a:t>
            </a:r>
            <a:r>
              <a:rPr lang="en-US" altLang="en-US" sz="1400" dirty="0">
                <a:solidFill>
                  <a:schemeClr val="bg1"/>
                </a:solidFill>
              </a:rPr>
              <a:t> base and enlists him in the Temporal Bureau.</a:t>
            </a:r>
          </a:p>
          <a:p>
            <a:pPr eaLnBrk="1" hangingPunct="1">
              <a:lnSpc>
                <a:spcPct val="80000"/>
              </a:lnSpc>
            </a:pPr>
            <a:r>
              <a:rPr lang="en-US" altLang="en-US" sz="1400" dirty="0">
                <a:solidFill>
                  <a:schemeClr val="bg1"/>
                </a:solidFill>
              </a:rPr>
              <a:t>On January 12, 1993, the Bartender, who is also Jane/mother/father, arrives back at his base from 1970 to think about his life.</a:t>
            </a:r>
          </a:p>
          <a:p>
            <a:pPr lvl="2" eaLnBrk="1" hangingPunct="1">
              <a:lnSpc>
                <a:spcPct val="80000"/>
              </a:lnSpc>
            </a:pPr>
            <a:r>
              <a:rPr lang="en-US" altLang="en-US" sz="1600" i="1" dirty="0">
                <a:solidFill>
                  <a:schemeClr val="bg1"/>
                </a:solidFill>
              </a:rPr>
              <a:t>I</a:t>
            </a:r>
            <a:r>
              <a:rPr lang="en-US" altLang="en-US" sz="1600" dirty="0">
                <a:solidFill>
                  <a:schemeClr val="bg1"/>
                </a:solidFill>
              </a:rPr>
              <a:t> know </a:t>
            </a:r>
            <a:r>
              <a:rPr lang="en-US" altLang="en-US" sz="1600" i="1" dirty="0">
                <a:solidFill>
                  <a:schemeClr val="bg1"/>
                </a:solidFill>
              </a:rPr>
              <a:t>where</a:t>
            </a:r>
            <a:r>
              <a:rPr lang="en-US" altLang="en-US" sz="1600" dirty="0">
                <a:solidFill>
                  <a:schemeClr val="bg1"/>
                </a:solidFill>
              </a:rPr>
              <a:t> I </a:t>
            </a:r>
            <a:r>
              <a:rPr lang="en-US" altLang="en-US" sz="1600" i="1" dirty="0">
                <a:solidFill>
                  <a:schemeClr val="bg1"/>
                </a:solidFill>
              </a:rPr>
              <a:t>came from—but</a:t>
            </a:r>
            <a:r>
              <a:rPr lang="en-US" altLang="en-US" sz="1600" dirty="0">
                <a:solidFill>
                  <a:schemeClr val="bg1"/>
                </a:solidFill>
              </a:rPr>
              <a:t> where did all you zombies come from?</a:t>
            </a:r>
          </a:p>
          <a:p>
            <a:pPr lvl="2" eaLnBrk="1" hangingPunct="1">
              <a:lnSpc>
                <a:spcPct val="80000"/>
              </a:lnSpc>
            </a:pPr>
            <a:r>
              <a:rPr lang="en-US" altLang="en-US" sz="1600" i="1" dirty="0">
                <a:solidFill>
                  <a:schemeClr val="bg1"/>
                </a:solidFill>
              </a:rPr>
              <a:t>I felt a headache coming on, but a headache powder is one thing I do not take. I did once—and you all went away.</a:t>
            </a:r>
            <a:endParaRPr lang="en-US" altLang="en-US" sz="1600" dirty="0">
              <a:solidFill>
                <a:schemeClr val="bg1"/>
              </a:solidFill>
            </a:endParaRPr>
          </a:p>
          <a:p>
            <a:pPr lvl="2" eaLnBrk="1" hangingPunct="1">
              <a:lnSpc>
                <a:spcPct val="80000"/>
              </a:lnSpc>
            </a:pPr>
            <a:r>
              <a:rPr lang="en-US" altLang="en-US" sz="1600" i="1" dirty="0">
                <a:solidFill>
                  <a:schemeClr val="bg1"/>
                </a:solidFill>
              </a:rPr>
              <a:t>So I crawled into bed and whistled out the light.</a:t>
            </a:r>
            <a:endParaRPr lang="en-US" altLang="en-US" sz="1600" dirty="0">
              <a:solidFill>
                <a:schemeClr val="bg1"/>
              </a:solidFill>
            </a:endParaRPr>
          </a:p>
          <a:p>
            <a:pPr lvl="2" eaLnBrk="1" hangingPunct="1">
              <a:lnSpc>
                <a:spcPct val="80000"/>
              </a:lnSpc>
            </a:pPr>
            <a:r>
              <a:rPr lang="en-US" altLang="en-US" sz="1600" dirty="0">
                <a:solidFill>
                  <a:schemeClr val="bg1"/>
                </a:solidFill>
              </a:rPr>
              <a:t>You </a:t>
            </a:r>
            <a:r>
              <a:rPr lang="en-US" altLang="en-US" sz="1600" i="1" dirty="0">
                <a:solidFill>
                  <a:schemeClr val="bg1"/>
                </a:solidFill>
              </a:rPr>
              <a:t>aren’t really there at all. There isn’t anybody but me—Jane—here alone in the dark.</a:t>
            </a:r>
            <a:endParaRPr lang="en-US" altLang="en-US" sz="1600" dirty="0">
              <a:solidFill>
                <a:schemeClr val="bg1"/>
              </a:solidFill>
            </a:endParaRPr>
          </a:p>
          <a:p>
            <a:pPr lvl="2" eaLnBrk="1" hangingPunct="1">
              <a:lnSpc>
                <a:spcPct val="80000"/>
              </a:lnSpc>
            </a:pPr>
            <a:r>
              <a:rPr lang="en-US" altLang="en-US" sz="1600" i="1" dirty="0">
                <a:solidFill>
                  <a:schemeClr val="bg1"/>
                </a:solidFill>
              </a:rPr>
              <a:t>I miss you dreadfully!</a:t>
            </a:r>
            <a:endParaRPr lang="en-US" altLang="en-US" sz="1600" dirty="0">
              <a:solidFill>
                <a:schemeClr val="bg1"/>
              </a:solidFill>
            </a:endParaRPr>
          </a:p>
          <a:p>
            <a:pPr eaLnBrk="1" hangingPunct="1">
              <a:lnSpc>
                <a:spcPct val="80000"/>
              </a:lnSpc>
              <a:buFont typeface="Arial" panose="020B0604020202020204" pitchFamily="34" charset="0"/>
              <a:buNone/>
            </a:pPr>
            <a:endParaRPr lang="en-US" altLang="en-US" sz="1400" dirty="0">
              <a:solidFill>
                <a:schemeClr val="bg1"/>
              </a:solidFill>
            </a:endParaRPr>
          </a:p>
        </p:txBody>
      </p:sp>
    </p:spTree>
    <p:extLst>
      <p:ext uri="{BB962C8B-B14F-4D97-AF65-F5344CB8AC3E}">
        <p14:creationId xmlns:p14="http://schemas.microsoft.com/office/powerpoint/2010/main" val="3405252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3957-2EB2-ECD9-F2E9-77123DA6A8B5}"/>
              </a:ext>
            </a:extLst>
          </p:cNvPr>
          <p:cNvSpPr>
            <a:spLocks noGrp="1"/>
          </p:cNvSpPr>
          <p:nvPr>
            <p:ph type="title"/>
          </p:nvPr>
        </p:nvSpPr>
        <p:spPr/>
        <p:txBody>
          <a:bodyPr>
            <a:normAutofit fontScale="90000"/>
          </a:bodyPr>
          <a:lstStyle/>
          <a:p>
            <a:r>
              <a:rPr lang="en-US" altLang="en-US" b="1" dirty="0">
                <a:solidFill>
                  <a:schemeClr val="bg1"/>
                </a:solidFill>
              </a:rPr>
              <a:t>'</a:t>
            </a:r>
            <a:r>
              <a:rPr lang="en-US" altLang="en-US" dirty="0">
                <a:solidFill>
                  <a:schemeClr val="bg1"/>
                </a:solidFill>
              </a:rPr>
              <a:t>"—All You Zombies—"' </a:t>
            </a:r>
            <a:br>
              <a:rPr lang="en-US" altLang="en-US" dirty="0">
                <a:solidFill>
                  <a:schemeClr val="bg1"/>
                </a:solidFill>
              </a:rPr>
            </a:br>
            <a:r>
              <a:rPr lang="en-US" altLang="en-US" sz="3100" dirty="0">
                <a:solidFill>
                  <a:schemeClr val="bg1"/>
                </a:solidFill>
              </a:rPr>
              <a:t>Robert Heinlein - 1959</a:t>
            </a:r>
            <a:br>
              <a:rPr lang="en-US" altLang="en-US" sz="3100" dirty="0">
                <a:solidFill>
                  <a:schemeClr val="bg1"/>
                </a:solidFill>
              </a:rPr>
            </a:br>
            <a:endParaRPr lang="en-US" sz="3100" dirty="0"/>
          </a:p>
        </p:txBody>
      </p:sp>
      <p:sp>
        <p:nvSpPr>
          <p:cNvPr id="44" name="Rectangle 8">
            <a:extLst>
              <a:ext uri="{FF2B5EF4-FFF2-40B4-BE49-F238E27FC236}">
                <a16:creationId xmlns:a16="http://schemas.microsoft.com/office/drawing/2014/main" id="{13DC9BB8-F61B-B39E-5D82-6108B5BB0B8E}"/>
              </a:ext>
            </a:extLst>
          </p:cNvPr>
          <p:cNvSpPr>
            <a:spLocks noChangeArrowheads="1"/>
          </p:cNvSpPr>
          <p:nvPr/>
        </p:nvSpPr>
        <p:spPr bwMode="auto">
          <a:xfrm>
            <a:off x="730696" y="2804120"/>
            <a:ext cx="78486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bg1"/>
              </a:solidFill>
            </a:endParaRPr>
          </a:p>
        </p:txBody>
      </p:sp>
      <p:sp>
        <p:nvSpPr>
          <p:cNvPr id="45" name="Text Box 9">
            <a:extLst>
              <a:ext uri="{FF2B5EF4-FFF2-40B4-BE49-F238E27FC236}">
                <a16:creationId xmlns:a16="http://schemas.microsoft.com/office/drawing/2014/main" id="{08F30142-6650-39A3-C029-752FB4D9A172}"/>
              </a:ext>
            </a:extLst>
          </p:cNvPr>
          <p:cNvSpPr txBox="1">
            <a:spLocks noChangeArrowheads="1"/>
          </p:cNvSpPr>
          <p:nvPr/>
        </p:nvSpPr>
        <p:spPr bwMode="auto">
          <a:xfrm>
            <a:off x="502096" y="2956520"/>
            <a:ext cx="853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chemeClr val="bg1"/>
                </a:solidFill>
              </a:rPr>
              <a:t>1945     1950     1955     1960     1965     1970     1975     1980     1985     1990</a:t>
            </a:r>
          </a:p>
        </p:txBody>
      </p:sp>
      <p:grpSp>
        <p:nvGrpSpPr>
          <p:cNvPr id="46" name="Group 11">
            <a:extLst>
              <a:ext uri="{FF2B5EF4-FFF2-40B4-BE49-F238E27FC236}">
                <a16:creationId xmlns:a16="http://schemas.microsoft.com/office/drawing/2014/main" id="{61CA999D-C248-3E1E-52B5-0CBB55553F2F}"/>
              </a:ext>
            </a:extLst>
          </p:cNvPr>
          <p:cNvGrpSpPr>
            <a:grpSpLocks/>
          </p:cNvGrpSpPr>
          <p:nvPr/>
        </p:nvGrpSpPr>
        <p:grpSpPr bwMode="auto">
          <a:xfrm>
            <a:off x="349696" y="1324570"/>
            <a:ext cx="1905000" cy="1479550"/>
            <a:chOff x="384" y="1180"/>
            <a:chExt cx="1200" cy="932"/>
          </a:xfrm>
        </p:grpSpPr>
        <p:sp>
          <p:nvSpPr>
            <p:cNvPr id="47" name="AutoShape 7">
              <a:extLst>
                <a:ext uri="{FF2B5EF4-FFF2-40B4-BE49-F238E27FC236}">
                  <a16:creationId xmlns:a16="http://schemas.microsoft.com/office/drawing/2014/main" id="{128F3494-F69B-5B6D-80B5-1C4D97423088}"/>
                </a:ext>
              </a:extLst>
            </p:cNvPr>
            <p:cNvSpPr>
              <a:spLocks noChangeArrowheads="1"/>
            </p:cNvSpPr>
            <p:nvPr/>
          </p:nvSpPr>
          <p:spPr bwMode="auto">
            <a:xfrm>
              <a:off x="384" y="1180"/>
              <a:ext cx="1200" cy="384"/>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bg1"/>
                </a:solidFill>
              </a:endParaRPr>
            </a:p>
          </p:txBody>
        </p:sp>
        <p:sp>
          <p:nvSpPr>
            <p:cNvPr id="48" name="Text Box 4">
              <a:extLst>
                <a:ext uri="{FF2B5EF4-FFF2-40B4-BE49-F238E27FC236}">
                  <a16:creationId xmlns:a16="http://schemas.microsoft.com/office/drawing/2014/main" id="{0FAA3381-451B-5397-BD3C-F8AABFD09A63}"/>
                </a:ext>
              </a:extLst>
            </p:cNvPr>
            <p:cNvSpPr txBox="1">
              <a:spLocks noChangeArrowheads="1"/>
            </p:cNvSpPr>
            <p:nvPr/>
          </p:nvSpPr>
          <p:spPr bwMode="auto">
            <a:xfrm>
              <a:off x="480" y="1180"/>
              <a:ext cx="105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chemeClr val="bg1"/>
                  </a:solidFill>
                </a:rPr>
                <a:t>Bartender drops off Jane </a:t>
              </a:r>
            </a:p>
          </p:txBody>
        </p:sp>
        <p:sp>
          <p:nvSpPr>
            <p:cNvPr id="49" name="Line 10">
              <a:extLst>
                <a:ext uri="{FF2B5EF4-FFF2-40B4-BE49-F238E27FC236}">
                  <a16:creationId xmlns:a16="http://schemas.microsoft.com/office/drawing/2014/main" id="{21150A15-B865-58B9-C9DF-ACDA5F48D821}"/>
                </a:ext>
              </a:extLst>
            </p:cNvPr>
            <p:cNvSpPr>
              <a:spLocks noChangeShapeType="1"/>
            </p:cNvSpPr>
            <p:nvPr/>
          </p:nvSpPr>
          <p:spPr bwMode="auto">
            <a:xfrm flipH="1">
              <a:off x="624" y="1536"/>
              <a:ext cx="0" cy="5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grpSp>
        <p:nvGrpSpPr>
          <p:cNvPr id="50" name="Group 18">
            <a:extLst>
              <a:ext uri="{FF2B5EF4-FFF2-40B4-BE49-F238E27FC236}">
                <a16:creationId xmlns:a16="http://schemas.microsoft.com/office/drawing/2014/main" id="{1DBA1111-2678-9CC7-A2BF-81A956B44F23}"/>
              </a:ext>
            </a:extLst>
          </p:cNvPr>
          <p:cNvGrpSpPr>
            <a:grpSpLocks/>
          </p:cNvGrpSpPr>
          <p:nvPr/>
        </p:nvGrpSpPr>
        <p:grpSpPr bwMode="auto">
          <a:xfrm>
            <a:off x="730696" y="2042120"/>
            <a:ext cx="3048000" cy="366713"/>
            <a:chOff x="624" y="1584"/>
            <a:chExt cx="1920" cy="231"/>
          </a:xfrm>
        </p:grpSpPr>
        <p:sp>
          <p:nvSpPr>
            <p:cNvPr id="51" name="Rectangle 16">
              <a:extLst>
                <a:ext uri="{FF2B5EF4-FFF2-40B4-BE49-F238E27FC236}">
                  <a16:creationId xmlns:a16="http://schemas.microsoft.com/office/drawing/2014/main" id="{D1C99AD2-66FD-F79B-CF72-CCEED968609E}"/>
                </a:ext>
              </a:extLst>
            </p:cNvPr>
            <p:cNvSpPr>
              <a:spLocks noChangeArrowheads="1"/>
            </p:cNvSpPr>
            <p:nvPr/>
          </p:nvSpPr>
          <p:spPr bwMode="auto">
            <a:xfrm>
              <a:off x="624" y="1616"/>
              <a:ext cx="1920" cy="1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bg1"/>
                </a:solidFill>
              </a:endParaRPr>
            </a:p>
          </p:txBody>
        </p:sp>
        <p:sp>
          <p:nvSpPr>
            <p:cNvPr id="52" name="Text Box 17">
              <a:extLst>
                <a:ext uri="{FF2B5EF4-FFF2-40B4-BE49-F238E27FC236}">
                  <a16:creationId xmlns:a16="http://schemas.microsoft.com/office/drawing/2014/main" id="{F5C67112-19E6-57C8-8AFE-88793D4FBFCB}"/>
                </a:ext>
              </a:extLst>
            </p:cNvPr>
            <p:cNvSpPr txBox="1">
              <a:spLocks noChangeArrowheads="1"/>
            </p:cNvSpPr>
            <p:nvPr/>
          </p:nvSpPr>
          <p:spPr bwMode="auto">
            <a:xfrm>
              <a:off x="912" y="1584"/>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chemeClr val="bg1"/>
                  </a:solidFill>
                </a:rPr>
                <a:t>Jane grows up (17)</a:t>
              </a:r>
            </a:p>
          </p:txBody>
        </p:sp>
      </p:grpSp>
      <p:grpSp>
        <p:nvGrpSpPr>
          <p:cNvPr id="53" name="Group 33">
            <a:extLst>
              <a:ext uri="{FF2B5EF4-FFF2-40B4-BE49-F238E27FC236}">
                <a16:creationId xmlns:a16="http://schemas.microsoft.com/office/drawing/2014/main" id="{7BE6141F-C35C-C9E6-4B90-E876C90D3B43}"/>
              </a:ext>
            </a:extLst>
          </p:cNvPr>
          <p:cNvGrpSpPr>
            <a:grpSpLocks/>
          </p:cNvGrpSpPr>
          <p:nvPr/>
        </p:nvGrpSpPr>
        <p:grpSpPr bwMode="auto">
          <a:xfrm>
            <a:off x="4464496" y="3185120"/>
            <a:ext cx="3048000" cy="1585913"/>
            <a:chOff x="2736" y="2400"/>
            <a:chExt cx="1920" cy="999"/>
          </a:xfrm>
        </p:grpSpPr>
        <p:sp>
          <p:nvSpPr>
            <p:cNvPr id="54" name="Rectangle 25">
              <a:extLst>
                <a:ext uri="{FF2B5EF4-FFF2-40B4-BE49-F238E27FC236}">
                  <a16:creationId xmlns:a16="http://schemas.microsoft.com/office/drawing/2014/main" id="{460FFDCE-8F35-4262-6237-6AA6B4EEE34F}"/>
                </a:ext>
              </a:extLst>
            </p:cNvPr>
            <p:cNvSpPr>
              <a:spLocks noChangeArrowheads="1"/>
            </p:cNvSpPr>
            <p:nvPr/>
          </p:nvSpPr>
          <p:spPr bwMode="auto">
            <a:xfrm>
              <a:off x="2736" y="3200"/>
              <a:ext cx="1920" cy="192"/>
            </a:xfrm>
            <a:prstGeom prst="rect">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bg1"/>
                </a:solidFill>
              </a:endParaRPr>
            </a:p>
          </p:txBody>
        </p:sp>
        <p:sp>
          <p:nvSpPr>
            <p:cNvPr id="55" name="Text Box 26">
              <a:extLst>
                <a:ext uri="{FF2B5EF4-FFF2-40B4-BE49-F238E27FC236}">
                  <a16:creationId xmlns:a16="http://schemas.microsoft.com/office/drawing/2014/main" id="{42BCF327-081D-87C9-2A11-E3005881C686}"/>
                </a:ext>
              </a:extLst>
            </p:cNvPr>
            <p:cNvSpPr txBox="1">
              <a:spLocks noChangeArrowheads="1"/>
            </p:cNvSpPr>
            <p:nvPr/>
          </p:nvSpPr>
          <p:spPr bwMode="auto">
            <a:xfrm>
              <a:off x="3024" y="3168"/>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chemeClr val="bg1"/>
                  </a:solidFill>
                </a:rPr>
                <a:t>U.M. taken to 1985</a:t>
              </a:r>
            </a:p>
          </p:txBody>
        </p:sp>
        <p:sp>
          <p:nvSpPr>
            <p:cNvPr id="56" name="Line 27">
              <a:extLst>
                <a:ext uri="{FF2B5EF4-FFF2-40B4-BE49-F238E27FC236}">
                  <a16:creationId xmlns:a16="http://schemas.microsoft.com/office/drawing/2014/main" id="{256E8148-12FF-9AB3-7F97-326FEFB5065C}"/>
                </a:ext>
              </a:extLst>
            </p:cNvPr>
            <p:cNvSpPr>
              <a:spLocks noChangeShapeType="1"/>
            </p:cNvSpPr>
            <p:nvPr/>
          </p:nvSpPr>
          <p:spPr bwMode="auto">
            <a:xfrm flipV="1">
              <a:off x="4656" y="2400"/>
              <a:ext cx="0" cy="9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grpSp>
        <p:nvGrpSpPr>
          <p:cNvPr id="57" name="Group 47">
            <a:extLst>
              <a:ext uri="{FF2B5EF4-FFF2-40B4-BE49-F238E27FC236}">
                <a16:creationId xmlns:a16="http://schemas.microsoft.com/office/drawing/2014/main" id="{874125B6-84FB-6018-8ECE-43F4BDF2309B}"/>
              </a:ext>
            </a:extLst>
          </p:cNvPr>
          <p:cNvGrpSpPr>
            <a:grpSpLocks/>
          </p:cNvGrpSpPr>
          <p:nvPr/>
        </p:nvGrpSpPr>
        <p:grpSpPr bwMode="auto">
          <a:xfrm>
            <a:off x="1873696" y="2956520"/>
            <a:ext cx="2895600" cy="1447800"/>
            <a:chOff x="1296" y="2880"/>
            <a:chExt cx="1824" cy="912"/>
          </a:xfrm>
        </p:grpSpPr>
        <p:sp>
          <p:nvSpPr>
            <p:cNvPr id="58" name="AutoShape 19">
              <a:extLst>
                <a:ext uri="{FF2B5EF4-FFF2-40B4-BE49-F238E27FC236}">
                  <a16:creationId xmlns:a16="http://schemas.microsoft.com/office/drawing/2014/main" id="{FCCAD66C-6659-1781-29F0-B4426631DF2A}"/>
                </a:ext>
              </a:extLst>
            </p:cNvPr>
            <p:cNvSpPr>
              <a:spLocks noChangeArrowheads="1"/>
            </p:cNvSpPr>
            <p:nvPr/>
          </p:nvSpPr>
          <p:spPr bwMode="auto">
            <a:xfrm>
              <a:off x="1296" y="3264"/>
              <a:ext cx="1824" cy="528"/>
            </a:xfrm>
            <a:prstGeom prst="flowChartAlternateProcess">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bg1"/>
                </a:solidFill>
              </a:endParaRPr>
            </a:p>
          </p:txBody>
        </p:sp>
        <p:sp>
          <p:nvSpPr>
            <p:cNvPr id="59" name="Line 22">
              <a:extLst>
                <a:ext uri="{FF2B5EF4-FFF2-40B4-BE49-F238E27FC236}">
                  <a16:creationId xmlns:a16="http://schemas.microsoft.com/office/drawing/2014/main" id="{B2891DC2-1371-AA99-F4FD-1214D44C192B}"/>
                </a:ext>
              </a:extLst>
            </p:cNvPr>
            <p:cNvSpPr>
              <a:spLocks noChangeShapeType="1"/>
            </p:cNvSpPr>
            <p:nvPr/>
          </p:nvSpPr>
          <p:spPr bwMode="auto">
            <a:xfrm flipV="1">
              <a:off x="2496" y="2880"/>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60" name="Rectangle 34">
              <a:extLst>
                <a:ext uri="{FF2B5EF4-FFF2-40B4-BE49-F238E27FC236}">
                  <a16:creationId xmlns:a16="http://schemas.microsoft.com/office/drawing/2014/main" id="{6FABD881-AB2F-1F09-9ABA-4C371F7BD540}"/>
                </a:ext>
              </a:extLst>
            </p:cNvPr>
            <p:cNvSpPr>
              <a:spLocks noChangeArrowheads="1"/>
            </p:cNvSpPr>
            <p:nvPr/>
          </p:nvSpPr>
          <p:spPr bwMode="auto">
            <a:xfrm>
              <a:off x="1392" y="3264"/>
              <a:ext cx="172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rPr>
                <a:t>Bartender drops off U.M</a:t>
              </a:r>
            </a:p>
            <a:p>
              <a:pPr eaLnBrk="1" hangingPunct="1"/>
              <a:r>
                <a:rPr lang="en-US" altLang="en-US">
                  <a:solidFill>
                    <a:schemeClr val="bg1"/>
                  </a:solidFill>
                </a:rPr>
                <a:t>Who meets Jane, and …</a:t>
              </a:r>
            </a:p>
          </p:txBody>
        </p:sp>
      </p:grpSp>
      <p:grpSp>
        <p:nvGrpSpPr>
          <p:cNvPr id="61" name="Group 40">
            <a:extLst>
              <a:ext uri="{FF2B5EF4-FFF2-40B4-BE49-F238E27FC236}">
                <a16:creationId xmlns:a16="http://schemas.microsoft.com/office/drawing/2014/main" id="{D04E5A9B-08D8-09F6-1DBB-6CF57ECE60BC}"/>
              </a:ext>
            </a:extLst>
          </p:cNvPr>
          <p:cNvGrpSpPr>
            <a:grpSpLocks/>
          </p:cNvGrpSpPr>
          <p:nvPr/>
        </p:nvGrpSpPr>
        <p:grpSpPr bwMode="auto">
          <a:xfrm>
            <a:off x="3873946" y="1599208"/>
            <a:ext cx="3790950" cy="366712"/>
            <a:chOff x="1968" y="912"/>
            <a:chExt cx="2388" cy="231"/>
          </a:xfrm>
        </p:grpSpPr>
        <p:sp>
          <p:nvSpPr>
            <p:cNvPr id="62" name="Rectangle 38">
              <a:extLst>
                <a:ext uri="{FF2B5EF4-FFF2-40B4-BE49-F238E27FC236}">
                  <a16:creationId xmlns:a16="http://schemas.microsoft.com/office/drawing/2014/main" id="{9A185A9B-0ECB-26F6-EA1A-5CC4D58EA478}"/>
                </a:ext>
              </a:extLst>
            </p:cNvPr>
            <p:cNvSpPr>
              <a:spLocks noChangeArrowheads="1"/>
            </p:cNvSpPr>
            <p:nvPr/>
          </p:nvSpPr>
          <p:spPr bwMode="auto">
            <a:xfrm>
              <a:off x="1968" y="936"/>
              <a:ext cx="2352" cy="1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bg1"/>
                </a:solidFill>
              </a:endParaRPr>
            </a:p>
          </p:txBody>
        </p:sp>
        <p:sp>
          <p:nvSpPr>
            <p:cNvPr id="63" name="Text Box 39">
              <a:extLst>
                <a:ext uri="{FF2B5EF4-FFF2-40B4-BE49-F238E27FC236}">
                  <a16:creationId xmlns:a16="http://schemas.microsoft.com/office/drawing/2014/main" id="{B13CEC70-1CCE-0BD8-5AAD-35817E977A45}"/>
                </a:ext>
              </a:extLst>
            </p:cNvPr>
            <p:cNvSpPr txBox="1">
              <a:spLocks noChangeArrowheads="1"/>
            </p:cNvSpPr>
            <p:nvPr/>
          </p:nvSpPr>
          <p:spPr bwMode="auto">
            <a:xfrm>
              <a:off x="2064" y="912"/>
              <a:ext cx="2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chemeClr val="bg1"/>
                  </a:solidFill>
                </a:rPr>
                <a:t>Jane gives birth/has sex change</a:t>
              </a:r>
            </a:p>
          </p:txBody>
        </p:sp>
      </p:grpSp>
      <p:grpSp>
        <p:nvGrpSpPr>
          <p:cNvPr id="64" name="Group 46">
            <a:extLst>
              <a:ext uri="{FF2B5EF4-FFF2-40B4-BE49-F238E27FC236}">
                <a16:creationId xmlns:a16="http://schemas.microsoft.com/office/drawing/2014/main" id="{BF253528-3D77-FFE3-D557-4883712F3A92}"/>
              </a:ext>
            </a:extLst>
          </p:cNvPr>
          <p:cNvGrpSpPr>
            <a:grpSpLocks/>
          </p:cNvGrpSpPr>
          <p:nvPr/>
        </p:nvGrpSpPr>
        <p:grpSpPr bwMode="auto">
          <a:xfrm>
            <a:off x="730696" y="2270720"/>
            <a:ext cx="5791200" cy="457200"/>
            <a:chOff x="624" y="1776"/>
            <a:chExt cx="3648" cy="288"/>
          </a:xfrm>
        </p:grpSpPr>
        <p:sp>
          <p:nvSpPr>
            <p:cNvPr id="65" name="Rectangle 43">
              <a:extLst>
                <a:ext uri="{FF2B5EF4-FFF2-40B4-BE49-F238E27FC236}">
                  <a16:creationId xmlns:a16="http://schemas.microsoft.com/office/drawing/2014/main" id="{18B1EAFC-1BF5-8466-D8D9-FC31AF6344E6}"/>
                </a:ext>
              </a:extLst>
            </p:cNvPr>
            <p:cNvSpPr>
              <a:spLocks noChangeArrowheads="1"/>
            </p:cNvSpPr>
            <p:nvPr/>
          </p:nvSpPr>
          <p:spPr bwMode="auto">
            <a:xfrm>
              <a:off x="2688" y="1776"/>
              <a:ext cx="1584" cy="28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bg1"/>
                </a:solidFill>
              </a:endParaRPr>
            </a:p>
          </p:txBody>
        </p:sp>
        <p:sp>
          <p:nvSpPr>
            <p:cNvPr id="66" name="Text Box 44">
              <a:extLst>
                <a:ext uri="{FF2B5EF4-FFF2-40B4-BE49-F238E27FC236}">
                  <a16:creationId xmlns:a16="http://schemas.microsoft.com/office/drawing/2014/main" id="{819C1A94-0957-5249-F317-D088E833CF56}"/>
                </a:ext>
              </a:extLst>
            </p:cNvPr>
            <p:cNvSpPr txBox="1">
              <a:spLocks noChangeArrowheads="1"/>
            </p:cNvSpPr>
            <p:nvPr/>
          </p:nvSpPr>
          <p:spPr bwMode="auto">
            <a:xfrm>
              <a:off x="2688" y="1776"/>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chemeClr val="bg1"/>
                  </a:solidFill>
                </a:rPr>
                <a:t>Baby taken to 1945</a:t>
              </a:r>
            </a:p>
          </p:txBody>
        </p:sp>
        <p:sp>
          <p:nvSpPr>
            <p:cNvPr id="67" name="Line 45">
              <a:extLst>
                <a:ext uri="{FF2B5EF4-FFF2-40B4-BE49-F238E27FC236}">
                  <a16:creationId xmlns:a16="http://schemas.microsoft.com/office/drawing/2014/main" id="{4846B3E0-0A16-ECFB-0B50-1C1C25D96C1B}"/>
                </a:ext>
              </a:extLst>
            </p:cNvPr>
            <p:cNvSpPr>
              <a:spLocks noChangeShapeType="1"/>
            </p:cNvSpPr>
            <p:nvPr/>
          </p:nvSpPr>
          <p:spPr bwMode="auto">
            <a:xfrm flipH="1">
              <a:off x="624" y="1928"/>
              <a:ext cx="20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grpSp>
        <p:nvGrpSpPr>
          <p:cNvPr id="68" name="Group 59">
            <a:extLst>
              <a:ext uri="{FF2B5EF4-FFF2-40B4-BE49-F238E27FC236}">
                <a16:creationId xmlns:a16="http://schemas.microsoft.com/office/drawing/2014/main" id="{449D9E53-4399-3965-DC0F-9A1FB96F3BBA}"/>
              </a:ext>
            </a:extLst>
          </p:cNvPr>
          <p:cNvGrpSpPr>
            <a:grpSpLocks/>
          </p:cNvGrpSpPr>
          <p:nvPr/>
        </p:nvGrpSpPr>
        <p:grpSpPr bwMode="auto">
          <a:xfrm>
            <a:off x="3473896" y="3197820"/>
            <a:ext cx="4038600" cy="2730500"/>
            <a:chOff x="2352" y="2400"/>
            <a:chExt cx="2544" cy="1720"/>
          </a:xfrm>
        </p:grpSpPr>
        <p:sp>
          <p:nvSpPr>
            <p:cNvPr id="69" name="Line 55">
              <a:extLst>
                <a:ext uri="{FF2B5EF4-FFF2-40B4-BE49-F238E27FC236}">
                  <a16:creationId xmlns:a16="http://schemas.microsoft.com/office/drawing/2014/main" id="{A003CD6F-9B9B-1EDD-79E9-58311B01969D}"/>
                </a:ext>
              </a:extLst>
            </p:cNvPr>
            <p:cNvSpPr>
              <a:spLocks noChangeShapeType="1"/>
            </p:cNvSpPr>
            <p:nvPr/>
          </p:nvSpPr>
          <p:spPr bwMode="auto">
            <a:xfrm>
              <a:off x="3264" y="2448"/>
              <a:ext cx="0" cy="10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70" name="AutoShape 56">
              <a:extLst>
                <a:ext uri="{FF2B5EF4-FFF2-40B4-BE49-F238E27FC236}">
                  <a16:creationId xmlns:a16="http://schemas.microsoft.com/office/drawing/2014/main" id="{C495F795-962A-B708-AF3D-21653ED8C4D7}"/>
                </a:ext>
              </a:extLst>
            </p:cNvPr>
            <p:cNvSpPr>
              <a:spLocks noChangeArrowheads="1"/>
            </p:cNvSpPr>
            <p:nvPr/>
          </p:nvSpPr>
          <p:spPr bwMode="auto">
            <a:xfrm>
              <a:off x="2352" y="3496"/>
              <a:ext cx="2544" cy="624"/>
            </a:xfrm>
            <a:prstGeom prst="parallelogram">
              <a:avLst>
                <a:gd name="adj" fmla="val 101923"/>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bg1"/>
                </a:solidFill>
              </a:endParaRPr>
            </a:p>
          </p:txBody>
        </p:sp>
        <p:sp>
          <p:nvSpPr>
            <p:cNvPr id="71" name="Text Box 57">
              <a:extLst>
                <a:ext uri="{FF2B5EF4-FFF2-40B4-BE49-F238E27FC236}">
                  <a16:creationId xmlns:a16="http://schemas.microsoft.com/office/drawing/2014/main" id="{97000E36-9CC0-D869-63D7-43DFC32441EC}"/>
                </a:ext>
              </a:extLst>
            </p:cNvPr>
            <p:cNvSpPr txBox="1">
              <a:spLocks noChangeArrowheads="1"/>
            </p:cNvSpPr>
            <p:nvPr/>
          </p:nvSpPr>
          <p:spPr bwMode="auto">
            <a:xfrm>
              <a:off x="2880" y="3504"/>
              <a:ext cx="1632"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chemeClr val="bg1"/>
                  </a:solidFill>
                </a:rPr>
                <a:t>Bartender takes U.M. to ’63 to meet baby’s father and returns</a:t>
              </a:r>
            </a:p>
          </p:txBody>
        </p:sp>
        <p:sp>
          <p:nvSpPr>
            <p:cNvPr id="72" name="Line 58">
              <a:extLst>
                <a:ext uri="{FF2B5EF4-FFF2-40B4-BE49-F238E27FC236}">
                  <a16:creationId xmlns:a16="http://schemas.microsoft.com/office/drawing/2014/main" id="{6807386D-887B-2F9E-E9E1-662FE065966E}"/>
                </a:ext>
              </a:extLst>
            </p:cNvPr>
            <p:cNvSpPr>
              <a:spLocks noChangeShapeType="1"/>
            </p:cNvSpPr>
            <p:nvPr/>
          </p:nvSpPr>
          <p:spPr bwMode="auto">
            <a:xfrm flipH="1" flipV="1">
              <a:off x="2592" y="2400"/>
              <a:ext cx="144" cy="13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grpSp>
        <p:nvGrpSpPr>
          <p:cNvPr id="73" name="Group 67">
            <a:extLst>
              <a:ext uri="{FF2B5EF4-FFF2-40B4-BE49-F238E27FC236}">
                <a16:creationId xmlns:a16="http://schemas.microsoft.com/office/drawing/2014/main" id="{10D00B2A-DBC7-8C3D-3FFC-3F32A8015393}"/>
              </a:ext>
            </a:extLst>
          </p:cNvPr>
          <p:cNvGrpSpPr>
            <a:grpSpLocks/>
          </p:cNvGrpSpPr>
          <p:nvPr/>
        </p:nvGrpSpPr>
        <p:grpSpPr bwMode="auto">
          <a:xfrm>
            <a:off x="7271196" y="5242520"/>
            <a:ext cx="1612900" cy="1066800"/>
            <a:chOff x="4648" y="3584"/>
            <a:chExt cx="1016" cy="672"/>
          </a:xfrm>
        </p:grpSpPr>
        <p:sp>
          <p:nvSpPr>
            <p:cNvPr id="74" name="Oval 60">
              <a:extLst>
                <a:ext uri="{FF2B5EF4-FFF2-40B4-BE49-F238E27FC236}">
                  <a16:creationId xmlns:a16="http://schemas.microsoft.com/office/drawing/2014/main" id="{24DD4D99-EECC-18F6-D93A-420C19AA81A9}"/>
                </a:ext>
              </a:extLst>
            </p:cNvPr>
            <p:cNvSpPr>
              <a:spLocks noChangeArrowheads="1"/>
            </p:cNvSpPr>
            <p:nvPr/>
          </p:nvSpPr>
          <p:spPr bwMode="auto">
            <a:xfrm>
              <a:off x="4648" y="3584"/>
              <a:ext cx="1008" cy="67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bg1"/>
                </a:solidFill>
              </a:endParaRPr>
            </a:p>
          </p:txBody>
        </p:sp>
        <p:sp>
          <p:nvSpPr>
            <p:cNvPr id="75" name="Text Box 61">
              <a:extLst>
                <a:ext uri="{FF2B5EF4-FFF2-40B4-BE49-F238E27FC236}">
                  <a16:creationId xmlns:a16="http://schemas.microsoft.com/office/drawing/2014/main" id="{0FE04166-7A1A-CBB9-CBC0-1DCD0AAED762}"/>
                </a:ext>
              </a:extLst>
            </p:cNvPr>
            <p:cNvSpPr txBox="1">
              <a:spLocks noChangeArrowheads="1"/>
            </p:cNvSpPr>
            <p:nvPr/>
          </p:nvSpPr>
          <p:spPr bwMode="auto">
            <a:xfrm>
              <a:off x="4848" y="3599"/>
              <a:ext cx="81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chemeClr val="bg1"/>
                  </a:solidFill>
                </a:rPr>
                <a:t>Thinks about life in ‘93</a:t>
              </a:r>
            </a:p>
          </p:txBody>
        </p:sp>
      </p:grpSp>
      <p:grpSp>
        <p:nvGrpSpPr>
          <p:cNvPr id="76" name="Group 64">
            <a:extLst>
              <a:ext uri="{FF2B5EF4-FFF2-40B4-BE49-F238E27FC236}">
                <a16:creationId xmlns:a16="http://schemas.microsoft.com/office/drawing/2014/main" id="{4610249C-11C1-B685-78EA-544046375A80}"/>
              </a:ext>
            </a:extLst>
          </p:cNvPr>
          <p:cNvGrpSpPr>
            <a:grpSpLocks/>
          </p:cNvGrpSpPr>
          <p:nvPr/>
        </p:nvGrpSpPr>
        <p:grpSpPr bwMode="auto">
          <a:xfrm>
            <a:off x="7055296" y="3412133"/>
            <a:ext cx="1752600" cy="915987"/>
            <a:chOff x="4560" y="432"/>
            <a:chExt cx="1104" cy="577"/>
          </a:xfrm>
        </p:grpSpPr>
        <p:sp>
          <p:nvSpPr>
            <p:cNvPr id="77" name="Rectangle 62">
              <a:extLst>
                <a:ext uri="{FF2B5EF4-FFF2-40B4-BE49-F238E27FC236}">
                  <a16:creationId xmlns:a16="http://schemas.microsoft.com/office/drawing/2014/main" id="{C5841207-A140-B1B7-5616-BFD64A9BC18B}"/>
                </a:ext>
              </a:extLst>
            </p:cNvPr>
            <p:cNvSpPr>
              <a:spLocks noChangeArrowheads="1"/>
            </p:cNvSpPr>
            <p:nvPr/>
          </p:nvSpPr>
          <p:spPr bwMode="auto">
            <a:xfrm>
              <a:off x="4560" y="440"/>
              <a:ext cx="1104" cy="528"/>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chemeClr val="bg1"/>
                </a:solidFill>
              </a:endParaRPr>
            </a:p>
          </p:txBody>
        </p:sp>
        <p:sp>
          <p:nvSpPr>
            <p:cNvPr id="78" name="Text Box 63">
              <a:extLst>
                <a:ext uri="{FF2B5EF4-FFF2-40B4-BE49-F238E27FC236}">
                  <a16:creationId xmlns:a16="http://schemas.microsoft.com/office/drawing/2014/main" id="{A3E65C8C-BC3D-65FF-0B48-0FE8206632FE}"/>
                </a:ext>
              </a:extLst>
            </p:cNvPr>
            <p:cNvSpPr txBox="1">
              <a:spLocks noChangeArrowheads="1"/>
            </p:cNvSpPr>
            <p:nvPr/>
          </p:nvSpPr>
          <p:spPr bwMode="auto">
            <a:xfrm>
              <a:off x="4656" y="432"/>
              <a:ext cx="100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chemeClr val="bg1"/>
                  </a:solidFill>
                </a:rPr>
                <a:t>U.M. taken to Temporal Bureau</a:t>
              </a:r>
            </a:p>
          </p:txBody>
        </p:sp>
      </p:grpSp>
      <p:sp>
        <p:nvSpPr>
          <p:cNvPr id="79" name="Text Box 68">
            <a:extLst>
              <a:ext uri="{FF2B5EF4-FFF2-40B4-BE49-F238E27FC236}">
                <a16:creationId xmlns:a16="http://schemas.microsoft.com/office/drawing/2014/main" id="{F786BA0A-CB58-0837-B520-699F5AEB155C}"/>
              </a:ext>
            </a:extLst>
          </p:cNvPr>
          <p:cNvSpPr txBox="1">
            <a:spLocks noChangeArrowheads="1"/>
          </p:cNvSpPr>
          <p:nvPr/>
        </p:nvSpPr>
        <p:spPr bwMode="auto">
          <a:xfrm>
            <a:off x="502096" y="4707533"/>
            <a:ext cx="35052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r>
              <a:rPr lang="en-US" altLang="en-US" i="1">
                <a:solidFill>
                  <a:schemeClr val="bg1"/>
                </a:solidFill>
              </a:rPr>
              <a:t>I</a:t>
            </a:r>
            <a:r>
              <a:rPr lang="en-US" altLang="en-US">
                <a:solidFill>
                  <a:schemeClr val="bg1"/>
                </a:solidFill>
              </a:rPr>
              <a:t> know </a:t>
            </a:r>
            <a:r>
              <a:rPr lang="en-US" altLang="en-US" i="1">
                <a:solidFill>
                  <a:schemeClr val="bg1"/>
                </a:solidFill>
              </a:rPr>
              <a:t>where</a:t>
            </a:r>
            <a:r>
              <a:rPr lang="en-US" altLang="en-US">
                <a:solidFill>
                  <a:schemeClr val="bg1"/>
                </a:solidFill>
              </a:rPr>
              <a:t> I </a:t>
            </a:r>
            <a:r>
              <a:rPr lang="en-US" altLang="en-US" i="1">
                <a:solidFill>
                  <a:schemeClr val="bg1"/>
                </a:solidFill>
              </a:rPr>
              <a:t>came from—but</a:t>
            </a:r>
            <a:r>
              <a:rPr lang="en-US" altLang="en-US">
                <a:solidFill>
                  <a:schemeClr val="bg1"/>
                </a:solidFill>
              </a:rPr>
              <a:t> where did all you zombies come from?</a:t>
            </a:r>
          </a:p>
        </p:txBody>
      </p:sp>
    </p:spTree>
    <p:extLst>
      <p:ext uri="{BB962C8B-B14F-4D97-AF65-F5344CB8AC3E}">
        <p14:creationId xmlns:p14="http://schemas.microsoft.com/office/powerpoint/2010/main" val="52413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500" fill="hold"/>
                                        <p:tgtEl>
                                          <p:spTgt spid="64"/>
                                        </p:tgtEl>
                                        <p:attrNameLst>
                                          <p:attrName>ppt_x</p:attrName>
                                        </p:attrNameLst>
                                      </p:cBhvr>
                                      <p:tavLst>
                                        <p:tav tm="0">
                                          <p:val>
                                            <p:strVal val="1+#ppt_w/2"/>
                                          </p:val>
                                        </p:tav>
                                        <p:tav tm="100000">
                                          <p:val>
                                            <p:strVal val="#ppt_x"/>
                                          </p:val>
                                        </p:tav>
                                      </p:tavLst>
                                    </p:anim>
                                    <p:anim calcmode="lin" valueType="num">
                                      <p:cBhvr additive="base">
                                        <p:cTn id="28"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 calcmode="lin" valueType="num">
                                      <p:cBhvr additive="base">
                                        <p:cTn id="33" dur="500" fill="hold"/>
                                        <p:tgtEl>
                                          <p:spTgt spid="68"/>
                                        </p:tgtEl>
                                        <p:attrNameLst>
                                          <p:attrName>ppt_x</p:attrName>
                                        </p:attrNameLst>
                                      </p:cBhvr>
                                      <p:tavLst>
                                        <p:tav tm="0">
                                          <p:val>
                                            <p:strVal val="#ppt_x"/>
                                          </p:val>
                                        </p:tav>
                                        <p:tav tm="100000">
                                          <p:val>
                                            <p:strVal val="#ppt_x"/>
                                          </p:val>
                                        </p:tav>
                                      </p:tavLst>
                                    </p:anim>
                                    <p:anim calcmode="lin" valueType="num">
                                      <p:cBhvr additive="base">
                                        <p:cTn id="3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76"/>
                                        </p:tgtEl>
                                        <p:attrNameLst>
                                          <p:attrName>style.visibility</p:attrName>
                                        </p:attrNameLst>
                                      </p:cBhvr>
                                      <p:to>
                                        <p:strVal val="visible"/>
                                      </p:to>
                                    </p:set>
                                    <p:anim calcmode="lin" valueType="num">
                                      <p:cBhvr additive="base">
                                        <p:cTn id="39" dur="500" fill="hold"/>
                                        <p:tgtEl>
                                          <p:spTgt spid="76"/>
                                        </p:tgtEl>
                                        <p:attrNameLst>
                                          <p:attrName>ppt_x</p:attrName>
                                        </p:attrNameLst>
                                      </p:cBhvr>
                                      <p:tavLst>
                                        <p:tav tm="0">
                                          <p:val>
                                            <p:strVal val="1+#ppt_w/2"/>
                                          </p:val>
                                        </p:tav>
                                        <p:tav tm="100000">
                                          <p:val>
                                            <p:strVal val="#ppt_x"/>
                                          </p:val>
                                        </p:tav>
                                      </p:tavLst>
                                    </p:anim>
                                    <p:anim calcmode="lin" valueType="num">
                                      <p:cBhvr additive="base">
                                        <p:cTn id="40"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Serious Man (2009)</a:t>
            </a:r>
            <a:br>
              <a:rPr lang="en-US" dirty="0"/>
            </a:br>
            <a:r>
              <a:rPr lang="en-US" b="0" i="0" dirty="0">
                <a:solidFill>
                  <a:srgbClr val="4D5156"/>
                </a:solidFill>
                <a:effectLst/>
                <a:latin typeface="Roboto" panose="02000000000000000000" pitchFamily="2" charset="0"/>
              </a:rPr>
              <a:t> Midwestern physics teacher</a:t>
            </a:r>
            <a:endParaRPr lang="en-US" dirty="0"/>
          </a:p>
        </p:txBody>
      </p:sp>
      <p:pic>
        <p:nvPicPr>
          <p:cNvPr id="25602" name="Picture 2"/>
          <p:cNvPicPr>
            <a:picLocks noChangeAspect="1" noChangeArrowheads="1"/>
          </p:cNvPicPr>
          <p:nvPr/>
        </p:nvPicPr>
        <p:blipFill>
          <a:blip r:embed="rId2"/>
          <a:srcRect/>
          <a:stretch>
            <a:fillRect/>
          </a:stretch>
        </p:blipFill>
        <p:spPr bwMode="auto">
          <a:xfrm>
            <a:off x="251520" y="1663570"/>
            <a:ext cx="8715436" cy="4357718"/>
          </a:xfrm>
          <a:prstGeom prst="rect">
            <a:avLst/>
          </a:prstGeom>
          <a:noFill/>
          <a:ln w="9525">
            <a:noFill/>
            <a:miter lim="800000"/>
            <a:headEnd/>
            <a:tailEnd/>
          </a:ln>
          <a:effectLst/>
        </p:spPr>
      </p:pic>
      <p:sp>
        <p:nvSpPr>
          <p:cNvPr id="5" name="Rectangle 4"/>
          <p:cNvSpPr/>
          <p:nvPr/>
        </p:nvSpPr>
        <p:spPr>
          <a:xfrm>
            <a:off x="2483768" y="6228020"/>
            <a:ext cx="5357802" cy="369332"/>
          </a:xfrm>
          <a:prstGeom prst="rect">
            <a:avLst/>
          </a:prstGeom>
        </p:spPr>
        <p:txBody>
          <a:bodyPr wrap="square">
            <a:spAutoFit/>
          </a:bodyPr>
          <a:lstStyle/>
          <a:p>
            <a:r>
              <a:rPr lang="en-US" sz="1400" dirty="0">
                <a:hlinkClick r:id="rId3"/>
              </a:rPr>
              <a:t>http://chronicle.com/article/The-Coen-Brothers-Find-Their/64623</a:t>
            </a:r>
            <a:r>
              <a:rPr lang="en-US" dirty="0">
                <a:hlinkClick r:id="rId3"/>
              </a:rPr>
              <a:t>/</a:t>
            </a:r>
            <a:r>
              <a:rPr lang="en-US"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BEA95-A987-81E4-D11E-8CCE55D30C17}"/>
              </a:ext>
            </a:extLst>
          </p:cNvPr>
          <p:cNvSpPr>
            <a:spLocks noGrp="1"/>
          </p:cNvSpPr>
          <p:nvPr>
            <p:ph type="title"/>
          </p:nvPr>
        </p:nvSpPr>
        <p:spPr/>
        <p:txBody>
          <a:bodyPr/>
          <a:lstStyle/>
          <a:p>
            <a:r>
              <a:rPr lang="en-US" dirty="0"/>
              <a:t>Predestination</a:t>
            </a:r>
          </a:p>
        </p:txBody>
      </p:sp>
      <p:sp>
        <p:nvSpPr>
          <p:cNvPr id="4" name="Rectangle 5">
            <a:extLst>
              <a:ext uri="{FF2B5EF4-FFF2-40B4-BE49-F238E27FC236}">
                <a16:creationId xmlns:a16="http://schemas.microsoft.com/office/drawing/2014/main" id="{DC48B448-79FE-A668-08CA-13F26A43E17B}"/>
              </a:ext>
            </a:extLst>
          </p:cNvPr>
          <p:cNvSpPr txBox="1">
            <a:spLocks/>
          </p:cNvSpPr>
          <p:nvPr/>
        </p:nvSpPr>
        <p:spPr>
          <a:xfrm>
            <a:off x="457200" y="1600201"/>
            <a:ext cx="2386608" cy="892696"/>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fontAlgn="auto">
              <a:spcAft>
                <a:spcPts val="0"/>
              </a:spcAft>
              <a:buFont typeface="Arial" panose="020B0604020202020204" pitchFamily="34" charset="0"/>
              <a:buNone/>
            </a:pPr>
            <a:r>
              <a:rPr lang="en-US" altLang="en-US" dirty="0">
                <a:solidFill>
                  <a:schemeClr val="bg1"/>
                </a:solidFill>
              </a:rPr>
              <a:t>Spoiler alert!</a:t>
            </a:r>
          </a:p>
        </p:txBody>
      </p:sp>
      <p:pic>
        <p:nvPicPr>
          <p:cNvPr id="5" name="Picture 10">
            <a:extLst>
              <a:ext uri="{FF2B5EF4-FFF2-40B4-BE49-F238E27FC236}">
                <a16:creationId xmlns:a16="http://schemas.microsoft.com/office/drawing/2014/main" id="{44172E9B-CF3F-D8F2-1A6B-D838212BE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1590675"/>
            <a:ext cx="59055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691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Grandfather Paradox</a:t>
            </a:r>
          </a:p>
        </p:txBody>
      </p:sp>
      <p:pic>
        <p:nvPicPr>
          <p:cNvPr id="74754" name="Picture 2"/>
          <p:cNvPicPr>
            <a:picLocks noChangeAspect="1" noChangeArrowheads="1"/>
          </p:cNvPicPr>
          <p:nvPr/>
        </p:nvPicPr>
        <p:blipFill>
          <a:blip r:embed="rId2"/>
          <a:srcRect/>
          <a:stretch>
            <a:fillRect/>
          </a:stretch>
        </p:blipFill>
        <p:spPr bwMode="auto">
          <a:xfrm>
            <a:off x="3635896" y="3933056"/>
            <a:ext cx="2307694" cy="2354790"/>
          </a:xfrm>
          <a:prstGeom prst="rect">
            <a:avLst/>
          </a:prstGeom>
          <a:noFill/>
          <a:ln w="9525">
            <a:noFill/>
            <a:miter lim="800000"/>
            <a:headEnd/>
            <a:tailEnd/>
          </a:ln>
          <a:effectLst/>
        </p:spPr>
      </p:pic>
      <p:pic>
        <p:nvPicPr>
          <p:cNvPr id="74756" name="Picture 4"/>
          <p:cNvPicPr>
            <a:picLocks noChangeAspect="1" noChangeArrowheads="1"/>
          </p:cNvPicPr>
          <p:nvPr/>
        </p:nvPicPr>
        <p:blipFill>
          <a:blip r:embed="rId3"/>
          <a:srcRect/>
          <a:stretch>
            <a:fillRect/>
          </a:stretch>
        </p:blipFill>
        <p:spPr bwMode="auto">
          <a:xfrm>
            <a:off x="1357290" y="1285860"/>
            <a:ext cx="6477000" cy="2571750"/>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id="{F9027608-3CB1-5634-DAF7-D5833BC758A6}"/>
              </a:ext>
            </a:extLst>
          </p:cNvPr>
          <p:cNvSpPr txBox="1"/>
          <p:nvPr/>
        </p:nvSpPr>
        <p:spPr>
          <a:xfrm>
            <a:off x="2411760" y="6444044"/>
            <a:ext cx="5544616" cy="369332"/>
          </a:xfrm>
          <a:prstGeom prst="rect">
            <a:avLst/>
          </a:prstGeom>
          <a:noFill/>
        </p:spPr>
        <p:txBody>
          <a:bodyPr wrap="square">
            <a:spAutoFit/>
          </a:bodyPr>
          <a:lstStyle/>
          <a:p>
            <a:pPr algn="l" fontAlgn="base"/>
            <a:r>
              <a:rPr lang="en-US" b="1" i="0" dirty="0">
                <a:solidFill>
                  <a:srgbClr val="000000"/>
                </a:solidFill>
                <a:effectLst/>
                <a:latin typeface="Open Sans" panose="020B0606030504020204" pitchFamily="34" charset="0"/>
                <a:hlinkClick r:id="rId4"/>
              </a:rPr>
              <a:t>5 Bizarre Paradoxes Of Time Travel Explained</a:t>
            </a:r>
            <a:endParaRPr lang="en-US" b="1" i="0" dirty="0">
              <a:solidFill>
                <a:srgbClr val="000000"/>
              </a:solidFill>
              <a:effectLst/>
              <a:latin typeface="Open Sans" panose="020B0606030504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150" y="-214338"/>
            <a:ext cx="4329114" cy="1154098"/>
          </a:xfrm>
        </p:spPr>
        <p:txBody>
          <a:bodyPr/>
          <a:lstStyle/>
          <a:p>
            <a:r>
              <a:rPr lang="en-US" dirty="0"/>
              <a:t>Books</a:t>
            </a:r>
          </a:p>
        </p:txBody>
      </p:sp>
      <p:pic>
        <p:nvPicPr>
          <p:cNvPr id="40961" name="Picture 1"/>
          <p:cNvPicPr>
            <a:picLocks noChangeAspect="1" noChangeArrowheads="1"/>
          </p:cNvPicPr>
          <p:nvPr/>
        </p:nvPicPr>
        <p:blipFill>
          <a:blip r:embed="rId2"/>
          <a:srcRect/>
          <a:stretch>
            <a:fillRect/>
          </a:stretch>
        </p:blipFill>
        <p:spPr bwMode="auto">
          <a:xfrm>
            <a:off x="285720" y="194644"/>
            <a:ext cx="2500330" cy="3162918"/>
          </a:xfrm>
          <a:prstGeom prst="rect">
            <a:avLst/>
          </a:prstGeom>
          <a:noFill/>
          <a:ln w="9525">
            <a:noFill/>
            <a:miter lim="800000"/>
            <a:headEnd/>
            <a:tailEnd/>
          </a:ln>
          <a:effectLst/>
        </p:spPr>
      </p:pic>
      <p:pic>
        <p:nvPicPr>
          <p:cNvPr id="40962" name="Picture 2"/>
          <p:cNvPicPr>
            <a:picLocks noChangeAspect="1" noChangeArrowheads="1"/>
          </p:cNvPicPr>
          <p:nvPr/>
        </p:nvPicPr>
        <p:blipFill>
          <a:blip r:embed="rId3"/>
          <a:srcRect/>
          <a:stretch>
            <a:fillRect/>
          </a:stretch>
        </p:blipFill>
        <p:spPr bwMode="auto">
          <a:xfrm>
            <a:off x="3571868" y="928670"/>
            <a:ext cx="2316376" cy="3595681"/>
          </a:xfrm>
          <a:prstGeom prst="rect">
            <a:avLst/>
          </a:prstGeom>
          <a:noFill/>
          <a:ln w="9525">
            <a:noFill/>
            <a:miter lim="800000"/>
            <a:headEnd/>
            <a:tailEnd/>
          </a:ln>
          <a:effectLst/>
        </p:spPr>
      </p:pic>
      <p:pic>
        <p:nvPicPr>
          <p:cNvPr id="40963" name="Picture 3"/>
          <p:cNvPicPr>
            <a:picLocks noChangeAspect="1" noChangeArrowheads="1"/>
          </p:cNvPicPr>
          <p:nvPr/>
        </p:nvPicPr>
        <p:blipFill>
          <a:blip r:embed="rId4"/>
          <a:srcRect/>
          <a:stretch>
            <a:fillRect/>
          </a:stretch>
        </p:blipFill>
        <p:spPr bwMode="auto">
          <a:xfrm>
            <a:off x="6572264" y="214290"/>
            <a:ext cx="2206936" cy="3333740"/>
          </a:xfrm>
          <a:prstGeom prst="rect">
            <a:avLst/>
          </a:prstGeom>
          <a:noFill/>
          <a:ln w="9525">
            <a:noFill/>
            <a:miter lim="800000"/>
            <a:headEnd/>
            <a:tailEnd/>
          </a:ln>
          <a:effectLst/>
        </p:spPr>
      </p:pic>
      <p:pic>
        <p:nvPicPr>
          <p:cNvPr id="40964" name="Picture 4"/>
          <p:cNvPicPr>
            <a:picLocks noChangeAspect="1" noChangeArrowheads="1"/>
          </p:cNvPicPr>
          <p:nvPr/>
        </p:nvPicPr>
        <p:blipFill>
          <a:blip r:embed="rId5"/>
          <a:srcRect/>
          <a:stretch>
            <a:fillRect/>
          </a:stretch>
        </p:blipFill>
        <p:spPr bwMode="auto">
          <a:xfrm>
            <a:off x="1142976" y="2928934"/>
            <a:ext cx="2417758" cy="3222841"/>
          </a:xfrm>
          <a:prstGeom prst="rect">
            <a:avLst/>
          </a:prstGeom>
          <a:noFill/>
          <a:ln w="9525">
            <a:noFill/>
            <a:miter lim="800000"/>
            <a:headEnd/>
            <a:tailEnd/>
          </a:ln>
          <a:effectLst/>
        </p:spPr>
      </p:pic>
      <p:pic>
        <p:nvPicPr>
          <p:cNvPr id="40965" name="Picture 5"/>
          <p:cNvPicPr>
            <a:picLocks noChangeAspect="1" noChangeArrowheads="1"/>
          </p:cNvPicPr>
          <p:nvPr/>
        </p:nvPicPr>
        <p:blipFill>
          <a:blip r:embed="rId6"/>
          <a:srcRect/>
          <a:stretch>
            <a:fillRect/>
          </a:stretch>
        </p:blipFill>
        <p:spPr bwMode="auto">
          <a:xfrm>
            <a:off x="5857884" y="2961102"/>
            <a:ext cx="2571752" cy="3396856"/>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6C565-CE4A-D2C3-FB99-DD7C3837A3B2}"/>
              </a:ext>
            </a:extLst>
          </p:cNvPr>
          <p:cNvSpPr>
            <a:spLocks noGrp="1"/>
          </p:cNvSpPr>
          <p:nvPr>
            <p:ph type="title"/>
          </p:nvPr>
        </p:nvSpPr>
        <p:spPr>
          <a:xfrm>
            <a:off x="2473424" y="2574032"/>
            <a:ext cx="4330824" cy="1143000"/>
          </a:xfrm>
        </p:spPr>
        <p:txBody>
          <a:bodyPr/>
          <a:lstStyle/>
          <a:p>
            <a:r>
              <a:rPr lang="en-US" dirty="0"/>
              <a:t>Books on Time</a:t>
            </a:r>
          </a:p>
        </p:txBody>
      </p:sp>
      <p:pic>
        <p:nvPicPr>
          <p:cNvPr id="14" name="Picture 6" descr="Now: The Physics of Time">
            <a:extLst>
              <a:ext uri="{FF2B5EF4-FFF2-40B4-BE49-F238E27FC236}">
                <a16:creationId xmlns:a16="http://schemas.microsoft.com/office/drawing/2014/main" id="{3DCD12F8-2B59-39BF-FA41-7537F5D85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581400"/>
            <a:ext cx="185102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me Travel: A History">
            <a:extLst>
              <a:ext uri="{FF2B5EF4-FFF2-40B4-BE49-F238E27FC236}">
                <a16:creationId xmlns:a16="http://schemas.microsoft.com/office/drawing/2014/main" id="{0EEF6168-C302-1434-4E6F-DB05CFC4F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850" y="228600"/>
            <a:ext cx="208915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The End of Time: The Next Revolution in Physics">
            <a:extLst>
              <a:ext uri="{FF2B5EF4-FFF2-40B4-BE49-F238E27FC236}">
                <a16:creationId xmlns:a16="http://schemas.microsoft.com/office/drawing/2014/main" id="{31A1D9B6-D50D-1A1A-3C7D-9780E7C63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28600"/>
            <a:ext cx="196215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Time Reborn: From the Crisis in Physics to the Future of the Universe">
            <a:extLst>
              <a:ext uri="{FF2B5EF4-FFF2-40B4-BE49-F238E27FC236}">
                <a16:creationId xmlns:a16="http://schemas.microsoft.com/office/drawing/2014/main" id="{CC66705F-3015-C1F8-0BA6-0F4F724EF2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3352800"/>
            <a:ext cx="20193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A Brief History of Time: And Other Essays">
            <a:extLst>
              <a:ext uri="{FF2B5EF4-FFF2-40B4-BE49-F238E27FC236}">
                <a16:creationId xmlns:a16="http://schemas.microsoft.com/office/drawing/2014/main" id="{41F864AB-3A69-F8EC-D803-AEED9FD5B3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438" y="304800"/>
            <a:ext cx="1985962"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From Eternity to Here: The Quest for the Ultimate Theory of Time">
            <a:extLst>
              <a:ext uri="{FF2B5EF4-FFF2-40B4-BE49-F238E27FC236}">
                <a16:creationId xmlns:a16="http://schemas.microsoft.com/office/drawing/2014/main" id="{8E3B54F3-8A46-2CD7-BC96-1EF23D45BA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2838" y="3581400"/>
            <a:ext cx="1833562" cy="2819400"/>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3">
            <a:extLst>
              <a:ext uri="{FF2B5EF4-FFF2-40B4-BE49-F238E27FC236}">
                <a16:creationId xmlns:a16="http://schemas.microsoft.com/office/drawing/2014/main" id="{1029082A-D880-8DE4-8373-37B0B14D1956}"/>
              </a:ext>
            </a:extLst>
          </p:cNvPr>
          <p:cNvSpPr txBox="1">
            <a:spLocks noGrp="1"/>
          </p:cNvSpPr>
          <p:nvPr/>
        </p:nvSpPr>
        <p:spPr>
          <a:xfrm>
            <a:off x="457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898989"/>
                </a:solidFill>
              </a:rPr>
              <a:t>2/16/2017</a:t>
            </a:r>
          </a:p>
        </p:txBody>
      </p:sp>
      <p:sp>
        <p:nvSpPr>
          <p:cNvPr id="21" name="Footer Placeholder 4">
            <a:extLst>
              <a:ext uri="{FF2B5EF4-FFF2-40B4-BE49-F238E27FC236}">
                <a16:creationId xmlns:a16="http://schemas.microsoft.com/office/drawing/2014/main" id="{DFA34714-EA51-56EE-3EBD-B54D4AB66776}"/>
              </a:ext>
            </a:extLst>
          </p:cNvPr>
          <p:cNvSpPr txBox="1">
            <a:spLocks noGrp="1"/>
          </p:cNvSpPr>
          <p:nvPr/>
        </p:nvSpPr>
        <p:spPr>
          <a:xfrm>
            <a:off x="2057400" y="6356350"/>
            <a:ext cx="48768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solidFill>
                  <a:srgbClr val="898989"/>
                </a:solidFill>
              </a:rPr>
              <a:t>Dr. R. L. Herman – UNCW – Is Time an Illusion – OLLI  Presentation</a:t>
            </a:r>
          </a:p>
        </p:txBody>
      </p:sp>
      <p:sp>
        <p:nvSpPr>
          <p:cNvPr id="22" name="Slide Number Placeholder 5">
            <a:extLst>
              <a:ext uri="{FF2B5EF4-FFF2-40B4-BE49-F238E27FC236}">
                <a16:creationId xmlns:a16="http://schemas.microsoft.com/office/drawing/2014/main" id="{3FDADD48-E9A5-A1C1-A3F6-47EEA8270AB7}"/>
              </a:ext>
            </a:extLst>
          </p:cNvPr>
          <p:cNvSpPr txBox="1">
            <a:spLocks noGrp="1"/>
          </p:cNvSpPr>
          <p:nvPr/>
        </p:nvSpPr>
        <p:spPr>
          <a:xfrm>
            <a:off x="6553200"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2640FAA1-E7F2-42EF-94AE-4C8F2F8F2D76}" type="slidenum">
              <a:rPr lang="en-US" altLang="en-US" sz="1200">
                <a:solidFill>
                  <a:srgbClr val="898989"/>
                </a:solidFill>
              </a:rPr>
              <a:pPr algn="r" eaLnBrk="1" hangingPunct="1"/>
              <a:t>33</a:t>
            </a:fld>
            <a:endParaRPr lang="en-US" altLang="en-US" sz="1200">
              <a:solidFill>
                <a:srgbClr val="898989"/>
              </a:solidFill>
            </a:endParaRPr>
          </a:p>
        </p:txBody>
      </p:sp>
    </p:spTree>
    <p:extLst>
      <p:ext uri="{BB962C8B-B14F-4D97-AF65-F5344CB8AC3E}">
        <p14:creationId xmlns:p14="http://schemas.microsoft.com/office/powerpoint/2010/main" val="1696051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 final clip </a:t>
            </a:r>
          </a:p>
        </p:txBody>
      </p:sp>
      <p:pic>
        <p:nvPicPr>
          <p:cNvPr id="4" name="Online Media 3" title="Animal Crackers (1/9) Movie CLIP - Hello, I Must Be Going (1930) HD">
            <a:hlinkClick r:id="" action="ppaction://media"/>
            <a:extLst>
              <a:ext uri="{FF2B5EF4-FFF2-40B4-BE49-F238E27FC236}">
                <a16:creationId xmlns:a16="http://schemas.microsoft.com/office/drawing/2014/main" id="{2BB0D5D3-A3C6-A2F2-4D73-854D6C1FD2BC}"/>
              </a:ext>
            </a:extLst>
          </p:cNvPr>
          <p:cNvPicPr>
            <a:picLocks noRot="1" noChangeAspect="1"/>
          </p:cNvPicPr>
          <p:nvPr>
            <a:videoFile r:link="rId1"/>
          </p:nvPr>
        </p:nvPicPr>
        <p:blipFill>
          <a:blip r:embed="rId4"/>
          <a:stretch>
            <a:fillRect/>
          </a:stretch>
        </p:blipFill>
        <p:spPr>
          <a:xfrm>
            <a:off x="683568" y="1394207"/>
            <a:ext cx="4396949" cy="2484276"/>
          </a:xfrm>
          <a:prstGeom prst="rect">
            <a:avLst/>
          </a:prstGeom>
        </p:spPr>
      </p:pic>
      <p:pic>
        <p:nvPicPr>
          <p:cNvPr id="5" name="Online Media 4" title="Back To The Future Doc Says Bye To Marty Mcfly">
            <a:hlinkClick r:id="" action="ppaction://media"/>
            <a:extLst>
              <a:ext uri="{FF2B5EF4-FFF2-40B4-BE49-F238E27FC236}">
                <a16:creationId xmlns:a16="http://schemas.microsoft.com/office/drawing/2014/main" id="{125CDC7A-D0D3-149E-9A73-C974D01C95FB}"/>
              </a:ext>
            </a:extLst>
          </p:cNvPr>
          <p:cNvPicPr>
            <a:picLocks noRot="1" noChangeAspect="1"/>
          </p:cNvPicPr>
          <p:nvPr>
            <a:videoFile r:link="rId2"/>
          </p:nvPr>
        </p:nvPicPr>
        <p:blipFill>
          <a:blip r:embed="rId5"/>
          <a:stretch>
            <a:fillRect/>
          </a:stretch>
        </p:blipFill>
        <p:spPr>
          <a:xfrm>
            <a:off x="4355976" y="3667169"/>
            <a:ext cx="4711090" cy="2661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62"/>
            <a:ext cx="8229600" cy="1143000"/>
          </a:xfrm>
        </p:spPr>
        <p:txBody>
          <a:bodyPr/>
          <a:lstStyle/>
          <a:p>
            <a:r>
              <a:rPr lang="en-US" dirty="0"/>
              <a:t>Science of Watchmen</a:t>
            </a:r>
          </a:p>
        </p:txBody>
      </p:sp>
      <p:sp>
        <p:nvSpPr>
          <p:cNvPr id="4" name="TextBox 3"/>
          <p:cNvSpPr txBox="1"/>
          <p:nvPr/>
        </p:nvSpPr>
        <p:spPr>
          <a:xfrm>
            <a:off x="4929190" y="857232"/>
            <a:ext cx="4071966" cy="646331"/>
          </a:xfrm>
          <a:prstGeom prst="rect">
            <a:avLst/>
          </a:prstGeom>
          <a:noFill/>
        </p:spPr>
        <p:txBody>
          <a:bodyPr wrap="square" rtlCol="0">
            <a:spAutoFit/>
          </a:bodyPr>
          <a:lstStyle/>
          <a:p>
            <a:r>
              <a:rPr lang="en-US" dirty="0">
                <a:solidFill>
                  <a:schemeClr val="bg1"/>
                </a:solidFill>
              </a:rPr>
              <a:t>Dr. James </a:t>
            </a:r>
            <a:r>
              <a:rPr lang="en-US" dirty="0" err="1">
                <a:solidFill>
                  <a:schemeClr val="bg1"/>
                </a:solidFill>
              </a:rPr>
              <a:t>Kakalios</a:t>
            </a:r>
            <a:r>
              <a:rPr lang="en-US" dirty="0">
                <a:solidFill>
                  <a:schemeClr val="bg1"/>
                </a:solidFill>
              </a:rPr>
              <a:t>, U. Minnesota,</a:t>
            </a:r>
          </a:p>
          <a:p>
            <a:r>
              <a:rPr lang="en-US" dirty="0">
                <a:solidFill>
                  <a:schemeClr val="bg1"/>
                </a:solidFill>
              </a:rPr>
              <a:t>Author of </a:t>
            </a:r>
            <a:r>
              <a:rPr lang="en-US" i="1" dirty="0">
                <a:solidFill>
                  <a:schemeClr val="bg1"/>
                </a:solidFill>
              </a:rPr>
              <a:t>The Physics of Superheroes</a:t>
            </a:r>
          </a:p>
        </p:txBody>
      </p:sp>
      <p:pic>
        <p:nvPicPr>
          <p:cNvPr id="43011" name="Picture 3"/>
          <p:cNvPicPr>
            <a:picLocks noChangeAspect="1" noChangeArrowheads="1"/>
          </p:cNvPicPr>
          <p:nvPr/>
        </p:nvPicPr>
        <p:blipFill>
          <a:blip r:embed="rId3"/>
          <a:srcRect/>
          <a:stretch>
            <a:fillRect/>
          </a:stretch>
        </p:blipFill>
        <p:spPr bwMode="auto">
          <a:xfrm>
            <a:off x="71406" y="928670"/>
            <a:ext cx="2857500" cy="4410075"/>
          </a:xfrm>
          <a:prstGeom prst="rect">
            <a:avLst/>
          </a:prstGeom>
          <a:noFill/>
          <a:ln w="9525">
            <a:noFill/>
            <a:miter lim="800000"/>
            <a:headEnd/>
            <a:tailEnd/>
          </a:ln>
          <a:effectLst/>
        </p:spPr>
      </p:pic>
    </p:spTree>
    <p:controls>
      <mc:AlternateContent xmlns:mc="http://schemas.openxmlformats.org/markup-compatibility/2006">
        <mc:Choice xmlns:v="urn:schemas-microsoft-com:vml" Requires="v">
          <p:control r:id="rId1" imgW="6552381" imgH="4249868"/>
        </mc:Choice>
        <mc:Fallback>
          <p:control r:id="rId1" imgW="6552381" imgH="4249868">
            <p:pic>
              <p:nvPicPr>
                <p:cNvPr id="3" name="Watchmen"/>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2132013"/>
                  <a:ext cx="6551612" cy="4249737"/>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2A6E4-CBCD-2EF1-7024-7A68C8ABCB57}"/>
              </a:ext>
            </a:extLst>
          </p:cNvPr>
          <p:cNvSpPr>
            <a:spLocks noGrp="1"/>
          </p:cNvSpPr>
          <p:nvPr>
            <p:ph type="title"/>
          </p:nvPr>
        </p:nvSpPr>
        <p:spPr/>
        <p:txBody>
          <a:bodyPr/>
          <a:lstStyle/>
          <a:p>
            <a:endParaRPr lang="en-US"/>
          </a:p>
        </p:txBody>
      </p:sp>
      <p:pic>
        <p:nvPicPr>
          <p:cNvPr id="3" name="m2-res_480p">
            <a:hlinkClick r:id="" action="ppaction://media"/>
            <a:extLst>
              <a:ext uri="{FF2B5EF4-FFF2-40B4-BE49-F238E27FC236}">
                <a16:creationId xmlns:a16="http://schemas.microsoft.com/office/drawing/2014/main" id="{008294DB-FA3D-DB86-48BD-320A2E647D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3768" y="1700808"/>
            <a:ext cx="4572000" cy="4572000"/>
          </a:xfrm>
          <a:prstGeom prst="rect">
            <a:avLst/>
          </a:prstGeom>
        </p:spPr>
      </p:pic>
    </p:spTree>
    <p:extLst>
      <p:ext uri="{BB962C8B-B14F-4D97-AF65-F5344CB8AC3E}">
        <p14:creationId xmlns:p14="http://schemas.microsoft.com/office/powerpoint/2010/main" val="7805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2042" y="-71462"/>
            <a:ext cx="4686304" cy="1143000"/>
          </a:xfrm>
        </p:spPr>
        <p:txBody>
          <a:bodyPr/>
          <a:lstStyle/>
          <a:p>
            <a:r>
              <a:rPr lang="en-US" dirty="0"/>
              <a:t>Time Travel</a:t>
            </a:r>
          </a:p>
        </p:txBody>
      </p:sp>
      <p:pic>
        <p:nvPicPr>
          <p:cNvPr id="70658" name="Picture 2"/>
          <p:cNvPicPr>
            <a:picLocks noChangeAspect="1" noChangeArrowheads="1"/>
          </p:cNvPicPr>
          <p:nvPr/>
        </p:nvPicPr>
        <p:blipFill>
          <a:blip r:embed="rId2"/>
          <a:srcRect/>
          <a:stretch>
            <a:fillRect/>
          </a:stretch>
        </p:blipFill>
        <p:spPr bwMode="auto">
          <a:xfrm>
            <a:off x="285720" y="214290"/>
            <a:ext cx="2198764" cy="3000396"/>
          </a:xfrm>
          <a:prstGeom prst="rect">
            <a:avLst/>
          </a:prstGeom>
          <a:noFill/>
          <a:ln w="9525">
            <a:noFill/>
            <a:miter lim="800000"/>
            <a:headEnd/>
            <a:tailEnd/>
          </a:ln>
          <a:effectLst/>
        </p:spPr>
      </p:pic>
      <p:pic>
        <p:nvPicPr>
          <p:cNvPr id="70659" name="Picture 3"/>
          <p:cNvPicPr>
            <a:picLocks noChangeAspect="1" noChangeArrowheads="1"/>
          </p:cNvPicPr>
          <p:nvPr/>
        </p:nvPicPr>
        <p:blipFill>
          <a:blip r:embed="rId3"/>
          <a:srcRect/>
          <a:stretch>
            <a:fillRect/>
          </a:stretch>
        </p:blipFill>
        <p:spPr bwMode="auto">
          <a:xfrm>
            <a:off x="2635697" y="260648"/>
            <a:ext cx="2036345" cy="3170323"/>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553575" y="2714620"/>
            <a:ext cx="2446789" cy="3643338"/>
          </a:xfrm>
          <a:prstGeom prst="rect">
            <a:avLst/>
          </a:prstGeom>
          <a:noFill/>
          <a:ln w="9525">
            <a:noFill/>
            <a:miter lim="800000"/>
            <a:headEnd/>
            <a:tailEnd/>
          </a:ln>
          <a:effectLst/>
        </p:spPr>
      </p:pic>
      <p:pic>
        <p:nvPicPr>
          <p:cNvPr id="70660" name="Picture 4"/>
          <p:cNvPicPr>
            <a:picLocks noChangeAspect="1" noChangeArrowheads="1"/>
          </p:cNvPicPr>
          <p:nvPr/>
        </p:nvPicPr>
        <p:blipFill>
          <a:blip r:embed="rId5"/>
          <a:srcRect/>
          <a:stretch>
            <a:fillRect/>
          </a:stretch>
        </p:blipFill>
        <p:spPr bwMode="auto">
          <a:xfrm>
            <a:off x="3172934" y="2754842"/>
            <a:ext cx="2424311" cy="3603116"/>
          </a:xfrm>
          <a:prstGeom prst="rect">
            <a:avLst/>
          </a:prstGeom>
          <a:noFill/>
          <a:ln w="9525">
            <a:noFill/>
            <a:miter lim="800000"/>
            <a:headEnd/>
            <a:tailEnd/>
          </a:ln>
          <a:effectLst/>
        </p:spPr>
      </p:pic>
      <p:pic>
        <p:nvPicPr>
          <p:cNvPr id="3" name="Picture 2" descr="How to watch and stream Hot Tub Time Machine - 2010 on Roku">
            <a:extLst>
              <a:ext uri="{FF2B5EF4-FFF2-40B4-BE49-F238E27FC236}">
                <a16:creationId xmlns:a16="http://schemas.microsoft.com/office/drawing/2014/main" id="{82034C39-AE03-5C9A-9165-23A06E6797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2979919"/>
            <a:ext cx="2101974" cy="31529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7CA8AF44-FD38-574E-7FD1-C8F6142BBB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5621" y="755115"/>
            <a:ext cx="2987824" cy="1493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0C56B-3F50-9470-0380-2158A7F796C5}"/>
              </a:ext>
            </a:extLst>
          </p:cNvPr>
          <p:cNvSpPr>
            <a:spLocks noGrp="1"/>
          </p:cNvSpPr>
          <p:nvPr>
            <p:ph type="title"/>
          </p:nvPr>
        </p:nvSpPr>
        <p:spPr>
          <a:xfrm>
            <a:off x="-612576" y="274637"/>
            <a:ext cx="9299376" cy="1245617"/>
          </a:xfrm>
        </p:spPr>
        <p:txBody>
          <a:bodyPr/>
          <a:lstStyle/>
          <a:p>
            <a:r>
              <a:rPr lang="en-US" dirty="0"/>
              <a:t>More Time Travel</a:t>
            </a:r>
          </a:p>
        </p:txBody>
      </p:sp>
      <p:pic>
        <p:nvPicPr>
          <p:cNvPr id="69634" name="Picture 2">
            <a:extLst>
              <a:ext uri="{FF2B5EF4-FFF2-40B4-BE49-F238E27FC236}">
                <a16:creationId xmlns:a16="http://schemas.microsoft.com/office/drawing/2014/main" id="{C9478943-61D1-9D8E-AAE7-5CF8339F8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6624736" cy="6624736"/>
          </a:xfrm>
          <a:prstGeom prst="rect">
            <a:avLst/>
          </a:prstGeom>
          <a:noFill/>
          <a:extLst>
            <a:ext uri="{909E8E84-426E-40DD-AFC4-6F175D3DCCD1}">
              <a14:hiddenFill xmlns:a14="http://schemas.microsoft.com/office/drawing/2010/main">
                <a:solidFill>
                  <a:srgbClr val="FFFFFF"/>
                </a:solidFill>
              </a14:hiddenFill>
            </a:ext>
          </a:extLst>
        </p:spPr>
      </p:pic>
      <p:pic>
        <p:nvPicPr>
          <p:cNvPr id="69636" name="Picture 4" descr="Outlander' Premiere Sets the Stage for a Revolutionary Season 7">
            <a:extLst>
              <a:ext uri="{FF2B5EF4-FFF2-40B4-BE49-F238E27FC236}">
                <a16:creationId xmlns:a16="http://schemas.microsoft.com/office/drawing/2014/main" id="{85339BEC-4588-E38B-2C4D-AB5ABE97E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3327813"/>
            <a:ext cx="3200419" cy="16802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a:extLst>
              <a:ext uri="{FF2B5EF4-FFF2-40B4-BE49-F238E27FC236}">
                <a16:creationId xmlns:a16="http://schemas.microsoft.com/office/drawing/2014/main" id="{39DF4ED9-98D2-821A-26A5-886EF67827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401" y="296802"/>
            <a:ext cx="164623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773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9DA6-596A-C35C-3C93-C828D35490E1}"/>
              </a:ext>
            </a:extLst>
          </p:cNvPr>
          <p:cNvSpPr>
            <a:spLocks noGrp="1"/>
          </p:cNvSpPr>
          <p:nvPr>
            <p:ph type="title"/>
          </p:nvPr>
        </p:nvSpPr>
        <p:spPr/>
        <p:txBody>
          <a:bodyPr/>
          <a:lstStyle/>
          <a:p>
            <a:endParaRPr lang="en-US" dirty="0"/>
          </a:p>
        </p:txBody>
      </p:sp>
      <p:pic>
        <p:nvPicPr>
          <p:cNvPr id="70664" name="Picture 8" descr="What is most complex Time Travel movie? - Quora">
            <a:extLst>
              <a:ext uri="{FF2B5EF4-FFF2-40B4-BE49-F238E27FC236}">
                <a16:creationId xmlns:a16="http://schemas.microsoft.com/office/drawing/2014/main" id="{899D4239-AEB7-B7CF-6DF8-E7167207D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17" y="274638"/>
            <a:ext cx="2459006" cy="3276625"/>
          </a:xfrm>
          <a:prstGeom prst="rect">
            <a:avLst/>
          </a:prstGeom>
          <a:noFill/>
          <a:extLst>
            <a:ext uri="{909E8E84-426E-40DD-AFC4-6F175D3DCCD1}">
              <a14:hiddenFill xmlns:a14="http://schemas.microsoft.com/office/drawing/2010/main">
                <a:solidFill>
                  <a:srgbClr val="FFFFFF"/>
                </a:solidFill>
              </a14:hiddenFill>
            </a:ext>
          </a:extLst>
        </p:spPr>
      </p:pic>
      <p:pic>
        <p:nvPicPr>
          <p:cNvPr id="70666" name="Picture 10" descr="12 Monkeys Movie Premium POSTER MADE IN USA - MOV126 - Picture 1 of 6">
            <a:extLst>
              <a:ext uri="{FF2B5EF4-FFF2-40B4-BE49-F238E27FC236}">
                <a16:creationId xmlns:a16="http://schemas.microsoft.com/office/drawing/2014/main" id="{82D54080-D96E-EC2E-A616-46B8EB631F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223" y="3502965"/>
            <a:ext cx="2089427" cy="3151650"/>
          </a:xfrm>
          <a:prstGeom prst="rect">
            <a:avLst/>
          </a:prstGeom>
          <a:noFill/>
          <a:extLst>
            <a:ext uri="{909E8E84-426E-40DD-AFC4-6F175D3DCCD1}">
              <a14:hiddenFill xmlns:a14="http://schemas.microsoft.com/office/drawing/2010/main">
                <a:solidFill>
                  <a:srgbClr val="FFFFFF"/>
                </a:solidFill>
              </a14:hiddenFill>
            </a:ext>
          </a:extLst>
        </p:spPr>
      </p:pic>
      <p:pic>
        <p:nvPicPr>
          <p:cNvPr id="70672" name="Picture 16" descr="Amazon.com: Interstellar : Anne Hathaway, Ellen Burstyn, Jessica Chastain,  Matthew McConaughey, Michael Caine: Movies &amp; TV">
            <a:extLst>
              <a:ext uri="{FF2B5EF4-FFF2-40B4-BE49-F238E27FC236}">
                <a16:creationId xmlns:a16="http://schemas.microsoft.com/office/drawing/2014/main" id="{F6DBDE60-058E-F996-7571-69579DE5E1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6093" y="2120460"/>
            <a:ext cx="2234608" cy="3151650"/>
          </a:xfrm>
          <a:prstGeom prst="rect">
            <a:avLst/>
          </a:prstGeom>
          <a:noFill/>
          <a:extLst>
            <a:ext uri="{909E8E84-426E-40DD-AFC4-6F175D3DCCD1}">
              <a14:hiddenFill xmlns:a14="http://schemas.microsoft.com/office/drawing/2010/main">
                <a:solidFill>
                  <a:srgbClr val="FFFFFF"/>
                </a:solidFill>
              </a14:hiddenFill>
            </a:ext>
          </a:extLst>
        </p:spPr>
      </p:pic>
      <p:pic>
        <p:nvPicPr>
          <p:cNvPr id="70676" name="Picture 20" descr="Looper Guide - IGN">
            <a:extLst>
              <a:ext uri="{FF2B5EF4-FFF2-40B4-BE49-F238E27FC236}">
                <a16:creationId xmlns:a16="http://schemas.microsoft.com/office/drawing/2014/main" id="{2FDE7314-392B-879E-F725-D6367CE8C6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982" y="3192327"/>
            <a:ext cx="2466751" cy="3658209"/>
          </a:xfrm>
          <a:prstGeom prst="rect">
            <a:avLst/>
          </a:prstGeom>
          <a:noFill/>
          <a:extLst>
            <a:ext uri="{909E8E84-426E-40DD-AFC4-6F175D3DCCD1}">
              <a14:hiddenFill xmlns:a14="http://schemas.microsoft.com/office/drawing/2010/main">
                <a:solidFill>
                  <a:srgbClr val="FFFFFF"/>
                </a:solidFill>
              </a14:hiddenFill>
            </a:ext>
          </a:extLst>
        </p:spPr>
      </p:pic>
      <p:pic>
        <p:nvPicPr>
          <p:cNvPr id="70682" name="Picture 26" descr="Predestination (2014) - IMDb">
            <a:extLst>
              <a:ext uri="{FF2B5EF4-FFF2-40B4-BE49-F238E27FC236}">
                <a16:creationId xmlns:a16="http://schemas.microsoft.com/office/drawing/2014/main" id="{5D419B5F-AE67-0850-46A5-E4FC0DD24C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4224" y="295690"/>
            <a:ext cx="2089427" cy="3083814"/>
          </a:xfrm>
          <a:prstGeom prst="rect">
            <a:avLst/>
          </a:prstGeom>
          <a:noFill/>
          <a:extLst>
            <a:ext uri="{909E8E84-426E-40DD-AFC4-6F175D3DCCD1}">
              <a14:hiddenFill xmlns:a14="http://schemas.microsoft.com/office/drawing/2010/main">
                <a:solidFill>
                  <a:srgbClr val="FFFFFF"/>
                </a:solidFill>
              </a14:hiddenFill>
            </a:ext>
          </a:extLst>
        </p:spPr>
      </p:pic>
      <p:pic>
        <p:nvPicPr>
          <p:cNvPr id="70684" name="Picture 28" descr="Doctor Strange (2016) - IMDb">
            <a:extLst>
              <a:ext uri="{FF2B5EF4-FFF2-40B4-BE49-F238E27FC236}">
                <a16:creationId xmlns:a16="http://schemas.microsoft.com/office/drawing/2014/main" id="{74B5BC8B-E71D-2ABF-4936-72BFD7A2EB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6993" y="1801765"/>
            <a:ext cx="2556725" cy="3789040"/>
          </a:xfrm>
          <a:prstGeom prst="rect">
            <a:avLst/>
          </a:prstGeom>
          <a:noFill/>
          <a:extLst>
            <a:ext uri="{909E8E84-426E-40DD-AFC4-6F175D3DCCD1}">
              <a14:hiddenFill xmlns:a14="http://schemas.microsoft.com/office/drawing/2010/main">
                <a:solidFill>
                  <a:srgbClr val="FFFFFF"/>
                </a:solidFill>
              </a14:hiddenFill>
            </a:ext>
          </a:extLst>
        </p:spPr>
      </p:pic>
      <p:pic>
        <p:nvPicPr>
          <p:cNvPr id="70688" name="Picture 32" descr="Passengers - Rotten Tomatoes">
            <a:extLst>
              <a:ext uri="{FF2B5EF4-FFF2-40B4-BE49-F238E27FC236}">
                <a16:creationId xmlns:a16="http://schemas.microsoft.com/office/drawing/2014/main" id="{E9946772-A69F-5E1C-4BA0-3E0B2231C1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47325" y="3628479"/>
            <a:ext cx="2089427" cy="2785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762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2391" y="418654"/>
            <a:ext cx="3415793" cy="2074242"/>
          </a:xfrm>
        </p:spPr>
        <p:txBody>
          <a:bodyPr>
            <a:normAutofit fontScale="90000"/>
          </a:bodyPr>
          <a:lstStyle/>
          <a:p>
            <a:r>
              <a:rPr lang="en-US" i="1" dirty="0"/>
              <a:t>The Big Bang Theory</a:t>
            </a:r>
            <a:br>
              <a:rPr lang="en-US" dirty="0"/>
            </a:br>
            <a:r>
              <a:rPr lang="en-US" dirty="0"/>
              <a:t>2007-2019</a:t>
            </a:r>
          </a:p>
        </p:txBody>
      </p:sp>
      <p:pic>
        <p:nvPicPr>
          <p:cNvPr id="51202" name="Picture 2"/>
          <p:cNvPicPr>
            <a:picLocks noChangeAspect="1" noChangeArrowheads="1"/>
          </p:cNvPicPr>
          <p:nvPr/>
        </p:nvPicPr>
        <p:blipFill>
          <a:blip r:embed="rId2"/>
          <a:srcRect/>
          <a:stretch>
            <a:fillRect/>
          </a:stretch>
        </p:blipFill>
        <p:spPr bwMode="auto">
          <a:xfrm>
            <a:off x="1691680" y="3769901"/>
            <a:ext cx="5899122" cy="3929090"/>
          </a:xfrm>
          <a:prstGeom prst="rect">
            <a:avLst/>
          </a:prstGeom>
          <a:noFill/>
          <a:ln w="9525">
            <a:noFill/>
            <a:miter lim="800000"/>
            <a:headEnd/>
            <a:tailEnd/>
          </a:ln>
          <a:effectLst/>
        </p:spPr>
      </p:pic>
      <p:pic>
        <p:nvPicPr>
          <p:cNvPr id="51203" name="Picture 3"/>
          <p:cNvPicPr>
            <a:picLocks noChangeAspect="1" noChangeArrowheads="1"/>
          </p:cNvPicPr>
          <p:nvPr/>
        </p:nvPicPr>
        <p:blipFill>
          <a:blip r:embed="rId3"/>
          <a:srcRect/>
          <a:stretch>
            <a:fillRect/>
          </a:stretch>
        </p:blipFill>
        <p:spPr bwMode="auto">
          <a:xfrm>
            <a:off x="6518649" y="44624"/>
            <a:ext cx="2517847" cy="3717032"/>
          </a:xfrm>
          <a:prstGeom prst="rect">
            <a:avLst/>
          </a:prstGeom>
          <a:noFill/>
          <a:ln w="9525">
            <a:noFill/>
            <a:miter lim="800000"/>
            <a:headEnd/>
            <a:tailEnd/>
          </a:ln>
          <a:effectLst/>
        </p:spPr>
      </p:pic>
      <p:pic>
        <p:nvPicPr>
          <p:cNvPr id="2050" name="Picture 2" descr="Young Sheldon: Season 1 [DVD] [2017] [2018]: Amazon.co.uk: Iain Armitage,  Zoe Perry, Lance Barber, Annie Potts, Montana Jordan, Raegan Revord, Jon  Favreau, Iain Armitage, Zoe Perry, Chuck Lorre, Steven Molaro, Jim Parsons,">
            <a:extLst>
              <a:ext uri="{FF2B5EF4-FFF2-40B4-BE49-F238E27FC236}">
                <a16:creationId xmlns:a16="http://schemas.microsoft.com/office/drawing/2014/main" id="{7CB49E74-9F88-4127-2D96-23D9948CFD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4624"/>
            <a:ext cx="2643223" cy="3717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10497808-FD20-61DD-5570-0E17491AF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813" y="-533400"/>
            <a:ext cx="2414587" cy="358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16">
            <a:extLst>
              <a:ext uri="{FF2B5EF4-FFF2-40B4-BE49-F238E27FC236}">
                <a16:creationId xmlns:a16="http://schemas.microsoft.com/office/drawing/2014/main" id="{863C7961-57DB-5F06-2F96-AA901DBF2282}"/>
              </a:ext>
            </a:extLst>
          </p:cNvPr>
          <p:cNvGrpSpPr>
            <a:grpSpLocks/>
          </p:cNvGrpSpPr>
          <p:nvPr/>
        </p:nvGrpSpPr>
        <p:grpSpPr bwMode="auto">
          <a:xfrm>
            <a:off x="0" y="0"/>
            <a:ext cx="7010400" cy="2286000"/>
            <a:chOff x="384" y="0"/>
            <a:chExt cx="5376" cy="1872"/>
          </a:xfrm>
        </p:grpSpPr>
        <p:pic>
          <p:nvPicPr>
            <p:cNvPr id="5" name="Picture 11">
              <a:extLst>
                <a:ext uri="{FF2B5EF4-FFF2-40B4-BE49-F238E27FC236}">
                  <a16:creationId xmlns:a16="http://schemas.microsoft.com/office/drawing/2014/main" id="{91CFC1E3-5E47-63E7-B5C2-9EBDCD51A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 y="0"/>
              <a:ext cx="1711" cy="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a:extLst>
                <a:ext uri="{FF2B5EF4-FFF2-40B4-BE49-F238E27FC236}">
                  <a16:creationId xmlns:a16="http://schemas.microsoft.com/office/drawing/2014/main" id="{9A92334B-36C4-7DA5-2F64-1BF19809A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8" y="0"/>
              <a:ext cx="1607" cy="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a:extLst>
                <a:ext uri="{FF2B5EF4-FFF2-40B4-BE49-F238E27FC236}">
                  <a16:creationId xmlns:a16="http://schemas.microsoft.com/office/drawing/2014/main" id="{D6BF5B1A-D0BB-4A56-6CB0-89589DB45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6" y="0"/>
              <a:ext cx="1257" cy="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a:extLst>
                <a:ext uri="{FF2B5EF4-FFF2-40B4-BE49-F238E27FC236}">
                  <a16:creationId xmlns:a16="http://schemas.microsoft.com/office/drawing/2014/main" id="{AE2C4CC5-458C-A469-EFE8-5F48E15047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0"/>
              <a:ext cx="1316" cy="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15">
            <a:extLst>
              <a:ext uri="{FF2B5EF4-FFF2-40B4-BE49-F238E27FC236}">
                <a16:creationId xmlns:a16="http://schemas.microsoft.com/office/drawing/2014/main" id="{EB968E11-7C9D-6449-7981-74A79A9FFE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181600"/>
            <a:ext cx="164623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E3AB947F-3DED-0778-EA09-5498F6A85A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6000"/>
            <a:ext cx="38862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7" descr="the-time-travelers-wifemovie">
            <a:extLst>
              <a:ext uri="{FF2B5EF4-FFF2-40B4-BE49-F238E27FC236}">
                <a16:creationId xmlns:a16="http://schemas.microsoft.com/office/drawing/2014/main" id="{C7632111-6147-E008-9C95-9EC7844E25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5181600"/>
            <a:ext cx="33528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a:extLst>
              <a:ext uri="{FF2B5EF4-FFF2-40B4-BE49-F238E27FC236}">
                <a16:creationId xmlns:a16="http://schemas.microsoft.com/office/drawing/2014/main" id="{36940CBD-BB0F-2775-F25E-987B730CEB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0" y="5910263"/>
            <a:ext cx="2819400"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7">
            <a:extLst>
              <a:ext uri="{FF2B5EF4-FFF2-40B4-BE49-F238E27FC236}">
                <a16:creationId xmlns:a16="http://schemas.microsoft.com/office/drawing/2014/main" id="{96B25BD8-FBF7-FC70-B442-77A68A23EF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325" y="4768850"/>
            <a:ext cx="2987675" cy="224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a:extLst>
              <a:ext uri="{FF2B5EF4-FFF2-40B4-BE49-F238E27FC236}">
                <a16:creationId xmlns:a16="http://schemas.microsoft.com/office/drawing/2014/main" id="{06BABE7C-0A5E-7489-9236-B5658A094A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6200" y="2286000"/>
            <a:ext cx="26701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a:extLst>
              <a:ext uri="{FF2B5EF4-FFF2-40B4-BE49-F238E27FC236}">
                <a16:creationId xmlns:a16="http://schemas.microsoft.com/office/drawing/2014/main" id="{AA40A18B-3F38-7763-F84E-F840A05A8A4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53200" y="2286000"/>
            <a:ext cx="3352800"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3949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32" y="-285776"/>
            <a:ext cx="4786346" cy="1143000"/>
          </a:xfrm>
        </p:spPr>
        <p:txBody>
          <a:bodyPr/>
          <a:lstStyle/>
          <a:p>
            <a:r>
              <a:rPr lang="en-US" dirty="0"/>
              <a:t>Physicists</a:t>
            </a:r>
          </a:p>
        </p:txBody>
      </p:sp>
      <p:pic>
        <p:nvPicPr>
          <p:cNvPr id="59394" name="Picture 2"/>
          <p:cNvPicPr>
            <a:picLocks noChangeAspect="1" noChangeArrowheads="1"/>
          </p:cNvPicPr>
          <p:nvPr/>
        </p:nvPicPr>
        <p:blipFill>
          <a:blip r:embed="rId2"/>
          <a:srcRect/>
          <a:stretch>
            <a:fillRect/>
          </a:stretch>
        </p:blipFill>
        <p:spPr bwMode="auto">
          <a:xfrm>
            <a:off x="214282" y="3500438"/>
            <a:ext cx="2314931" cy="3214710"/>
          </a:xfrm>
          <a:prstGeom prst="rect">
            <a:avLst/>
          </a:prstGeom>
          <a:noFill/>
          <a:ln w="9525">
            <a:noFill/>
            <a:miter lim="800000"/>
            <a:headEnd/>
            <a:tailEnd/>
          </a:ln>
          <a:effectLst/>
        </p:spPr>
      </p:pic>
      <p:pic>
        <p:nvPicPr>
          <p:cNvPr id="59395" name="Picture 3"/>
          <p:cNvPicPr>
            <a:picLocks noChangeAspect="1" noChangeArrowheads="1"/>
          </p:cNvPicPr>
          <p:nvPr/>
        </p:nvPicPr>
        <p:blipFill>
          <a:blip r:embed="rId3"/>
          <a:srcRect/>
          <a:stretch>
            <a:fillRect/>
          </a:stretch>
        </p:blipFill>
        <p:spPr bwMode="auto">
          <a:xfrm>
            <a:off x="3286116" y="642918"/>
            <a:ext cx="2571768" cy="3378368"/>
          </a:xfrm>
          <a:prstGeom prst="rect">
            <a:avLst/>
          </a:prstGeom>
          <a:noFill/>
          <a:ln w="9525">
            <a:noFill/>
            <a:miter lim="800000"/>
            <a:headEnd/>
            <a:tailEnd/>
          </a:ln>
          <a:effectLst/>
        </p:spPr>
      </p:pic>
      <p:pic>
        <p:nvPicPr>
          <p:cNvPr id="20481" name="Picture 1"/>
          <p:cNvPicPr>
            <a:picLocks noChangeAspect="1" noChangeArrowheads="1"/>
          </p:cNvPicPr>
          <p:nvPr/>
        </p:nvPicPr>
        <p:blipFill>
          <a:blip r:embed="rId4"/>
          <a:srcRect/>
          <a:stretch>
            <a:fillRect/>
          </a:stretch>
        </p:blipFill>
        <p:spPr bwMode="auto">
          <a:xfrm>
            <a:off x="3071802" y="4214818"/>
            <a:ext cx="1785950" cy="2491588"/>
          </a:xfrm>
          <a:prstGeom prst="rect">
            <a:avLst/>
          </a:prstGeom>
          <a:noFill/>
          <a:ln w="9525">
            <a:noFill/>
            <a:miter lim="800000"/>
            <a:headEnd/>
            <a:tailEnd/>
          </a:ln>
          <a:effectLst/>
        </p:spPr>
      </p:pic>
      <p:pic>
        <p:nvPicPr>
          <p:cNvPr id="20482" name="Picture 2"/>
          <p:cNvPicPr>
            <a:picLocks noChangeAspect="1" noChangeArrowheads="1"/>
          </p:cNvPicPr>
          <p:nvPr/>
        </p:nvPicPr>
        <p:blipFill>
          <a:blip r:embed="rId5"/>
          <a:srcRect/>
          <a:stretch>
            <a:fillRect/>
          </a:stretch>
        </p:blipFill>
        <p:spPr bwMode="auto">
          <a:xfrm>
            <a:off x="5000628" y="4214818"/>
            <a:ext cx="1766888" cy="2481585"/>
          </a:xfrm>
          <a:prstGeom prst="rect">
            <a:avLst/>
          </a:prstGeom>
          <a:noFill/>
          <a:ln w="9525">
            <a:noFill/>
            <a:miter lim="800000"/>
            <a:headEnd/>
            <a:tailEnd/>
          </a:ln>
          <a:effectLst/>
        </p:spPr>
      </p:pic>
      <p:pic>
        <p:nvPicPr>
          <p:cNvPr id="20483" name="Picture 3"/>
          <p:cNvPicPr>
            <a:picLocks noChangeAspect="1" noChangeArrowheads="1"/>
          </p:cNvPicPr>
          <p:nvPr/>
        </p:nvPicPr>
        <p:blipFill>
          <a:blip r:embed="rId6"/>
          <a:srcRect/>
          <a:stretch>
            <a:fillRect/>
          </a:stretch>
        </p:blipFill>
        <p:spPr bwMode="auto">
          <a:xfrm>
            <a:off x="6858016" y="4158436"/>
            <a:ext cx="2071670" cy="2508291"/>
          </a:xfrm>
          <a:prstGeom prst="rect">
            <a:avLst/>
          </a:prstGeom>
          <a:noFill/>
          <a:ln w="9525">
            <a:noFill/>
            <a:miter lim="800000"/>
            <a:headEnd/>
            <a:tailEnd/>
          </a:ln>
          <a:effectLst/>
        </p:spPr>
      </p:pic>
      <p:pic>
        <p:nvPicPr>
          <p:cNvPr id="20484" name="Picture 4"/>
          <p:cNvPicPr>
            <a:picLocks noChangeAspect="1" noChangeArrowheads="1"/>
          </p:cNvPicPr>
          <p:nvPr/>
        </p:nvPicPr>
        <p:blipFill>
          <a:blip r:embed="rId7"/>
          <a:srcRect/>
          <a:stretch>
            <a:fillRect/>
          </a:stretch>
        </p:blipFill>
        <p:spPr bwMode="auto">
          <a:xfrm>
            <a:off x="6286512" y="94011"/>
            <a:ext cx="2714644" cy="3906493"/>
          </a:xfrm>
          <a:prstGeom prst="rect">
            <a:avLst/>
          </a:prstGeom>
          <a:noFill/>
          <a:ln w="9525">
            <a:noFill/>
            <a:miter lim="800000"/>
            <a:headEnd/>
            <a:tailEnd/>
          </a:ln>
          <a:effectLst/>
        </p:spPr>
      </p:pic>
      <p:pic>
        <p:nvPicPr>
          <p:cNvPr id="20486" name="Picture 6"/>
          <p:cNvPicPr>
            <a:picLocks noChangeAspect="1" noChangeArrowheads="1"/>
          </p:cNvPicPr>
          <p:nvPr/>
        </p:nvPicPr>
        <p:blipFill>
          <a:blip r:embed="rId8"/>
          <a:srcRect/>
          <a:stretch>
            <a:fillRect/>
          </a:stretch>
        </p:blipFill>
        <p:spPr bwMode="auto">
          <a:xfrm>
            <a:off x="214282" y="1"/>
            <a:ext cx="2371373" cy="3357562"/>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62"/>
            <a:ext cx="8229600" cy="1143000"/>
          </a:xfrm>
        </p:spPr>
        <p:txBody>
          <a:bodyPr/>
          <a:lstStyle/>
          <a:p>
            <a:r>
              <a:rPr lang="en-US" dirty="0"/>
              <a:t>Stephen Hawking</a:t>
            </a:r>
          </a:p>
        </p:txBody>
      </p:sp>
      <p:pic>
        <p:nvPicPr>
          <p:cNvPr id="55298" name="Picture 2"/>
          <p:cNvPicPr>
            <a:picLocks noChangeAspect="1" noChangeArrowheads="1"/>
          </p:cNvPicPr>
          <p:nvPr/>
        </p:nvPicPr>
        <p:blipFill>
          <a:blip r:embed="rId2"/>
          <a:srcRect/>
          <a:stretch>
            <a:fillRect/>
          </a:stretch>
        </p:blipFill>
        <p:spPr bwMode="auto">
          <a:xfrm>
            <a:off x="285720" y="1072472"/>
            <a:ext cx="2700334" cy="3999602"/>
          </a:xfrm>
          <a:prstGeom prst="rect">
            <a:avLst/>
          </a:prstGeom>
          <a:noFill/>
          <a:ln w="9525">
            <a:noFill/>
            <a:miter lim="800000"/>
            <a:headEnd/>
            <a:tailEnd/>
          </a:ln>
          <a:effectLst/>
        </p:spPr>
      </p:pic>
      <p:pic>
        <p:nvPicPr>
          <p:cNvPr id="55300" name="Picture 4"/>
          <p:cNvPicPr>
            <a:picLocks noChangeAspect="1" noChangeArrowheads="1"/>
          </p:cNvPicPr>
          <p:nvPr/>
        </p:nvPicPr>
        <p:blipFill>
          <a:blip r:embed="rId3"/>
          <a:srcRect/>
          <a:stretch>
            <a:fillRect/>
          </a:stretch>
        </p:blipFill>
        <p:spPr bwMode="auto">
          <a:xfrm>
            <a:off x="5472114" y="1071574"/>
            <a:ext cx="2819400" cy="4000500"/>
          </a:xfrm>
          <a:prstGeom prst="rect">
            <a:avLst/>
          </a:prstGeom>
          <a:noFill/>
          <a:ln w="9525">
            <a:noFill/>
            <a:miter lim="800000"/>
            <a:headEnd/>
            <a:tailEnd/>
          </a:ln>
          <a:effectLst/>
        </p:spPr>
      </p:pic>
      <p:pic>
        <p:nvPicPr>
          <p:cNvPr id="55301" name="Picture 5"/>
          <p:cNvPicPr>
            <a:picLocks noChangeAspect="1" noChangeArrowheads="1"/>
          </p:cNvPicPr>
          <p:nvPr/>
        </p:nvPicPr>
        <p:blipFill>
          <a:blip r:embed="rId4"/>
          <a:srcRect/>
          <a:stretch>
            <a:fillRect/>
          </a:stretch>
        </p:blipFill>
        <p:spPr bwMode="auto">
          <a:xfrm>
            <a:off x="285720" y="4662118"/>
            <a:ext cx="2309814" cy="2246819"/>
          </a:xfrm>
          <a:prstGeom prst="rect">
            <a:avLst/>
          </a:prstGeom>
          <a:noFill/>
          <a:ln w="9525">
            <a:noFill/>
            <a:miter lim="800000"/>
            <a:headEnd/>
            <a:tailEnd/>
          </a:ln>
          <a:effectLst/>
        </p:spPr>
      </p:pic>
      <p:pic>
        <p:nvPicPr>
          <p:cNvPr id="55299" name="Picture 3"/>
          <p:cNvPicPr>
            <a:picLocks noChangeAspect="1" noChangeArrowheads="1"/>
          </p:cNvPicPr>
          <p:nvPr/>
        </p:nvPicPr>
        <p:blipFill>
          <a:blip r:embed="rId5"/>
          <a:srcRect/>
          <a:stretch>
            <a:fillRect/>
          </a:stretch>
        </p:blipFill>
        <p:spPr bwMode="auto">
          <a:xfrm>
            <a:off x="2643174" y="4457700"/>
            <a:ext cx="4191000" cy="2400300"/>
          </a:xfrm>
          <a:prstGeom prst="rect">
            <a:avLst/>
          </a:prstGeom>
          <a:noFill/>
          <a:ln w="9525">
            <a:noFill/>
            <a:miter lim="800000"/>
            <a:headEnd/>
            <a:tailEnd/>
          </a:ln>
          <a:effectLst/>
        </p:spPr>
      </p:pic>
      <p:pic>
        <p:nvPicPr>
          <p:cNvPr id="3074" name="Picture 2" descr="Einstein &amp; Hawking: Masters Of Our Universe">
            <a:extLst>
              <a:ext uri="{FF2B5EF4-FFF2-40B4-BE49-F238E27FC236}">
                <a16:creationId xmlns:a16="http://schemas.microsoft.com/office/drawing/2014/main" id="{8D4E3AD6-FAA9-EAF5-8D5D-D83E4D6632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6276" y="1071537"/>
            <a:ext cx="2297282" cy="34459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awking">
            <a:extLst>
              <a:ext uri="{FF2B5EF4-FFF2-40B4-BE49-F238E27FC236}">
                <a16:creationId xmlns:a16="http://schemas.microsoft.com/office/drawing/2014/main" id="{298AE30C-A6F2-1649-C6E4-76A3C7CF4C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3988846"/>
            <a:ext cx="19050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2"/>
          <a:srcRect/>
          <a:stretch>
            <a:fillRect/>
          </a:stretch>
        </p:blipFill>
        <p:spPr bwMode="auto">
          <a:xfrm>
            <a:off x="2936122" y="799041"/>
            <a:ext cx="2643186" cy="2281951"/>
          </a:xfrm>
          <a:prstGeom prst="rect">
            <a:avLst/>
          </a:prstGeom>
          <a:noFill/>
          <a:ln w="9525">
            <a:noFill/>
            <a:miter lim="800000"/>
            <a:headEnd/>
            <a:tailEnd/>
          </a:ln>
          <a:effectLst/>
        </p:spPr>
      </p:pic>
      <p:sp>
        <p:nvSpPr>
          <p:cNvPr id="2" name="Title 1"/>
          <p:cNvSpPr>
            <a:spLocks noGrp="1"/>
          </p:cNvSpPr>
          <p:nvPr>
            <p:ph type="title"/>
          </p:nvPr>
        </p:nvSpPr>
        <p:spPr>
          <a:xfrm>
            <a:off x="3779912" y="-142900"/>
            <a:ext cx="4906888" cy="1143000"/>
          </a:xfrm>
        </p:spPr>
        <p:txBody>
          <a:bodyPr/>
          <a:lstStyle/>
          <a:p>
            <a:r>
              <a:rPr lang="en-US" dirty="0"/>
              <a:t>Richard Feynman</a:t>
            </a:r>
          </a:p>
        </p:txBody>
      </p:sp>
      <p:pic>
        <p:nvPicPr>
          <p:cNvPr id="4" name="Picture 3"/>
          <p:cNvPicPr>
            <a:picLocks noChangeAspect="1" noChangeArrowheads="1"/>
          </p:cNvPicPr>
          <p:nvPr/>
        </p:nvPicPr>
        <p:blipFill>
          <a:blip r:embed="rId3"/>
          <a:srcRect/>
          <a:stretch>
            <a:fillRect/>
          </a:stretch>
        </p:blipFill>
        <p:spPr bwMode="auto">
          <a:xfrm>
            <a:off x="100062" y="38081"/>
            <a:ext cx="3076575" cy="4524375"/>
          </a:xfrm>
          <a:prstGeom prst="rect">
            <a:avLst/>
          </a:prstGeom>
          <a:noFill/>
          <a:ln w="9525">
            <a:noFill/>
            <a:miter lim="800000"/>
            <a:headEnd/>
            <a:tailEnd/>
          </a:ln>
          <a:effectLst/>
        </p:spPr>
      </p:pic>
      <p:pic>
        <p:nvPicPr>
          <p:cNvPr id="56322" name="Picture 2"/>
          <p:cNvPicPr>
            <a:picLocks noChangeAspect="1" noChangeArrowheads="1"/>
          </p:cNvPicPr>
          <p:nvPr/>
        </p:nvPicPr>
        <p:blipFill>
          <a:blip r:embed="rId4"/>
          <a:srcRect/>
          <a:stretch>
            <a:fillRect/>
          </a:stretch>
        </p:blipFill>
        <p:spPr bwMode="auto">
          <a:xfrm>
            <a:off x="3216943" y="3115481"/>
            <a:ext cx="2023756" cy="2500330"/>
          </a:xfrm>
          <a:prstGeom prst="rect">
            <a:avLst/>
          </a:prstGeom>
          <a:noFill/>
          <a:ln w="9525">
            <a:noFill/>
            <a:miter lim="800000"/>
            <a:headEnd/>
            <a:tailEnd/>
          </a:ln>
          <a:effectLst/>
        </p:spPr>
      </p:pic>
      <p:pic>
        <p:nvPicPr>
          <p:cNvPr id="56324" name="Picture 4"/>
          <p:cNvPicPr>
            <a:picLocks noChangeAspect="1" noChangeArrowheads="1"/>
          </p:cNvPicPr>
          <p:nvPr/>
        </p:nvPicPr>
        <p:blipFill>
          <a:blip r:embed="rId5"/>
          <a:srcRect/>
          <a:stretch>
            <a:fillRect/>
          </a:stretch>
        </p:blipFill>
        <p:spPr bwMode="auto">
          <a:xfrm>
            <a:off x="5580112" y="803411"/>
            <a:ext cx="3831419" cy="2909574"/>
          </a:xfrm>
          <a:prstGeom prst="rect">
            <a:avLst/>
          </a:prstGeom>
          <a:noFill/>
          <a:ln w="9525">
            <a:noFill/>
            <a:miter lim="800000"/>
            <a:headEnd/>
            <a:tailEnd/>
          </a:ln>
          <a:effectLst/>
        </p:spPr>
      </p:pic>
      <p:pic>
        <p:nvPicPr>
          <p:cNvPr id="56325" name="Picture 5"/>
          <p:cNvPicPr>
            <a:picLocks noChangeAspect="1" noChangeArrowheads="1"/>
          </p:cNvPicPr>
          <p:nvPr/>
        </p:nvPicPr>
        <p:blipFill>
          <a:blip r:embed="rId6"/>
          <a:srcRect/>
          <a:stretch>
            <a:fillRect/>
          </a:stretch>
        </p:blipFill>
        <p:spPr bwMode="auto">
          <a:xfrm>
            <a:off x="100062" y="4509120"/>
            <a:ext cx="3076575" cy="2307432"/>
          </a:xfrm>
          <a:prstGeom prst="rect">
            <a:avLst/>
          </a:prstGeom>
          <a:noFill/>
          <a:ln w="9525">
            <a:noFill/>
            <a:miter lim="800000"/>
            <a:headEnd/>
            <a:tailEnd/>
          </a:ln>
          <a:effectLst/>
        </p:spPr>
      </p:pic>
      <p:pic>
        <p:nvPicPr>
          <p:cNvPr id="4098" name="Picture 2" descr="The Quest for Tannu Tuva">
            <a:extLst>
              <a:ext uri="{FF2B5EF4-FFF2-40B4-BE49-F238E27FC236}">
                <a16:creationId xmlns:a16="http://schemas.microsoft.com/office/drawing/2014/main" id="{55F4DB0F-1658-D769-BC44-B6EC377D56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1504" y="4509884"/>
            <a:ext cx="1572901" cy="23481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rizon&quot; The Pleasure of Finding Things Out (TV Episode 1981 ...">
            <a:extLst>
              <a:ext uri="{FF2B5EF4-FFF2-40B4-BE49-F238E27FC236}">
                <a16:creationId xmlns:a16="http://schemas.microsoft.com/office/drawing/2014/main" id="{3EB1657F-C7EE-0192-11B5-1207B86E81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3832" y="3521375"/>
            <a:ext cx="3740696" cy="278154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Quest for Tannu Tuva Movie Streaming Online Watch">
            <a:extLst>
              <a:ext uri="{FF2B5EF4-FFF2-40B4-BE49-F238E27FC236}">
                <a16:creationId xmlns:a16="http://schemas.microsoft.com/office/drawing/2014/main" id="{EEFB5C5D-A062-75D4-613F-7BA9D92D92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8629" y="4509119"/>
            <a:ext cx="1567480" cy="23512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38"/>
            <a:ext cx="8229600" cy="1143000"/>
          </a:xfrm>
        </p:spPr>
        <p:txBody>
          <a:bodyPr/>
          <a:lstStyle/>
          <a:p>
            <a:r>
              <a:rPr lang="en-US" dirty="0"/>
              <a:t>J. Robert Oppenheimer</a:t>
            </a:r>
          </a:p>
        </p:txBody>
      </p:sp>
      <p:pic>
        <p:nvPicPr>
          <p:cNvPr id="57348" name="Picture 4"/>
          <p:cNvPicPr>
            <a:picLocks noChangeAspect="1" noChangeArrowheads="1"/>
          </p:cNvPicPr>
          <p:nvPr/>
        </p:nvPicPr>
        <p:blipFill>
          <a:blip r:embed="rId2"/>
          <a:srcRect/>
          <a:stretch>
            <a:fillRect/>
          </a:stretch>
        </p:blipFill>
        <p:spPr bwMode="auto">
          <a:xfrm>
            <a:off x="198648" y="785794"/>
            <a:ext cx="2193683" cy="2808287"/>
          </a:xfrm>
          <a:prstGeom prst="rect">
            <a:avLst/>
          </a:prstGeom>
          <a:noFill/>
          <a:ln w="9525">
            <a:noFill/>
            <a:miter lim="800000"/>
            <a:headEnd/>
            <a:tailEnd/>
          </a:ln>
          <a:effectLst/>
        </p:spPr>
      </p:pic>
      <p:pic>
        <p:nvPicPr>
          <p:cNvPr id="57349" name="Picture 5"/>
          <p:cNvPicPr>
            <a:picLocks noChangeAspect="1" noChangeArrowheads="1"/>
          </p:cNvPicPr>
          <p:nvPr/>
        </p:nvPicPr>
        <p:blipFill>
          <a:blip r:embed="rId3"/>
          <a:srcRect/>
          <a:stretch>
            <a:fillRect/>
          </a:stretch>
        </p:blipFill>
        <p:spPr bwMode="auto">
          <a:xfrm>
            <a:off x="4283968" y="782030"/>
            <a:ext cx="3510358" cy="2808286"/>
          </a:xfrm>
          <a:prstGeom prst="rect">
            <a:avLst/>
          </a:prstGeom>
          <a:noFill/>
          <a:ln w="9525">
            <a:noFill/>
            <a:miter lim="800000"/>
            <a:headEnd/>
            <a:tailEnd/>
          </a:ln>
          <a:effectLst/>
        </p:spPr>
      </p:pic>
      <p:pic>
        <p:nvPicPr>
          <p:cNvPr id="57346" name="Picture 2"/>
          <p:cNvPicPr>
            <a:picLocks noChangeAspect="1" noChangeArrowheads="1"/>
          </p:cNvPicPr>
          <p:nvPr/>
        </p:nvPicPr>
        <p:blipFill>
          <a:blip r:embed="rId4"/>
          <a:srcRect/>
          <a:stretch>
            <a:fillRect/>
          </a:stretch>
        </p:blipFill>
        <p:spPr bwMode="auto">
          <a:xfrm>
            <a:off x="0" y="3753613"/>
            <a:ext cx="3071811" cy="3116330"/>
          </a:xfrm>
          <a:prstGeom prst="rect">
            <a:avLst/>
          </a:prstGeom>
          <a:noFill/>
          <a:ln w="9525">
            <a:noFill/>
            <a:miter lim="800000"/>
            <a:headEnd/>
            <a:tailEnd/>
          </a:ln>
          <a:effectLst/>
        </p:spPr>
      </p:pic>
      <p:pic>
        <p:nvPicPr>
          <p:cNvPr id="57347" name="Picture 3"/>
          <p:cNvPicPr>
            <a:picLocks noChangeAspect="1" noChangeArrowheads="1"/>
          </p:cNvPicPr>
          <p:nvPr/>
        </p:nvPicPr>
        <p:blipFill>
          <a:blip r:embed="rId5"/>
          <a:srcRect/>
          <a:stretch>
            <a:fillRect/>
          </a:stretch>
        </p:blipFill>
        <p:spPr bwMode="auto">
          <a:xfrm>
            <a:off x="3071811" y="3753613"/>
            <a:ext cx="2800350" cy="3270250"/>
          </a:xfrm>
          <a:prstGeom prst="rect">
            <a:avLst/>
          </a:prstGeom>
          <a:noFill/>
          <a:ln w="9525">
            <a:noFill/>
            <a:miter lim="800000"/>
            <a:headEnd/>
            <a:tailEnd/>
          </a:ln>
          <a:effectLst/>
        </p:spPr>
      </p:pic>
      <p:pic>
        <p:nvPicPr>
          <p:cNvPr id="57351" name="Picture 7"/>
          <p:cNvPicPr>
            <a:picLocks noChangeAspect="1" noChangeArrowheads="1"/>
          </p:cNvPicPr>
          <p:nvPr/>
        </p:nvPicPr>
        <p:blipFill>
          <a:blip r:embed="rId6"/>
          <a:srcRect/>
          <a:stretch>
            <a:fillRect/>
          </a:stretch>
        </p:blipFill>
        <p:spPr bwMode="auto">
          <a:xfrm>
            <a:off x="6823257" y="804834"/>
            <a:ext cx="2285984" cy="1714962"/>
          </a:xfrm>
          <a:prstGeom prst="rect">
            <a:avLst/>
          </a:prstGeom>
          <a:noFill/>
          <a:ln w="9525">
            <a:noFill/>
            <a:miter lim="800000"/>
            <a:headEnd/>
            <a:tailEnd/>
          </a:ln>
          <a:effectLst/>
        </p:spPr>
      </p:pic>
      <p:pic>
        <p:nvPicPr>
          <p:cNvPr id="1026" name="Picture 2" descr="Oppenheimer">
            <a:extLst>
              <a:ext uri="{FF2B5EF4-FFF2-40B4-BE49-F238E27FC236}">
                <a16:creationId xmlns:a16="http://schemas.microsoft.com/office/drawing/2014/main" id="{E74EA11F-1689-B845-0ECA-BE7CDFEA22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7802" y="785794"/>
            <a:ext cx="1886166" cy="2815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penheimer - Where to Watch and Stream - TV Guide">
            <a:extLst>
              <a:ext uri="{FF2B5EF4-FFF2-40B4-BE49-F238E27FC236}">
                <a16:creationId xmlns:a16="http://schemas.microsoft.com/office/drawing/2014/main" id="{F18A6644-6B56-FB54-705C-877AE7553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8144" y="3753612"/>
            <a:ext cx="2206014" cy="31317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14298"/>
            <a:ext cx="6472254" cy="1143000"/>
          </a:xfrm>
        </p:spPr>
        <p:txBody>
          <a:bodyPr/>
          <a:lstStyle/>
          <a:p>
            <a:r>
              <a:rPr lang="en-US" dirty="0"/>
              <a:t>Fat Man and Little Boy</a:t>
            </a:r>
          </a:p>
        </p:txBody>
      </p:sp>
      <p:pic>
        <p:nvPicPr>
          <p:cNvPr id="54274" name="Picture 2"/>
          <p:cNvPicPr>
            <a:picLocks noChangeAspect="1" noChangeArrowheads="1"/>
          </p:cNvPicPr>
          <p:nvPr/>
        </p:nvPicPr>
        <p:blipFill>
          <a:blip r:embed="rId2"/>
          <a:srcRect/>
          <a:stretch>
            <a:fillRect/>
          </a:stretch>
        </p:blipFill>
        <p:spPr bwMode="auto">
          <a:xfrm>
            <a:off x="642910" y="1571612"/>
            <a:ext cx="2914670" cy="4071966"/>
          </a:xfrm>
          <a:prstGeom prst="rect">
            <a:avLst/>
          </a:prstGeom>
          <a:noFill/>
          <a:ln w="9525">
            <a:noFill/>
            <a:miter lim="800000"/>
            <a:headEnd/>
            <a:tailEnd/>
          </a:ln>
          <a:effectLst/>
        </p:spPr>
      </p:pic>
      <p:pic>
        <p:nvPicPr>
          <p:cNvPr id="54275" name="Picture 3"/>
          <p:cNvPicPr>
            <a:picLocks noChangeAspect="1" noChangeArrowheads="1"/>
          </p:cNvPicPr>
          <p:nvPr/>
        </p:nvPicPr>
        <p:blipFill>
          <a:blip r:embed="rId3"/>
          <a:srcRect/>
          <a:stretch>
            <a:fillRect/>
          </a:stretch>
        </p:blipFill>
        <p:spPr bwMode="auto">
          <a:xfrm>
            <a:off x="3833834" y="1714488"/>
            <a:ext cx="3810000" cy="2628900"/>
          </a:xfrm>
          <a:prstGeom prst="rect">
            <a:avLst/>
          </a:prstGeom>
          <a:noFill/>
          <a:ln w="9525">
            <a:noFill/>
            <a:miter lim="800000"/>
            <a:headEnd/>
            <a:tailEnd/>
          </a:ln>
          <a:effectLst/>
        </p:spPr>
      </p:pic>
      <p:pic>
        <p:nvPicPr>
          <p:cNvPr id="54276" name="Picture 4"/>
          <p:cNvPicPr>
            <a:picLocks noChangeAspect="1" noChangeArrowheads="1"/>
          </p:cNvPicPr>
          <p:nvPr/>
        </p:nvPicPr>
        <p:blipFill>
          <a:blip r:embed="rId4"/>
          <a:srcRect/>
          <a:stretch>
            <a:fillRect/>
          </a:stretch>
        </p:blipFill>
        <p:spPr bwMode="auto">
          <a:xfrm>
            <a:off x="5329268" y="4500583"/>
            <a:ext cx="3600450" cy="1857375"/>
          </a:xfrm>
          <a:prstGeom prst="rect">
            <a:avLst/>
          </a:prstGeom>
          <a:noFill/>
          <a:ln w="9525">
            <a:noFill/>
            <a:miter lim="800000"/>
            <a:headEnd/>
            <a:tailEnd/>
          </a:ln>
          <a:effectLst/>
        </p:spPr>
      </p:pic>
      <p:pic>
        <p:nvPicPr>
          <p:cNvPr id="54277" name="Picture 5"/>
          <p:cNvPicPr>
            <a:picLocks noChangeAspect="1" noChangeArrowheads="1"/>
          </p:cNvPicPr>
          <p:nvPr/>
        </p:nvPicPr>
        <p:blipFill>
          <a:blip r:embed="rId5"/>
          <a:srcRect/>
          <a:stretch>
            <a:fillRect/>
          </a:stretch>
        </p:blipFill>
        <p:spPr bwMode="auto">
          <a:xfrm>
            <a:off x="7048531" y="142852"/>
            <a:ext cx="1952625" cy="1476375"/>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11291</TotalTime>
  <Words>823</Words>
  <Application>Microsoft Office PowerPoint</Application>
  <PresentationFormat>On-screen Show (4:3)</PresentationFormat>
  <Paragraphs>88</Paragraphs>
  <Slides>40</Slides>
  <Notes>0</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Arial</vt:lpstr>
      <vt:lpstr>Book Antiqua</vt:lpstr>
      <vt:lpstr>Calibri</vt:lpstr>
      <vt:lpstr>Lucida Sans</vt:lpstr>
      <vt:lpstr>Open Sans</vt:lpstr>
      <vt:lpstr>Roboto</vt:lpstr>
      <vt:lpstr>Symbol</vt:lpstr>
      <vt:lpstr>Verdana</vt:lpstr>
      <vt:lpstr>Wingdings</vt:lpstr>
      <vt:lpstr>Wingdings 2</vt:lpstr>
      <vt:lpstr>Wingdings 3</vt:lpstr>
      <vt:lpstr>Apex</vt:lpstr>
      <vt:lpstr>Relativity in the Movies</vt:lpstr>
      <vt:lpstr>Physics in Film</vt:lpstr>
      <vt:lpstr>A Serious Man (2009)  Midwestern physics teacher</vt:lpstr>
      <vt:lpstr>The Big Bang Theory 2007-2019</vt:lpstr>
      <vt:lpstr>Physicists</vt:lpstr>
      <vt:lpstr>Stephen Hawking</vt:lpstr>
      <vt:lpstr>Richard Feynman</vt:lpstr>
      <vt:lpstr>J. Robert Oppenheimer</vt:lpstr>
      <vt:lpstr>Fat Man and Little Boy</vt:lpstr>
      <vt:lpstr>Nikola Tesla vs Thomas Edison</vt:lpstr>
      <vt:lpstr>Copenhagen Bohr and Heisenberg</vt:lpstr>
      <vt:lpstr>Marie Curie</vt:lpstr>
      <vt:lpstr>Physics … It’s All Around Us</vt:lpstr>
      <vt:lpstr>Speed – Bus Jump</vt:lpstr>
      <vt:lpstr>Movie Physics</vt:lpstr>
      <vt:lpstr>2001 A Space Odessey</vt:lpstr>
      <vt:lpstr>Star Trek – 1966-1969</vt:lpstr>
      <vt:lpstr>Time Travel in Movies</vt:lpstr>
      <vt:lpstr>Light Remakes</vt:lpstr>
      <vt:lpstr>Classics</vt:lpstr>
      <vt:lpstr>Time Machines</vt:lpstr>
      <vt:lpstr>Taking a Quantum Leap</vt:lpstr>
      <vt:lpstr>Wormhole Portals</vt:lpstr>
      <vt:lpstr>Albert Einstein (1879-1955) </vt:lpstr>
      <vt:lpstr>My Now is not Your Now </vt:lpstr>
      <vt:lpstr>Light Clock – Time Dilation </vt:lpstr>
      <vt:lpstr>Spacetime</vt:lpstr>
      <vt:lpstr>'"—All You Zombies—"'  Robert Heinlein - 1959</vt:lpstr>
      <vt:lpstr>'"—All You Zombies—"'  Robert Heinlein - 1959 </vt:lpstr>
      <vt:lpstr>Predestination</vt:lpstr>
      <vt:lpstr>Grandfather Paradox</vt:lpstr>
      <vt:lpstr>Books</vt:lpstr>
      <vt:lpstr>Books on Time</vt:lpstr>
      <vt:lpstr>Thank you – final clip </vt:lpstr>
      <vt:lpstr>Science of Watchmen</vt:lpstr>
      <vt:lpstr>PowerPoint Presentation</vt:lpstr>
      <vt:lpstr>Time Travel</vt:lpstr>
      <vt:lpstr>More Time Travel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Cinema Frame</dc:title>
  <dc:creator>www.powerpointstyles.com</dc:creator>
  <dc:description>Image credit to Salvatore Vuono / FreeDigitalPhotos.net</dc:description>
  <cp:lastModifiedBy>Russ Herman</cp:lastModifiedBy>
  <cp:revision>67</cp:revision>
  <cp:lastPrinted>2023-09-14T19:34:02Z</cp:lastPrinted>
  <dcterms:created xsi:type="dcterms:W3CDTF">2009-03-23T15:23:24Z</dcterms:created>
  <dcterms:modified xsi:type="dcterms:W3CDTF">2023-09-17T02:57:40Z</dcterms:modified>
</cp:coreProperties>
</file>