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68" r:id="rId6"/>
    <p:sldId id="259" r:id="rId7"/>
    <p:sldId id="267" r:id="rId8"/>
    <p:sldId id="261" r:id="rId9"/>
    <p:sldId id="271" r:id="rId10"/>
    <p:sldId id="272" r:id="rId11"/>
    <p:sldId id="269" r:id="rId12"/>
    <p:sldId id="264" r:id="rId13"/>
    <p:sldId id="265" r:id="rId14"/>
    <p:sldId id="276" r:id="rId15"/>
    <p:sldId id="275" r:id="rId16"/>
    <p:sldId id="278" r:id="rId17"/>
    <p:sldId id="260" r:id="rId18"/>
    <p:sldId id="270" r:id="rId19"/>
    <p:sldId id="262" r:id="rId20"/>
    <p:sldId id="263" r:id="rId21"/>
    <p:sldId id="273" r:id="rId22"/>
    <p:sldId id="266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DCF8-4B9A-48B7-84E2-B871F962E3C0}" type="datetimeFigureOut">
              <a:rPr lang="en-US" smtClean="0"/>
              <a:t>8/31/2011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8200-F49C-48C1-86A9-2CF3A5209C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DCF8-4B9A-48B7-84E2-B871F962E3C0}" type="datetimeFigureOut">
              <a:rPr lang="en-US" smtClean="0"/>
              <a:t>8/31/2011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8200-F49C-48C1-86A9-2CF3A5209C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DCF8-4B9A-48B7-84E2-B871F962E3C0}" type="datetimeFigureOut">
              <a:rPr lang="en-US" smtClean="0"/>
              <a:t>8/31/2011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8200-F49C-48C1-86A9-2CF3A5209C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DCF8-4B9A-48B7-84E2-B871F962E3C0}" type="datetimeFigureOut">
              <a:rPr lang="en-US" smtClean="0"/>
              <a:t>8/31/2011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8200-F49C-48C1-86A9-2CF3A5209C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DCF8-4B9A-48B7-84E2-B871F962E3C0}" type="datetimeFigureOut">
              <a:rPr lang="en-US" smtClean="0"/>
              <a:t>8/31/2011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8200-F49C-48C1-86A9-2CF3A5209C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DCF8-4B9A-48B7-84E2-B871F962E3C0}" type="datetimeFigureOut">
              <a:rPr lang="en-US" smtClean="0"/>
              <a:t>8/31/2011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8200-F49C-48C1-86A9-2CF3A5209C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DCF8-4B9A-48B7-84E2-B871F962E3C0}" type="datetimeFigureOut">
              <a:rPr lang="en-US" smtClean="0"/>
              <a:t>8/31/2011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8200-F49C-48C1-86A9-2CF3A5209C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DCF8-4B9A-48B7-84E2-B871F962E3C0}" type="datetimeFigureOut">
              <a:rPr lang="en-US" smtClean="0"/>
              <a:t>8/31/2011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8200-F49C-48C1-86A9-2CF3A5209C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DCF8-4B9A-48B7-84E2-B871F962E3C0}" type="datetimeFigureOut">
              <a:rPr lang="en-US" smtClean="0"/>
              <a:t>8/31/2011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8200-F49C-48C1-86A9-2CF3A5209C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DCF8-4B9A-48B7-84E2-B871F962E3C0}" type="datetimeFigureOut">
              <a:rPr lang="en-US" smtClean="0"/>
              <a:t>8/31/2011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8200-F49C-48C1-86A9-2CF3A5209C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DCF8-4B9A-48B7-84E2-B871F962E3C0}" type="datetimeFigureOut">
              <a:rPr lang="en-US" smtClean="0"/>
              <a:t>8/31/2011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8200-F49C-48C1-86A9-2CF3A5209C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FDCF8-4B9A-48B7-84E2-B871F962E3C0}" type="datetimeFigureOut">
              <a:rPr lang="en-US" smtClean="0"/>
              <a:t>8/31/2011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08200-F49C-48C1-86A9-2CF3A5209C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Iconography of Zeus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71707"/>
            <a:ext cx="3962399" cy="6314581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4074" y="685800"/>
            <a:ext cx="5592692" cy="52578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33789"/>
            <a:ext cx="3886200" cy="611023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669" y="762000"/>
            <a:ext cx="7726680" cy="52578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44521"/>
            <a:ext cx="3200400" cy="636895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9230" y="685799"/>
            <a:ext cx="7274169" cy="5403669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Events in the Mythology of Zeus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ze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33400"/>
            <a:ext cx="6477000" cy="597535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5760" y="1447799"/>
            <a:ext cx="7330793" cy="4038601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ze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57200"/>
            <a:ext cx="5608638" cy="60198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Images of Zeus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81000"/>
            <a:ext cx="4953000" cy="600363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3429000" cy="6178379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990600"/>
            <a:ext cx="4324350" cy="428625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599" y="457200"/>
            <a:ext cx="7619999" cy="5714999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6032" y="533400"/>
            <a:ext cx="6311934" cy="5791199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04800"/>
            <a:ext cx="3330575" cy="62611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3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457200"/>
            <a:ext cx="4398963" cy="60198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M3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81000"/>
            <a:ext cx="4567238" cy="598482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62800" y="2209800"/>
            <a:ext cx="1600200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full view of previous image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81000"/>
            <a:ext cx="4797425" cy="60198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5313" y="533400"/>
            <a:ext cx="5742287" cy="584095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1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3295650" cy="5611813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3" name="Picture 6" descr="zeus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85800"/>
            <a:ext cx="3700463" cy="444817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800600" y="5486400"/>
            <a:ext cx="33528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votive figurines (offerings) at sanctuaries of Zeus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65667"/>
            <a:ext cx="4343400" cy="60325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Custom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26</Words>
  <Application>Microsoft Office PowerPoint</Application>
  <PresentationFormat>On-screen Show (4:3)</PresentationFormat>
  <Paragraphs>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Iconography of Zeus</vt:lpstr>
      <vt:lpstr>Images of Zeus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Events in the Mythology of Zeus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UNCW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Iconography of Zeus</dc:title>
  <dc:creator>Andrea Deagon</dc:creator>
  <cp:lastModifiedBy>Andrea Deagon</cp:lastModifiedBy>
  <cp:revision>16</cp:revision>
  <dcterms:created xsi:type="dcterms:W3CDTF">2011-08-31T18:07:09Z</dcterms:created>
  <dcterms:modified xsi:type="dcterms:W3CDTF">2011-08-31T18:32:49Z</dcterms:modified>
</cp:coreProperties>
</file>